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68" r:id="rId3"/>
    <p:sldId id="269" r:id="rId4"/>
    <p:sldId id="257" r:id="rId5"/>
    <p:sldId id="258" r:id="rId6"/>
    <p:sldId id="259" r:id="rId7"/>
    <p:sldId id="260" r:id="rId8"/>
    <p:sldId id="261" r:id="rId9"/>
    <p:sldId id="262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F01"/>
    <a:srgbClr val="00D702"/>
    <a:srgbClr val="E50075"/>
    <a:srgbClr val="FF21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-1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E29ED-6434-4F40-BFFE-CB1B6E5C24FC}" type="datetimeFigureOut">
              <a:rPr lang="es-ES" smtClean="0"/>
              <a:t>08/10/12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970B-4206-3042-A9E8-17EBAE7D247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167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E29ED-6434-4F40-BFFE-CB1B6E5C24FC}" type="datetimeFigureOut">
              <a:rPr lang="es-ES" smtClean="0"/>
              <a:t>08/10/12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970B-4206-3042-A9E8-17EBAE7D247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3196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E29ED-6434-4F40-BFFE-CB1B6E5C24FC}" type="datetimeFigureOut">
              <a:rPr lang="es-ES" smtClean="0"/>
              <a:t>08/10/12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970B-4206-3042-A9E8-17EBAE7D247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1427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E29ED-6434-4F40-BFFE-CB1B6E5C24FC}" type="datetimeFigureOut">
              <a:rPr lang="es-ES" smtClean="0"/>
              <a:t>08/10/12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970B-4206-3042-A9E8-17EBAE7D247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485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E29ED-6434-4F40-BFFE-CB1B6E5C24FC}" type="datetimeFigureOut">
              <a:rPr lang="es-ES" smtClean="0"/>
              <a:t>08/10/12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970B-4206-3042-A9E8-17EBAE7D247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1411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E29ED-6434-4F40-BFFE-CB1B6E5C24FC}" type="datetimeFigureOut">
              <a:rPr lang="es-ES" smtClean="0"/>
              <a:t>08/10/12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970B-4206-3042-A9E8-17EBAE7D247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3363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E29ED-6434-4F40-BFFE-CB1B6E5C24FC}" type="datetimeFigureOut">
              <a:rPr lang="es-ES" smtClean="0"/>
              <a:t>08/10/12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970B-4206-3042-A9E8-17EBAE7D247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3271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E29ED-6434-4F40-BFFE-CB1B6E5C24FC}" type="datetimeFigureOut">
              <a:rPr lang="es-ES" smtClean="0"/>
              <a:t>08/10/12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970B-4206-3042-A9E8-17EBAE7D247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9232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E29ED-6434-4F40-BFFE-CB1B6E5C24FC}" type="datetimeFigureOut">
              <a:rPr lang="es-ES" smtClean="0"/>
              <a:t>08/10/12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970B-4206-3042-A9E8-17EBAE7D247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6753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E29ED-6434-4F40-BFFE-CB1B6E5C24FC}" type="datetimeFigureOut">
              <a:rPr lang="es-ES" smtClean="0"/>
              <a:t>08/10/12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970B-4206-3042-A9E8-17EBAE7D247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6932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E29ED-6434-4F40-BFFE-CB1B6E5C24FC}" type="datetimeFigureOut">
              <a:rPr lang="es-ES" smtClean="0"/>
              <a:t>08/10/12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970B-4206-3042-A9E8-17EBAE7D247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3399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CE29ED-6434-4F40-BFFE-CB1B6E5C24FC}" type="datetimeFigureOut">
              <a:rPr lang="es-ES" smtClean="0"/>
              <a:t>08/10/12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27970B-4206-3042-A9E8-17EBAE7D247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3186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395412"/>
            <a:ext cx="7772400" cy="1470025"/>
          </a:xfrm>
        </p:spPr>
        <p:txBody>
          <a:bodyPr/>
          <a:lstStyle/>
          <a:p>
            <a:r>
              <a:rPr lang="es-ES" b="1" dirty="0" smtClean="0">
                <a:solidFill>
                  <a:srgbClr val="FF2171"/>
                </a:solidFill>
              </a:rPr>
              <a:t>PITA</a:t>
            </a:r>
            <a:r>
              <a:rPr lang="es-ES" dirty="0" smtClean="0">
                <a:solidFill>
                  <a:srgbClr val="FF2171"/>
                </a:solidFill>
              </a:rPr>
              <a:t> LOYOLA</a:t>
            </a:r>
            <a:endParaRPr lang="es-ES" dirty="0">
              <a:solidFill>
                <a:srgbClr val="FF217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374900"/>
            <a:ext cx="6400800" cy="1752600"/>
          </a:xfrm>
        </p:spPr>
        <p:txBody>
          <a:bodyPr/>
          <a:lstStyle/>
          <a:p>
            <a:r>
              <a:rPr lang="es-ES" dirty="0" smtClean="0">
                <a:latin typeface="Abadi MT Condensed Extra Bold"/>
                <a:cs typeface="Abadi MT Condensed Extra Bold"/>
              </a:rPr>
              <a:t>Gastronomía artesanal mexicana</a:t>
            </a:r>
            <a:endParaRPr lang="es-ES" dirty="0">
              <a:latin typeface="Abadi MT Condensed Extra Bold"/>
              <a:cs typeface="Abadi MT Condensed Extra Bold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809875" y="3876586"/>
            <a:ext cx="3619500" cy="1409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s-ES" sz="2400" dirty="0" smtClean="0">
                <a:solidFill>
                  <a:schemeClr val="bg1">
                    <a:lumMod val="50000"/>
                  </a:schemeClr>
                </a:solidFill>
              </a:rPr>
              <a:t>Michel </a:t>
            </a:r>
            <a:r>
              <a:rPr lang="es-ES" sz="2400" dirty="0" err="1" smtClean="0">
                <a:solidFill>
                  <a:schemeClr val="bg1">
                    <a:lumMod val="50000"/>
                  </a:schemeClr>
                </a:solidFill>
              </a:rPr>
              <a:t>Quintin</a:t>
            </a:r>
            <a:endParaRPr lang="es-E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r>
              <a:rPr lang="es-ES" sz="2400" dirty="0" err="1" smtClean="0">
                <a:solidFill>
                  <a:schemeClr val="bg1">
                    <a:lumMod val="50000"/>
                  </a:schemeClr>
                </a:solidFill>
              </a:rPr>
              <a:t>Shantal</a:t>
            </a:r>
            <a:r>
              <a:rPr lang="es-ES" sz="2400" dirty="0" smtClean="0">
                <a:solidFill>
                  <a:schemeClr val="bg1">
                    <a:lumMod val="50000"/>
                  </a:schemeClr>
                </a:solidFill>
              </a:rPr>
              <a:t> Rodríguez</a:t>
            </a:r>
          </a:p>
          <a:p>
            <a:pPr algn="ctr">
              <a:lnSpc>
                <a:spcPct val="120000"/>
              </a:lnSpc>
            </a:pPr>
            <a:r>
              <a:rPr lang="es-ES" sz="2400" dirty="0" smtClean="0">
                <a:solidFill>
                  <a:schemeClr val="bg1">
                    <a:lumMod val="50000"/>
                  </a:schemeClr>
                </a:solidFill>
              </a:rPr>
              <a:t>Mitzi Sámano</a:t>
            </a:r>
            <a:endParaRPr lang="es-ES" sz="2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625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ptura de pantalla 2012-10-03 a las 23.14.2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25" y="1174750"/>
            <a:ext cx="8130564" cy="441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139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ptura de pantalla 2012-10-08 a las 15.03.0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4875"/>
            <a:ext cx="9042400" cy="450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245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 descr="ejemplo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5" r="7724"/>
          <a:stretch/>
        </p:blipFill>
        <p:spPr>
          <a:xfrm>
            <a:off x="285750" y="1004888"/>
            <a:ext cx="8528050" cy="4525963"/>
          </a:xfrm>
        </p:spPr>
      </p:pic>
    </p:spTree>
    <p:extLst>
      <p:ext uri="{BB962C8B-B14F-4D97-AF65-F5344CB8AC3E}">
        <p14:creationId xmlns:p14="http://schemas.microsoft.com/office/powerpoint/2010/main" val="3999016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73125"/>
          </a:xfrm>
        </p:spPr>
        <p:txBody>
          <a:bodyPr/>
          <a:lstStyle/>
          <a:p>
            <a:r>
              <a:rPr lang="es-ES" dirty="0" smtClean="0">
                <a:solidFill>
                  <a:srgbClr val="008F01"/>
                </a:solidFill>
              </a:rPr>
              <a:t>Etiquetas</a:t>
            </a:r>
            <a:endParaRPr lang="es-ES" dirty="0">
              <a:solidFill>
                <a:srgbClr val="008F01"/>
              </a:solidFill>
            </a:endParaRPr>
          </a:p>
        </p:txBody>
      </p:sp>
      <p:pic>
        <p:nvPicPr>
          <p:cNvPr id="4" name="Imagen 3" descr="Captura de pantalla 2012-10-08 a las 10.33.5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90638"/>
            <a:ext cx="8140700" cy="513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645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ptura de pantalla 2012-10-08 a las 10.34.0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0967"/>
            <a:ext cx="9144000" cy="4561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65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ptura de pantalla 2012-10-08 a las 10.34.2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4817"/>
            <a:ext cx="9144000" cy="460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027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ptura de pantalla 2012-10-08 a las 10.34.3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184"/>
            <a:ext cx="9144000" cy="455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093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ptura de pantalla 2012-10-08 a las 10.34.4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1512"/>
            <a:ext cx="9144000" cy="456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512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E50075"/>
                </a:solidFill>
              </a:rPr>
              <a:t>Misión</a:t>
            </a:r>
            <a:endParaRPr lang="es-ES" dirty="0">
              <a:solidFill>
                <a:srgbClr val="E50075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ES_tradnl" dirty="0"/>
              <a:t>Es misión de </a:t>
            </a:r>
            <a:r>
              <a:rPr lang="es-ES_tradnl" dirty="0">
                <a:solidFill>
                  <a:srgbClr val="E50075"/>
                </a:solidFill>
              </a:rPr>
              <a:t>Pita</a:t>
            </a:r>
            <a:r>
              <a:rPr lang="es-ES_tradnl" dirty="0"/>
              <a:t> </a:t>
            </a:r>
            <a:r>
              <a:rPr lang="es-ES_tradnl" dirty="0">
                <a:solidFill>
                  <a:srgbClr val="008F01"/>
                </a:solidFill>
              </a:rPr>
              <a:t>Loyola</a:t>
            </a:r>
            <a:r>
              <a:rPr lang="es-ES_tradnl" dirty="0"/>
              <a:t>, ofrecer productos artesanales originarios de la región potosina, utilizando para su elaboración únicamente materia prima mexicana de calidad, con el objetivo de impulsar la producción del campo </a:t>
            </a:r>
            <a:r>
              <a:rPr lang="es-ES_tradnl" dirty="0" smtClean="0"/>
              <a:t>mexicano</a:t>
            </a:r>
            <a:r>
              <a:rPr lang="es-ES_tradnl" dirty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78520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E50075"/>
                </a:solidFill>
              </a:rPr>
              <a:t>Visión</a:t>
            </a:r>
            <a:endParaRPr lang="es-ES" dirty="0">
              <a:solidFill>
                <a:srgbClr val="E50075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ES_tradnl" dirty="0"/>
              <a:t>Para el año 2016 los productos de </a:t>
            </a:r>
            <a:r>
              <a:rPr lang="es-ES_tradnl" dirty="0">
                <a:solidFill>
                  <a:srgbClr val="E50075"/>
                </a:solidFill>
              </a:rPr>
              <a:t>Pita</a:t>
            </a:r>
            <a:r>
              <a:rPr lang="es-ES_tradnl" dirty="0"/>
              <a:t> </a:t>
            </a:r>
            <a:r>
              <a:rPr lang="es-ES_tradnl" dirty="0">
                <a:solidFill>
                  <a:srgbClr val="008F01"/>
                </a:solidFill>
              </a:rPr>
              <a:t>Loyola </a:t>
            </a:r>
            <a:r>
              <a:rPr lang="es-ES_tradnl" dirty="0"/>
              <a:t>estarán posicionados en tiendas gourmet del Distrito Federal y área Metropolitana, así como algunos estados aledaños como Querétaro y Guanajuato, reconociendo a la marca por distinguirse en</a:t>
            </a:r>
            <a:r>
              <a:rPr lang="es-ES_tradnl" dirty="0" smtClean="0">
                <a:effectLst/>
              </a:rPr>
              <a:t> sabor, calidad e innovación.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9490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E50075"/>
                </a:solidFill>
              </a:rPr>
              <a:t>Valores</a:t>
            </a:r>
            <a:endParaRPr lang="es-ES" dirty="0">
              <a:solidFill>
                <a:srgbClr val="E50075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132873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dirty="0"/>
              <a:t>Hemos identificado un conjunto de valores </a:t>
            </a:r>
            <a:r>
              <a:rPr lang="es-ES" dirty="0" smtClean="0"/>
              <a:t>que ayudarán a crear la imagen de </a:t>
            </a:r>
            <a:r>
              <a:rPr lang="es-ES" dirty="0" smtClean="0">
                <a:solidFill>
                  <a:srgbClr val="E50075"/>
                </a:solidFill>
              </a:rPr>
              <a:t>Pita</a:t>
            </a:r>
            <a:r>
              <a:rPr lang="es-ES" dirty="0" smtClean="0"/>
              <a:t> </a:t>
            </a:r>
            <a:r>
              <a:rPr lang="es-ES" dirty="0" smtClean="0">
                <a:solidFill>
                  <a:srgbClr val="008F01"/>
                </a:solidFill>
              </a:rPr>
              <a:t>Loyola</a:t>
            </a:r>
            <a:r>
              <a:rPr lang="es-ES" dirty="0" smtClean="0"/>
              <a:t>.</a:t>
            </a:r>
            <a:endParaRPr lang="es-ES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1778001" y="3067050"/>
            <a:ext cx="206375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Calidad</a:t>
            </a:r>
            <a:endParaRPr lang="es-ES" sz="2400" b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1778001" y="3990380"/>
            <a:ext cx="2530474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Responsabilidad</a:t>
            </a:r>
            <a:endParaRPr lang="es-ES" sz="2400" b="1" dirty="0"/>
          </a:p>
        </p:txBody>
      </p:sp>
      <p:sp>
        <p:nvSpPr>
          <p:cNvPr id="10" name="CuadroTexto 9"/>
          <p:cNvSpPr txBox="1"/>
          <p:nvPr/>
        </p:nvSpPr>
        <p:spPr>
          <a:xfrm>
            <a:off x="1778001" y="4919960"/>
            <a:ext cx="206375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Honestidad</a:t>
            </a:r>
            <a:endParaRPr lang="es-ES" sz="2400" b="1" dirty="0"/>
          </a:p>
        </p:txBody>
      </p:sp>
      <p:sp>
        <p:nvSpPr>
          <p:cNvPr id="11" name="CuadroTexto 10"/>
          <p:cNvSpPr txBox="1"/>
          <p:nvPr/>
        </p:nvSpPr>
        <p:spPr>
          <a:xfrm>
            <a:off x="5394325" y="3595390"/>
            <a:ext cx="206375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Pasión</a:t>
            </a:r>
            <a:endParaRPr lang="es-ES" sz="2400" b="1" dirty="0"/>
          </a:p>
        </p:txBody>
      </p:sp>
      <p:sp>
        <p:nvSpPr>
          <p:cNvPr id="12" name="CuadroTexto 11"/>
          <p:cNvSpPr txBox="1"/>
          <p:nvPr/>
        </p:nvSpPr>
        <p:spPr>
          <a:xfrm>
            <a:off x="5394325" y="4519315"/>
            <a:ext cx="206375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Integridad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3737415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E50075"/>
                </a:solidFill>
              </a:rPr>
              <a:t>Credos corporativos</a:t>
            </a:r>
            <a:endParaRPr lang="es-ES" dirty="0">
              <a:solidFill>
                <a:srgbClr val="E50075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es-ES_tradnl" dirty="0"/>
          </a:p>
          <a:p>
            <a:pPr marL="0" indent="0" algn="just">
              <a:buNone/>
            </a:pPr>
            <a:r>
              <a:rPr lang="es-ES" dirty="0" smtClean="0"/>
              <a:t>En </a:t>
            </a:r>
            <a:r>
              <a:rPr lang="es-ES" dirty="0" smtClean="0">
                <a:solidFill>
                  <a:srgbClr val="E50075"/>
                </a:solidFill>
              </a:rPr>
              <a:t>Pita</a:t>
            </a:r>
            <a:r>
              <a:rPr lang="es-ES" dirty="0" smtClean="0"/>
              <a:t> </a:t>
            </a:r>
            <a:r>
              <a:rPr lang="es-ES" dirty="0">
                <a:solidFill>
                  <a:srgbClr val="008F01"/>
                </a:solidFill>
              </a:rPr>
              <a:t>Loyola</a:t>
            </a:r>
            <a:r>
              <a:rPr lang="es-ES" dirty="0"/>
              <a:t> </a:t>
            </a:r>
            <a:r>
              <a:rPr lang="es-ES_tradnl" dirty="0"/>
              <a:t>c</a:t>
            </a:r>
            <a:r>
              <a:rPr lang="es-ES_tradnl" dirty="0" smtClean="0"/>
              <a:t>reemos en la calidad de los productos artesanales, por eso estamos comprometidos en incentivar el consumo de productos nacionales, así mismo contribuyendo al </a:t>
            </a:r>
            <a:r>
              <a:rPr lang="es-ES_tradnl" dirty="0"/>
              <a:t>c</a:t>
            </a:r>
            <a:r>
              <a:rPr lang="es-ES_tradnl" dirty="0" smtClean="0"/>
              <a:t>ampo mexicano para un mejor aprovechamiento de recursos naturales.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37348478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145</TotalTime>
  <Words>157</Words>
  <Application>Microsoft Macintosh PowerPoint</Application>
  <PresentationFormat>Presentación en pantalla (4:3)</PresentationFormat>
  <Paragraphs>20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PITA LOYOLA</vt:lpstr>
      <vt:lpstr>Presentación de PowerPoint</vt:lpstr>
      <vt:lpstr>Presentación de PowerPoint</vt:lpstr>
      <vt:lpstr>Presentación de PowerPoint</vt:lpstr>
      <vt:lpstr>Etiquetas</vt:lpstr>
      <vt:lpstr>Presentación de PowerPoint</vt:lpstr>
      <vt:lpstr>Presentación de PowerPoint</vt:lpstr>
      <vt:lpstr>Presentación de PowerPoint</vt:lpstr>
      <vt:lpstr>Presentación de PowerPoint</vt:lpstr>
      <vt:lpstr>Misión</vt:lpstr>
      <vt:lpstr>Visión</vt:lpstr>
      <vt:lpstr>Valores</vt:lpstr>
      <vt:lpstr>Credos corporativos</vt:lpstr>
    </vt:vector>
  </TitlesOfParts>
  <Company>Tec de Monterrey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PITA LOYOLA</dc:title>
  <dc:creator>Mitzi  Sámano Loyola</dc:creator>
  <cp:lastModifiedBy>Mitzi  Sámano Loyola</cp:lastModifiedBy>
  <cp:revision>10</cp:revision>
  <dcterms:created xsi:type="dcterms:W3CDTF">2012-10-08T15:29:14Z</dcterms:created>
  <dcterms:modified xsi:type="dcterms:W3CDTF">2012-10-08T23:31:06Z</dcterms:modified>
</cp:coreProperties>
</file>