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0" r:id="rId2"/>
    <p:sldId id="271" r:id="rId3"/>
    <p:sldId id="273" r:id="rId4"/>
    <p:sldId id="274" r:id="rId5"/>
    <p:sldId id="275" r:id="rId6"/>
    <p:sldId id="276" r:id="rId7"/>
    <p:sldId id="277" r:id="rId8"/>
    <p:sldId id="280" r:id="rId9"/>
    <p:sldId id="278" r:id="rId10"/>
    <p:sldId id="279" r:id="rId11"/>
    <p:sldId id="281" r:id="rId12"/>
    <p:sldId id="282" r:id="rId13"/>
    <p:sldId id="272" r:id="rId14"/>
    <p:sldId id="283" r:id="rId15"/>
    <p:sldId id="284" r:id="rId16"/>
    <p:sldId id="285" r:id="rId17"/>
    <p:sldId id="289" r:id="rId18"/>
    <p:sldId id="291" r:id="rId19"/>
    <p:sldId id="290" r:id="rId20"/>
    <p:sldId id="256" r:id="rId21"/>
    <p:sldId id="257" r:id="rId22"/>
    <p:sldId id="258" r:id="rId23"/>
    <p:sldId id="259" r:id="rId24"/>
    <p:sldId id="260" r:id="rId25"/>
    <p:sldId id="261" r:id="rId26"/>
    <p:sldId id="262" r:id="rId27"/>
    <p:sldId id="263" r:id="rId28"/>
    <p:sldId id="264" r:id="rId29"/>
    <p:sldId id="265" r:id="rId30"/>
    <p:sldId id="266" r:id="rId31"/>
    <p:sldId id="267" r:id="rId32"/>
    <p:sldId id="268" r:id="rId33"/>
    <p:sldId id="269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61" autoAdjust="0"/>
    <p:restoredTop sz="94690" autoAdjust="0"/>
  </p:normalViewPr>
  <p:slideViewPr>
    <p:cSldViewPr>
      <p:cViewPr varScale="1">
        <p:scale>
          <a:sx n="73" d="100"/>
          <a:sy n="73" d="100"/>
        </p:scale>
        <p:origin x="-104" y="-4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87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C4D81C-C6BF-574B-9198-0DB6FA0F3087}" type="doc">
      <dgm:prSet loTypeId="urn:microsoft.com/office/officeart/2005/8/layout/h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747FAF0-A887-0242-9D90-18314B581580}">
      <dgm:prSet phldrT="[Texto]"/>
      <dgm:spPr/>
      <dgm:t>
        <a:bodyPr/>
        <a:lstStyle/>
        <a:p>
          <a:r>
            <a:rPr lang="es-ES" dirty="0" smtClean="0"/>
            <a:t>Cultura del poder</a:t>
          </a:r>
          <a:endParaRPr lang="es-ES" dirty="0"/>
        </a:p>
      </dgm:t>
    </dgm:pt>
    <dgm:pt modelId="{52A5CA0B-E475-A64A-9E74-70306748C76D}" type="parTrans" cxnId="{66A6F83F-BF63-3A4D-821C-E1B4B829FE6B}">
      <dgm:prSet/>
      <dgm:spPr/>
      <dgm:t>
        <a:bodyPr/>
        <a:lstStyle/>
        <a:p>
          <a:endParaRPr lang="es-ES"/>
        </a:p>
      </dgm:t>
    </dgm:pt>
    <dgm:pt modelId="{98003910-8F4C-704E-923F-EBEDDCDCC767}" type="sibTrans" cxnId="{66A6F83F-BF63-3A4D-821C-E1B4B829FE6B}">
      <dgm:prSet/>
      <dgm:spPr/>
      <dgm:t>
        <a:bodyPr/>
        <a:lstStyle/>
        <a:p>
          <a:endParaRPr lang="es-ES"/>
        </a:p>
      </dgm:t>
    </dgm:pt>
    <dgm:pt modelId="{C4E64252-5C17-264B-BECD-07B2EAF871A2}">
      <dgm:prSet phldrT="[Texto]"/>
      <dgm:spPr/>
      <dgm:t>
        <a:bodyPr/>
        <a:lstStyle/>
        <a:p>
          <a:r>
            <a:rPr lang="es-ES" dirty="0" smtClean="0"/>
            <a:t>Zeus</a:t>
          </a:r>
          <a:endParaRPr lang="es-ES" dirty="0"/>
        </a:p>
      </dgm:t>
    </dgm:pt>
    <dgm:pt modelId="{6E043B0D-914F-CC4A-A1AB-3372E95FF681}" type="parTrans" cxnId="{A4610D08-DDC1-8D42-AAD9-7C4C912E261D}">
      <dgm:prSet/>
      <dgm:spPr/>
      <dgm:t>
        <a:bodyPr/>
        <a:lstStyle/>
        <a:p>
          <a:endParaRPr lang="es-ES"/>
        </a:p>
      </dgm:t>
    </dgm:pt>
    <dgm:pt modelId="{E28C8FBE-09AC-FA48-8CB2-8683A27E460D}" type="sibTrans" cxnId="{A4610D08-DDC1-8D42-AAD9-7C4C912E261D}">
      <dgm:prSet/>
      <dgm:spPr/>
      <dgm:t>
        <a:bodyPr/>
        <a:lstStyle/>
        <a:p>
          <a:endParaRPr lang="es-ES"/>
        </a:p>
      </dgm:t>
    </dgm:pt>
    <dgm:pt modelId="{5272190A-5396-1B48-AE98-DD51E15E57EF}">
      <dgm:prSet phldrT="[Texto]"/>
      <dgm:spPr/>
      <dgm:t>
        <a:bodyPr/>
        <a:lstStyle/>
        <a:p>
          <a:r>
            <a:rPr lang="es-ES" dirty="0" smtClean="0"/>
            <a:t>Estructura de tela de araña</a:t>
          </a:r>
          <a:endParaRPr lang="es-ES" dirty="0"/>
        </a:p>
      </dgm:t>
    </dgm:pt>
    <dgm:pt modelId="{5CC45D0B-A1FE-9241-A016-939F4A2ED68E}" type="parTrans" cxnId="{3F36E49A-EACA-AA4C-AF78-DEA657A931AF}">
      <dgm:prSet/>
      <dgm:spPr/>
      <dgm:t>
        <a:bodyPr/>
        <a:lstStyle/>
        <a:p>
          <a:endParaRPr lang="es-ES"/>
        </a:p>
      </dgm:t>
    </dgm:pt>
    <dgm:pt modelId="{FB1AEC23-085C-874F-81BD-757609E0A678}" type="sibTrans" cxnId="{3F36E49A-EACA-AA4C-AF78-DEA657A931AF}">
      <dgm:prSet/>
      <dgm:spPr/>
      <dgm:t>
        <a:bodyPr/>
        <a:lstStyle/>
        <a:p>
          <a:endParaRPr lang="es-ES"/>
        </a:p>
      </dgm:t>
    </dgm:pt>
    <dgm:pt modelId="{8CE8D9AC-C368-624A-B364-E07E9431C812}">
      <dgm:prSet phldrT="[Texto]"/>
      <dgm:spPr/>
      <dgm:t>
        <a:bodyPr/>
        <a:lstStyle/>
        <a:p>
          <a:r>
            <a:rPr lang="es-ES" dirty="0" smtClean="0"/>
            <a:t>Cultura de la función</a:t>
          </a:r>
          <a:endParaRPr lang="es-ES" dirty="0"/>
        </a:p>
      </dgm:t>
    </dgm:pt>
    <dgm:pt modelId="{D5A5DB3E-558D-D847-B1E7-3DE7808DF0E1}" type="parTrans" cxnId="{97997A03-10D4-6E44-BC19-715E7F1C7ADD}">
      <dgm:prSet/>
      <dgm:spPr/>
      <dgm:t>
        <a:bodyPr/>
        <a:lstStyle/>
        <a:p>
          <a:endParaRPr lang="es-ES"/>
        </a:p>
      </dgm:t>
    </dgm:pt>
    <dgm:pt modelId="{51969390-0800-5C4D-92B1-57A15A34960C}" type="sibTrans" cxnId="{97997A03-10D4-6E44-BC19-715E7F1C7ADD}">
      <dgm:prSet/>
      <dgm:spPr/>
      <dgm:t>
        <a:bodyPr/>
        <a:lstStyle/>
        <a:p>
          <a:endParaRPr lang="es-ES"/>
        </a:p>
      </dgm:t>
    </dgm:pt>
    <dgm:pt modelId="{74091AA9-50D4-694A-9577-0F0B9AB5EBA8}">
      <dgm:prSet phldrT="[Texto]"/>
      <dgm:spPr/>
      <dgm:t>
        <a:bodyPr/>
        <a:lstStyle/>
        <a:p>
          <a:r>
            <a:rPr lang="es-ES" smtClean="0"/>
            <a:t>Apolo</a:t>
          </a:r>
          <a:endParaRPr lang="es-ES" dirty="0"/>
        </a:p>
      </dgm:t>
    </dgm:pt>
    <dgm:pt modelId="{D4A7FCCA-12C6-B24C-B05E-B8CF06F3C9B0}" type="parTrans" cxnId="{C7DB51B4-3C23-1949-B359-6D963195BDDC}">
      <dgm:prSet/>
      <dgm:spPr/>
      <dgm:t>
        <a:bodyPr/>
        <a:lstStyle/>
        <a:p>
          <a:endParaRPr lang="es-ES"/>
        </a:p>
      </dgm:t>
    </dgm:pt>
    <dgm:pt modelId="{6AE5111F-729B-EE4B-BC27-4DC7718E7098}" type="sibTrans" cxnId="{C7DB51B4-3C23-1949-B359-6D963195BDDC}">
      <dgm:prSet/>
      <dgm:spPr/>
      <dgm:t>
        <a:bodyPr/>
        <a:lstStyle/>
        <a:p>
          <a:endParaRPr lang="es-ES"/>
        </a:p>
      </dgm:t>
    </dgm:pt>
    <dgm:pt modelId="{AF257C7E-1296-864A-9D8F-51DFF15D0666}">
      <dgm:prSet phldrT="[Texto]"/>
      <dgm:spPr/>
      <dgm:t>
        <a:bodyPr/>
        <a:lstStyle/>
        <a:p>
          <a:r>
            <a:rPr lang="es-ES" dirty="0" smtClean="0"/>
            <a:t>Estructura de templo griego</a:t>
          </a:r>
          <a:endParaRPr lang="es-ES" dirty="0"/>
        </a:p>
      </dgm:t>
    </dgm:pt>
    <dgm:pt modelId="{69C05C0C-8AC4-AA44-9726-049A21E48525}" type="parTrans" cxnId="{A0AE4FB1-6439-7E48-B552-21E5984159A7}">
      <dgm:prSet/>
      <dgm:spPr/>
      <dgm:t>
        <a:bodyPr/>
        <a:lstStyle/>
        <a:p>
          <a:endParaRPr lang="es-ES"/>
        </a:p>
      </dgm:t>
    </dgm:pt>
    <dgm:pt modelId="{052FF3FE-ED3D-144A-A4FF-8112D846102E}" type="sibTrans" cxnId="{A0AE4FB1-6439-7E48-B552-21E5984159A7}">
      <dgm:prSet/>
      <dgm:spPr/>
      <dgm:t>
        <a:bodyPr/>
        <a:lstStyle/>
        <a:p>
          <a:endParaRPr lang="es-ES"/>
        </a:p>
      </dgm:t>
    </dgm:pt>
    <dgm:pt modelId="{4C6CEBD1-E82F-E440-A791-FBA7E3962EC8}">
      <dgm:prSet phldrT="[Texto]"/>
      <dgm:spPr/>
      <dgm:t>
        <a:bodyPr/>
        <a:lstStyle/>
        <a:p>
          <a:r>
            <a:rPr lang="es-ES" dirty="0" smtClean="0"/>
            <a:t>Cultura de la tarea</a:t>
          </a:r>
          <a:endParaRPr lang="es-ES" dirty="0"/>
        </a:p>
      </dgm:t>
    </dgm:pt>
    <dgm:pt modelId="{ABB779D7-CE9B-8041-B509-0855CBD82D53}" type="parTrans" cxnId="{EA0C04B7-5F5D-C64A-A10E-7F8CBE64AB9C}">
      <dgm:prSet/>
      <dgm:spPr/>
      <dgm:t>
        <a:bodyPr/>
        <a:lstStyle/>
        <a:p>
          <a:endParaRPr lang="es-ES"/>
        </a:p>
      </dgm:t>
    </dgm:pt>
    <dgm:pt modelId="{9A2F52CD-8B43-BB4C-8159-6FA086FA8568}" type="sibTrans" cxnId="{EA0C04B7-5F5D-C64A-A10E-7F8CBE64AB9C}">
      <dgm:prSet/>
      <dgm:spPr/>
      <dgm:t>
        <a:bodyPr/>
        <a:lstStyle/>
        <a:p>
          <a:endParaRPr lang="es-ES"/>
        </a:p>
      </dgm:t>
    </dgm:pt>
    <dgm:pt modelId="{F703B536-387C-B448-8FA1-F8F10E6286D8}">
      <dgm:prSet phldrT="[Texto]"/>
      <dgm:spPr/>
      <dgm:t>
        <a:bodyPr/>
        <a:lstStyle/>
        <a:p>
          <a:r>
            <a:rPr lang="es-ES" dirty="0" smtClean="0"/>
            <a:t>Atenea</a:t>
          </a:r>
          <a:endParaRPr lang="es-ES" dirty="0"/>
        </a:p>
      </dgm:t>
    </dgm:pt>
    <dgm:pt modelId="{EFD3A2B8-9FA4-AB43-B09F-9E2DF9FB4850}" type="parTrans" cxnId="{76709C06-8DE6-0041-A902-1DC84EEA36B5}">
      <dgm:prSet/>
      <dgm:spPr/>
      <dgm:t>
        <a:bodyPr/>
        <a:lstStyle/>
        <a:p>
          <a:endParaRPr lang="es-ES"/>
        </a:p>
      </dgm:t>
    </dgm:pt>
    <dgm:pt modelId="{E94488B5-5145-B845-AAA5-83B9934803A6}" type="sibTrans" cxnId="{76709C06-8DE6-0041-A902-1DC84EEA36B5}">
      <dgm:prSet/>
      <dgm:spPr/>
      <dgm:t>
        <a:bodyPr/>
        <a:lstStyle/>
        <a:p>
          <a:endParaRPr lang="es-ES"/>
        </a:p>
      </dgm:t>
    </dgm:pt>
    <dgm:pt modelId="{89AB2387-0B6E-3D45-9305-7989CDAD69F4}">
      <dgm:prSet phldrT="[Texto]"/>
      <dgm:spPr/>
      <dgm:t>
        <a:bodyPr/>
        <a:lstStyle/>
        <a:p>
          <a:r>
            <a:rPr lang="es-ES" dirty="0" smtClean="0"/>
            <a:t>Estructura de red</a:t>
          </a:r>
          <a:endParaRPr lang="es-ES" dirty="0"/>
        </a:p>
      </dgm:t>
    </dgm:pt>
    <dgm:pt modelId="{8358B862-C989-C643-A5A0-77D3B94FC4EA}" type="parTrans" cxnId="{867C2684-7023-7A4F-9588-E84A6541C8B6}">
      <dgm:prSet/>
      <dgm:spPr/>
      <dgm:t>
        <a:bodyPr/>
        <a:lstStyle/>
        <a:p>
          <a:endParaRPr lang="es-ES"/>
        </a:p>
      </dgm:t>
    </dgm:pt>
    <dgm:pt modelId="{3BBD6044-1B6C-8541-B200-45CCAA671568}" type="sibTrans" cxnId="{867C2684-7023-7A4F-9588-E84A6541C8B6}">
      <dgm:prSet/>
      <dgm:spPr/>
      <dgm:t>
        <a:bodyPr/>
        <a:lstStyle/>
        <a:p>
          <a:endParaRPr lang="es-ES"/>
        </a:p>
      </dgm:t>
    </dgm:pt>
    <dgm:pt modelId="{E747B0CC-F341-054D-BBE6-5B064CC68FC3}">
      <dgm:prSet phldrT="[Texto]"/>
      <dgm:spPr/>
      <dgm:t>
        <a:bodyPr/>
        <a:lstStyle/>
        <a:p>
          <a:r>
            <a:rPr lang="es-ES" dirty="0" smtClean="0"/>
            <a:t>Dependiente de una fuente central de poder</a:t>
          </a:r>
          <a:endParaRPr lang="es-ES" dirty="0"/>
        </a:p>
      </dgm:t>
    </dgm:pt>
    <dgm:pt modelId="{28FCD287-5D02-7547-8059-EAFDA3313211}" type="parTrans" cxnId="{05A58EC8-BA45-DB47-A85A-F0AAD52FFCB1}">
      <dgm:prSet/>
      <dgm:spPr/>
      <dgm:t>
        <a:bodyPr/>
        <a:lstStyle/>
        <a:p>
          <a:endParaRPr lang="es-ES"/>
        </a:p>
      </dgm:t>
    </dgm:pt>
    <dgm:pt modelId="{38AFEA33-0936-9A48-BDBF-53A1A7AC220F}" type="sibTrans" cxnId="{05A58EC8-BA45-DB47-A85A-F0AAD52FFCB1}">
      <dgm:prSet/>
      <dgm:spPr/>
      <dgm:t>
        <a:bodyPr/>
        <a:lstStyle/>
        <a:p>
          <a:endParaRPr lang="es-ES"/>
        </a:p>
      </dgm:t>
    </dgm:pt>
    <dgm:pt modelId="{88A9E386-580E-9E4E-AD8A-0321BFB766B6}">
      <dgm:prSet phldrT="[Texto]"/>
      <dgm:spPr/>
      <dgm:t>
        <a:bodyPr/>
        <a:lstStyle/>
        <a:p>
          <a:r>
            <a:rPr lang="es-ES" dirty="0" smtClean="0"/>
            <a:t>Organizaciones orgullosas y fuertes, rápidas y eficaces</a:t>
          </a:r>
          <a:endParaRPr lang="es-ES" dirty="0"/>
        </a:p>
      </dgm:t>
    </dgm:pt>
    <dgm:pt modelId="{2B5B1F3B-4441-CD4E-8968-42B4EC2D7C1C}" type="parTrans" cxnId="{42EC9B2B-EE48-4043-AB4A-E97605E433CF}">
      <dgm:prSet/>
      <dgm:spPr/>
      <dgm:t>
        <a:bodyPr/>
        <a:lstStyle/>
        <a:p>
          <a:endParaRPr lang="es-ES"/>
        </a:p>
      </dgm:t>
    </dgm:pt>
    <dgm:pt modelId="{FE86B90F-D33F-0648-9A94-F0B5A40EEBF6}" type="sibTrans" cxnId="{42EC9B2B-EE48-4043-AB4A-E97605E433CF}">
      <dgm:prSet/>
      <dgm:spPr/>
      <dgm:t>
        <a:bodyPr/>
        <a:lstStyle/>
        <a:p>
          <a:endParaRPr lang="es-ES"/>
        </a:p>
      </dgm:t>
    </dgm:pt>
    <dgm:pt modelId="{C2B1636E-9F8B-AD41-9E1B-D445B5C814D1}">
      <dgm:prSet phldrT="[Texto]"/>
      <dgm:spPr/>
      <dgm:t>
        <a:bodyPr/>
        <a:lstStyle/>
        <a:p>
          <a:r>
            <a:rPr lang="es-ES" dirty="0" smtClean="0"/>
            <a:t>Cultura de protegidos y carisma</a:t>
          </a:r>
          <a:endParaRPr lang="es-ES" dirty="0"/>
        </a:p>
      </dgm:t>
    </dgm:pt>
    <dgm:pt modelId="{57D5E244-45E7-FC44-B4E7-1E02CAE8D1C1}" type="parTrans" cxnId="{DDB8615B-36D7-C94F-858F-7B19F179D22D}">
      <dgm:prSet/>
      <dgm:spPr/>
      <dgm:t>
        <a:bodyPr/>
        <a:lstStyle/>
        <a:p>
          <a:endParaRPr lang="es-ES"/>
        </a:p>
      </dgm:t>
    </dgm:pt>
    <dgm:pt modelId="{B50F3FB2-415A-B34A-BD41-BCA093F1DE63}" type="sibTrans" cxnId="{DDB8615B-36D7-C94F-858F-7B19F179D22D}">
      <dgm:prSet/>
      <dgm:spPr/>
      <dgm:t>
        <a:bodyPr/>
        <a:lstStyle/>
        <a:p>
          <a:endParaRPr lang="es-ES"/>
        </a:p>
      </dgm:t>
    </dgm:pt>
    <dgm:pt modelId="{E9EC0DF4-48B7-F942-8154-4C8E4AFD7A88}">
      <dgm:prSet phldrT="[Texto]"/>
      <dgm:spPr/>
      <dgm:t>
        <a:bodyPr/>
        <a:lstStyle/>
        <a:p>
          <a:r>
            <a:rPr lang="es-ES" dirty="0" smtClean="0"/>
            <a:t>Éxito depende de “a quién se conoce”</a:t>
          </a:r>
          <a:endParaRPr lang="es-ES" dirty="0"/>
        </a:p>
      </dgm:t>
    </dgm:pt>
    <dgm:pt modelId="{A485443C-D6AD-334D-AB47-D95E07FD80F1}" type="parTrans" cxnId="{F2FD8F97-52F8-7F4D-A137-4CFD4AA0C3B0}">
      <dgm:prSet/>
      <dgm:spPr/>
      <dgm:t>
        <a:bodyPr/>
        <a:lstStyle/>
        <a:p>
          <a:endParaRPr lang="es-ES"/>
        </a:p>
      </dgm:t>
    </dgm:pt>
    <dgm:pt modelId="{B5312583-7873-D34F-AE60-0AA83DE749CC}" type="sibTrans" cxnId="{F2FD8F97-52F8-7F4D-A137-4CFD4AA0C3B0}">
      <dgm:prSet/>
      <dgm:spPr/>
      <dgm:t>
        <a:bodyPr/>
        <a:lstStyle/>
        <a:p>
          <a:endParaRPr lang="es-ES"/>
        </a:p>
      </dgm:t>
    </dgm:pt>
    <dgm:pt modelId="{1CEC7AF5-523F-B845-B247-29ED23631CA5}">
      <dgm:prSet phldrT="[Texto]"/>
      <dgm:spPr/>
      <dgm:t>
        <a:bodyPr/>
        <a:lstStyle/>
        <a:p>
          <a:r>
            <a:rPr lang="es-ES" dirty="0" smtClean="0"/>
            <a:t>Individuos son eslabones reemplazables</a:t>
          </a:r>
          <a:endParaRPr lang="es-ES" dirty="0"/>
        </a:p>
      </dgm:t>
    </dgm:pt>
    <dgm:pt modelId="{DF3D162B-8B02-C747-B42C-2CCC0CD725DC}" type="parTrans" cxnId="{B15BD60E-3EDB-1B4F-BE10-EEF7798FAFCB}">
      <dgm:prSet/>
      <dgm:spPr/>
      <dgm:t>
        <a:bodyPr/>
        <a:lstStyle/>
        <a:p>
          <a:endParaRPr lang="es-ES"/>
        </a:p>
      </dgm:t>
    </dgm:pt>
    <dgm:pt modelId="{4667A173-5C31-A14F-B534-337E4A5814CB}" type="sibTrans" cxnId="{B15BD60E-3EDB-1B4F-BE10-EEF7798FAFCB}">
      <dgm:prSet/>
      <dgm:spPr/>
      <dgm:t>
        <a:bodyPr/>
        <a:lstStyle/>
        <a:p>
          <a:endParaRPr lang="es-ES"/>
        </a:p>
      </dgm:t>
    </dgm:pt>
    <dgm:pt modelId="{0E589480-C5D7-0B43-88FE-C995B2002F1F}">
      <dgm:prSet phldrT="[Texto]"/>
      <dgm:spPr/>
      <dgm:t>
        <a:bodyPr/>
        <a:lstStyle/>
        <a:p>
          <a:r>
            <a:rPr lang="es-ES" dirty="0" smtClean="0"/>
            <a:t>Dinero simboliza éxito</a:t>
          </a:r>
          <a:endParaRPr lang="es-ES" dirty="0"/>
        </a:p>
      </dgm:t>
    </dgm:pt>
    <dgm:pt modelId="{843E727E-37DC-D543-8673-E5B1528C66E6}" type="parTrans" cxnId="{A8270E51-1FEB-4445-9B72-6F10C91C2789}">
      <dgm:prSet/>
      <dgm:spPr/>
      <dgm:t>
        <a:bodyPr/>
        <a:lstStyle/>
        <a:p>
          <a:endParaRPr lang="es-ES"/>
        </a:p>
      </dgm:t>
    </dgm:pt>
    <dgm:pt modelId="{6A70AF97-BFD8-7F44-B43C-FE7EA7B3E241}" type="sibTrans" cxnId="{A8270E51-1FEB-4445-9B72-6F10C91C2789}">
      <dgm:prSet/>
      <dgm:spPr/>
      <dgm:t>
        <a:bodyPr/>
        <a:lstStyle/>
        <a:p>
          <a:endParaRPr lang="es-ES"/>
        </a:p>
      </dgm:t>
    </dgm:pt>
    <dgm:pt modelId="{6EC4BDEF-71FC-A247-8C15-E51F66D8E62D}">
      <dgm:prSet phldrT="[Texto]"/>
      <dgm:spPr/>
      <dgm:t>
        <a:bodyPr/>
        <a:lstStyle/>
        <a:p>
          <a:r>
            <a:rPr lang="es-ES" dirty="0" smtClean="0"/>
            <a:t>Lógica y racionalidad</a:t>
          </a:r>
          <a:endParaRPr lang="es-ES" dirty="0"/>
        </a:p>
      </dgm:t>
    </dgm:pt>
    <dgm:pt modelId="{76A88490-5AC7-594E-8CA8-4981069E3738}" type="parTrans" cxnId="{081D0B2F-FCD0-0D41-8B3F-4E72625711FB}">
      <dgm:prSet/>
      <dgm:spPr/>
      <dgm:t>
        <a:bodyPr/>
        <a:lstStyle/>
        <a:p>
          <a:endParaRPr lang="es-ES"/>
        </a:p>
      </dgm:t>
    </dgm:pt>
    <dgm:pt modelId="{2E5CA61B-1763-9548-9513-9558CFEEB506}" type="sibTrans" cxnId="{081D0B2F-FCD0-0D41-8B3F-4E72625711FB}">
      <dgm:prSet/>
      <dgm:spPr/>
      <dgm:t>
        <a:bodyPr/>
        <a:lstStyle/>
        <a:p>
          <a:endParaRPr lang="es-ES"/>
        </a:p>
      </dgm:t>
    </dgm:pt>
    <dgm:pt modelId="{1318EBC3-1347-D14E-BDFB-60AAE6E298CC}">
      <dgm:prSet phldrT="[Texto]"/>
      <dgm:spPr/>
      <dgm:t>
        <a:bodyPr/>
        <a:lstStyle/>
        <a:p>
          <a:r>
            <a:rPr lang="es-ES" dirty="0" smtClean="0"/>
            <a:t>La posición en la estructura da poder, no el carisma</a:t>
          </a:r>
          <a:endParaRPr lang="es-ES" dirty="0"/>
        </a:p>
      </dgm:t>
    </dgm:pt>
    <dgm:pt modelId="{908F8ED7-C274-014C-9E4B-F64D855059F0}" type="parTrans" cxnId="{F3C8582A-E214-0844-AD70-E29300485632}">
      <dgm:prSet/>
      <dgm:spPr/>
      <dgm:t>
        <a:bodyPr/>
        <a:lstStyle/>
        <a:p>
          <a:endParaRPr lang="es-ES"/>
        </a:p>
      </dgm:t>
    </dgm:pt>
    <dgm:pt modelId="{D9D68BE0-53AB-EC42-A5A8-7A4349186005}" type="sibTrans" cxnId="{F3C8582A-E214-0844-AD70-E29300485632}">
      <dgm:prSet/>
      <dgm:spPr/>
      <dgm:t>
        <a:bodyPr/>
        <a:lstStyle/>
        <a:p>
          <a:endParaRPr lang="es-ES"/>
        </a:p>
      </dgm:t>
    </dgm:pt>
    <dgm:pt modelId="{264FE780-8CBE-FB4A-BB1E-321080BC1C01}">
      <dgm:prSet phldrT="[Texto]"/>
      <dgm:spPr/>
      <dgm:t>
        <a:bodyPr/>
        <a:lstStyle/>
        <a:p>
          <a:r>
            <a:rPr lang="es-ES" dirty="0" smtClean="0"/>
            <a:t>Fácil predecir futuro profesional</a:t>
          </a:r>
          <a:endParaRPr lang="es-ES" dirty="0"/>
        </a:p>
      </dgm:t>
    </dgm:pt>
    <dgm:pt modelId="{98CA56C6-0562-3E48-B7F0-64F4D890A543}" type="parTrans" cxnId="{43218C4E-08B8-7D4A-A30E-3C9C1EBBB417}">
      <dgm:prSet/>
      <dgm:spPr/>
      <dgm:t>
        <a:bodyPr/>
        <a:lstStyle/>
        <a:p>
          <a:endParaRPr lang="es-ES"/>
        </a:p>
      </dgm:t>
    </dgm:pt>
    <dgm:pt modelId="{39623F1F-DB0B-A24C-9C4F-A47E4EC64D87}" type="sibTrans" cxnId="{43218C4E-08B8-7D4A-A30E-3C9C1EBBB417}">
      <dgm:prSet/>
      <dgm:spPr/>
      <dgm:t>
        <a:bodyPr/>
        <a:lstStyle/>
        <a:p>
          <a:endParaRPr lang="es-ES"/>
        </a:p>
      </dgm:t>
    </dgm:pt>
    <dgm:pt modelId="{4ACE497C-FD06-594B-8CA3-2A000754D4D3}">
      <dgm:prSet phldrT="[Texto]"/>
      <dgm:spPr/>
      <dgm:t>
        <a:bodyPr/>
        <a:lstStyle/>
        <a:p>
          <a:r>
            <a:rPr lang="es-ES" dirty="0" smtClean="0"/>
            <a:t>Mentalidad analítica</a:t>
          </a:r>
          <a:endParaRPr lang="es-ES" dirty="0"/>
        </a:p>
      </dgm:t>
    </dgm:pt>
    <dgm:pt modelId="{C5FA126E-907B-3847-8BD3-5C18D887F281}" type="parTrans" cxnId="{21B2921B-0171-AE4E-97BC-6CE0E624161F}">
      <dgm:prSet/>
      <dgm:spPr/>
      <dgm:t>
        <a:bodyPr/>
        <a:lstStyle/>
        <a:p>
          <a:endParaRPr lang="es-ES"/>
        </a:p>
      </dgm:t>
    </dgm:pt>
    <dgm:pt modelId="{0EFC7EFC-A390-BE49-A56C-E96A1F1CC034}" type="sibTrans" cxnId="{21B2921B-0171-AE4E-97BC-6CE0E624161F}">
      <dgm:prSet/>
      <dgm:spPr/>
      <dgm:t>
        <a:bodyPr/>
        <a:lstStyle/>
        <a:p>
          <a:endParaRPr lang="es-ES"/>
        </a:p>
      </dgm:t>
    </dgm:pt>
    <dgm:pt modelId="{69BFFC23-6FA4-7E48-A0C8-47A3E676BC42}">
      <dgm:prSet phldrT="[Texto]"/>
      <dgm:spPr/>
      <dgm:t>
        <a:bodyPr/>
        <a:lstStyle/>
        <a:p>
          <a:r>
            <a:rPr lang="es-ES" dirty="0" smtClean="0"/>
            <a:t>Planificación, organización y control</a:t>
          </a:r>
          <a:endParaRPr lang="es-ES" dirty="0"/>
        </a:p>
      </dgm:t>
    </dgm:pt>
    <dgm:pt modelId="{2F5D7EED-2551-214D-8B77-6F93F6F53EEF}" type="parTrans" cxnId="{2A6C9D63-6C76-6C47-BCAA-D6D9032C69D4}">
      <dgm:prSet/>
      <dgm:spPr/>
      <dgm:t>
        <a:bodyPr/>
        <a:lstStyle/>
        <a:p>
          <a:endParaRPr lang="es-ES"/>
        </a:p>
      </dgm:t>
    </dgm:pt>
    <dgm:pt modelId="{80B7490A-0312-3942-904D-8AFABD360884}" type="sibTrans" cxnId="{2A6C9D63-6C76-6C47-BCAA-D6D9032C69D4}">
      <dgm:prSet/>
      <dgm:spPr/>
      <dgm:t>
        <a:bodyPr/>
        <a:lstStyle/>
        <a:p>
          <a:endParaRPr lang="es-ES"/>
        </a:p>
      </dgm:t>
    </dgm:pt>
    <dgm:pt modelId="{4DE9DDCC-AEFE-0A45-A59C-9ED29C1B5489}">
      <dgm:prSet phldrT="[Texto]"/>
      <dgm:spPr/>
      <dgm:t>
        <a:bodyPr/>
        <a:lstStyle/>
        <a:p>
          <a:r>
            <a:rPr lang="es-ES" dirty="0" smtClean="0"/>
            <a:t>Énfasis en organigrama</a:t>
          </a:r>
          <a:endParaRPr lang="es-ES" dirty="0"/>
        </a:p>
      </dgm:t>
    </dgm:pt>
    <dgm:pt modelId="{8999CC35-712B-7A4D-B1C8-3D33F60C4D00}" type="parTrans" cxnId="{A602B464-03F2-2E42-A134-5FE57533BDBC}">
      <dgm:prSet/>
      <dgm:spPr/>
      <dgm:t>
        <a:bodyPr/>
        <a:lstStyle/>
        <a:p>
          <a:endParaRPr lang="es-ES"/>
        </a:p>
      </dgm:t>
    </dgm:pt>
    <dgm:pt modelId="{CCFDC8E9-BB32-F943-9AA9-E794C4B48339}" type="sibTrans" cxnId="{A602B464-03F2-2E42-A134-5FE57533BDBC}">
      <dgm:prSet/>
      <dgm:spPr/>
      <dgm:t>
        <a:bodyPr/>
        <a:lstStyle/>
        <a:p>
          <a:endParaRPr lang="es-ES"/>
        </a:p>
      </dgm:t>
    </dgm:pt>
    <dgm:pt modelId="{82055344-9698-8049-9775-2B3F9BC4E49D}">
      <dgm:prSet phldrT="[Texto]"/>
      <dgm:spPr/>
      <dgm:t>
        <a:bodyPr/>
        <a:lstStyle/>
        <a:p>
          <a:r>
            <a:rPr lang="es-ES" dirty="0" smtClean="0"/>
            <a:t>Se basa en el proyecto concreto</a:t>
          </a:r>
          <a:endParaRPr lang="es-ES" dirty="0"/>
        </a:p>
      </dgm:t>
    </dgm:pt>
    <dgm:pt modelId="{14281EAC-3D05-1341-A032-E004ADBFEF66}" type="parTrans" cxnId="{89D9C1BB-42DE-0642-8FD9-3C8F39433CAF}">
      <dgm:prSet/>
      <dgm:spPr/>
      <dgm:t>
        <a:bodyPr/>
        <a:lstStyle/>
        <a:p>
          <a:endParaRPr lang="es-ES"/>
        </a:p>
      </dgm:t>
    </dgm:pt>
    <dgm:pt modelId="{F233C2CF-08C0-A040-9FC8-75DA4707358F}" type="sibTrans" cxnId="{89D9C1BB-42DE-0642-8FD9-3C8F39433CAF}">
      <dgm:prSet/>
      <dgm:spPr/>
      <dgm:t>
        <a:bodyPr/>
        <a:lstStyle/>
        <a:p>
          <a:endParaRPr lang="es-ES"/>
        </a:p>
      </dgm:t>
    </dgm:pt>
    <dgm:pt modelId="{7C7D3957-A21E-2240-B7D0-BDDE4384E57B}">
      <dgm:prSet phldrT="[Texto]"/>
      <dgm:spPr/>
      <dgm:t>
        <a:bodyPr/>
        <a:lstStyle/>
        <a:p>
          <a:r>
            <a:rPr lang="es-ES" dirty="0" smtClean="0"/>
            <a:t>Experiencia es fuente de poder</a:t>
          </a:r>
          <a:endParaRPr lang="es-ES" dirty="0"/>
        </a:p>
      </dgm:t>
    </dgm:pt>
    <dgm:pt modelId="{FDCC5905-F636-5741-93A9-F252EB80ED9A}" type="parTrans" cxnId="{C18773EC-A97B-1144-94D9-335D7572CB96}">
      <dgm:prSet/>
      <dgm:spPr/>
      <dgm:t>
        <a:bodyPr/>
        <a:lstStyle/>
        <a:p>
          <a:endParaRPr lang="es-ES"/>
        </a:p>
      </dgm:t>
    </dgm:pt>
    <dgm:pt modelId="{40B2AC93-8D92-604D-AA48-F5621309C012}" type="sibTrans" cxnId="{C18773EC-A97B-1144-94D9-335D7572CB96}">
      <dgm:prSet/>
      <dgm:spPr/>
      <dgm:t>
        <a:bodyPr/>
        <a:lstStyle/>
        <a:p>
          <a:endParaRPr lang="es-ES"/>
        </a:p>
      </dgm:t>
    </dgm:pt>
    <dgm:pt modelId="{9A83FFB7-FB4A-E848-98E5-BA12CC7A7725}">
      <dgm:prSet phldrT="[Texto]"/>
      <dgm:spPr/>
      <dgm:t>
        <a:bodyPr/>
        <a:lstStyle/>
        <a:p>
          <a:r>
            <a:rPr lang="es-ES" dirty="0" smtClean="0"/>
            <a:t>Cultura de equipo</a:t>
          </a:r>
          <a:endParaRPr lang="es-ES" dirty="0"/>
        </a:p>
      </dgm:t>
    </dgm:pt>
    <dgm:pt modelId="{576F7345-9AFE-F649-A31B-0EE7A212FFFE}" type="parTrans" cxnId="{887C26F1-2D4E-DC4C-A9A0-81C7D55C3164}">
      <dgm:prSet/>
      <dgm:spPr/>
      <dgm:t>
        <a:bodyPr/>
        <a:lstStyle/>
        <a:p>
          <a:endParaRPr lang="es-ES"/>
        </a:p>
      </dgm:t>
    </dgm:pt>
    <dgm:pt modelId="{1987209C-D3F8-554F-9DCE-EC7C8590E186}" type="sibTrans" cxnId="{887C26F1-2D4E-DC4C-A9A0-81C7D55C3164}">
      <dgm:prSet/>
      <dgm:spPr/>
      <dgm:t>
        <a:bodyPr/>
        <a:lstStyle/>
        <a:p>
          <a:endParaRPr lang="es-ES"/>
        </a:p>
      </dgm:t>
    </dgm:pt>
    <dgm:pt modelId="{44A5E355-EF52-5448-B026-90CE255A1B70}">
      <dgm:prSet phldrT="[Texto]"/>
      <dgm:spPr/>
      <dgm:t>
        <a:bodyPr/>
        <a:lstStyle/>
        <a:p>
          <a:r>
            <a:rPr lang="es-ES" dirty="0" smtClean="0"/>
            <a:t>Adaptable y flexible</a:t>
          </a:r>
          <a:endParaRPr lang="es-ES" dirty="0"/>
        </a:p>
      </dgm:t>
    </dgm:pt>
    <dgm:pt modelId="{D467ABD0-A510-BA4A-91C7-FE391572957E}" type="parTrans" cxnId="{09F9C668-EB37-5849-8473-747A50C9B6C5}">
      <dgm:prSet/>
      <dgm:spPr/>
      <dgm:t>
        <a:bodyPr/>
        <a:lstStyle/>
        <a:p>
          <a:endParaRPr lang="es-ES"/>
        </a:p>
      </dgm:t>
    </dgm:pt>
    <dgm:pt modelId="{70F57DA5-2AB9-5A43-BAA7-192E85A6B7B9}" type="sibTrans" cxnId="{09F9C668-EB37-5849-8473-747A50C9B6C5}">
      <dgm:prSet/>
      <dgm:spPr/>
      <dgm:t>
        <a:bodyPr/>
        <a:lstStyle/>
        <a:p>
          <a:endParaRPr lang="es-ES"/>
        </a:p>
      </dgm:t>
    </dgm:pt>
    <dgm:pt modelId="{D2B1B212-B9FF-5045-B998-40BD3D521F34}">
      <dgm:prSet phldrT="[Texto]"/>
      <dgm:spPr/>
      <dgm:t>
        <a:bodyPr/>
        <a:lstStyle/>
        <a:p>
          <a:r>
            <a:rPr lang="es-ES" dirty="0" smtClean="0"/>
            <a:t>Mezcla de pensamiento vertical y horizontal</a:t>
          </a:r>
          <a:endParaRPr lang="es-ES" dirty="0"/>
        </a:p>
      </dgm:t>
    </dgm:pt>
    <dgm:pt modelId="{5187749E-E671-404E-9110-A9AFDF2A64C0}" type="parTrans" cxnId="{F93201DE-E47D-4541-9E5E-209E84E6CCB5}">
      <dgm:prSet/>
      <dgm:spPr/>
      <dgm:t>
        <a:bodyPr/>
        <a:lstStyle/>
        <a:p>
          <a:endParaRPr lang="es-ES"/>
        </a:p>
      </dgm:t>
    </dgm:pt>
    <dgm:pt modelId="{16526CBE-3D8E-D84B-AA76-F4662B6F1194}" type="sibTrans" cxnId="{F93201DE-E47D-4541-9E5E-209E84E6CCB5}">
      <dgm:prSet/>
      <dgm:spPr/>
      <dgm:t>
        <a:bodyPr/>
        <a:lstStyle/>
        <a:p>
          <a:endParaRPr lang="es-ES"/>
        </a:p>
      </dgm:t>
    </dgm:pt>
    <dgm:pt modelId="{EA54ED3D-02CD-DC4B-9062-5217F0A8AE5C}">
      <dgm:prSet phldrT="[Texto]"/>
      <dgm:spPr/>
      <dgm:t>
        <a:bodyPr/>
        <a:lstStyle/>
        <a:p>
          <a:r>
            <a:rPr lang="es-ES" dirty="0" smtClean="0"/>
            <a:t>Autoformación y movilidad</a:t>
          </a:r>
          <a:endParaRPr lang="es-ES" dirty="0"/>
        </a:p>
      </dgm:t>
    </dgm:pt>
    <dgm:pt modelId="{7968E6A2-F1BA-8F42-9DF8-7F79D9F71589}" type="parTrans" cxnId="{88E97A0C-1BB1-D64B-B851-88209B32ACE4}">
      <dgm:prSet/>
      <dgm:spPr/>
      <dgm:t>
        <a:bodyPr/>
        <a:lstStyle/>
        <a:p>
          <a:endParaRPr lang="es-ES"/>
        </a:p>
      </dgm:t>
    </dgm:pt>
    <dgm:pt modelId="{876647AA-23CA-2C42-9D10-68C28587B4A0}" type="sibTrans" cxnId="{88E97A0C-1BB1-D64B-B851-88209B32ACE4}">
      <dgm:prSet/>
      <dgm:spPr/>
      <dgm:t>
        <a:bodyPr/>
        <a:lstStyle/>
        <a:p>
          <a:endParaRPr lang="es-ES"/>
        </a:p>
      </dgm:t>
    </dgm:pt>
    <dgm:pt modelId="{72684AB7-BAE7-BB43-BFCD-D5493FC092C6}">
      <dgm:prSet phldrT="[Texto]"/>
      <dgm:spPr/>
      <dgm:t>
        <a:bodyPr/>
        <a:lstStyle/>
        <a:p>
          <a:r>
            <a:rPr lang="es-ES" dirty="0" smtClean="0"/>
            <a:t>Diálogo</a:t>
          </a:r>
          <a:endParaRPr lang="es-ES" dirty="0"/>
        </a:p>
      </dgm:t>
    </dgm:pt>
    <dgm:pt modelId="{FCAC93D1-512A-4B4B-9434-98811A2063B1}" type="parTrans" cxnId="{F53F9F53-FB52-E349-B4A1-D41525C8508D}">
      <dgm:prSet/>
      <dgm:spPr/>
      <dgm:t>
        <a:bodyPr/>
        <a:lstStyle/>
        <a:p>
          <a:endParaRPr lang="es-ES"/>
        </a:p>
      </dgm:t>
    </dgm:pt>
    <dgm:pt modelId="{7741DE1C-4C19-6249-B8A7-AFB5F6159704}" type="sibTrans" cxnId="{F53F9F53-FB52-E349-B4A1-D41525C8508D}">
      <dgm:prSet/>
      <dgm:spPr/>
      <dgm:t>
        <a:bodyPr/>
        <a:lstStyle/>
        <a:p>
          <a:endParaRPr lang="es-ES"/>
        </a:p>
      </dgm:t>
    </dgm:pt>
    <dgm:pt modelId="{12CDA7E3-3C29-F64B-B627-5972BB36E330}">
      <dgm:prSet phldrT="[Texto]"/>
      <dgm:spPr/>
      <dgm:t>
        <a:bodyPr/>
        <a:lstStyle/>
        <a:p>
          <a:r>
            <a:rPr lang="es-ES" dirty="0" smtClean="0"/>
            <a:t>Equipo heterogéneo de talentos</a:t>
          </a:r>
          <a:endParaRPr lang="es-ES" dirty="0"/>
        </a:p>
      </dgm:t>
    </dgm:pt>
    <dgm:pt modelId="{3333161E-F79A-3C4F-B7BE-E7CD03D06D7B}" type="parTrans" cxnId="{F36F1F9F-A9B0-C24E-9062-2794DBB66634}">
      <dgm:prSet/>
      <dgm:spPr/>
      <dgm:t>
        <a:bodyPr/>
        <a:lstStyle/>
        <a:p>
          <a:endParaRPr lang="es-ES"/>
        </a:p>
      </dgm:t>
    </dgm:pt>
    <dgm:pt modelId="{1EEA3B8C-55CA-704C-87AC-5FC3D24BD93F}" type="sibTrans" cxnId="{F36F1F9F-A9B0-C24E-9062-2794DBB66634}">
      <dgm:prSet/>
      <dgm:spPr/>
      <dgm:t>
        <a:bodyPr/>
        <a:lstStyle/>
        <a:p>
          <a:endParaRPr lang="es-ES"/>
        </a:p>
      </dgm:t>
    </dgm:pt>
    <dgm:pt modelId="{F79B1A2A-B3C5-FD4C-9DCC-C65E2EC8B0DD}">
      <dgm:prSet phldrT="[Texto]"/>
      <dgm:spPr/>
      <dgm:t>
        <a:bodyPr/>
        <a:lstStyle/>
        <a:p>
          <a:r>
            <a:rPr lang="es-ES" dirty="0" smtClean="0"/>
            <a:t>Cultura de la persona</a:t>
          </a:r>
          <a:endParaRPr lang="es-ES" dirty="0"/>
        </a:p>
      </dgm:t>
    </dgm:pt>
    <dgm:pt modelId="{BF599DA1-6DAE-6C4F-B7D2-593299B26155}" type="parTrans" cxnId="{C03116B1-F99A-EB4A-B197-0E338A465A69}">
      <dgm:prSet/>
      <dgm:spPr/>
      <dgm:t>
        <a:bodyPr/>
        <a:lstStyle/>
        <a:p>
          <a:endParaRPr lang="es-ES"/>
        </a:p>
      </dgm:t>
    </dgm:pt>
    <dgm:pt modelId="{EC947955-680C-F24B-AFE0-3965CED4DCD5}" type="sibTrans" cxnId="{C03116B1-F99A-EB4A-B197-0E338A465A69}">
      <dgm:prSet/>
      <dgm:spPr/>
      <dgm:t>
        <a:bodyPr/>
        <a:lstStyle/>
        <a:p>
          <a:endParaRPr lang="es-ES"/>
        </a:p>
      </dgm:t>
    </dgm:pt>
    <dgm:pt modelId="{E6208DCE-ADC6-F540-81A5-84DC1A21DFAA}">
      <dgm:prSet phldrT="[Texto]"/>
      <dgm:spPr/>
      <dgm:t>
        <a:bodyPr/>
        <a:lstStyle/>
        <a:p>
          <a:r>
            <a:rPr lang="es-ES" dirty="0" smtClean="0"/>
            <a:t>Dionisio</a:t>
          </a:r>
          <a:endParaRPr lang="es-ES" dirty="0"/>
        </a:p>
      </dgm:t>
    </dgm:pt>
    <dgm:pt modelId="{CE5A9ED3-876A-F446-8E5E-11121631BE87}" type="parTrans" cxnId="{BE7D7F55-8CF2-FD4B-B0BC-C81473618499}">
      <dgm:prSet/>
      <dgm:spPr/>
      <dgm:t>
        <a:bodyPr/>
        <a:lstStyle/>
        <a:p>
          <a:endParaRPr lang="es-ES"/>
        </a:p>
      </dgm:t>
    </dgm:pt>
    <dgm:pt modelId="{34116250-86D7-BD46-A249-59FC0346EABC}" type="sibTrans" cxnId="{BE7D7F55-8CF2-FD4B-B0BC-C81473618499}">
      <dgm:prSet/>
      <dgm:spPr/>
      <dgm:t>
        <a:bodyPr/>
        <a:lstStyle/>
        <a:p>
          <a:endParaRPr lang="es-ES"/>
        </a:p>
      </dgm:t>
    </dgm:pt>
    <dgm:pt modelId="{7B583000-D7EF-CF44-9BE9-EA7AEF1A817A}">
      <dgm:prSet phldrT="[Texto]"/>
      <dgm:spPr/>
      <dgm:t>
        <a:bodyPr/>
        <a:lstStyle/>
        <a:p>
          <a:r>
            <a:rPr lang="es-ES" dirty="0" smtClean="0"/>
            <a:t>Énfasis en el individuo</a:t>
          </a:r>
          <a:endParaRPr lang="es-ES" dirty="0"/>
        </a:p>
      </dgm:t>
    </dgm:pt>
    <dgm:pt modelId="{E4AA73DC-50B4-7F42-85B6-7A161BCF58B3}" type="parTrans" cxnId="{2A93AD9E-B698-8A47-B1E4-7F36B10BC329}">
      <dgm:prSet/>
      <dgm:spPr/>
      <dgm:t>
        <a:bodyPr/>
        <a:lstStyle/>
        <a:p>
          <a:endParaRPr lang="es-ES"/>
        </a:p>
      </dgm:t>
    </dgm:pt>
    <dgm:pt modelId="{CBCAC263-6A5F-0E4C-8104-887CEBA0F527}" type="sibTrans" cxnId="{2A93AD9E-B698-8A47-B1E4-7F36B10BC329}">
      <dgm:prSet/>
      <dgm:spPr/>
      <dgm:t>
        <a:bodyPr/>
        <a:lstStyle/>
        <a:p>
          <a:endParaRPr lang="es-ES"/>
        </a:p>
      </dgm:t>
    </dgm:pt>
    <dgm:pt modelId="{52F5F6DA-7C4A-0A48-A7CD-4CAD6AFFFA30}">
      <dgm:prSet phldrT="[Texto]"/>
      <dgm:spPr/>
      <dgm:t>
        <a:bodyPr/>
        <a:lstStyle/>
        <a:p>
          <a:r>
            <a:rPr lang="es-ES" dirty="0" smtClean="0"/>
            <a:t>Constelación</a:t>
          </a:r>
          <a:endParaRPr lang="es-ES" dirty="0"/>
        </a:p>
      </dgm:t>
    </dgm:pt>
    <dgm:pt modelId="{545A1D0E-EAAA-C446-B1B1-3D6FB840AA99}" type="parTrans" cxnId="{5912C83C-712E-AA4F-B138-DC7D3B4A25FA}">
      <dgm:prSet/>
      <dgm:spPr/>
      <dgm:t>
        <a:bodyPr/>
        <a:lstStyle/>
        <a:p>
          <a:endParaRPr lang="es-ES"/>
        </a:p>
      </dgm:t>
    </dgm:pt>
    <dgm:pt modelId="{7F04B464-4913-4B49-BA2C-8037AD2C136B}" type="sibTrans" cxnId="{5912C83C-712E-AA4F-B138-DC7D3B4A25FA}">
      <dgm:prSet/>
      <dgm:spPr/>
      <dgm:t>
        <a:bodyPr/>
        <a:lstStyle/>
        <a:p>
          <a:endParaRPr lang="es-ES"/>
        </a:p>
      </dgm:t>
    </dgm:pt>
    <dgm:pt modelId="{096C2B49-FAD8-8E4E-BE8E-36C1A61285D3}">
      <dgm:prSet phldrT="[Texto]"/>
      <dgm:spPr/>
      <dgm:t>
        <a:bodyPr/>
        <a:lstStyle/>
        <a:p>
          <a:r>
            <a:rPr lang="es-ES" dirty="0" smtClean="0"/>
            <a:t>Poca estructura y planeación</a:t>
          </a:r>
          <a:endParaRPr lang="es-ES" dirty="0"/>
        </a:p>
      </dgm:t>
    </dgm:pt>
    <dgm:pt modelId="{5E20372D-CC39-6B4F-83FC-76F99173979F}" type="parTrans" cxnId="{5E26F6A4-1766-4246-8CC8-5B31D64D3696}">
      <dgm:prSet/>
      <dgm:spPr/>
      <dgm:t>
        <a:bodyPr/>
        <a:lstStyle/>
        <a:p>
          <a:endParaRPr lang="es-ES"/>
        </a:p>
      </dgm:t>
    </dgm:pt>
    <dgm:pt modelId="{4CC58255-4753-C940-898F-795BD75CF5C3}" type="sibTrans" cxnId="{5E26F6A4-1766-4246-8CC8-5B31D64D3696}">
      <dgm:prSet/>
      <dgm:spPr/>
      <dgm:t>
        <a:bodyPr/>
        <a:lstStyle/>
        <a:p>
          <a:endParaRPr lang="es-ES"/>
        </a:p>
      </dgm:t>
    </dgm:pt>
    <dgm:pt modelId="{B424B189-2501-D341-989D-03F505D6A484}">
      <dgm:prSet phldrT="[Texto]"/>
      <dgm:spPr/>
      <dgm:t>
        <a:bodyPr/>
        <a:lstStyle/>
        <a:p>
          <a:r>
            <a:rPr lang="es-ES" dirty="0" smtClean="0"/>
            <a:t>Individuos poco influenciables</a:t>
          </a:r>
          <a:endParaRPr lang="es-ES" dirty="0"/>
        </a:p>
      </dgm:t>
    </dgm:pt>
    <dgm:pt modelId="{DF2C9E72-AA4C-4849-911B-7AF653C05DD8}" type="parTrans" cxnId="{977B28C5-ACC8-4140-8500-59AD284D45A4}">
      <dgm:prSet/>
      <dgm:spPr/>
      <dgm:t>
        <a:bodyPr/>
        <a:lstStyle/>
        <a:p>
          <a:endParaRPr lang="es-ES"/>
        </a:p>
      </dgm:t>
    </dgm:pt>
    <dgm:pt modelId="{C9F74CC4-ECCB-7F42-8AE8-4C10DE6C4F45}" type="sibTrans" cxnId="{977B28C5-ACC8-4140-8500-59AD284D45A4}">
      <dgm:prSet/>
      <dgm:spPr/>
      <dgm:t>
        <a:bodyPr/>
        <a:lstStyle/>
        <a:p>
          <a:endParaRPr lang="es-ES"/>
        </a:p>
      </dgm:t>
    </dgm:pt>
    <dgm:pt modelId="{8D43E5D8-B14D-7F42-8498-B89F06AA6E11}">
      <dgm:prSet phldrT="[Texto]"/>
      <dgm:spPr/>
      <dgm:t>
        <a:bodyPr/>
        <a:lstStyle/>
        <a:p>
          <a:r>
            <a:rPr lang="es-ES" dirty="0" smtClean="0"/>
            <a:t>Carecen de cultura de organización</a:t>
          </a:r>
          <a:endParaRPr lang="es-ES" dirty="0"/>
        </a:p>
      </dgm:t>
    </dgm:pt>
    <dgm:pt modelId="{753395A7-60A6-FE42-8D8B-ED418A67966D}" type="parTrans" cxnId="{3D80C25C-65D4-4A43-A5AD-4B2CAB66362A}">
      <dgm:prSet/>
      <dgm:spPr/>
      <dgm:t>
        <a:bodyPr/>
        <a:lstStyle/>
        <a:p>
          <a:endParaRPr lang="es-ES"/>
        </a:p>
      </dgm:t>
    </dgm:pt>
    <dgm:pt modelId="{D6DAC97F-5634-F647-A05B-C8D3BD6AC775}" type="sibTrans" cxnId="{3D80C25C-65D4-4A43-A5AD-4B2CAB66362A}">
      <dgm:prSet/>
      <dgm:spPr/>
      <dgm:t>
        <a:bodyPr/>
        <a:lstStyle/>
        <a:p>
          <a:endParaRPr lang="es-ES"/>
        </a:p>
      </dgm:t>
    </dgm:pt>
    <dgm:pt modelId="{9FA97971-B450-324F-9B59-3D94E0714446}">
      <dgm:prSet phldrT="[Texto]"/>
      <dgm:spPr/>
      <dgm:t>
        <a:bodyPr/>
        <a:lstStyle/>
        <a:p>
          <a:r>
            <a:rPr lang="es-ES" dirty="0" smtClean="0"/>
            <a:t>Valor es la libertad individual</a:t>
          </a:r>
          <a:endParaRPr lang="es-ES" dirty="0"/>
        </a:p>
      </dgm:t>
    </dgm:pt>
    <dgm:pt modelId="{9914587E-72D0-5C4C-9287-17AC58BBD140}" type="parTrans" cxnId="{1D991C9F-BE08-F44C-BCC8-19A58C16C6B7}">
      <dgm:prSet/>
      <dgm:spPr/>
      <dgm:t>
        <a:bodyPr/>
        <a:lstStyle/>
        <a:p>
          <a:endParaRPr lang="es-ES"/>
        </a:p>
      </dgm:t>
    </dgm:pt>
    <dgm:pt modelId="{65621304-54F4-9E44-8747-42CA581B8692}" type="sibTrans" cxnId="{1D991C9F-BE08-F44C-BCC8-19A58C16C6B7}">
      <dgm:prSet/>
      <dgm:spPr/>
      <dgm:t>
        <a:bodyPr/>
        <a:lstStyle/>
        <a:p>
          <a:endParaRPr lang="es-ES"/>
        </a:p>
      </dgm:t>
    </dgm:pt>
    <dgm:pt modelId="{D1BACD15-830C-8244-94A7-32A38BEC0F4C}" type="pres">
      <dgm:prSet presAssocID="{9BC4D81C-C6BF-574B-9198-0DB6FA0F308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102B777-D447-DE42-9F8C-81BBC5B98F21}" type="pres">
      <dgm:prSet presAssocID="{E747FAF0-A887-0242-9D90-18314B581580}" presName="composite" presStyleCnt="0"/>
      <dgm:spPr/>
    </dgm:pt>
    <dgm:pt modelId="{DB3973C3-E536-4E4C-B464-62CFD1CD19AB}" type="pres">
      <dgm:prSet presAssocID="{E747FAF0-A887-0242-9D90-18314B581580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0340D6E-577B-FF49-BCBD-59BBDC8D7537}" type="pres">
      <dgm:prSet presAssocID="{E747FAF0-A887-0242-9D90-18314B581580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FF8E2EC-CEFD-5540-BADA-35F016509933}" type="pres">
      <dgm:prSet presAssocID="{98003910-8F4C-704E-923F-EBEDDCDCC767}" presName="space" presStyleCnt="0"/>
      <dgm:spPr/>
    </dgm:pt>
    <dgm:pt modelId="{87062AF5-A1B9-B144-8C40-26D2A71BAE74}" type="pres">
      <dgm:prSet presAssocID="{8CE8D9AC-C368-624A-B364-E07E9431C812}" presName="composite" presStyleCnt="0"/>
      <dgm:spPr/>
    </dgm:pt>
    <dgm:pt modelId="{A6043029-71F3-3A40-BF7E-E375336F39B6}" type="pres">
      <dgm:prSet presAssocID="{8CE8D9AC-C368-624A-B364-E07E9431C812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C537AB5-5D0C-4145-8176-CDCE1273AA30}" type="pres">
      <dgm:prSet presAssocID="{8CE8D9AC-C368-624A-B364-E07E9431C812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60CFB86-D0FB-F04C-9CCC-AD4D221A16F0}" type="pres">
      <dgm:prSet presAssocID="{51969390-0800-5C4D-92B1-57A15A34960C}" presName="space" presStyleCnt="0"/>
      <dgm:spPr/>
    </dgm:pt>
    <dgm:pt modelId="{EC71B06C-DF2E-C94F-AA4B-B7626C0538D8}" type="pres">
      <dgm:prSet presAssocID="{4C6CEBD1-E82F-E440-A791-FBA7E3962EC8}" presName="composite" presStyleCnt="0"/>
      <dgm:spPr/>
    </dgm:pt>
    <dgm:pt modelId="{356D2E0C-8533-1E4A-AD70-37E88C3BE050}" type="pres">
      <dgm:prSet presAssocID="{4C6CEBD1-E82F-E440-A791-FBA7E3962EC8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CE2987F-C8BB-864F-A539-025626E2EEF2}" type="pres">
      <dgm:prSet presAssocID="{4C6CEBD1-E82F-E440-A791-FBA7E3962EC8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6403FDB-5313-8A4C-B287-D4E4D6988654}" type="pres">
      <dgm:prSet presAssocID="{9A2F52CD-8B43-BB4C-8159-6FA086FA8568}" presName="space" presStyleCnt="0"/>
      <dgm:spPr/>
    </dgm:pt>
    <dgm:pt modelId="{CD11F192-8BE9-8F4B-83CD-3BC99F48FBF7}" type="pres">
      <dgm:prSet presAssocID="{F79B1A2A-B3C5-FD4C-9DCC-C65E2EC8B0DD}" presName="composite" presStyleCnt="0"/>
      <dgm:spPr/>
    </dgm:pt>
    <dgm:pt modelId="{F3D99366-C958-1746-ACDE-7901354E4607}" type="pres">
      <dgm:prSet presAssocID="{F79B1A2A-B3C5-FD4C-9DCC-C65E2EC8B0DD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E1408AD-2058-AE47-B9F6-AE1BB2FF2449}" type="pres">
      <dgm:prSet presAssocID="{F79B1A2A-B3C5-FD4C-9DCC-C65E2EC8B0DD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56A4633-0C20-6049-AA89-BDF5F640414F}" type="presOf" srcId="{F79B1A2A-B3C5-FD4C-9DCC-C65E2EC8B0DD}" destId="{F3D99366-C958-1746-ACDE-7901354E4607}" srcOrd="0" destOrd="0" presId="urn:microsoft.com/office/officeart/2005/8/layout/hList1"/>
    <dgm:cxn modelId="{3D80C25C-65D4-4A43-A5AD-4B2CAB66362A}" srcId="{F79B1A2A-B3C5-FD4C-9DCC-C65E2EC8B0DD}" destId="{8D43E5D8-B14D-7F42-8498-B89F06AA6E11}" srcOrd="5" destOrd="0" parTransId="{753395A7-60A6-FE42-8D8B-ED418A67966D}" sibTransId="{D6DAC97F-5634-F647-A05B-C8D3BD6AC775}"/>
    <dgm:cxn modelId="{CCF39866-9B5D-804D-AB0A-8BCDFBFAEC3F}" type="presOf" srcId="{88A9E386-580E-9E4E-AD8A-0321BFB766B6}" destId="{10340D6E-577B-FF49-BCBD-59BBDC8D7537}" srcOrd="0" destOrd="3" presId="urn:microsoft.com/office/officeart/2005/8/layout/hList1"/>
    <dgm:cxn modelId="{C7DB51B4-3C23-1949-B359-6D963195BDDC}" srcId="{8CE8D9AC-C368-624A-B364-E07E9431C812}" destId="{74091AA9-50D4-694A-9577-0F0B9AB5EBA8}" srcOrd="0" destOrd="0" parTransId="{D4A7FCCA-12C6-B24C-B05E-B8CF06F3C9B0}" sibTransId="{6AE5111F-729B-EE4B-BC27-4DC7718E7098}"/>
    <dgm:cxn modelId="{F93201DE-E47D-4541-9E5E-209E84E6CCB5}" srcId="{4C6CEBD1-E82F-E440-A791-FBA7E3962EC8}" destId="{D2B1B212-B9FF-5045-B998-40BD3D521F34}" srcOrd="6" destOrd="0" parTransId="{5187749E-E671-404E-9110-A9AFDF2A64C0}" sibTransId="{16526CBE-3D8E-D84B-AA76-F4662B6F1194}"/>
    <dgm:cxn modelId="{6BC2CD0D-265A-4D48-9DDD-5BBAA0C484F8}" type="presOf" srcId="{C4E64252-5C17-264B-BECD-07B2EAF871A2}" destId="{10340D6E-577B-FF49-BCBD-59BBDC8D7537}" srcOrd="0" destOrd="0" presId="urn:microsoft.com/office/officeart/2005/8/layout/hList1"/>
    <dgm:cxn modelId="{3F36E49A-EACA-AA4C-AF78-DEA657A931AF}" srcId="{E747FAF0-A887-0242-9D90-18314B581580}" destId="{5272190A-5396-1B48-AE98-DD51E15E57EF}" srcOrd="1" destOrd="0" parTransId="{5CC45D0B-A1FE-9241-A016-939F4A2ED68E}" sibTransId="{FB1AEC23-085C-874F-81BD-757609E0A678}"/>
    <dgm:cxn modelId="{B449468C-5863-5742-8D33-59B66181CE53}" type="presOf" srcId="{1CEC7AF5-523F-B845-B247-29ED23631CA5}" destId="{10340D6E-577B-FF49-BCBD-59BBDC8D7537}" srcOrd="0" destOrd="6" presId="urn:microsoft.com/office/officeart/2005/8/layout/hList1"/>
    <dgm:cxn modelId="{42EC9B2B-EE48-4043-AB4A-E97605E433CF}" srcId="{E747FAF0-A887-0242-9D90-18314B581580}" destId="{88A9E386-580E-9E4E-AD8A-0321BFB766B6}" srcOrd="3" destOrd="0" parTransId="{2B5B1F3B-4441-CD4E-8968-42B4EC2D7C1C}" sibTransId="{FE86B90F-D33F-0648-9A94-F0B5A40EEBF6}"/>
    <dgm:cxn modelId="{F5999ACB-FED4-4945-B229-6059736FABBA}" type="presOf" srcId="{6EC4BDEF-71FC-A247-8C15-E51F66D8E62D}" destId="{2C537AB5-5D0C-4145-8176-CDCE1273AA30}" srcOrd="0" destOrd="2" presId="urn:microsoft.com/office/officeart/2005/8/layout/hList1"/>
    <dgm:cxn modelId="{FCAFC779-1BD5-BE44-90A3-945210CF7FA9}" type="presOf" srcId="{8D43E5D8-B14D-7F42-8498-B89F06AA6E11}" destId="{DE1408AD-2058-AE47-B9F6-AE1BB2FF2449}" srcOrd="0" destOrd="5" presId="urn:microsoft.com/office/officeart/2005/8/layout/hList1"/>
    <dgm:cxn modelId="{8D4250DB-FE21-2D43-B4AE-B023A2FD1CB0}" type="presOf" srcId="{7C7D3957-A21E-2240-B7D0-BDDE4384E57B}" destId="{BCE2987F-C8BB-864F-A539-025626E2EEF2}" srcOrd="0" destOrd="3" presId="urn:microsoft.com/office/officeart/2005/8/layout/hList1"/>
    <dgm:cxn modelId="{09F9C668-EB37-5849-8473-747A50C9B6C5}" srcId="{4C6CEBD1-E82F-E440-A791-FBA7E3962EC8}" destId="{44A5E355-EF52-5448-B026-90CE255A1B70}" srcOrd="5" destOrd="0" parTransId="{D467ABD0-A510-BA4A-91C7-FE391572957E}" sibTransId="{70F57DA5-2AB9-5A43-BAA7-192E85A6B7B9}"/>
    <dgm:cxn modelId="{2A6C9D63-6C76-6C47-BCAA-D6D9032C69D4}" srcId="{8CE8D9AC-C368-624A-B364-E07E9431C812}" destId="{69BFFC23-6FA4-7E48-A0C8-47A3E676BC42}" srcOrd="6" destOrd="0" parTransId="{2F5D7EED-2551-214D-8B77-6F93F6F53EEF}" sibTransId="{80B7490A-0312-3942-904D-8AFABD360884}"/>
    <dgm:cxn modelId="{74178083-1352-BA4A-A799-13DE8B0E86BD}" type="presOf" srcId="{52F5F6DA-7C4A-0A48-A7CD-4CAD6AFFFA30}" destId="{DE1408AD-2058-AE47-B9F6-AE1BB2FF2449}" srcOrd="0" destOrd="2" presId="urn:microsoft.com/office/officeart/2005/8/layout/hList1"/>
    <dgm:cxn modelId="{6677769A-1CA9-4A4F-B2FB-DB15BE50C3BA}" type="presOf" srcId="{4C6CEBD1-E82F-E440-A791-FBA7E3962EC8}" destId="{356D2E0C-8533-1E4A-AD70-37E88C3BE050}" srcOrd="0" destOrd="0" presId="urn:microsoft.com/office/officeart/2005/8/layout/hList1"/>
    <dgm:cxn modelId="{BCFB4E01-DC16-E044-8565-7A72D2706FF4}" type="presOf" srcId="{4ACE497C-FD06-594B-8CA3-2A000754D4D3}" destId="{2C537AB5-5D0C-4145-8176-CDCE1273AA30}" srcOrd="0" destOrd="5" presId="urn:microsoft.com/office/officeart/2005/8/layout/hList1"/>
    <dgm:cxn modelId="{76709C06-8DE6-0041-A902-1DC84EEA36B5}" srcId="{4C6CEBD1-E82F-E440-A791-FBA7E3962EC8}" destId="{F703B536-387C-B448-8FA1-F8F10E6286D8}" srcOrd="0" destOrd="0" parTransId="{EFD3A2B8-9FA4-AB43-B09F-9E2DF9FB4850}" sibTransId="{E94488B5-5145-B845-AAA5-83B9934803A6}"/>
    <dgm:cxn modelId="{66A6F83F-BF63-3A4D-821C-E1B4B829FE6B}" srcId="{9BC4D81C-C6BF-574B-9198-0DB6FA0F3087}" destId="{E747FAF0-A887-0242-9D90-18314B581580}" srcOrd="0" destOrd="0" parTransId="{52A5CA0B-E475-A64A-9E74-70306748C76D}" sibTransId="{98003910-8F4C-704E-923F-EBEDDCDCC767}"/>
    <dgm:cxn modelId="{46679313-22B0-204B-96F3-B327B542F1DB}" type="presOf" srcId="{4DE9DDCC-AEFE-0A45-A59C-9ED29C1B5489}" destId="{2C537AB5-5D0C-4145-8176-CDCE1273AA30}" srcOrd="0" destOrd="7" presId="urn:microsoft.com/office/officeart/2005/8/layout/hList1"/>
    <dgm:cxn modelId="{3BDB6873-4D77-1C40-99DD-7A321206B830}" type="presOf" srcId="{7B583000-D7EF-CF44-9BE9-EA7AEF1A817A}" destId="{DE1408AD-2058-AE47-B9F6-AE1BB2FF2449}" srcOrd="0" destOrd="1" presId="urn:microsoft.com/office/officeart/2005/8/layout/hList1"/>
    <dgm:cxn modelId="{5485FC1E-6F9D-C147-B76A-074AD53E4A2F}" type="presOf" srcId="{EA54ED3D-02CD-DC4B-9062-5217F0A8AE5C}" destId="{BCE2987F-C8BB-864F-A539-025626E2EEF2}" srcOrd="0" destOrd="7" presId="urn:microsoft.com/office/officeart/2005/8/layout/hList1"/>
    <dgm:cxn modelId="{BE7D7F55-8CF2-FD4B-B0BC-C81473618499}" srcId="{F79B1A2A-B3C5-FD4C-9DCC-C65E2EC8B0DD}" destId="{E6208DCE-ADC6-F540-81A5-84DC1A21DFAA}" srcOrd="0" destOrd="0" parTransId="{CE5A9ED3-876A-F446-8E5E-11121631BE87}" sibTransId="{34116250-86D7-BD46-A249-59FC0346EABC}"/>
    <dgm:cxn modelId="{9B234AA6-5349-5F4F-9C2D-7D63AEB916C1}" type="presOf" srcId="{89AB2387-0B6E-3D45-9305-7989CDAD69F4}" destId="{BCE2987F-C8BB-864F-A539-025626E2EEF2}" srcOrd="0" destOrd="1" presId="urn:microsoft.com/office/officeart/2005/8/layout/hList1"/>
    <dgm:cxn modelId="{A93986FB-57E1-A54D-A42B-705081C3E5C9}" type="presOf" srcId="{0E589480-C5D7-0B43-88FE-C995B2002F1F}" destId="{10340D6E-577B-FF49-BCBD-59BBDC8D7537}" srcOrd="0" destOrd="7" presId="urn:microsoft.com/office/officeart/2005/8/layout/hList1"/>
    <dgm:cxn modelId="{A602B464-03F2-2E42-A134-5FE57533BDBC}" srcId="{8CE8D9AC-C368-624A-B364-E07E9431C812}" destId="{4DE9DDCC-AEFE-0A45-A59C-9ED29C1B5489}" srcOrd="7" destOrd="0" parTransId="{8999CC35-712B-7A4D-B1C8-3D33F60C4D00}" sibTransId="{CCFDC8E9-BB32-F943-9AA9-E794C4B48339}"/>
    <dgm:cxn modelId="{05A58EC8-BA45-DB47-A85A-F0AAD52FFCB1}" srcId="{E747FAF0-A887-0242-9D90-18314B581580}" destId="{E747B0CC-F341-054D-BBE6-5B064CC68FC3}" srcOrd="2" destOrd="0" parTransId="{28FCD287-5D02-7547-8059-EAFDA3313211}" sibTransId="{38AFEA33-0936-9A48-BDBF-53A1A7AC220F}"/>
    <dgm:cxn modelId="{F2FD8F97-52F8-7F4D-A137-4CFD4AA0C3B0}" srcId="{E747FAF0-A887-0242-9D90-18314B581580}" destId="{E9EC0DF4-48B7-F942-8154-4C8E4AFD7A88}" srcOrd="5" destOrd="0" parTransId="{A485443C-D6AD-334D-AB47-D95E07FD80F1}" sibTransId="{B5312583-7873-D34F-AE60-0AA83DE749CC}"/>
    <dgm:cxn modelId="{DDB8615B-36D7-C94F-858F-7B19F179D22D}" srcId="{E747FAF0-A887-0242-9D90-18314B581580}" destId="{C2B1636E-9F8B-AD41-9E1B-D445B5C814D1}" srcOrd="4" destOrd="0" parTransId="{57D5E244-45E7-FC44-B4E7-1E02CAE8D1C1}" sibTransId="{B50F3FB2-415A-B34A-BD41-BCA093F1DE63}"/>
    <dgm:cxn modelId="{BC7CBDFC-CA2E-664E-B965-864C462F1805}" type="presOf" srcId="{9BC4D81C-C6BF-574B-9198-0DB6FA0F3087}" destId="{D1BACD15-830C-8244-94A7-32A38BEC0F4C}" srcOrd="0" destOrd="0" presId="urn:microsoft.com/office/officeart/2005/8/layout/hList1"/>
    <dgm:cxn modelId="{8C3B130B-BF47-F444-A285-AB4169B5D005}" type="presOf" srcId="{E747FAF0-A887-0242-9D90-18314B581580}" destId="{DB3973C3-E536-4E4C-B464-62CFD1CD19AB}" srcOrd="0" destOrd="0" presId="urn:microsoft.com/office/officeart/2005/8/layout/hList1"/>
    <dgm:cxn modelId="{6675C691-6D21-664B-9C8C-E8D053929983}" type="presOf" srcId="{AF257C7E-1296-864A-9D8F-51DFF15D0666}" destId="{2C537AB5-5D0C-4145-8176-CDCE1273AA30}" srcOrd="0" destOrd="1" presId="urn:microsoft.com/office/officeart/2005/8/layout/hList1"/>
    <dgm:cxn modelId="{887C26F1-2D4E-DC4C-A9A0-81C7D55C3164}" srcId="{4C6CEBD1-E82F-E440-A791-FBA7E3962EC8}" destId="{9A83FFB7-FB4A-E848-98E5-BA12CC7A7725}" srcOrd="4" destOrd="0" parTransId="{576F7345-9AFE-F649-A31B-0EE7A212FFFE}" sibTransId="{1987209C-D3F8-554F-9DCE-EC7C8590E186}"/>
    <dgm:cxn modelId="{15376E35-1AAF-2B45-8471-49357D34B81B}" type="presOf" srcId="{F703B536-387C-B448-8FA1-F8F10E6286D8}" destId="{BCE2987F-C8BB-864F-A539-025626E2EEF2}" srcOrd="0" destOrd="0" presId="urn:microsoft.com/office/officeart/2005/8/layout/hList1"/>
    <dgm:cxn modelId="{796F12EE-623A-764A-B260-9524157908AA}" type="presOf" srcId="{9A83FFB7-FB4A-E848-98E5-BA12CC7A7725}" destId="{BCE2987F-C8BB-864F-A539-025626E2EEF2}" srcOrd="0" destOrd="4" presId="urn:microsoft.com/office/officeart/2005/8/layout/hList1"/>
    <dgm:cxn modelId="{A0AE4FB1-6439-7E48-B552-21E5984159A7}" srcId="{8CE8D9AC-C368-624A-B364-E07E9431C812}" destId="{AF257C7E-1296-864A-9D8F-51DFF15D0666}" srcOrd="1" destOrd="0" parTransId="{69C05C0C-8AC4-AA44-9726-049A21E48525}" sibTransId="{052FF3FE-ED3D-144A-A4FF-8112D846102E}"/>
    <dgm:cxn modelId="{5912C83C-712E-AA4F-B138-DC7D3B4A25FA}" srcId="{F79B1A2A-B3C5-FD4C-9DCC-C65E2EC8B0DD}" destId="{52F5F6DA-7C4A-0A48-A7CD-4CAD6AFFFA30}" srcOrd="2" destOrd="0" parTransId="{545A1D0E-EAAA-C446-B1B1-3D6FB840AA99}" sibTransId="{7F04B464-4913-4B49-BA2C-8037AD2C136B}"/>
    <dgm:cxn modelId="{05F2BDF6-49F7-CC4B-8065-29ADD75502F7}" type="presOf" srcId="{D2B1B212-B9FF-5045-B998-40BD3D521F34}" destId="{BCE2987F-C8BB-864F-A539-025626E2EEF2}" srcOrd="0" destOrd="6" presId="urn:microsoft.com/office/officeart/2005/8/layout/hList1"/>
    <dgm:cxn modelId="{B1C8FF5E-5E8B-DB4E-BB06-DB6F778B5834}" type="presOf" srcId="{5272190A-5396-1B48-AE98-DD51E15E57EF}" destId="{10340D6E-577B-FF49-BCBD-59BBDC8D7537}" srcOrd="0" destOrd="1" presId="urn:microsoft.com/office/officeart/2005/8/layout/hList1"/>
    <dgm:cxn modelId="{2A93AD9E-B698-8A47-B1E4-7F36B10BC329}" srcId="{F79B1A2A-B3C5-FD4C-9DCC-C65E2EC8B0DD}" destId="{7B583000-D7EF-CF44-9BE9-EA7AEF1A817A}" srcOrd="1" destOrd="0" parTransId="{E4AA73DC-50B4-7F42-85B6-7A161BCF58B3}" sibTransId="{CBCAC263-6A5F-0E4C-8104-887CEBA0F527}"/>
    <dgm:cxn modelId="{CB63125E-FFEB-4040-ADC8-3DAF544185B5}" type="presOf" srcId="{E9EC0DF4-48B7-F942-8154-4C8E4AFD7A88}" destId="{10340D6E-577B-FF49-BCBD-59BBDC8D7537}" srcOrd="0" destOrd="5" presId="urn:microsoft.com/office/officeart/2005/8/layout/hList1"/>
    <dgm:cxn modelId="{43218C4E-08B8-7D4A-A30E-3C9C1EBBB417}" srcId="{8CE8D9AC-C368-624A-B364-E07E9431C812}" destId="{264FE780-8CBE-FB4A-BB1E-321080BC1C01}" srcOrd="4" destOrd="0" parTransId="{98CA56C6-0562-3E48-B7F0-64F4D890A543}" sibTransId="{39623F1F-DB0B-A24C-9C4F-A47E4EC64D87}"/>
    <dgm:cxn modelId="{F53F9F53-FB52-E349-B4A1-D41525C8508D}" srcId="{4C6CEBD1-E82F-E440-A791-FBA7E3962EC8}" destId="{72684AB7-BAE7-BB43-BFCD-D5493FC092C6}" srcOrd="8" destOrd="0" parTransId="{FCAC93D1-512A-4B4B-9434-98811A2063B1}" sibTransId="{7741DE1C-4C19-6249-B8A7-AFB5F6159704}"/>
    <dgm:cxn modelId="{C473D9F4-6A4A-0242-A07D-2113EB7E0EFE}" type="presOf" srcId="{1318EBC3-1347-D14E-BDFB-60AAE6E298CC}" destId="{2C537AB5-5D0C-4145-8176-CDCE1273AA30}" srcOrd="0" destOrd="3" presId="urn:microsoft.com/office/officeart/2005/8/layout/hList1"/>
    <dgm:cxn modelId="{867C2684-7023-7A4F-9588-E84A6541C8B6}" srcId="{4C6CEBD1-E82F-E440-A791-FBA7E3962EC8}" destId="{89AB2387-0B6E-3D45-9305-7989CDAD69F4}" srcOrd="1" destOrd="0" parTransId="{8358B862-C989-C643-A5A0-77D3B94FC4EA}" sibTransId="{3BBD6044-1B6C-8541-B200-45CCAA671568}"/>
    <dgm:cxn modelId="{5E26F6A4-1766-4246-8CC8-5B31D64D3696}" srcId="{F79B1A2A-B3C5-FD4C-9DCC-C65E2EC8B0DD}" destId="{096C2B49-FAD8-8E4E-BE8E-36C1A61285D3}" srcOrd="3" destOrd="0" parTransId="{5E20372D-CC39-6B4F-83FC-76F99173979F}" sibTransId="{4CC58255-4753-C940-898F-795BD75CF5C3}"/>
    <dgm:cxn modelId="{F3C8582A-E214-0844-AD70-E29300485632}" srcId="{8CE8D9AC-C368-624A-B364-E07E9431C812}" destId="{1318EBC3-1347-D14E-BDFB-60AAE6E298CC}" srcOrd="3" destOrd="0" parTransId="{908F8ED7-C274-014C-9E4B-F64D855059F0}" sibTransId="{D9D68BE0-53AB-EC42-A5A8-7A4349186005}"/>
    <dgm:cxn modelId="{FCD66652-255C-D648-A904-B504D5D54996}" type="presOf" srcId="{264FE780-8CBE-FB4A-BB1E-321080BC1C01}" destId="{2C537AB5-5D0C-4145-8176-CDCE1273AA30}" srcOrd="0" destOrd="4" presId="urn:microsoft.com/office/officeart/2005/8/layout/hList1"/>
    <dgm:cxn modelId="{1D991C9F-BE08-F44C-BCC8-19A58C16C6B7}" srcId="{F79B1A2A-B3C5-FD4C-9DCC-C65E2EC8B0DD}" destId="{9FA97971-B450-324F-9B59-3D94E0714446}" srcOrd="6" destOrd="0" parTransId="{9914587E-72D0-5C4C-9287-17AC58BBD140}" sibTransId="{65621304-54F4-9E44-8747-42CA581B8692}"/>
    <dgm:cxn modelId="{3C45E9DC-3BD3-F24F-91AA-2E3EFE312FEF}" type="presOf" srcId="{72684AB7-BAE7-BB43-BFCD-D5493FC092C6}" destId="{BCE2987F-C8BB-864F-A539-025626E2EEF2}" srcOrd="0" destOrd="8" presId="urn:microsoft.com/office/officeart/2005/8/layout/hList1"/>
    <dgm:cxn modelId="{A8270E51-1FEB-4445-9B72-6F10C91C2789}" srcId="{E747FAF0-A887-0242-9D90-18314B581580}" destId="{0E589480-C5D7-0B43-88FE-C995B2002F1F}" srcOrd="7" destOrd="0" parTransId="{843E727E-37DC-D543-8673-E5B1528C66E6}" sibTransId="{6A70AF97-BFD8-7F44-B43C-FE7EA7B3E241}"/>
    <dgm:cxn modelId="{97997A03-10D4-6E44-BC19-715E7F1C7ADD}" srcId="{9BC4D81C-C6BF-574B-9198-0DB6FA0F3087}" destId="{8CE8D9AC-C368-624A-B364-E07E9431C812}" srcOrd="1" destOrd="0" parTransId="{D5A5DB3E-558D-D847-B1E7-3DE7808DF0E1}" sibTransId="{51969390-0800-5C4D-92B1-57A15A34960C}"/>
    <dgm:cxn modelId="{21B2921B-0171-AE4E-97BC-6CE0E624161F}" srcId="{8CE8D9AC-C368-624A-B364-E07E9431C812}" destId="{4ACE497C-FD06-594B-8CA3-2A000754D4D3}" srcOrd="5" destOrd="0" parTransId="{C5FA126E-907B-3847-8BD3-5C18D887F281}" sibTransId="{0EFC7EFC-A390-BE49-A56C-E96A1F1CC034}"/>
    <dgm:cxn modelId="{F36F1F9F-A9B0-C24E-9062-2794DBB66634}" srcId="{4C6CEBD1-E82F-E440-A791-FBA7E3962EC8}" destId="{12CDA7E3-3C29-F64B-B627-5972BB36E330}" srcOrd="9" destOrd="0" parTransId="{3333161E-F79A-3C4F-B7BE-E7CD03D06D7B}" sibTransId="{1EEA3B8C-55CA-704C-87AC-5FC3D24BD93F}"/>
    <dgm:cxn modelId="{977B28C5-ACC8-4140-8500-59AD284D45A4}" srcId="{F79B1A2A-B3C5-FD4C-9DCC-C65E2EC8B0DD}" destId="{B424B189-2501-D341-989D-03F505D6A484}" srcOrd="4" destOrd="0" parTransId="{DF2C9E72-AA4C-4849-911B-7AF653C05DD8}" sibTransId="{C9F74CC4-ECCB-7F42-8AE8-4C10DE6C4F45}"/>
    <dgm:cxn modelId="{95061145-67FE-F846-972C-F3DBF1911904}" type="presOf" srcId="{8CE8D9AC-C368-624A-B364-E07E9431C812}" destId="{A6043029-71F3-3A40-BF7E-E375336F39B6}" srcOrd="0" destOrd="0" presId="urn:microsoft.com/office/officeart/2005/8/layout/hList1"/>
    <dgm:cxn modelId="{89D9C1BB-42DE-0642-8FD9-3C8F39433CAF}" srcId="{4C6CEBD1-E82F-E440-A791-FBA7E3962EC8}" destId="{82055344-9698-8049-9775-2B3F9BC4E49D}" srcOrd="2" destOrd="0" parTransId="{14281EAC-3D05-1341-A032-E004ADBFEF66}" sibTransId="{F233C2CF-08C0-A040-9FC8-75DA4707358F}"/>
    <dgm:cxn modelId="{B15BD60E-3EDB-1B4F-BE10-EEF7798FAFCB}" srcId="{E747FAF0-A887-0242-9D90-18314B581580}" destId="{1CEC7AF5-523F-B845-B247-29ED23631CA5}" srcOrd="6" destOrd="0" parTransId="{DF3D162B-8B02-C747-B42C-2CCC0CD725DC}" sibTransId="{4667A173-5C31-A14F-B534-337E4A5814CB}"/>
    <dgm:cxn modelId="{EA0C04B7-5F5D-C64A-A10E-7F8CBE64AB9C}" srcId="{9BC4D81C-C6BF-574B-9198-0DB6FA0F3087}" destId="{4C6CEBD1-E82F-E440-A791-FBA7E3962EC8}" srcOrd="2" destOrd="0" parTransId="{ABB779D7-CE9B-8041-B509-0855CBD82D53}" sibTransId="{9A2F52CD-8B43-BB4C-8159-6FA086FA8568}"/>
    <dgm:cxn modelId="{6578464F-3752-2E45-A7D0-A1A605EFF4D0}" type="presOf" srcId="{9FA97971-B450-324F-9B59-3D94E0714446}" destId="{DE1408AD-2058-AE47-B9F6-AE1BB2FF2449}" srcOrd="0" destOrd="6" presId="urn:microsoft.com/office/officeart/2005/8/layout/hList1"/>
    <dgm:cxn modelId="{C03116B1-F99A-EB4A-B197-0E338A465A69}" srcId="{9BC4D81C-C6BF-574B-9198-0DB6FA0F3087}" destId="{F79B1A2A-B3C5-FD4C-9DCC-C65E2EC8B0DD}" srcOrd="3" destOrd="0" parTransId="{BF599DA1-6DAE-6C4F-B7D2-593299B26155}" sibTransId="{EC947955-680C-F24B-AFE0-3965CED4DCD5}"/>
    <dgm:cxn modelId="{A7D639B2-B080-1B46-AB24-208800DD6C50}" type="presOf" srcId="{E6208DCE-ADC6-F540-81A5-84DC1A21DFAA}" destId="{DE1408AD-2058-AE47-B9F6-AE1BB2FF2449}" srcOrd="0" destOrd="0" presId="urn:microsoft.com/office/officeart/2005/8/layout/hList1"/>
    <dgm:cxn modelId="{EA7622A3-79A0-A947-89BE-219E0AE376DB}" type="presOf" srcId="{C2B1636E-9F8B-AD41-9E1B-D445B5C814D1}" destId="{10340D6E-577B-FF49-BCBD-59BBDC8D7537}" srcOrd="0" destOrd="4" presId="urn:microsoft.com/office/officeart/2005/8/layout/hList1"/>
    <dgm:cxn modelId="{081D0B2F-FCD0-0D41-8B3F-4E72625711FB}" srcId="{8CE8D9AC-C368-624A-B364-E07E9431C812}" destId="{6EC4BDEF-71FC-A247-8C15-E51F66D8E62D}" srcOrd="2" destOrd="0" parTransId="{76A88490-5AC7-594E-8CA8-4981069E3738}" sibTransId="{2E5CA61B-1763-9548-9513-9558CFEEB506}"/>
    <dgm:cxn modelId="{88E97A0C-1BB1-D64B-B851-88209B32ACE4}" srcId="{4C6CEBD1-E82F-E440-A791-FBA7E3962EC8}" destId="{EA54ED3D-02CD-DC4B-9062-5217F0A8AE5C}" srcOrd="7" destOrd="0" parTransId="{7968E6A2-F1BA-8F42-9DF8-7F79D9F71589}" sibTransId="{876647AA-23CA-2C42-9D10-68C28587B4A0}"/>
    <dgm:cxn modelId="{809722EB-3607-CA43-80BB-FBC4A9EA50D2}" type="presOf" srcId="{12CDA7E3-3C29-F64B-B627-5972BB36E330}" destId="{BCE2987F-C8BB-864F-A539-025626E2EEF2}" srcOrd="0" destOrd="9" presId="urn:microsoft.com/office/officeart/2005/8/layout/hList1"/>
    <dgm:cxn modelId="{D2A089F1-0B6B-7F4E-B673-7AB797876903}" type="presOf" srcId="{82055344-9698-8049-9775-2B3F9BC4E49D}" destId="{BCE2987F-C8BB-864F-A539-025626E2EEF2}" srcOrd="0" destOrd="2" presId="urn:microsoft.com/office/officeart/2005/8/layout/hList1"/>
    <dgm:cxn modelId="{BA8A24C3-F7DD-AF4A-8EA0-14664D64C632}" type="presOf" srcId="{69BFFC23-6FA4-7E48-A0C8-47A3E676BC42}" destId="{2C537AB5-5D0C-4145-8176-CDCE1273AA30}" srcOrd="0" destOrd="6" presId="urn:microsoft.com/office/officeart/2005/8/layout/hList1"/>
    <dgm:cxn modelId="{C18773EC-A97B-1144-94D9-335D7572CB96}" srcId="{4C6CEBD1-E82F-E440-A791-FBA7E3962EC8}" destId="{7C7D3957-A21E-2240-B7D0-BDDE4384E57B}" srcOrd="3" destOrd="0" parTransId="{FDCC5905-F636-5741-93A9-F252EB80ED9A}" sibTransId="{40B2AC93-8D92-604D-AA48-F5621309C012}"/>
    <dgm:cxn modelId="{E74B90B8-933C-3041-A733-86837AA3173B}" type="presOf" srcId="{E747B0CC-F341-054D-BBE6-5B064CC68FC3}" destId="{10340D6E-577B-FF49-BCBD-59BBDC8D7537}" srcOrd="0" destOrd="2" presId="urn:microsoft.com/office/officeart/2005/8/layout/hList1"/>
    <dgm:cxn modelId="{05682F30-8D67-1842-989D-2F21204446CA}" type="presOf" srcId="{44A5E355-EF52-5448-B026-90CE255A1B70}" destId="{BCE2987F-C8BB-864F-A539-025626E2EEF2}" srcOrd="0" destOrd="5" presId="urn:microsoft.com/office/officeart/2005/8/layout/hList1"/>
    <dgm:cxn modelId="{A042C24A-17C0-F544-8847-236E82FCD81F}" type="presOf" srcId="{B424B189-2501-D341-989D-03F505D6A484}" destId="{DE1408AD-2058-AE47-B9F6-AE1BB2FF2449}" srcOrd="0" destOrd="4" presId="urn:microsoft.com/office/officeart/2005/8/layout/hList1"/>
    <dgm:cxn modelId="{A4610D08-DDC1-8D42-AAD9-7C4C912E261D}" srcId="{E747FAF0-A887-0242-9D90-18314B581580}" destId="{C4E64252-5C17-264B-BECD-07B2EAF871A2}" srcOrd="0" destOrd="0" parTransId="{6E043B0D-914F-CC4A-A1AB-3372E95FF681}" sibTransId="{E28C8FBE-09AC-FA48-8CB2-8683A27E460D}"/>
    <dgm:cxn modelId="{2E22D8C0-8CC0-B84C-BF6D-E9DF1FF67D4D}" type="presOf" srcId="{74091AA9-50D4-694A-9577-0F0B9AB5EBA8}" destId="{2C537AB5-5D0C-4145-8176-CDCE1273AA30}" srcOrd="0" destOrd="0" presId="urn:microsoft.com/office/officeart/2005/8/layout/hList1"/>
    <dgm:cxn modelId="{423FD6A9-2A6F-F341-A56E-80225EB77269}" type="presOf" srcId="{096C2B49-FAD8-8E4E-BE8E-36C1A61285D3}" destId="{DE1408AD-2058-AE47-B9F6-AE1BB2FF2449}" srcOrd="0" destOrd="3" presId="urn:microsoft.com/office/officeart/2005/8/layout/hList1"/>
    <dgm:cxn modelId="{942C0EC2-7354-D647-BCC8-48272FBAC0D1}" type="presParOf" srcId="{D1BACD15-830C-8244-94A7-32A38BEC0F4C}" destId="{3102B777-D447-DE42-9F8C-81BBC5B98F21}" srcOrd="0" destOrd="0" presId="urn:microsoft.com/office/officeart/2005/8/layout/hList1"/>
    <dgm:cxn modelId="{FD3A257C-6ACE-754D-82E1-7BDEAA1E71C2}" type="presParOf" srcId="{3102B777-D447-DE42-9F8C-81BBC5B98F21}" destId="{DB3973C3-E536-4E4C-B464-62CFD1CD19AB}" srcOrd="0" destOrd="0" presId="urn:microsoft.com/office/officeart/2005/8/layout/hList1"/>
    <dgm:cxn modelId="{3EB08459-BDA4-3D46-B74B-011AF6D45377}" type="presParOf" srcId="{3102B777-D447-DE42-9F8C-81BBC5B98F21}" destId="{10340D6E-577B-FF49-BCBD-59BBDC8D7537}" srcOrd="1" destOrd="0" presId="urn:microsoft.com/office/officeart/2005/8/layout/hList1"/>
    <dgm:cxn modelId="{BCDD5B52-F06D-D643-9AE3-4DC5EF7E0F21}" type="presParOf" srcId="{D1BACD15-830C-8244-94A7-32A38BEC0F4C}" destId="{6FF8E2EC-CEFD-5540-BADA-35F016509933}" srcOrd="1" destOrd="0" presId="urn:microsoft.com/office/officeart/2005/8/layout/hList1"/>
    <dgm:cxn modelId="{EB1465FC-8844-FB42-A423-3B47CB85F843}" type="presParOf" srcId="{D1BACD15-830C-8244-94A7-32A38BEC0F4C}" destId="{87062AF5-A1B9-B144-8C40-26D2A71BAE74}" srcOrd="2" destOrd="0" presId="urn:microsoft.com/office/officeart/2005/8/layout/hList1"/>
    <dgm:cxn modelId="{BA0613BF-C17F-9345-A3CB-C2DBB5A4204D}" type="presParOf" srcId="{87062AF5-A1B9-B144-8C40-26D2A71BAE74}" destId="{A6043029-71F3-3A40-BF7E-E375336F39B6}" srcOrd="0" destOrd="0" presId="urn:microsoft.com/office/officeart/2005/8/layout/hList1"/>
    <dgm:cxn modelId="{4AD9A26D-03FF-1D45-ABF3-DB91A6725B45}" type="presParOf" srcId="{87062AF5-A1B9-B144-8C40-26D2A71BAE74}" destId="{2C537AB5-5D0C-4145-8176-CDCE1273AA30}" srcOrd="1" destOrd="0" presId="urn:microsoft.com/office/officeart/2005/8/layout/hList1"/>
    <dgm:cxn modelId="{A6FADFAA-F73E-8F44-82BF-AD8C63562BEE}" type="presParOf" srcId="{D1BACD15-830C-8244-94A7-32A38BEC0F4C}" destId="{860CFB86-D0FB-F04C-9CCC-AD4D221A16F0}" srcOrd="3" destOrd="0" presId="urn:microsoft.com/office/officeart/2005/8/layout/hList1"/>
    <dgm:cxn modelId="{11AC1B58-A35F-F44D-8F9A-54D80680074B}" type="presParOf" srcId="{D1BACD15-830C-8244-94A7-32A38BEC0F4C}" destId="{EC71B06C-DF2E-C94F-AA4B-B7626C0538D8}" srcOrd="4" destOrd="0" presId="urn:microsoft.com/office/officeart/2005/8/layout/hList1"/>
    <dgm:cxn modelId="{24159AE9-AF4E-9D46-A258-CEDF02C9001E}" type="presParOf" srcId="{EC71B06C-DF2E-C94F-AA4B-B7626C0538D8}" destId="{356D2E0C-8533-1E4A-AD70-37E88C3BE050}" srcOrd="0" destOrd="0" presId="urn:microsoft.com/office/officeart/2005/8/layout/hList1"/>
    <dgm:cxn modelId="{9036DF87-9A67-0648-81FF-2310A16B4C9C}" type="presParOf" srcId="{EC71B06C-DF2E-C94F-AA4B-B7626C0538D8}" destId="{BCE2987F-C8BB-864F-A539-025626E2EEF2}" srcOrd="1" destOrd="0" presId="urn:microsoft.com/office/officeart/2005/8/layout/hList1"/>
    <dgm:cxn modelId="{676BAC19-EDF1-9245-A1F0-3BB6B6B484DB}" type="presParOf" srcId="{D1BACD15-830C-8244-94A7-32A38BEC0F4C}" destId="{26403FDB-5313-8A4C-B287-D4E4D6988654}" srcOrd="5" destOrd="0" presId="urn:microsoft.com/office/officeart/2005/8/layout/hList1"/>
    <dgm:cxn modelId="{DF74FC35-19D2-DE46-853A-799DB5738875}" type="presParOf" srcId="{D1BACD15-830C-8244-94A7-32A38BEC0F4C}" destId="{CD11F192-8BE9-8F4B-83CD-3BC99F48FBF7}" srcOrd="6" destOrd="0" presId="urn:microsoft.com/office/officeart/2005/8/layout/hList1"/>
    <dgm:cxn modelId="{E57B0BF3-AE01-5140-8A04-7CEE0D020703}" type="presParOf" srcId="{CD11F192-8BE9-8F4B-83CD-3BC99F48FBF7}" destId="{F3D99366-C958-1746-ACDE-7901354E4607}" srcOrd="0" destOrd="0" presId="urn:microsoft.com/office/officeart/2005/8/layout/hList1"/>
    <dgm:cxn modelId="{307AA74B-A0C3-B941-B833-0B679E1441B0}" type="presParOf" srcId="{CD11F192-8BE9-8F4B-83CD-3BC99F48FBF7}" destId="{DE1408AD-2058-AE47-B9F6-AE1BB2FF244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A4A86F-15D1-B142-A34A-FBC996957717}" type="doc">
      <dgm:prSet loTypeId="urn:microsoft.com/office/officeart/2005/8/layout/h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148681B-DBC2-A448-868A-C1AA6326C5C6}">
      <dgm:prSet phldrT="[Texto]"/>
      <dgm:spPr/>
      <dgm:t>
        <a:bodyPr/>
        <a:lstStyle/>
        <a:p>
          <a:r>
            <a:rPr lang="es-ES" dirty="0" smtClean="0"/>
            <a:t>Enfoque primario</a:t>
          </a:r>
          <a:endParaRPr lang="es-ES" dirty="0"/>
        </a:p>
      </dgm:t>
    </dgm:pt>
    <dgm:pt modelId="{B35C786A-7942-7148-BD64-EC80403D2391}" type="parTrans" cxnId="{47963830-16F1-F049-A0E0-DFF103384AB5}">
      <dgm:prSet/>
      <dgm:spPr/>
      <dgm:t>
        <a:bodyPr/>
        <a:lstStyle/>
        <a:p>
          <a:endParaRPr lang="es-ES"/>
        </a:p>
      </dgm:t>
    </dgm:pt>
    <dgm:pt modelId="{516D1986-6F3D-1C4A-9FFE-F8F3525779D7}" type="sibTrans" cxnId="{47963830-16F1-F049-A0E0-DFF103384AB5}">
      <dgm:prSet/>
      <dgm:spPr/>
      <dgm:t>
        <a:bodyPr/>
        <a:lstStyle/>
        <a:p>
          <a:endParaRPr lang="es-ES"/>
        </a:p>
      </dgm:t>
    </dgm:pt>
    <dgm:pt modelId="{2E85AC91-D4B4-1845-8C61-E54CC7AAC228}">
      <dgm:prSet phldrT="[Texto]"/>
      <dgm:spPr/>
      <dgm:t>
        <a:bodyPr/>
        <a:lstStyle/>
        <a:p>
          <a:r>
            <a:rPr lang="es-ES" dirty="0" smtClean="0"/>
            <a:t>Enfatiza los valores compartidos</a:t>
          </a:r>
          <a:endParaRPr lang="es-ES" dirty="0"/>
        </a:p>
      </dgm:t>
    </dgm:pt>
    <dgm:pt modelId="{D00C2139-0B9D-8D46-9EF7-5D543BC69AB4}" type="parTrans" cxnId="{4F222A28-8D1C-3247-955B-499CA120CF60}">
      <dgm:prSet/>
      <dgm:spPr/>
      <dgm:t>
        <a:bodyPr/>
        <a:lstStyle/>
        <a:p>
          <a:endParaRPr lang="es-ES"/>
        </a:p>
      </dgm:t>
    </dgm:pt>
    <dgm:pt modelId="{3677A792-F3C1-474D-977F-1B98740AA0BA}" type="sibTrans" cxnId="{4F222A28-8D1C-3247-955B-499CA120CF60}">
      <dgm:prSet/>
      <dgm:spPr/>
      <dgm:t>
        <a:bodyPr/>
        <a:lstStyle/>
        <a:p>
          <a:endParaRPr lang="es-ES"/>
        </a:p>
      </dgm:t>
    </dgm:pt>
    <dgm:pt modelId="{6D4BB7E8-668E-2747-B421-7C2C4528E836}">
      <dgm:prSet phldrT="[Texto]"/>
      <dgm:spPr/>
      <dgm:t>
        <a:bodyPr/>
        <a:lstStyle/>
        <a:p>
          <a:r>
            <a:rPr lang="es-ES" dirty="0" smtClean="0"/>
            <a:t>Dan sentido a la organizaci</a:t>
          </a:r>
          <a:r>
            <a:rPr lang="es-ES" dirty="0" smtClean="0"/>
            <a:t>ón</a:t>
          </a:r>
          <a:endParaRPr lang="es-ES" dirty="0"/>
        </a:p>
      </dgm:t>
    </dgm:pt>
    <dgm:pt modelId="{3AE1CC22-B5A6-2D4C-B00D-98A12205BCA6}" type="parTrans" cxnId="{76757D98-1E98-9D4A-A879-74908334737F}">
      <dgm:prSet/>
      <dgm:spPr/>
      <dgm:t>
        <a:bodyPr/>
        <a:lstStyle/>
        <a:p>
          <a:endParaRPr lang="es-ES"/>
        </a:p>
      </dgm:t>
    </dgm:pt>
    <dgm:pt modelId="{B162134D-7A87-2A4C-A3CC-3D2C2C5153D4}" type="sibTrans" cxnId="{76757D98-1E98-9D4A-A879-74908334737F}">
      <dgm:prSet/>
      <dgm:spPr/>
      <dgm:t>
        <a:bodyPr/>
        <a:lstStyle/>
        <a:p>
          <a:endParaRPr lang="es-ES"/>
        </a:p>
      </dgm:t>
    </dgm:pt>
    <dgm:pt modelId="{E508B8C8-BE25-794E-B60F-50C65766265A}">
      <dgm:prSet phldrT="[Texto]"/>
      <dgm:spPr/>
      <dgm:t>
        <a:bodyPr/>
        <a:lstStyle/>
        <a:p>
          <a:r>
            <a:rPr lang="es-ES" dirty="0" smtClean="0"/>
            <a:t>Enfoque racional</a:t>
          </a:r>
          <a:endParaRPr lang="es-ES" dirty="0"/>
        </a:p>
      </dgm:t>
    </dgm:pt>
    <dgm:pt modelId="{9B62FF24-91DF-0E47-A440-839D9A08FEBE}" type="parTrans" cxnId="{862F85D1-0ECC-574E-BF0E-223BBBA65D5E}">
      <dgm:prSet/>
      <dgm:spPr/>
      <dgm:t>
        <a:bodyPr/>
        <a:lstStyle/>
        <a:p>
          <a:endParaRPr lang="es-ES"/>
        </a:p>
      </dgm:t>
    </dgm:pt>
    <dgm:pt modelId="{E217770E-35FF-E942-9A20-410F1A4080A3}" type="sibTrans" cxnId="{862F85D1-0ECC-574E-BF0E-223BBBA65D5E}">
      <dgm:prSet/>
      <dgm:spPr/>
      <dgm:t>
        <a:bodyPr/>
        <a:lstStyle/>
        <a:p>
          <a:endParaRPr lang="es-ES"/>
        </a:p>
      </dgm:t>
    </dgm:pt>
    <dgm:pt modelId="{8D030AE8-F765-2149-9CDE-BD2E3613C796}">
      <dgm:prSet phldrT="[Texto]"/>
      <dgm:spPr/>
      <dgm:t>
        <a:bodyPr/>
        <a:lstStyle/>
        <a:p>
          <a:r>
            <a:rPr lang="es-ES" dirty="0" smtClean="0"/>
            <a:t>Empresa con mayor desarrollo</a:t>
          </a:r>
          <a:endParaRPr lang="es-ES" dirty="0"/>
        </a:p>
      </dgm:t>
    </dgm:pt>
    <dgm:pt modelId="{E0CAF2EA-FD63-6E49-9650-8A6969FCFB75}" type="parTrans" cxnId="{DD8812FE-4BA9-DF4D-9559-E15C84BECF71}">
      <dgm:prSet/>
      <dgm:spPr/>
      <dgm:t>
        <a:bodyPr/>
        <a:lstStyle/>
        <a:p>
          <a:endParaRPr lang="es-ES"/>
        </a:p>
      </dgm:t>
    </dgm:pt>
    <dgm:pt modelId="{19BE0DC7-22B9-1943-93C5-F5277FC34E2A}" type="sibTrans" cxnId="{DD8812FE-4BA9-DF4D-9559-E15C84BECF71}">
      <dgm:prSet/>
      <dgm:spPr/>
      <dgm:t>
        <a:bodyPr/>
        <a:lstStyle/>
        <a:p>
          <a:endParaRPr lang="es-ES"/>
        </a:p>
      </dgm:t>
    </dgm:pt>
    <dgm:pt modelId="{EE45C5ED-DA9D-BF45-AB15-49DEF8F99AD5}">
      <dgm:prSet phldrT="[Texto]"/>
      <dgm:spPr/>
      <dgm:t>
        <a:bodyPr/>
        <a:lstStyle/>
        <a:p>
          <a:r>
            <a:rPr lang="es-ES" dirty="0" smtClean="0"/>
            <a:t>H</a:t>
          </a:r>
          <a:r>
            <a:rPr lang="es-ES" dirty="0" smtClean="0"/>
            <a:t>istoria, comunidad y car</a:t>
          </a:r>
          <a:r>
            <a:rPr lang="es-ES" dirty="0" smtClean="0"/>
            <a:t>ácter</a:t>
          </a:r>
          <a:endParaRPr lang="es-ES" dirty="0"/>
        </a:p>
      </dgm:t>
    </dgm:pt>
    <dgm:pt modelId="{F2723A82-C216-BF44-A9E2-EB1372D7C67B}" type="parTrans" cxnId="{EE98F825-0F9C-7F4E-B5EB-795CD9464033}">
      <dgm:prSet/>
      <dgm:spPr/>
      <dgm:t>
        <a:bodyPr/>
        <a:lstStyle/>
        <a:p>
          <a:endParaRPr lang="es-ES"/>
        </a:p>
      </dgm:t>
    </dgm:pt>
    <dgm:pt modelId="{22C19204-1D28-8C4B-B115-A8CAC61C456A}" type="sibTrans" cxnId="{EE98F825-0F9C-7F4E-B5EB-795CD9464033}">
      <dgm:prSet/>
      <dgm:spPr/>
      <dgm:t>
        <a:bodyPr/>
        <a:lstStyle/>
        <a:p>
          <a:endParaRPr lang="es-ES"/>
        </a:p>
      </dgm:t>
    </dgm:pt>
    <dgm:pt modelId="{EA6688D7-79BF-5447-BB9E-EC45C660998E}">
      <dgm:prSet phldrT="[Texto]"/>
      <dgm:spPr/>
      <dgm:t>
        <a:bodyPr/>
        <a:lstStyle/>
        <a:p>
          <a:r>
            <a:rPr lang="es-ES" dirty="0" smtClean="0"/>
            <a:t>Enfoque evolutivo</a:t>
          </a:r>
          <a:endParaRPr lang="es-ES" dirty="0"/>
        </a:p>
      </dgm:t>
    </dgm:pt>
    <dgm:pt modelId="{122D250D-CED6-0044-9D87-ADE24F612A10}" type="parTrans" cxnId="{1B2D20A1-2FF5-344D-AA96-3C1E48337859}">
      <dgm:prSet/>
      <dgm:spPr/>
      <dgm:t>
        <a:bodyPr/>
        <a:lstStyle/>
        <a:p>
          <a:endParaRPr lang="es-ES"/>
        </a:p>
      </dgm:t>
    </dgm:pt>
    <dgm:pt modelId="{5D5CC7DE-1348-2C44-A917-BCA6E9471BC2}" type="sibTrans" cxnId="{1B2D20A1-2FF5-344D-AA96-3C1E48337859}">
      <dgm:prSet/>
      <dgm:spPr/>
      <dgm:t>
        <a:bodyPr/>
        <a:lstStyle/>
        <a:p>
          <a:endParaRPr lang="es-ES"/>
        </a:p>
      </dgm:t>
    </dgm:pt>
    <dgm:pt modelId="{B222CBF0-553D-7D44-95A5-1F6816667972}">
      <dgm:prSet phldrT="[Texto]"/>
      <dgm:spPr/>
      <dgm:t>
        <a:bodyPr/>
        <a:lstStyle/>
        <a:p>
          <a:r>
            <a:rPr lang="es-ES" dirty="0" smtClean="0"/>
            <a:t>Iniciaci</a:t>
          </a:r>
          <a:r>
            <a:rPr lang="es-ES" dirty="0" smtClean="0"/>
            <a:t>ón, </a:t>
          </a:r>
          <a:r>
            <a:rPr lang="es-ES" dirty="0" smtClean="0"/>
            <a:t>Consolidaci</a:t>
          </a:r>
          <a:r>
            <a:rPr lang="es-ES" dirty="0" smtClean="0"/>
            <a:t>ón, </a:t>
          </a:r>
          <a:r>
            <a:rPr lang="es-ES" dirty="0" smtClean="0"/>
            <a:t>Renovaci</a:t>
          </a:r>
          <a:r>
            <a:rPr lang="es-ES" dirty="0" smtClean="0"/>
            <a:t>ón, </a:t>
          </a:r>
          <a:r>
            <a:rPr lang="es-ES" dirty="0" smtClean="0"/>
            <a:t>Transformaci</a:t>
          </a:r>
          <a:r>
            <a:rPr lang="es-ES" dirty="0" smtClean="0"/>
            <a:t>ón</a:t>
          </a:r>
          <a:endParaRPr lang="es-ES" dirty="0"/>
        </a:p>
      </dgm:t>
    </dgm:pt>
    <dgm:pt modelId="{9EC9961C-2212-FB48-A12E-B8492FB509F5}" type="parTrans" cxnId="{9A4B659D-DA2B-CB45-AFFD-2CC8070CB535}">
      <dgm:prSet/>
      <dgm:spPr/>
      <dgm:t>
        <a:bodyPr/>
        <a:lstStyle/>
        <a:p>
          <a:endParaRPr lang="es-ES"/>
        </a:p>
      </dgm:t>
    </dgm:pt>
    <dgm:pt modelId="{CA5FF0E3-D428-1147-A5AC-C12CEC3FE2F8}" type="sibTrans" cxnId="{9A4B659D-DA2B-CB45-AFFD-2CC8070CB535}">
      <dgm:prSet/>
      <dgm:spPr/>
      <dgm:t>
        <a:bodyPr/>
        <a:lstStyle/>
        <a:p>
          <a:endParaRPr lang="es-ES"/>
        </a:p>
      </dgm:t>
    </dgm:pt>
    <dgm:pt modelId="{34FD65AE-D876-8B41-AADD-5264153DBC3E}">
      <dgm:prSet phldrT="[Texto]"/>
      <dgm:spPr/>
      <dgm:t>
        <a:bodyPr/>
        <a:lstStyle/>
        <a:p>
          <a:r>
            <a:rPr lang="es-ES" dirty="0" smtClean="0"/>
            <a:t>Valores genuinos</a:t>
          </a:r>
          <a:endParaRPr lang="es-ES" dirty="0"/>
        </a:p>
      </dgm:t>
    </dgm:pt>
    <dgm:pt modelId="{B9274D91-3896-7140-BEEC-1B4D3137B5F0}" type="parTrans" cxnId="{67AF455E-8924-0742-BC95-ADC16599DA25}">
      <dgm:prSet/>
      <dgm:spPr/>
      <dgm:t>
        <a:bodyPr/>
        <a:lstStyle/>
        <a:p>
          <a:endParaRPr lang="es-ES"/>
        </a:p>
      </dgm:t>
    </dgm:pt>
    <dgm:pt modelId="{B5E83989-E380-3044-B7D9-E5709A498BF7}" type="sibTrans" cxnId="{67AF455E-8924-0742-BC95-ADC16599DA25}">
      <dgm:prSet/>
      <dgm:spPr/>
      <dgm:t>
        <a:bodyPr/>
        <a:lstStyle/>
        <a:p>
          <a:endParaRPr lang="es-ES"/>
        </a:p>
      </dgm:t>
    </dgm:pt>
    <dgm:pt modelId="{B3FA491A-9849-E44C-9D9A-08FE8E2C4B55}">
      <dgm:prSet phldrT="[Texto]"/>
      <dgm:spPr/>
      <dgm:t>
        <a:bodyPr/>
        <a:lstStyle/>
        <a:p>
          <a:r>
            <a:rPr lang="es-ES" dirty="0" smtClean="0"/>
            <a:t>Compromiso con la calidad</a:t>
          </a:r>
          <a:endParaRPr lang="es-ES" dirty="0"/>
        </a:p>
      </dgm:t>
    </dgm:pt>
    <dgm:pt modelId="{50EE8362-A11D-0E44-80D2-6FD7D46F5139}" type="parTrans" cxnId="{807315CD-288A-5944-B33F-BDE93285C5A9}">
      <dgm:prSet/>
      <dgm:spPr/>
      <dgm:t>
        <a:bodyPr/>
        <a:lstStyle/>
        <a:p>
          <a:endParaRPr lang="es-ES"/>
        </a:p>
      </dgm:t>
    </dgm:pt>
    <dgm:pt modelId="{C3F3FFA9-ECD7-7448-87E1-71A26B1039BB}" type="sibTrans" cxnId="{807315CD-288A-5944-B33F-BDE93285C5A9}">
      <dgm:prSet/>
      <dgm:spPr/>
      <dgm:t>
        <a:bodyPr/>
        <a:lstStyle/>
        <a:p>
          <a:endParaRPr lang="es-ES"/>
        </a:p>
      </dgm:t>
    </dgm:pt>
    <dgm:pt modelId="{BEB57470-B142-8C45-AD61-C3E980592DE8}">
      <dgm:prSet phldrT="[Texto]"/>
      <dgm:spPr/>
      <dgm:t>
        <a:bodyPr/>
        <a:lstStyle/>
        <a:p>
          <a:r>
            <a:rPr lang="es-ES" dirty="0" smtClean="0"/>
            <a:t>Sensualidad</a:t>
          </a:r>
          <a:endParaRPr lang="es-ES" dirty="0"/>
        </a:p>
      </dgm:t>
    </dgm:pt>
    <dgm:pt modelId="{5A5B6EFF-4662-B640-9E42-4A85313814B2}" type="parTrans" cxnId="{D8897EF0-C57F-A14F-AEEF-734329263A77}">
      <dgm:prSet/>
      <dgm:spPr/>
      <dgm:t>
        <a:bodyPr/>
        <a:lstStyle/>
        <a:p>
          <a:endParaRPr lang="es-ES"/>
        </a:p>
      </dgm:t>
    </dgm:pt>
    <dgm:pt modelId="{5A7065F7-AFC0-6443-B966-AC167BFDA3C8}" type="sibTrans" cxnId="{D8897EF0-C57F-A14F-AEEF-734329263A77}">
      <dgm:prSet/>
      <dgm:spPr/>
      <dgm:t>
        <a:bodyPr/>
        <a:lstStyle/>
        <a:p>
          <a:endParaRPr lang="es-ES"/>
        </a:p>
      </dgm:t>
    </dgm:pt>
    <dgm:pt modelId="{FF5B0656-C3E1-5A4C-BBEA-D4A599DECDCC}">
      <dgm:prSet phldrT="[Texto]"/>
      <dgm:spPr/>
      <dgm:t>
        <a:bodyPr/>
        <a:lstStyle/>
        <a:p>
          <a:r>
            <a:rPr lang="es-ES" dirty="0" smtClean="0"/>
            <a:t>Gesti</a:t>
          </a:r>
          <a:r>
            <a:rPr lang="es-ES" dirty="0" smtClean="0"/>
            <a:t>ón itinerante</a:t>
          </a:r>
          <a:endParaRPr lang="es-ES" dirty="0"/>
        </a:p>
      </dgm:t>
    </dgm:pt>
    <dgm:pt modelId="{8BC51EE5-3B73-7347-A92F-4AFAE11169DF}" type="parTrans" cxnId="{E947E1B3-AA03-D046-B187-11B6B1B7E91D}">
      <dgm:prSet/>
      <dgm:spPr/>
      <dgm:t>
        <a:bodyPr/>
        <a:lstStyle/>
        <a:p>
          <a:endParaRPr lang="es-ES"/>
        </a:p>
      </dgm:t>
    </dgm:pt>
    <dgm:pt modelId="{E0DA3B86-E984-E948-988E-0BA376660697}" type="sibTrans" cxnId="{E947E1B3-AA03-D046-B187-11B6B1B7E91D}">
      <dgm:prSet/>
      <dgm:spPr/>
      <dgm:t>
        <a:bodyPr/>
        <a:lstStyle/>
        <a:p>
          <a:endParaRPr lang="es-ES"/>
        </a:p>
      </dgm:t>
    </dgm:pt>
    <dgm:pt modelId="{37567716-C8BD-484D-8B42-C36E29F4C89F}">
      <dgm:prSet phldrT="[Texto]"/>
      <dgm:spPr/>
      <dgm:t>
        <a:bodyPr/>
        <a:lstStyle/>
        <a:p>
          <a:r>
            <a:rPr lang="es-ES" dirty="0" smtClean="0"/>
            <a:t>Importancia de las historias</a:t>
          </a:r>
          <a:endParaRPr lang="es-ES" dirty="0"/>
        </a:p>
      </dgm:t>
    </dgm:pt>
    <dgm:pt modelId="{3D2A441D-800F-A648-89FB-1F0799824B91}" type="parTrans" cxnId="{B2C041C2-4809-C545-AC2B-B19FA61BC6E3}">
      <dgm:prSet/>
      <dgm:spPr/>
      <dgm:t>
        <a:bodyPr/>
        <a:lstStyle/>
        <a:p>
          <a:endParaRPr lang="es-ES"/>
        </a:p>
      </dgm:t>
    </dgm:pt>
    <dgm:pt modelId="{087F1003-A32D-0D4E-9B9C-625D61748121}" type="sibTrans" cxnId="{B2C041C2-4809-C545-AC2B-B19FA61BC6E3}">
      <dgm:prSet/>
      <dgm:spPr/>
      <dgm:t>
        <a:bodyPr/>
        <a:lstStyle/>
        <a:p>
          <a:endParaRPr lang="es-ES"/>
        </a:p>
      </dgm:t>
    </dgm:pt>
    <dgm:pt modelId="{C5D1EC25-79DA-BB4F-9A1D-1B6006D3D8A6}">
      <dgm:prSet phldrT="[Texto]"/>
      <dgm:spPr/>
      <dgm:t>
        <a:bodyPr/>
        <a:lstStyle/>
        <a:p>
          <a:r>
            <a:rPr lang="es-ES" dirty="0" smtClean="0"/>
            <a:t>Orientaci</a:t>
          </a:r>
          <a:r>
            <a:rPr lang="es-ES" dirty="0" smtClean="0"/>
            <a:t>ón simbólica de la dirección (héroe visionario o de situación, narrador, sacerdote que protege los valores, soplón, juglar, secretaria, espía, cábala, inconformista)</a:t>
          </a:r>
          <a:endParaRPr lang="es-ES" dirty="0"/>
        </a:p>
      </dgm:t>
    </dgm:pt>
    <dgm:pt modelId="{F1D31877-526E-F445-99E2-AF3C13C3BD9B}" type="parTrans" cxnId="{D7FB7438-73D2-C540-9A19-4CFBDED3B07F}">
      <dgm:prSet/>
      <dgm:spPr/>
      <dgm:t>
        <a:bodyPr/>
        <a:lstStyle/>
        <a:p>
          <a:endParaRPr lang="es-ES"/>
        </a:p>
      </dgm:t>
    </dgm:pt>
    <dgm:pt modelId="{A25D9E4B-7A61-4F4E-A4B4-9D3306C3CC9E}" type="sibTrans" cxnId="{D7FB7438-73D2-C540-9A19-4CFBDED3B07F}">
      <dgm:prSet/>
      <dgm:spPr/>
      <dgm:t>
        <a:bodyPr/>
        <a:lstStyle/>
        <a:p>
          <a:endParaRPr lang="es-ES"/>
        </a:p>
      </dgm:t>
    </dgm:pt>
    <dgm:pt modelId="{C2096F56-AEEC-C34E-99C4-E49C234530CC}">
      <dgm:prSet phldrT="[Texto]"/>
      <dgm:spPr/>
      <dgm:t>
        <a:bodyPr/>
        <a:lstStyle/>
        <a:p>
          <a:r>
            <a:rPr lang="es-ES" dirty="0" smtClean="0"/>
            <a:t>Exige ritual y ceremonia</a:t>
          </a:r>
          <a:endParaRPr lang="es-ES" dirty="0"/>
        </a:p>
      </dgm:t>
    </dgm:pt>
    <dgm:pt modelId="{B943B6F2-11C5-E245-88FA-03DF0F5B929D}" type="parTrans" cxnId="{43F5EFBC-E0F7-C34C-B9F3-EDCC33FFCF3A}">
      <dgm:prSet/>
      <dgm:spPr/>
      <dgm:t>
        <a:bodyPr/>
        <a:lstStyle/>
        <a:p>
          <a:endParaRPr lang="es-ES"/>
        </a:p>
      </dgm:t>
    </dgm:pt>
    <dgm:pt modelId="{28804BC0-80E5-064C-9FD8-4B4243C430C6}" type="sibTrans" cxnId="{43F5EFBC-E0F7-C34C-B9F3-EDCC33FFCF3A}">
      <dgm:prSet/>
      <dgm:spPr/>
      <dgm:t>
        <a:bodyPr/>
        <a:lstStyle/>
        <a:p>
          <a:endParaRPr lang="es-ES"/>
        </a:p>
      </dgm:t>
    </dgm:pt>
    <dgm:pt modelId="{40732D54-EAA0-F045-BC49-C857E9C9A5A6}">
      <dgm:prSet phldrT="[Texto]"/>
      <dgm:spPr/>
      <dgm:t>
        <a:bodyPr/>
        <a:lstStyle/>
        <a:p>
          <a:r>
            <a:rPr lang="es-ES" dirty="0" smtClean="0"/>
            <a:t>Infundir valores, sentido</a:t>
          </a:r>
          <a:endParaRPr lang="es-ES" dirty="0"/>
        </a:p>
      </dgm:t>
    </dgm:pt>
    <dgm:pt modelId="{7DBA6346-B1C2-2147-A1CC-030761AD87A8}" type="parTrans" cxnId="{7FCD6594-4DFE-AE47-A5DB-CA8BCFF98A57}">
      <dgm:prSet/>
      <dgm:spPr/>
      <dgm:t>
        <a:bodyPr/>
        <a:lstStyle/>
        <a:p>
          <a:endParaRPr lang="es-ES"/>
        </a:p>
      </dgm:t>
    </dgm:pt>
    <dgm:pt modelId="{69F81C94-C769-DD4A-B562-D4370663813E}" type="sibTrans" cxnId="{7FCD6594-4DFE-AE47-A5DB-CA8BCFF98A57}">
      <dgm:prSet/>
      <dgm:spPr/>
      <dgm:t>
        <a:bodyPr/>
        <a:lstStyle/>
        <a:p>
          <a:endParaRPr lang="es-ES"/>
        </a:p>
      </dgm:t>
    </dgm:pt>
    <dgm:pt modelId="{1DE1E6B0-8A97-0547-816A-7443BFFD3006}">
      <dgm:prSet phldrT="[Texto]"/>
      <dgm:spPr/>
      <dgm:t>
        <a:bodyPr/>
        <a:lstStyle/>
        <a:p>
          <a:r>
            <a:rPr lang="es-ES" dirty="0" smtClean="0"/>
            <a:t>Presunciones de la empresa</a:t>
          </a:r>
          <a:endParaRPr lang="es-ES" dirty="0"/>
        </a:p>
      </dgm:t>
    </dgm:pt>
    <dgm:pt modelId="{E2E64A45-18DC-BE46-B31D-20D31D458CF9}" type="parTrans" cxnId="{385CC6E7-63C5-6A49-89FA-24F9EF77FDC0}">
      <dgm:prSet/>
      <dgm:spPr/>
      <dgm:t>
        <a:bodyPr/>
        <a:lstStyle/>
        <a:p>
          <a:endParaRPr lang="es-ES"/>
        </a:p>
      </dgm:t>
    </dgm:pt>
    <dgm:pt modelId="{4A6551C9-1000-AF4A-BABB-901447EE9AD8}" type="sibTrans" cxnId="{385CC6E7-63C5-6A49-89FA-24F9EF77FDC0}">
      <dgm:prSet/>
      <dgm:spPr/>
      <dgm:t>
        <a:bodyPr/>
        <a:lstStyle/>
        <a:p>
          <a:endParaRPr lang="es-ES"/>
        </a:p>
      </dgm:t>
    </dgm:pt>
    <dgm:pt modelId="{79A1EA05-1932-DA4E-8190-063E2BC0FADC}">
      <dgm:prSet phldrT="[Texto]"/>
      <dgm:spPr/>
      <dgm:t>
        <a:bodyPr/>
        <a:lstStyle/>
        <a:p>
          <a:r>
            <a:rPr lang="es-ES" dirty="0" smtClean="0"/>
            <a:t>Todo tiene la misma evoluci</a:t>
          </a:r>
          <a:r>
            <a:rPr lang="es-ES" dirty="0" smtClean="0"/>
            <a:t>ón natural</a:t>
          </a:r>
          <a:endParaRPr lang="es-ES" dirty="0"/>
        </a:p>
      </dgm:t>
    </dgm:pt>
    <dgm:pt modelId="{7982BDF9-8BD1-C945-A7A8-6B2A5CE5E3FB}" type="parTrans" cxnId="{66BA6DBC-E42C-854E-9890-F38FDF2109FC}">
      <dgm:prSet/>
      <dgm:spPr/>
      <dgm:t>
        <a:bodyPr/>
        <a:lstStyle/>
        <a:p>
          <a:endParaRPr lang="es-ES"/>
        </a:p>
      </dgm:t>
    </dgm:pt>
    <dgm:pt modelId="{99AFDA64-E1A9-6E43-8057-CF9B525A9951}" type="sibTrans" cxnId="{66BA6DBC-E42C-854E-9890-F38FDF2109FC}">
      <dgm:prSet/>
      <dgm:spPr/>
      <dgm:t>
        <a:bodyPr/>
        <a:lstStyle/>
        <a:p>
          <a:endParaRPr lang="es-ES"/>
        </a:p>
      </dgm:t>
    </dgm:pt>
    <dgm:pt modelId="{F6842620-9E7F-B544-8D7B-7DBF8B46FEBD}">
      <dgm:prSet phldrT="[Texto]"/>
      <dgm:spPr/>
      <dgm:t>
        <a:bodyPr/>
        <a:lstStyle/>
        <a:p>
          <a:r>
            <a:rPr lang="es-ES" dirty="0" smtClean="0"/>
            <a:t>Gran interactividad</a:t>
          </a:r>
          <a:endParaRPr lang="es-ES" dirty="0"/>
        </a:p>
      </dgm:t>
    </dgm:pt>
    <dgm:pt modelId="{25DACB82-7EFD-FA4C-8D09-842A19C70032}" type="parTrans" cxnId="{9F2B571E-3568-B644-9134-389D545D147C}">
      <dgm:prSet/>
      <dgm:spPr/>
      <dgm:t>
        <a:bodyPr/>
        <a:lstStyle/>
        <a:p>
          <a:endParaRPr lang="es-ES"/>
        </a:p>
      </dgm:t>
    </dgm:pt>
    <dgm:pt modelId="{0304BD9D-DF0F-F047-BD2A-ED74DEC18E67}" type="sibTrans" cxnId="{9F2B571E-3568-B644-9134-389D545D147C}">
      <dgm:prSet/>
      <dgm:spPr/>
      <dgm:t>
        <a:bodyPr/>
        <a:lstStyle/>
        <a:p>
          <a:endParaRPr lang="es-ES"/>
        </a:p>
      </dgm:t>
    </dgm:pt>
    <dgm:pt modelId="{2DCBB34F-F297-474E-9EEE-44978726C0A9}">
      <dgm:prSet phldrT="[Texto]"/>
      <dgm:spPr/>
      <dgm:t>
        <a:bodyPr/>
        <a:lstStyle/>
        <a:p>
          <a:r>
            <a:rPr lang="es-ES" dirty="0" smtClean="0"/>
            <a:t>S</a:t>
          </a:r>
          <a:r>
            <a:rPr lang="es-ES" dirty="0" smtClean="0"/>
            <a:t>inergias</a:t>
          </a:r>
          <a:endParaRPr lang="es-ES" dirty="0"/>
        </a:p>
      </dgm:t>
    </dgm:pt>
    <dgm:pt modelId="{2AC69F93-53D3-FE4F-9937-475EABCCC885}" type="parTrans" cxnId="{3FBA043E-390E-A440-AEBD-DADA63D98189}">
      <dgm:prSet/>
      <dgm:spPr/>
      <dgm:t>
        <a:bodyPr/>
        <a:lstStyle/>
        <a:p>
          <a:endParaRPr lang="es-ES"/>
        </a:p>
      </dgm:t>
    </dgm:pt>
    <dgm:pt modelId="{0D8DAAE2-CA24-AC4B-882F-0788447EC4A4}" type="sibTrans" cxnId="{3FBA043E-390E-A440-AEBD-DADA63D98189}">
      <dgm:prSet/>
      <dgm:spPr/>
      <dgm:t>
        <a:bodyPr/>
        <a:lstStyle/>
        <a:p>
          <a:endParaRPr lang="es-ES"/>
        </a:p>
      </dgm:t>
    </dgm:pt>
    <dgm:pt modelId="{DA1DE0C6-0B5B-7A4A-BD28-9E638E82A770}">
      <dgm:prSet phldrT="[Texto]"/>
      <dgm:spPr/>
      <dgm:t>
        <a:bodyPr/>
        <a:lstStyle/>
        <a:p>
          <a:r>
            <a:rPr lang="es-ES" dirty="0" smtClean="0"/>
            <a:t>A</a:t>
          </a:r>
          <a:r>
            <a:rPr lang="es-ES" dirty="0" smtClean="0"/>
            <a:t>rmon</a:t>
          </a:r>
          <a:r>
            <a:rPr lang="es-ES" dirty="0" smtClean="0"/>
            <a:t>ía social</a:t>
          </a:r>
          <a:endParaRPr lang="es-ES" dirty="0"/>
        </a:p>
      </dgm:t>
    </dgm:pt>
    <dgm:pt modelId="{3712244E-5CAF-3540-BA88-CA6D7A595442}" type="parTrans" cxnId="{52069E25-0850-BF4B-93FE-5D5B459BF996}">
      <dgm:prSet/>
      <dgm:spPr/>
      <dgm:t>
        <a:bodyPr/>
        <a:lstStyle/>
        <a:p>
          <a:endParaRPr lang="es-ES"/>
        </a:p>
      </dgm:t>
    </dgm:pt>
    <dgm:pt modelId="{F44B795F-44F7-D743-8985-10F8DB8ED399}" type="sibTrans" cxnId="{52069E25-0850-BF4B-93FE-5D5B459BF996}">
      <dgm:prSet/>
      <dgm:spPr/>
      <dgm:t>
        <a:bodyPr/>
        <a:lstStyle/>
        <a:p>
          <a:endParaRPr lang="es-ES"/>
        </a:p>
      </dgm:t>
    </dgm:pt>
    <dgm:pt modelId="{3714C5A9-4820-0C4A-A534-C832714B170C}">
      <dgm:prSet phldrT="[Texto]"/>
      <dgm:spPr/>
      <dgm:t>
        <a:bodyPr/>
        <a:lstStyle/>
        <a:p>
          <a:r>
            <a:rPr lang="es-ES" dirty="0" smtClean="0"/>
            <a:t>T</a:t>
          </a:r>
          <a:r>
            <a:rPr lang="es-ES" dirty="0" smtClean="0"/>
            <a:t>oma de decisiones por consenso</a:t>
          </a:r>
          <a:endParaRPr lang="es-ES" dirty="0"/>
        </a:p>
      </dgm:t>
    </dgm:pt>
    <dgm:pt modelId="{7810B937-8AF0-3B4E-869D-031AF6AFFDCF}" type="parTrans" cxnId="{0F8281BE-B3A3-B745-A3AC-485108D082AA}">
      <dgm:prSet/>
      <dgm:spPr/>
      <dgm:t>
        <a:bodyPr/>
        <a:lstStyle/>
        <a:p>
          <a:endParaRPr lang="es-ES"/>
        </a:p>
      </dgm:t>
    </dgm:pt>
    <dgm:pt modelId="{E5DBF6B4-5836-C644-B434-9416ECCE437C}" type="sibTrans" cxnId="{0F8281BE-B3A3-B745-A3AC-485108D082AA}">
      <dgm:prSet/>
      <dgm:spPr/>
      <dgm:t>
        <a:bodyPr/>
        <a:lstStyle/>
        <a:p>
          <a:endParaRPr lang="es-ES"/>
        </a:p>
      </dgm:t>
    </dgm:pt>
    <dgm:pt modelId="{28EAEB12-0E2B-FE46-8A96-8EC3EB9C6937}">
      <dgm:prSet phldrT="[Texto]"/>
      <dgm:spPr/>
      <dgm:t>
        <a:bodyPr/>
        <a:lstStyle/>
        <a:p>
          <a:r>
            <a:rPr lang="es-ES" dirty="0" err="1" smtClean="0"/>
            <a:t>Autorrenovaci</a:t>
          </a:r>
          <a:r>
            <a:rPr lang="es-ES" dirty="0" err="1" smtClean="0"/>
            <a:t>ón</a:t>
          </a:r>
          <a:r>
            <a:rPr lang="es-ES" dirty="0" smtClean="0"/>
            <a:t> constante</a:t>
          </a:r>
          <a:endParaRPr lang="es-ES" dirty="0"/>
        </a:p>
      </dgm:t>
    </dgm:pt>
    <dgm:pt modelId="{3D7D2FC9-597B-D840-B95F-6639594E6138}" type="parTrans" cxnId="{21B091B3-3988-CA49-8D9E-C768FED62B08}">
      <dgm:prSet/>
      <dgm:spPr/>
      <dgm:t>
        <a:bodyPr/>
        <a:lstStyle/>
        <a:p>
          <a:endParaRPr lang="es-ES"/>
        </a:p>
      </dgm:t>
    </dgm:pt>
    <dgm:pt modelId="{D7A49B18-CFEB-F940-95B1-E604E6974895}" type="sibTrans" cxnId="{21B091B3-3988-CA49-8D9E-C768FED62B08}">
      <dgm:prSet/>
      <dgm:spPr/>
      <dgm:t>
        <a:bodyPr/>
        <a:lstStyle/>
        <a:p>
          <a:endParaRPr lang="es-ES"/>
        </a:p>
      </dgm:t>
    </dgm:pt>
    <dgm:pt modelId="{DD5DCB7C-0418-7442-8297-14A667C42254}">
      <dgm:prSet phldrT="[Texto]"/>
      <dgm:spPr/>
      <dgm:t>
        <a:bodyPr/>
        <a:lstStyle/>
        <a:p>
          <a:r>
            <a:rPr lang="es-ES" dirty="0" smtClean="0"/>
            <a:t>Enfoque metaf</a:t>
          </a:r>
          <a:r>
            <a:rPr lang="es-ES" dirty="0" smtClean="0"/>
            <a:t>ísico</a:t>
          </a:r>
          <a:endParaRPr lang="es-ES" dirty="0"/>
        </a:p>
      </dgm:t>
    </dgm:pt>
    <dgm:pt modelId="{0877E93F-1612-5046-BE96-21E8DF5A9064}" type="parTrans" cxnId="{AB72A8D4-5D5E-FC43-9E17-BF6F445E1877}">
      <dgm:prSet/>
      <dgm:spPr/>
      <dgm:t>
        <a:bodyPr/>
        <a:lstStyle/>
        <a:p>
          <a:endParaRPr lang="es-ES"/>
        </a:p>
      </dgm:t>
    </dgm:pt>
    <dgm:pt modelId="{87E059F7-FDD8-9943-BCC1-9F2D0EED8895}" type="sibTrans" cxnId="{AB72A8D4-5D5E-FC43-9E17-BF6F445E1877}">
      <dgm:prSet/>
      <dgm:spPr/>
      <dgm:t>
        <a:bodyPr/>
        <a:lstStyle/>
        <a:p>
          <a:endParaRPr lang="es-ES"/>
        </a:p>
      </dgm:t>
    </dgm:pt>
    <dgm:pt modelId="{DBAE15F8-E841-0F44-B5B1-9CF5CAC996E9}">
      <dgm:prSet phldrT="[Texto]"/>
      <dgm:spPr/>
      <dgm:t>
        <a:bodyPr/>
        <a:lstStyle/>
        <a:p>
          <a:r>
            <a:rPr lang="es-ES" dirty="0" smtClean="0"/>
            <a:t>Las organizaciones son esp</a:t>
          </a:r>
          <a:r>
            <a:rPr lang="es-ES" dirty="0" smtClean="0"/>
            <a:t>íritu</a:t>
          </a:r>
          <a:endParaRPr lang="es-ES" dirty="0"/>
        </a:p>
      </dgm:t>
    </dgm:pt>
    <dgm:pt modelId="{216B74FE-9546-C442-8C9B-88886B326E06}" type="parTrans" cxnId="{EE410E23-81DA-CC43-87D6-268BF708BA00}">
      <dgm:prSet/>
      <dgm:spPr/>
      <dgm:t>
        <a:bodyPr/>
        <a:lstStyle/>
        <a:p>
          <a:endParaRPr lang="es-ES"/>
        </a:p>
      </dgm:t>
    </dgm:pt>
    <dgm:pt modelId="{9F3ECD95-A7CB-E549-B0A0-693E92463182}" type="sibTrans" cxnId="{EE410E23-81DA-CC43-87D6-268BF708BA00}">
      <dgm:prSet/>
      <dgm:spPr/>
      <dgm:t>
        <a:bodyPr/>
        <a:lstStyle/>
        <a:p>
          <a:endParaRPr lang="es-ES"/>
        </a:p>
      </dgm:t>
    </dgm:pt>
    <dgm:pt modelId="{8786A501-7B50-AD46-99C6-F45C253C3C93}">
      <dgm:prSet phldrT="[Texto]"/>
      <dgm:spPr/>
      <dgm:t>
        <a:bodyPr/>
        <a:lstStyle/>
        <a:p>
          <a:r>
            <a:rPr lang="es-ES" dirty="0" smtClean="0"/>
            <a:t>Elaboraci</a:t>
          </a:r>
          <a:r>
            <a:rPr lang="es-ES" dirty="0" smtClean="0"/>
            <a:t>ón de política corporativa a través del mito y ritual</a:t>
          </a:r>
          <a:endParaRPr lang="es-ES" dirty="0"/>
        </a:p>
      </dgm:t>
    </dgm:pt>
    <dgm:pt modelId="{E848D728-E950-664B-AEE2-9F9D49CB3F5A}" type="parTrans" cxnId="{13890C3A-5415-7E43-9E29-09213CFD0C94}">
      <dgm:prSet/>
      <dgm:spPr/>
      <dgm:t>
        <a:bodyPr/>
        <a:lstStyle/>
        <a:p>
          <a:endParaRPr lang="es-ES"/>
        </a:p>
      </dgm:t>
    </dgm:pt>
    <dgm:pt modelId="{A1EB30AB-3EC5-574F-82C1-AE57386350D5}" type="sibTrans" cxnId="{13890C3A-5415-7E43-9E29-09213CFD0C94}">
      <dgm:prSet/>
      <dgm:spPr/>
      <dgm:t>
        <a:bodyPr/>
        <a:lstStyle/>
        <a:p>
          <a:endParaRPr lang="es-ES"/>
        </a:p>
      </dgm:t>
    </dgm:pt>
    <dgm:pt modelId="{1CC57C38-20C5-9647-8461-CC68D944ACBC}">
      <dgm:prSet phldrT="[Texto]"/>
      <dgm:spPr/>
      <dgm:t>
        <a:bodyPr/>
        <a:lstStyle/>
        <a:p>
          <a:r>
            <a:rPr lang="es-ES" dirty="0" smtClean="0"/>
            <a:t>F</a:t>
          </a:r>
          <a:r>
            <a:rPr lang="es-ES" dirty="0" smtClean="0"/>
            <a:t>ormulaci</a:t>
          </a:r>
          <a:r>
            <a:rPr lang="es-ES" dirty="0" smtClean="0"/>
            <a:t>ón de estrategia</a:t>
          </a:r>
          <a:endParaRPr lang="es-ES" dirty="0"/>
        </a:p>
      </dgm:t>
    </dgm:pt>
    <dgm:pt modelId="{BB3D3D83-9809-EB44-BE77-6B5D1685D373}" type="parTrans" cxnId="{E5B709DA-F22C-7E4C-9A38-94202D8EBA71}">
      <dgm:prSet/>
      <dgm:spPr/>
      <dgm:t>
        <a:bodyPr/>
        <a:lstStyle/>
        <a:p>
          <a:endParaRPr lang="es-ES"/>
        </a:p>
      </dgm:t>
    </dgm:pt>
    <dgm:pt modelId="{3F951D28-0A48-AF42-8F20-76D68C94CD66}" type="sibTrans" cxnId="{E5B709DA-F22C-7E4C-9A38-94202D8EBA71}">
      <dgm:prSet/>
      <dgm:spPr/>
      <dgm:t>
        <a:bodyPr/>
        <a:lstStyle/>
        <a:p>
          <a:endParaRPr lang="es-ES"/>
        </a:p>
      </dgm:t>
    </dgm:pt>
    <dgm:pt modelId="{AD4A805C-44A9-7E4A-B3A6-35A65B633B92}">
      <dgm:prSet phldrT="[Texto]"/>
      <dgm:spPr/>
      <dgm:t>
        <a:bodyPr/>
        <a:lstStyle/>
        <a:p>
          <a:r>
            <a:rPr lang="es-ES" dirty="0" smtClean="0"/>
            <a:t>Gesti</a:t>
          </a:r>
          <a:r>
            <a:rPr lang="es-ES" dirty="0" smtClean="0"/>
            <a:t>ón de operaciones metafísicas (historias colectivas)</a:t>
          </a:r>
          <a:endParaRPr lang="es-ES" dirty="0"/>
        </a:p>
      </dgm:t>
    </dgm:pt>
    <dgm:pt modelId="{1F4D7125-150D-7E44-B3DC-0894C5E5AEF1}" type="parTrans" cxnId="{EAC87377-5F58-A940-941C-1FC51AA5C512}">
      <dgm:prSet/>
      <dgm:spPr/>
      <dgm:t>
        <a:bodyPr/>
        <a:lstStyle/>
        <a:p>
          <a:endParaRPr lang="es-ES"/>
        </a:p>
      </dgm:t>
    </dgm:pt>
    <dgm:pt modelId="{946A7E07-B6FE-BE4B-8CF2-20BE05D88E83}" type="sibTrans" cxnId="{EAC87377-5F58-A940-941C-1FC51AA5C512}">
      <dgm:prSet/>
      <dgm:spPr/>
      <dgm:t>
        <a:bodyPr/>
        <a:lstStyle/>
        <a:p>
          <a:endParaRPr lang="es-ES"/>
        </a:p>
      </dgm:t>
    </dgm:pt>
    <dgm:pt modelId="{275F8F1A-A999-F441-B7F5-9DC7BCF82BD3}">
      <dgm:prSet phldrT="[Texto]"/>
      <dgm:spPr/>
      <dgm:t>
        <a:bodyPr/>
        <a:lstStyle/>
        <a:p>
          <a:r>
            <a:rPr lang="es-ES" dirty="0" smtClean="0"/>
            <a:t>Trabajo de duelo, nueva historia, celebraci</a:t>
          </a:r>
          <a:r>
            <a:rPr lang="es-ES" dirty="0" smtClean="0"/>
            <a:t>ón de resurrección</a:t>
          </a:r>
          <a:endParaRPr lang="es-ES" dirty="0"/>
        </a:p>
      </dgm:t>
    </dgm:pt>
    <dgm:pt modelId="{5ED602E8-E081-694F-A7B6-32E7C3601FF1}" type="parTrans" cxnId="{559EC3ED-8342-0243-A909-6B887C1036DA}">
      <dgm:prSet/>
      <dgm:spPr/>
      <dgm:t>
        <a:bodyPr/>
        <a:lstStyle/>
        <a:p>
          <a:endParaRPr lang="es-ES"/>
        </a:p>
      </dgm:t>
    </dgm:pt>
    <dgm:pt modelId="{509EAF99-048C-C841-A809-B5F2C4672A06}" type="sibTrans" cxnId="{559EC3ED-8342-0243-A909-6B887C1036DA}">
      <dgm:prSet/>
      <dgm:spPr/>
      <dgm:t>
        <a:bodyPr/>
        <a:lstStyle/>
        <a:p>
          <a:endParaRPr lang="es-ES"/>
        </a:p>
      </dgm:t>
    </dgm:pt>
    <dgm:pt modelId="{D567AFEF-F5F0-0246-B754-23BBAB7E5C91}" type="pres">
      <dgm:prSet presAssocID="{59A4A86F-15D1-B142-A34A-FBC996957717}" presName="Name0" presStyleCnt="0">
        <dgm:presLayoutVars>
          <dgm:dir/>
          <dgm:animLvl val="lvl"/>
          <dgm:resizeHandles val="exact"/>
        </dgm:presLayoutVars>
      </dgm:prSet>
      <dgm:spPr/>
    </dgm:pt>
    <dgm:pt modelId="{CDD38254-87A4-C642-900A-016D5E92AB62}" type="pres">
      <dgm:prSet presAssocID="{6148681B-DBC2-A448-868A-C1AA6326C5C6}" presName="composite" presStyleCnt="0"/>
      <dgm:spPr/>
    </dgm:pt>
    <dgm:pt modelId="{49F8CB98-A8B0-D348-9859-1757FA455822}" type="pres">
      <dgm:prSet presAssocID="{6148681B-DBC2-A448-868A-C1AA6326C5C6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E9B22B06-07C8-6642-823C-F13DDBF38B81}" type="pres">
      <dgm:prSet presAssocID="{6148681B-DBC2-A448-868A-C1AA6326C5C6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9CF325A-871F-F74E-ACB4-94C13F211F7C}" type="pres">
      <dgm:prSet presAssocID="{516D1986-6F3D-1C4A-9FFE-F8F3525779D7}" presName="space" presStyleCnt="0"/>
      <dgm:spPr/>
    </dgm:pt>
    <dgm:pt modelId="{7A8CE509-4DCC-394C-B50A-8BF7A2443A8D}" type="pres">
      <dgm:prSet presAssocID="{E508B8C8-BE25-794E-B60F-50C65766265A}" presName="composite" presStyleCnt="0"/>
      <dgm:spPr/>
    </dgm:pt>
    <dgm:pt modelId="{6DC12BA4-1051-F540-BD7C-D29DB10F84B6}" type="pres">
      <dgm:prSet presAssocID="{E508B8C8-BE25-794E-B60F-50C65766265A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1EBD0696-39BE-234B-9E44-E201C8F7178A}" type="pres">
      <dgm:prSet presAssocID="{E508B8C8-BE25-794E-B60F-50C65766265A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44109F8-8DD1-E946-BC2B-2B11AB4C7461}" type="pres">
      <dgm:prSet presAssocID="{E217770E-35FF-E942-9A20-410F1A4080A3}" presName="space" presStyleCnt="0"/>
      <dgm:spPr/>
    </dgm:pt>
    <dgm:pt modelId="{B25CB0D3-186F-F54D-9E51-AD7727E980EF}" type="pres">
      <dgm:prSet presAssocID="{EA6688D7-79BF-5447-BB9E-EC45C660998E}" presName="composite" presStyleCnt="0"/>
      <dgm:spPr/>
    </dgm:pt>
    <dgm:pt modelId="{6A6999A4-BB56-A841-8D6A-AE54F723A4A6}" type="pres">
      <dgm:prSet presAssocID="{EA6688D7-79BF-5447-BB9E-EC45C660998E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A8431C19-049E-2F44-9FE9-032B7846232E}" type="pres">
      <dgm:prSet presAssocID="{EA6688D7-79BF-5447-BB9E-EC45C660998E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F3D74DC-A27D-4D47-9125-A38142A34629}" type="pres">
      <dgm:prSet presAssocID="{5D5CC7DE-1348-2C44-A917-BCA6E9471BC2}" presName="space" presStyleCnt="0"/>
      <dgm:spPr/>
    </dgm:pt>
    <dgm:pt modelId="{1EB7384C-382D-E24E-B1FF-B953EE056CBE}" type="pres">
      <dgm:prSet presAssocID="{DD5DCB7C-0418-7442-8297-14A667C42254}" presName="composite" presStyleCnt="0"/>
      <dgm:spPr/>
    </dgm:pt>
    <dgm:pt modelId="{225EDEC3-4F43-6541-9819-5D9200092BDE}" type="pres">
      <dgm:prSet presAssocID="{DD5DCB7C-0418-7442-8297-14A667C42254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43F8DB5F-A028-054B-86A1-1C0121E400C6}" type="pres">
      <dgm:prSet presAssocID="{DD5DCB7C-0418-7442-8297-14A667C42254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344B591-A01A-6F4D-A685-2220889CF705}" type="presOf" srcId="{EA6688D7-79BF-5447-BB9E-EC45C660998E}" destId="{6A6999A4-BB56-A841-8D6A-AE54F723A4A6}" srcOrd="0" destOrd="0" presId="urn:microsoft.com/office/officeart/2005/8/layout/hList1"/>
    <dgm:cxn modelId="{52069E25-0850-BF4B-93FE-5D5B459BF996}" srcId="{EA6688D7-79BF-5447-BB9E-EC45C660998E}" destId="{DA1DE0C6-0B5B-7A4A-BD28-9E638E82A770}" srcOrd="4" destOrd="0" parTransId="{3712244E-5CAF-3540-BA88-CA6D7A595442}" sibTransId="{F44B795F-44F7-D743-8985-10F8DB8ED399}"/>
    <dgm:cxn modelId="{C11D1D80-52A8-AE45-8F24-193E0A9C534F}" type="presOf" srcId="{34FD65AE-D876-8B41-AADD-5264153DBC3E}" destId="{E9B22B06-07C8-6642-823C-F13DDBF38B81}" srcOrd="0" destOrd="2" presId="urn:microsoft.com/office/officeart/2005/8/layout/hList1"/>
    <dgm:cxn modelId="{1B2D20A1-2FF5-344D-AA96-3C1E48337859}" srcId="{59A4A86F-15D1-B142-A34A-FBC996957717}" destId="{EA6688D7-79BF-5447-BB9E-EC45C660998E}" srcOrd="2" destOrd="0" parTransId="{122D250D-CED6-0044-9D87-ADE24F612A10}" sibTransId="{5D5CC7DE-1348-2C44-A917-BCA6E9471BC2}"/>
    <dgm:cxn modelId="{F02296D1-1770-D34F-A725-D8650178E9E5}" type="presOf" srcId="{275F8F1A-A999-F441-B7F5-9DC7BCF82BD3}" destId="{43F8DB5F-A028-054B-86A1-1C0121E400C6}" srcOrd="0" destOrd="4" presId="urn:microsoft.com/office/officeart/2005/8/layout/hList1"/>
    <dgm:cxn modelId="{4FE2D28C-97F8-B342-AD60-51D656BAD4E2}" type="presOf" srcId="{FF5B0656-C3E1-5A4C-BBEA-D4A599DECDCC}" destId="{E9B22B06-07C8-6642-823C-F13DDBF38B81}" srcOrd="0" destOrd="5" presId="urn:microsoft.com/office/officeart/2005/8/layout/hList1"/>
    <dgm:cxn modelId="{7EC0517A-A879-E945-9478-B71A07481F55}" type="presOf" srcId="{59A4A86F-15D1-B142-A34A-FBC996957717}" destId="{D567AFEF-F5F0-0246-B754-23BBAB7E5C91}" srcOrd="0" destOrd="0" presId="urn:microsoft.com/office/officeart/2005/8/layout/hList1"/>
    <dgm:cxn modelId="{2063F402-C357-BE40-BFDF-77C5FB2B9826}" type="presOf" srcId="{DA1DE0C6-0B5B-7A4A-BD28-9E638E82A770}" destId="{A8431C19-049E-2F44-9FE9-032B7846232E}" srcOrd="0" destOrd="4" presId="urn:microsoft.com/office/officeart/2005/8/layout/hList1"/>
    <dgm:cxn modelId="{0CF5B71A-A147-FD4D-AF3C-4D713EE35CDE}" type="presOf" srcId="{6148681B-DBC2-A448-868A-C1AA6326C5C6}" destId="{49F8CB98-A8B0-D348-9859-1757FA455822}" srcOrd="0" destOrd="0" presId="urn:microsoft.com/office/officeart/2005/8/layout/hList1"/>
    <dgm:cxn modelId="{862F85D1-0ECC-574E-BF0E-223BBBA65D5E}" srcId="{59A4A86F-15D1-B142-A34A-FBC996957717}" destId="{E508B8C8-BE25-794E-B60F-50C65766265A}" srcOrd="1" destOrd="0" parTransId="{9B62FF24-91DF-0E47-A440-839D9A08FEBE}" sibTransId="{E217770E-35FF-E942-9A20-410F1A4080A3}"/>
    <dgm:cxn modelId="{D8897EF0-C57F-A14F-AEEF-734329263A77}" srcId="{34FD65AE-D876-8B41-AADD-5264153DBC3E}" destId="{BEB57470-B142-8C45-AD61-C3E980592DE8}" srcOrd="1" destOrd="0" parTransId="{5A5B6EFF-4662-B640-9E42-4A85313814B2}" sibTransId="{5A7065F7-AFC0-6443-B966-AC167BFDA3C8}"/>
    <dgm:cxn modelId="{0A62B44D-F8AD-D049-8DF1-44B08F518782}" type="presOf" srcId="{E508B8C8-BE25-794E-B60F-50C65766265A}" destId="{6DC12BA4-1051-F540-BD7C-D29DB10F84B6}" srcOrd="0" destOrd="0" presId="urn:microsoft.com/office/officeart/2005/8/layout/hList1"/>
    <dgm:cxn modelId="{FD80E5D4-12AA-EC42-9F98-EF35ABA14EEB}" type="presOf" srcId="{3714C5A9-4820-0C4A-A534-C832714B170C}" destId="{A8431C19-049E-2F44-9FE9-032B7846232E}" srcOrd="0" destOrd="5" presId="urn:microsoft.com/office/officeart/2005/8/layout/hList1"/>
    <dgm:cxn modelId="{552D2E86-2855-5447-9D13-19A3D2ECEE09}" type="presOf" srcId="{2E85AC91-D4B4-1845-8C61-E54CC7AAC228}" destId="{E9B22B06-07C8-6642-823C-F13DDBF38B81}" srcOrd="0" destOrd="0" presId="urn:microsoft.com/office/officeart/2005/8/layout/hList1"/>
    <dgm:cxn modelId="{2246E809-86B5-2545-8C8A-CF26E6562466}" type="presOf" srcId="{1CC57C38-20C5-9647-8461-CC68D944ACBC}" destId="{43F8DB5F-A028-054B-86A1-1C0121E400C6}" srcOrd="0" destOrd="2" presId="urn:microsoft.com/office/officeart/2005/8/layout/hList1"/>
    <dgm:cxn modelId="{43F5EFBC-E0F7-C34C-B9F3-EDCC33FFCF3A}" srcId="{34FD65AE-D876-8B41-AADD-5264153DBC3E}" destId="{C2096F56-AEEC-C34E-99C4-E49C234530CC}" srcOrd="5" destOrd="0" parTransId="{B943B6F2-11C5-E245-88FA-03DF0F5B929D}" sibTransId="{28804BC0-80E5-064C-9FD8-4B4243C430C6}"/>
    <dgm:cxn modelId="{C8CC153C-D771-7747-80FB-F7E65A23B9B7}" type="presOf" srcId="{B3FA491A-9849-E44C-9D9A-08FE8E2C4B55}" destId="{E9B22B06-07C8-6642-823C-F13DDBF38B81}" srcOrd="0" destOrd="3" presId="urn:microsoft.com/office/officeart/2005/8/layout/hList1"/>
    <dgm:cxn modelId="{7BEC7A06-D072-4F44-8699-644CA4AEFA34}" type="presOf" srcId="{C2096F56-AEEC-C34E-99C4-E49C234530CC}" destId="{E9B22B06-07C8-6642-823C-F13DDBF38B81}" srcOrd="0" destOrd="8" presId="urn:microsoft.com/office/officeart/2005/8/layout/hList1"/>
    <dgm:cxn modelId="{E8AF483D-8BBA-E945-AD58-7F6F92BA7218}" type="presOf" srcId="{B222CBF0-553D-7D44-95A5-1F6816667972}" destId="{A8431C19-049E-2F44-9FE9-032B7846232E}" srcOrd="0" destOrd="1" presId="urn:microsoft.com/office/officeart/2005/8/layout/hList1"/>
    <dgm:cxn modelId="{EE410E23-81DA-CC43-87D6-268BF708BA00}" srcId="{DD5DCB7C-0418-7442-8297-14A667C42254}" destId="{DBAE15F8-E841-0F44-B5B1-9CF5CAC996E9}" srcOrd="0" destOrd="0" parTransId="{216B74FE-9546-C442-8C9B-88886B326E06}" sibTransId="{9F3ECD95-A7CB-E549-B0A0-693E92463182}"/>
    <dgm:cxn modelId="{E947E1B3-AA03-D046-B187-11B6B1B7E91D}" srcId="{34FD65AE-D876-8B41-AADD-5264153DBC3E}" destId="{FF5B0656-C3E1-5A4C-BBEA-D4A599DECDCC}" srcOrd="2" destOrd="0" parTransId="{8BC51EE5-3B73-7347-A92F-4AFAE11169DF}" sibTransId="{E0DA3B86-E984-E948-988E-0BA376660697}"/>
    <dgm:cxn modelId="{5A8D581A-CAD9-B644-AABD-AA58D2ECCD22}" type="presOf" srcId="{DBAE15F8-E841-0F44-B5B1-9CF5CAC996E9}" destId="{43F8DB5F-A028-054B-86A1-1C0121E400C6}" srcOrd="0" destOrd="0" presId="urn:microsoft.com/office/officeart/2005/8/layout/hList1"/>
    <dgm:cxn modelId="{127DFA05-28BD-F742-896F-B6DD024A05B3}" type="presOf" srcId="{79A1EA05-1932-DA4E-8190-063E2BC0FADC}" destId="{A8431C19-049E-2F44-9FE9-032B7846232E}" srcOrd="0" destOrd="0" presId="urn:microsoft.com/office/officeart/2005/8/layout/hList1"/>
    <dgm:cxn modelId="{0414ADDE-224E-6046-95CA-DE2C87AA0B67}" type="presOf" srcId="{6D4BB7E8-668E-2747-B421-7C2C4528E836}" destId="{E9B22B06-07C8-6642-823C-F13DDBF38B81}" srcOrd="0" destOrd="1" presId="urn:microsoft.com/office/officeart/2005/8/layout/hList1"/>
    <dgm:cxn modelId="{67AF455E-8924-0742-BC95-ADC16599DA25}" srcId="{6148681B-DBC2-A448-868A-C1AA6326C5C6}" destId="{34FD65AE-D876-8B41-AADD-5264153DBC3E}" srcOrd="2" destOrd="0" parTransId="{B9274D91-3896-7140-BEEC-1B4D3137B5F0}" sibTransId="{B5E83989-E380-3044-B7D9-E5709A498BF7}"/>
    <dgm:cxn modelId="{DD8812FE-4BA9-DF4D-9559-E15C84BECF71}" srcId="{E508B8C8-BE25-794E-B60F-50C65766265A}" destId="{8D030AE8-F765-2149-9CDE-BD2E3613C796}" srcOrd="0" destOrd="0" parTransId="{E0CAF2EA-FD63-6E49-9650-8A6969FCFB75}" sibTransId="{19BE0DC7-22B9-1943-93C5-F5277FC34E2A}"/>
    <dgm:cxn modelId="{B7B029A5-6CB0-3340-B40C-6D28F36EC795}" type="presOf" srcId="{1DE1E6B0-8A97-0547-816A-7443BFFD3006}" destId="{1EBD0696-39BE-234B-9E44-E201C8F7178A}" srcOrd="0" destOrd="3" presId="urn:microsoft.com/office/officeart/2005/8/layout/hList1"/>
    <dgm:cxn modelId="{EE98F825-0F9C-7F4E-B5EB-795CD9464033}" srcId="{E508B8C8-BE25-794E-B60F-50C65766265A}" destId="{EE45C5ED-DA9D-BF45-AB15-49DEF8F99AD5}" srcOrd="1" destOrd="0" parTransId="{F2723A82-C216-BF44-A9E2-EB1372D7C67B}" sibTransId="{22C19204-1D28-8C4B-B115-A8CAC61C456A}"/>
    <dgm:cxn modelId="{8ADE5CB5-CFD0-BE41-A779-09478A223BF8}" type="presOf" srcId="{8D030AE8-F765-2149-9CDE-BD2E3613C796}" destId="{1EBD0696-39BE-234B-9E44-E201C8F7178A}" srcOrd="0" destOrd="0" presId="urn:microsoft.com/office/officeart/2005/8/layout/hList1"/>
    <dgm:cxn modelId="{DD8675A2-7473-AC41-80FB-8DF84358D446}" type="presOf" srcId="{AD4A805C-44A9-7E4A-B3A6-35A65B633B92}" destId="{43F8DB5F-A028-054B-86A1-1C0121E400C6}" srcOrd="0" destOrd="3" presId="urn:microsoft.com/office/officeart/2005/8/layout/hList1"/>
    <dgm:cxn modelId="{D7FB7438-73D2-C540-9A19-4CFBDED3B07F}" srcId="{34FD65AE-D876-8B41-AADD-5264153DBC3E}" destId="{C5D1EC25-79DA-BB4F-9A1D-1B6006D3D8A6}" srcOrd="4" destOrd="0" parTransId="{F1D31877-526E-F445-99E2-AF3C13C3BD9B}" sibTransId="{A25D9E4B-7A61-4F4E-A4B4-9D3306C3CC9E}"/>
    <dgm:cxn modelId="{3FBA043E-390E-A440-AEBD-DADA63D98189}" srcId="{EA6688D7-79BF-5447-BB9E-EC45C660998E}" destId="{2DCBB34F-F297-474E-9EEE-44978726C0A9}" srcOrd="3" destOrd="0" parTransId="{2AC69F93-53D3-FE4F-9937-475EABCCC885}" sibTransId="{0D8DAAE2-CA24-AC4B-882F-0788447EC4A4}"/>
    <dgm:cxn modelId="{559EC3ED-8342-0243-A909-6B887C1036DA}" srcId="{DD5DCB7C-0418-7442-8297-14A667C42254}" destId="{275F8F1A-A999-F441-B7F5-9DC7BCF82BD3}" srcOrd="4" destOrd="0" parTransId="{5ED602E8-E081-694F-A7B6-32E7C3601FF1}" sibTransId="{509EAF99-048C-C841-A809-B5F2C4672A06}"/>
    <dgm:cxn modelId="{47963830-16F1-F049-A0E0-DFF103384AB5}" srcId="{59A4A86F-15D1-B142-A34A-FBC996957717}" destId="{6148681B-DBC2-A448-868A-C1AA6326C5C6}" srcOrd="0" destOrd="0" parTransId="{B35C786A-7942-7148-BD64-EC80403D2391}" sibTransId="{516D1986-6F3D-1C4A-9FFE-F8F3525779D7}"/>
    <dgm:cxn modelId="{60FF449E-139B-A242-8F79-8E59B7B7B39A}" type="presOf" srcId="{28EAEB12-0E2B-FE46-8A96-8EC3EB9C6937}" destId="{A8431C19-049E-2F44-9FE9-032B7846232E}" srcOrd="0" destOrd="6" presId="urn:microsoft.com/office/officeart/2005/8/layout/hList1"/>
    <dgm:cxn modelId="{385CC6E7-63C5-6A49-89FA-24F9EF77FDC0}" srcId="{E508B8C8-BE25-794E-B60F-50C65766265A}" destId="{1DE1E6B0-8A97-0547-816A-7443BFFD3006}" srcOrd="3" destOrd="0" parTransId="{E2E64A45-18DC-BE46-B31D-20D31D458CF9}" sibTransId="{4A6551C9-1000-AF4A-BABB-901447EE9AD8}"/>
    <dgm:cxn modelId="{036732B8-4926-A042-8774-D0AB7B42B695}" type="presOf" srcId="{BEB57470-B142-8C45-AD61-C3E980592DE8}" destId="{E9B22B06-07C8-6642-823C-F13DDBF38B81}" srcOrd="0" destOrd="4" presId="urn:microsoft.com/office/officeart/2005/8/layout/hList1"/>
    <dgm:cxn modelId="{AB72A8D4-5D5E-FC43-9E17-BF6F445E1877}" srcId="{59A4A86F-15D1-B142-A34A-FBC996957717}" destId="{DD5DCB7C-0418-7442-8297-14A667C42254}" srcOrd="3" destOrd="0" parTransId="{0877E93F-1612-5046-BE96-21E8DF5A9064}" sibTransId="{87E059F7-FDD8-9943-BCC1-9F2D0EED8895}"/>
    <dgm:cxn modelId="{13890C3A-5415-7E43-9E29-09213CFD0C94}" srcId="{DD5DCB7C-0418-7442-8297-14A667C42254}" destId="{8786A501-7B50-AD46-99C6-F45C253C3C93}" srcOrd="1" destOrd="0" parTransId="{E848D728-E950-664B-AEE2-9F9D49CB3F5A}" sibTransId="{A1EB30AB-3EC5-574F-82C1-AE57386350D5}"/>
    <dgm:cxn modelId="{B458D6C9-300B-C64B-B841-F9E314D200BD}" type="presOf" srcId="{C5D1EC25-79DA-BB4F-9A1D-1B6006D3D8A6}" destId="{E9B22B06-07C8-6642-823C-F13DDBF38B81}" srcOrd="0" destOrd="7" presId="urn:microsoft.com/office/officeart/2005/8/layout/hList1"/>
    <dgm:cxn modelId="{EAC87377-5F58-A940-941C-1FC51AA5C512}" srcId="{DD5DCB7C-0418-7442-8297-14A667C42254}" destId="{AD4A805C-44A9-7E4A-B3A6-35A65B633B92}" srcOrd="3" destOrd="0" parTransId="{1F4D7125-150D-7E44-B3DC-0894C5E5AEF1}" sibTransId="{946A7E07-B6FE-BE4B-8CF2-20BE05D88E83}"/>
    <dgm:cxn modelId="{E5B709DA-F22C-7E4C-9A38-94202D8EBA71}" srcId="{DD5DCB7C-0418-7442-8297-14A667C42254}" destId="{1CC57C38-20C5-9647-8461-CC68D944ACBC}" srcOrd="2" destOrd="0" parTransId="{BB3D3D83-9809-EB44-BE77-6B5D1685D373}" sibTransId="{3F951D28-0A48-AF42-8F20-76D68C94CD66}"/>
    <dgm:cxn modelId="{807315CD-288A-5944-B33F-BDE93285C5A9}" srcId="{34FD65AE-D876-8B41-AADD-5264153DBC3E}" destId="{B3FA491A-9849-E44C-9D9A-08FE8E2C4B55}" srcOrd="0" destOrd="0" parTransId="{50EE8362-A11D-0E44-80D2-6FD7D46F5139}" sibTransId="{C3F3FFA9-ECD7-7448-87E1-71A26B1039BB}"/>
    <dgm:cxn modelId="{21B091B3-3988-CA49-8D9E-C768FED62B08}" srcId="{EA6688D7-79BF-5447-BB9E-EC45C660998E}" destId="{28EAEB12-0E2B-FE46-8A96-8EC3EB9C6937}" srcOrd="6" destOrd="0" parTransId="{3D7D2FC9-597B-D840-B95F-6639594E6138}" sibTransId="{D7A49B18-CFEB-F940-95B1-E604E6974895}"/>
    <dgm:cxn modelId="{9F2B571E-3568-B644-9134-389D545D147C}" srcId="{EA6688D7-79BF-5447-BB9E-EC45C660998E}" destId="{F6842620-9E7F-B544-8D7B-7DBF8B46FEBD}" srcOrd="2" destOrd="0" parTransId="{25DACB82-7EFD-FA4C-8D09-842A19C70032}" sibTransId="{0304BD9D-DF0F-F047-BD2A-ED74DEC18E67}"/>
    <dgm:cxn modelId="{B24F6C4F-8016-E044-A019-74C1AF6DCC59}" type="presOf" srcId="{F6842620-9E7F-B544-8D7B-7DBF8B46FEBD}" destId="{A8431C19-049E-2F44-9FE9-032B7846232E}" srcOrd="0" destOrd="2" presId="urn:microsoft.com/office/officeart/2005/8/layout/hList1"/>
    <dgm:cxn modelId="{9CE397D5-2436-BC40-903B-75C2E641F56C}" type="presOf" srcId="{DD5DCB7C-0418-7442-8297-14A667C42254}" destId="{225EDEC3-4F43-6541-9819-5D9200092BDE}" srcOrd="0" destOrd="0" presId="urn:microsoft.com/office/officeart/2005/8/layout/hList1"/>
    <dgm:cxn modelId="{0F8281BE-B3A3-B745-A3AC-485108D082AA}" srcId="{EA6688D7-79BF-5447-BB9E-EC45C660998E}" destId="{3714C5A9-4820-0C4A-A534-C832714B170C}" srcOrd="5" destOrd="0" parTransId="{7810B937-8AF0-3B4E-869D-031AF6AFFDCF}" sibTransId="{E5DBF6B4-5836-C644-B434-9416ECCE437C}"/>
    <dgm:cxn modelId="{A1816F8B-B6D6-4B4A-B3F3-C8E5FF6298B0}" type="presOf" srcId="{EE45C5ED-DA9D-BF45-AB15-49DEF8F99AD5}" destId="{1EBD0696-39BE-234B-9E44-E201C8F7178A}" srcOrd="0" destOrd="1" presId="urn:microsoft.com/office/officeart/2005/8/layout/hList1"/>
    <dgm:cxn modelId="{094E77A0-699A-AF4C-8ABC-DB80E1CEDD89}" type="presOf" srcId="{40732D54-EAA0-F045-BC49-C857E9C9A5A6}" destId="{1EBD0696-39BE-234B-9E44-E201C8F7178A}" srcOrd="0" destOrd="2" presId="urn:microsoft.com/office/officeart/2005/8/layout/hList1"/>
    <dgm:cxn modelId="{B0CF3FE3-1892-4B4F-90EF-E2297B20466F}" type="presOf" srcId="{8786A501-7B50-AD46-99C6-F45C253C3C93}" destId="{43F8DB5F-A028-054B-86A1-1C0121E400C6}" srcOrd="0" destOrd="1" presId="urn:microsoft.com/office/officeart/2005/8/layout/hList1"/>
    <dgm:cxn modelId="{B2C041C2-4809-C545-AC2B-B19FA61BC6E3}" srcId="{34FD65AE-D876-8B41-AADD-5264153DBC3E}" destId="{37567716-C8BD-484D-8B42-C36E29F4C89F}" srcOrd="3" destOrd="0" parTransId="{3D2A441D-800F-A648-89FB-1F0799824B91}" sibTransId="{087F1003-A32D-0D4E-9B9C-625D61748121}"/>
    <dgm:cxn modelId="{4F222A28-8D1C-3247-955B-499CA120CF60}" srcId="{6148681B-DBC2-A448-868A-C1AA6326C5C6}" destId="{2E85AC91-D4B4-1845-8C61-E54CC7AAC228}" srcOrd="0" destOrd="0" parTransId="{D00C2139-0B9D-8D46-9EF7-5D543BC69AB4}" sibTransId="{3677A792-F3C1-474D-977F-1B98740AA0BA}"/>
    <dgm:cxn modelId="{76757D98-1E98-9D4A-A879-74908334737F}" srcId="{6148681B-DBC2-A448-868A-C1AA6326C5C6}" destId="{6D4BB7E8-668E-2747-B421-7C2C4528E836}" srcOrd="1" destOrd="0" parTransId="{3AE1CC22-B5A6-2D4C-B00D-98A12205BCA6}" sibTransId="{B162134D-7A87-2A4C-A3CC-3D2C2C5153D4}"/>
    <dgm:cxn modelId="{66BA6DBC-E42C-854E-9890-F38FDF2109FC}" srcId="{EA6688D7-79BF-5447-BB9E-EC45C660998E}" destId="{79A1EA05-1932-DA4E-8190-063E2BC0FADC}" srcOrd="0" destOrd="0" parTransId="{7982BDF9-8BD1-C945-A7A8-6B2A5CE5E3FB}" sibTransId="{99AFDA64-E1A9-6E43-8057-CF9B525A9951}"/>
    <dgm:cxn modelId="{7FCD6594-4DFE-AE47-A5DB-CA8BCFF98A57}" srcId="{E508B8C8-BE25-794E-B60F-50C65766265A}" destId="{40732D54-EAA0-F045-BC49-C857E9C9A5A6}" srcOrd="2" destOrd="0" parTransId="{7DBA6346-B1C2-2147-A1CC-030761AD87A8}" sibTransId="{69F81C94-C769-DD4A-B562-D4370663813E}"/>
    <dgm:cxn modelId="{9A4B659D-DA2B-CB45-AFFD-2CC8070CB535}" srcId="{EA6688D7-79BF-5447-BB9E-EC45C660998E}" destId="{B222CBF0-553D-7D44-95A5-1F6816667972}" srcOrd="1" destOrd="0" parTransId="{9EC9961C-2212-FB48-A12E-B8492FB509F5}" sibTransId="{CA5FF0E3-D428-1147-A5AC-C12CEC3FE2F8}"/>
    <dgm:cxn modelId="{C44ECC8D-B38D-9B48-B4C1-DED007A4862F}" type="presOf" srcId="{37567716-C8BD-484D-8B42-C36E29F4C89F}" destId="{E9B22B06-07C8-6642-823C-F13DDBF38B81}" srcOrd="0" destOrd="6" presId="urn:microsoft.com/office/officeart/2005/8/layout/hList1"/>
    <dgm:cxn modelId="{433B980B-31EA-8444-BC1B-4FEFD2FBA970}" type="presOf" srcId="{2DCBB34F-F297-474E-9EEE-44978726C0A9}" destId="{A8431C19-049E-2F44-9FE9-032B7846232E}" srcOrd="0" destOrd="3" presId="urn:microsoft.com/office/officeart/2005/8/layout/hList1"/>
    <dgm:cxn modelId="{4EEF293E-D18B-FF4F-B767-21703AB6D0A6}" type="presParOf" srcId="{D567AFEF-F5F0-0246-B754-23BBAB7E5C91}" destId="{CDD38254-87A4-C642-900A-016D5E92AB62}" srcOrd="0" destOrd="0" presId="urn:microsoft.com/office/officeart/2005/8/layout/hList1"/>
    <dgm:cxn modelId="{45BC8D6D-0AC7-574A-BE28-7FBABEB18C7C}" type="presParOf" srcId="{CDD38254-87A4-C642-900A-016D5E92AB62}" destId="{49F8CB98-A8B0-D348-9859-1757FA455822}" srcOrd="0" destOrd="0" presId="urn:microsoft.com/office/officeart/2005/8/layout/hList1"/>
    <dgm:cxn modelId="{BAA9CFBD-CF62-5042-9870-63A4DE700239}" type="presParOf" srcId="{CDD38254-87A4-C642-900A-016D5E92AB62}" destId="{E9B22B06-07C8-6642-823C-F13DDBF38B81}" srcOrd="1" destOrd="0" presId="urn:microsoft.com/office/officeart/2005/8/layout/hList1"/>
    <dgm:cxn modelId="{81CCB685-99D3-AB4D-A5BA-C58533C3B968}" type="presParOf" srcId="{D567AFEF-F5F0-0246-B754-23BBAB7E5C91}" destId="{79CF325A-871F-F74E-ACB4-94C13F211F7C}" srcOrd="1" destOrd="0" presId="urn:microsoft.com/office/officeart/2005/8/layout/hList1"/>
    <dgm:cxn modelId="{A3C596D9-B744-3540-89E8-292058F299EC}" type="presParOf" srcId="{D567AFEF-F5F0-0246-B754-23BBAB7E5C91}" destId="{7A8CE509-4DCC-394C-B50A-8BF7A2443A8D}" srcOrd="2" destOrd="0" presId="urn:microsoft.com/office/officeart/2005/8/layout/hList1"/>
    <dgm:cxn modelId="{257B1773-99EB-F347-8C42-7C629E50653C}" type="presParOf" srcId="{7A8CE509-4DCC-394C-B50A-8BF7A2443A8D}" destId="{6DC12BA4-1051-F540-BD7C-D29DB10F84B6}" srcOrd="0" destOrd="0" presId="urn:microsoft.com/office/officeart/2005/8/layout/hList1"/>
    <dgm:cxn modelId="{4364C6E0-889E-1141-BBE7-1496CD9F9D61}" type="presParOf" srcId="{7A8CE509-4DCC-394C-B50A-8BF7A2443A8D}" destId="{1EBD0696-39BE-234B-9E44-E201C8F7178A}" srcOrd="1" destOrd="0" presId="urn:microsoft.com/office/officeart/2005/8/layout/hList1"/>
    <dgm:cxn modelId="{AEA38B5A-4F28-2448-8208-2ADF89608877}" type="presParOf" srcId="{D567AFEF-F5F0-0246-B754-23BBAB7E5C91}" destId="{744109F8-8DD1-E946-BC2B-2B11AB4C7461}" srcOrd="3" destOrd="0" presId="urn:microsoft.com/office/officeart/2005/8/layout/hList1"/>
    <dgm:cxn modelId="{C51878CB-ACAC-B740-B70A-BBEE0E4F81D4}" type="presParOf" srcId="{D567AFEF-F5F0-0246-B754-23BBAB7E5C91}" destId="{B25CB0D3-186F-F54D-9E51-AD7727E980EF}" srcOrd="4" destOrd="0" presId="urn:microsoft.com/office/officeart/2005/8/layout/hList1"/>
    <dgm:cxn modelId="{1006BBF4-7E83-E342-87D7-E1839879076D}" type="presParOf" srcId="{B25CB0D3-186F-F54D-9E51-AD7727E980EF}" destId="{6A6999A4-BB56-A841-8D6A-AE54F723A4A6}" srcOrd="0" destOrd="0" presId="urn:microsoft.com/office/officeart/2005/8/layout/hList1"/>
    <dgm:cxn modelId="{EC2D17A5-FD69-AD4D-AB3D-4B0AFA67F2C3}" type="presParOf" srcId="{B25CB0D3-186F-F54D-9E51-AD7727E980EF}" destId="{A8431C19-049E-2F44-9FE9-032B7846232E}" srcOrd="1" destOrd="0" presId="urn:microsoft.com/office/officeart/2005/8/layout/hList1"/>
    <dgm:cxn modelId="{55D78A62-82C3-424E-BFE8-A8541C9DC28A}" type="presParOf" srcId="{D567AFEF-F5F0-0246-B754-23BBAB7E5C91}" destId="{FF3D74DC-A27D-4D47-9125-A38142A34629}" srcOrd="5" destOrd="0" presId="urn:microsoft.com/office/officeart/2005/8/layout/hList1"/>
    <dgm:cxn modelId="{5D6F45EC-499B-BC45-95C8-76112F79809D}" type="presParOf" srcId="{D567AFEF-F5F0-0246-B754-23BBAB7E5C91}" destId="{1EB7384C-382D-E24E-B1FF-B953EE056CBE}" srcOrd="6" destOrd="0" presId="urn:microsoft.com/office/officeart/2005/8/layout/hList1"/>
    <dgm:cxn modelId="{48CC6E0E-42D0-7543-A804-AA894D029F2B}" type="presParOf" srcId="{1EB7384C-382D-E24E-B1FF-B953EE056CBE}" destId="{225EDEC3-4F43-6541-9819-5D9200092BDE}" srcOrd="0" destOrd="0" presId="urn:microsoft.com/office/officeart/2005/8/layout/hList1"/>
    <dgm:cxn modelId="{D405875E-0DCB-E148-8259-1DCC09BA3F3D}" type="presParOf" srcId="{1EB7384C-382D-E24E-B1FF-B953EE056CBE}" destId="{43F8DB5F-A028-054B-86A1-1C0121E400C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598C9E9-8981-4DF8-B972-69644072D176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7694B4-BE96-409C-B19D-EEBE7FAAA57B}">
      <dgm:prSet phldrT="[Texto]" custT="1"/>
      <dgm:spPr/>
      <dgm:t>
        <a:bodyPr/>
        <a:lstStyle/>
        <a:p>
          <a:r>
            <a:rPr lang="es-MX" sz="1500" b="1" dirty="0" smtClean="0"/>
            <a:t>1. Tipo de intervención en la cultura, a las posibilidades de gestión que ésta ofrece, a las condiciones de tal intervención; pueden darse 4 supuestos:</a:t>
          </a:r>
          <a:endParaRPr lang="en-US" sz="1500" b="1" dirty="0"/>
        </a:p>
      </dgm:t>
    </dgm:pt>
    <dgm:pt modelId="{24B07B3F-CDF5-41BD-AB87-7337FC94EA06}" type="parTrans" cxnId="{F507410E-D3A4-4791-8749-B17194CD4063}">
      <dgm:prSet/>
      <dgm:spPr/>
      <dgm:t>
        <a:bodyPr/>
        <a:lstStyle/>
        <a:p>
          <a:endParaRPr lang="en-US" sz="1400"/>
        </a:p>
      </dgm:t>
    </dgm:pt>
    <dgm:pt modelId="{9D9AD9C6-BD41-423A-8B37-FAE3B7D6014D}" type="sibTrans" cxnId="{F507410E-D3A4-4791-8749-B17194CD4063}">
      <dgm:prSet/>
      <dgm:spPr/>
      <dgm:t>
        <a:bodyPr/>
        <a:lstStyle/>
        <a:p>
          <a:endParaRPr lang="en-US" sz="1400"/>
        </a:p>
      </dgm:t>
    </dgm:pt>
    <dgm:pt modelId="{72467C04-A7FB-4CBA-81CC-AC474D2F8DC9}">
      <dgm:prSet phldrT="[Texto]" custT="1"/>
      <dgm:spPr/>
      <dgm:t>
        <a:bodyPr/>
        <a:lstStyle/>
        <a:p>
          <a:r>
            <a:rPr lang="es-MX" sz="1400" b="1" i="1" dirty="0" smtClean="0"/>
            <a:t>Creación &lt;</a:t>
          </a:r>
          <a:r>
            <a:rPr lang="es-MX" sz="1400" b="1" dirty="0" smtClean="0"/>
            <a:t>&lt;</a:t>
          </a:r>
          <a:r>
            <a:rPr lang="es-MX" sz="1400" b="1" i="1" dirty="0" smtClean="0"/>
            <a:t>ex </a:t>
          </a:r>
          <a:r>
            <a:rPr lang="es-MX" sz="1400" b="1" i="1" dirty="0" err="1" smtClean="0"/>
            <a:t>novo</a:t>
          </a:r>
          <a:r>
            <a:rPr lang="es-MX" sz="1400" b="1" dirty="0" smtClean="0"/>
            <a:t>&gt;&gt; </a:t>
          </a:r>
          <a:r>
            <a:rPr lang="es-MX" sz="1400" dirty="0" smtClean="0"/>
            <a:t>Fase de nacimiento de una empresa. Aportar valores a la organización que sean compartidos por todos sus miembros. Principal función del líder</a:t>
          </a:r>
          <a:endParaRPr lang="en-US" sz="1400" dirty="0"/>
        </a:p>
      </dgm:t>
    </dgm:pt>
    <dgm:pt modelId="{F6843235-6F9F-42D3-BACE-7FB52218F89C}" type="parTrans" cxnId="{14B3BD43-FE31-44B6-89E0-8EDA90D9330E}">
      <dgm:prSet/>
      <dgm:spPr/>
      <dgm:t>
        <a:bodyPr/>
        <a:lstStyle/>
        <a:p>
          <a:endParaRPr lang="en-US" sz="1400"/>
        </a:p>
      </dgm:t>
    </dgm:pt>
    <dgm:pt modelId="{EF9ADCA0-FBBF-4D0B-A506-E7AB192BA099}" type="sibTrans" cxnId="{14B3BD43-FE31-44B6-89E0-8EDA90D9330E}">
      <dgm:prSet/>
      <dgm:spPr/>
      <dgm:t>
        <a:bodyPr/>
        <a:lstStyle/>
        <a:p>
          <a:endParaRPr lang="en-US" sz="1400"/>
        </a:p>
      </dgm:t>
    </dgm:pt>
    <dgm:pt modelId="{0316A862-47F0-4C16-860C-1C15BE2888A0}">
      <dgm:prSet phldrT="[Texto]" custT="1"/>
      <dgm:spPr/>
      <dgm:t>
        <a:bodyPr/>
        <a:lstStyle/>
        <a:p>
          <a:r>
            <a:rPr lang="es-MX" sz="1400" b="1" i="1" dirty="0" smtClean="0"/>
            <a:t>Interpretación cultural</a:t>
          </a:r>
          <a:r>
            <a:rPr lang="es-MX" sz="1400" dirty="0" smtClean="0"/>
            <a:t>. Análisis de la compañía en términos culturales ; psicoanálisis que intenta aislar e interpretar significados inherentes a los comportamientos de la compañía </a:t>
          </a:r>
          <a:endParaRPr lang="en-US" sz="1400" dirty="0"/>
        </a:p>
      </dgm:t>
    </dgm:pt>
    <dgm:pt modelId="{AF0BAE79-6CDE-4216-B234-53140D5BDB6E}" type="parTrans" cxnId="{78D1D9D9-45DE-4F52-9A4D-E761FDDD7D62}">
      <dgm:prSet/>
      <dgm:spPr/>
      <dgm:t>
        <a:bodyPr/>
        <a:lstStyle/>
        <a:p>
          <a:endParaRPr lang="en-US" sz="1400"/>
        </a:p>
      </dgm:t>
    </dgm:pt>
    <dgm:pt modelId="{BFE056D7-D8B4-468F-8F16-8E74FFD63DF1}" type="sibTrans" cxnId="{78D1D9D9-45DE-4F52-9A4D-E761FDDD7D62}">
      <dgm:prSet/>
      <dgm:spPr/>
      <dgm:t>
        <a:bodyPr/>
        <a:lstStyle/>
        <a:p>
          <a:endParaRPr lang="en-US" sz="1400"/>
        </a:p>
      </dgm:t>
    </dgm:pt>
    <dgm:pt modelId="{2E3C05DF-6B7B-476D-B310-A3ED220743B2}">
      <dgm:prSet phldrT="[Texto]" custT="1"/>
      <dgm:spPr/>
      <dgm:t>
        <a:bodyPr/>
        <a:lstStyle/>
        <a:p>
          <a:r>
            <a:rPr lang="es-MX" sz="1400" b="1" i="1" dirty="0" smtClean="0"/>
            <a:t>Adaptación</a:t>
          </a:r>
          <a:r>
            <a:rPr lang="es-MX" sz="1400" dirty="0" smtClean="0"/>
            <a:t> de la cultura a las necesidades de la empresa y al cumplimiento de su misión </a:t>
          </a:r>
          <a:endParaRPr lang="en-US" sz="1400" dirty="0"/>
        </a:p>
      </dgm:t>
    </dgm:pt>
    <dgm:pt modelId="{2B54D958-F0A3-429E-B199-C59D1471C526}" type="parTrans" cxnId="{4B9B53FC-4456-4A2D-9C7F-6DE16D581C5C}">
      <dgm:prSet/>
      <dgm:spPr/>
      <dgm:t>
        <a:bodyPr/>
        <a:lstStyle/>
        <a:p>
          <a:endParaRPr lang="en-US" sz="1400"/>
        </a:p>
      </dgm:t>
    </dgm:pt>
    <dgm:pt modelId="{45767ADD-107B-4EE4-937A-DC5A517F505D}" type="sibTrans" cxnId="{4B9B53FC-4456-4A2D-9C7F-6DE16D581C5C}">
      <dgm:prSet/>
      <dgm:spPr/>
      <dgm:t>
        <a:bodyPr/>
        <a:lstStyle/>
        <a:p>
          <a:endParaRPr lang="en-US" sz="1400"/>
        </a:p>
      </dgm:t>
    </dgm:pt>
    <dgm:pt modelId="{CDFF5C73-282C-40A4-BFFF-E290E0ED23E9}">
      <dgm:prSet custT="1"/>
      <dgm:spPr/>
      <dgm:t>
        <a:bodyPr/>
        <a:lstStyle/>
        <a:p>
          <a:r>
            <a:rPr lang="es-MX" sz="1400" dirty="0" smtClean="0"/>
            <a:t>Cambio cultural es necesario cuando la cultura se convierte e un obstáculo para el cumplimiento de los fines de la organización, momento de incluir nuevos valores = cambio total.</a:t>
          </a:r>
          <a:endParaRPr lang="en-US" sz="1400" dirty="0"/>
        </a:p>
      </dgm:t>
    </dgm:pt>
    <dgm:pt modelId="{9209661C-C957-4FF0-84A2-D21C33597320}" type="parTrans" cxnId="{E8E1C8DC-E7DA-4B8A-95E3-5CB534146701}">
      <dgm:prSet/>
      <dgm:spPr/>
      <dgm:t>
        <a:bodyPr/>
        <a:lstStyle/>
        <a:p>
          <a:endParaRPr lang="en-US" sz="1400"/>
        </a:p>
      </dgm:t>
    </dgm:pt>
    <dgm:pt modelId="{73DB5DAA-042F-4C10-A671-957FC195D3E2}" type="sibTrans" cxnId="{E8E1C8DC-E7DA-4B8A-95E3-5CB534146701}">
      <dgm:prSet/>
      <dgm:spPr/>
      <dgm:t>
        <a:bodyPr/>
        <a:lstStyle/>
        <a:p>
          <a:endParaRPr lang="en-US" sz="1400"/>
        </a:p>
      </dgm:t>
    </dgm:pt>
    <dgm:pt modelId="{B1F7E84A-9606-4E5A-9133-25C44865FE38}" type="pres">
      <dgm:prSet presAssocID="{B598C9E9-8981-4DF8-B972-69644072D176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D1C73DB-5172-4EAF-983B-80C656900AC8}" type="pres">
      <dgm:prSet presAssocID="{DB7694B4-BE96-409C-B19D-EEBE7FAAA57B}" presName="roof" presStyleLbl="dkBgShp" presStyleIdx="0" presStyleCnt="2"/>
      <dgm:spPr/>
      <dgm:t>
        <a:bodyPr/>
        <a:lstStyle/>
        <a:p>
          <a:endParaRPr lang="en-US"/>
        </a:p>
      </dgm:t>
    </dgm:pt>
    <dgm:pt modelId="{4413C7A0-A967-4706-BFB3-1C7E04115D6E}" type="pres">
      <dgm:prSet presAssocID="{DB7694B4-BE96-409C-B19D-EEBE7FAAA57B}" presName="pillars" presStyleCnt="0"/>
      <dgm:spPr/>
    </dgm:pt>
    <dgm:pt modelId="{46641A9E-A55E-440B-BB48-4CECE99D44EB}" type="pres">
      <dgm:prSet presAssocID="{DB7694B4-BE96-409C-B19D-EEBE7FAAA57B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F19191-B2FF-4CEE-AE53-2D9D3135AB20}" type="pres">
      <dgm:prSet presAssocID="{0316A862-47F0-4C16-860C-1C15BE2888A0}" presName="pillar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20D1F9-487B-4F48-BC63-C92E187673FC}" type="pres">
      <dgm:prSet presAssocID="{2E3C05DF-6B7B-476D-B310-A3ED220743B2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0259C0-2FAB-4D9C-9D9B-9CCC842D6109}" type="pres">
      <dgm:prSet presAssocID="{CDFF5C73-282C-40A4-BFFF-E290E0ED23E9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C21FC1-FB57-49F2-ADD6-4A6C2DC324A3}" type="pres">
      <dgm:prSet presAssocID="{DB7694B4-BE96-409C-B19D-EEBE7FAAA57B}" presName="base" presStyleLbl="dkBgShp" presStyleIdx="1" presStyleCnt="2"/>
      <dgm:spPr/>
    </dgm:pt>
  </dgm:ptLst>
  <dgm:cxnLst>
    <dgm:cxn modelId="{BA596C12-AF7B-457A-AD45-76F243E41F88}" type="presOf" srcId="{0316A862-47F0-4C16-860C-1C15BE2888A0}" destId="{5BF19191-B2FF-4CEE-AE53-2D9D3135AB20}" srcOrd="0" destOrd="0" presId="urn:microsoft.com/office/officeart/2005/8/layout/hList3"/>
    <dgm:cxn modelId="{78D1D9D9-45DE-4F52-9A4D-E761FDDD7D62}" srcId="{DB7694B4-BE96-409C-B19D-EEBE7FAAA57B}" destId="{0316A862-47F0-4C16-860C-1C15BE2888A0}" srcOrd="1" destOrd="0" parTransId="{AF0BAE79-6CDE-4216-B234-53140D5BDB6E}" sibTransId="{BFE056D7-D8B4-468F-8F16-8E74FFD63DF1}"/>
    <dgm:cxn modelId="{C9E86982-DFBF-4B4B-BF23-1814317AE934}" type="presOf" srcId="{72467C04-A7FB-4CBA-81CC-AC474D2F8DC9}" destId="{46641A9E-A55E-440B-BB48-4CECE99D44EB}" srcOrd="0" destOrd="0" presId="urn:microsoft.com/office/officeart/2005/8/layout/hList3"/>
    <dgm:cxn modelId="{E8E1C8DC-E7DA-4B8A-95E3-5CB534146701}" srcId="{DB7694B4-BE96-409C-B19D-EEBE7FAAA57B}" destId="{CDFF5C73-282C-40A4-BFFF-E290E0ED23E9}" srcOrd="3" destOrd="0" parTransId="{9209661C-C957-4FF0-84A2-D21C33597320}" sibTransId="{73DB5DAA-042F-4C10-A671-957FC195D3E2}"/>
    <dgm:cxn modelId="{7D34D20A-B7A5-486B-9B32-B4145FCAABE1}" type="presOf" srcId="{DB7694B4-BE96-409C-B19D-EEBE7FAAA57B}" destId="{CD1C73DB-5172-4EAF-983B-80C656900AC8}" srcOrd="0" destOrd="0" presId="urn:microsoft.com/office/officeart/2005/8/layout/hList3"/>
    <dgm:cxn modelId="{5C51B319-8A75-4DEC-AA18-24DEBD90503C}" type="presOf" srcId="{CDFF5C73-282C-40A4-BFFF-E290E0ED23E9}" destId="{3E0259C0-2FAB-4D9C-9D9B-9CCC842D6109}" srcOrd="0" destOrd="0" presId="urn:microsoft.com/office/officeart/2005/8/layout/hList3"/>
    <dgm:cxn modelId="{F507410E-D3A4-4791-8749-B17194CD4063}" srcId="{B598C9E9-8981-4DF8-B972-69644072D176}" destId="{DB7694B4-BE96-409C-B19D-EEBE7FAAA57B}" srcOrd="0" destOrd="0" parTransId="{24B07B3F-CDF5-41BD-AB87-7337FC94EA06}" sibTransId="{9D9AD9C6-BD41-423A-8B37-FAE3B7D6014D}"/>
    <dgm:cxn modelId="{36569EDA-3EE5-45BB-87D5-605258108BA4}" type="presOf" srcId="{B598C9E9-8981-4DF8-B972-69644072D176}" destId="{B1F7E84A-9606-4E5A-9133-25C44865FE38}" srcOrd="0" destOrd="0" presId="urn:microsoft.com/office/officeart/2005/8/layout/hList3"/>
    <dgm:cxn modelId="{4B9B53FC-4456-4A2D-9C7F-6DE16D581C5C}" srcId="{DB7694B4-BE96-409C-B19D-EEBE7FAAA57B}" destId="{2E3C05DF-6B7B-476D-B310-A3ED220743B2}" srcOrd="2" destOrd="0" parTransId="{2B54D958-F0A3-429E-B199-C59D1471C526}" sibTransId="{45767ADD-107B-4EE4-937A-DC5A517F505D}"/>
    <dgm:cxn modelId="{14B3BD43-FE31-44B6-89E0-8EDA90D9330E}" srcId="{DB7694B4-BE96-409C-B19D-EEBE7FAAA57B}" destId="{72467C04-A7FB-4CBA-81CC-AC474D2F8DC9}" srcOrd="0" destOrd="0" parTransId="{F6843235-6F9F-42D3-BACE-7FB52218F89C}" sibTransId="{EF9ADCA0-FBBF-4D0B-A506-E7AB192BA099}"/>
    <dgm:cxn modelId="{58A2C18A-B909-4CAB-8687-2441602969C9}" type="presOf" srcId="{2E3C05DF-6B7B-476D-B310-A3ED220743B2}" destId="{6E20D1F9-487B-4F48-BC63-C92E187673FC}" srcOrd="0" destOrd="0" presId="urn:microsoft.com/office/officeart/2005/8/layout/hList3"/>
    <dgm:cxn modelId="{F4FFCA87-4AA2-4AAD-9EC1-88C186C34C3E}" type="presParOf" srcId="{B1F7E84A-9606-4E5A-9133-25C44865FE38}" destId="{CD1C73DB-5172-4EAF-983B-80C656900AC8}" srcOrd="0" destOrd="0" presId="urn:microsoft.com/office/officeart/2005/8/layout/hList3"/>
    <dgm:cxn modelId="{9EE7712D-210F-40AE-8696-19918878F18B}" type="presParOf" srcId="{B1F7E84A-9606-4E5A-9133-25C44865FE38}" destId="{4413C7A0-A967-4706-BFB3-1C7E04115D6E}" srcOrd="1" destOrd="0" presId="urn:microsoft.com/office/officeart/2005/8/layout/hList3"/>
    <dgm:cxn modelId="{8BE4D514-7155-407A-8952-3C4F3C352044}" type="presParOf" srcId="{4413C7A0-A967-4706-BFB3-1C7E04115D6E}" destId="{46641A9E-A55E-440B-BB48-4CECE99D44EB}" srcOrd="0" destOrd="0" presId="urn:microsoft.com/office/officeart/2005/8/layout/hList3"/>
    <dgm:cxn modelId="{0C8E1A46-8BF4-4041-9C27-712B6C5E5ED0}" type="presParOf" srcId="{4413C7A0-A967-4706-BFB3-1C7E04115D6E}" destId="{5BF19191-B2FF-4CEE-AE53-2D9D3135AB20}" srcOrd="1" destOrd="0" presId="urn:microsoft.com/office/officeart/2005/8/layout/hList3"/>
    <dgm:cxn modelId="{9133E014-A258-4993-BB80-94BA481487DD}" type="presParOf" srcId="{4413C7A0-A967-4706-BFB3-1C7E04115D6E}" destId="{6E20D1F9-487B-4F48-BC63-C92E187673FC}" srcOrd="2" destOrd="0" presId="urn:microsoft.com/office/officeart/2005/8/layout/hList3"/>
    <dgm:cxn modelId="{CBE2F5CC-C1F0-46DC-BC12-0F3A1246FA11}" type="presParOf" srcId="{4413C7A0-A967-4706-BFB3-1C7E04115D6E}" destId="{3E0259C0-2FAB-4D9C-9D9B-9CCC842D6109}" srcOrd="3" destOrd="0" presId="urn:microsoft.com/office/officeart/2005/8/layout/hList3"/>
    <dgm:cxn modelId="{4F5F3296-FF17-4CC5-AC3A-7D0A8BBEB20F}" type="presParOf" srcId="{B1F7E84A-9606-4E5A-9133-25C44865FE38}" destId="{ECC21FC1-FB57-49F2-ADD6-4A6C2DC324A3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D1BC10A-2E37-4D4C-A8E5-0E3FE4149DD9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32159C47-FF5D-4BDB-9DE5-F082D2144A30}">
      <dgm:prSet phldrT="[Texto]" custT="1"/>
      <dgm:spPr/>
      <dgm:t>
        <a:bodyPr/>
        <a:lstStyle/>
        <a:p>
          <a:r>
            <a:rPr lang="es-MX" sz="1200" dirty="0" smtClean="0"/>
            <a:t>1. Que hayan sufrido cambios fundamentales en su entorno y posean una fuerte cultura corporativa</a:t>
          </a:r>
          <a:endParaRPr lang="en-US" sz="1200" dirty="0"/>
        </a:p>
      </dgm:t>
    </dgm:pt>
    <dgm:pt modelId="{CC42BA17-73CE-4081-8624-5412AAFC8818}" type="parTrans" cxnId="{FB5D2CD1-E4B7-47A0-A403-41030E64C6E7}">
      <dgm:prSet/>
      <dgm:spPr/>
      <dgm:t>
        <a:bodyPr/>
        <a:lstStyle/>
        <a:p>
          <a:endParaRPr lang="en-US" sz="1200"/>
        </a:p>
      </dgm:t>
    </dgm:pt>
    <dgm:pt modelId="{7A1F7028-5727-4766-8E05-8F35D6CD5D48}" type="sibTrans" cxnId="{FB5D2CD1-E4B7-47A0-A403-41030E64C6E7}">
      <dgm:prSet custT="1"/>
      <dgm:spPr/>
      <dgm:t>
        <a:bodyPr/>
        <a:lstStyle/>
        <a:p>
          <a:endParaRPr lang="en-US" sz="1200"/>
        </a:p>
      </dgm:t>
    </dgm:pt>
    <dgm:pt modelId="{5CDAD3A0-255B-4954-9CFE-B9885FFC7750}">
      <dgm:prSet phldrT="[Texto]" custT="1"/>
      <dgm:spPr/>
      <dgm:t>
        <a:bodyPr/>
        <a:lstStyle/>
        <a:p>
          <a:r>
            <a:rPr lang="es-MX" sz="1200" dirty="0" smtClean="0"/>
            <a:t>2. Que operen en sectores altamente competitivos expuestos a cambios súbitos y que sean incapaces de adaptarse a las nuevas necesidades</a:t>
          </a:r>
          <a:endParaRPr lang="en-US" sz="1200" dirty="0"/>
        </a:p>
      </dgm:t>
    </dgm:pt>
    <dgm:pt modelId="{6F53DEFC-4082-4638-87EB-DE644DDDD17A}" type="parTrans" cxnId="{DA5909CC-BBBE-476C-A801-90D903912CA1}">
      <dgm:prSet/>
      <dgm:spPr/>
      <dgm:t>
        <a:bodyPr/>
        <a:lstStyle/>
        <a:p>
          <a:endParaRPr lang="en-US" sz="1200"/>
        </a:p>
      </dgm:t>
    </dgm:pt>
    <dgm:pt modelId="{C197B73B-5C52-4A4F-8F88-FF2DFAC8ECED}" type="sibTrans" cxnId="{DA5909CC-BBBE-476C-A801-90D903912CA1}">
      <dgm:prSet custT="1"/>
      <dgm:spPr/>
      <dgm:t>
        <a:bodyPr/>
        <a:lstStyle/>
        <a:p>
          <a:endParaRPr lang="en-US" sz="1200"/>
        </a:p>
      </dgm:t>
    </dgm:pt>
    <dgm:pt modelId="{1205A677-78E3-4E6A-AE6F-C284BB8FEA89}">
      <dgm:prSet phldrT="[Texto]" custT="1"/>
      <dgm:spPr/>
      <dgm:t>
        <a:bodyPr/>
        <a:lstStyle/>
        <a:p>
          <a:r>
            <a:rPr lang="es-MX" sz="1200" dirty="0" smtClean="0"/>
            <a:t>3. Con pésimos resultados y problemas graves con su fuerza de trabajo</a:t>
          </a:r>
          <a:endParaRPr lang="en-US" sz="1200" dirty="0"/>
        </a:p>
      </dgm:t>
    </dgm:pt>
    <dgm:pt modelId="{0941A65B-B15E-44DC-9DB6-F57505B455B6}" type="parTrans" cxnId="{5BCE6820-F56D-4F4A-A7D2-ACFA9F240CFB}">
      <dgm:prSet/>
      <dgm:spPr/>
      <dgm:t>
        <a:bodyPr/>
        <a:lstStyle/>
        <a:p>
          <a:endParaRPr lang="en-US" sz="1200"/>
        </a:p>
      </dgm:t>
    </dgm:pt>
    <dgm:pt modelId="{5672C67C-53BE-49AA-BBB8-03E8B18D3DA5}" type="sibTrans" cxnId="{5BCE6820-F56D-4F4A-A7D2-ACFA9F240CFB}">
      <dgm:prSet custT="1"/>
      <dgm:spPr/>
      <dgm:t>
        <a:bodyPr/>
        <a:lstStyle/>
        <a:p>
          <a:endParaRPr lang="en-US" sz="1200"/>
        </a:p>
      </dgm:t>
    </dgm:pt>
    <dgm:pt modelId="{25A03646-0C04-4756-83B6-884C688788DD}">
      <dgm:prSet custT="1"/>
      <dgm:spPr/>
      <dgm:t>
        <a:bodyPr/>
        <a:lstStyle/>
        <a:p>
          <a:r>
            <a:rPr lang="es-MX" sz="1200" dirty="0" smtClean="0"/>
            <a:t>4. Que estén en el umbral de convertirse en gigantes corporativos , en los cuales los valores culturales han producido fuertes procesos de burocratización</a:t>
          </a:r>
          <a:endParaRPr lang="en-US" sz="1200" dirty="0"/>
        </a:p>
      </dgm:t>
    </dgm:pt>
    <dgm:pt modelId="{D13D19CE-F164-41AA-9159-5B9B134AA0EC}" type="parTrans" cxnId="{B0F3E182-BBAA-4FCF-BC0F-94E59542B604}">
      <dgm:prSet/>
      <dgm:spPr/>
      <dgm:t>
        <a:bodyPr/>
        <a:lstStyle/>
        <a:p>
          <a:endParaRPr lang="en-US" sz="1200"/>
        </a:p>
      </dgm:t>
    </dgm:pt>
    <dgm:pt modelId="{4BEB4958-F89E-4BBC-A19C-06890DE4609F}" type="sibTrans" cxnId="{B0F3E182-BBAA-4FCF-BC0F-94E59542B604}">
      <dgm:prSet custT="1"/>
      <dgm:spPr/>
      <dgm:t>
        <a:bodyPr/>
        <a:lstStyle/>
        <a:p>
          <a:endParaRPr lang="en-US" sz="1200"/>
        </a:p>
      </dgm:t>
    </dgm:pt>
    <dgm:pt modelId="{01BEFC6F-E9C8-4D7D-A195-F3A18B5D4E78}">
      <dgm:prSet custT="1"/>
      <dgm:spPr/>
      <dgm:t>
        <a:bodyPr/>
        <a:lstStyle/>
        <a:p>
          <a:r>
            <a:rPr lang="es-MX" sz="1200" dirty="0" smtClean="0"/>
            <a:t>5. Que hayan experimentado un crecimiento muy rápido, especialmente en los sectores de alta tecnología </a:t>
          </a:r>
          <a:endParaRPr lang="en-US" sz="1200" dirty="0"/>
        </a:p>
      </dgm:t>
    </dgm:pt>
    <dgm:pt modelId="{E79846BE-0F98-49D2-862F-87BB2E0E3E69}" type="parTrans" cxnId="{10C13588-E758-40A0-9742-43D91AA7DC7E}">
      <dgm:prSet/>
      <dgm:spPr/>
      <dgm:t>
        <a:bodyPr/>
        <a:lstStyle/>
        <a:p>
          <a:endParaRPr lang="en-US" sz="1200"/>
        </a:p>
      </dgm:t>
    </dgm:pt>
    <dgm:pt modelId="{CA23EC2E-38D7-4EEF-BFC7-BCD4F55A67F7}" type="sibTrans" cxnId="{10C13588-E758-40A0-9742-43D91AA7DC7E}">
      <dgm:prSet/>
      <dgm:spPr/>
      <dgm:t>
        <a:bodyPr/>
        <a:lstStyle/>
        <a:p>
          <a:endParaRPr lang="en-US" sz="1200"/>
        </a:p>
      </dgm:t>
    </dgm:pt>
    <dgm:pt modelId="{EFDE5652-76F2-473E-865B-90454EE0A78E}" type="pres">
      <dgm:prSet presAssocID="{ED1BC10A-2E37-4D4C-A8E5-0E3FE4149DD9}" presName="linearFlow" presStyleCnt="0">
        <dgm:presLayoutVars>
          <dgm:resizeHandles val="exact"/>
        </dgm:presLayoutVars>
      </dgm:prSet>
      <dgm:spPr/>
    </dgm:pt>
    <dgm:pt modelId="{E0DE46DE-1645-40DE-A595-04E1C548E2CE}" type="pres">
      <dgm:prSet presAssocID="{32159C47-FF5D-4BDB-9DE5-F082D2144A30}" presName="node" presStyleLbl="node1" presStyleIdx="0" presStyleCnt="5" custScaleX="3208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028585-4FD5-40C0-8AC4-BEBEB0BE6070}" type="pres">
      <dgm:prSet presAssocID="{7A1F7028-5727-4766-8E05-8F35D6CD5D48}" presName="sibTrans" presStyleLbl="sibTrans2D1" presStyleIdx="0" presStyleCnt="4"/>
      <dgm:spPr/>
      <dgm:t>
        <a:bodyPr/>
        <a:lstStyle/>
        <a:p>
          <a:endParaRPr lang="es-ES"/>
        </a:p>
      </dgm:t>
    </dgm:pt>
    <dgm:pt modelId="{91246919-2C7F-4A33-BB67-7D401FA8D420}" type="pres">
      <dgm:prSet presAssocID="{7A1F7028-5727-4766-8E05-8F35D6CD5D48}" presName="connectorText" presStyleLbl="sibTrans2D1" presStyleIdx="0" presStyleCnt="4"/>
      <dgm:spPr/>
      <dgm:t>
        <a:bodyPr/>
        <a:lstStyle/>
        <a:p>
          <a:endParaRPr lang="es-ES"/>
        </a:p>
      </dgm:t>
    </dgm:pt>
    <dgm:pt modelId="{301F5E16-C9C4-4AA1-BAE0-55F070109243}" type="pres">
      <dgm:prSet presAssocID="{5CDAD3A0-255B-4954-9CFE-B9885FFC7750}" presName="node" presStyleLbl="node1" presStyleIdx="1" presStyleCnt="5" custScaleX="3208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37FFF1-AE3B-4339-BAFD-594850B15179}" type="pres">
      <dgm:prSet presAssocID="{C197B73B-5C52-4A4F-8F88-FF2DFAC8ECED}" presName="sibTrans" presStyleLbl="sibTrans2D1" presStyleIdx="1" presStyleCnt="4"/>
      <dgm:spPr/>
      <dgm:t>
        <a:bodyPr/>
        <a:lstStyle/>
        <a:p>
          <a:endParaRPr lang="es-ES"/>
        </a:p>
      </dgm:t>
    </dgm:pt>
    <dgm:pt modelId="{5D3A9169-1DF7-4EC0-862D-8F861CB13EB0}" type="pres">
      <dgm:prSet presAssocID="{C197B73B-5C52-4A4F-8F88-FF2DFAC8ECED}" presName="connectorText" presStyleLbl="sibTrans2D1" presStyleIdx="1" presStyleCnt="4"/>
      <dgm:spPr/>
      <dgm:t>
        <a:bodyPr/>
        <a:lstStyle/>
        <a:p>
          <a:endParaRPr lang="es-ES"/>
        </a:p>
      </dgm:t>
    </dgm:pt>
    <dgm:pt modelId="{051916C3-E1BB-4C53-9D4B-656DF65301B7}" type="pres">
      <dgm:prSet presAssocID="{1205A677-78E3-4E6A-AE6F-C284BB8FEA89}" presName="node" presStyleLbl="node1" presStyleIdx="2" presStyleCnt="5" custScaleX="3208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0F8F705-7877-44E5-B19E-D9D6B726EDBE}" type="pres">
      <dgm:prSet presAssocID="{5672C67C-53BE-49AA-BBB8-03E8B18D3DA5}" presName="sibTrans" presStyleLbl="sibTrans2D1" presStyleIdx="2" presStyleCnt="4"/>
      <dgm:spPr/>
      <dgm:t>
        <a:bodyPr/>
        <a:lstStyle/>
        <a:p>
          <a:endParaRPr lang="es-ES"/>
        </a:p>
      </dgm:t>
    </dgm:pt>
    <dgm:pt modelId="{8BF7D416-450D-463B-9DF6-1F2A022724F5}" type="pres">
      <dgm:prSet presAssocID="{5672C67C-53BE-49AA-BBB8-03E8B18D3DA5}" presName="connectorText" presStyleLbl="sibTrans2D1" presStyleIdx="2" presStyleCnt="4"/>
      <dgm:spPr/>
      <dgm:t>
        <a:bodyPr/>
        <a:lstStyle/>
        <a:p>
          <a:endParaRPr lang="es-ES"/>
        </a:p>
      </dgm:t>
    </dgm:pt>
    <dgm:pt modelId="{B39280E3-0D03-4CAE-AA12-44C6DBED2F82}" type="pres">
      <dgm:prSet presAssocID="{25A03646-0C04-4756-83B6-884C688788DD}" presName="node" presStyleLbl="node1" presStyleIdx="3" presStyleCnt="5" custScaleX="3208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BD3DD9-DCEF-40FA-AFA2-8579398363EC}" type="pres">
      <dgm:prSet presAssocID="{4BEB4958-F89E-4BBC-A19C-06890DE4609F}" presName="sibTrans" presStyleLbl="sibTrans2D1" presStyleIdx="3" presStyleCnt="4"/>
      <dgm:spPr/>
      <dgm:t>
        <a:bodyPr/>
        <a:lstStyle/>
        <a:p>
          <a:endParaRPr lang="es-ES"/>
        </a:p>
      </dgm:t>
    </dgm:pt>
    <dgm:pt modelId="{580CC9C5-A0BD-41B5-9193-C093260249DD}" type="pres">
      <dgm:prSet presAssocID="{4BEB4958-F89E-4BBC-A19C-06890DE4609F}" presName="connectorText" presStyleLbl="sibTrans2D1" presStyleIdx="3" presStyleCnt="4"/>
      <dgm:spPr/>
      <dgm:t>
        <a:bodyPr/>
        <a:lstStyle/>
        <a:p>
          <a:endParaRPr lang="es-ES"/>
        </a:p>
      </dgm:t>
    </dgm:pt>
    <dgm:pt modelId="{3DED3B51-C369-46B6-9681-86FB349EE454}" type="pres">
      <dgm:prSet presAssocID="{01BEFC6F-E9C8-4D7D-A195-F3A18B5D4E78}" presName="node" presStyleLbl="node1" presStyleIdx="4" presStyleCnt="5" custScaleX="3208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A5909CC-BBBE-476C-A801-90D903912CA1}" srcId="{ED1BC10A-2E37-4D4C-A8E5-0E3FE4149DD9}" destId="{5CDAD3A0-255B-4954-9CFE-B9885FFC7750}" srcOrd="1" destOrd="0" parTransId="{6F53DEFC-4082-4638-87EB-DE644DDDD17A}" sibTransId="{C197B73B-5C52-4A4F-8F88-FF2DFAC8ECED}"/>
    <dgm:cxn modelId="{AF1BA87E-424C-426C-817F-178A12B61F20}" type="presOf" srcId="{7A1F7028-5727-4766-8E05-8F35D6CD5D48}" destId="{91246919-2C7F-4A33-BB67-7D401FA8D420}" srcOrd="1" destOrd="0" presId="urn:microsoft.com/office/officeart/2005/8/layout/process2"/>
    <dgm:cxn modelId="{0509CA6F-95A6-4A8F-B2A8-AD5008F03275}" type="presOf" srcId="{01BEFC6F-E9C8-4D7D-A195-F3A18B5D4E78}" destId="{3DED3B51-C369-46B6-9681-86FB349EE454}" srcOrd="0" destOrd="0" presId="urn:microsoft.com/office/officeart/2005/8/layout/process2"/>
    <dgm:cxn modelId="{50B7A13F-8C8B-4904-91EC-45E6FE61B096}" type="presOf" srcId="{25A03646-0C04-4756-83B6-884C688788DD}" destId="{B39280E3-0D03-4CAE-AA12-44C6DBED2F82}" srcOrd="0" destOrd="0" presId="urn:microsoft.com/office/officeart/2005/8/layout/process2"/>
    <dgm:cxn modelId="{5BCE6820-F56D-4F4A-A7D2-ACFA9F240CFB}" srcId="{ED1BC10A-2E37-4D4C-A8E5-0E3FE4149DD9}" destId="{1205A677-78E3-4E6A-AE6F-C284BB8FEA89}" srcOrd="2" destOrd="0" parTransId="{0941A65B-B15E-44DC-9DB6-F57505B455B6}" sibTransId="{5672C67C-53BE-49AA-BBB8-03E8B18D3DA5}"/>
    <dgm:cxn modelId="{2E2D84CB-6447-4DE2-A84B-55617088AA44}" type="presOf" srcId="{4BEB4958-F89E-4BBC-A19C-06890DE4609F}" destId="{A2BD3DD9-DCEF-40FA-AFA2-8579398363EC}" srcOrd="0" destOrd="0" presId="urn:microsoft.com/office/officeart/2005/8/layout/process2"/>
    <dgm:cxn modelId="{BAE8B49E-0DBE-4911-BEB2-D173FF7FC4B6}" type="presOf" srcId="{4BEB4958-F89E-4BBC-A19C-06890DE4609F}" destId="{580CC9C5-A0BD-41B5-9193-C093260249DD}" srcOrd="1" destOrd="0" presId="urn:microsoft.com/office/officeart/2005/8/layout/process2"/>
    <dgm:cxn modelId="{4AB057A1-C814-4014-A854-193EF9C5AB4E}" type="presOf" srcId="{C197B73B-5C52-4A4F-8F88-FF2DFAC8ECED}" destId="{5D3A9169-1DF7-4EC0-862D-8F861CB13EB0}" srcOrd="1" destOrd="0" presId="urn:microsoft.com/office/officeart/2005/8/layout/process2"/>
    <dgm:cxn modelId="{8F6CCA8D-1392-4393-ACF0-653D1A3555A0}" type="presOf" srcId="{5672C67C-53BE-49AA-BBB8-03E8B18D3DA5}" destId="{8BF7D416-450D-463B-9DF6-1F2A022724F5}" srcOrd="1" destOrd="0" presId="urn:microsoft.com/office/officeart/2005/8/layout/process2"/>
    <dgm:cxn modelId="{A6580690-895F-4BE7-AB71-187FC6E31262}" type="presOf" srcId="{ED1BC10A-2E37-4D4C-A8E5-0E3FE4149DD9}" destId="{EFDE5652-76F2-473E-865B-90454EE0A78E}" srcOrd="0" destOrd="0" presId="urn:microsoft.com/office/officeart/2005/8/layout/process2"/>
    <dgm:cxn modelId="{CF064544-092A-4CF9-82F9-79A992BCA954}" type="presOf" srcId="{32159C47-FF5D-4BDB-9DE5-F082D2144A30}" destId="{E0DE46DE-1645-40DE-A595-04E1C548E2CE}" srcOrd="0" destOrd="0" presId="urn:microsoft.com/office/officeart/2005/8/layout/process2"/>
    <dgm:cxn modelId="{B0F3E182-BBAA-4FCF-BC0F-94E59542B604}" srcId="{ED1BC10A-2E37-4D4C-A8E5-0E3FE4149DD9}" destId="{25A03646-0C04-4756-83B6-884C688788DD}" srcOrd="3" destOrd="0" parTransId="{D13D19CE-F164-41AA-9159-5B9B134AA0EC}" sibTransId="{4BEB4958-F89E-4BBC-A19C-06890DE4609F}"/>
    <dgm:cxn modelId="{F5E4AED5-0B81-4563-B0AC-2A0C8A956312}" type="presOf" srcId="{5672C67C-53BE-49AA-BBB8-03E8B18D3DA5}" destId="{90F8F705-7877-44E5-B19E-D9D6B726EDBE}" srcOrd="0" destOrd="0" presId="urn:microsoft.com/office/officeart/2005/8/layout/process2"/>
    <dgm:cxn modelId="{10C13588-E758-40A0-9742-43D91AA7DC7E}" srcId="{ED1BC10A-2E37-4D4C-A8E5-0E3FE4149DD9}" destId="{01BEFC6F-E9C8-4D7D-A195-F3A18B5D4E78}" srcOrd="4" destOrd="0" parTransId="{E79846BE-0F98-49D2-862F-87BB2E0E3E69}" sibTransId="{CA23EC2E-38D7-4EEF-BFC7-BCD4F55A67F7}"/>
    <dgm:cxn modelId="{CA2C3BAB-F4F5-4E40-A4A5-CE198D786BDF}" type="presOf" srcId="{1205A677-78E3-4E6A-AE6F-C284BB8FEA89}" destId="{051916C3-E1BB-4C53-9D4B-656DF65301B7}" srcOrd="0" destOrd="0" presId="urn:microsoft.com/office/officeart/2005/8/layout/process2"/>
    <dgm:cxn modelId="{FB5D2CD1-E4B7-47A0-A403-41030E64C6E7}" srcId="{ED1BC10A-2E37-4D4C-A8E5-0E3FE4149DD9}" destId="{32159C47-FF5D-4BDB-9DE5-F082D2144A30}" srcOrd="0" destOrd="0" parTransId="{CC42BA17-73CE-4081-8624-5412AAFC8818}" sibTransId="{7A1F7028-5727-4766-8E05-8F35D6CD5D48}"/>
    <dgm:cxn modelId="{EC7D14AB-DD31-4BC5-A736-D4A1E894476D}" type="presOf" srcId="{C197B73B-5C52-4A4F-8F88-FF2DFAC8ECED}" destId="{2F37FFF1-AE3B-4339-BAFD-594850B15179}" srcOrd="0" destOrd="0" presId="urn:microsoft.com/office/officeart/2005/8/layout/process2"/>
    <dgm:cxn modelId="{88EE91A2-BDB9-4EC1-ADA4-4288D001F85A}" type="presOf" srcId="{7A1F7028-5727-4766-8E05-8F35D6CD5D48}" destId="{75028585-4FD5-40C0-8AC4-BEBEB0BE6070}" srcOrd="0" destOrd="0" presId="urn:microsoft.com/office/officeart/2005/8/layout/process2"/>
    <dgm:cxn modelId="{45BE02DD-DEDC-4C98-B33A-2ADF74B6B898}" type="presOf" srcId="{5CDAD3A0-255B-4954-9CFE-B9885FFC7750}" destId="{301F5E16-C9C4-4AA1-BAE0-55F070109243}" srcOrd="0" destOrd="0" presId="urn:microsoft.com/office/officeart/2005/8/layout/process2"/>
    <dgm:cxn modelId="{4D9EE81D-3F48-49E9-BC4A-DD91054DD195}" type="presParOf" srcId="{EFDE5652-76F2-473E-865B-90454EE0A78E}" destId="{E0DE46DE-1645-40DE-A595-04E1C548E2CE}" srcOrd="0" destOrd="0" presId="urn:microsoft.com/office/officeart/2005/8/layout/process2"/>
    <dgm:cxn modelId="{E70684D5-D771-49D9-9996-ED35CC2E7B46}" type="presParOf" srcId="{EFDE5652-76F2-473E-865B-90454EE0A78E}" destId="{75028585-4FD5-40C0-8AC4-BEBEB0BE6070}" srcOrd="1" destOrd="0" presId="urn:microsoft.com/office/officeart/2005/8/layout/process2"/>
    <dgm:cxn modelId="{D8AEE210-A844-4597-AC08-CEB36BBCB91E}" type="presParOf" srcId="{75028585-4FD5-40C0-8AC4-BEBEB0BE6070}" destId="{91246919-2C7F-4A33-BB67-7D401FA8D420}" srcOrd="0" destOrd="0" presId="urn:microsoft.com/office/officeart/2005/8/layout/process2"/>
    <dgm:cxn modelId="{11B86549-2FE9-4BE8-8951-A9439DE41F4D}" type="presParOf" srcId="{EFDE5652-76F2-473E-865B-90454EE0A78E}" destId="{301F5E16-C9C4-4AA1-BAE0-55F070109243}" srcOrd="2" destOrd="0" presId="urn:microsoft.com/office/officeart/2005/8/layout/process2"/>
    <dgm:cxn modelId="{A29372C3-B82A-4D1F-ABA6-2EACA5EB34DE}" type="presParOf" srcId="{EFDE5652-76F2-473E-865B-90454EE0A78E}" destId="{2F37FFF1-AE3B-4339-BAFD-594850B15179}" srcOrd="3" destOrd="0" presId="urn:microsoft.com/office/officeart/2005/8/layout/process2"/>
    <dgm:cxn modelId="{94C8ABF2-C268-4B07-A69F-B3CE9013A1EA}" type="presParOf" srcId="{2F37FFF1-AE3B-4339-BAFD-594850B15179}" destId="{5D3A9169-1DF7-4EC0-862D-8F861CB13EB0}" srcOrd="0" destOrd="0" presId="urn:microsoft.com/office/officeart/2005/8/layout/process2"/>
    <dgm:cxn modelId="{4F50D78B-1A7C-4103-9322-695E206E72B5}" type="presParOf" srcId="{EFDE5652-76F2-473E-865B-90454EE0A78E}" destId="{051916C3-E1BB-4C53-9D4B-656DF65301B7}" srcOrd="4" destOrd="0" presId="urn:microsoft.com/office/officeart/2005/8/layout/process2"/>
    <dgm:cxn modelId="{8574A620-5C90-4FCE-89B4-DC19AA358779}" type="presParOf" srcId="{EFDE5652-76F2-473E-865B-90454EE0A78E}" destId="{90F8F705-7877-44E5-B19E-D9D6B726EDBE}" srcOrd="5" destOrd="0" presId="urn:microsoft.com/office/officeart/2005/8/layout/process2"/>
    <dgm:cxn modelId="{D2E74B6D-C8B1-4BB2-B106-4B067368601B}" type="presParOf" srcId="{90F8F705-7877-44E5-B19E-D9D6B726EDBE}" destId="{8BF7D416-450D-463B-9DF6-1F2A022724F5}" srcOrd="0" destOrd="0" presId="urn:microsoft.com/office/officeart/2005/8/layout/process2"/>
    <dgm:cxn modelId="{5A1756D2-531D-407D-95F3-4A2F513F6EEC}" type="presParOf" srcId="{EFDE5652-76F2-473E-865B-90454EE0A78E}" destId="{B39280E3-0D03-4CAE-AA12-44C6DBED2F82}" srcOrd="6" destOrd="0" presId="urn:microsoft.com/office/officeart/2005/8/layout/process2"/>
    <dgm:cxn modelId="{F338A98B-5B78-4077-8AF0-4E2331E92165}" type="presParOf" srcId="{EFDE5652-76F2-473E-865B-90454EE0A78E}" destId="{A2BD3DD9-DCEF-40FA-AFA2-8579398363EC}" srcOrd="7" destOrd="0" presId="urn:microsoft.com/office/officeart/2005/8/layout/process2"/>
    <dgm:cxn modelId="{B1DE768E-9C50-457F-9705-F6589F78F0AA}" type="presParOf" srcId="{A2BD3DD9-DCEF-40FA-AFA2-8579398363EC}" destId="{580CC9C5-A0BD-41B5-9193-C093260249DD}" srcOrd="0" destOrd="0" presId="urn:microsoft.com/office/officeart/2005/8/layout/process2"/>
    <dgm:cxn modelId="{622CFD08-C8F2-48C2-87F3-5DC6C492CC6D}" type="presParOf" srcId="{EFDE5652-76F2-473E-865B-90454EE0A78E}" destId="{3DED3B51-C369-46B6-9681-86FB349EE454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A9792B4-458C-46D2-A73D-790C4DF3ABA0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E81510F-30AC-422E-997F-B150D7F2F4A3}">
      <dgm:prSet phldrT="[Texto]" custT="1"/>
      <dgm:spPr/>
      <dgm:t>
        <a:bodyPr/>
        <a:lstStyle/>
        <a:p>
          <a:r>
            <a:rPr lang="es-MX" sz="2400" dirty="0" smtClean="0"/>
            <a:t>Adoptar una mentalidad positiva &lt;&lt;así la organización ha llegado hasta donde está, será capaz de continuar su desarrollo por nuevos caminos…&gt;&gt;</a:t>
          </a:r>
          <a:endParaRPr lang="en-US" sz="2400" dirty="0"/>
        </a:p>
      </dgm:t>
    </dgm:pt>
    <dgm:pt modelId="{5FEB4AC4-BB29-48BF-B3A9-876626128E3E}" type="parTrans" cxnId="{0B5D16AC-448F-43D3-AD9B-C6C6CA6DEB4B}">
      <dgm:prSet/>
      <dgm:spPr/>
      <dgm:t>
        <a:bodyPr/>
        <a:lstStyle/>
        <a:p>
          <a:endParaRPr lang="en-US"/>
        </a:p>
      </dgm:t>
    </dgm:pt>
    <dgm:pt modelId="{BAB56D78-F1CB-4D5F-A80D-5F4635F3FE8D}" type="sibTrans" cxnId="{0B5D16AC-448F-43D3-AD9B-C6C6CA6DEB4B}">
      <dgm:prSet/>
      <dgm:spPr/>
      <dgm:t>
        <a:bodyPr/>
        <a:lstStyle/>
        <a:p>
          <a:endParaRPr lang="en-US"/>
        </a:p>
      </dgm:t>
    </dgm:pt>
    <dgm:pt modelId="{490831B6-B4E9-4026-B8C8-2E5AB5CF96E1}">
      <dgm:prSet phldrT="[Texto]"/>
      <dgm:spPr/>
      <dgm:t>
        <a:bodyPr/>
        <a:lstStyle/>
        <a:p>
          <a:r>
            <a:rPr lang="es-MX" dirty="0" smtClean="0"/>
            <a:t>Reconocer que el consenso del grupo constituye la mejor influencia para aceptar el cambio</a:t>
          </a:r>
          <a:endParaRPr lang="en-US" dirty="0"/>
        </a:p>
      </dgm:t>
    </dgm:pt>
    <dgm:pt modelId="{413A7D83-F5EE-484A-8C84-33A0F43F3B9C}" type="parTrans" cxnId="{4850D1D3-0BBC-4EBA-BF9A-84FBC92AA1F6}">
      <dgm:prSet/>
      <dgm:spPr/>
      <dgm:t>
        <a:bodyPr/>
        <a:lstStyle/>
        <a:p>
          <a:endParaRPr lang="en-US"/>
        </a:p>
      </dgm:t>
    </dgm:pt>
    <dgm:pt modelId="{33393338-21FA-493C-B510-FF772CC709FA}" type="sibTrans" cxnId="{4850D1D3-0BBC-4EBA-BF9A-84FBC92AA1F6}">
      <dgm:prSet/>
      <dgm:spPr/>
      <dgm:t>
        <a:bodyPr/>
        <a:lstStyle/>
        <a:p>
          <a:endParaRPr lang="en-US"/>
        </a:p>
      </dgm:t>
    </dgm:pt>
    <dgm:pt modelId="{D709D837-7008-42E5-8D82-4FF59FD4DC3E}">
      <dgm:prSet phldrT="[Texto]"/>
      <dgm:spPr/>
      <dgm:t>
        <a:bodyPr/>
        <a:lstStyle/>
        <a:p>
          <a:r>
            <a:rPr lang="es-MX" dirty="0" smtClean="0"/>
            <a:t>Transmitir confianza en todos los asuntos relacionados con el cambio</a:t>
          </a:r>
          <a:endParaRPr lang="en-US" dirty="0"/>
        </a:p>
      </dgm:t>
    </dgm:pt>
    <dgm:pt modelId="{195F4344-23E0-4E55-8DAE-3F20A82A089F}" type="parTrans" cxnId="{69E8F8F4-13B0-4B30-9F61-0FE28199B16B}">
      <dgm:prSet/>
      <dgm:spPr/>
      <dgm:t>
        <a:bodyPr/>
        <a:lstStyle/>
        <a:p>
          <a:endParaRPr lang="en-US"/>
        </a:p>
      </dgm:t>
    </dgm:pt>
    <dgm:pt modelId="{755F8AC0-10EC-46D6-B2E4-3AC6267B0EAC}" type="sibTrans" cxnId="{69E8F8F4-13B0-4B30-9F61-0FE28199B16B}">
      <dgm:prSet/>
      <dgm:spPr/>
      <dgm:t>
        <a:bodyPr/>
        <a:lstStyle/>
        <a:p>
          <a:endParaRPr lang="en-US"/>
        </a:p>
      </dgm:t>
    </dgm:pt>
    <dgm:pt modelId="{9DD47BF4-8707-46F6-8448-90B715476B07}">
      <dgm:prSet phldrT="[Texto]"/>
      <dgm:spPr/>
      <dgm:t>
        <a:bodyPr/>
        <a:lstStyle/>
        <a:p>
          <a:r>
            <a:rPr lang="es-MX" dirty="0" smtClean="0"/>
            <a:t>Entender el cambio como la adquisición de nuevas habilidades y competencias </a:t>
          </a:r>
          <a:endParaRPr lang="en-US" dirty="0"/>
        </a:p>
      </dgm:t>
    </dgm:pt>
    <dgm:pt modelId="{DA67D518-1A54-4099-812C-64A72F002E97}" type="parTrans" cxnId="{614D2648-1F46-4B21-A39F-DBACCAB3D425}">
      <dgm:prSet/>
      <dgm:spPr/>
      <dgm:t>
        <a:bodyPr/>
        <a:lstStyle/>
        <a:p>
          <a:endParaRPr lang="en-US"/>
        </a:p>
      </dgm:t>
    </dgm:pt>
    <dgm:pt modelId="{553DF41C-542A-47AE-AD17-A5AD34DD9E23}" type="sibTrans" cxnId="{614D2648-1F46-4B21-A39F-DBACCAB3D425}">
      <dgm:prSet/>
      <dgm:spPr/>
      <dgm:t>
        <a:bodyPr/>
        <a:lstStyle/>
        <a:p>
          <a:endParaRPr lang="en-US"/>
        </a:p>
      </dgm:t>
    </dgm:pt>
    <dgm:pt modelId="{B851C51E-CE9F-41E9-BE60-C1F50E17A01C}">
      <dgm:prSet/>
      <dgm:spPr/>
      <dgm:t>
        <a:bodyPr/>
        <a:lstStyle/>
        <a:p>
          <a:r>
            <a:rPr lang="es-MX" dirty="0" smtClean="0"/>
            <a:t>Emplear el tiempo necesario para el cambio y evitar las precipitaciones y las prisas</a:t>
          </a:r>
          <a:endParaRPr lang="en-US" dirty="0"/>
        </a:p>
      </dgm:t>
    </dgm:pt>
    <dgm:pt modelId="{CFDD0835-B957-4CF0-9385-05D5927A9BB1}" type="parTrans" cxnId="{50897BE9-F197-47C3-B7A5-AFEFFBE8FCCF}">
      <dgm:prSet/>
      <dgm:spPr/>
      <dgm:t>
        <a:bodyPr/>
        <a:lstStyle/>
        <a:p>
          <a:endParaRPr lang="en-US"/>
        </a:p>
      </dgm:t>
    </dgm:pt>
    <dgm:pt modelId="{0728A972-63F0-4C49-BAF5-51AB365AFDCA}" type="sibTrans" cxnId="{50897BE9-F197-47C3-B7A5-AFEFFBE8FCCF}">
      <dgm:prSet/>
      <dgm:spPr/>
      <dgm:t>
        <a:bodyPr/>
        <a:lstStyle/>
        <a:p>
          <a:endParaRPr lang="en-US"/>
        </a:p>
      </dgm:t>
    </dgm:pt>
    <dgm:pt modelId="{F87F44C6-EDD7-4379-B266-4EF7C4DF8316}">
      <dgm:prSet/>
      <dgm:spPr/>
      <dgm:t>
        <a:bodyPr/>
        <a:lstStyle/>
        <a:p>
          <a:r>
            <a:rPr lang="es-MX" dirty="0" smtClean="0"/>
            <a:t>Animar a la gente a adaptarse a la idea básica del cambio y ser muy flexibles a la hora de entender las distintas maneras de adecuación al cambio</a:t>
          </a:r>
          <a:endParaRPr lang="en-US" dirty="0"/>
        </a:p>
      </dgm:t>
    </dgm:pt>
    <dgm:pt modelId="{1DE665BE-1BCF-4DA5-8B70-F0C9DE986E66}" type="parTrans" cxnId="{1512DB84-0D97-4748-9804-E4E5078FCEC0}">
      <dgm:prSet/>
      <dgm:spPr/>
      <dgm:t>
        <a:bodyPr/>
        <a:lstStyle/>
        <a:p>
          <a:endParaRPr lang="en-US"/>
        </a:p>
      </dgm:t>
    </dgm:pt>
    <dgm:pt modelId="{9EB26746-9191-41CE-8803-4A49ABF1030B}" type="sibTrans" cxnId="{1512DB84-0D97-4748-9804-E4E5078FCEC0}">
      <dgm:prSet/>
      <dgm:spPr/>
      <dgm:t>
        <a:bodyPr/>
        <a:lstStyle/>
        <a:p>
          <a:endParaRPr lang="en-US"/>
        </a:p>
      </dgm:t>
    </dgm:pt>
    <dgm:pt modelId="{10253A56-5DC2-443A-A248-C05E15B59ABA}" type="pres">
      <dgm:prSet presAssocID="{DA9792B4-458C-46D2-A73D-790C4DF3ABA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82F2B2A-D215-4671-B148-D4F6CA60C352}" type="pres">
      <dgm:prSet presAssocID="{2E81510F-30AC-422E-997F-B150D7F2F4A3}" presName="roof" presStyleLbl="dkBgShp" presStyleIdx="0" presStyleCnt="2"/>
      <dgm:spPr/>
      <dgm:t>
        <a:bodyPr/>
        <a:lstStyle/>
        <a:p>
          <a:endParaRPr lang="en-US"/>
        </a:p>
      </dgm:t>
    </dgm:pt>
    <dgm:pt modelId="{3619003D-DD72-4F9E-870E-811DEC08B33C}" type="pres">
      <dgm:prSet presAssocID="{2E81510F-30AC-422E-997F-B150D7F2F4A3}" presName="pillars" presStyleCnt="0"/>
      <dgm:spPr/>
    </dgm:pt>
    <dgm:pt modelId="{E47B6E60-4C91-438B-8677-BC9C21A49363}" type="pres">
      <dgm:prSet presAssocID="{2E81510F-30AC-422E-997F-B150D7F2F4A3}" presName="pillar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F9E32B-D4A9-476E-8D88-209411637ECA}" type="pres">
      <dgm:prSet presAssocID="{D709D837-7008-42E5-8D82-4FF59FD4DC3E}" presName="pillar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8AC6A6-65A2-4ADD-AF35-0F79854033DD}" type="pres">
      <dgm:prSet presAssocID="{9DD47BF4-8707-46F6-8448-90B715476B07}" presName="pillar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4A5E8E-ED9C-4895-816E-791C3C24098E}" type="pres">
      <dgm:prSet presAssocID="{B851C51E-CE9F-41E9-BE60-C1F50E17A01C}" presName="pillar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D3C037-70E1-4D1E-9468-0F2D3D0A12E2}" type="pres">
      <dgm:prSet presAssocID="{F87F44C6-EDD7-4379-B266-4EF7C4DF8316}" presName="pillar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577102-DB1D-4D9F-A936-F67F28A6C217}" type="pres">
      <dgm:prSet presAssocID="{2E81510F-30AC-422E-997F-B150D7F2F4A3}" presName="base" presStyleLbl="dkBgShp" presStyleIdx="1" presStyleCnt="2"/>
      <dgm:spPr/>
    </dgm:pt>
  </dgm:ptLst>
  <dgm:cxnLst>
    <dgm:cxn modelId="{614D2648-1F46-4B21-A39F-DBACCAB3D425}" srcId="{2E81510F-30AC-422E-997F-B150D7F2F4A3}" destId="{9DD47BF4-8707-46F6-8448-90B715476B07}" srcOrd="2" destOrd="0" parTransId="{DA67D518-1A54-4099-812C-64A72F002E97}" sibTransId="{553DF41C-542A-47AE-AD17-A5AD34DD9E23}"/>
    <dgm:cxn modelId="{95879588-02EB-41CF-A60B-222623E83889}" type="presOf" srcId="{B851C51E-CE9F-41E9-BE60-C1F50E17A01C}" destId="{7D4A5E8E-ED9C-4895-816E-791C3C24098E}" srcOrd="0" destOrd="0" presId="urn:microsoft.com/office/officeart/2005/8/layout/hList3"/>
    <dgm:cxn modelId="{69E8F8F4-13B0-4B30-9F61-0FE28199B16B}" srcId="{2E81510F-30AC-422E-997F-B150D7F2F4A3}" destId="{D709D837-7008-42E5-8D82-4FF59FD4DC3E}" srcOrd="1" destOrd="0" parTransId="{195F4344-23E0-4E55-8DAE-3F20A82A089F}" sibTransId="{755F8AC0-10EC-46D6-B2E4-3AC6267B0EAC}"/>
    <dgm:cxn modelId="{FFFC1EF2-FBF1-4A72-B345-726E22F06079}" type="presOf" srcId="{490831B6-B4E9-4026-B8C8-2E5AB5CF96E1}" destId="{E47B6E60-4C91-438B-8677-BC9C21A49363}" srcOrd="0" destOrd="0" presId="urn:microsoft.com/office/officeart/2005/8/layout/hList3"/>
    <dgm:cxn modelId="{4850D1D3-0BBC-4EBA-BF9A-84FBC92AA1F6}" srcId="{2E81510F-30AC-422E-997F-B150D7F2F4A3}" destId="{490831B6-B4E9-4026-B8C8-2E5AB5CF96E1}" srcOrd="0" destOrd="0" parTransId="{413A7D83-F5EE-484A-8C84-33A0F43F3B9C}" sibTransId="{33393338-21FA-493C-B510-FF772CC709FA}"/>
    <dgm:cxn modelId="{613D5518-6854-4856-B132-06490AC83AE9}" type="presOf" srcId="{F87F44C6-EDD7-4379-B266-4EF7C4DF8316}" destId="{1ED3C037-70E1-4D1E-9468-0F2D3D0A12E2}" srcOrd="0" destOrd="0" presId="urn:microsoft.com/office/officeart/2005/8/layout/hList3"/>
    <dgm:cxn modelId="{58CF9A16-C96C-4C23-B653-4E857139F34D}" type="presOf" srcId="{2E81510F-30AC-422E-997F-B150D7F2F4A3}" destId="{E82F2B2A-D215-4671-B148-D4F6CA60C352}" srcOrd="0" destOrd="0" presId="urn:microsoft.com/office/officeart/2005/8/layout/hList3"/>
    <dgm:cxn modelId="{2D6FE5AD-1EC0-43FC-81BB-C25F7CCF0746}" type="presOf" srcId="{D709D837-7008-42E5-8D82-4FF59FD4DC3E}" destId="{88F9E32B-D4A9-476E-8D88-209411637ECA}" srcOrd="0" destOrd="0" presId="urn:microsoft.com/office/officeart/2005/8/layout/hList3"/>
    <dgm:cxn modelId="{C74AD9A1-CDFE-4ED5-93AE-C1532E2C1680}" type="presOf" srcId="{DA9792B4-458C-46D2-A73D-790C4DF3ABA0}" destId="{10253A56-5DC2-443A-A248-C05E15B59ABA}" srcOrd="0" destOrd="0" presId="urn:microsoft.com/office/officeart/2005/8/layout/hList3"/>
    <dgm:cxn modelId="{50897BE9-F197-47C3-B7A5-AFEFFBE8FCCF}" srcId="{2E81510F-30AC-422E-997F-B150D7F2F4A3}" destId="{B851C51E-CE9F-41E9-BE60-C1F50E17A01C}" srcOrd="3" destOrd="0" parTransId="{CFDD0835-B957-4CF0-9385-05D5927A9BB1}" sibTransId="{0728A972-63F0-4C49-BAF5-51AB365AFDCA}"/>
    <dgm:cxn modelId="{963FF5AD-639B-4A8D-90EC-0E5A53708F2C}" type="presOf" srcId="{9DD47BF4-8707-46F6-8448-90B715476B07}" destId="{F78AC6A6-65A2-4ADD-AF35-0F79854033DD}" srcOrd="0" destOrd="0" presId="urn:microsoft.com/office/officeart/2005/8/layout/hList3"/>
    <dgm:cxn modelId="{0B5D16AC-448F-43D3-AD9B-C6C6CA6DEB4B}" srcId="{DA9792B4-458C-46D2-A73D-790C4DF3ABA0}" destId="{2E81510F-30AC-422E-997F-B150D7F2F4A3}" srcOrd="0" destOrd="0" parTransId="{5FEB4AC4-BB29-48BF-B3A9-876626128E3E}" sibTransId="{BAB56D78-F1CB-4D5F-A80D-5F4635F3FE8D}"/>
    <dgm:cxn modelId="{1512DB84-0D97-4748-9804-E4E5078FCEC0}" srcId="{2E81510F-30AC-422E-997F-B150D7F2F4A3}" destId="{F87F44C6-EDD7-4379-B266-4EF7C4DF8316}" srcOrd="4" destOrd="0" parTransId="{1DE665BE-1BCF-4DA5-8B70-F0C9DE986E66}" sibTransId="{9EB26746-9191-41CE-8803-4A49ABF1030B}"/>
    <dgm:cxn modelId="{B639C75A-8753-4B9A-B5AE-1C7A48E2082B}" type="presParOf" srcId="{10253A56-5DC2-443A-A248-C05E15B59ABA}" destId="{E82F2B2A-D215-4671-B148-D4F6CA60C352}" srcOrd="0" destOrd="0" presId="urn:microsoft.com/office/officeart/2005/8/layout/hList3"/>
    <dgm:cxn modelId="{B5AD8772-4AB9-4617-835D-2D6E2F82FC5C}" type="presParOf" srcId="{10253A56-5DC2-443A-A248-C05E15B59ABA}" destId="{3619003D-DD72-4F9E-870E-811DEC08B33C}" srcOrd="1" destOrd="0" presId="urn:microsoft.com/office/officeart/2005/8/layout/hList3"/>
    <dgm:cxn modelId="{F08477A6-AC66-41FF-8E45-1956EF46007D}" type="presParOf" srcId="{3619003D-DD72-4F9E-870E-811DEC08B33C}" destId="{E47B6E60-4C91-438B-8677-BC9C21A49363}" srcOrd="0" destOrd="0" presId="urn:microsoft.com/office/officeart/2005/8/layout/hList3"/>
    <dgm:cxn modelId="{999632EC-7552-4907-857C-C0F41F181CF7}" type="presParOf" srcId="{3619003D-DD72-4F9E-870E-811DEC08B33C}" destId="{88F9E32B-D4A9-476E-8D88-209411637ECA}" srcOrd="1" destOrd="0" presId="urn:microsoft.com/office/officeart/2005/8/layout/hList3"/>
    <dgm:cxn modelId="{527E48C7-A0EB-49B2-8292-127C83D42DB4}" type="presParOf" srcId="{3619003D-DD72-4F9E-870E-811DEC08B33C}" destId="{F78AC6A6-65A2-4ADD-AF35-0F79854033DD}" srcOrd="2" destOrd="0" presId="urn:microsoft.com/office/officeart/2005/8/layout/hList3"/>
    <dgm:cxn modelId="{6B0B0449-AEF1-44AB-BD23-4E59A0EF9FB7}" type="presParOf" srcId="{3619003D-DD72-4F9E-870E-811DEC08B33C}" destId="{7D4A5E8E-ED9C-4895-816E-791C3C24098E}" srcOrd="3" destOrd="0" presId="urn:microsoft.com/office/officeart/2005/8/layout/hList3"/>
    <dgm:cxn modelId="{BB395127-652F-48EA-86BC-66310B4999B9}" type="presParOf" srcId="{3619003D-DD72-4F9E-870E-811DEC08B33C}" destId="{1ED3C037-70E1-4D1E-9468-0F2D3D0A12E2}" srcOrd="4" destOrd="0" presId="urn:microsoft.com/office/officeart/2005/8/layout/hList3"/>
    <dgm:cxn modelId="{1B842A18-2497-41ED-8F67-919669A48FB8}" type="presParOf" srcId="{10253A56-5DC2-443A-A248-C05E15B59ABA}" destId="{88577102-DB1D-4D9F-A936-F67F28A6C217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728EC84-8AC4-44B3-9BCC-47F5FB3759FA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E97F25-4284-49A9-B694-C4EF681EEF24}">
      <dgm:prSet phldrT="[Texto]" custT="1"/>
      <dgm:spPr/>
      <dgm:t>
        <a:bodyPr/>
        <a:lstStyle/>
        <a:p>
          <a:r>
            <a:rPr lang="es-MX" sz="2400" dirty="0" smtClean="0"/>
            <a:t>Exige comportamientos y decisiones concretas que afectan al conjunto de la organización &lt;&lt;según </a:t>
          </a:r>
          <a:r>
            <a:rPr lang="es-MX" sz="2400" dirty="0" err="1" smtClean="0"/>
            <a:t>Deal</a:t>
          </a:r>
          <a:r>
            <a:rPr lang="es-MX" sz="2400" dirty="0" smtClean="0"/>
            <a:t> y Kennedy&gt;&gt; </a:t>
          </a:r>
          <a:endParaRPr lang="en-US" sz="2400" dirty="0"/>
        </a:p>
      </dgm:t>
    </dgm:pt>
    <dgm:pt modelId="{57246A9F-95E3-4EE6-8452-CE1D47CA805D}" type="parTrans" cxnId="{CF8AD71C-4FFB-4CAA-AF51-3BCC309A4F3B}">
      <dgm:prSet/>
      <dgm:spPr/>
      <dgm:t>
        <a:bodyPr/>
        <a:lstStyle/>
        <a:p>
          <a:endParaRPr lang="en-US"/>
        </a:p>
      </dgm:t>
    </dgm:pt>
    <dgm:pt modelId="{954CF728-2EF0-4F65-A33F-6FD00EF14254}" type="sibTrans" cxnId="{CF8AD71C-4FFB-4CAA-AF51-3BCC309A4F3B}">
      <dgm:prSet/>
      <dgm:spPr/>
      <dgm:t>
        <a:bodyPr/>
        <a:lstStyle/>
        <a:p>
          <a:endParaRPr lang="en-US"/>
        </a:p>
      </dgm:t>
    </dgm:pt>
    <dgm:pt modelId="{E9E7CCF3-94E3-4257-B24F-C9D7A07BAE28}">
      <dgm:prSet phldrT="[Texto]" custT="1"/>
      <dgm:spPr/>
      <dgm:t>
        <a:bodyPr/>
        <a:lstStyle/>
        <a:p>
          <a:r>
            <a:rPr lang="es-MX" sz="1600" dirty="0" smtClean="0"/>
            <a:t>Situar al frente del proceso a un líder carismático que conduzca el cambio</a:t>
          </a:r>
          <a:endParaRPr lang="en-US" sz="1600" dirty="0"/>
        </a:p>
      </dgm:t>
    </dgm:pt>
    <dgm:pt modelId="{CE684690-1242-43BD-B88B-5097B3B3E88F}" type="parTrans" cxnId="{D59B21BB-C71E-4CFD-AE0D-D80B67EF9F1D}">
      <dgm:prSet/>
      <dgm:spPr/>
      <dgm:t>
        <a:bodyPr/>
        <a:lstStyle/>
        <a:p>
          <a:endParaRPr lang="en-US"/>
        </a:p>
      </dgm:t>
    </dgm:pt>
    <dgm:pt modelId="{DCD91A10-7E1A-4276-A83A-BB059E3A412A}" type="sibTrans" cxnId="{D59B21BB-C71E-4CFD-AE0D-D80B67EF9F1D}">
      <dgm:prSet/>
      <dgm:spPr/>
      <dgm:t>
        <a:bodyPr/>
        <a:lstStyle/>
        <a:p>
          <a:endParaRPr lang="en-US"/>
        </a:p>
      </dgm:t>
    </dgm:pt>
    <dgm:pt modelId="{3806BDF1-D0A4-4FB3-94EA-F6ECA3401786}">
      <dgm:prSet phldrT="[Texto]" custT="1"/>
      <dgm:spPr/>
      <dgm:t>
        <a:bodyPr/>
        <a:lstStyle/>
        <a:p>
          <a:r>
            <a:rPr lang="es-MX" sz="1600" dirty="0" smtClean="0"/>
            <a:t>Identificar una amenaza real en el entorno exterior que puede traer graves consecuencias si no se da el cambio</a:t>
          </a:r>
          <a:endParaRPr lang="en-US" sz="1600" dirty="0"/>
        </a:p>
      </dgm:t>
    </dgm:pt>
    <dgm:pt modelId="{AC7EECAE-22AE-43E6-8E02-092B083C8395}" type="parTrans" cxnId="{302408FF-1002-41C5-AA19-F9947E9A8BE6}">
      <dgm:prSet/>
      <dgm:spPr/>
      <dgm:t>
        <a:bodyPr/>
        <a:lstStyle/>
        <a:p>
          <a:endParaRPr lang="en-US"/>
        </a:p>
      </dgm:t>
    </dgm:pt>
    <dgm:pt modelId="{E4C41161-A57A-49D8-9987-6C3D7DA24A73}" type="sibTrans" cxnId="{302408FF-1002-41C5-AA19-F9947E9A8BE6}">
      <dgm:prSet/>
      <dgm:spPr/>
      <dgm:t>
        <a:bodyPr/>
        <a:lstStyle/>
        <a:p>
          <a:endParaRPr lang="en-US"/>
        </a:p>
      </dgm:t>
    </dgm:pt>
    <dgm:pt modelId="{93502355-8C06-4CF0-B8B7-97B9263B8C61}">
      <dgm:prSet phldrT="[Texto]" custT="1"/>
      <dgm:spPr/>
      <dgm:t>
        <a:bodyPr/>
        <a:lstStyle/>
        <a:p>
          <a:r>
            <a:rPr lang="es-MX" sz="1400" dirty="0" smtClean="0"/>
            <a:t>Hacer de los rituales los ejes del cambio. La ceremonia y el rito son dos instrumentos muy eficaces tanto en la      implementación como en el cambio de valores</a:t>
          </a:r>
          <a:endParaRPr lang="en-US" sz="1400" dirty="0"/>
        </a:p>
      </dgm:t>
    </dgm:pt>
    <dgm:pt modelId="{FB624BD6-A73F-48AC-804D-1CB5FEB671A2}" type="parTrans" cxnId="{010249FE-97C1-496A-AF63-EC9080F0364E}">
      <dgm:prSet/>
      <dgm:spPr/>
      <dgm:t>
        <a:bodyPr/>
        <a:lstStyle/>
        <a:p>
          <a:endParaRPr lang="en-US"/>
        </a:p>
      </dgm:t>
    </dgm:pt>
    <dgm:pt modelId="{29203782-FEC4-4E65-97CF-D6A23596D8E6}" type="sibTrans" cxnId="{010249FE-97C1-496A-AF63-EC9080F0364E}">
      <dgm:prSet/>
      <dgm:spPr/>
      <dgm:t>
        <a:bodyPr/>
        <a:lstStyle/>
        <a:p>
          <a:endParaRPr lang="en-US"/>
        </a:p>
      </dgm:t>
    </dgm:pt>
    <dgm:pt modelId="{877B5D86-7BDB-46CC-8623-00EBB60412C9}">
      <dgm:prSet custT="1"/>
      <dgm:spPr/>
      <dgm:t>
        <a:bodyPr/>
        <a:lstStyle/>
        <a:p>
          <a:r>
            <a:rPr lang="es-MX" sz="1300" dirty="0" smtClean="0"/>
            <a:t>Prever y facilitar el entrenamiento en los nuevos valores y comportamientos de la organización; conceptualizar los nuevos modelos de comportamiento</a:t>
          </a:r>
          <a:endParaRPr lang="en-US" sz="1300" dirty="0"/>
        </a:p>
      </dgm:t>
    </dgm:pt>
    <dgm:pt modelId="{1E4F9117-9ED0-47E3-8DEC-91CA337393B6}" type="parTrans" cxnId="{CA48218C-30FC-4D58-BC8F-C7A6234126F5}">
      <dgm:prSet/>
      <dgm:spPr/>
      <dgm:t>
        <a:bodyPr/>
        <a:lstStyle/>
        <a:p>
          <a:endParaRPr lang="en-US"/>
        </a:p>
      </dgm:t>
    </dgm:pt>
    <dgm:pt modelId="{9D1AFE54-4F8E-4C63-9511-A8DEFA5E2AAC}" type="sibTrans" cxnId="{CA48218C-30FC-4D58-BC8F-C7A6234126F5}">
      <dgm:prSet/>
      <dgm:spPr/>
      <dgm:t>
        <a:bodyPr/>
        <a:lstStyle/>
        <a:p>
          <a:endParaRPr lang="en-US"/>
        </a:p>
      </dgm:t>
    </dgm:pt>
    <dgm:pt modelId="{86FE591C-C2F3-4FC6-BF7F-A0F7F2E7D86C}">
      <dgm:prSet custT="1"/>
      <dgm:spPr/>
      <dgm:t>
        <a:bodyPr/>
        <a:lstStyle/>
        <a:p>
          <a:r>
            <a:rPr lang="es-MX" sz="1600" dirty="0" smtClean="0"/>
            <a:t>Incorporar consultores externos para orientar, evaluar y controlar el cambio</a:t>
          </a:r>
          <a:endParaRPr lang="en-US" sz="1600" dirty="0"/>
        </a:p>
      </dgm:t>
    </dgm:pt>
    <dgm:pt modelId="{6E208DB0-2789-48AA-9AEE-22CDFBC1A8F0}" type="parTrans" cxnId="{690484EE-22E6-4E36-8F29-47DBF177B840}">
      <dgm:prSet/>
      <dgm:spPr/>
      <dgm:t>
        <a:bodyPr/>
        <a:lstStyle/>
        <a:p>
          <a:endParaRPr lang="en-US"/>
        </a:p>
      </dgm:t>
    </dgm:pt>
    <dgm:pt modelId="{CEA768F1-A5FB-4466-A1C2-081DA90AB7B0}" type="sibTrans" cxnId="{690484EE-22E6-4E36-8F29-47DBF177B840}">
      <dgm:prSet/>
      <dgm:spPr/>
      <dgm:t>
        <a:bodyPr/>
        <a:lstStyle/>
        <a:p>
          <a:endParaRPr lang="en-US"/>
        </a:p>
      </dgm:t>
    </dgm:pt>
    <dgm:pt modelId="{C9D53A93-3AD2-4AE6-9571-85994AA4D8B5}">
      <dgm:prSet/>
      <dgm:spPr/>
      <dgm:t>
        <a:bodyPr/>
        <a:lstStyle/>
        <a:p>
          <a:r>
            <a:rPr lang="es-MX" dirty="0" smtClean="0"/>
            <a:t>Crear símbolos tangibles que representen la nueva etapa y que refuercen el significado del cambio:</a:t>
          </a:r>
        </a:p>
        <a:p>
          <a:r>
            <a:rPr lang="es-MX" dirty="0" smtClean="0"/>
            <a:t>* Creación de una nueva identidad visual corporativa</a:t>
          </a:r>
        </a:p>
        <a:p>
          <a:r>
            <a:rPr lang="es-MX" dirty="0" smtClean="0"/>
            <a:t>* Nuevos sistemas de recompensa</a:t>
          </a:r>
        </a:p>
        <a:p>
          <a:r>
            <a:rPr lang="es-MX" dirty="0" smtClean="0"/>
            <a:t>* Patrocinio de actividades relacionadas con los nuevos valores</a:t>
          </a:r>
        </a:p>
        <a:p>
          <a:endParaRPr lang="en-US" dirty="0"/>
        </a:p>
      </dgm:t>
    </dgm:pt>
    <dgm:pt modelId="{A6C109DD-EB93-41B7-A7EB-ADD72285427F}" type="parTrans" cxnId="{6391F1A9-5352-4B46-8699-7686F2F22D05}">
      <dgm:prSet/>
      <dgm:spPr/>
      <dgm:t>
        <a:bodyPr/>
        <a:lstStyle/>
        <a:p>
          <a:endParaRPr lang="en-US"/>
        </a:p>
      </dgm:t>
    </dgm:pt>
    <dgm:pt modelId="{5F3F2AC2-DB02-488B-8E13-2C4A6C1C3D88}" type="sibTrans" cxnId="{6391F1A9-5352-4B46-8699-7686F2F22D05}">
      <dgm:prSet/>
      <dgm:spPr/>
      <dgm:t>
        <a:bodyPr/>
        <a:lstStyle/>
        <a:p>
          <a:endParaRPr lang="en-US"/>
        </a:p>
      </dgm:t>
    </dgm:pt>
    <dgm:pt modelId="{85A26D03-1CBA-40D7-9D24-87AD82ECFE0B}" type="pres">
      <dgm:prSet presAssocID="{A728EC84-8AC4-44B3-9BCC-47F5FB3759FA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8B8E25B-29E0-4E4F-8CDE-899DC1FCF33B}" type="pres">
      <dgm:prSet presAssocID="{00E97F25-4284-49A9-B694-C4EF681EEF24}" presName="roof" presStyleLbl="dkBgShp" presStyleIdx="0" presStyleCnt="2" custLinFactNeighborX="-1624" custLinFactNeighborY="-17305"/>
      <dgm:spPr/>
      <dgm:t>
        <a:bodyPr/>
        <a:lstStyle/>
        <a:p>
          <a:endParaRPr lang="en-US"/>
        </a:p>
      </dgm:t>
    </dgm:pt>
    <dgm:pt modelId="{48AAD99A-D5F9-40DF-AA02-8BA76BA5BA22}" type="pres">
      <dgm:prSet presAssocID="{00E97F25-4284-49A9-B694-C4EF681EEF24}" presName="pillars" presStyleCnt="0"/>
      <dgm:spPr/>
    </dgm:pt>
    <dgm:pt modelId="{286CB134-C326-491A-8CD5-1F81479192E3}" type="pres">
      <dgm:prSet presAssocID="{00E97F25-4284-49A9-B694-C4EF681EEF24}" presName="pillar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753F88-79FE-444F-A60F-1A622F90FA68}" type="pres">
      <dgm:prSet presAssocID="{3806BDF1-D0A4-4FB3-94EA-F6ECA3401786}" presName="pillarX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78FB7B-F4DD-4C30-8EF4-518B4F170386}" type="pres">
      <dgm:prSet presAssocID="{93502355-8C06-4CF0-B8B7-97B9263B8C61}" presName="pillarX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732DB3-73A9-48E3-A627-0D47D0943632}" type="pres">
      <dgm:prSet presAssocID="{877B5D86-7BDB-46CC-8623-00EBB60412C9}" presName="pillarX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C03AB2-4473-4405-81DE-3BBFD332D62C}" type="pres">
      <dgm:prSet presAssocID="{86FE591C-C2F3-4FC6-BF7F-A0F7F2E7D86C}" presName="pillarX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C0B72E-FDF0-4E80-8102-33CDFD3948C9}" type="pres">
      <dgm:prSet presAssocID="{C9D53A93-3AD2-4AE6-9571-85994AA4D8B5}" presName="pillarX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4A57DE-B147-4B15-976C-7126BCA4E910}" type="pres">
      <dgm:prSet presAssocID="{00E97F25-4284-49A9-B694-C4EF681EEF24}" presName="base" presStyleLbl="dkBgShp" presStyleIdx="1" presStyleCnt="2"/>
      <dgm:spPr/>
    </dgm:pt>
  </dgm:ptLst>
  <dgm:cxnLst>
    <dgm:cxn modelId="{F70E2714-AB84-478E-9D4A-4385B1595F42}" type="presOf" srcId="{3806BDF1-D0A4-4FB3-94EA-F6ECA3401786}" destId="{63753F88-79FE-444F-A60F-1A622F90FA68}" srcOrd="0" destOrd="0" presId="urn:microsoft.com/office/officeart/2005/8/layout/hList3"/>
    <dgm:cxn modelId="{A77B9F33-B42A-497F-AA56-400559288E6A}" type="presOf" srcId="{E9E7CCF3-94E3-4257-B24F-C9D7A07BAE28}" destId="{286CB134-C326-491A-8CD5-1F81479192E3}" srcOrd="0" destOrd="0" presId="urn:microsoft.com/office/officeart/2005/8/layout/hList3"/>
    <dgm:cxn modelId="{EF65D201-1194-4C26-821F-94F63AC8B199}" type="presOf" srcId="{A728EC84-8AC4-44B3-9BCC-47F5FB3759FA}" destId="{85A26D03-1CBA-40D7-9D24-87AD82ECFE0B}" srcOrd="0" destOrd="0" presId="urn:microsoft.com/office/officeart/2005/8/layout/hList3"/>
    <dgm:cxn modelId="{690484EE-22E6-4E36-8F29-47DBF177B840}" srcId="{00E97F25-4284-49A9-B694-C4EF681EEF24}" destId="{86FE591C-C2F3-4FC6-BF7F-A0F7F2E7D86C}" srcOrd="4" destOrd="0" parTransId="{6E208DB0-2789-48AA-9AEE-22CDFBC1A8F0}" sibTransId="{CEA768F1-A5FB-4466-A1C2-081DA90AB7B0}"/>
    <dgm:cxn modelId="{7B022623-5015-4F79-A18C-1358593D5904}" type="presOf" srcId="{00E97F25-4284-49A9-B694-C4EF681EEF24}" destId="{58B8E25B-29E0-4E4F-8CDE-899DC1FCF33B}" srcOrd="0" destOrd="0" presId="urn:microsoft.com/office/officeart/2005/8/layout/hList3"/>
    <dgm:cxn modelId="{B90BADD2-E97D-4137-A79D-59F5B47E12DB}" type="presOf" srcId="{93502355-8C06-4CF0-B8B7-97B9263B8C61}" destId="{C978FB7B-F4DD-4C30-8EF4-518B4F170386}" srcOrd="0" destOrd="0" presId="urn:microsoft.com/office/officeart/2005/8/layout/hList3"/>
    <dgm:cxn modelId="{010249FE-97C1-496A-AF63-EC9080F0364E}" srcId="{00E97F25-4284-49A9-B694-C4EF681EEF24}" destId="{93502355-8C06-4CF0-B8B7-97B9263B8C61}" srcOrd="2" destOrd="0" parTransId="{FB624BD6-A73F-48AC-804D-1CB5FEB671A2}" sibTransId="{29203782-FEC4-4E65-97CF-D6A23596D8E6}"/>
    <dgm:cxn modelId="{D59B21BB-C71E-4CFD-AE0D-D80B67EF9F1D}" srcId="{00E97F25-4284-49A9-B694-C4EF681EEF24}" destId="{E9E7CCF3-94E3-4257-B24F-C9D7A07BAE28}" srcOrd="0" destOrd="0" parTransId="{CE684690-1242-43BD-B88B-5097B3B3E88F}" sibTransId="{DCD91A10-7E1A-4276-A83A-BB059E3A412A}"/>
    <dgm:cxn modelId="{E2E28C38-CC09-4B3A-921E-7A44B1165026}" type="presOf" srcId="{C9D53A93-3AD2-4AE6-9571-85994AA4D8B5}" destId="{8FC0B72E-FDF0-4E80-8102-33CDFD3948C9}" srcOrd="0" destOrd="0" presId="urn:microsoft.com/office/officeart/2005/8/layout/hList3"/>
    <dgm:cxn modelId="{6391F1A9-5352-4B46-8699-7686F2F22D05}" srcId="{00E97F25-4284-49A9-B694-C4EF681EEF24}" destId="{C9D53A93-3AD2-4AE6-9571-85994AA4D8B5}" srcOrd="5" destOrd="0" parTransId="{A6C109DD-EB93-41B7-A7EB-ADD72285427F}" sibTransId="{5F3F2AC2-DB02-488B-8E13-2C4A6C1C3D88}"/>
    <dgm:cxn modelId="{3A9BAEB9-915E-4282-A1BD-A35B2E2CA4DE}" type="presOf" srcId="{877B5D86-7BDB-46CC-8623-00EBB60412C9}" destId="{A0732DB3-73A9-48E3-A627-0D47D0943632}" srcOrd="0" destOrd="0" presId="urn:microsoft.com/office/officeart/2005/8/layout/hList3"/>
    <dgm:cxn modelId="{CA48218C-30FC-4D58-BC8F-C7A6234126F5}" srcId="{00E97F25-4284-49A9-B694-C4EF681EEF24}" destId="{877B5D86-7BDB-46CC-8623-00EBB60412C9}" srcOrd="3" destOrd="0" parTransId="{1E4F9117-9ED0-47E3-8DEC-91CA337393B6}" sibTransId="{9D1AFE54-4F8E-4C63-9511-A8DEFA5E2AAC}"/>
    <dgm:cxn modelId="{0AF06E1A-E1C4-4F0E-8ED4-92C2064F7871}" type="presOf" srcId="{86FE591C-C2F3-4FC6-BF7F-A0F7F2E7D86C}" destId="{65C03AB2-4473-4405-81DE-3BBFD332D62C}" srcOrd="0" destOrd="0" presId="urn:microsoft.com/office/officeart/2005/8/layout/hList3"/>
    <dgm:cxn modelId="{302408FF-1002-41C5-AA19-F9947E9A8BE6}" srcId="{00E97F25-4284-49A9-B694-C4EF681EEF24}" destId="{3806BDF1-D0A4-4FB3-94EA-F6ECA3401786}" srcOrd="1" destOrd="0" parTransId="{AC7EECAE-22AE-43E6-8E02-092B083C8395}" sibTransId="{E4C41161-A57A-49D8-9987-6C3D7DA24A73}"/>
    <dgm:cxn modelId="{CF8AD71C-4FFB-4CAA-AF51-3BCC309A4F3B}" srcId="{A728EC84-8AC4-44B3-9BCC-47F5FB3759FA}" destId="{00E97F25-4284-49A9-B694-C4EF681EEF24}" srcOrd="0" destOrd="0" parTransId="{57246A9F-95E3-4EE6-8452-CE1D47CA805D}" sibTransId="{954CF728-2EF0-4F65-A33F-6FD00EF14254}"/>
    <dgm:cxn modelId="{B3538878-7B1E-43B1-BD4D-2A215AC0C3EA}" type="presParOf" srcId="{85A26D03-1CBA-40D7-9D24-87AD82ECFE0B}" destId="{58B8E25B-29E0-4E4F-8CDE-899DC1FCF33B}" srcOrd="0" destOrd="0" presId="urn:microsoft.com/office/officeart/2005/8/layout/hList3"/>
    <dgm:cxn modelId="{F317891D-3861-4545-81FD-D98E5EA4D715}" type="presParOf" srcId="{85A26D03-1CBA-40D7-9D24-87AD82ECFE0B}" destId="{48AAD99A-D5F9-40DF-AA02-8BA76BA5BA22}" srcOrd="1" destOrd="0" presId="urn:microsoft.com/office/officeart/2005/8/layout/hList3"/>
    <dgm:cxn modelId="{7170B6FD-0C28-4B0D-86FA-B867005C1237}" type="presParOf" srcId="{48AAD99A-D5F9-40DF-AA02-8BA76BA5BA22}" destId="{286CB134-C326-491A-8CD5-1F81479192E3}" srcOrd="0" destOrd="0" presId="urn:microsoft.com/office/officeart/2005/8/layout/hList3"/>
    <dgm:cxn modelId="{48D13094-7408-4CF0-9392-77D5989DD7D8}" type="presParOf" srcId="{48AAD99A-D5F9-40DF-AA02-8BA76BA5BA22}" destId="{63753F88-79FE-444F-A60F-1A622F90FA68}" srcOrd="1" destOrd="0" presId="urn:microsoft.com/office/officeart/2005/8/layout/hList3"/>
    <dgm:cxn modelId="{476B523B-6894-40C3-9FCB-8CFBFEF7EBD9}" type="presParOf" srcId="{48AAD99A-D5F9-40DF-AA02-8BA76BA5BA22}" destId="{C978FB7B-F4DD-4C30-8EF4-518B4F170386}" srcOrd="2" destOrd="0" presId="urn:microsoft.com/office/officeart/2005/8/layout/hList3"/>
    <dgm:cxn modelId="{CFF7FFEE-BF51-4DD7-8E79-AFE530DBC059}" type="presParOf" srcId="{48AAD99A-D5F9-40DF-AA02-8BA76BA5BA22}" destId="{A0732DB3-73A9-48E3-A627-0D47D0943632}" srcOrd="3" destOrd="0" presId="urn:microsoft.com/office/officeart/2005/8/layout/hList3"/>
    <dgm:cxn modelId="{1E16DA85-740E-40F3-9C1B-44D4B145AE11}" type="presParOf" srcId="{48AAD99A-D5F9-40DF-AA02-8BA76BA5BA22}" destId="{65C03AB2-4473-4405-81DE-3BBFD332D62C}" srcOrd="4" destOrd="0" presId="urn:microsoft.com/office/officeart/2005/8/layout/hList3"/>
    <dgm:cxn modelId="{5096D349-549B-47EE-A9B6-4AE77F35AC76}" type="presParOf" srcId="{48AAD99A-D5F9-40DF-AA02-8BA76BA5BA22}" destId="{8FC0B72E-FDF0-4E80-8102-33CDFD3948C9}" srcOrd="5" destOrd="0" presId="urn:microsoft.com/office/officeart/2005/8/layout/hList3"/>
    <dgm:cxn modelId="{C56E2B5E-54E6-4BD9-8B99-EE17BBBCDBD8}" type="presParOf" srcId="{85A26D03-1CBA-40D7-9D24-87AD82ECFE0B}" destId="{0E4A57DE-B147-4B15-976C-7126BCA4E91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C0B2DDD-6A2F-4E3F-88FF-4ABFB0C16B4F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D9571A7-B54B-413C-BB60-4386476F314D}">
      <dgm:prSet phldrT="[Texto]"/>
      <dgm:spPr/>
      <dgm:t>
        <a:bodyPr/>
        <a:lstStyle/>
        <a:p>
          <a:r>
            <a:rPr lang="es-MX" b="1" dirty="0" smtClean="0"/>
            <a:t>Ideología de la organización: Cuestionario de Roger Harrison</a:t>
          </a:r>
          <a:endParaRPr lang="en-US" b="1" dirty="0"/>
        </a:p>
      </dgm:t>
    </dgm:pt>
    <dgm:pt modelId="{BB6CB2D4-D0FE-4D8F-B38E-4562E9CDAE06}" type="parTrans" cxnId="{158C8A72-41FA-4BC6-B61F-62324740C298}">
      <dgm:prSet/>
      <dgm:spPr/>
      <dgm:t>
        <a:bodyPr/>
        <a:lstStyle/>
        <a:p>
          <a:endParaRPr lang="en-US"/>
        </a:p>
      </dgm:t>
    </dgm:pt>
    <dgm:pt modelId="{05E8A178-6994-4472-9E1D-9153F7D48973}" type="sibTrans" cxnId="{158C8A72-41FA-4BC6-B61F-62324740C298}">
      <dgm:prSet/>
      <dgm:spPr/>
      <dgm:t>
        <a:bodyPr/>
        <a:lstStyle/>
        <a:p>
          <a:endParaRPr lang="en-US"/>
        </a:p>
      </dgm:t>
    </dgm:pt>
    <dgm:pt modelId="{3C5D650D-09DA-4D01-BF9A-BC38BC827A5B}">
      <dgm:prSet phldrT="[Texto]"/>
      <dgm:spPr/>
      <dgm:t>
        <a:bodyPr/>
        <a:lstStyle/>
        <a:p>
          <a:pPr algn="just"/>
          <a:r>
            <a:rPr lang="es-MX" dirty="0" smtClean="0"/>
            <a:t>Válido para caracterizar la ideología organizativa de una compañía; permite averiguar:</a:t>
          </a:r>
          <a:endParaRPr lang="en-US" dirty="0"/>
        </a:p>
      </dgm:t>
    </dgm:pt>
    <dgm:pt modelId="{FDAA944A-6A9C-4140-9E0F-7A5DA9AC5EC9}" type="parTrans" cxnId="{455412BA-7C79-4D2B-864F-FB785F8D1AAA}">
      <dgm:prSet/>
      <dgm:spPr/>
      <dgm:t>
        <a:bodyPr/>
        <a:lstStyle/>
        <a:p>
          <a:endParaRPr lang="en-US"/>
        </a:p>
      </dgm:t>
    </dgm:pt>
    <dgm:pt modelId="{88EC4939-1396-40B5-AFBC-B7044712BA25}" type="sibTrans" cxnId="{455412BA-7C79-4D2B-864F-FB785F8D1AAA}">
      <dgm:prSet/>
      <dgm:spPr/>
      <dgm:t>
        <a:bodyPr/>
        <a:lstStyle/>
        <a:p>
          <a:endParaRPr lang="en-US"/>
        </a:p>
      </dgm:t>
    </dgm:pt>
    <dgm:pt modelId="{F4532179-62C7-45AF-ACB2-3E05C4929B99}">
      <dgm:prSet phldrT="[Texto]"/>
      <dgm:spPr/>
      <dgm:t>
        <a:bodyPr/>
        <a:lstStyle/>
        <a:p>
          <a:pPr algn="just"/>
          <a:r>
            <a:rPr lang="es-MX" dirty="0" smtClean="0"/>
            <a:t>Los valores absolutos dentro de la organización de cada una de las orientaciones ideológicas paradigmáticas (poder, función, tarea, persona)</a:t>
          </a:r>
          <a:endParaRPr lang="en-US" dirty="0"/>
        </a:p>
      </dgm:t>
    </dgm:pt>
    <dgm:pt modelId="{9A89E478-E95D-457B-9CC6-E04B9E53AC62}" type="parTrans" cxnId="{FAA34974-1934-42E1-ACF2-582201172F03}">
      <dgm:prSet/>
      <dgm:spPr/>
      <dgm:t>
        <a:bodyPr/>
        <a:lstStyle/>
        <a:p>
          <a:endParaRPr lang="en-US"/>
        </a:p>
      </dgm:t>
    </dgm:pt>
    <dgm:pt modelId="{1F8065DB-CD30-4844-9F42-EFC4BDB442A4}" type="sibTrans" cxnId="{FAA34974-1934-42E1-ACF2-582201172F03}">
      <dgm:prSet/>
      <dgm:spPr/>
      <dgm:t>
        <a:bodyPr/>
        <a:lstStyle/>
        <a:p>
          <a:endParaRPr lang="en-US"/>
        </a:p>
      </dgm:t>
    </dgm:pt>
    <dgm:pt modelId="{96E37DFC-6532-4B1E-AA6E-2885347FA22E}">
      <dgm:prSet phldrT="[Texto]"/>
      <dgm:spPr/>
      <dgm:t>
        <a:bodyPr/>
        <a:lstStyle/>
        <a:p>
          <a:r>
            <a:rPr lang="es-MX" b="1" dirty="0" smtClean="0"/>
            <a:t>Comportamiento de la organización: Método de </a:t>
          </a:r>
          <a:r>
            <a:rPr lang="es-MX" b="1" dirty="0" err="1" smtClean="0"/>
            <a:t>Shein</a:t>
          </a:r>
          <a:endParaRPr lang="en-US" b="1" dirty="0"/>
        </a:p>
      </dgm:t>
    </dgm:pt>
    <dgm:pt modelId="{707E7B54-BF51-4013-A1DF-9B3B1263ABF7}" type="parTrans" cxnId="{5557CCEC-E4AA-4AE7-9486-D8572CE179F6}">
      <dgm:prSet/>
      <dgm:spPr/>
      <dgm:t>
        <a:bodyPr/>
        <a:lstStyle/>
        <a:p>
          <a:endParaRPr lang="en-US"/>
        </a:p>
      </dgm:t>
    </dgm:pt>
    <dgm:pt modelId="{8780903A-B083-49BB-B0C5-8DAC64568957}" type="sibTrans" cxnId="{5557CCEC-E4AA-4AE7-9486-D8572CE179F6}">
      <dgm:prSet/>
      <dgm:spPr/>
      <dgm:t>
        <a:bodyPr/>
        <a:lstStyle/>
        <a:p>
          <a:endParaRPr lang="en-US"/>
        </a:p>
      </dgm:t>
    </dgm:pt>
    <dgm:pt modelId="{D98909FE-3881-496D-BAF5-564BD2F8F2BC}">
      <dgm:prSet phldrT="[Texto]"/>
      <dgm:spPr/>
      <dgm:t>
        <a:bodyPr/>
        <a:lstStyle/>
        <a:p>
          <a:r>
            <a:rPr lang="es-MX" dirty="0" smtClean="0"/>
            <a:t>Método de la entrevista reiterada</a:t>
          </a:r>
          <a:endParaRPr lang="en-US" dirty="0"/>
        </a:p>
      </dgm:t>
    </dgm:pt>
    <dgm:pt modelId="{3A437DC5-3B38-4523-9299-25E3F3AE1C3D}" type="parTrans" cxnId="{F4BE0AE7-349A-4BD3-B78B-0F5423B29DB1}">
      <dgm:prSet/>
      <dgm:spPr/>
      <dgm:t>
        <a:bodyPr/>
        <a:lstStyle/>
        <a:p>
          <a:endParaRPr lang="en-US"/>
        </a:p>
      </dgm:t>
    </dgm:pt>
    <dgm:pt modelId="{CF141A6E-2862-4923-B0FF-F7435D0259A5}" type="sibTrans" cxnId="{F4BE0AE7-349A-4BD3-B78B-0F5423B29DB1}">
      <dgm:prSet/>
      <dgm:spPr/>
      <dgm:t>
        <a:bodyPr/>
        <a:lstStyle/>
        <a:p>
          <a:endParaRPr lang="en-US"/>
        </a:p>
      </dgm:t>
    </dgm:pt>
    <dgm:pt modelId="{DAC0031B-C70D-4D11-B6D3-D1BA6E101469}">
      <dgm:prSet phldrT="[Texto]"/>
      <dgm:spPr/>
      <dgm:t>
        <a:bodyPr/>
        <a:lstStyle/>
        <a:p>
          <a:r>
            <a:rPr lang="es-MX" b="1" dirty="0" smtClean="0"/>
            <a:t>Estado de la cultura corporativa: Matriz cultural de la organización</a:t>
          </a:r>
          <a:endParaRPr lang="en-US" b="1" dirty="0"/>
        </a:p>
      </dgm:t>
    </dgm:pt>
    <dgm:pt modelId="{81F5112D-FC48-4CC1-B74E-F80EC83D4342}" type="parTrans" cxnId="{89C34337-D852-435F-96DD-88D9799B0ED8}">
      <dgm:prSet/>
      <dgm:spPr/>
      <dgm:t>
        <a:bodyPr/>
        <a:lstStyle/>
        <a:p>
          <a:endParaRPr lang="en-US"/>
        </a:p>
      </dgm:t>
    </dgm:pt>
    <dgm:pt modelId="{E11DD4D2-9C27-40A6-9F0D-3A469016B11A}" type="sibTrans" cxnId="{89C34337-D852-435F-96DD-88D9799B0ED8}">
      <dgm:prSet/>
      <dgm:spPr/>
      <dgm:t>
        <a:bodyPr/>
        <a:lstStyle/>
        <a:p>
          <a:endParaRPr lang="en-US"/>
        </a:p>
      </dgm:t>
    </dgm:pt>
    <dgm:pt modelId="{E5A0427B-FE68-4A29-8ECF-87CA61E041A2}">
      <dgm:prSet phldrT="[Texto]"/>
      <dgm:spPr/>
      <dgm:t>
        <a:bodyPr/>
        <a:lstStyle/>
        <a:p>
          <a:r>
            <a:rPr lang="es-MX" dirty="0" smtClean="0"/>
            <a:t>Su objetivo es procesar sintéticamente todos los datos obtenidos en el análisis cultural previo y establecer en el seno de una matriz sus principales características </a:t>
          </a:r>
          <a:endParaRPr lang="en-US" dirty="0"/>
        </a:p>
      </dgm:t>
    </dgm:pt>
    <dgm:pt modelId="{B77B80A6-787D-4E8F-B981-DDE7DFEE4022}" type="parTrans" cxnId="{086B9412-9D55-40D8-9CAF-FC5192C247E6}">
      <dgm:prSet/>
      <dgm:spPr/>
      <dgm:t>
        <a:bodyPr/>
        <a:lstStyle/>
        <a:p>
          <a:endParaRPr lang="en-US"/>
        </a:p>
      </dgm:t>
    </dgm:pt>
    <dgm:pt modelId="{839FCF91-4515-4515-9814-611E4D70C67F}" type="sibTrans" cxnId="{086B9412-9D55-40D8-9CAF-FC5192C247E6}">
      <dgm:prSet/>
      <dgm:spPr/>
      <dgm:t>
        <a:bodyPr/>
        <a:lstStyle/>
        <a:p>
          <a:endParaRPr lang="en-US"/>
        </a:p>
      </dgm:t>
    </dgm:pt>
    <dgm:pt modelId="{7A96B7DF-6D08-4BE0-8496-AA378E7DFBA8}">
      <dgm:prSet phldrT="[Texto]"/>
      <dgm:spPr/>
      <dgm:t>
        <a:bodyPr/>
        <a:lstStyle/>
        <a:p>
          <a:r>
            <a:rPr lang="es-MX" dirty="0" smtClean="0"/>
            <a:t>Tiene como objetivo ordenar un conjunto de atributos culturales que van a ser utilizados en la definición de la cultura porque previamente han sido formalizados y en algunos casos es posible una evaluación objetiva.</a:t>
          </a:r>
          <a:endParaRPr lang="en-US" dirty="0"/>
        </a:p>
      </dgm:t>
    </dgm:pt>
    <dgm:pt modelId="{FF004366-9985-4FCA-B2D6-D8645DE75CD8}" type="parTrans" cxnId="{17040BFF-08BC-4D00-8F26-D55A4E672E8F}">
      <dgm:prSet/>
      <dgm:spPr/>
      <dgm:t>
        <a:bodyPr/>
        <a:lstStyle/>
        <a:p>
          <a:endParaRPr lang="en-US"/>
        </a:p>
      </dgm:t>
    </dgm:pt>
    <dgm:pt modelId="{4CEF457F-887E-4B4C-A8A7-898372C2A78B}" type="sibTrans" cxnId="{17040BFF-08BC-4D00-8F26-D55A4E672E8F}">
      <dgm:prSet/>
      <dgm:spPr/>
      <dgm:t>
        <a:bodyPr/>
        <a:lstStyle/>
        <a:p>
          <a:endParaRPr lang="en-US"/>
        </a:p>
      </dgm:t>
    </dgm:pt>
    <dgm:pt modelId="{71833D80-4E7D-424F-83A1-F1DD689B46DB}">
      <dgm:prSet phldrT="[Texto]"/>
      <dgm:spPr/>
      <dgm:t>
        <a:bodyPr/>
        <a:lstStyle/>
        <a:p>
          <a:pPr algn="just"/>
          <a:r>
            <a:rPr lang="es-MX" dirty="0" smtClean="0"/>
            <a:t>Los valores relativos y los sesgos individuales de departamento, de factoría…</a:t>
          </a:r>
          <a:endParaRPr lang="en-US" dirty="0"/>
        </a:p>
      </dgm:t>
    </dgm:pt>
    <dgm:pt modelId="{E8A5C604-9494-4314-B776-73B88E195CA5}" type="parTrans" cxnId="{20F5C3A6-47D5-4808-B729-AB47642E2AB1}">
      <dgm:prSet/>
      <dgm:spPr/>
      <dgm:t>
        <a:bodyPr/>
        <a:lstStyle/>
        <a:p>
          <a:endParaRPr lang="en-US"/>
        </a:p>
      </dgm:t>
    </dgm:pt>
    <dgm:pt modelId="{F7595111-F5DA-4579-A1F7-48127AE9A543}" type="sibTrans" cxnId="{20F5C3A6-47D5-4808-B729-AB47642E2AB1}">
      <dgm:prSet/>
      <dgm:spPr/>
      <dgm:t>
        <a:bodyPr/>
        <a:lstStyle/>
        <a:p>
          <a:endParaRPr lang="en-US"/>
        </a:p>
      </dgm:t>
    </dgm:pt>
    <dgm:pt modelId="{1E33CAF2-28E4-4F68-88B4-509E7021E80D}">
      <dgm:prSet phldrT="[Texto]"/>
      <dgm:spPr/>
      <dgm:t>
        <a:bodyPr/>
        <a:lstStyle/>
        <a:p>
          <a:pPr algn="just"/>
          <a:r>
            <a:rPr lang="es-MX" dirty="0" smtClean="0"/>
            <a:t>Los valores ideológicos de la organización respecto a las variables utilizadas</a:t>
          </a:r>
          <a:endParaRPr lang="en-US" dirty="0"/>
        </a:p>
      </dgm:t>
    </dgm:pt>
    <dgm:pt modelId="{D761E89D-CF75-4988-9ABA-383826FE5289}" type="parTrans" cxnId="{2CE9B5D6-CCBD-4E24-810D-C8AFFD4D5EC9}">
      <dgm:prSet/>
      <dgm:spPr/>
      <dgm:t>
        <a:bodyPr/>
        <a:lstStyle/>
        <a:p>
          <a:endParaRPr lang="en-US"/>
        </a:p>
      </dgm:t>
    </dgm:pt>
    <dgm:pt modelId="{05AD4EC9-07CD-4056-800E-4155186F0C67}" type="sibTrans" cxnId="{2CE9B5D6-CCBD-4E24-810D-C8AFFD4D5EC9}">
      <dgm:prSet/>
      <dgm:spPr/>
      <dgm:t>
        <a:bodyPr/>
        <a:lstStyle/>
        <a:p>
          <a:endParaRPr lang="en-US"/>
        </a:p>
      </dgm:t>
    </dgm:pt>
    <dgm:pt modelId="{FFDF9B39-1258-4900-A822-65CCF5E3ED58}">
      <dgm:prSet phldrT="[Texto]"/>
      <dgm:spPr/>
      <dgm:t>
        <a:bodyPr/>
        <a:lstStyle/>
        <a:p>
          <a:pPr algn="just"/>
          <a:r>
            <a:rPr lang="es-MX" dirty="0" smtClean="0"/>
            <a:t>Debe representar a todos los estamentos de la compañía y sus datos deben ser explotados individual y colectivamente.</a:t>
          </a:r>
          <a:endParaRPr lang="en-US" dirty="0"/>
        </a:p>
      </dgm:t>
    </dgm:pt>
    <dgm:pt modelId="{B26CC00E-E390-4429-8B89-5E404D948510}" type="parTrans" cxnId="{F8098AAB-572B-4FB6-8138-76A2D285DED4}">
      <dgm:prSet/>
      <dgm:spPr/>
      <dgm:t>
        <a:bodyPr/>
        <a:lstStyle/>
        <a:p>
          <a:endParaRPr lang="en-US"/>
        </a:p>
      </dgm:t>
    </dgm:pt>
    <dgm:pt modelId="{4439C1FF-2272-494C-AB14-8C070673C18B}" type="sibTrans" cxnId="{F8098AAB-572B-4FB6-8138-76A2D285DED4}">
      <dgm:prSet/>
      <dgm:spPr/>
      <dgm:t>
        <a:bodyPr/>
        <a:lstStyle/>
        <a:p>
          <a:endParaRPr lang="en-US"/>
        </a:p>
      </dgm:t>
    </dgm:pt>
    <dgm:pt modelId="{0978139C-DB70-4AC0-970F-7E8B5BA02D1E}">
      <dgm:prSet phldrT="[Texto]"/>
      <dgm:spPr/>
      <dgm:t>
        <a:bodyPr/>
        <a:lstStyle/>
        <a:p>
          <a:r>
            <a:rPr lang="es-MX" dirty="0" smtClean="0"/>
            <a:t>Permite descubrir las bases de la cultura corporativa – las presunciones culturales y los supuestos subyacentes – necesarios para determinar su estado actual</a:t>
          </a:r>
          <a:endParaRPr lang="en-US" dirty="0"/>
        </a:p>
      </dgm:t>
    </dgm:pt>
    <dgm:pt modelId="{5AA42402-0503-4E36-9DE8-B646DF8D46E8}" type="parTrans" cxnId="{4884FE75-FA1C-4DC4-B711-9913F5312086}">
      <dgm:prSet/>
      <dgm:spPr/>
      <dgm:t>
        <a:bodyPr/>
        <a:lstStyle/>
        <a:p>
          <a:endParaRPr lang="en-US"/>
        </a:p>
      </dgm:t>
    </dgm:pt>
    <dgm:pt modelId="{E7C09D1F-5E85-472C-9DB5-2D892FE7BD02}" type="sibTrans" cxnId="{4884FE75-FA1C-4DC4-B711-9913F5312086}">
      <dgm:prSet/>
      <dgm:spPr/>
      <dgm:t>
        <a:bodyPr/>
        <a:lstStyle/>
        <a:p>
          <a:endParaRPr lang="en-US"/>
        </a:p>
      </dgm:t>
    </dgm:pt>
    <dgm:pt modelId="{1390C8B6-B1AE-495E-9C49-00483D55ACD2}">
      <dgm:prSet phldrT="[Texto]"/>
      <dgm:spPr/>
      <dgm:t>
        <a:bodyPr/>
        <a:lstStyle/>
        <a:p>
          <a:r>
            <a:rPr lang="es-MX" dirty="0" smtClean="0"/>
            <a:t>Las técnicas utilizadas son: </a:t>
          </a:r>
          <a:r>
            <a:rPr lang="es-MX" i="1" dirty="0" err="1" smtClean="0"/>
            <a:t>desk</a:t>
          </a:r>
          <a:r>
            <a:rPr lang="es-MX" dirty="0" smtClean="0"/>
            <a:t> </a:t>
          </a:r>
          <a:r>
            <a:rPr lang="es-MX" i="1" dirty="0" err="1" smtClean="0"/>
            <a:t>research</a:t>
          </a:r>
          <a:r>
            <a:rPr lang="es-MX" dirty="0" smtClean="0"/>
            <a:t>, entrevista personal, observación participante y encuesta de opinión.</a:t>
          </a:r>
          <a:endParaRPr lang="en-US" dirty="0"/>
        </a:p>
      </dgm:t>
    </dgm:pt>
    <dgm:pt modelId="{708B62A9-2584-4A27-92A8-1EE4C8BFB017}" type="parTrans" cxnId="{636419BD-2C71-4583-951E-1DF15DBD3A9C}">
      <dgm:prSet/>
      <dgm:spPr/>
      <dgm:t>
        <a:bodyPr/>
        <a:lstStyle/>
        <a:p>
          <a:endParaRPr lang="en-US"/>
        </a:p>
      </dgm:t>
    </dgm:pt>
    <dgm:pt modelId="{CCF78690-149F-4338-A79A-64274C57FB7C}" type="sibTrans" cxnId="{636419BD-2C71-4583-951E-1DF15DBD3A9C}">
      <dgm:prSet/>
      <dgm:spPr/>
      <dgm:t>
        <a:bodyPr/>
        <a:lstStyle/>
        <a:p>
          <a:endParaRPr lang="en-US"/>
        </a:p>
      </dgm:t>
    </dgm:pt>
    <dgm:pt modelId="{6282E0F3-5E67-4D07-8588-8BFA5D0EE9F2}">
      <dgm:prSet phldrT="[Texto]"/>
      <dgm:spPr/>
      <dgm:t>
        <a:bodyPr/>
        <a:lstStyle/>
        <a:p>
          <a:r>
            <a:rPr lang="es-MX" dirty="0" smtClean="0"/>
            <a:t>Incluir todo aquello que permita definir su dinámica cultural (fuerte/débil, concentrada/fragmentada, cerrada/abierta, autónoma/refleja) </a:t>
          </a:r>
          <a:endParaRPr lang="en-US" dirty="0"/>
        </a:p>
      </dgm:t>
    </dgm:pt>
    <dgm:pt modelId="{028CA73C-6914-4273-AEFE-92C4E22A7245}" type="parTrans" cxnId="{4A0BC494-D6C8-47F0-B64B-9B1901FD5402}">
      <dgm:prSet/>
      <dgm:spPr/>
    </dgm:pt>
    <dgm:pt modelId="{CD65B2D8-9774-4400-97A1-DD108A50ED9C}" type="sibTrans" cxnId="{4A0BC494-D6C8-47F0-B64B-9B1901FD5402}">
      <dgm:prSet/>
      <dgm:spPr/>
    </dgm:pt>
    <dgm:pt modelId="{2ADC693D-428C-4D3F-9C31-4C55B4E1F7DD}" type="pres">
      <dgm:prSet presAssocID="{7C0B2DDD-6A2F-4E3F-88FF-4ABFB0C16B4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D5CEDDF-AACC-43CE-8F1A-F01C17C97366}" type="pres">
      <dgm:prSet presAssocID="{DD9571A7-B54B-413C-BB60-4386476F314D}" presName="composite" presStyleCnt="0"/>
      <dgm:spPr/>
    </dgm:pt>
    <dgm:pt modelId="{615C3C98-663D-4537-98F6-BD5F59EC0516}" type="pres">
      <dgm:prSet presAssocID="{DD9571A7-B54B-413C-BB60-4386476F314D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94308F-6CD1-49AA-9FCB-41927BCC373D}" type="pres">
      <dgm:prSet presAssocID="{DD9571A7-B54B-413C-BB60-4386476F314D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ADC69E-3BFA-4D7A-9EC6-3F11298F32A5}" type="pres">
      <dgm:prSet presAssocID="{05E8A178-6994-4472-9E1D-9153F7D48973}" presName="space" presStyleCnt="0"/>
      <dgm:spPr/>
    </dgm:pt>
    <dgm:pt modelId="{306FDFA7-6FDB-49E6-BEFB-7B0CD5FC6A3D}" type="pres">
      <dgm:prSet presAssocID="{96E37DFC-6532-4B1E-AA6E-2885347FA22E}" presName="composite" presStyleCnt="0"/>
      <dgm:spPr/>
    </dgm:pt>
    <dgm:pt modelId="{ABCF1895-9D0C-4FC3-B93E-2DCA35158AEF}" type="pres">
      <dgm:prSet presAssocID="{96E37DFC-6532-4B1E-AA6E-2885347FA22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278006-712D-463F-9BCA-27B161694481}" type="pres">
      <dgm:prSet presAssocID="{96E37DFC-6532-4B1E-AA6E-2885347FA22E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70F356-6D03-46B0-9684-D199EB6FA459}" type="pres">
      <dgm:prSet presAssocID="{8780903A-B083-49BB-B0C5-8DAC64568957}" presName="space" presStyleCnt="0"/>
      <dgm:spPr/>
    </dgm:pt>
    <dgm:pt modelId="{858BD152-35A1-4BD1-A925-82D67556D820}" type="pres">
      <dgm:prSet presAssocID="{DAC0031B-C70D-4D11-B6D3-D1BA6E101469}" presName="composite" presStyleCnt="0"/>
      <dgm:spPr/>
    </dgm:pt>
    <dgm:pt modelId="{8A4E4E0E-6C3A-4BC9-A189-6133D10E400B}" type="pres">
      <dgm:prSet presAssocID="{DAC0031B-C70D-4D11-B6D3-D1BA6E10146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58A1681-16FC-43DD-AD36-2B84BEADAC49}" type="pres">
      <dgm:prSet presAssocID="{DAC0031B-C70D-4D11-B6D3-D1BA6E101469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884FE75-FA1C-4DC4-B711-9913F5312086}" srcId="{96E37DFC-6532-4B1E-AA6E-2885347FA22E}" destId="{0978139C-DB70-4AC0-970F-7E8B5BA02D1E}" srcOrd="1" destOrd="0" parTransId="{5AA42402-0503-4E36-9DE8-B646DF8D46E8}" sibTransId="{E7C09D1F-5E85-472C-9DB5-2D892FE7BD02}"/>
    <dgm:cxn modelId="{17040BFF-08BC-4D00-8F26-D55A4E672E8F}" srcId="{DAC0031B-C70D-4D11-B6D3-D1BA6E101469}" destId="{7A96B7DF-6D08-4BE0-8496-AA378E7DFBA8}" srcOrd="2" destOrd="0" parTransId="{FF004366-9985-4FCA-B2D6-D8645DE75CD8}" sibTransId="{4CEF457F-887E-4B4C-A8A7-898372C2A78B}"/>
    <dgm:cxn modelId="{EC2295D9-13A3-4374-B722-382B811F2E06}" type="presOf" srcId="{FFDF9B39-1258-4900-A822-65CCF5E3ED58}" destId="{0594308F-6CD1-49AA-9FCB-41927BCC373D}" srcOrd="0" destOrd="4" presId="urn:microsoft.com/office/officeart/2005/8/layout/hList1"/>
    <dgm:cxn modelId="{2CE9B5D6-CCBD-4E24-810D-C8AFFD4D5EC9}" srcId="{DD9571A7-B54B-413C-BB60-4386476F314D}" destId="{1E33CAF2-28E4-4F68-88B4-509E7021E80D}" srcOrd="3" destOrd="0" parTransId="{D761E89D-CF75-4988-9ABA-383826FE5289}" sibTransId="{05AD4EC9-07CD-4056-800E-4155186F0C67}"/>
    <dgm:cxn modelId="{4A0BC494-D6C8-47F0-B64B-9B1901FD5402}" srcId="{DAC0031B-C70D-4D11-B6D3-D1BA6E101469}" destId="{6282E0F3-5E67-4D07-8588-8BFA5D0EE9F2}" srcOrd="1" destOrd="0" parTransId="{028CA73C-6914-4273-AEFE-92C4E22A7245}" sibTransId="{CD65B2D8-9774-4400-97A1-DD108A50ED9C}"/>
    <dgm:cxn modelId="{BC81DB6C-DF0A-4B8F-AADD-84D8FEF18990}" type="presOf" srcId="{1390C8B6-B1AE-495E-9C49-00483D55ACD2}" destId="{97278006-712D-463F-9BCA-27B161694481}" srcOrd="0" destOrd="2" presId="urn:microsoft.com/office/officeart/2005/8/layout/hList1"/>
    <dgm:cxn modelId="{957BC64A-E3ED-4A6A-AE6B-7197A0E6EF3C}" type="presOf" srcId="{DD9571A7-B54B-413C-BB60-4386476F314D}" destId="{615C3C98-663D-4537-98F6-BD5F59EC0516}" srcOrd="0" destOrd="0" presId="urn:microsoft.com/office/officeart/2005/8/layout/hList1"/>
    <dgm:cxn modelId="{455412BA-7C79-4D2B-864F-FB785F8D1AAA}" srcId="{DD9571A7-B54B-413C-BB60-4386476F314D}" destId="{3C5D650D-09DA-4D01-BF9A-BC38BC827A5B}" srcOrd="0" destOrd="0" parTransId="{FDAA944A-6A9C-4140-9E0F-7A5DA9AC5EC9}" sibTransId="{88EC4939-1396-40B5-AFBC-B7044712BA25}"/>
    <dgm:cxn modelId="{F4BE0AE7-349A-4BD3-B78B-0F5423B29DB1}" srcId="{96E37DFC-6532-4B1E-AA6E-2885347FA22E}" destId="{D98909FE-3881-496D-BAF5-564BD2F8F2BC}" srcOrd="0" destOrd="0" parTransId="{3A437DC5-3B38-4523-9299-25E3F3AE1C3D}" sibTransId="{CF141A6E-2862-4923-B0FF-F7435D0259A5}"/>
    <dgm:cxn modelId="{086B9412-9D55-40D8-9CAF-FC5192C247E6}" srcId="{DAC0031B-C70D-4D11-B6D3-D1BA6E101469}" destId="{E5A0427B-FE68-4A29-8ECF-87CA61E041A2}" srcOrd="0" destOrd="0" parTransId="{B77B80A6-787D-4E8F-B981-DDE7DFEE4022}" sibTransId="{839FCF91-4515-4515-9814-611E4D70C67F}"/>
    <dgm:cxn modelId="{0A1F2442-E558-428F-B663-23DD850B8DE5}" type="presOf" srcId="{F4532179-62C7-45AF-ACB2-3E05C4929B99}" destId="{0594308F-6CD1-49AA-9FCB-41927BCC373D}" srcOrd="0" destOrd="1" presId="urn:microsoft.com/office/officeart/2005/8/layout/hList1"/>
    <dgm:cxn modelId="{F83D1352-D620-4B06-91E5-211CA81E4CE9}" type="presOf" srcId="{7C0B2DDD-6A2F-4E3F-88FF-4ABFB0C16B4F}" destId="{2ADC693D-428C-4D3F-9C31-4C55B4E1F7DD}" srcOrd="0" destOrd="0" presId="urn:microsoft.com/office/officeart/2005/8/layout/hList1"/>
    <dgm:cxn modelId="{A84B047E-6394-42C8-BF1C-3AB71C49F15F}" type="presOf" srcId="{6282E0F3-5E67-4D07-8588-8BFA5D0EE9F2}" destId="{D58A1681-16FC-43DD-AD36-2B84BEADAC49}" srcOrd="0" destOrd="1" presId="urn:microsoft.com/office/officeart/2005/8/layout/hList1"/>
    <dgm:cxn modelId="{05D3781C-BBBF-4D3A-ADF6-B920A510B875}" type="presOf" srcId="{D98909FE-3881-496D-BAF5-564BD2F8F2BC}" destId="{97278006-712D-463F-9BCA-27B161694481}" srcOrd="0" destOrd="0" presId="urn:microsoft.com/office/officeart/2005/8/layout/hList1"/>
    <dgm:cxn modelId="{9ABFBB03-4CA8-4B93-8B21-A68F2A667C0B}" type="presOf" srcId="{7A96B7DF-6D08-4BE0-8496-AA378E7DFBA8}" destId="{D58A1681-16FC-43DD-AD36-2B84BEADAC49}" srcOrd="0" destOrd="2" presId="urn:microsoft.com/office/officeart/2005/8/layout/hList1"/>
    <dgm:cxn modelId="{F8098AAB-572B-4FB6-8138-76A2D285DED4}" srcId="{1E33CAF2-28E4-4F68-88B4-509E7021E80D}" destId="{FFDF9B39-1258-4900-A822-65CCF5E3ED58}" srcOrd="0" destOrd="0" parTransId="{B26CC00E-E390-4429-8B89-5E404D948510}" sibTransId="{4439C1FF-2272-494C-AB14-8C070673C18B}"/>
    <dgm:cxn modelId="{5557CCEC-E4AA-4AE7-9486-D8572CE179F6}" srcId="{7C0B2DDD-6A2F-4E3F-88FF-4ABFB0C16B4F}" destId="{96E37DFC-6532-4B1E-AA6E-2885347FA22E}" srcOrd="1" destOrd="0" parTransId="{707E7B54-BF51-4013-A1DF-9B3B1263ABF7}" sibTransId="{8780903A-B083-49BB-B0C5-8DAC64568957}"/>
    <dgm:cxn modelId="{18FF8BA8-F919-417C-BA9C-2EB6F76DB540}" type="presOf" srcId="{71833D80-4E7D-424F-83A1-F1DD689B46DB}" destId="{0594308F-6CD1-49AA-9FCB-41927BCC373D}" srcOrd="0" destOrd="2" presId="urn:microsoft.com/office/officeart/2005/8/layout/hList1"/>
    <dgm:cxn modelId="{FAA34974-1934-42E1-ACF2-582201172F03}" srcId="{DD9571A7-B54B-413C-BB60-4386476F314D}" destId="{F4532179-62C7-45AF-ACB2-3E05C4929B99}" srcOrd="1" destOrd="0" parTransId="{9A89E478-E95D-457B-9CC6-E04B9E53AC62}" sibTransId="{1F8065DB-CD30-4844-9F42-EFC4BDB442A4}"/>
    <dgm:cxn modelId="{89C34337-D852-435F-96DD-88D9799B0ED8}" srcId="{7C0B2DDD-6A2F-4E3F-88FF-4ABFB0C16B4F}" destId="{DAC0031B-C70D-4D11-B6D3-D1BA6E101469}" srcOrd="2" destOrd="0" parTransId="{81F5112D-FC48-4CC1-B74E-F80EC83D4342}" sibTransId="{E11DD4D2-9C27-40A6-9F0D-3A469016B11A}"/>
    <dgm:cxn modelId="{E8C58D7F-479E-4A52-A0EF-F999619D5EE3}" type="presOf" srcId="{DAC0031B-C70D-4D11-B6D3-D1BA6E101469}" destId="{8A4E4E0E-6C3A-4BC9-A189-6133D10E400B}" srcOrd="0" destOrd="0" presId="urn:microsoft.com/office/officeart/2005/8/layout/hList1"/>
    <dgm:cxn modelId="{158C8A72-41FA-4BC6-B61F-62324740C298}" srcId="{7C0B2DDD-6A2F-4E3F-88FF-4ABFB0C16B4F}" destId="{DD9571A7-B54B-413C-BB60-4386476F314D}" srcOrd="0" destOrd="0" parTransId="{BB6CB2D4-D0FE-4D8F-B38E-4562E9CDAE06}" sibTransId="{05E8A178-6994-4472-9E1D-9153F7D48973}"/>
    <dgm:cxn modelId="{49F50005-57C1-4F23-B216-C47E2AA8AC49}" type="presOf" srcId="{1E33CAF2-28E4-4F68-88B4-509E7021E80D}" destId="{0594308F-6CD1-49AA-9FCB-41927BCC373D}" srcOrd="0" destOrd="3" presId="urn:microsoft.com/office/officeart/2005/8/layout/hList1"/>
    <dgm:cxn modelId="{A20C2588-42C2-4CAA-A503-715D82B7E8C8}" type="presOf" srcId="{96E37DFC-6532-4B1E-AA6E-2885347FA22E}" destId="{ABCF1895-9D0C-4FC3-B93E-2DCA35158AEF}" srcOrd="0" destOrd="0" presId="urn:microsoft.com/office/officeart/2005/8/layout/hList1"/>
    <dgm:cxn modelId="{636419BD-2C71-4583-951E-1DF15DBD3A9C}" srcId="{96E37DFC-6532-4B1E-AA6E-2885347FA22E}" destId="{1390C8B6-B1AE-495E-9C49-00483D55ACD2}" srcOrd="2" destOrd="0" parTransId="{708B62A9-2584-4A27-92A8-1EE4C8BFB017}" sibTransId="{CCF78690-149F-4338-A79A-64274C57FB7C}"/>
    <dgm:cxn modelId="{83AFEBE0-303C-4CAE-B1AA-CB40F10063E7}" type="presOf" srcId="{E5A0427B-FE68-4A29-8ECF-87CA61E041A2}" destId="{D58A1681-16FC-43DD-AD36-2B84BEADAC49}" srcOrd="0" destOrd="0" presId="urn:microsoft.com/office/officeart/2005/8/layout/hList1"/>
    <dgm:cxn modelId="{CC03567F-4353-4366-BA2D-15649953F96D}" type="presOf" srcId="{0978139C-DB70-4AC0-970F-7E8B5BA02D1E}" destId="{97278006-712D-463F-9BCA-27B161694481}" srcOrd="0" destOrd="1" presId="urn:microsoft.com/office/officeart/2005/8/layout/hList1"/>
    <dgm:cxn modelId="{20F5C3A6-47D5-4808-B729-AB47642E2AB1}" srcId="{DD9571A7-B54B-413C-BB60-4386476F314D}" destId="{71833D80-4E7D-424F-83A1-F1DD689B46DB}" srcOrd="2" destOrd="0" parTransId="{E8A5C604-9494-4314-B776-73B88E195CA5}" sibTransId="{F7595111-F5DA-4579-A1F7-48127AE9A543}"/>
    <dgm:cxn modelId="{14BD3C71-8CBB-4291-83C9-098FC7760780}" type="presOf" srcId="{3C5D650D-09DA-4D01-BF9A-BC38BC827A5B}" destId="{0594308F-6CD1-49AA-9FCB-41927BCC373D}" srcOrd="0" destOrd="0" presId="urn:microsoft.com/office/officeart/2005/8/layout/hList1"/>
    <dgm:cxn modelId="{D0A20387-7F67-4152-9095-592C4D56FA41}" type="presParOf" srcId="{2ADC693D-428C-4D3F-9C31-4C55B4E1F7DD}" destId="{9D5CEDDF-AACC-43CE-8F1A-F01C17C97366}" srcOrd="0" destOrd="0" presId="urn:microsoft.com/office/officeart/2005/8/layout/hList1"/>
    <dgm:cxn modelId="{655D1143-0938-4A5D-9AC7-5CC67A379CA7}" type="presParOf" srcId="{9D5CEDDF-AACC-43CE-8F1A-F01C17C97366}" destId="{615C3C98-663D-4537-98F6-BD5F59EC0516}" srcOrd="0" destOrd="0" presId="urn:microsoft.com/office/officeart/2005/8/layout/hList1"/>
    <dgm:cxn modelId="{0C8A882A-0135-4818-8DB5-7780FBB8499B}" type="presParOf" srcId="{9D5CEDDF-AACC-43CE-8F1A-F01C17C97366}" destId="{0594308F-6CD1-49AA-9FCB-41927BCC373D}" srcOrd="1" destOrd="0" presId="urn:microsoft.com/office/officeart/2005/8/layout/hList1"/>
    <dgm:cxn modelId="{7A6524F3-D06C-4D21-877F-B30CCD397438}" type="presParOf" srcId="{2ADC693D-428C-4D3F-9C31-4C55B4E1F7DD}" destId="{58ADC69E-3BFA-4D7A-9EC6-3F11298F32A5}" srcOrd="1" destOrd="0" presId="urn:microsoft.com/office/officeart/2005/8/layout/hList1"/>
    <dgm:cxn modelId="{BA43919A-3403-49A3-B4F1-E7CB649EAF4C}" type="presParOf" srcId="{2ADC693D-428C-4D3F-9C31-4C55B4E1F7DD}" destId="{306FDFA7-6FDB-49E6-BEFB-7B0CD5FC6A3D}" srcOrd="2" destOrd="0" presId="urn:microsoft.com/office/officeart/2005/8/layout/hList1"/>
    <dgm:cxn modelId="{5089AF36-52CF-4510-B295-E19444859C92}" type="presParOf" srcId="{306FDFA7-6FDB-49E6-BEFB-7B0CD5FC6A3D}" destId="{ABCF1895-9D0C-4FC3-B93E-2DCA35158AEF}" srcOrd="0" destOrd="0" presId="urn:microsoft.com/office/officeart/2005/8/layout/hList1"/>
    <dgm:cxn modelId="{80CB206F-AFC6-49CE-9B3B-2EC99C40D40A}" type="presParOf" srcId="{306FDFA7-6FDB-49E6-BEFB-7B0CD5FC6A3D}" destId="{97278006-712D-463F-9BCA-27B161694481}" srcOrd="1" destOrd="0" presId="urn:microsoft.com/office/officeart/2005/8/layout/hList1"/>
    <dgm:cxn modelId="{CEE20FFF-6EB6-4670-BB02-4A0EDE520153}" type="presParOf" srcId="{2ADC693D-428C-4D3F-9C31-4C55B4E1F7DD}" destId="{FD70F356-6D03-46B0-9684-D199EB6FA459}" srcOrd="3" destOrd="0" presId="urn:microsoft.com/office/officeart/2005/8/layout/hList1"/>
    <dgm:cxn modelId="{2DE84358-3AD4-4CEF-A80C-8EECC8460121}" type="presParOf" srcId="{2ADC693D-428C-4D3F-9C31-4C55B4E1F7DD}" destId="{858BD152-35A1-4BD1-A925-82D67556D820}" srcOrd="4" destOrd="0" presId="urn:microsoft.com/office/officeart/2005/8/layout/hList1"/>
    <dgm:cxn modelId="{35DDAD26-08D1-4878-AF56-80B6F9B289C0}" type="presParOf" srcId="{858BD152-35A1-4BD1-A925-82D67556D820}" destId="{8A4E4E0E-6C3A-4BC9-A189-6133D10E400B}" srcOrd="0" destOrd="0" presId="urn:microsoft.com/office/officeart/2005/8/layout/hList1"/>
    <dgm:cxn modelId="{F297DC91-8D29-4326-9377-E26535E1ED69}" type="presParOf" srcId="{858BD152-35A1-4BD1-A925-82D67556D820}" destId="{D58A1681-16FC-43DD-AD36-2B84BEADAC4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A95785D-3593-4702-B0C6-30A596DD4CB4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8D0311B-D3C6-4641-9787-2961A798F635}">
      <dgm:prSet phldrT="[Texto]"/>
      <dgm:spPr/>
      <dgm:t>
        <a:bodyPr/>
        <a:lstStyle/>
        <a:p>
          <a:r>
            <a:rPr lang="es-MX" b="1" i="1" dirty="0" smtClean="0"/>
            <a:t>Desarrollo organizativo</a:t>
          </a:r>
          <a:r>
            <a:rPr lang="es-MX" dirty="0" smtClean="0"/>
            <a:t>; la compañía se encontraba en una fase </a:t>
          </a:r>
          <a:r>
            <a:rPr lang="es-MX" i="1" dirty="0" err="1" smtClean="0"/>
            <a:t>hipermadura</a:t>
          </a:r>
          <a:r>
            <a:rPr lang="es-MX" dirty="0" smtClean="0"/>
            <a:t> donde se apreciaba fácilmente una urgente necesidad de reciclaje, tenía una cultura </a:t>
          </a:r>
          <a:r>
            <a:rPr lang="es-MX" b="1" i="1" dirty="0" smtClean="0"/>
            <a:t>primaria</a:t>
          </a:r>
          <a:r>
            <a:rPr lang="es-MX" dirty="0" smtClean="0"/>
            <a:t> fuertemente impregnada de sus fundador</a:t>
          </a:r>
          <a:endParaRPr lang="en-US" dirty="0"/>
        </a:p>
      </dgm:t>
    </dgm:pt>
    <dgm:pt modelId="{EA577A9E-5CB8-4A02-8BF6-CD8EAF894DFC}" type="parTrans" cxnId="{E51F1617-644A-4E63-9755-23B73A57108E}">
      <dgm:prSet/>
      <dgm:spPr/>
      <dgm:t>
        <a:bodyPr/>
        <a:lstStyle/>
        <a:p>
          <a:endParaRPr lang="en-US"/>
        </a:p>
      </dgm:t>
    </dgm:pt>
    <dgm:pt modelId="{C928D774-1994-4F75-B502-E6A414A53C4A}" type="sibTrans" cxnId="{E51F1617-644A-4E63-9755-23B73A57108E}">
      <dgm:prSet/>
      <dgm:spPr/>
      <dgm:t>
        <a:bodyPr/>
        <a:lstStyle/>
        <a:p>
          <a:endParaRPr lang="en-US"/>
        </a:p>
      </dgm:t>
    </dgm:pt>
    <dgm:pt modelId="{C483BDE2-8A1D-40A2-ADB0-1CDBAA340643}">
      <dgm:prSet phldrT="[Texto]"/>
      <dgm:spPr/>
      <dgm:t>
        <a:bodyPr/>
        <a:lstStyle/>
        <a:p>
          <a:r>
            <a:rPr lang="es-MX" dirty="0" smtClean="0"/>
            <a:t>La </a:t>
          </a:r>
          <a:r>
            <a:rPr lang="es-MX" b="1" i="1" dirty="0" smtClean="0"/>
            <a:t>ideología</a:t>
          </a:r>
          <a:r>
            <a:rPr lang="es-MX" dirty="0" smtClean="0"/>
            <a:t> predominante era la del </a:t>
          </a:r>
          <a:r>
            <a:rPr lang="es-MX" b="1" i="1" dirty="0" smtClean="0"/>
            <a:t>poder</a:t>
          </a:r>
          <a:r>
            <a:rPr lang="es-MX" dirty="0" smtClean="0"/>
            <a:t>, frecuentes los individuos clase y los protegidos, inexistencia de u organigrama; incentivos económicos y de consideración</a:t>
          </a:r>
          <a:endParaRPr lang="en-US" dirty="0"/>
        </a:p>
      </dgm:t>
    </dgm:pt>
    <dgm:pt modelId="{2E78F06C-F1C0-4C28-A5D5-5020679A1107}" type="parTrans" cxnId="{82E8B7AA-EB33-4CB1-B9DB-5E36F6895B5A}">
      <dgm:prSet/>
      <dgm:spPr/>
      <dgm:t>
        <a:bodyPr/>
        <a:lstStyle/>
        <a:p>
          <a:endParaRPr lang="en-US"/>
        </a:p>
      </dgm:t>
    </dgm:pt>
    <dgm:pt modelId="{06889979-F136-47FE-A22E-5D28698FE02E}" type="sibTrans" cxnId="{82E8B7AA-EB33-4CB1-B9DB-5E36F6895B5A}">
      <dgm:prSet/>
      <dgm:spPr/>
      <dgm:t>
        <a:bodyPr/>
        <a:lstStyle/>
        <a:p>
          <a:endParaRPr lang="en-US"/>
        </a:p>
      </dgm:t>
    </dgm:pt>
    <dgm:pt modelId="{E0D28043-416A-4244-97EA-1875020C6A94}">
      <dgm:prSet phldrT="[Texto]"/>
      <dgm:spPr/>
      <dgm:t>
        <a:bodyPr/>
        <a:lstStyle/>
        <a:p>
          <a:r>
            <a:rPr lang="es-MX" b="1" i="1" u="none" dirty="0" smtClean="0"/>
            <a:t>Dinámica cultural; </a:t>
          </a:r>
          <a:r>
            <a:rPr lang="es-MX" b="0" i="0" u="none" dirty="0" smtClean="0"/>
            <a:t>fuerte/débil/fragmentada/ cerrada/abierta </a:t>
          </a:r>
          <a:endParaRPr lang="en-US" b="0" i="0" u="none" dirty="0"/>
        </a:p>
      </dgm:t>
    </dgm:pt>
    <dgm:pt modelId="{A667A32D-28F4-4A54-A0F5-FB75356DB5CC}" type="parTrans" cxnId="{4217DD24-8FE8-4509-A502-1EA2B7C41771}">
      <dgm:prSet/>
      <dgm:spPr/>
      <dgm:t>
        <a:bodyPr/>
        <a:lstStyle/>
        <a:p>
          <a:endParaRPr lang="en-US"/>
        </a:p>
      </dgm:t>
    </dgm:pt>
    <dgm:pt modelId="{19F3F066-E64A-470F-B31A-B6A91533CA61}" type="sibTrans" cxnId="{4217DD24-8FE8-4509-A502-1EA2B7C41771}">
      <dgm:prSet/>
      <dgm:spPr/>
      <dgm:t>
        <a:bodyPr/>
        <a:lstStyle/>
        <a:p>
          <a:endParaRPr lang="en-US"/>
        </a:p>
      </dgm:t>
    </dgm:pt>
    <dgm:pt modelId="{28FAE433-6705-4BEE-8CB4-AD9C84E5B342}">
      <dgm:prSet phldrT="[Texto]"/>
      <dgm:spPr/>
      <dgm:t>
        <a:bodyPr/>
        <a:lstStyle/>
        <a:p>
          <a:r>
            <a:rPr lang="es-MX" b="1" i="1" dirty="0" smtClean="0"/>
            <a:t>Relación con el entorno; </a:t>
          </a:r>
          <a:r>
            <a:rPr lang="es-MX" b="0" i="0" dirty="0" smtClean="0"/>
            <a:t>conformismo/jerarquía/orden/respeto</a:t>
          </a:r>
          <a:endParaRPr lang="en-US" b="0" i="0" dirty="0"/>
        </a:p>
      </dgm:t>
    </dgm:pt>
    <dgm:pt modelId="{F1F31BD2-FB1A-4A70-98CF-890ED78F3A6B}" type="parTrans" cxnId="{3361C774-D36E-47DE-9085-C95FA2360B19}">
      <dgm:prSet/>
      <dgm:spPr/>
      <dgm:t>
        <a:bodyPr/>
        <a:lstStyle/>
        <a:p>
          <a:endParaRPr lang="en-US"/>
        </a:p>
      </dgm:t>
    </dgm:pt>
    <dgm:pt modelId="{7CF24617-8177-4DC6-ADEE-CB9ABD953418}" type="sibTrans" cxnId="{3361C774-D36E-47DE-9085-C95FA2360B19}">
      <dgm:prSet/>
      <dgm:spPr/>
      <dgm:t>
        <a:bodyPr/>
        <a:lstStyle/>
        <a:p>
          <a:endParaRPr lang="en-US"/>
        </a:p>
      </dgm:t>
    </dgm:pt>
    <dgm:pt modelId="{AD7B7DDE-D1AF-42B6-A45A-E2D55464B74A}" type="pres">
      <dgm:prSet presAssocID="{BA95785D-3593-4702-B0C6-30A596DD4CB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319C7FB-A6DB-43BF-BC83-7590BC7DE0DF}" type="pres">
      <dgm:prSet presAssocID="{58D0311B-D3C6-4641-9787-2961A798F63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EE4F9C-8F08-47C6-B824-6B005B09A567}" type="pres">
      <dgm:prSet presAssocID="{C928D774-1994-4F75-B502-E6A414A53C4A}" presName="sibTrans" presStyleCnt="0"/>
      <dgm:spPr/>
    </dgm:pt>
    <dgm:pt modelId="{70A16EC7-8CC7-4D34-AD84-837F02AADBF6}" type="pres">
      <dgm:prSet presAssocID="{C483BDE2-8A1D-40A2-ADB0-1CDBAA34064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D9316B-352A-4B99-8926-435C80903698}" type="pres">
      <dgm:prSet presAssocID="{06889979-F136-47FE-A22E-5D28698FE02E}" presName="sibTrans" presStyleCnt="0"/>
      <dgm:spPr/>
    </dgm:pt>
    <dgm:pt modelId="{43AC2E84-9071-46E2-B89B-FD928C9D00C5}" type="pres">
      <dgm:prSet presAssocID="{E0D28043-416A-4244-97EA-1875020C6A9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3A30A8-1071-481B-AE19-71FB60966A77}" type="pres">
      <dgm:prSet presAssocID="{19F3F066-E64A-470F-B31A-B6A91533CA61}" presName="sibTrans" presStyleCnt="0"/>
      <dgm:spPr/>
    </dgm:pt>
    <dgm:pt modelId="{4BC85583-5AA7-4973-8A19-E8A5BD8C26EE}" type="pres">
      <dgm:prSet presAssocID="{28FAE433-6705-4BEE-8CB4-AD9C84E5B34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FB376C6-B0D3-4E53-80CB-5DB75F135D1A}" type="presOf" srcId="{E0D28043-416A-4244-97EA-1875020C6A94}" destId="{43AC2E84-9071-46E2-B89B-FD928C9D00C5}" srcOrd="0" destOrd="0" presId="urn:microsoft.com/office/officeart/2005/8/layout/default#1"/>
    <dgm:cxn modelId="{3C38BBFE-496E-4E73-A55C-E93148F8FF32}" type="presOf" srcId="{C483BDE2-8A1D-40A2-ADB0-1CDBAA340643}" destId="{70A16EC7-8CC7-4D34-AD84-837F02AADBF6}" srcOrd="0" destOrd="0" presId="urn:microsoft.com/office/officeart/2005/8/layout/default#1"/>
    <dgm:cxn modelId="{4217DD24-8FE8-4509-A502-1EA2B7C41771}" srcId="{BA95785D-3593-4702-B0C6-30A596DD4CB4}" destId="{E0D28043-416A-4244-97EA-1875020C6A94}" srcOrd="2" destOrd="0" parTransId="{A667A32D-28F4-4A54-A0F5-FB75356DB5CC}" sibTransId="{19F3F066-E64A-470F-B31A-B6A91533CA61}"/>
    <dgm:cxn modelId="{CD50F9CE-7CD2-4165-AE07-D0172314C8AF}" type="presOf" srcId="{58D0311B-D3C6-4641-9787-2961A798F635}" destId="{7319C7FB-A6DB-43BF-BC83-7590BC7DE0DF}" srcOrd="0" destOrd="0" presId="urn:microsoft.com/office/officeart/2005/8/layout/default#1"/>
    <dgm:cxn modelId="{38D07991-6866-47B7-B434-0C96692F3896}" type="presOf" srcId="{28FAE433-6705-4BEE-8CB4-AD9C84E5B342}" destId="{4BC85583-5AA7-4973-8A19-E8A5BD8C26EE}" srcOrd="0" destOrd="0" presId="urn:microsoft.com/office/officeart/2005/8/layout/default#1"/>
    <dgm:cxn modelId="{E51F1617-644A-4E63-9755-23B73A57108E}" srcId="{BA95785D-3593-4702-B0C6-30A596DD4CB4}" destId="{58D0311B-D3C6-4641-9787-2961A798F635}" srcOrd="0" destOrd="0" parTransId="{EA577A9E-5CB8-4A02-8BF6-CD8EAF894DFC}" sibTransId="{C928D774-1994-4F75-B502-E6A414A53C4A}"/>
    <dgm:cxn modelId="{82E8B7AA-EB33-4CB1-B9DB-5E36F6895B5A}" srcId="{BA95785D-3593-4702-B0C6-30A596DD4CB4}" destId="{C483BDE2-8A1D-40A2-ADB0-1CDBAA340643}" srcOrd="1" destOrd="0" parTransId="{2E78F06C-F1C0-4C28-A5D5-5020679A1107}" sibTransId="{06889979-F136-47FE-A22E-5D28698FE02E}"/>
    <dgm:cxn modelId="{96A33609-DB0F-4BFC-8A2E-EDCE0D582538}" type="presOf" srcId="{BA95785D-3593-4702-B0C6-30A596DD4CB4}" destId="{AD7B7DDE-D1AF-42B6-A45A-E2D55464B74A}" srcOrd="0" destOrd="0" presId="urn:microsoft.com/office/officeart/2005/8/layout/default#1"/>
    <dgm:cxn modelId="{3361C774-D36E-47DE-9085-C95FA2360B19}" srcId="{BA95785D-3593-4702-B0C6-30A596DD4CB4}" destId="{28FAE433-6705-4BEE-8CB4-AD9C84E5B342}" srcOrd="3" destOrd="0" parTransId="{F1F31BD2-FB1A-4A70-98CF-890ED78F3A6B}" sibTransId="{7CF24617-8177-4DC6-ADEE-CB9ABD953418}"/>
    <dgm:cxn modelId="{39C59D26-B977-4195-BA34-C41ED75BCCFB}" type="presParOf" srcId="{AD7B7DDE-D1AF-42B6-A45A-E2D55464B74A}" destId="{7319C7FB-A6DB-43BF-BC83-7590BC7DE0DF}" srcOrd="0" destOrd="0" presId="urn:microsoft.com/office/officeart/2005/8/layout/default#1"/>
    <dgm:cxn modelId="{23EBC03E-7706-468B-AE4B-898DEA57279B}" type="presParOf" srcId="{AD7B7DDE-D1AF-42B6-A45A-E2D55464B74A}" destId="{0CEE4F9C-8F08-47C6-B824-6B005B09A567}" srcOrd="1" destOrd="0" presId="urn:microsoft.com/office/officeart/2005/8/layout/default#1"/>
    <dgm:cxn modelId="{10AD2FC6-70B8-461F-9C6D-A9683EECA884}" type="presParOf" srcId="{AD7B7DDE-D1AF-42B6-A45A-E2D55464B74A}" destId="{70A16EC7-8CC7-4D34-AD84-837F02AADBF6}" srcOrd="2" destOrd="0" presId="urn:microsoft.com/office/officeart/2005/8/layout/default#1"/>
    <dgm:cxn modelId="{23330540-9B30-46D9-A007-30E2718860C1}" type="presParOf" srcId="{AD7B7DDE-D1AF-42B6-A45A-E2D55464B74A}" destId="{27D9316B-352A-4B99-8926-435C80903698}" srcOrd="3" destOrd="0" presId="urn:microsoft.com/office/officeart/2005/8/layout/default#1"/>
    <dgm:cxn modelId="{E00A7915-36C0-49AE-851C-259DEEC3DA80}" type="presParOf" srcId="{AD7B7DDE-D1AF-42B6-A45A-E2D55464B74A}" destId="{43AC2E84-9071-46E2-B89B-FD928C9D00C5}" srcOrd="4" destOrd="0" presId="urn:microsoft.com/office/officeart/2005/8/layout/default#1"/>
    <dgm:cxn modelId="{EEF03C7A-F8AF-4803-9B55-CA683C2ED917}" type="presParOf" srcId="{AD7B7DDE-D1AF-42B6-A45A-E2D55464B74A}" destId="{C83A30A8-1071-481B-AE19-71FB60966A77}" srcOrd="5" destOrd="0" presId="urn:microsoft.com/office/officeart/2005/8/layout/default#1"/>
    <dgm:cxn modelId="{65ADC5AB-6787-4864-AC5C-33CDDA3F2FD3}" type="presParOf" srcId="{AD7B7DDE-D1AF-42B6-A45A-E2D55464B74A}" destId="{4BC85583-5AA7-4973-8A19-E8A5BD8C26EE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F1D55AF-B8FD-4D5F-8785-EFAAEB35271D}" type="doc">
      <dgm:prSet loTypeId="urn:microsoft.com/office/officeart/2005/8/layout/default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5206F8D-402B-4538-AC9B-B6645110D31B}">
      <dgm:prSet phldrT="[Texto]"/>
      <dgm:spPr/>
      <dgm:t>
        <a:bodyPr/>
        <a:lstStyle/>
        <a:p>
          <a:r>
            <a:rPr lang="es-MX" dirty="0" smtClean="0"/>
            <a:t>Nuevos proyectos empresariales</a:t>
          </a:r>
          <a:endParaRPr lang="en-US" dirty="0"/>
        </a:p>
      </dgm:t>
    </dgm:pt>
    <dgm:pt modelId="{2332BB12-22EF-46AF-8001-AB54B4F5DC74}" type="parTrans" cxnId="{58A5DCFE-80A1-4BB7-AD2D-6F74B7A33AA5}">
      <dgm:prSet/>
      <dgm:spPr/>
      <dgm:t>
        <a:bodyPr/>
        <a:lstStyle/>
        <a:p>
          <a:endParaRPr lang="en-US"/>
        </a:p>
      </dgm:t>
    </dgm:pt>
    <dgm:pt modelId="{D72CE6E0-8F2F-4D19-BD60-F11C40BF14CB}" type="sibTrans" cxnId="{58A5DCFE-80A1-4BB7-AD2D-6F74B7A33AA5}">
      <dgm:prSet/>
      <dgm:spPr/>
      <dgm:t>
        <a:bodyPr/>
        <a:lstStyle/>
        <a:p>
          <a:endParaRPr lang="en-US"/>
        </a:p>
      </dgm:t>
    </dgm:pt>
    <dgm:pt modelId="{E356FCC5-9866-4D9D-AF74-B9B2987F08F2}">
      <dgm:prSet phldrT="[Texto]"/>
      <dgm:spPr/>
      <dgm:t>
        <a:bodyPr/>
        <a:lstStyle/>
        <a:p>
          <a:r>
            <a:rPr lang="es-MX" dirty="0" smtClean="0"/>
            <a:t>Diferencias entre el proyecto actual y el nuevo</a:t>
          </a:r>
          <a:endParaRPr lang="en-US" dirty="0"/>
        </a:p>
      </dgm:t>
    </dgm:pt>
    <dgm:pt modelId="{0AFAF785-9EBD-49E9-A8AE-A1D228F9E8FD}" type="parTrans" cxnId="{AA0A26D0-D4BF-4A67-B988-992BCD10251F}">
      <dgm:prSet/>
      <dgm:spPr/>
      <dgm:t>
        <a:bodyPr/>
        <a:lstStyle/>
        <a:p>
          <a:endParaRPr lang="en-US"/>
        </a:p>
      </dgm:t>
    </dgm:pt>
    <dgm:pt modelId="{511DB09F-9084-454E-8428-81505F428AFD}" type="sibTrans" cxnId="{AA0A26D0-D4BF-4A67-B988-992BCD10251F}">
      <dgm:prSet/>
      <dgm:spPr/>
      <dgm:t>
        <a:bodyPr/>
        <a:lstStyle/>
        <a:p>
          <a:endParaRPr lang="en-US"/>
        </a:p>
      </dgm:t>
    </dgm:pt>
    <dgm:pt modelId="{11191CFF-FA29-4FB9-998F-273F3F37CFFD}">
      <dgm:prSet phldrT="[Texto]"/>
      <dgm:spPr/>
      <dgm:t>
        <a:bodyPr/>
        <a:lstStyle/>
        <a:p>
          <a:r>
            <a:rPr lang="es-MX" dirty="0" smtClean="0"/>
            <a:t>Determinación de la intervención</a:t>
          </a:r>
          <a:endParaRPr lang="en-US" dirty="0"/>
        </a:p>
      </dgm:t>
    </dgm:pt>
    <dgm:pt modelId="{B3A69B8F-7157-4D78-8AA0-FE6BD0EEE12F}" type="parTrans" cxnId="{11131923-639E-4DAF-B28A-962B0DCEFCAF}">
      <dgm:prSet/>
      <dgm:spPr/>
      <dgm:t>
        <a:bodyPr/>
        <a:lstStyle/>
        <a:p>
          <a:endParaRPr lang="en-US"/>
        </a:p>
      </dgm:t>
    </dgm:pt>
    <dgm:pt modelId="{F16EC0D2-A4EF-4515-B1F0-DDF0D234CBD9}" type="sibTrans" cxnId="{11131923-639E-4DAF-B28A-962B0DCEFCAF}">
      <dgm:prSet/>
      <dgm:spPr/>
      <dgm:t>
        <a:bodyPr/>
        <a:lstStyle/>
        <a:p>
          <a:endParaRPr lang="en-US"/>
        </a:p>
      </dgm:t>
    </dgm:pt>
    <dgm:pt modelId="{BD90C56B-72BF-4572-ACEA-6A1803EB576A}">
      <dgm:prSet phldrT="[Texto]"/>
      <dgm:spPr/>
      <dgm:t>
        <a:bodyPr/>
        <a:lstStyle/>
        <a:p>
          <a:r>
            <a:rPr lang="es-MX" dirty="0" smtClean="0"/>
            <a:t>Nuevos aspectos a incluir de la intervención cultural</a:t>
          </a:r>
          <a:endParaRPr lang="en-US" dirty="0"/>
        </a:p>
      </dgm:t>
    </dgm:pt>
    <dgm:pt modelId="{40AE9E8A-1536-4B6E-8607-22EA68C06C7E}" type="parTrans" cxnId="{3B545E27-635A-448F-9815-99E20A27A74B}">
      <dgm:prSet/>
      <dgm:spPr/>
      <dgm:t>
        <a:bodyPr/>
        <a:lstStyle/>
        <a:p>
          <a:endParaRPr lang="en-US"/>
        </a:p>
      </dgm:t>
    </dgm:pt>
    <dgm:pt modelId="{BBBBF2A0-4C7F-4F7F-9B30-4921169FD49C}" type="sibTrans" cxnId="{3B545E27-635A-448F-9815-99E20A27A74B}">
      <dgm:prSet/>
      <dgm:spPr/>
      <dgm:t>
        <a:bodyPr/>
        <a:lstStyle/>
        <a:p>
          <a:endParaRPr lang="en-US"/>
        </a:p>
      </dgm:t>
    </dgm:pt>
    <dgm:pt modelId="{00CB5AF4-3C9C-4199-8126-2D8630DD1EBE}" type="pres">
      <dgm:prSet presAssocID="{4F1D55AF-B8FD-4D5F-8785-EFAAEB35271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8E6EF18-B4F5-45A6-A14C-6F1E8BCF5B66}" type="pres">
      <dgm:prSet presAssocID="{D5206F8D-402B-4538-AC9B-B6645110D31B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F735156-24E9-425A-82E3-C29023E201DA}" type="pres">
      <dgm:prSet presAssocID="{D72CE6E0-8F2F-4D19-BD60-F11C40BF14CB}" presName="sibTrans" presStyleCnt="0"/>
      <dgm:spPr/>
    </dgm:pt>
    <dgm:pt modelId="{5C169903-ACBF-494B-83DF-9A9D5F36709A}" type="pres">
      <dgm:prSet presAssocID="{E356FCC5-9866-4D9D-AF74-B9B2987F08F2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57805D-EF7B-4D4A-9193-E689C798DB4A}" type="pres">
      <dgm:prSet presAssocID="{511DB09F-9084-454E-8428-81505F428AFD}" presName="sibTrans" presStyleCnt="0"/>
      <dgm:spPr/>
    </dgm:pt>
    <dgm:pt modelId="{E8848932-172E-49D4-8C19-D91312A06347}" type="pres">
      <dgm:prSet presAssocID="{11191CFF-FA29-4FB9-998F-273F3F37CFF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291EB7-E43C-499A-AB2C-94693F469219}" type="pres">
      <dgm:prSet presAssocID="{F16EC0D2-A4EF-4515-B1F0-DDF0D234CBD9}" presName="sibTrans" presStyleCnt="0"/>
      <dgm:spPr/>
    </dgm:pt>
    <dgm:pt modelId="{87A9EE18-E059-454B-90C2-765B6EAC9C76}" type="pres">
      <dgm:prSet presAssocID="{BD90C56B-72BF-4572-ACEA-6A1803EB576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1131923-639E-4DAF-B28A-962B0DCEFCAF}" srcId="{4F1D55AF-B8FD-4D5F-8785-EFAAEB35271D}" destId="{11191CFF-FA29-4FB9-998F-273F3F37CFFD}" srcOrd="2" destOrd="0" parTransId="{B3A69B8F-7157-4D78-8AA0-FE6BD0EEE12F}" sibTransId="{F16EC0D2-A4EF-4515-B1F0-DDF0D234CBD9}"/>
    <dgm:cxn modelId="{3B545E27-635A-448F-9815-99E20A27A74B}" srcId="{4F1D55AF-B8FD-4D5F-8785-EFAAEB35271D}" destId="{BD90C56B-72BF-4572-ACEA-6A1803EB576A}" srcOrd="3" destOrd="0" parTransId="{40AE9E8A-1536-4B6E-8607-22EA68C06C7E}" sibTransId="{BBBBF2A0-4C7F-4F7F-9B30-4921169FD49C}"/>
    <dgm:cxn modelId="{AA0A26D0-D4BF-4A67-B988-992BCD10251F}" srcId="{4F1D55AF-B8FD-4D5F-8785-EFAAEB35271D}" destId="{E356FCC5-9866-4D9D-AF74-B9B2987F08F2}" srcOrd="1" destOrd="0" parTransId="{0AFAF785-9EBD-49E9-A8AE-A1D228F9E8FD}" sibTransId="{511DB09F-9084-454E-8428-81505F428AFD}"/>
    <dgm:cxn modelId="{6CE2B9B5-8E3D-47DD-8F0B-38054487016E}" type="presOf" srcId="{BD90C56B-72BF-4572-ACEA-6A1803EB576A}" destId="{87A9EE18-E059-454B-90C2-765B6EAC9C76}" srcOrd="0" destOrd="0" presId="urn:microsoft.com/office/officeart/2005/8/layout/default#2"/>
    <dgm:cxn modelId="{893258EC-92C8-4C3D-849E-235CE29F1703}" type="presOf" srcId="{4F1D55AF-B8FD-4D5F-8785-EFAAEB35271D}" destId="{00CB5AF4-3C9C-4199-8126-2D8630DD1EBE}" srcOrd="0" destOrd="0" presId="urn:microsoft.com/office/officeart/2005/8/layout/default#2"/>
    <dgm:cxn modelId="{11EA96D6-9E2D-45B0-9241-07FE51F40631}" type="presOf" srcId="{11191CFF-FA29-4FB9-998F-273F3F37CFFD}" destId="{E8848932-172E-49D4-8C19-D91312A06347}" srcOrd="0" destOrd="0" presId="urn:microsoft.com/office/officeart/2005/8/layout/default#2"/>
    <dgm:cxn modelId="{58A5DCFE-80A1-4BB7-AD2D-6F74B7A33AA5}" srcId="{4F1D55AF-B8FD-4D5F-8785-EFAAEB35271D}" destId="{D5206F8D-402B-4538-AC9B-B6645110D31B}" srcOrd="0" destOrd="0" parTransId="{2332BB12-22EF-46AF-8001-AB54B4F5DC74}" sibTransId="{D72CE6E0-8F2F-4D19-BD60-F11C40BF14CB}"/>
    <dgm:cxn modelId="{85B96FE9-E5F3-4F00-86C3-A2811EF8BBEB}" type="presOf" srcId="{E356FCC5-9866-4D9D-AF74-B9B2987F08F2}" destId="{5C169903-ACBF-494B-83DF-9A9D5F36709A}" srcOrd="0" destOrd="0" presId="urn:microsoft.com/office/officeart/2005/8/layout/default#2"/>
    <dgm:cxn modelId="{C32DFB44-F3E3-4A2B-A0F6-FF6D37BACE9E}" type="presOf" srcId="{D5206F8D-402B-4538-AC9B-B6645110D31B}" destId="{98E6EF18-B4F5-45A6-A14C-6F1E8BCF5B66}" srcOrd="0" destOrd="0" presId="urn:microsoft.com/office/officeart/2005/8/layout/default#2"/>
    <dgm:cxn modelId="{87076E5C-F625-47D5-AE86-5EDF237AD631}" type="presParOf" srcId="{00CB5AF4-3C9C-4199-8126-2D8630DD1EBE}" destId="{98E6EF18-B4F5-45A6-A14C-6F1E8BCF5B66}" srcOrd="0" destOrd="0" presId="urn:microsoft.com/office/officeart/2005/8/layout/default#2"/>
    <dgm:cxn modelId="{2FB3AF82-D53A-4A80-A8A0-43455027F727}" type="presParOf" srcId="{00CB5AF4-3C9C-4199-8126-2D8630DD1EBE}" destId="{4F735156-24E9-425A-82E3-C29023E201DA}" srcOrd="1" destOrd="0" presId="urn:microsoft.com/office/officeart/2005/8/layout/default#2"/>
    <dgm:cxn modelId="{87BC2494-53F8-4F9B-A0E2-5590B087FC23}" type="presParOf" srcId="{00CB5AF4-3C9C-4199-8126-2D8630DD1EBE}" destId="{5C169903-ACBF-494B-83DF-9A9D5F36709A}" srcOrd="2" destOrd="0" presId="urn:microsoft.com/office/officeart/2005/8/layout/default#2"/>
    <dgm:cxn modelId="{B834E7B2-6F37-4899-9AD9-A1F63DDC5970}" type="presParOf" srcId="{00CB5AF4-3C9C-4199-8126-2D8630DD1EBE}" destId="{E457805D-EF7B-4D4A-9193-E689C798DB4A}" srcOrd="3" destOrd="0" presId="urn:microsoft.com/office/officeart/2005/8/layout/default#2"/>
    <dgm:cxn modelId="{5CC11EFD-0542-47FA-8EC1-62C9CCA7B038}" type="presParOf" srcId="{00CB5AF4-3C9C-4199-8126-2D8630DD1EBE}" destId="{E8848932-172E-49D4-8C19-D91312A06347}" srcOrd="4" destOrd="0" presId="urn:microsoft.com/office/officeart/2005/8/layout/default#2"/>
    <dgm:cxn modelId="{D9D45974-E970-4669-836C-73B1FF9ECBC4}" type="presParOf" srcId="{00CB5AF4-3C9C-4199-8126-2D8630DD1EBE}" destId="{B9291EB7-E43C-499A-AB2C-94693F469219}" srcOrd="5" destOrd="0" presId="urn:microsoft.com/office/officeart/2005/8/layout/default#2"/>
    <dgm:cxn modelId="{6379B66E-D70A-4B08-9464-BDA018DFD59D}" type="presParOf" srcId="{00CB5AF4-3C9C-4199-8126-2D8630DD1EBE}" destId="{87A9EE18-E059-454B-90C2-765B6EAC9C76}" srcOrd="6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0E1A3BB-1CC8-452F-99CA-538A1CE1EEA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9BDEDDA7-7AD9-4CCF-B78B-9ECDA3C0CD07}">
      <dgm:prSet phldrT="[Texto]"/>
      <dgm:spPr/>
      <dgm:t>
        <a:bodyPr/>
        <a:lstStyle/>
        <a:p>
          <a:r>
            <a:rPr lang="es-MX" dirty="0" smtClean="0"/>
            <a:t>Determinación del factor de cambio</a:t>
          </a:r>
          <a:endParaRPr lang="en-US" dirty="0"/>
        </a:p>
      </dgm:t>
    </dgm:pt>
    <dgm:pt modelId="{429E7B26-C144-4628-8AE2-CEDE438D66EA}" type="parTrans" cxnId="{6BE9EA0E-9F95-4902-9F93-FBACCD6CA95F}">
      <dgm:prSet/>
      <dgm:spPr/>
      <dgm:t>
        <a:bodyPr/>
        <a:lstStyle/>
        <a:p>
          <a:endParaRPr lang="en-US"/>
        </a:p>
      </dgm:t>
    </dgm:pt>
    <dgm:pt modelId="{6D1CB2FB-05B9-4A72-9472-8C3378410BFE}" type="sibTrans" cxnId="{6BE9EA0E-9F95-4902-9F93-FBACCD6CA95F}">
      <dgm:prSet/>
      <dgm:spPr/>
      <dgm:t>
        <a:bodyPr/>
        <a:lstStyle/>
        <a:p>
          <a:endParaRPr lang="en-US"/>
        </a:p>
      </dgm:t>
    </dgm:pt>
    <dgm:pt modelId="{BE4C9186-BD6F-4999-BDAC-CAC3EC7CE53B}">
      <dgm:prSet phldrT="[Texto]"/>
      <dgm:spPr/>
      <dgm:t>
        <a:bodyPr/>
        <a:lstStyle/>
        <a:p>
          <a:r>
            <a:rPr lang="es-MX" dirty="0" smtClean="0"/>
            <a:t>Tipo de intervención requerido</a:t>
          </a:r>
          <a:endParaRPr lang="en-US" dirty="0"/>
        </a:p>
      </dgm:t>
    </dgm:pt>
    <dgm:pt modelId="{73BD816F-F2B4-41BE-AD0E-4AEC3FC1A5D7}" type="parTrans" cxnId="{BE182869-8886-4198-ABDB-F44DE59835FE}">
      <dgm:prSet/>
      <dgm:spPr/>
      <dgm:t>
        <a:bodyPr/>
        <a:lstStyle/>
        <a:p>
          <a:endParaRPr lang="en-US"/>
        </a:p>
      </dgm:t>
    </dgm:pt>
    <dgm:pt modelId="{4F503D88-8337-49EA-A8FC-A033E293E1C9}" type="sibTrans" cxnId="{BE182869-8886-4198-ABDB-F44DE59835FE}">
      <dgm:prSet/>
      <dgm:spPr/>
      <dgm:t>
        <a:bodyPr/>
        <a:lstStyle/>
        <a:p>
          <a:endParaRPr lang="en-US"/>
        </a:p>
      </dgm:t>
    </dgm:pt>
    <dgm:pt modelId="{FA40B264-0F18-4A37-B002-EE78AD3CBEB6}">
      <dgm:prSet phldrT="[Texto]"/>
      <dgm:spPr/>
      <dgm:t>
        <a:bodyPr/>
        <a:lstStyle/>
        <a:p>
          <a:r>
            <a:rPr lang="es-MX" dirty="0" smtClean="0"/>
            <a:t>Adaptación del nuevo proyecto empresarial</a:t>
          </a:r>
          <a:endParaRPr lang="en-US" dirty="0"/>
        </a:p>
      </dgm:t>
    </dgm:pt>
    <dgm:pt modelId="{A8735A8C-024D-48FD-8593-68776E0B7458}" type="parTrans" cxnId="{A2BA8078-EE16-4D0F-A6E1-7745A3391B86}">
      <dgm:prSet/>
      <dgm:spPr/>
      <dgm:t>
        <a:bodyPr/>
        <a:lstStyle/>
        <a:p>
          <a:endParaRPr lang="en-US"/>
        </a:p>
      </dgm:t>
    </dgm:pt>
    <dgm:pt modelId="{A8521A65-18E6-4525-A0F7-80DCE4FB3473}" type="sibTrans" cxnId="{A2BA8078-EE16-4D0F-A6E1-7745A3391B86}">
      <dgm:prSet/>
      <dgm:spPr/>
      <dgm:t>
        <a:bodyPr/>
        <a:lstStyle/>
        <a:p>
          <a:endParaRPr lang="en-US"/>
        </a:p>
      </dgm:t>
    </dgm:pt>
    <dgm:pt modelId="{BB3BD33A-FFD9-44D3-914F-79B11D2623E8}" type="pres">
      <dgm:prSet presAssocID="{F0E1A3BB-1CC8-452F-99CA-538A1CE1EEAE}" presName="Name0" presStyleCnt="0">
        <dgm:presLayoutVars>
          <dgm:dir/>
          <dgm:resizeHandles val="exact"/>
        </dgm:presLayoutVars>
      </dgm:prSet>
      <dgm:spPr/>
    </dgm:pt>
    <dgm:pt modelId="{3EBA4452-2A36-4589-A69A-76FBD93B525B}" type="pres">
      <dgm:prSet presAssocID="{9BDEDDA7-7AD9-4CCF-B78B-9ECDA3C0CD0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5221AE-FAE7-4244-A783-248D18CE9E8A}" type="pres">
      <dgm:prSet presAssocID="{6D1CB2FB-05B9-4A72-9472-8C3378410BFE}" presName="sibTrans" presStyleLbl="sibTrans2D1" presStyleIdx="0" presStyleCnt="2"/>
      <dgm:spPr/>
      <dgm:t>
        <a:bodyPr/>
        <a:lstStyle/>
        <a:p>
          <a:endParaRPr lang="es-ES"/>
        </a:p>
      </dgm:t>
    </dgm:pt>
    <dgm:pt modelId="{56089D84-43F2-40EF-8D05-4A0DDD3F29CC}" type="pres">
      <dgm:prSet presAssocID="{6D1CB2FB-05B9-4A72-9472-8C3378410BFE}" presName="connectorText" presStyleLbl="sibTrans2D1" presStyleIdx="0" presStyleCnt="2"/>
      <dgm:spPr/>
      <dgm:t>
        <a:bodyPr/>
        <a:lstStyle/>
        <a:p>
          <a:endParaRPr lang="es-ES"/>
        </a:p>
      </dgm:t>
    </dgm:pt>
    <dgm:pt modelId="{9282346B-7626-4627-B1E5-9A7C3A27B5CD}" type="pres">
      <dgm:prSet presAssocID="{BE4C9186-BD6F-4999-BDAC-CAC3EC7CE53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60764D-1870-4EBE-A598-C218C6161543}" type="pres">
      <dgm:prSet presAssocID="{4F503D88-8337-49EA-A8FC-A033E293E1C9}" presName="sibTrans" presStyleLbl="sibTrans2D1" presStyleIdx="1" presStyleCnt="2"/>
      <dgm:spPr/>
      <dgm:t>
        <a:bodyPr/>
        <a:lstStyle/>
        <a:p>
          <a:endParaRPr lang="es-ES"/>
        </a:p>
      </dgm:t>
    </dgm:pt>
    <dgm:pt modelId="{C43B6BDB-D7D4-4FC3-9112-3592C054F1AE}" type="pres">
      <dgm:prSet presAssocID="{4F503D88-8337-49EA-A8FC-A033E293E1C9}" presName="connectorText" presStyleLbl="sibTrans2D1" presStyleIdx="1" presStyleCnt="2"/>
      <dgm:spPr/>
      <dgm:t>
        <a:bodyPr/>
        <a:lstStyle/>
        <a:p>
          <a:endParaRPr lang="es-ES"/>
        </a:p>
      </dgm:t>
    </dgm:pt>
    <dgm:pt modelId="{649C6599-51C2-410E-85D8-F57E72447781}" type="pres">
      <dgm:prSet presAssocID="{FA40B264-0F18-4A37-B002-EE78AD3CBEB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BFB693C-0768-4E3E-852F-B2240B0EC031}" type="presOf" srcId="{9BDEDDA7-7AD9-4CCF-B78B-9ECDA3C0CD07}" destId="{3EBA4452-2A36-4589-A69A-76FBD93B525B}" srcOrd="0" destOrd="0" presId="urn:microsoft.com/office/officeart/2005/8/layout/process1"/>
    <dgm:cxn modelId="{1BFA71BB-D388-47E9-A728-33132D94E917}" type="presOf" srcId="{6D1CB2FB-05B9-4A72-9472-8C3378410BFE}" destId="{F05221AE-FAE7-4244-A783-248D18CE9E8A}" srcOrd="0" destOrd="0" presId="urn:microsoft.com/office/officeart/2005/8/layout/process1"/>
    <dgm:cxn modelId="{A2BA8078-EE16-4D0F-A6E1-7745A3391B86}" srcId="{F0E1A3BB-1CC8-452F-99CA-538A1CE1EEAE}" destId="{FA40B264-0F18-4A37-B002-EE78AD3CBEB6}" srcOrd="2" destOrd="0" parTransId="{A8735A8C-024D-48FD-8593-68776E0B7458}" sibTransId="{A8521A65-18E6-4525-A0F7-80DCE4FB3473}"/>
    <dgm:cxn modelId="{5F20AABC-66B1-43C0-90C8-4BF2E5740967}" type="presOf" srcId="{F0E1A3BB-1CC8-452F-99CA-538A1CE1EEAE}" destId="{BB3BD33A-FFD9-44D3-914F-79B11D2623E8}" srcOrd="0" destOrd="0" presId="urn:microsoft.com/office/officeart/2005/8/layout/process1"/>
    <dgm:cxn modelId="{42F07097-4B47-4452-A3ED-F42F168E4D89}" type="presOf" srcId="{6D1CB2FB-05B9-4A72-9472-8C3378410BFE}" destId="{56089D84-43F2-40EF-8D05-4A0DDD3F29CC}" srcOrd="1" destOrd="0" presId="urn:microsoft.com/office/officeart/2005/8/layout/process1"/>
    <dgm:cxn modelId="{BE182869-8886-4198-ABDB-F44DE59835FE}" srcId="{F0E1A3BB-1CC8-452F-99CA-538A1CE1EEAE}" destId="{BE4C9186-BD6F-4999-BDAC-CAC3EC7CE53B}" srcOrd="1" destOrd="0" parTransId="{73BD816F-F2B4-41BE-AD0E-4AEC3FC1A5D7}" sibTransId="{4F503D88-8337-49EA-A8FC-A033E293E1C9}"/>
    <dgm:cxn modelId="{4F4974EE-60A3-4909-8C6C-5A380A13C625}" type="presOf" srcId="{FA40B264-0F18-4A37-B002-EE78AD3CBEB6}" destId="{649C6599-51C2-410E-85D8-F57E72447781}" srcOrd="0" destOrd="0" presId="urn:microsoft.com/office/officeart/2005/8/layout/process1"/>
    <dgm:cxn modelId="{EE56CD4E-248D-4B9E-AE7D-57704398135A}" type="presOf" srcId="{4F503D88-8337-49EA-A8FC-A033E293E1C9}" destId="{5360764D-1870-4EBE-A598-C218C6161543}" srcOrd="0" destOrd="0" presId="urn:microsoft.com/office/officeart/2005/8/layout/process1"/>
    <dgm:cxn modelId="{6BE9EA0E-9F95-4902-9F93-FBACCD6CA95F}" srcId="{F0E1A3BB-1CC8-452F-99CA-538A1CE1EEAE}" destId="{9BDEDDA7-7AD9-4CCF-B78B-9ECDA3C0CD07}" srcOrd="0" destOrd="0" parTransId="{429E7B26-C144-4628-8AE2-CEDE438D66EA}" sibTransId="{6D1CB2FB-05B9-4A72-9472-8C3378410BFE}"/>
    <dgm:cxn modelId="{1FD56BD4-9D7D-4956-B4C9-293CBDB46501}" type="presOf" srcId="{BE4C9186-BD6F-4999-BDAC-CAC3EC7CE53B}" destId="{9282346B-7626-4627-B1E5-9A7C3A27B5CD}" srcOrd="0" destOrd="0" presId="urn:microsoft.com/office/officeart/2005/8/layout/process1"/>
    <dgm:cxn modelId="{1B355CD8-CE5F-4353-86F0-216201F56F9C}" type="presOf" srcId="{4F503D88-8337-49EA-A8FC-A033E293E1C9}" destId="{C43B6BDB-D7D4-4FC3-9112-3592C054F1AE}" srcOrd="1" destOrd="0" presId="urn:microsoft.com/office/officeart/2005/8/layout/process1"/>
    <dgm:cxn modelId="{8E7ADEA2-166C-433F-AFE0-3D4E84EBAD7F}" type="presParOf" srcId="{BB3BD33A-FFD9-44D3-914F-79B11D2623E8}" destId="{3EBA4452-2A36-4589-A69A-76FBD93B525B}" srcOrd="0" destOrd="0" presId="urn:microsoft.com/office/officeart/2005/8/layout/process1"/>
    <dgm:cxn modelId="{66A063EF-0A7E-4591-AE62-7439BA0F33B7}" type="presParOf" srcId="{BB3BD33A-FFD9-44D3-914F-79B11D2623E8}" destId="{F05221AE-FAE7-4244-A783-248D18CE9E8A}" srcOrd="1" destOrd="0" presId="urn:microsoft.com/office/officeart/2005/8/layout/process1"/>
    <dgm:cxn modelId="{795C4B22-7D37-4D3E-A8D6-28CFEF4E6DC8}" type="presParOf" srcId="{F05221AE-FAE7-4244-A783-248D18CE9E8A}" destId="{56089D84-43F2-40EF-8D05-4A0DDD3F29CC}" srcOrd="0" destOrd="0" presId="urn:microsoft.com/office/officeart/2005/8/layout/process1"/>
    <dgm:cxn modelId="{C9975767-CD24-4F62-84FD-26B69F0E6622}" type="presParOf" srcId="{BB3BD33A-FFD9-44D3-914F-79B11D2623E8}" destId="{9282346B-7626-4627-B1E5-9A7C3A27B5CD}" srcOrd="2" destOrd="0" presId="urn:microsoft.com/office/officeart/2005/8/layout/process1"/>
    <dgm:cxn modelId="{46148EBA-7D01-4351-9382-4C4D3D908075}" type="presParOf" srcId="{BB3BD33A-FFD9-44D3-914F-79B11D2623E8}" destId="{5360764D-1870-4EBE-A598-C218C6161543}" srcOrd="3" destOrd="0" presId="urn:microsoft.com/office/officeart/2005/8/layout/process1"/>
    <dgm:cxn modelId="{C6122CE5-C973-4B90-894E-5D4F32791FAF}" type="presParOf" srcId="{5360764D-1870-4EBE-A598-C218C6161543}" destId="{C43B6BDB-D7D4-4FC3-9112-3592C054F1AE}" srcOrd="0" destOrd="0" presId="urn:microsoft.com/office/officeart/2005/8/layout/process1"/>
    <dgm:cxn modelId="{69355F8D-026F-4A5E-9526-FD089DB12A54}" type="presParOf" srcId="{BB3BD33A-FFD9-44D3-914F-79B11D2623E8}" destId="{649C6599-51C2-410E-85D8-F57E72447781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3586A81-31AC-4E49-9369-262C83BCE766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C4AFE045-8713-4935-BC7E-CD1C903ACC21}">
      <dgm:prSet phldrT="[Texto]"/>
      <dgm:spPr/>
      <dgm:t>
        <a:bodyPr/>
        <a:lstStyle/>
        <a:p>
          <a:r>
            <a:rPr lang="es-MX" dirty="0" smtClean="0"/>
            <a:t>Resumir las conclusiones de todo el análisis cultural</a:t>
          </a:r>
          <a:endParaRPr lang="en-US" dirty="0"/>
        </a:p>
      </dgm:t>
    </dgm:pt>
    <dgm:pt modelId="{0D9C4446-A0F0-457B-A3AD-26F13E357938}" type="parTrans" cxnId="{2FF872BD-D3E4-4B05-8443-C8009F061F01}">
      <dgm:prSet/>
      <dgm:spPr/>
      <dgm:t>
        <a:bodyPr/>
        <a:lstStyle/>
        <a:p>
          <a:endParaRPr lang="en-US"/>
        </a:p>
      </dgm:t>
    </dgm:pt>
    <dgm:pt modelId="{A25ECD5A-0F53-4B4B-952C-9F91990FE47B}" type="sibTrans" cxnId="{2FF872BD-D3E4-4B05-8443-C8009F061F01}">
      <dgm:prSet/>
      <dgm:spPr/>
      <dgm:t>
        <a:bodyPr/>
        <a:lstStyle/>
        <a:p>
          <a:endParaRPr lang="en-US"/>
        </a:p>
      </dgm:t>
    </dgm:pt>
    <dgm:pt modelId="{6068C034-ACDC-4F1C-B81F-32E33674C497}">
      <dgm:prSet phldrT="[Texto]"/>
      <dgm:spPr/>
      <dgm:t>
        <a:bodyPr/>
        <a:lstStyle/>
        <a:p>
          <a:r>
            <a:rPr lang="es-MX" dirty="0" smtClean="0"/>
            <a:t>No se incluyen evidencias empíricas, observaciones, investigación documental…</a:t>
          </a:r>
          <a:endParaRPr lang="en-US" dirty="0"/>
        </a:p>
      </dgm:t>
    </dgm:pt>
    <dgm:pt modelId="{301509B4-13BC-401D-A105-D7B7A1FD3179}" type="parTrans" cxnId="{AAD32D5C-79B2-43B1-8A84-A25C482E2AE7}">
      <dgm:prSet/>
      <dgm:spPr/>
      <dgm:t>
        <a:bodyPr/>
        <a:lstStyle/>
        <a:p>
          <a:endParaRPr lang="en-US"/>
        </a:p>
      </dgm:t>
    </dgm:pt>
    <dgm:pt modelId="{C8F2A54B-C87C-40AE-9311-3AFED625A643}" type="sibTrans" cxnId="{AAD32D5C-79B2-43B1-8A84-A25C482E2AE7}">
      <dgm:prSet/>
      <dgm:spPr/>
      <dgm:t>
        <a:bodyPr/>
        <a:lstStyle/>
        <a:p>
          <a:endParaRPr lang="en-US"/>
        </a:p>
      </dgm:t>
    </dgm:pt>
    <dgm:pt modelId="{5A4B8FC4-7D27-4D47-B964-04FD39C5EF60}">
      <dgm:prSet phldrT="[Texto]"/>
      <dgm:spPr/>
      <dgm:t>
        <a:bodyPr/>
        <a:lstStyle/>
        <a:p>
          <a:r>
            <a:rPr lang="es-MX" dirty="0" smtClean="0"/>
            <a:t>Utilizar una metodología previamente formalizada y cumplir con los principios que regulan los procesos de intervención cultural</a:t>
          </a:r>
          <a:endParaRPr lang="en-US" dirty="0"/>
        </a:p>
      </dgm:t>
    </dgm:pt>
    <dgm:pt modelId="{67375467-5E1B-4039-8973-1233F24D195D}" type="parTrans" cxnId="{921E8117-5B36-4160-8FCE-113C86BAD20A}">
      <dgm:prSet/>
      <dgm:spPr/>
      <dgm:t>
        <a:bodyPr/>
        <a:lstStyle/>
        <a:p>
          <a:endParaRPr lang="en-US"/>
        </a:p>
      </dgm:t>
    </dgm:pt>
    <dgm:pt modelId="{CED90C49-B80D-4B0E-93CF-6F98A526C83C}" type="sibTrans" cxnId="{921E8117-5B36-4160-8FCE-113C86BAD20A}">
      <dgm:prSet/>
      <dgm:spPr/>
      <dgm:t>
        <a:bodyPr/>
        <a:lstStyle/>
        <a:p>
          <a:endParaRPr lang="en-US"/>
        </a:p>
      </dgm:t>
    </dgm:pt>
    <dgm:pt modelId="{0D37A442-16B1-47CF-A735-0238D1C3510B}" type="pres">
      <dgm:prSet presAssocID="{A3586A81-31AC-4E49-9369-262C83BCE766}" presName="CompostProcess" presStyleCnt="0">
        <dgm:presLayoutVars>
          <dgm:dir/>
          <dgm:resizeHandles val="exact"/>
        </dgm:presLayoutVars>
      </dgm:prSet>
      <dgm:spPr/>
    </dgm:pt>
    <dgm:pt modelId="{23113500-652F-40BB-9F10-9EBE1D19620E}" type="pres">
      <dgm:prSet presAssocID="{A3586A81-31AC-4E49-9369-262C83BCE766}" presName="arrow" presStyleLbl="bgShp" presStyleIdx="0" presStyleCnt="1"/>
      <dgm:spPr/>
    </dgm:pt>
    <dgm:pt modelId="{22DEC598-70A0-4386-BD99-C306418B411F}" type="pres">
      <dgm:prSet presAssocID="{A3586A81-31AC-4E49-9369-262C83BCE766}" presName="linearProcess" presStyleCnt="0"/>
      <dgm:spPr/>
    </dgm:pt>
    <dgm:pt modelId="{A1686547-3497-418B-A88B-5C11BD5B8D9C}" type="pres">
      <dgm:prSet presAssocID="{C4AFE045-8713-4935-BC7E-CD1C903ACC21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5CFBA98-193F-4B72-9DF5-E6EA9B907796}" type="pres">
      <dgm:prSet presAssocID="{A25ECD5A-0F53-4B4B-952C-9F91990FE47B}" presName="sibTrans" presStyleCnt="0"/>
      <dgm:spPr/>
    </dgm:pt>
    <dgm:pt modelId="{44368F01-6A59-47E8-A366-7E90B33D3247}" type="pres">
      <dgm:prSet presAssocID="{6068C034-ACDC-4F1C-B81F-32E33674C497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85C3C9-8174-4042-8389-61B432F9EE0D}" type="pres">
      <dgm:prSet presAssocID="{C8F2A54B-C87C-40AE-9311-3AFED625A643}" presName="sibTrans" presStyleCnt="0"/>
      <dgm:spPr/>
    </dgm:pt>
    <dgm:pt modelId="{0C356BDE-1F96-40F5-9067-5968C2F8B5B3}" type="pres">
      <dgm:prSet presAssocID="{5A4B8FC4-7D27-4D47-B964-04FD39C5EF60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F872BD-D3E4-4B05-8443-C8009F061F01}" srcId="{A3586A81-31AC-4E49-9369-262C83BCE766}" destId="{C4AFE045-8713-4935-BC7E-CD1C903ACC21}" srcOrd="0" destOrd="0" parTransId="{0D9C4446-A0F0-457B-A3AD-26F13E357938}" sibTransId="{A25ECD5A-0F53-4B4B-952C-9F91990FE47B}"/>
    <dgm:cxn modelId="{921E8117-5B36-4160-8FCE-113C86BAD20A}" srcId="{A3586A81-31AC-4E49-9369-262C83BCE766}" destId="{5A4B8FC4-7D27-4D47-B964-04FD39C5EF60}" srcOrd="2" destOrd="0" parTransId="{67375467-5E1B-4039-8973-1233F24D195D}" sibTransId="{CED90C49-B80D-4B0E-93CF-6F98A526C83C}"/>
    <dgm:cxn modelId="{215676DF-F537-40B8-B45A-6646460012AA}" type="presOf" srcId="{A3586A81-31AC-4E49-9369-262C83BCE766}" destId="{0D37A442-16B1-47CF-A735-0238D1C3510B}" srcOrd="0" destOrd="0" presId="urn:microsoft.com/office/officeart/2005/8/layout/hProcess9"/>
    <dgm:cxn modelId="{31E08712-02B4-497E-9C58-7D14D5E81EC0}" type="presOf" srcId="{C4AFE045-8713-4935-BC7E-CD1C903ACC21}" destId="{A1686547-3497-418B-A88B-5C11BD5B8D9C}" srcOrd="0" destOrd="0" presId="urn:microsoft.com/office/officeart/2005/8/layout/hProcess9"/>
    <dgm:cxn modelId="{DB57FB66-EB3F-43B3-81DC-CA36EE4F8E83}" type="presOf" srcId="{6068C034-ACDC-4F1C-B81F-32E33674C497}" destId="{44368F01-6A59-47E8-A366-7E90B33D3247}" srcOrd="0" destOrd="0" presId="urn:microsoft.com/office/officeart/2005/8/layout/hProcess9"/>
    <dgm:cxn modelId="{0DCCACB7-6DF3-4A77-9646-7D6ADA696A78}" type="presOf" srcId="{5A4B8FC4-7D27-4D47-B964-04FD39C5EF60}" destId="{0C356BDE-1F96-40F5-9067-5968C2F8B5B3}" srcOrd="0" destOrd="0" presId="urn:microsoft.com/office/officeart/2005/8/layout/hProcess9"/>
    <dgm:cxn modelId="{AAD32D5C-79B2-43B1-8A84-A25C482E2AE7}" srcId="{A3586A81-31AC-4E49-9369-262C83BCE766}" destId="{6068C034-ACDC-4F1C-B81F-32E33674C497}" srcOrd="1" destOrd="0" parTransId="{301509B4-13BC-401D-A105-D7B7A1FD3179}" sibTransId="{C8F2A54B-C87C-40AE-9311-3AFED625A643}"/>
    <dgm:cxn modelId="{72FE5B9D-54AB-42D1-9B96-07F48C785E11}" type="presParOf" srcId="{0D37A442-16B1-47CF-A735-0238D1C3510B}" destId="{23113500-652F-40BB-9F10-9EBE1D19620E}" srcOrd="0" destOrd="0" presId="urn:microsoft.com/office/officeart/2005/8/layout/hProcess9"/>
    <dgm:cxn modelId="{6A54CD3F-0715-4444-8BCD-FBF61CFFAA11}" type="presParOf" srcId="{0D37A442-16B1-47CF-A735-0238D1C3510B}" destId="{22DEC598-70A0-4386-BD99-C306418B411F}" srcOrd="1" destOrd="0" presId="urn:microsoft.com/office/officeart/2005/8/layout/hProcess9"/>
    <dgm:cxn modelId="{D5074229-3318-4547-AD39-8DE44AD648CD}" type="presParOf" srcId="{22DEC598-70A0-4386-BD99-C306418B411F}" destId="{A1686547-3497-418B-A88B-5C11BD5B8D9C}" srcOrd="0" destOrd="0" presId="urn:microsoft.com/office/officeart/2005/8/layout/hProcess9"/>
    <dgm:cxn modelId="{4D39EE9D-196D-420F-AF35-EDC0E1EC9A75}" type="presParOf" srcId="{22DEC598-70A0-4386-BD99-C306418B411F}" destId="{B5CFBA98-193F-4B72-9DF5-E6EA9B907796}" srcOrd="1" destOrd="0" presId="urn:microsoft.com/office/officeart/2005/8/layout/hProcess9"/>
    <dgm:cxn modelId="{0FC935E6-7125-4797-8B1A-348D81AA64A1}" type="presParOf" srcId="{22DEC598-70A0-4386-BD99-C306418B411F}" destId="{44368F01-6A59-47E8-A366-7E90B33D3247}" srcOrd="2" destOrd="0" presId="urn:microsoft.com/office/officeart/2005/8/layout/hProcess9"/>
    <dgm:cxn modelId="{C4A52C54-2A60-4DFB-929A-13365364A66F}" type="presParOf" srcId="{22DEC598-70A0-4386-BD99-C306418B411F}" destId="{0185C3C9-8174-4042-8389-61B432F9EE0D}" srcOrd="3" destOrd="0" presId="urn:microsoft.com/office/officeart/2005/8/layout/hProcess9"/>
    <dgm:cxn modelId="{BF2DB431-8C32-4070-BA4D-65BE05B3B7E3}" type="presParOf" srcId="{22DEC598-70A0-4386-BD99-C306418B411F}" destId="{0C356BDE-1F96-40F5-9067-5968C2F8B5B3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E484109-8F8D-4E9C-9821-97892A0D5F03}" type="doc">
      <dgm:prSet loTypeId="urn:microsoft.com/office/officeart/2005/8/layout/default#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91D16E-CA4D-42DA-A372-510811271462}">
      <dgm:prSet phldrT="[Texto]"/>
      <dgm:spPr/>
      <dgm:t>
        <a:bodyPr/>
        <a:lstStyle/>
        <a:p>
          <a:r>
            <a:rPr lang="es-MX" dirty="0" smtClean="0"/>
            <a:t>Representa el final del proceso de adaptación cultural</a:t>
          </a:r>
          <a:endParaRPr lang="en-US" dirty="0"/>
        </a:p>
      </dgm:t>
    </dgm:pt>
    <dgm:pt modelId="{8D492C6A-A7EC-43C4-8005-62DE28EB2BAE}" type="parTrans" cxnId="{0180AD10-2DDB-41ED-B6C8-53EA5555CC99}">
      <dgm:prSet/>
      <dgm:spPr/>
      <dgm:t>
        <a:bodyPr/>
        <a:lstStyle/>
        <a:p>
          <a:endParaRPr lang="en-US"/>
        </a:p>
      </dgm:t>
    </dgm:pt>
    <dgm:pt modelId="{C28E1434-5EE3-4102-B1A8-C8FF2FDD0079}" type="sibTrans" cxnId="{0180AD10-2DDB-41ED-B6C8-53EA5555CC99}">
      <dgm:prSet/>
      <dgm:spPr/>
      <dgm:t>
        <a:bodyPr/>
        <a:lstStyle/>
        <a:p>
          <a:endParaRPr lang="en-US"/>
        </a:p>
      </dgm:t>
    </dgm:pt>
    <dgm:pt modelId="{C9B14E50-7C74-4948-B5C6-8462BA5FFCBA}">
      <dgm:prSet phldrT="[Texto]"/>
      <dgm:spPr/>
      <dgm:t>
        <a:bodyPr/>
        <a:lstStyle/>
        <a:p>
          <a:r>
            <a:rPr lang="es-MX" dirty="0" smtClean="0"/>
            <a:t>Concreta la nueva orientación de la cultura corporativa de la organización</a:t>
          </a:r>
          <a:endParaRPr lang="en-US" dirty="0"/>
        </a:p>
      </dgm:t>
    </dgm:pt>
    <dgm:pt modelId="{292901F4-F9D8-4D83-8EB4-F8292BF73CDF}" type="parTrans" cxnId="{D3D36CC9-D858-4F4B-BFD3-3A1F3F06961F}">
      <dgm:prSet/>
      <dgm:spPr/>
      <dgm:t>
        <a:bodyPr/>
        <a:lstStyle/>
        <a:p>
          <a:endParaRPr lang="en-US"/>
        </a:p>
      </dgm:t>
    </dgm:pt>
    <dgm:pt modelId="{BAF67F3D-C15C-426E-8DFD-D517888DB4FB}" type="sibTrans" cxnId="{D3D36CC9-D858-4F4B-BFD3-3A1F3F06961F}">
      <dgm:prSet/>
      <dgm:spPr/>
      <dgm:t>
        <a:bodyPr/>
        <a:lstStyle/>
        <a:p>
          <a:endParaRPr lang="en-US"/>
        </a:p>
      </dgm:t>
    </dgm:pt>
    <dgm:pt modelId="{7B486B55-A090-4B26-AF56-349EABC9E780}">
      <dgm:prSet phldrT="[Texto]"/>
      <dgm:spPr/>
      <dgm:t>
        <a:bodyPr/>
        <a:lstStyle/>
        <a:p>
          <a:r>
            <a:rPr lang="es-MX" dirty="0" smtClean="0"/>
            <a:t>Vertical: estado actual de la cultura</a:t>
          </a:r>
          <a:endParaRPr lang="en-US" dirty="0"/>
        </a:p>
      </dgm:t>
    </dgm:pt>
    <dgm:pt modelId="{90122604-4096-473B-8FB3-124060CFC432}" type="parTrans" cxnId="{AADC0F00-F651-4D0A-A98F-3CBB8A302DEE}">
      <dgm:prSet/>
      <dgm:spPr/>
      <dgm:t>
        <a:bodyPr/>
        <a:lstStyle/>
        <a:p>
          <a:endParaRPr lang="en-US"/>
        </a:p>
      </dgm:t>
    </dgm:pt>
    <dgm:pt modelId="{DD5C2518-B0B0-4C01-9E7B-37B28FA6802F}" type="sibTrans" cxnId="{AADC0F00-F651-4D0A-A98F-3CBB8A302DEE}">
      <dgm:prSet/>
      <dgm:spPr/>
      <dgm:t>
        <a:bodyPr/>
        <a:lstStyle/>
        <a:p>
          <a:endParaRPr lang="en-US"/>
        </a:p>
      </dgm:t>
    </dgm:pt>
    <dgm:pt modelId="{D145A14D-F36D-48DC-B9A3-1A2AF2F357DC}">
      <dgm:prSet phldrT="[Texto]"/>
      <dgm:spPr/>
      <dgm:t>
        <a:bodyPr/>
        <a:lstStyle/>
        <a:p>
          <a:r>
            <a:rPr lang="es-MX" dirty="0" smtClean="0"/>
            <a:t>Horizontal: nuevo patrón cultural que la organización debe adoptar</a:t>
          </a:r>
          <a:endParaRPr lang="en-US" dirty="0"/>
        </a:p>
      </dgm:t>
    </dgm:pt>
    <dgm:pt modelId="{7710FC07-EB30-40C7-89DC-B42A8F76431D}" type="parTrans" cxnId="{E3F29364-11D3-4EC8-89D4-4750DF66A410}">
      <dgm:prSet/>
      <dgm:spPr/>
      <dgm:t>
        <a:bodyPr/>
        <a:lstStyle/>
        <a:p>
          <a:endParaRPr lang="en-US"/>
        </a:p>
      </dgm:t>
    </dgm:pt>
    <dgm:pt modelId="{BAFB2EBD-F3D3-455A-BA3E-A223F65FC0DA}" type="sibTrans" cxnId="{E3F29364-11D3-4EC8-89D4-4750DF66A410}">
      <dgm:prSet/>
      <dgm:spPr/>
      <dgm:t>
        <a:bodyPr/>
        <a:lstStyle/>
        <a:p>
          <a:endParaRPr lang="en-US"/>
        </a:p>
      </dgm:t>
    </dgm:pt>
    <dgm:pt modelId="{BB52125D-A972-4372-A6C3-F5E1C08F8811}" type="pres">
      <dgm:prSet presAssocID="{AE484109-8F8D-4E9C-9821-97892A0D5F0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11B4B9C-DB35-4AF3-BB2E-4F6031C8E41A}" type="pres">
      <dgm:prSet presAssocID="{DC91D16E-CA4D-42DA-A372-51081127146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3FEB54-E196-46D3-91B3-AFACF5A13831}" type="pres">
      <dgm:prSet presAssocID="{C28E1434-5EE3-4102-B1A8-C8FF2FDD0079}" presName="sibTrans" presStyleCnt="0"/>
      <dgm:spPr/>
    </dgm:pt>
    <dgm:pt modelId="{F87E81C2-424C-4228-89C2-F6E1C0A7EFC2}" type="pres">
      <dgm:prSet presAssocID="{C9B14E50-7C74-4948-B5C6-8462BA5FFCB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608183-086E-4915-9EF6-6C817FD87AB7}" type="pres">
      <dgm:prSet presAssocID="{BAF67F3D-C15C-426E-8DFD-D517888DB4FB}" presName="sibTrans" presStyleCnt="0"/>
      <dgm:spPr/>
    </dgm:pt>
    <dgm:pt modelId="{FE4C50CB-D550-4DFC-9FF7-0BFF66443AC0}" type="pres">
      <dgm:prSet presAssocID="{7B486B55-A090-4B26-AF56-349EABC9E78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5129DA-FDFF-44B9-8F9E-4D2CE5BF6845}" type="pres">
      <dgm:prSet presAssocID="{DD5C2518-B0B0-4C01-9E7B-37B28FA6802F}" presName="sibTrans" presStyleCnt="0"/>
      <dgm:spPr/>
    </dgm:pt>
    <dgm:pt modelId="{6D428687-F260-4BA0-BFCE-6FB9279C62A6}" type="pres">
      <dgm:prSet presAssocID="{D145A14D-F36D-48DC-B9A3-1A2AF2F357D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3D36CC9-D858-4F4B-BFD3-3A1F3F06961F}" srcId="{AE484109-8F8D-4E9C-9821-97892A0D5F03}" destId="{C9B14E50-7C74-4948-B5C6-8462BA5FFCBA}" srcOrd="1" destOrd="0" parTransId="{292901F4-F9D8-4D83-8EB4-F8292BF73CDF}" sibTransId="{BAF67F3D-C15C-426E-8DFD-D517888DB4FB}"/>
    <dgm:cxn modelId="{686B7F65-E179-458C-A04B-CFF9204D12F7}" type="presOf" srcId="{DC91D16E-CA4D-42DA-A372-510811271462}" destId="{B11B4B9C-DB35-4AF3-BB2E-4F6031C8E41A}" srcOrd="0" destOrd="0" presId="urn:microsoft.com/office/officeart/2005/8/layout/default#3"/>
    <dgm:cxn modelId="{0180AD10-2DDB-41ED-B6C8-53EA5555CC99}" srcId="{AE484109-8F8D-4E9C-9821-97892A0D5F03}" destId="{DC91D16E-CA4D-42DA-A372-510811271462}" srcOrd="0" destOrd="0" parTransId="{8D492C6A-A7EC-43C4-8005-62DE28EB2BAE}" sibTransId="{C28E1434-5EE3-4102-B1A8-C8FF2FDD0079}"/>
    <dgm:cxn modelId="{AADC0F00-F651-4D0A-A98F-3CBB8A302DEE}" srcId="{AE484109-8F8D-4E9C-9821-97892A0D5F03}" destId="{7B486B55-A090-4B26-AF56-349EABC9E780}" srcOrd="2" destOrd="0" parTransId="{90122604-4096-473B-8FB3-124060CFC432}" sibTransId="{DD5C2518-B0B0-4C01-9E7B-37B28FA6802F}"/>
    <dgm:cxn modelId="{661D454B-FDC0-427D-8A68-C201351A79BD}" type="presOf" srcId="{C9B14E50-7C74-4948-B5C6-8462BA5FFCBA}" destId="{F87E81C2-424C-4228-89C2-F6E1C0A7EFC2}" srcOrd="0" destOrd="0" presId="urn:microsoft.com/office/officeart/2005/8/layout/default#3"/>
    <dgm:cxn modelId="{E3F29364-11D3-4EC8-89D4-4750DF66A410}" srcId="{AE484109-8F8D-4E9C-9821-97892A0D5F03}" destId="{D145A14D-F36D-48DC-B9A3-1A2AF2F357DC}" srcOrd="3" destOrd="0" parTransId="{7710FC07-EB30-40C7-89DC-B42A8F76431D}" sibTransId="{BAFB2EBD-F3D3-455A-BA3E-A223F65FC0DA}"/>
    <dgm:cxn modelId="{75EAB88F-403B-49DD-BB72-D605E3F1BC92}" type="presOf" srcId="{AE484109-8F8D-4E9C-9821-97892A0D5F03}" destId="{BB52125D-A972-4372-A6C3-F5E1C08F8811}" srcOrd="0" destOrd="0" presId="urn:microsoft.com/office/officeart/2005/8/layout/default#3"/>
    <dgm:cxn modelId="{F7BC6400-2369-41E3-9339-060920B21A45}" type="presOf" srcId="{7B486B55-A090-4B26-AF56-349EABC9E780}" destId="{FE4C50CB-D550-4DFC-9FF7-0BFF66443AC0}" srcOrd="0" destOrd="0" presId="urn:microsoft.com/office/officeart/2005/8/layout/default#3"/>
    <dgm:cxn modelId="{C0268DC7-14F0-4097-8FBA-7F89157D26CA}" type="presOf" srcId="{D145A14D-F36D-48DC-B9A3-1A2AF2F357DC}" destId="{6D428687-F260-4BA0-BFCE-6FB9279C62A6}" srcOrd="0" destOrd="0" presId="urn:microsoft.com/office/officeart/2005/8/layout/default#3"/>
    <dgm:cxn modelId="{CACC7973-A811-4FF3-9A87-5F8D628AB2B1}" type="presParOf" srcId="{BB52125D-A972-4372-A6C3-F5E1C08F8811}" destId="{B11B4B9C-DB35-4AF3-BB2E-4F6031C8E41A}" srcOrd="0" destOrd="0" presId="urn:microsoft.com/office/officeart/2005/8/layout/default#3"/>
    <dgm:cxn modelId="{72D1609B-46C3-4D59-9A05-6BC1DE6A4CDE}" type="presParOf" srcId="{BB52125D-A972-4372-A6C3-F5E1C08F8811}" destId="{663FEB54-E196-46D3-91B3-AFACF5A13831}" srcOrd="1" destOrd="0" presId="urn:microsoft.com/office/officeart/2005/8/layout/default#3"/>
    <dgm:cxn modelId="{5F80785D-1611-4CBF-BC05-2B34C4B7232D}" type="presParOf" srcId="{BB52125D-A972-4372-A6C3-F5E1C08F8811}" destId="{F87E81C2-424C-4228-89C2-F6E1C0A7EFC2}" srcOrd="2" destOrd="0" presId="urn:microsoft.com/office/officeart/2005/8/layout/default#3"/>
    <dgm:cxn modelId="{EA484EA4-D946-41DE-8834-A0B8213D2897}" type="presParOf" srcId="{BB52125D-A972-4372-A6C3-F5E1C08F8811}" destId="{C1608183-086E-4915-9EF6-6C817FD87AB7}" srcOrd="3" destOrd="0" presId="urn:microsoft.com/office/officeart/2005/8/layout/default#3"/>
    <dgm:cxn modelId="{C2499577-BFCF-4FDD-9C21-7264EA0570EB}" type="presParOf" srcId="{BB52125D-A972-4372-A6C3-F5E1C08F8811}" destId="{FE4C50CB-D550-4DFC-9FF7-0BFF66443AC0}" srcOrd="4" destOrd="0" presId="urn:microsoft.com/office/officeart/2005/8/layout/default#3"/>
    <dgm:cxn modelId="{45D6D450-CE24-4CD9-991B-B24E79F258FE}" type="presParOf" srcId="{BB52125D-A972-4372-A6C3-F5E1C08F8811}" destId="{0D5129DA-FDFF-44B9-8F9E-4D2CE5BF6845}" srcOrd="5" destOrd="0" presId="urn:microsoft.com/office/officeart/2005/8/layout/default#3"/>
    <dgm:cxn modelId="{1012D8B5-F28C-42D5-B88D-1EE6763DEF85}" type="presParOf" srcId="{BB52125D-A972-4372-A6C3-F5E1C08F8811}" destId="{6D428687-F260-4BA0-BFCE-6FB9279C62A6}" srcOrd="6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3973C3-E536-4E4C-B464-62CFD1CD19AB}">
      <dsp:nvSpPr>
        <dsp:cNvPr id="0" name=""/>
        <dsp:cNvSpPr/>
      </dsp:nvSpPr>
      <dsp:spPr>
        <a:xfrm>
          <a:off x="2923" y="181433"/>
          <a:ext cx="1758148" cy="374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Cultura del poder</a:t>
          </a:r>
          <a:endParaRPr lang="es-ES" sz="1300" kern="1200" dirty="0"/>
        </a:p>
      </dsp:txBody>
      <dsp:txXfrm>
        <a:off x="2923" y="181433"/>
        <a:ext cx="1758148" cy="374400"/>
      </dsp:txXfrm>
    </dsp:sp>
    <dsp:sp modelId="{10340D6E-577B-FF49-BCBD-59BBDC8D7537}">
      <dsp:nvSpPr>
        <dsp:cNvPr id="0" name=""/>
        <dsp:cNvSpPr/>
      </dsp:nvSpPr>
      <dsp:spPr>
        <a:xfrm>
          <a:off x="2923" y="555833"/>
          <a:ext cx="1758148" cy="363987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Zeus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Estructura de tela de araña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Dependiente de una fuente central de poder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Organizaciones orgullosas y fuertes, rápidas y eficaces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Cultura de protegidos y carisma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Éxito depende de “a quién se conoce”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Individuos son eslabones reemplazables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Dinero simboliza éxito</a:t>
          </a:r>
          <a:endParaRPr lang="es-ES" sz="1300" kern="1200" dirty="0"/>
        </a:p>
      </dsp:txBody>
      <dsp:txXfrm>
        <a:off x="2923" y="555833"/>
        <a:ext cx="1758148" cy="3639870"/>
      </dsp:txXfrm>
    </dsp:sp>
    <dsp:sp modelId="{A6043029-71F3-3A40-BF7E-E375336F39B6}">
      <dsp:nvSpPr>
        <dsp:cNvPr id="0" name=""/>
        <dsp:cNvSpPr/>
      </dsp:nvSpPr>
      <dsp:spPr>
        <a:xfrm>
          <a:off x="2007213" y="181433"/>
          <a:ext cx="1758148" cy="374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Cultura de la función</a:t>
          </a:r>
          <a:endParaRPr lang="es-ES" sz="1300" kern="1200" dirty="0"/>
        </a:p>
      </dsp:txBody>
      <dsp:txXfrm>
        <a:off x="2007213" y="181433"/>
        <a:ext cx="1758148" cy="374400"/>
      </dsp:txXfrm>
    </dsp:sp>
    <dsp:sp modelId="{2C537AB5-5D0C-4145-8176-CDCE1273AA30}">
      <dsp:nvSpPr>
        <dsp:cNvPr id="0" name=""/>
        <dsp:cNvSpPr/>
      </dsp:nvSpPr>
      <dsp:spPr>
        <a:xfrm>
          <a:off x="2007213" y="555833"/>
          <a:ext cx="1758148" cy="363987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smtClean="0"/>
            <a:t>Apolo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Estructura de templo griego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Lógica y racionalidad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La posición en la estructura da poder, no el carisma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Fácil predecir futuro profesional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Mentalidad analítica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Planificación, organización y control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Énfasis en organigrama</a:t>
          </a:r>
          <a:endParaRPr lang="es-ES" sz="1300" kern="1200" dirty="0"/>
        </a:p>
      </dsp:txBody>
      <dsp:txXfrm>
        <a:off x="2007213" y="555833"/>
        <a:ext cx="1758148" cy="3639870"/>
      </dsp:txXfrm>
    </dsp:sp>
    <dsp:sp modelId="{356D2E0C-8533-1E4A-AD70-37E88C3BE050}">
      <dsp:nvSpPr>
        <dsp:cNvPr id="0" name=""/>
        <dsp:cNvSpPr/>
      </dsp:nvSpPr>
      <dsp:spPr>
        <a:xfrm>
          <a:off x="4011502" y="181433"/>
          <a:ext cx="1758148" cy="374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Cultura de la tarea</a:t>
          </a:r>
          <a:endParaRPr lang="es-ES" sz="1300" kern="1200" dirty="0"/>
        </a:p>
      </dsp:txBody>
      <dsp:txXfrm>
        <a:off x="4011502" y="181433"/>
        <a:ext cx="1758148" cy="374400"/>
      </dsp:txXfrm>
    </dsp:sp>
    <dsp:sp modelId="{BCE2987F-C8BB-864F-A539-025626E2EEF2}">
      <dsp:nvSpPr>
        <dsp:cNvPr id="0" name=""/>
        <dsp:cNvSpPr/>
      </dsp:nvSpPr>
      <dsp:spPr>
        <a:xfrm>
          <a:off x="4011502" y="555833"/>
          <a:ext cx="1758148" cy="363987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Atenea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Estructura de red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Se basa en el proyecto concreto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Experiencia es fuente de poder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Cultura de equipo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Adaptable y flexible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Mezcla de pensamiento vertical y horizontal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Autoformación y movilidad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Diálogo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Equipo heterogéneo de talentos</a:t>
          </a:r>
          <a:endParaRPr lang="es-ES" sz="1300" kern="1200" dirty="0"/>
        </a:p>
      </dsp:txBody>
      <dsp:txXfrm>
        <a:off x="4011502" y="555833"/>
        <a:ext cx="1758148" cy="3639870"/>
      </dsp:txXfrm>
    </dsp:sp>
    <dsp:sp modelId="{F3D99366-C958-1746-ACDE-7901354E4607}">
      <dsp:nvSpPr>
        <dsp:cNvPr id="0" name=""/>
        <dsp:cNvSpPr/>
      </dsp:nvSpPr>
      <dsp:spPr>
        <a:xfrm>
          <a:off x="6015791" y="181433"/>
          <a:ext cx="1758148" cy="374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Cultura de la persona</a:t>
          </a:r>
          <a:endParaRPr lang="es-ES" sz="1300" kern="1200" dirty="0"/>
        </a:p>
      </dsp:txBody>
      <dsp:txXfrm>
        <a:off x="6015791" y="181433"/>
        <a:ext cx="1758148" cy="374400"/>
      </dsp:txXfrm>
    </dsp:sp>
    <dsp:sp modelId="{DE1408AD-2058-AE47-B9F6-AE1BB2FF2449}">
      <dsp:nvSpPr>
        <dsp:cNvPr id="0" name=""/>
        <dsp:cNvSpPr/>
      </dsp:nvSpPr>
      <dsp:spPr>
        <a:xfrm>
          <a:off x="6015791" y="555833"/>
          <a:ext cx="1758148" cy="363987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Dionisio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Énfasis en el individuo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Constelación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Poca estructura y planeación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Individuos poco influenciables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Carecen de cultura de organización</a:t>
          </a:r>
          <a:endParaRPr lang="es-E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Valor es la libertad individual</a:t>
          </a:r>
          <a:endParaRPr lang="es-ES" sz="1300" kern="1200" dirty="0"/>
        </a:p>
      </dsp:txBody>
      <dsp:txXfrm>
        <a:off x="6015791" y="555833"/>
        <a:ext cx="1758148" cy="36398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F8CB98-A8B0-D348-9859-1757FA455822}">
      <dsp:nvSpPr>
        <dsp:cNvPr id="0" name=""/>
        <dsp:cNvSpPr/>
      </dsp:nvSpPr>
      <dsp:spPr>
        <a:xfrm>
          <a:off x="2291" y="131200"/>
          <a:ext cx="1378148" cy="288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Enfoque primario</a:t>
          </a:r>
          <a:endParaRPr lang="es-ES" sz="1000" kern="1200" dirty="0"/>
        </a:p>
      </dsp:txBody>
      <dsp:txXfrm>
        <a:off x="2291" y="131200"/>
        <a:ext cx="1378148" cy="288000"/>
      </dsp:txXfrm>
    </dsp:sp>
    <dsp:sp modelId="{E9B22B06-07C8-6642-823C-F13DDBF38B81}">
      <dsp:nvSpPr>
        <dsp:cNvPr id="0" name=""/>
        <dsp:cNvSpPr/>
      </dsp:nvSpPr>
      <dsp:spPr>
        <a:xfrm>
          <a:off x="2291" y="419200"/>
          <a:ext cx="1378148" cy="3513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Enfatiza los valores compartidos</a:t>
          </a:r>
          <a:endParaRPr lang="es-E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Dan sentido a la organizaci</a:t>
          </a:r>
          <a:r>
            <a:rPr lang="es-ES" sz="1000" kern="1200" dirty="0" smtClean="0"/>
            <a:t>ón</a:t>
          </a:r>
          <a:endParaRPr lang="es-E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Valores genuinos</a:t>
          </a:r>
          <a:endParaRPr lang="es-ES" sz="1000" kern="1200" dirty="0"/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Compromiso con la calidad</a:t>
          </a:r>
          <a:endParaRPr lang="es-ES" sz="1000" kern="1200" dirty="0"/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Sensualidad</a:t>
          </a:r>
          <a:endParaRPr lang="es-ES" sz="1000" kern="1200" dirty="0"/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Gesti</a:t>
          </a:r>
          <a:r>
            <a:rPr lang="es-ES" sz="1000" kern="1200" dirty="0" smtClean="0"/>
            <a:t>ón itinerante</a:t>
          </a:r>
          <a:endParaRPr lang="es-ES" sz="1000" kern="1200" dirty="0"/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Importancia de las historias</a:t>
          </a:r>
          <a:endParaRPr lang="es-ES" sz="1000" kern="1200" dirty="0"/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Orientaci</a:t>
          </a:r>
          <a:r>
            <a:rPr lang="es-ES" sz="1000" kern="1200" dirty="0" smtClean="0"/>
            <a:t>ón simbólica de la dirección (héroe visionario o de situación, narrador, sacerdote que protege los valores, soplón, juglar, secretaria, espía, cábala, inconformista)</a:t>
          </a:r>
          <a:endParaRPr lang="es-ES" sz="1000" kern="1200" dirty="0"/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Exige ritual y ceremonia</a:t>
          </a:r>
          <a:endParaRPr lang="es-ES" sz="1000" kern="1200" dirty="0"/>
        </a:p>
      </dsp:txBody>
      <dsp:txXfrm>
        <a:off x="2291" y="419200"/>
        <a:ext cx="1378148" cy="3513600"/>
      </dsp:txXfrm>
    </dsp:sp>
    <dsp:sp modelId="{6DC12BA4-1051-F540-BD7C-D29DB10F84B6}">
      <dsp:nvSpPr>
        <dsp:cNvPr id="0" name=""/>
        <dsp:cNvSpPr/>
      </dsp:nvSpPr>
      <dsp:spPr>
        <a:xfrm>
          <a:off x="1573381" y="131200"/>
          <a:ext cx="1378148" cy="288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Enfoque racional</a:t>
          </a:r>
          <a:endParaRPr lang="es-ES" sz="1000" kern="1200" dirty="0"/>
        </a:p>
      </dsp:txBody>
      <dsp:txXfrm>
        <a:off x="1573381" y="131200"/>
        <a:ext cx="1378148" cy="288000"/>
      </dsp:txXfrm>
    </dsp:sp>
    <dsp:sp modelId="{1EBD0696-39BE-234B-9E44-E201C8F7178A}">
      <dsp:nvSpPr>
        <dsp:cNvPr id="0" name=""/>
        <dsp:cNvSpPr/>
      </dsp:nvSpPr>
      <dsp:spPr>
        <a:xfrm>
          <a:off x="1573381" y="419200"/>
          <a:ext cx="1378148" cy="3513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Empresa con mayor desarrollo</a:t>
          </a:r>
          <a:endParaRPr lang="es-E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H</a:t>
          </a:r>
          <a:r>
            <a:rPr lang="es-ES" sz="1000" kern="1200" dirty="0" smtClean="0"/>
            <a:t>istoria, comunidad y car</a:t>
          </a:r>
          <a:r>
            <a:rPr lang="es-ES" sz="1000" kern="1200" dirty="0" smtClean="0"/>
            <a:t>ácter</a:t>
          </a:r>
          <a:endParaRPr lang="es-E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Infundir valores, sentido</a:t>
          </a:r>
          <a:endParaRPr lang="es-E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Presunciones de la empresa</a:t>
          </a:r>
          <a:endParaRPr lang="es-ES" sz="1000" kern="1200" dirty="0"/>
        </a:p>
      </dsp:txBody>
      <dsp:txXfrm>
        <a:off x="1573381" y="419200"/>
        <a:ext cx="1378148" cy="3513600"/>
      </dsp:txXfrm>
    </dsp:sp>
    <dsp:sp modelId="{6A6999A4-BB56-A841-8D6A-AE54F723A4A6}">
      <dsp:nvSpPr>
        <dsp:cNvPr id="0" name=""/>
        <dsp:cNvSpPr/>
      </dsp:nvSpPr>
      <dsp:spPr>
        <a:xfrm>
          <a:off x="3144470" y="131200"/>
          <a:ext cx="1378148" cy="288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Enfoque evolutivo</a:t>
          </a:r>
          <a:endParaRPr lang="es-ES" sz="1000" kern="1200" dirty="0"/>
        </a:p>
      </dsp:txBody>
      <dsp:txXfrm>
        <a:off x="3144470" y="131200"/>
        <a:ext cx="1378148" cy="288000"/>
      </dsp:txXfrm>
    </dsp:sp>
    <dsp:sp modelId="{A8431C19-049E-2F44-9FE9-032B7846232E}">
      <dsp:nvSpPr>
        <dsp:cNvPr id="0" name=""/>
        <dsp:cNvSpPr/>
      </dsp:nvSpPr>
      <dsp:spPr>
        <a:xfrm>
          <a:off x="3144470" y="419200"/>
          <a:ext cx="1378148" cy="3513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Todo tiene la misma evoluci</a:t>
          </a:r>
          <a:r>
            <a:rPr lang="es-ES" sz="1000" kern="1200" dirty="0" smtClean="0"/>
            <a:t>ón natural</a:t>
          </a:r>
          <a:endParaRPr lang="es-E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Iniciaci</a:t>
          </a:r>
          <a:r>
            <a:rPr lang="es-ES" sz="1000" kern="1200" dirty="0" smtClean="0"/>
            <a:t>ón, </a:t>
          </a:r>
          <a:r>
            <a:rPr lang="es-ES" sz="1000" kern="1200" dirty="0" smtClean="0"/>
            <a:t>Consolidaci</a:t>
          </a:r>
          <a:r>
            <a:rPr lang="es-ES" sz="1000" kern="1200" dirty="0" smtClean="0"/>
            <a:t>ón, </a:t>
          </a:r>
          <a:r>
            <a:rPr lang="es-ES" sz="1000" kern="1200" dirty="0" smtClean="0"/>
            <a:t>Renovaci</a:t>
          </a:r>
          <a:r>
            <a:rPr lang="es-ES" sz="1000" kern="1200" dirty="0" smtClean="0"/>
            <a:t>ón, </a:t>
          </a:r>
          <a:r>
            <a:rPr lang="es-ES" sz="1000" kern="1200" dirty="0" smtClean="0"/>
            <a:t>Transformaci</a:t>
          </a:r>
          <a:r>
            <a:rPr lang="es-ES" sz="1000" kern="1200" dirty="0" smtClean="0"/>
            <a:t>ón</a:t>
          </a:r>
          <a:endParaRPr lang="es-E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Gran interactividad</a:t>
          </a:r>
          <a:endParaRPr lang="es-E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S</a:t>
          </a:r>
          <a:r>
            <a:rPr lang="es-ES" sz="1000" kern="1200" dirty="0" smtClean="0"/>
            <a:t>inergias</a:t>
          </a:r>
          <a:endParaRPr lang="es-E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A</a:t>
          </a:r>
          <a:r>
            <a:rPr lang="es-ES" sz="1000" kern="1200" dirty="0" smtClean="0"/>
            <a:t>rmon</a:t>
          </a:r>
          <a:r>
            <a:rPr lang="es-ES" sz="1000" kern="1200" dirty="0" smtClean="0"/>
            <a:t>ía social</a:t>
          </a:r>
          <a:endParaRPr lang="es-E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T</a:t>
          </a:r>
          <a:r>
            <a:rPr lang="es-ES" sz="1000" kern="1200" dirty="0" smtClean="0"/>
            <a:t>oma de decisiones por consenso</a:t>
          </a:r>
          <a:endParaRPr lang="es-E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err="1" smtClean="0"/>
            <a:t>Autorrenovaci</a:t>
          </a:r>
          <a:r>
            <a:rPr lang="es-ES" sz="1000" kern="1200" dirty="0" err="1" smtClean="0"/>
            <a:t>ón</a:t>
          </a:r>
          <a:r>
            <a:rPr lang="es-ES" sz="1000" kern="1200" dirty="0" smtClean="0"/>
            <a:t> constante</a:t>
          </a:r>
          <a:endParaRPr lang="es-ES" sz="1000" kern="1200" dirty="0"/>
        </a:p>
      </dsp:txBody>
      <dsp:txXfrm>
        <a:off x="3144470" y="419200"/>
        <a:ext cx="1378148" cy="3513600"/>
      </dsp:txXfrm>
    </dsp:sp>
    <dsp:sp modelId="{225EDEC3-4F43-6541-9819-5D9200092BDE}">
      <dsp:nvSpPr>
        <dsp:cNvPr id="0" name=""/>
        <dsp:cNvSpPr/>
      </dsp:nvSpPr>
      <dsp:spPr>
        <a:xfrm>
          <a:off x="4715559" y="131200"/>
          <a:ext cx="1378148" cy="288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Enfoque metaf</a:t>
          </a:r>
          <a:r>
            <a:rPr lang="es-ES" sz="1000" kern="1200" dirty="0" smtClean="0"/>
            <a:t>ísico</a:t>
          </a:r>
          <a:endParaRPr lang="es-ES" sz="1000" kern="1200" dirty="0"/>
        </a:p>
      </dsp:txBody>
      <dsp:txXfrm>
        <a:off x="4715559" y="131200"/>
        <a:ext cx="1378148" cy="288000"/>
      </dsp:txXfrm>
    </dsp:sp>
    <dsp:sp modelId="{43F8DB5F-A028-054B-86A1-1C0121E400C6}">
      <dsp:nvSpPr>
        <dsp:cNvPr id="0" name=""/>
        <dsp:cNvSpPr/>
      </dsp:nvSpPr>
      <dsp:spPr>
        <a:xfrm>
          <a:off x="4715559" y="419200"/>
          <a:ext cx="1378148" cy="3513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Las organizaciones son esp</a:t>
          </a:r>
          <a:r>
            <a:rPr lang="es-ES" sz="1000" kern="1200" dirty="0" smtClean="0"/>
            <a:t>íritu</a:t>
          </a:r>
          <a:endParaRPr lang="es-E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Elaboraci</a:t>
          </a:r>
          <a:r>
            <a:rPr lang="es-ES" sz="1000" kern="1200" dirty="0" smtClean="0"/>
            <a:t>ón de política corporativa a través del mito y ritual</a:t>
          </a:r>
          <a:endParaRPr lang="es-E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F</a:t>
          </a:r>
          <a:r>
            <a:rPr lang="es-ES" sz="1000" kern="1200" dirty="0" smtClean="0"/>
            <a:t>ormulaci</a:t>
          </a:r>
          <a:r>
            <a:rPr lang="es-ES" sz="1000" kern="1200" dirty="0" smtClean="0"/>
            <a:t>ón de estrategia</a:t>
          </a:r>
          <a:endParaRPr lang="es-E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Gesti</a:t>
          </a:r>
          <a:r>
            <a:rPr lang="es-ES" sz="1000" kern="1200" dirty="0" smtClean="0"/>
            <a:t>ón de operaciones metafísicas (historias colectivas)</a:t>
          </a:r>
          <a:endParaRPr lang="es-E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Trabajo de duelo, nueva historia, celebraci</a:t>
          </a:r>
          <a:r>
            <a:rPr lang="es-ES" sz="1000" kern="1200" dirty="0" smtClean="0"/>
            <a:t>ón de resurrección</a:t>
          </a:r>
          <a:endParaRPr lang="es-ES" sz="1000" kern="1200" dirty="0"/>
        </a:p>
      </dsp:txBody>
      <dsp:txXfrm>
        <a:off x="4715559" y="419200"/>
        <a:ext cx="1378148" cy="35136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C73DB-5172-4EAF-983B-80C656900AC8}">
      <dsp:nvSpPr>
        <dsp:cNvPr id="0" name=""/>
        <dsp:cNvSpPr/>
      </dsp:nvSpPr>
      <dsp:spPr>
        <a:xfrm>
          <a:off x="0" y="0"/>
          <a:ext cx="7272808" cy="112332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/>
            <a:t>1. Tipo de intervención en la cultura, a las posibilidades de gestión que ésta ofrece, a las condiciones de tal intervención; pueden darse 4 supuestos:</a:t>
          </a:r>
          <a:endParaRPr lang="en-US" sz="1500" b="1" kern="1200" dirty="0"/>
        </a:p>
      </dsp:txBody>
      <dsp:txXfrm>
        <a:off x="0" y="0"/>
        <a:ext cx="7272808" cy="1123324"/>
      </dsp:txXfrm>
    </dsp:sp>
    <dsp:sp modelId="{46641A9E-A55E-440B-BB48-4CECE99D44EB}">
      <dsp:nvSpPr>
        <dsp:cNvPr id="0" name=""/>
        <dsp:cNvSpPr/>
      </dsp:nvSpPr>
      <dsp:spPr>
        <a:xfrm>
          <a:off x="0" y="1123324"/>
          <a:ext cx="1818202" cy="2358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i="1" kern="1200" dirty="0" smtClean="0"/>
            <a:t>Creación &lt;</a:t>
          </a:r>
          <a:r>
            <a:rPr lang="es-MX" sz="1400" b="1" kern="1200" dirty="0" smtClean="0"/>
            <a:t>&lt;</a:t>
          </a:r>
          <a:r>
            <a:rPr lang="es-MX" sz="1400" b="1" i="1" kern="1200" dirty="0" smtClean="0"/>
            <a:t>ex </a:t>
          </a:r>
          <a:r>
            <a:rPr lang="es-MX" sz="1400" b="1" i="1" kern="1200" dirty="0" err="1" smtClean="0"/>
            <a:t>novo</a:t>
          </a:r>
          <a:r>
            <a:rPr lang="es-MX" sz="1400" b="1" kern="1200" dirty="0" smtClean="0"/>
            <a:t>&gt;&gt; </a:t>
          </a:r>
          <a:r>
            <a:rPr lang="es-MX" sz="1400" kern="1200" dirty="0" smtClean="0"/>
            <a:t>Fase de nacimiento de una empresa. Aportar valores a la organización que sean compartidos por todos sus miembros. Principal función del líder</a:t>
          </a:r>
          <a:endParaRPr lang="en-US" sz="1400" kern="1200" dirty="0"/>
        </a:p>
      </dsp:txBody>
      <dsp:txXfrm>
        <a:off x="0" y="1123324"/>
        <a:ext cx="1818202" cy="2358982"/>
      </dsp:txXfrm>
    </dsp:sp>
    <dsp:sp modelId="{5BF19191-B2FF-4CEE-AE53-2D9D3135AB20}">
      <dsp:nvSpPr>
        <dsp:cNvPr id="0" name=""/>
        <dsp:cNvSpPr/>
      </dsp:nvSpPr>
      <dsp:spPr>
        <a:xfrm>
          <a:off x="1818201" y="1123324"/>
          <a:ext cx="1818202" cy="2358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i="1" kern="1200" dirty="0" smtClean="0"/>
            <a:t>Interpretación cultural</a:t>
          </a:r>
          <a:r>
            <a:rPr lang="es-MX" sz="1400" kern="1200" dirty="0" smtClean="0"/>
            <a:t>. Análisis de la compañía en términos culturales ; psicoanálisis que intenta aislar e interpretar significados inherentes a los comportamientos de la compañía </a:t>
          </a:r>
          <a:endParaRPr lang="en-US" sz="1400" kern="1200" dirty="0"/>
        </a:p>
      </dsp:txBody>
      <dsp:txXfrm>
        <a:off x="1818201" y="1123324"/>
        <a:ext cx="1818202" cy="2358982"/>
      </dsp:txXfrm>
    </dsp:sp>
    <dsp:sp modelId="{6E20D1F9-487B-4F48-BC63-C92E187673FC}">
      <dsp:nvSpPr>
        <dsp:cNvPr id="0" name=""/>
        <dsp:cNvSpPr/>
      </dsp:nvSpPr>
      <dsp:spPr>
        <a:xfrm>
          <a:off x="3636403" y="1123324"/>
          <a:ext cx="1818202" cy="2358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i="1" kern="1200" dirty="0" smtClean="0"/>
            <a:t>Adaptación</a:t>
          </a:r>
          <a:r>
            <a:rPr lang="es-MX" sz="1400" kern="1200" dirty="0" smtClean="0"/>
            <a:t> de la cultura a las necesidades de la empresa y al cumplimiento de su misión </a:t>
          </a:r>
          <a:endParaRPr lang="en-US" sz="1400" kern="1200" dirty="0"/>
        </a:p>
      </dsp:txBody>
      <dsp:txXfrm>
        <a:off x="3636403" y="1123324"/>
        <a:ext cx="1818202" cy="2358982"/>
      </dsp:txXfrm>
    </dsp:sp>
    <dsp:sp modelId="{3E0259C0-2FAB-4D9C-9D9B-9CCC842D6109}">
      <dsp:nvSpPr>
        <dsp:cNvPr id="0" name=""/>
        <dsp:cNvSpPr/>
      </dsp:nvSpPr>
      <dsp:spPr>
        <a:xfrm>
          <a:off x="5454606" y="1123324"/>
          <a:ext cx="1818202" cy="2358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Cambio cultural es necesario cuando la cultura se convierte e un obstáculo para el cumplimiento de los fines de la organización, momento de incluir nuevos valores = cambio total.</a:t>
          </a:r>
          <a:endParaRPr lang="en-US" sz="1400" kern="1200" dirty="0"/>
        </a:p>
      </dsp:txBody>
      <dsp:txXfrm>
        <a:off x="5454606" y="1123324"/>
        <a:ext cx="1818202" cy="2358982"/>
      </dsp:txXfrm>
    </dsp:sp>
    <dsp:sp modelId="{ECC21FC1-FB57-49F2-ADD6-4A6C2DC324A3}">
      <dsp:nvSpPr>
        <dsp:cNvPr id="0" name=""/>
        <dsp:cNvSpPr/>
      </dsp:nvSpPr>
      <dsp:spPr>
        <a:xfrm>
          <a:off x="0" y="3482306"/>
          <a:ext cx="7272808" cy="262109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DE46DE-1645-40DE-A595-04E1C548E2CE}">
      <dsp:nvSpPr>
        <dsp:cNvPr id="0" name=""/>
        <dsp:cNvSpPr/>
      </dsp:nvSpPr>
      <dsp:spPr>
        <a:xfrm>
          <a:off x="1443710" y="1845"/>
          <a:ext cx="5537515" cy="4315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1. Que hayan sufrido cambios fundamentales en su entorno y posean una fuerte cultura corporativa</a:t>
          </a:r>
          <a:endParaRPr lang="en-US" sz="1200" kern="1200" dirty="0"/>
        </a:p>
      </dsp:txBody>
      <dsp:txXfrm>
        <a:off x="1456349" y="14484"/>
        <a:ext cx="5512237" cy="406242"/>
      </dsp:txXfrm>
    </dsp:sp>
    <dsp:sp modelId="{75028585-4FD5-40C0-8AC4-BEBEB0BE6070}">
      <dsp:nvSpPr>
        <dsp:cNvPr id="0" name=""/>
        <dsp:cNvSpPr/>
      </dsp:nvSpPr>
      <dsp:spPr>
        <a:xfrm rot="5400000">
          <a:off x="4131557" y="444154"/>
          <a:ext cx="161820" cy="19418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-5400000">
        <a:off x="4154212" y="460336"/>
        <a:ext cx="116510" cy="113274"/>
      </dsp:txXfrm>
    </dsp:sp>
    <dsp:sp modelId="{301F5E16-C9C4-4AA1-BAE0-55F070109243}">
      <dsp:nvSpPr>
        <dsp:cNvPr id="0" name=""/>
        <dsp:cNvSpPr/>
      </dsp:nvSpPr>
      <dsp:spPr>
        <a:xfrm>
          <a:off x="1443710" y="649126"/>
          <a:ext cx="5537515" cy="4315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2. Que operen en sectores altamente competitivos expuestos a cambios súbitos y que sean incapaces de adaptarse a las nuevas necesidades</a:t>
          </a:r>
          <a:endParaRPr lang="en-US" sz="1200" kern="1200" dirty="0"/>
        </a:p>
      </dsp:txBody>
      <dsp:txXfrm>
        <a:off x="1456349" y="661765"/>
        <a:ext cx="5512237" cy="406242"/>
      </dsp:txXfrm>
    </dsp:sp>
    <dsp:sp modelId="{2F37FFF1-AE3B-4339-BAFD-594850B15179}">
      <dsp:nvSpPr>
        <dsp:cNvPr id="0" name=""/>
        <dsp:cNvSpPr/>
      </dsp:nvSpPr>
      <dsp:spPr>
        <a:xfrm rot="5400000">
          <a:off x="4131557" y="1091435"/>
          <a:ext cx="161820" cy="19418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-5400000">
        <a:off x="4154212" y="1107617"/>
        <a:ext cx="116510" cy="113274"/>
      </dsp:txXfrm>
    </dsp:sp>
    <dsp:sp modelId="{051916C3-E1BB-4C53-9D4B-656DF65301B7}">
      <dsp:nvSpPr>
        <dsp:cNvPr id="0" name=""/>
        <dsp:cNvSpPr/>
      </dsp:nvSpPr>
      <dsp:spPr>
        <a:xfrm>
          <a:off x="1443710" y="1296407"/>
          <a:ext cx="5537515" cy="4315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3. Con pésimos resultados y problemas graves con su fuerza de trabajo</a:t>
          </a:r>
          <a:endParaRPr lang="en-US" sz="1200" kern="1200" dirty="0"/>
        </a:p>
      </dsp:txBody>
      <dsp:txXfrm>
        <a:off x="1456349" y="1309046"/>
        <a:ext cx="5512237" cy="406242"/>
      </dsp:txXfrm>
    </dsp:sp>
    <dsp:sp modelId="{90F8F705-7877-44E5-B19E-D9D6B726EDBE}">
      <dsp:nvSpPr>
        <dsp:cNvPr id="0" name=""/>
        <dsp:cNvSpPr/>
      </dsp:nvSpPr>
      <dsp:spPr>
        <a:xfrm rot="5400000">
          <a:off x="4131557" y="1738716"/>
          <a:ext cx="161820" cy="19418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-5400000">
        <a:off x="4154212" y="1754898"/>
        <a:ext cx="116510" cy="113274"/>
      </dsp:txXfrm>
    </dsp:sp>
    <dsp:sp modelId="{B39280E3-0D03-4CAE-AA12-44C6DBED2F82}">
      <dsp:nvSpPr>
        <dsp:cNvPr id="0" name=""/>
        <dsp:cNvSpPr/>
      </dsp:nvSpPr>
      <dsp:spPr>
        <a:xfrm>
          <a:off x="1443710" y="1943688"/>
          <a:ext cx="5537515" cy="4315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4. Que estén en el umbral de convertirse en gigantes corporativos , en los cuales los valores culturales han producido fuertes procesos de burocratización</a:t>
          </a:r>
          <a:endParaRPr lang="en-US" sz="1200" kern="1200" dirty="0"/>
        </a:p>
      </dsp:txBody>
      <dsp:txXfrm>
        <a:off x="1456349" y="1956327"/>
        <a:ext cx="5512237" cy="406242"/>
      </dsp:txXfrm>
    </dsp:sp>
    <dsp:sp modelId="{A2BD3DD9-DCEF-40FA-AFA2-8579398363EC}">
      <dsp:nvSpPr>
        <dsp:cNvPr id="0" name=""/>
        <dsp:cNvSpPr/>
      </dsp:nvSpPr>
      <dsp:spPr>
        <a:xfrm rot="5400000">
          <a:off x="4131557" y="2385997"/>
          <a:ext cx="161820" cy="19418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-5400000">
        <a:off x="4154212" y="2402179"/>
        <a:ext cx="116510" cy="113274"/>
      </dsp:txXfrm>
    </dsp:sp>
    <dsp:sp modelId="{3DED3B51-C369-46B6-9681-86FB349EE454}">
      <dsp:nvSpPr>
        <dsp:cNvPr id="0" name=""/>
        <dsp:cNvSpPr/>
      </dsp:nvSpPr>
      <dsp:spPr>
        <a:xfrm>
          <a:off x="1443710" y="2590969"/>
          <a:ext cx="5537515" cy="4315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5. Que hayan experimentado un crecimiento muy rápido, especialmente en los sectores de alta tecnología </a:t>
          </a:r>
          <a:endParaRPr lang="en-US" sz="1200" kern="1200" dirty="0"/>
        </a:p>
      </dsp:txBody>
      <dsp:txXfrm>
        <a:off x="1456349" y="2603608"/>
        <a:ext cx="5512237" cy="40624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2F2B2A-D215-4671-B148-D4F6CA60C352}">
      <dsp:nvSpPr>
        <dsp:cNvPr id="0" name=""/>
        <dsp:cNvSpPr/>
      </dsp:nvSpPr>
      <dsp:spPr>
        <a:xfrm>
          <a:off x="0" y="0"/>
          <a:ext cx="7620000" cy="144018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Adoptar una mentalidad positiva &lt;&lt;así la organización ha llegado hasta donde está, será capaz de continuar su desarrollo por nuevos caminos…&gt;&gt;</a:t>
          </a:r>
          <a:endParaRPr lang="en-US" sz="2400" kern="1200" dirty="0"/>
        </a:p>
      </dsp:txBody>
      <dsp:txXfrm>
        <a:off x="0" y="0"/>
        <a:ext cx="7620000" cy="1440180"/>
      </dsp:txXfrm>
    </dsp:sp>
    <dsp:sp modelId="{E47B6E60-4C91-438B-8677-BC9C21A49363}">
      <dsp:nvSpPr>
        <dsp:cNvPr id="0" name=""/>
        <dsp:cNvSpPr/>
      </dsp:nvSpPr>
      <dsp:spPr>
        <a:xfrm>
          <a:off x="930" y="1440180"/>
          <a:ext cx="1523627" cy="30243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Reconocer que el consenso del grupo constituye la mejor influencia para aceptar el cambio</a:t>
          </a:r>
          <a:endParaRPr lang="en-US" sz="1700" kern="1200" dirty="0"/>
        </a:p>
      </dsp:txBody>
      <dsp:txXfrm>
        <a:off x="930" y="1440180"/>
        <a:ext cx="1523627" cy="3024378"/>
      </dsp:txXfrm>
    </dsp:sp>
    <dsp:sp modelId="{88F9E32B-D4A9-476E-8D88-209411637ECA}">
      <dsp:nvSpPr>
        <dsp:cNvPr id="0" name=""/>
        <dsp:cNvSpPr/>
      </dsp:nvSpPr>
      <dsp:spPr>
        <a:xfrm>
          <a:off x="1524558" y="1440180"/>
          <a:ext cx="1523627" cy="30243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Transmitir confianza en todos los asuntos relacionados con el cambio</a:t>
          </a:r>
          <a:endParaRPr lang="en-US" sz="1700" kern="1200" dirty="0"/>
        </a:p>
      </dsp:txBody>
      <dsp:txXfrm>
        <a:off x="1524558" y="1440180"/>
        <a:ext cx="1523627" cy="3024378"/>
      </dsp:txXfrm>
    </dsp:sp>
    <dsp:sp modelId="{F78AC6A6-65A2-4ADD-AF35-0F79854033DD}">
      <dsp:nvSpPr>
        <dsp:cNvPr id="0" name=""/>
        <dsp:cNvSpPr/>
      </dsp:nvSpPr>
      <dsp:spPr>
        <a:xfrm>
          <a:off x="3048186" y="1440180"/>
          <a:ext cx="1523627" cy="30243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Entender el cambio como la adquisición de nuevas habilidades y competencias </a:t>
          </a:r>
          <a:endParaRPr lang="en-US" sz="1700" kern="1200" dirty="0"/>
        </a:p>
      </dsp:txBody>
      <dsp:txXfrm>
        <a:off x="3048186" y="1440180"/>
        <a:ext cx="1523627" cy="3024378"/>
      </dsp:txXfrm>
    </dsp:sp>
    <dsp:sp modelId="{7D4A5E8E-ED9C-4895-816E-791C3C24098E}">
      <dsp:nvSpPr>
        <dsp:cNvPr id="0" name=""/>
        <dsp:cNvSpPr/>
      </dsp:nvSpPr>
      <dsp:spPr>
        <a:xfrm>
          <a:off x="4571813" y="1440180"/>
          <a:ext cx="1523627" cy="30243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Emplear el tiempo necesario para el cambio y evitar las precipitaciones y las prisas</a:t>
          </a:r>
          <a:endParaRPr lang="en-US" sz="1700" kern="1200" dirty="0"/>
        </a:p>
      </dsp:txBody>
      <dsp:txXfrm>
        <a:off x="4571813" y="1440180"/>
        <a:ext cx="1523627" cy="3024378"/>
      </dsp:txXfrm>
    </dsp:sp>
    <dsp:sp modelId="{1ED3C037-70E1-4D1E-9468-0F2D3D0A12E2}">
      <dsp:nvSpPr>
        <dsp:cNvPr id="0" name=""/>
        <dsp:cNvSpPr/>
      </dsp:nvSpPr>
      <dsp:spPr>
        <a:xfrm>
          <a:off x="6095441" y="1440180"/>
          <a:ext cx="1523627" cy="30243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Animar a la gente a adaptarse a la idea básica del cambio y ser muy flexibles a la hora de entender las distintas maneras de adecuación al cambio</a:t>
          </a:r>
          <a:endParaRPr lang="en-US" sz="1700" kern="1200" dirty="0"/>
        </a:p>
      </dsp:txBody>
      <dsp:txXfrm>
        <a:off x="6095441" y="1440180"/>
        <a:ext cx="1523627" cy="3024378"/>
      </dsp:txXfrm>
    </dsp:sp>
    <dsp:sp modelId="{88577102-DB1D-4D9F-A936-F67F28A6C217}">
      <dsp:nvSpPr>
        <dsp:cNvPr id="0" name=""/>
        <dsp:cNvSpPr/>
      </dsp:nvSpPr>
      <dsp:spPr>
        <a:xfrm>
          <a:off x="0" y="4464558"/>
          <a:ext cx="7620000" cy="33604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B8E25B-29E0-4E4F-8CDE-899DC1FCF33B}">
      <dsp:nvSpPr>
        <dsp:cNvPr id="0" name=""/>
        <dsp:cNvSpPr/>
      </dsp:nvSpPr>
      <dsp:spPr>
        <a:xfrm>
          <a:off x="0" y="0"/>
          <a:ext cx="7920880" cy="151216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Exige comportamientos y decisiones concretas que afectan al conjunto de la organización &lt;&lt;según </a:t>
          </a:r>
          <a:r>
            <a:rPr lang="es-MX" sz="2400" kern="1200" dirty="0" err="1" smtClean="0"/>
            <a:t>Deal</a:t>
          </a:r>
          <a:r>
            <a:rPr lang="es-MX" sz="2400" kern="1200" dirty="0" smtClean="0"/>
            <a:t> y Kennedy&gt;&gt; </a:t>
          </a:r>
          <a:endParaRPr lang="en-US" sz="2400" kern="1200" dirty="0"/>
        </a:p>
      </dsp:txBody>
      <dsp:txXfrm>
        <a:off x="0" y="0"/>
        <a:ext cx="7920880" cy="1512168"/>
      </dsp:txXfrm>
    </dsp:sp>
    <dsp:sp modelId="{286CB134-C326-491A-8CD5-1F81479192E3}">
      <dsp:nvSpPr>
        <dsp:cNvPr id="0" name=""/>
        <dsp:cNvSpPr/>
      </dsp:nvSpPr>
      <dsp:spPr>
        <a:xfrm>
          <a:off x="3867" y="1512168"/>
          <a:ext cx="1318857" cy="3175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Situar al frente del proceso a un líder carismático que conduzca el cambio</a:t>
          </a:r>
          <a:endParaRPr lang="en-US" sz="1600" kern="1200" dirty="0"/>
        </a:p>
      </dsp:txBody>
      <dsp:txXfrm>
        <a:off x="3867" y="1512168"/>
        <a:ext cx="1318857" cy="3175552"/>
      </dsp:txXfrm>
    </dsp:sp>
    <dsp:sp modelId="{63753F88-79FE-444F-A60F-1A622F90FA68}">
      <dsp:nvSpPr>
        <dsp:cNvPr id="0" name=""/>
        <dsp:cNvSpPr/>
      </dsp:nvSpPr>
      <dsp:spPr>
        <a:xfrm>
          <a:off x="1322725" y="1512168"/>
          <a:ext cx="1318857" cy="3175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Identificar una amenaza real en el entorno exterior que puede traer graves consecuencias si no se da el cambio</a:t>
          </a:r>
          <a:endParaRPr lang="en-US" sz="1600" kern="1200" dirty="0"/>
        </a:p>
      </dsp:txBody>
      <dsp:txXfrm>
        <a:off x="1322725" y="1512168"/>
        <a:ext cx="1318857" cy="3175552"/>
      </dsp:txXfrm>
    </dsp:sp>
    <dsp:sp modelId="{C978FB7B-F4DD-4C30-8EF4-518B4F170386}">
      <dsp:nvSpPr>
        <dsp:cNvPr id="0" name=""/>
        <dsp:cNvSpPr/>
      </dsp:nvSpPr>
      <dsp:spPr>
        <a:xfrm>
          <a:off x="2641582" y="1512168"/>
          <a:ext cx="1318857" cy="3175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Hacer de los rituales los ejes del cambio. La ceremonia y el rito son dos instrumentos muy eficaces tanto en la      implementación como en el cambio de valores</a:t>
          </a:r>
          <a:endParaRPr lang="en-US" sz="1400" kern="1200" dirty="0"/>
        </a:p>
      </dsp:txBody>
      <dsp:txXfrm>
        <a:off x="2641582" y="1512168"/>
        <a:ext cx="1318857" cy="3175552"/>
      </dsp:txXfrm>
    </dsp:sp>
    <dsp:sp modelId="{A0732DB3-73A9-48E3-A627-0D47D0943632}">
      <dsp:nvSpPr>
        <dsp:cNvPr id="0" name=""/>
        <dsp:cNvSpPr/>
      </dsp:nvSpPr>
      <dsp:spPr>
        <a:xfrm>
          <a:off x="3960440" y="1512168"/>
          <a:ext cx="1318857" cy="3175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Prever y facilitar el entrenamiento en los nuevos valores y comportamientos de la organización; conceptualizar los nuevos modelos de comportamiento</a:t>
          </a:r>
          <a:endParaRPr lang="en-US" sz="1300" kern="1200" dirty="0"/>
        </a:p>
      </dsp:txBody>
      <dsp:txXfrm>
        <a:off x="3960440" y="1512168"/>
        <a:ext cx="1318857" cy="3175552"/>
      </dsp:txXfrm>
    </dsp:sp>
    <dsp:sp modelId="{65C03AB2-4473-4405-81DE-3BBFD332D62C}">
      <dsp:nvSpPr>
        <dsp:cNvPr id="0" name=""/>
        <dsp:cNvSpPr/>
      </dsp:nvSpPr>
      <dsp:spPr>
        <a:xfrm>
          <a:off x="5279297" y="1512168"/>
          <a:ext cx="1318857" cy="3175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Incorporar consultores externos para orientar, evaluar y controlar el cambio</a:t>
          </a:r>
          <a:endParaRPr lang="en-US" sz="1600" kern="1200" dirty="0"/>
        </a:p>
      </dsp:txBody>
      <dsp:txXfrm>
        <a:off x="5279297" y="1512168"/>
        <a:ext cx="1318857" cy="3175552"/>
      </dsp:txXfrm>
    </dsp:sp>
    <dsp:sp modelId="{8FC0B72E-FDF0-4E80-8102-33CDFD3948C9}">
      <dsp:nvSpPr>
        <dsp:cNvPr id="0" name=""/>
        <dsp:cNvSpPr/>
      </dsp:nvSpPr>
      <dsp:spPr>
        <a:xfrm>
          <a:off x="6598154" y="1512168"/>
          <a:ext cx="1318857" cy="3175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Crear símbolos tangibles que representen la nueva etapa y que refuercen el significado del cambio: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* Creación de una nueva identidad visual corporativa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* Nuevos sistemas de recompensa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* Patrocinio de actividades relacionadas con los nuevos valores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6598154" y="1512168"/>
        <a:ext cx="1318857" cy="3175552"/>
      </dsp:txXfrm>
    </dsp:sp>
    <dsp:sp modelId="{0E4A57DE-B147-4B15-976C-7126BCA4E910}">
      <dsp:nvSpPr>
        <dsp:cNvPr id="0" name=""/>
        <dsp:cNvSpPr/>
      </dsp:nvSpPr>
      <dsp:spPr>
        <a:xfrm>
          <a:off x="0" y="4687720"/>
          <a:ext cx="7920880" cy="352839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5C3C98-663D-4537-98F6-BD5F59EC0516}">
      <dsp:nvSpPr>
        <dsp:cNvPr id="0" name=""/>
        <dsp:cNvSpPr/>
      </dsp:nvSpPr>
      <dsp:spPr>
        <a:xfrm>
          <a:off x="2381" y="111853"/>
          <a:ext cx="2321718" cy="6515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b="1" kern="1200" dirty="0" smtClean="0"/>
            <a:t>Ideología de la organización: Cuestionario de Roger Harrison</a:t>
          </a:r>
          <a:endParaRPr lang="en-US" sz="1300" b="1" kern="1200" dirty="0"/>
        </a:p>
      </dsp:txBody>
      <dsp:txXfrm>
        <a:off x="2381" y="111853"/>
        <a:ext cx="2321718" cy="651543"/>
      </dsp:txXfrm>
    </dsp:sp>
    <dsp:sp modelId="{0594308F-6CD1-49AA-9FCB-41927BCC373D}">
      <dsp:nvSpPr>
        <dsp:cNvPr id="0" name=""/>
        <dsp:cNvSpPr/>
      </dsp:nvSpPr>
      <dsp:spPr>
        <a:xfrm>
          <a:off x="2381" y="763396"/>
          <a:ext cx="2321718" cy="39253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Válido para caracterizar la ideología organizativa de una compañía; permite averiguar:</a:t>
          </a:r>
          <a:endParaRPr lang="en-US" sz="1300" kern="1200" dirty="0"/>
        </a:p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Los valores absolutos dentro de la organización de cada una de las orientaciones ideológicas paradigmáticas (poder, función, tarea, persona)</a:t>
          </a:r>
          <a:endParaRPr lang="en-US" sz="1300" kern="1200" dirty="0"/>
        </a:p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Los valores relativos y los sesgos individuales de departamento, de factoría…</a:t>
          </a:r>
          <a:endParaRPr lang="en-US" sz="1300" kern="1200" dirty="0"/>
        </a:p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Los valores ideológicos de la organización respecto a las variables utilizadas</a:t>
          </a:r>
          <a:endParaRPr lang="en-US" sz="1300" kern="1200" dirty="0"/>
        </a:p>
        <a:p>
          <a:pPr marL="228600" lvl="2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Debe representar a todos los estamentos de la compañía y sus datos deben ser explotados individual y colectivamente.</a:t>
          </a:r>
          <a:endParaRPr lang="en-US" sz="1300" kern="1200" dirty="0"/>
        </a:p>
      </dsp:txBody>
      <dsp:txXfrm>
        <a:off x="2381" y="763396"/>
        <a:ext cx="2321718" cy="3925350"/>
      </dsp:txXfrm>
    </dsp:sp>
    <dsp:sp modelId="{ABCF1895-9D0C-4FC3-B93E-2DCA35158AEF}">
      <dsp:nvSpPr>
        <dsp:cNvPr id="0" name=""/>
        <dsp:cNvSpPr/>
      </dsp:nvSpPr>
      <dsp:spPr>
        <a:xfrm>
          <a:off x="2649140" y="111853"/>
          <a:ext cx="2321718" cy="6515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b="1" kern="1200" dirty="0" smtClean="0"/>
            <a:t>Comportamiento de la organización: Método de </a:t>
          </a:r>
          <a:r>
            <a:rPr lang="es-MX" sz="1300" b="1" kern="1200" dirty="0" err="1" smtClean="0"/>
            <a:t>Shein</a:t>
          </a:r>
          <a:endParaRPr lang="en-US" sz="1300" b="1" kern="1200" dirty="0"/>
        </a:p>
      </dsp:txBody>
      <dsp:txXfrm>
        <a:off x="2649140" y="111853"/>
        <a:ext cx="2321718" cy="651543"/>
      </dsp:txXfrm>
    </dsp:sp>
    <dsp:sp modelId="{97278006-712D-463F-9BCA-27B161694481}">
      <dsp:nvSpPr>
        <dsp:cNvPr id="0" name=""/>
        <dsp:cNvSpPr/>
      </dsp:nvSpPr>
      <dsp:spPr>
        <a:xfrm>
          <a:off x="2649140" y="763396"/>
          <a:ext cx="2321718" cy="39253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Método de la entrevista reiterada</a:t>
          </a: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Permite descubrir las bases de la cultura corporativa – las presunciones culturales y los supuestos subyacentes – necesarios para determinar su estado actual</a:t>
          </a: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Las técnicas utilizadas son: </a:t>
          </a:r>
          <a:r>
            <a:rPr lang="es-MX" sz="1300" i="1" kern="1200" dirty="0" err="1" smtClean="0"/>
            <a:t>desk</a:t>
          </a:r>
          <a:r>
            <a:rPr lang="es-MX" sz="1300" kern="1200" dirty="0" smtClean="0"/>
            <a:t> </a:t>
          </a:r>
          <a:r>
            <a:rPr lang="es-MX" sz="1300" i="1" kern="1200" dirty="0" err="1" smtClean="0"/>
            <a:t>research</a:t>
          </a:r>
          <a:r>
            <a:rPr lang="es-MX" sz="1300" kern="1200" dirty="0" smtClean="0"/>
            <a:t>, entrevista personal, observación participante y encuesta de opinión.</a:t>
          </a:r>
          <a:endParaRPr lang="en-US" sz="1300" kern="1200" dirty="0"/>
        </a:p>
      </dsp:txBody>
      <dsp:txXfrm>
        <a:off x="2649140" y="763396"/>
        <a:ext cx="2321718" cy="3925350"/>
      </dsp:txXfrm>
    </dsp:sp>
    <dsp:sp modelId="{8A4E4E0E-6C3A-4BC9-A189-6133D10E400B}">
      <dsp:nvSpPr>
        <dsp:cNvPr id="0" name=""/>
        <dsp:cNvSpPr/>
      </dsp:nvSpPr>
      <dsp:spPr>
        <a:xfrm>
          <a:off x="5295900" y="111853"/>
          <a:ext cx="2321718" cy="6515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b="1" kern="1200" dirty="0" smtClean="0"/>
            <a:t>Estado de la cultura corporativa: Matriz cultural de la organización</a:t>
          </a:r>
          <a:endParaRPr lang="en-US" sz="1300" b="1" kern="1200" dirty="0"/>
        </a:p>
      </dsp:txBody>
      <dsp:txXfrm>
        <a:off x="5295900" y="111853"/>
        <a:ext cx="2321718" cy="651543"/>
      </dsp:txXfrm>
    </dsp:sp>
    <dsp:sp modelId="{D58A1681-16FC-43DD-AD36-2B84BEADAC49}">
      <dsp:nvSpPr>
        <dsp:cNvPr id="0" name=""/>
        <dsp:cNvSpPr/>
      </dsp:nvSpPr>
      <dsp:spPr>
        <a:xfrm>
          <a:off x="5295900" y="763396"/>
          <a:ext cx="2321718" cy="39253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Su objetivo es procesar sintéticamente todos los datos obtenidos en el análisis cultural previo y establecer en el seno de una matriz sus principales características </a:t>
          </a: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Incluir todo aquello que permita definir su dinámica cultural (fuerte/débil, concentrada/fragmentada, cerrada/abierta, autónoma/refleja) </a:t>
          </a: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Tiene como objetivo ordenar un conjunto de atributos culturales que van a ser utilizados en la definición de la cultura porque previamente han sido formalizados y en algunos casos es posible una evaluación objetiva.</a:t>
          </a:r>
          <a:endParaRPr lang="en-US" sz="1300" kern="1200" dirty="0"/>
        </a:p>
      </dsp:txBody>
      <dsp:txXfrm>
        <a:off x="5295900" y="763396"/>
        <a:ext cx="2321718" cy="392535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19C7FB-A6DB-43BF-BC83-7590BC7DE0DF}">
      <dsp:nvSpPr>
        <dsp:cNvPr id="0" name=""/>
        <dsp:cNvSpPr/>
      </dsp:nvSpPr>
      <dsp:spPr>
        <a:xfrm>
          <a:off x="930" y="42304"/>
          <a:ext cx="3627685" cy="21766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b="1" i="1" kern="1200" dirty="0" smtClean="0"/>
            <a:t>Desarrollo organizativo</a:t>
          </a:r>
          <a:r>
            <a:rPr lang="es-MX" sz="1900" kern="1200" dirty="0" smtClean="0"/>
            <a:t>; la compañía se encontraba en una fase </a:t>
          </a:r>
          <a:r>
            <a:rPr lang="es-MX" sz="1900" i="1" kern="1200" dirty="0" err="1" smtClean="0"/>
            <a:t>hipermadura</a:t>
          </a:r>
          <a:r>
            <a:rPr lang="es-MX" sz="1900" kern="1200" dirty="0" smtClean="0"/>
            <a:t> donde se apreciaba fácilmente una urgente necesidad de reciclaje, tenía una cultura </a:t>
          </a:r>
          <a:r>
            <a:rPr lang="es-MX" sz="1900" b="1" i="1" kern="1200" dirty="0" smtClean="0"/>
            <a:t>primaria</a:t>
          </a:r>
          <a:r>
            <a:rPr lang="es-MX" sz="1900" kern="1200" dirty="0" smtClean="0"/>
            <a:t> fuertemente impregnada de sus fundador</a:t>
          </a:r>
          <a:endParaRPr lang="en-US" sz="1900" kern="1200" dirty="0"/>
        </a:p>
      </dsp:txBody>
      <dsp:txXfrm>
        <a:off x="930" y="42304"/>
        <a:ext cx="3627685" cy="2176611"/>
      </dsp:txXfrm>
    </dsp:sp>
    <dsp:sp modelId="{70A16EC7-8CC7-4D34-AD84-837F02AADBF6}">
      <dsp:nvSpPr>
        <dsp:cNvPr id="0" name=""/>
        <dsp:cNvSpPr/>
      </dsp:nvSpPr>
      <dsp:spPr>
        <a:xfrm>
          <a:off x="3991384" y="42304"/>
          <a:ext cx="3627685" cy="21766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La </a:t>
          </a:r>
          <a:r>
            <a:rPr lang="es-MX" sz="1900" b="1" i="1" kern="1200" dirty="0" smtClean="0"/>
            <a:t>ideología</a:t>
          </a:r>
          <a:r>
            <a:rPr lang="es-MX" sz="1900" kern="1200" dirty="0" smtClean="0"/>
            <a:t> predominante era la del </a:t>
          </a:r>
          <a:r>
            <a:rPr lang="es-MX" sz="1900" b="1" i="1" kern="1200" dirty="0" smtClean="0"/>
            <a:t>poder</a:t>
          </a:r>
          <a:r>
            <a:rPr lang="es-MX" sz="1900" kern="1200" dirty="0" smtClean="0"/>
            <a:t>, frecuentes los individuos clase y los protegidos, inexistencia de u organigrama; incentivos económicos y de consideración</a:t>
          </a:r>
          <a:endParaRPr lang="en-US" sz="1900" kern="1200" dirty="0"/>
        </a:p>
      </dsp:txBody>
      <dsp:txXfrm>
        <a:off x="3991384" y="42304"/>
        <a:ext cx="3627685" cy="2176611"/>
      </dsp:txXfrm>
    </dsp:sp>
    <dsp:sp modelId="{43AC2E84-9071-46E2-B89B-FD928C9D00C5}">
      <dsp:nvSpPr>
        <dsp:cNvPr id="0" name=""/>
        <dsp:cNvSpPr/>
      </dsp:nvSpPr>
      <dsp:spPr>
        <a:xfrm>
          <a:off x="930" y="2581684"/>
          <a:ext cx="3627685" cy="21766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b="1" i="1" u="none" kern="1200" dirty="0" smtClean="0"/>
            <a:t>Dinámica cultural; </a:t>
          </a:r>
          <a:r>
            <a:rPr lang="es-MX" sz="1900" b="0" i="0" u="none" kern="1200" dirty="0" smtClean="0"/>
            <a:t>fuerte/débil/fragmentada/ cerrada/abierta </a:t>
          </a:r>
          <a:endParaRPr lang="en-US" sz="1900" b="0" i="0" u="none" kern="1200" dirty="0"/>
        </a:p>
      </dsp:txBody>
      <dsp:txXfrm>
        <a:off x="930" y="2581684"/>
        <a:ext cx="3627685" cy="2176611"/>
      </dsp:txXfrm>
    </dsp:sp>
    <dsp:sp modelId="{4BC85583-5AA7-4973-8A19-E8A5BD8C26EE}">
      <dsp:nvSpPr>
        <dsp:cNvPr id="0" name=""/>
        <dsp:cNvSpPr/>
      </dsp:nvSpPr>
      <dsp:spPr>
        <a:xfrm>
          <a:off x="3991384" y="2581684"/>
          <a:ext cx="3627685" cy="21766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b="1" i="1" kern="1200" dirty="0" smtClean="0"/>
            <a:t>Relación con el entorno; </a:t>
          </a:r>
          <a:r>
            <a:rPr lang="es-MX" sz="1900" b="0" i="0" kern="1200" dirty="0" smtClean="0"/>
            <a:t>conformismo/jerarquía/orden/respeto</a:t>
          </a:r>
          <a:endParaRPr lang="en-US" sz="1900" b="0" i="0" kern="1200" dirty="0"/>
        </a:p>
      </dsp:txBody>
      <dsp:txXfrm>
        <a:off x="3991384" y="2581684"/>
        <a:ext cx="3627685" cy="217661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E6EF18-B4F5-45A6-A14C-6F1E8BCF5B66}">
      <dsp:nvSpPr>
        <dsp:cNvPr id="0" name=""/>
        <dsp:cNvSpPr/>
      </dsp:nvSpPr>
      <dsp:spPr>
        <a:xfrm>
          <a:off x="930" y="42304"/>
          <a:ext cx="3627685" cy="21766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400" kern="1200" dirty="0" smtClean="0"/>
            <a:t>Nuevos proyectos empresariales</a:t>
          </a:r>
          <a:endParaRPr lang="en-US" sz="3400" kern="1200" dirty="0"/>
        </a:p>
      </dsp:txBody>
      <dsp:txXfrm>
        <a:off x="930" y="42304"/>
        <a:ext cx="3627685" cy="2176611"/>
      </dsp:txXfrm>
    </dsp:sp>
    <dsp:sp modelId="{5C169903-ACBF-494B-83DF-9A9D5F36709A}">
      <dsp:nvSpPr>
        <dsp:cNvPr id="0" name=""/>
        <dsp:cNvSpPr/>
      </dsp:nvSpPr>
      <dsp:spPr>
        <a:xfrm>
          <a:off x="3991384" y="42304"/>
          <a:ext cx="3627685" cy="21766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400" kern="1200" dirty="0" smtClean="0"/>
            <a:t>Diferencias entre el proyecto actual y el nuevo</a:t>
          </a:r>
          <a:endParaRPr lang="en-US" sz="3400" kern="1200" dirty="0"/>
        </a:p>
      </dsp:txBody>
      <dsp:txXfrm>
        <a:off x="3991384" y="42304"/>
        <a:ext cx="3627685" cy="2176611"/>
      </dsp:txXfrm>
    </dsp:sp>
    <dsp:sp modelId="{E8848932-172E-49D4-8C19-D91312A06347}">
      <dsp:nvSpPr>
        <dsp:cNvPr id="0" name=""/>
        <dsp:cNvSpPr/>
      </dsp:nvSpPr>
      <dsp:spPr>
        <a:xfrm>
          <a:off x="930" y="2581684"/>
          <a:ext cx="3627685" cy="21766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400" kern="1200" dirty="0" smtClean="0"/>
            <a:t>Determinación de la intervención</a:t>
          </a:r>
          <a:endParaRPr lang="en-US" sz="3400" kern="1200" dirty="0"/>
        </a:p>
      </dsp:txBody>
      <dsp:txXfrm>
        <a:off x="930" y="2581684"/>
        <a:ext cx="3627685" cy="2176611"/>
      </dsp:txXfrm>
    </dsp:sp>
    <dsp:sp modelId="{87A9EE18-E059-454B-90C2-765B6EAC9C76}">
      <dsp:nvSpPr>
        <dsp:cNvPr id="0" name=""/>
        <dsp:cNvSpPr/>
      </dsp:nvSpPr>
      <dsp:spPr>
        <a:xfrm>
          <a:off x="3991384" y="2581684"/>
          <a:ext cx="3627685" cy="21766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400" kern="1200" dirty="0" smtClean="0"/>
            <a:t>Nuevos aspectos a incluir de la intervención cultural</a:t>
          </a:r>
          <a:endParaRPr lang="en-US" sz="3400" kern="1200" dirty="0"/>
        </a:p>
      </dsp:txBody>
      <dsp:txXfrm>
        <a:off x="3991384" y="2581684"/>
        <a:ext cx="3627685" cy="217661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BA4452-2A36-4589-A69A-76FBD93B525B}">
      <dsp:nvSpPr>
        <dsp:cNvPr id="0" name=""/>
        <dsp:cNvSpPr/>
      </dsp:nvSpPr>
      <dsp:spPr>
        <a:xfrm>
          <a:off x="6697" y="1799778"/>
          <a:ext cx="2001738" cy="12010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kern="1200" dirty="0" smtClean="0"/>
            <a:t>Determinación del factor de cambio</a:t>
          </a:r>
          <a:endParaRPr lang="en-US" sz="2100" kern="1200" dirty="0"/>
        </a:p>
      </dsp:txBody>
      <dsp:txXfrm>
        <a:off x="41874" y="1834955"/>
        <a:ext cx="1931384" cy="1130688"/>
      </dsp:txXfrm>
    </dsp:sp>
    <dsp:sp modelId="{F05221AE-FAE7-4244-A783-248D18CE9E8A}">
      <dsp:nvSpPr>
        <dsp:cNvPr id="0" name=""/>
        <dsp:cNvSpPr/>
      </dsp:nvSpPr>
      <dsp:spPr>
        <a:xfrm>
          <a:off x="2208609" y="2152084"/>
          <a:ext cx="424368" cy="4964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2208609" y="2251370"/>
        <a:ext cx="297058" cy="297859"/>
      </dsp:txXfrm>
    </dsp:sp>
    <dsp:sp modelId="{9282346B-7626-4627-B1E5-9A7C3A27B5CD}">
      <dsp:nvSpPr>
        <dsp:cNvPr id="0" name=""/>
        <dsp:cNvSpPr/>
      </dsp:nvSpPr>
      <dsp:spPr>
        <a:xfrm>
          <a:off x="2809130" y="1799778"/>
          <a:ext cx="2001738" cy="12010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kern="1200" dirty="0" smtClean="0"/>
            <a:t>Tipo de intervención requerido</a:t>
          </a:r>
          <a:endParaRPr lang="en-US" sz="2100" kern="1200" dirty="0"/>
        </a:p>
      </dsp:txBody>
      <dsp:txXfrm>
        <a:off x="2844307" y="1834955"/>
        <a:ext cx="1931384" cy="1130688"/>
      </dsp:txXfrm>
    </dsp:sp>
    <dsp:sp modelId="{5360764D-1870-4EBE-A598-C218C6161543}">
      <dsp:nvSpPr>
        <dsp:cNvPr id="0" name=""/>
        <dsp:cNvSpPr/>
      </dsp:nvSpPr>
      <dsp:spPr>
        <a:xfrm>
          <a:off x="5011042" y="2152084"/>
          <a:ext cx="424368" cy="4964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5011042" y="2251370"/>
        <a:ext cx="297058" cy="297859"/>
      </dsp:txXfrm>
    </dsp:sp>
    <dsp:sp modelId="{649C6599-51C2-410E-85D8-F57E72447781}">
      <dsp:nvSpPr>
        <dsp:cNvPr id="0" name=""/>
        <dsp:cNvSpPr/>
      </dsp:nvSpPr>
      <dsp:spPr>
        <a:xfrm>
          <a:off x="5611564" y="1799778"/>
          <a:ext cx="2001738" cy="12010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100" kern="1200" dirty="0" smtClean="0"/>
            <a:t>Adaptación del nuevo proyecto empresarial</a:t>
          </a:r>
          <a:endParaRPr lang="en-US" sz="2100" kern="1200" dirty="0"/>
        </a:p>
      </dsp:txBody>
      <dsp:txXfrm>
        <a:off x="5646741" y="1834955"/>
        <a:ext cx="1931384" cy="113068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113500-652F-40BB-9F10-9EBE1D19620E}">
      <dsp:nvSpPr>
        <dsp:cNvPr id="0" name=""/>
        <dsp:cNvSpPr/>
      </dsp:nvSpPr>
      <dsp:spPr>
        <a:xfrm>
          <a:off x="504030" y="0"/>
          <a:ext cx="5712346" cy="338437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686547-3497-418B-A88B-5C11BD5B8D9C}">
      <dsp:nvSpPr>
        <dsp:cNvPr id="0" name=""/>
        <dsp:cNvSpPr/>
      </dsp:nvSpPr>
      <dsp:spPr>
        <a:xfrm>
          <a:off x="227732" y="1015312"/>
          <a:ext cx="2016122" cy="13537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Resumir las conclusiones de todo el análisis cultural</a:t>
          </a:r>
          <a:endParaRPr lang="en-US" sz="1300" kern="1200" dirty="0"/>
        </a:p>
      </dsp:txBody>
      <dsp:txXfrm>
        <a:off x="293817" y="1081397"/>
        <a:ext cx="1883952" cy="1221580"/>
      </dsp:txXfrm>
    </dsp:sp>
    <dsp:sp modelId="{44368F01-6A59-47E8-A366-7E90B33D3247}">
      <dsp:nvSpPr>
        <dsp:cNvPr id="0" name=""/>
        <dsp:cNvSpPr/>
      </dsp:nvSpPr>
      <dsp:spPr>
        <a:xfrm>
          <a:off x="2352142" y="1015312"/>
          <a:ext cx="2016122" cy="13537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No se incluyen evidencias empíricas, observaciones, investigación documental…</a:t>
          </a:r>
          <a:endParaRPr lang="en-US" sz="1300" kern="1200" dirty="0"/>
        </a:p>
      </dsp:txBody>
      <dsp:txXfrm>
        <a:off x="2418227" y="1081397"/>
        <a:ext cx="1883952" cy="1221580"/>
      </dsp:txXfrm>
    </dsp:sp>
    <dsp:sp modelId="{0C356BDE-1F96-40F5-9067-5968C2F8B5B3}">
      <dsp:nvSpPr>
        <dsp:cNvPr id="0" name=""/>
        <dsp:cNvSpPr/>
      </dsp:nvSpPr>
      <dsp:spPr>
        <a:xfrm>
          <a:off x="4476553" y="1015312"/>
          <a:ext cx="2016122" cy="13537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Utilizar una metodología previamente formalizada y cumplir con los principios que regulan los procesos de intervención cultural</a:t>
          </a:r>
          <a:endParaRPr lang="en-US" sz="1300" kern="1200" dirty="0"/>
        </a:p>
      </dsp:txBody>
      <dsp:txXfrm>
        <a:off x="4542638" y="1081397"/>
        <a:ext cx="1883952" cy="122158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1B4B9C-DB35-4AF3-BB2E-4F6031C8E41A}">
      <dsp:nvSpPr>
        <dsp:cNvPr id="0" name=""/>
        <dsp:cNvSpPr/>
      </dsp:nvSpPr>
      <dsp:spPr>
        <a:xfrm>
          <a:off x="930" y="42304"/>
          <a:ext cx="3627685" cy="21766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400" kern="1200" dirty="0" smtClean="0"/>
            <a:t>Representa el final del proceso de adaptación cultural</a:t>
          </a:r>
          <a:endParaRPr lang="en-US" sz="3400" kern="1200" dirty="0"/>
        </a:p>
      </dsp:txBody>
      <dsp:txXfrm>
        <a:off x="930" y="42304"/>
        <a:ext cx="3627685" cy="2176611"/>
      </dsp:txXfrm>
    </dsp:sp>
    <dsp:sp modelId="{F87E81C2-424C-4228-89C2-F6E1C0A7EFC2}">
      <dsp:nvSpPr>
        <dsp:cNvPr id="0" name=""/>
        <dsp:cNvSpPr/>
      </dsp:nvSpPr>
      <dsp:spPr>
        <a:xfrm>
          <a:off x="3991384" y="42304"/>
          <a:ext cx="3627685" cy="21766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400" kern="1200" dirty="0" smtClean="0"/>
            <a:t>Concreta la nueva orientación de la cultura corporativa de la organización</a:t>
          </a:r>
          <a:endParaRPr lang="en-US" sz="3400" kern="1200" dirty="0"/>
        </a:p>
      </dsp:txBody>
      <dsp:txXfrm>
        <a:off x="3991384" y="42304"/>
        <a:ext cx="3627685" cy="2176611"/>
      </dsp:txXfrm>
    </dsp:sp>
    <dsp:sp modelId="{FE4C50CB-D550-4DFC-9FF7-0BFF66443AC0}">
      <dsp:nvSpPr>
        <dsp:cNvPr id="0" name=""/>
        <dsp:cNvSpPr/>
      </dsp:nvSpPr>
      <dsp:spPr>
        <a:xfrm>
          <a:off x="930" y="2581684"/>
          <a:ext cx="3627685" cy="21766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400" kern="1200" dirty="0" smtClean="0"/>
            <a:t>Vertical: estado actual de la cultura</a:t>
          </a:r>
          <a:endParaRPr lang="en-US" sz="3400" kern="1200" dirty="0"/>
        </a:p>
      </dsp:txBody>
      <dsp:txXfrm>
        <a:off x="930" y="2581684"/>
        <a:ext cx="3627685" cy="2176611"/>
      </dsp:txXfrm>
    </dsp:sp>
    <dsp:sp modelId="{6D428687-F260-4BA0-BFCE-6FB9279C62A6}">
      <dsp:nvSpPr>
        <dsp:cNvPr id="0" name=""/>
        <dsp:cNvSpPr/>
      </dsp:nvSpPr>
      <dsp:spPr>
        <a:xfrm>
          <a:off x="3991384" y="2581684"/>
          <a:ext cx="3627685" cy="21766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400" kern="1200" dirty="0" smtClean="0"/>
            <a:t>Horizontal: nuevo patrón cultural que la organización debe adoptar</a:t>
          </a:r>
          <a:endParaRPr lang="en-US" sz="3400" kern="1200" dirty="0"/>
        </a:p>
      </dsp:txBody>
      <dsp:txXfrm>
        <a:off x="3991384" y="2581684"/>
        <a:ext cx="3627685" cy="21766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1D53-2D8C-43AD-8331-8DC06E554D1A}" type="datetimeFigureOut">
              <a:rPr lang="en-US" smtClean="0"/>
              <a:t>21/10/12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649E-1878-4C7E-9B61-A258D51B0BC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1D53-2D8C-43AD-8331-8DC06E554D1A}" type="datetimeFigureOut">
              <a:rPr lang="en-US" smtClean="0"/>
              <a:t>21/10/12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649E-1878-4C7E-9B61-A258D51B0BC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1D53-2D8C-43AD-8331-8DC06E554D1A}" type="datetimeFigureOut">
              <a:rPr lang="en-US" smtClean="0"/>
              <a:t>21/10/12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649E-1878-4C7E-9B61-A258D51B0BC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1D53-2D8C-43AD-8331-8DC06E554D1A}" type="datetimeFigureOut">
              <a:rPr lang="en-US" smtClean="0"/>
              <a:t>21/10/12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649E-1878-4C7E-9B61-A258D51B0BC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1D53-2D8C-43AD-8331-8DC06E554D1A}" type="datetimeFigureOut">
              <a:rPr lang="en-US" smtClean="0"/>
              <a:t>21/10/12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649E-1878-4C7E-9B61-A258D51B0BC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1D53-2D8C-43AD-8331-8DC06E554D1A}" type="datetimeFigureOut">
              <a:rPr lang="en-US" smtClean="0"/>
              <a:t>21/10/12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649E-1878-4C7E-9B61-A258D51B0BC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1D53-2D8C-43AD-8331-8DC06E554D1A}" type="datetimeFigureOut">
              <a:rPr lang="en-US" smtClean="0"/>
              <a:t>21/10/12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649E-1878-4C7E-9B61-A258D51B0BC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1D53-2D8C-43AD-8331-8DC06E554D1A}" type="datetimeFigureOut">
              <a:rPr lang="en-US" smtClean="0"/>
              <a:t>21/10/12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649E-1878-4C7E-9B61-A258D51B0BC1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1D53-2D8C-43AD-8331-8DC06E554D1A}" type="datetimeFigureOut">
              <a:rPr lang="en-US" smtClean="0"/>
              <a:t>21/10/12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5C649E-1878-4C7E-9B61-A258D51B0BC1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1D53-2D8C-43AD-8331-8DC06E554D1A}" type="datetimeFigureOut">
              <a:rPr lang="en-US" smtClean="0"/>
              <a:t>21/10/12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649E-1878-4C7E-9B61-A258D51B0BC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1D53-2D8C-43AD-8331-8DC06E554D1A}" type="datetimeFigureOut">
              <a:rPr lang="en-US" smtClean="0"/>
              <a:t>21/10/12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649E-1878-4C7E-9B61-A258D51B0BC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4D5C649E-1878-4C7E-9B61-A258D51B0BC1}" type="slidenum">
              <a:rPr lang="en-US" smtClean="0"/>
              <a:t>‹Nr.›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C00A1D53-2D8C-43AD-8331-8DC06E554D1A}" type="datetimeFigureOut">
              <a:rPr lang="en-US" smtClean="0"/>
              <a:t>21/10/12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4" Type="http://schemas.openxmlformats.org/officeDocument/2006/relationships/diagramQuickStyle" Target="../diagrams/quickStyle11.xml"/><Relationship Id="rId5" Type="http://schemas.openxmlformats.org/officeDocument/2006/relationships/diagramColors" Target="../diagrams/colors11.xml"/><Relationship Id="rId6" Type="http://schemas.microsoft.com/office/2007/relationships/diagramDrawing" Target="../diagrams/drawing1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4" Type="http://schemas.openxmlformats.org/officeDocument/2006/relationships/diagramQuickStyle" Target="../diagrams/quickStyle12.xml"/><Relationship Id="rId5" Type="http://schemas.openxmlformats.org/officeDocument/2006/relationships/diagramColors" Target="../diagrams/colors12.xml"/><Relationship Id="rId6" Type="http://schemas.microsoft.com/office/2007/relationships/diagramDrawing" Target="../diagrams/drawing1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z="5400" dirty="0" smtClean="0"/>
              <a:t>Configuración de la personalidad corporativa</a:t>
            </a:r>
            <a:endParaRPr lang="es-ES" sz="5400" dirty="0"/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521296"/>
          </a:xfrm>
        </p:spPr>
        <p:txBody>
          <a:bodyPr>
            <a:normAutofit fontScale="85000" lnSpcReduction="10000"/>
          </a:bodyPr>
          <a:lstStyle/>
          <a:p>
            <a:r>
              <a:rPr lang="es-ES" sz="2600" dirty="0" smtClean="0"/>
              <a:t>Parte Tercera de </a:t>
            </a:r>
            <a:r>
              <a:rPr lang="es-ES" sz="2600" i="1" dirty="0" smtClean="0"/>
              <a:t>Imagen Positiva </a:t>
            </a:r>
            <a:r>
              <a:rPr lang="es-ES" sz="2600" dirty="0" smtClean="0"/>
              <a:t>por Justo Villafañe</a:t>
            </a:r>
          </a:p>
          <a:p>
            <a:endParaRPr lang="es-ES" dirty="0" smtClean="0"/>
          </a:p>
          <a:p>
            <a:pPr algn="r"/>
            <a:r>
              <a:rPr lang="es-ES" dirty="0" smtClean="0"/>
              <a:t>Berenice Cano</a:t>
            </a:r>
          </a:p>
          <a:p>
            <a:pPr algn="r"/>
            <a:r>
              <a:rPr lang="es-ES" dirty="0" smtClean="0"/>
              <a:t>Stephany Reyes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6754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identidad visual corporativa</a:t>
            </a:r>
            <a:endParaRPr lang="es-ES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8674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Identidad visual</a:t>
            </a:r>
            <a:endParaRPr lang="es-ES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Una de las 3 variables de la Imagen Corporativa</a:t>
            </a:r>
          </a:p>
          <a:p>
            <a:r>
              <a:rPr lang="es-ES" dirty="0" smtClean="0"/>
              <a:t>Instrumento de configuración de la personalidad pública que expresa la identidad de la empresa</a:t>
            </a:r>
          </a:p>
          <a:p>
            <a:r>
              <a:rPr lang="es-ES" dirty="0" smtClean="0"/>
              <a:t>La más tangible y con mayor esfuerzo normativo</a:t>
            </a:r>
          </a:p>
        </p:txBody>
      </p:sp>
    </p:spTree>
    <p:extLst>
      <p:ext uri="{BB962C8B-B14F-4D97-AF65-F5344CB8AC3E}">
        <p14:creationId xmlns:p14="http://schemas.microsoft.com/office/powerpoint/2010/main" val="1342209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Principios de la identidad visual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Carácter normativo</a:t>
            </a:r>
          </a:p>
          <a:p>
            <a:pPr lvl="1"/>
            <a:r>
              <a:rPr lang="es-ES" dirty="0" smtClean="0"/>
              <a:t>Manuales de identidad visual- determinar y homogenizar las aplicaciones corporativas en cualquier soporte</a:t>
            </a:r>
          </a:p>
          <a:p>
            <a:r>
              <a:rPr lang="es-ES" dirty="0" smtClean="0"/>
              <a:t>Carácter integrador</a:t>
            </a:r>
          </a:p>
          <a:p>
            <a:pPr lvl="1"/>
            <a:r>
              <a:rPr lang="es-ES" dirty="0" smtClean="0"/>
              <a:t>Integración gestáltica- ayuda a construir una sola imagen en la mente de los públicos</a:t>
            </a:r>
          </a:p>
          <a:p>
            <a:pPr lvl="1"/>
            <a:endParaRPr lang="es-ES" dirty="0"/>
          </a:p>
          <a:p>
            <a:pPr marL="114300" indent="0"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696534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Principios específicos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Simbólico </a:t>
            </a:r>
            <a:r>
              <a:rPr lang="es-ES" dirty="0"/>
              <a:t>– relación entre la empresa y la identidad </a:t>
            </a:r>
            <a:r>
              <a:rPr lang="es-ES" dirty="0" smtClean="0"/>
              <a:t>visual; traducción simbólica de la identidad de la empresa.</a:t>
            </a:r>
            <a:endParaRPr lang="es-ES" dirty="0"/>
          </a:p>
          <a:p>
            <a:r>
              <a:rPr lang="es-ES" dirty="0"/>
              <a:t>Estructural – simplicidad </a:t>
            </a:r>
            <a:endParaRPr lang="es-ES" dirty="0" smtClean="0"/>
          </a:p>
          <a:p>
            <a:pPr lvl="1"/>
            <a:r>
              <a:rPr lang="es-ES" dirty="0" smtClean="0"/>
              <a:t>rasgos </a:t>
            </a:r>
            <a:r>
              <a:rPr lang="es-ES" dirty="0"/>
              <a:t>estructurales </a:t>
            </a:r>
            <a:r>
              <a:rPr lang="es-ES" dirty="0" smtClean="0"/>
              <a:t>genéricos: ángulos, distancias, colores, etc.</a:t>
            </a:r>
          </a:p>
          <a:p>
            <a:pPr lvl="1"/>
            <a:r>
              <a:rPr lang="es-ES" dirty="0" smtClean="0"/>
              <a:t>correspondencia </a:t>
            </a:r>
            <a:r>
              <a:rPr lang="es-ES" dirty="0"/>
              <a:t>entre lo representado y el medio de </a:t>
            </a:r>
            <a:r>
              <a:rPr lang="es-ES" dirty="0" smtClean="0"/>
              <a:t>representación</a:t>
            </a:r>
            <a:endParaRPr lang="es-ES" dirty="0"/>
          </a:p>
          <a:p>
            <a:r>
              <a:rPr lang="es-ES" dirty="0"/>
              <a:t>Sinérgico </a:t>
            </a:r>
            <a:r>
              <a:rPr lang="es-ES" dirty="0" smtClean="0"/>
              <a:t>– sinergia entre la identidad visual, la cultura y la comunicación corporativas; sinergia en el conjunto de todas las aplicaciones (con la comunicación, publicidad, empaques y todos los soportes) + armonía</a:t>
            </a:r>
            <a:endParaRPr lang="es-ES" dirty="0"/>
          </a:p>
          <a:p>
            <a:r>
              <a:rPr lang="es-ES" dirty="0" smtClean="0"/>
              <a:t>Universalidad</a:t>
            </a:r>
          </a:p>
          <a:p>
            <a:pPr lvl="1"/>
            <a:r>
              <a:rPr lang="es-ES" dirty="0" smtClean="0"/>
              <a:t>Temporal - que sea duradero</a:t>
            </a:r>
          </a:p>
          <a:p>
            <a:pPr lvl="1"/>
            <a:r>
              <a:rPr lang="es-ES" dirty="0" smtClean="0"/>
              <a:t>Espacial – proyección en diferentes soportes</a:t>
            </a:r>
          </a:p>
          <a:p>
            <a:pPr lvl="1"/>
            <a:r>
              <a:rPr lang="es-ES" dirty="0" smtClean="0"/>
              <a:t>Cultural – códigos culturales que no sean localistas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2133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Funciones de la identidad visual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De </a:t>
            </a:r>
            <a:r>
              <a:rPr lang="es-ES" b="1" dirty="0" smtClean="0"/>
              <a:t>identificación</a:t>
            </a:r>
            <a:r>
              <a:rPr lang="es-ES" dirty="0" smtClean="0"/>
              <a:t> con la compañía</a:t>
            </a:r>
          </a:p>
          <a:p>
            <a:pPr lvl="1"/>
            <a:r>
              <a:rPr lang="es-ES" dirty="0" smtClean="0"/>
              <a:t>Sus productos y servicios</a:t>
            </a:r>
          </a:p>
          <a:p>
            <a:pPr lvl="1"/>
            <a:r>
              <a:rPr lang="es-ES" dirty="0" smtClean="0"/>
              <a:t>Su comunicación gráfica (soportes)</a:t>
            </a:r>
          </a:p>
          <a:p>
            <a:pPr lvl="1"/>
            <a:r>
              <a:rPr lang="es-ES" dirty="0" smtClean="0"/>
              <a:t>Su entorno (incluye arquitectura, interiorismo y equipamiento ligero)</a:t>
            </a:r>
          </a:p>
          <a:p>
            <a:pPr lvl="1"/>
            <a:r>
              <a:rPr lang="es-ES" dirty="0" smtClean="0"/>
              <a:t>Su equipo humano (comportamiento e imagen de las personas, RRPP y atención al cliente)</a:t>
            </a:r>
          </a:p>
          <a:p>
            <a:r>
              <a:rPr lang="es-ES" dirty="0" smtClean="0"/>
              <a:t>De </a:t>
            </a:r>
            <a:r>
              <a:rPr lang="es-ES" b="1" dirty="0" smtClean="0"/>
              <a:t>diferenciación </a:t>
            </a:r>
            <a:r>
              <a:rPr lang="es-ES" dirty="0" smtClean="0"/>
              <a:t>frente a otras</a:t>
            </a:r>
            <a:endParaRPr lang="es-ES" b="1" dirty="0" smtClean="0"/>
          </a:p>
          <a:p>
            <a:pPr lvl="1"/>
            <a:r>
              <a:rPr lang="es-ES" dirty="0" smtClean="0"/>
              <a:t>¿Queremos ser asociados con la identidad visual del sector o diferenciarnos?</a:t>
            </a:r>
          </a:p>
          <a:p>
            <a:pPr lvl="1"/>
            <a:r>
              <a:rPr lang="es-ES" dirty="0" smtClean="0"/>
              <a:t>Tomar en cuenta los tipos de identidad visual</a:t>
            </a:r>
          </a:p>
          <a:p>
            <a:pPr marL="411480" lvl="1" indent="0"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837355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De </a:t>
            </a:r>
            <a:r>
              <a:rPr lang="es-ES" b="1" dirty="0" smtClean="0"/>
              <a:t>memoria</a:t>
            </a:r>
          </a:p>
          <a:p>
            <a:pPr lvl="1"/>
            <a:r>
              <a:rPr lang="es-ES" dirty="0" smtClean="0"/>
              <a:t>Simplicidad estructural: menor cantidad de rasgos estructurales genéricos y pocos agentes plásticos</a:t>
            </a:r>
          </a:p>
          <a:p>
            <a:pPr lvl="1"/>
            <a:r>
              <a:rPr lang="es-ES" dirty="0" smtClean="0"/>
              <a:t>Original/Redundancia: el grado de originalidad deberá ser algo superior a su valor de redundancia, ambos son necesarios para alojarse en la memoria del receptor</a:t>
            </a:r>
          </a:p>
          <a:p>
            <a:pPr lvl="1"/>
            <a:r>
              <a:rPr lang="es-ES" dirty="0" smtClean="0"/>
              <a:t>Carácter simbólico: aporta emotividad, implicación psicológica</a:t>
            </a:r>
          </a:p>
          <a:p>
            <a:pPr lvl="1"/>
            <a:r>
              <a:rPr lang="es-ES" dirty="0" smtClean="0"/>
              <a:t>Pregnancia</a:t>
            </a:r>
          </a:p>
          <a:p>
            <a:pPr lvl="1"/>
            <a:r>
              <a:rPr lang="es-ES" dirty="0" smtClean="0"/>
              <a:t>Armonía: entre los componentes visuales y tipográficos, colores, etc.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225049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332656"/>
            <a:ext cx="6059016" cy="6525344"/>
          </a:xfrm>
        </p:spPr>
        <p:txBody>
          <a:bodyPr>
            <a:normAutofit/>
          </a:bodyPr>
          <a:lstStyle/>
          <a:p>
            <a:r>
              <a:rPr lang="es-ES" dirty="0"/>
              <a:t>De </a:t>
            </a:r>
            <a:r>
              <a:rPr lang="es-ES" b="1" dirty="0" smtClean="0"/>
              <a:t>asociación</a:t>
            </a:r>
            <a:endParaRPr lang="es-ES" b="1" dirty="0"/>
          </a:p>
          <a:p>
            <a:pPr lvl="1"/>
            <a:r>
              <a:rPr lang="es-ES" dirty="0"/>
              <a:t>Por analogía: parecido intrínseco al producto (</a:t>
            </a:r>
            <a:r>
              <a:rPr lang="es-ES" dirty="0" err="1"/>
              <a:t>Michelín</a:t>
            </a:r>
            <a:r>
              <a:rPr lang="es-ES" dirty="0" smtClean="0"/>
              <a:t>)</a:t>
            </a:r>
          </a:p>
          <a:p>
            <a:pPr lvl="1"/>
            <a:endParaRPr lang="es-ES" dirty="0"/>
          </a:p>
          <a:p>
            <a:pPr lvl="1"/>
            <a:r>
              <a:rPr lang="es-ES" dirty="0"/>
              <a:t>Por alegoría: elementos reconocibles de la realidad combinados de forma original (</a:t>
            </a:r>
            <a:r>
              <a:rPr lang="es-ES" dirty="0" err="1"/>
              <a:t>Sherwin</a:t>
            </a:r>
            <a:r>
              <a:rPr lang="es-ES" dirty="0"/>
              <a:t> Williams</a:t>
            </a:r>
            <a:r>
              <a:rPr lang="es-ES" dirty="0" smtClean="0"/>
              <a:t>)</a:t>
            </a:r>
          </a:p>
          <a:p>
            <a:pPr lvl="1"/>
            <a:endParaRPr lang="es-ES" dirty="0"/>
          </a:p>
          <a:p>
            <a:pPr lvl="1"/>
            <a:r>
              <a:rPr lang="es-ES" dirty="0"/>
              <a:t>Lógicamente: correspondencia entre la imagen y referente </a:t>
            </a:r>
            <a:r>
              <a:rPr lang="es-ES" dirty="0" smtClean="0"/>
              <a:t>(</a:t>
            </a:r>
            <a:r>
              <a:rPr lang="es-ES" dirty="0" err="1" smtClean="0"/>
              <a:t>zippo</a:t>
            </a:r>
            <a:r>
              <a:rPr lang="es-ES" dirty="0" smtClean="0"/>
              <a:t>)</a:t>
            </a:r>
          </a:p>
          <a:p>
            <a:pPr lvl="1"/>
            <a:endParaRPr lang="es-ES" dirty="0"/>
          </a:p>
          <a:p>
            <a:pPr lvl="1"/>
            <a:r>
              <a:rPr lang="es-ES" dirty="0"/>
              <a:t>Emblemáticamente: asociada a valores en forma de emblemas (corona de laurel en Fred </a:t>
            </a:r>
            <a:r>
              <a:rPr lang="es-ES" dirty="0" err="1"/>
              <a:t>Perrys</a:t>
            </a:r>
            <a:r>
              <a:rPr lang="es-ES" dirty="0" smtClean="0"/>
              <a:t>)</a:t>
            </a:r>
          </a:p>
          <a:p>
            <a:pPr lvl="1"/>
            <a:endParaRPr lang="es-ES" dirty="0"/>
          </a:p>
          <a:p>
            <a:pPr lvl="1"/>
            <a:r>
              <a:rPr lang="es-ES" dirty="0"/>
              <a:t>Simbólicamente: I </a:t>
            </a:r>
            <a:r>
              <a:rPr lang="es-ES" dirty="0" err="1"/>
              <a:t>love</a:t>
            </a:r>
            <a:r>
              <a:rPr lang="es-ES" dirty="0"/>
              <a:t> NY de Milton </a:t>
            </a:r>
            <a:r>
              <a:rPr lang="es-ES" dirty="0" err="1" smtClean="0"/>
              <a:t>Gleiser</a:t>
            </a:r>
            <a:endParaRPr lang="es-ES" dirty="0" smtClean="0"/>
          </a:p>
          <a:p>
            <a:pPr lvl="1"/>
            <a:endParaRPr lang="es-ES" dirty="0"/>
          </a:p>
          <a:p>
            <a:pPr lvl="1"/>
            <a:r>
              <a:rPr lang="es-ES" dirty="0"/>
              <a:t>Convencionalmente: arbitraria</a:t>
            </a:r>
          </a:p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0272" y="332656"/>
            <a:ext cx="941446" cy="123800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6257" y="1700808"/>
            <a:ext cx="1154580" cy="154142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9006" y="3429000"/>
            <a:ext cx="1697873" cy="57606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6944" y="4104084"/>
            <a:ext cx="1484128" cy="14131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4248" y="5672948"/>
            <a:ext cx="1257176" cy="117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08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Tipos de identidad visual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/>
              <a:t>Monolítica</a:t>
            </a:r>
          </a:p>
          <a:p>
            <a:pPr lvl="1"/>
            <a:r>
              <a:rPr lang="es-ES" b="1" dirty="0" smtClean="0"/>
              <a:t>Utiliza un nombre y estilo visual en todas sus manifestaciones</a:t>
            </a:r>
          </a:p>
          <a:p>
            <a:pPr lvl="1"/>
            <a:r>
              <a:rPr lang="es-ES" dirty="0" smtClean="0"/>
              <a:t>Empresas con gran crecimiento orgánico</a:t>
            </a:r>
          </a:p>
          <a:p>
            <a:pPr lvl="1"/>
            <a:r>
              <a:rPr lang="es-ES" dirty="0" smtClean="0"/>
              <a:t>Orientadas hacia la calidad de sus productos</a:t>
            </a:r>
          </a:p>
          <a:p>
            <a:pPr lvl="1"/>
            <a:r>
              <a:rPr lang="es-ES" dirty="0" smtClean="0"/>
              <a:t>Operan en un sector poco diversificado</a:t>
            </a:r>
          </a:p>
          <a:p>
            <a:pPr lvl="1"/>
            <a:r>
              <a:rPr lang="es-ES" dirty="0" smtClean="0"/>
              <a:t>Liderazgo en sus mercados</a:t>
            </a:r>
          </a:p>
          <a:p>
            <a:pPr lvl="1"/>
            <a:r>
              <a:rPr lang="es-ES" dirty="0" smtClean="0"/>
              <a:t>Estrategias de diferenciación basadas en la identidad</a:t>
            </a:r>
          </a:p>
          <a:p>
            <a:r>
              <a:rPr lang="es-ES" dirty="0" smtClean="0"/>
              <a:t>De respaldo</a:t>
            </a:r>
          </a:p>
          <a:p>
            <a:pPr lvl="1"/>
            <a:r>
              <a:rPr lang="es-ES" b="1" dirty="0" smtClean="0"/>
              <a:t>Conjunto de compañía poyadas en la identidad del grupo</a:t>
            </a:r>
          </a:p>
          <a:p>
            <a:pPr lvl="1"/>
            <a:r>
              <a:rPr lang="es-ES" dirty="0" smtClean="0"/>
              <a:t>Crecimiento basado en absorciones</a:t>
            </a:r>
          </a:p>
          <a:p>
            <a:pPr lvl="1"/>
            <a:r>
              <a:rPr lang="es-ES" dirty="0" smtClean="0"/>
              <a:t>Diversificación de sectores y actividades</a:t>
            </a:r>
          </a:p>
          <a:p>
            <a:pPr lvl="1"/>
            <a:r>
              <a:rPr lang="es-ES" dirty="0" smtClean="0"/>
              <a:t>Aprovechar imagen de compañía reputada</a:t>
            </a:r>
          </a:p>
          <a:p>
            <a:r>
              <a:rPr lang="es-ES" dirty="0"/>
              <a:t>De marcas</a:t>
            </a:r>
          </a:p>
          <a:p>
            <a:pPr lvl="1"/>
            <a:r>
              <a:rPr lang="es-ES" b="1" dirty="0"/>
              <a:t>Conjunto de marcas que operan independientemente sin relación con el grupo matriz</a:t>
            </a:r>
          </a:p>
          <a:p>
            <a:pPr lvl="1"/>
            <a:r>
              <a:rPr lang="es-ES" dirty="0"/>
              <a:t>Basan la estrategia en la competitividad de sus productos</a:t>
            </a:r>
          </a:p>
          <a:p>
            <a:pPr lvl="1"/>
            <a:endParaRPr lang="es-ES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6008" y="2276872"/>
            <a:ext cx="1012613" cy="100811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96" y="4293096"/>
            <a:ext cx="3018774" cy="81808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5020" y="5733256"/>
            <a:ext cx="995372" cy="1036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936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dirty="0" smtClean="0"/>
              <a:t>Metodología para crear un Programa de Identidad Visual Corporativa (PIV)</a:t>
            </a:r>
            <a:endParaRPr lang="es-E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es-ES" sz="1900" dirty="0" smtClean="0"/>
              <a:t>**Previamente analizar la Imagen Corporativa desde distintos puntos de vista (auditoría de imagen)</a:t>
            </a:r>
          </a:p>
          <a:p>
            <a:pPr marL="114300" indent="0">
              <a:buNone/>
            </a:pPr>
            <a:endParaRPr lang="es-ES" dirty="0" smtClean="0"/>
          </a:p>
          <a:p>
            <a:r>
              <a:rPr lang="es-ES" dirty="0" smtClean="0"/>
              <a:t>Análisis de la Imagen Corporativa en cuanto a identidad visual</a:t>
            </a:r>
          </a:p>
          <a:p>
            <a:pPr marL="868680" lvl="1" indent="-457200">
              <a:buFont typeface="+mj-lt"/>
              <a:buAutoNum type="arabicPeriod"/>
            </a:pPr>
            <a:r>
              <a:rPr lang="es-ES" dirty="0" smtClean="0"/>
              <a:t>Establecimiento de objetivos corporativos: ser selectivos, jerarquizar, que sean compatibles y armónicos</a:t>
            </a:r>
          </a:p>
          <a:p>
            <a:pPr marL="868680" lvl="1" indent="-457200">
              <a:buFont typeface="+mj-lt"/>
              <a:buAutoNum type="arabicPeriod"/>
            </a:pPr>
            <a:r>
              <a:rPr lang="es-ES" dirty="0" smtClean="0"/>
              <a:t>Determinación del estado corporativo:</a:t>
            </a:r>
          </a:p>
          <a:p>
            <a:pPr lvl="2"/>
            <a:r>
              <a:rPr lang="es-ES" dirty="0" smtClean="0"/>
              <a:t>Nueva creación </a:t>
            </a:r>
          </a:p>
          <a:p>
            <a:pPr lvl="2"/>
            <a:r>
              <a:rPr lang="es-ES" dirty="0"/>
              <a:t>I</a:t>
            </a:r>
            <a:r>
              <a:rPr lang="es-ES" dirty="0" smtClean="0"/>
              <a:t>dentidad visual obsoleta</a:t>
            </a:r>
          </a:p>
          <a:p>
            <a:pPr lvl="2"/>
            <a:r>
              <a:rPr lang="es-ES" dirty="0"/>
              <a:t>D</a:t>
            </a:r>
            <a:r>
              <a:rPr lang="es-ES" dirty="0" smtClean="0"/>
              <a:t>isfunción corporativa entre la identidad visual y otras variables</a:t>
            </a:r>
          </a:p>
          <a:p>
            <a:pPr lvl="2"/>
            <a:r>
              <a:rPr lang="es-ES" dirty="0"/>
              <a:t>I</a:t>
            </a:r>
            <a:r>
              <a:rPr lang="es-ES" dirty="0" smtClean="0"/>
              <a:t>magen negativa</a:t>
            </a:r>
          </a:p>
          <a:p>
            <a:pPr marL="868680" lvl="1" indent="-457200">
              <a:buFont typeface="+mj-lt"/>
              <a:buAutoNum type="arabicPeriod"/>
            </a:pPr>
            <a:r>
              <a:rPr lang="es-ES" dirty="0" smtClean="0"/>
              <a:t>Análisis diacrónico de la identidad visual: evolución de la imagen gráfica de la empresa ¿seguir la tradición o renovar?</a:t>
            </a:r>
          </a:p>
          <a:p>
            <a:pPr marL="868680" lvl="1" indent="-457200">
              <a:buFont typeface="+mj-lt"/>
              <a:buAutoNum type="arabicPeriod"/>
            </a:pPr>
            <a:r>
              <a:rPr lang="es-ES" dirty="0" smtClean="0"/>
              <a:t>Análisis de la identidad visual del sector y posición predominante de la competencia</a:t>
            </a:r>
          </a:p>
        </p:txBody>
      </p:sp>
    </p:spTree>
    <p:extLst>
      <p:ext uri="{BB962C8B-B14F-4D97-AF65-F5344CB8AC3E}">
        <p14:creationId xmlns:p14="http://schemas.microsoft.com/office/powerpoint/2010/main" val="668742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476672"/>
            <a:ext cx="7620000" cy="5924128"/>
          </a:xfrm>
        </p:spPr>
        <p:txBody>
          <a:bodyPr>
            <a:normAutofit fontScale="92500"/>
          </a:bodyPr>
          <a:lstStyle/>
          <a:p>
            <a:r>
              <a:rPr lang="es-ES" dirty="0"/>
              <a:t>Configuración de la personalidad de la compañía en cuanto a la identidad visual</a:t>
            </a:r>
          </a:p>
          <a:p>
            <a:pPr marL="868680" lvl="1" indent="-457200">
              <a:buFont typeface="+mj-lt"/>
              <a:buAutoNum type="arabicPeriod"/>
            </a:pPr>
            <a:r>
              <a:rPr lang="es-ES" dirty="0"/>
              <a:t>Selección de atributos corporativos a </a:t>
            </a:r>
            <a:r>
              <a:rPr lang="es-ES" dirty="0" smtClean="0"/>
              <a:t>resaltar: características reales de la empresa sobre las cuales se construye la imagen</a:t>
            </a:r>
          </a:p>
          <a:p>
            <a:pPr lvl="2"/>
            <a:r>
              <a:rPr lang="es-ES" dirty="0" smtClean="0"/>
              <a:t>Orientación a la acción</a:t>
            </a:r>
          </a:p>
          <a:p>
            <a:pPr lvl="2"/>
            <a:r>
              <a:rPr lang="es-ES" dirty="0" smtClean="0"/>
              <a:t>Innovación</a:t>
            </a:r>
          </a:p>
          <a:p>
            <a:pPr lvl="2"/>
            <a:r>
              <a:rPr lang="es-ES" dirty="0" smtClean="0"/>
              <a:t>Gran dimensión</a:t>
            </a:r>
          </a:p>
          <a:p>
            <a:pPr lvl="2"/>
            <a:r>
              <a:rPr lang="es-ES" dirty="0" smtClean="0"/>
              <a:t>Tradición</a:t>
            </a:r>
          </a:p>
          <a:p>
            <a:pPr lvl="2"/>
            <a:r>
              <a:rPr lang="es-ES" dirty="0" smtClean="0"/>
              <a:t>Orientación hacia el usuario</a:t>
            </a:r>
          </a:p>
          <a:p>
            <a:pPr lvl="2"/>
            <a:r>
              <a:rPr lang="es-ES" dirty="0" smtClean="0"/>
              <a:t>Utilidad social</a:t>
            </a:r>
          </a:p>
          <a:p>
            <a:pPr lvl="2"/>
            <a:r>
              <a:rPr lang="es-ES" dirty="0" smtClean="0"/>
              <a:t>Interés nacional</a:t>
            </a:r>
          </a:p>
          <a:p>
            <a:pPr lvl="2"/>
            <a:r>
              <a:rPr lang="es-ES" dirty="0" smtClean="0"/>
              <a:t>Énfasis en recursos humanos</a:t>
            </a:r>
            <a:endParaRPr lang="es-ES" dirty="0"/>
          </a:p>
          <a:p>
            <a:pPr marL="868680" lvl="1" indent="-457200">
              <a:buFont typeface="+mj-lt"/>
              <a:buAutoNum type="arabicPeriod"/>
            </a:pPr>
            <a:r>
              <a:rPr lang="es-ES" dirty="0"/>
              <a:t>Selección y test de </a:t>
            </a:r>
            <a:r>
              <a:rPr lang="es-ES" dirty="0" smtClean="0"/>
              <a:t>nombre</a:t>
            </a:r>
          </a:p>
          <a:p>
            <a:pPr lvl="2"/>
            <a:r>
              <a:rPr lang="es-ES" dirty="0" smtClean="0"/>
              <a:t>Descriptivo, como Gas Natural</a:t>
            </a:r>
          </a:p>
          <a:p>
            <a:pPr lvl="2"/>
            <a:r>
              <a:rPr lang="es-ES" dirty="0" smtClean="0"/>
              <a:t>Toponímico, identifica el lugar de origen como British </a:t>
            </a:r>
            <a:r>
              <a:rPr lang="es-ES" dirty="0" err="1" smtClean="0"/>
              <a:t>Airlines</a:t>
            </a:r>
            <a:endParaRPr lang="es-ES" dirty="0" smtClean="0"/>
          </a:p>
          <a:p>
            <a:pPr lvl="2"/>
            <a:r>
              <a:rPr lang="es-ES" dirty="0" smtClean="0"/>
              <a:t>Contractivos, pueden ser siglas, acrónimos y sinéresis, como Banamex</a:t>
            </a:r>
          </a:p>
          <a:p>
            <a:pPr lvl="2"/>
            <a:r>
              <a:rPr lang="es-ES" dirty="0" smtClean="0"/>
              <a:t>Simbólicos, usan el nombre de una cosa o animal, como </a:t>
            </a:r>
            <a:r>
              <a:rPr lang="es-ES" dirty="0" err="1" smtClean="0"/>
              <a:t>Camel</a:t>
            </a:r>
            <a:endParaRPr lang="es-ES" dirty="0" smtClean="0"/>
          </a:p>
          <a:p>
            <a:pPr lvl="2"/>
            <a:r>
              <a:rPr lang="es-ES" dirty="0" smtClean="0"/>
              <a:t>Patronímicos, con el apellido del fundador o persona clave, como Ford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5852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68680" lvl="1" indent="-457200">
              <a:buFont typeface="+mj-lt"/>
              <a:buAutoNum type="arabicPeriod" startAt="3"/>
            </a:pPr>
            <a:r>
              <a:rPr lang="es-ES" dirty="0"/>
              <a:t>Creación de la identidad </a:t>
            </a:r>
            <a:r>
              <a:rPr lang="es-ES" dirty="0" smtClean="0"/>
              <a:t>visual: definir y diseñar las constantes </a:t>
            </a:r>
            <a:endParaRPr lang="es-ES" dirty="0"/>
          </a:p>
          <a:p>
            <a:pPr marL="868680" lvl="1" indent="-457200">
              <a:buFont typeface="+mj-lt"/>
              <a:buAutoNum type="arabicPeriod" startAt="3"/>
            </a:pPr>
            <a:r>
              <a:rPr lang="es-ES" dirty="0" err="1"/>
              <a:t>Tests</a:t>
            </a:r>
            <a:r>
              <a:rPr lang="es-ES" dirty="0"/>
              <a:t> de análisis funcional de la identidad </a:t>
            </a:r>
            <a:r>
              <a:rPr lang="es-ES" dirty="0" smtClean="0"/>
              <a:t>visual</a:t>
            </a:r>
          </a:p>
          <a:p>
            <a:pPr lvl="2"/>
            <a:r>
              <a:rPr lang="es-ES" dirty="0" smtClean="0"/>
              <a:t>Ampliación</a:t>
            </a:r>
          </a:p>
          <a:p>
            <a:pPr lvl="2"/>
            <a:r>
              <a:rPr lang="es-ES" dirty="0" smtClean="0"/>
              <a:t>Reducción</a:t>
            </a:r>
          </a:p>
          <a:p>
            <a:pPr lvl="2"/>
            <a:r>
              <a:rPr lang="es-ES" dirty="0" smtClean="0"/>
              <a:t>Movimiento</a:t>
            </a:r>
          </a:p>
          <a:p>
            <a:pPr lvl="2"/>
            <a:r>
              <a:rPr lang="es-ES" dirty="0" smtClean="0"/>
              <a:t>Recuerdo</a:t>
            </a:r>
          </a:p>
          <a:p>
            <a:pPr lvl="2"/>
            <a:r>
              <a:rPr lang="es-ES" dirty="0" smtClean="0"/>
              <a:t>Enmascaramiento</a:t>
            </a:r>
          </a:p>
          <a:p>
            <a:pPr marL="868680" lvl="1" indent="-457200">
              <a:buFont typeface="+mj-lt"/>
              <a:buAutoNum type="arabicPeriod" startAt="3"/>
            </a:pPr>
            <a:r>
              <a:rPr lang="es-ES" dirty="0" smtClean="0"/>
              <a:t>Determinación del sistema de aplicaciones: en cada medio y soporte en el que se utilizará</a:t>
            </a:r>
          </a:p>
          <a:p>
            <a:pPr marL="868680" lvl="1" indent="-457200">
              <a:buFont typeface="+mj-lt"/>
              <a:buAutoNum type="arabicPeriod" startAt="3"/>
            </a:pPr>
            <a:r>
              <a:rPr lang="es-ES" dirty="0" smtClean="0"/>
              <a:t>Realización del manual de normas de identidad visual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0333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Cultura </a:t>
            </a:r>
            <a:r>
              <a:rPr lang="es-ES" dirty="0" err="1" smtClean="0"/>
              <a:t>COrporativa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6587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Puede entenderse como…</a:t>
            </a:r>
            <a:endParaRPr lang="es-ES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Cristalización del entorno</a:t>
            </a:r>
          </a:p>
          <a:p>
            <a:r>
              <a:rPr lang="es-ES" dirty="0" smtClean="0"/>
              <a:t>Diseño estratégico interno</a:t>
            </a:r>
          </a:p>
          <a:p>
            <a:r>
              <a:rPr lang="es-ES" dirty="0" smtClean="0"/>
              <a:t>Autoimagen</a:t>
            </a:r>
          </a:p>
          <a:p>
            <a:r>
              <a:rPr lang="es-ES" dirty="0" smtClean="0"/>
              <a:t>Presunciones básicas de la organización</a:t>
            </a:r>
          </a:p>
          <a:p>
            <a:r>
              <a:rPr lang="es-ES" dirty="0" smtClean="0"/>
              <a:t>Valores compartidos</a:t>
            </a:r>
          </a:p>
          <a:p>
            <a:r>
              <a:rPr lang="es-ES" dirty="0" smtClean="0"/>
              <a:t>Ideología de la organización</a:t>
            </a:r>
          </a:p>
          <a:p>
            <a:endParaRPr lang="es-ES" dirty="0"/>
          </a:p>
          <a:p>
            <a:pPr marL="114300" indent="0" algn="ctr">
              <a:buNone/>
            </a:pPr>
            <a:r>
              <a:rPr lang="es-ES" dirty="0" smtClean="0"/>
              <a:t>“El inconsciente colectivo de la organización, que se manifiesta explícitamente mediante un conjunto de comportamientos”</a:t>
            </a:r>
          </a:p>
          <a:p>
            <a:pPr marL="114300" indent="0">
              <a:buNone/>
            </a:pPr>
            <a:endParaRPr lang="es-ES" dirty="0"/>
          </a:p>
          <a:p>
            <a:pPr marL="114300" indent="0" algn="ctr">
              <a:buNone/>
            </a:pPr>
            <a:r>
              <a:rPr lang="es-ES" dirty="0" smtClean="0"/>
              <a:t>“El proceso de construcción social de la identidad de la organización”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93649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dirty="0" smtClean="0"/>
              <a:t>Funciones de la cultura corporativa</a:t>
            </a:r>
            <a:endParaRPr lang="es-ES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/>
              <a:t>Adaptación</a:t>
            </a:r>
          </a:p>
          <a:p>
            <a:pPr lvl="1"/>
            <a:r>
              <a:rPr lang="es-ES" dirty="0" smtClean="0"/>
              <a:t>La cultura favorece el consenso respecto a la </a:t>
            </a:r>
            <a:r>
              <a:rPr lang="es-ES" b="1" dirty="0" smtClean="0"/>
              <a:t>misión</a:t>
            </a:r>
            <a:r>
              <a:rPr lang="es-ES" dirty="0" smtClean="0"/>
              <a:t> de la empresa, es la base del proyecto empresarial necesario para cumplir la misión. Favorece la integración entre grupos profesionales con orígenes distintos y conseguir una adaptación armoniosa.</a:t>
            </a:r>
          </a:p>
          <a:p>
            <a:r>
              <a:rPr lang="es-ES" dirty="0" smtClean="0"/>
              <a:t>Cohesión</a:t>
            </a:r>
          </a:p>
          <a:p>
            <a:pPr lvl="1"/>
            <a:r>
              <a:rPr lang="es-ES" dirty="0" smtClean="0"/>
              <a:t>Sentido de pertenencia al grupo, independientemente de la vinculación contractual (administrativos, obreros, vendedores, etc.)</a:t>
            </a:r>
          </a:p>
          <a:p>
            <a:pPr lvl="1"/>
            <a:r>
              <a:rPr lang="es-ES" dirty="0" smtClean="0"/>
              <a:t>A través de:</a:t>
            </a:r>
          </a:p>
          <a:p>
            <a:pPr lvl="2"/>
            <a:r>
              <a:rPr lang="es-ES" dirty="0"/>
              <a:t>A</a:t>
            </a:r>
            <a:r>
              <a:rPr lang="es-ES" dirty="0" smtClean="0"/>
              <a:t>sunción de un conjunto de valores aportados por un líder carismático</a:t>
            </a:r>
          </a:p>
          <a:p>
            <a:pPr lvl="2"/>
            <a:r>
              <a:rPr lang="es-ES" dirty="0" smtClean="0"/>
              <a:t>Ceremonias</a:t>
            </a:r>
            <a:r>
              <a:rPr lang="es-ES" dirty="0"/>
              <a:t> </a:t>
            </a:r>
            <a:r>
              <a:rPr lang="es-ES" dirty="0" smtClean="0"/>
              <a:t>y rituales</a:t>
            </a:r>
          </a:p>
          <a:p>
            <a:pPr lvl="2"/>
            <a:r>
              <a:rPr lang="es-ES" dirty="0"/>
              <a:t>L</a:t>
            </a:r>
            <a:r>
              <a:rPr lang="es-ES" dirty="0" smtClean="0"/>
              <a:t>egitimación de las formas de influencia y poder; toma de decisiones.</a:t>
            </a:r>
          </a:p>
          <a:p>
            <a:pPr lvl="2"/>
            <a:r>
              <a:rPr lang="es-ES" dirty="0" smtClean="0"/>
              <a:t>Comunicación interna: reafirmación de identidad, transmisión de valores, creación de un estilo corporativo</a:t>
            </a:r>
          </a:p>
          <a:p>
            <a:r>
              <a:rPr lang="es-ES" dirty="0" smtClean="0"/>
              <a:t>Implicación</a:t>
            </a:r>
          </a:p>
          <a:p>
            <a:pPr lvl="1"/>
            <a:r>
              <a:rPr lang="es-ES" dirty="0" smtClean="0"/>
              <a:t>Intersección de valores de la persona, de su propia percepción del éxito personal y del concepto que ella tenga de sí misma con el sistema de valores de la empresa y su cultura</a:t>
            </a:r>
          </a:p>
        </p:txBody>
      </p:sp>
    </p:spTree>
    <p:extLst>
      <p:ext uri="{BB962C8B-B14F-4D97-AF65-F5344CB8AC3E}">
        <p14:creationId xmlns:p14="http://schemas.microsoft.com/office/powerpoint/2010/main" val="3906506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Tipologías culturales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364704"/>
            <a:ext cx="7620000" cy="4800600"/>
          </a:xfrm>
        </p:spPr>
        <p:txBody>
          <a:bodyPr/>
          <a:lstStyle/>
          <a:p>
            <a:r>
              <a:rPr lang="es-ES" sz="1800" b="1" dirty="0" smtClean="0"/>
              <a:t>La ideología de la organización</a:t>
            </a:r>
            <a:r>
              <a:rPr lang="es-ES" sz="1800" dirty="0" smtClean="0"/>
              <a:t>: la forma en la que la organización se adapta a las contingencias externas a partir de cuatro paradigmas (el poder, la función, la tarea y la persona)</a:t>
            </a:r>
          </a:p>
          <a:p>
            <a:pPr lvl="1"/>
            <a:endParaRPr lang="es-ES" dirty="0" smtClean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88356253"/>
              </p:ext>
            </p:extLst>
          </p:nvPr>
        </p:nvGraphicFramePr>
        <p:xfrm>
          <a:off x="395536" y="2220215"/>
          <a:ext cx="7776864" cy="43771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43437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/>
              <a:t>El desarrollo </a:t>
            </a:r>
            <a:r>
              <a:rPr lang="es-ES" b="1" dirty="0" smtClean="0"/>
              <a:t>empresarial</a:t>
            </a:r>
            <a:r>
              <a:rPr lang="es-ES" dirty="0" smtClean="0"/>
              <a:t>; la cultura desempeña funciones diferentes en las etapas de evolución corporativa.</a:t>
            </a:r>
            <a:endParaRPr lang="es-ES" dirty="0"/>
          </a:p>
          <a:p>
            <a:endParaRPr lang="es-ES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466364698"/>
              </p:ext>
            </p:extLst>
          </p:nvPr>
        </p:nvGraphicFramePr>
        <p:xfrm>
          <a:off x="1263054" y="2545073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27579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Din</a:t>
            </a:r>
            <a:r>
              <a:rPr lang="es-ES" dirty="0" smtClean="0"/>
              <a:t>ámica de la cultura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Cultura </a:t>
            </a:r>
            <a:r>
              <a:rPr lang="es-ES" b="1" dirty="0" smtClean="0"/>
              <a:t>fuerte/d</a:t>
            </a:r>
            <a:r>
              <a:rPr lang="es-ES" b="1" dirty="0" smtClean="0"/>
              <a:t>ébil: </a:t>
            </a:r>
            <a:r>
              <a:rPr lang="es-ES" dirty="0" smtClean="0"/>
              <a:t>contenidos compartidos, nivel de arraigo de valores, capacidad de orientar procedimientos y rituales</a:t>
            </a:r>
          </a:p>
          <a:p>
            <a:endParaRPr lang="es-ES" dirty="0" smtClean="0"/>
          </a:p>
          <a:p>
            <a:r>
              <a:rPr lang="es-ES" dirty="0" smtClean="0"/>
              <a:t>Cultura </a:t>
            </a:r>
            <a:r>
              <a:rPr lang="es-ES" b="1" dirty="0" smtClean="0"/>
              <a:t>concentrada/fragmentada</a:t>
            </a:r>
            <a:r>
              <a:rPr lang="es-ES" dirty="0" smtClean="0"/>
              <a:t>: cantidad de grupos o componentes, grado de centralización de su gestión</a:t>
            </a:r>
          </a:p>
          <a:p>
            <a:endParaRPr lang="es-ES" dirty="0" smtClean="0"/>
          </a:p>
          <a:p>
            <a:r>
              <a:rPr lang="es-ES" dirty="0" smtClean="0"/>
              <a:t>Cultura </a:t>
            </a:r>
            <a:r>
              <a:rPr lang="es-ES" b="1" dirty="0" smtClean="0"/>
              <a:t>con tendencia al cierre/apertura</a:t>
            </a:r>
            <a:r>
              <a:rPr lang="es-ES" dirty="0" smtClean="0"/>
              <a:t>: grado de permeabilidad a los cambios del entorno</a:t>
            </a:r>
          </a:p>
          <a:p>
            <a:endParaRPr lang="es-ES" dirty="0" smtClean="0"/>
          </a:p>
          <a:p>
            <a:r>
              <a:rPr lang="es-ES" dirty="0" smtClean="0"/>
              <a:t>Cultura </a:t>
            </a:r>
            <a:r>
              <a:rPr lang="es-ES" b="1" dirty="0" smtClean="0"/>
              <a:t>autónoma/refleja</a:t>
            </a:r>
            <a:r>
              <a:rPr lang="es-ES" dirty="0" smtClean="0"/>
              <a:t>: grado de singularidad o imitación de sus rasgos y pautas culturales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97218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Relaci</a:t>
            </a:r>
            <a:r>
              <a:rPr lang="es-ES" dirty="0" smtClean="0"/>
              <a:t>ón con el entorno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79512" y="1484784"/>
            <a:ext cx="3754760" cy="4709120"/>
          </a:xfrm>
        </p:spPr>
        <p:txBody>
          <a:bodyPr>
            <a:normAutofit fontScale="85000" lnSpcReduction="10000"/>
          </a:bodyPr>
          <a:lstStyle/>
          <a:p>
            <a:r>
              <a:rPr lang="es-ES" dirty="0" smtClean="0"/>
              <a:t>Apertura/asilamiento del entorno</a:t>
            </a:r>
          </a:p>
          <a:p>
            <a:r>
              <a:rPr lang="es-ES" dirty="0" smtClean="0"/>
              <a:t>Innovaci</a:t>
            </a:r>
            <a:r>
              <a:rPr lang="es-ES" dirty="0" smtClean="0"/>
              <a:t>ón y cambio/orden establecido y disciplina</a:t>
            </a:r>
          </a:p>
          <a:p>
            <a:pPr lvl="1"/>
            <a:r>
              <a:rPr lang="es-ES" dirty="0" smtClean="0"/>
              <a:t>Mentalidad narcisista (defensa de status quo, supervivencia)</a:t>
            </a:r>
          </a:p>
          <a:p>
            <a:pPr lvl="1"/>
            <a:r>
              <a:rPr lang="es-ES" dirty="0" smtClean="0"/>
              <a:t>Mentalidad tribal (orden interno, respeto a jerarquía, conformismo)</a:t>
            </a:r>
          </a:p>
          <a:p>
            <a:pPr lvl="1"/>
            <a:r>
              <a:rPr lang="es-ES" dirty="0" smtClean="0"/>
              <a:t>Mentalidad exploratoria (apertura al entorno, agresividad, competitividad, voluntad personal, relaciones)</a:t>
            </a:r>
          </a:p>
          <a:p>
            <a:pPr lvl="1"/>
            <a:r>
              <a:rPr lang="es-ES" dirty="0" smtClean="0"/>
              <a:t>Mentalidad amplificadora (máxima importancia del proyecto de la empresa, innovación, solución global a problemas, aventura)</a:t>
            </a:r>
            <a:endParaRPr lang="es-ES" dirty="0"/>
          </a:p>
        </p:txBody>
      </p:sp>
      <p:pic>
        <p:nvPicPr>
          <p:cNvPr id="6" name="Imagen 5" descr="Captura de pantalla 2012-10-21 a las 00.16.5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844823"/>
            <a:ext cx="4394747" cy="362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8349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>
            <a:normAutofit/>
          </a:bodyPr>
          <a:lstStyle/>
          <a:p>
            <a:r>
              <a:rPr lang="es-MX" sz="3600" dirty="0" smtClean="0"/>
              <a:t>Intervención cultural</a:t>
            </a:r>
            <a:endParaRPr lang="en-US" sz="3600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57200" y="908720"/>
            <a:ext cx="7931224" cy="4525963"/>
          </a:xfrm>
        </p:spPr>
        <p:txBody>
          <a:bodyPr>
            <a:normAutofit/>
          </a:bodyPr>
          <a:lstStyle/>
          <a:p>
            <a:pPr algn="just"/>
            <a:r>
              <a:rPr lang="es-MX" sz="1800" dirty="0" smtClean="0"/>
              <a:t>Gestionar la cultura exige responder con claridad a preguntas como:</a:t>
            </a:r>
            <a:endParaRPr lang="en-US" sz="1800" dirty="0" smtClean="0"/>
          </a:p>
          <a:p>
            <a:pPr lvl="1" algn="just"/>
            <a:r>
              <a:rPr lang="es-MX" sz="1800" dirty="0" smtClean="0"/>
              <a:t>¿qué se puede hacer con ella?</a:t>
            </a:r>
          </a:p>
          <a:p>
            <a:pPr lvl="1" algn="just"/>
            <a:r>
              <a:rPr lang="es-MX" sz="1800" dirty="0" smtClean="0"/>
              <a:t>¿Cuándo hay que cambiarla?</a:t>
            </a:r>
          </a:p>
          <a:p>
            <a:pPr lvl="1" algn="just"/>
            <a:r>
              <a:rPr lang="es-MX" sz="1800" dirty="0" smtClean="0"/>
              <a:t>¿Cómo hay que cambiarla?</a:t>
            </a:r>
          </a:p>
          <a:p>
            <a:pPr algn="just"/>
            <a:r>
              <a:rPr lang="es-MX" sz="1800" dirty="0" smtClean="0"/>
              <a:t>Es necesario concretar los aspectos básicos de la gestión cultural respondiendo a algunas de estas cuestiones. </a:t>
            </a:r>
          </a:p>
        </p:txBody>
      </p:sp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1381515103"/>
              </p:ext>
            </p:extLst>
          </p:nvPr>
        </p:nvGraphicFramePr>
        <p:xfrm>
          <a:off x="899592" y="2996952"/>
          <a:ext cx="7272808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80728"/>
            <a:ext cx="7859216" cy="4525963"/>
          </a:xfrm>
        </p:spPr>
        <p:txBody>
          <a:bodyPr>
            <a:normAutofit/>
          </a:bodyPr>
          <a:lstStyle/>
          <a:p>
            <a:pPr algn="just"/>
            <a:r>
              <a:rPr lang="es-MX" sz="1800" dirty="0" smtClean="0"/>
              <a:t>Además de los supuestos anteriores también deben observarse los siguientes principios de intervención cultural:</a:t>
            </a:r>
          </a:p>
          <a:p>
            <a:pPr lvl="1" algn="just"/>
            <a:r>
              <a:rPr lang="es-MX" sz="1800" b="1" i="1" dirty="0" smtClean="0"/>
              <a:t>Compromiso tácito de la presidencia </a:t>
            </a:r>
            <a:r>
              <a:rPr lang="es-MX" sz="1800" dirty="0" smtClean="0"/>
              <a:t>con la intervención cultural, colaborando en su diagnósticos y en la aplicación de sus conclusiones</a:t>
            </a:r>
          </a:p>
          <a:p>
            <a:pPr lvl="1" algn="just"/>
            <a:r>
              <a:rPr lang="es-MX" sz="1800" dirty="0" smtClean="0"/>
              <a:t>Intentar provocar un amplio </a:t>
            </a:r>
            <a:r>
              <a:rPr lang="es-MX" sz="1800" b="1" i="1" dirty="0" smtClean="0"/>
              <a:t>consenso</a:t>
            </a:r>
            <a:r>
              <a:rPr lang="es-MX" sz="1800" dirty="0" smtClean="0"/>
              <a:t> en el seno de la organización a fin de lograr la colaboración general</a:t>
            </a:r>
          </a:p>
          <a:p>
            <a:pPr lvl="1" algn="just"/>
            <a:r>
              <a:rPr lang="es-MX" sz="1800" dirty="0" smtClean="0"/>
              <a:t>La </a:t>
            </a:r>
            <a:r>
              <a:rPr lang="es-MX" sz="1800" b="1" i="1" dirty="0" smtClean="0"/>
              <a:t>esquematización exhaustiva del método de trabajo</a:t>
            </a:r>
            <a:r>
              <a:rPr lang="es-MX" sz="1800" dirty="0" smtClean="0"/>
              <a:t>, de los pasos concretos a seguir, de los objetivos que se vayan cumpliendo, de las hipótesis confirmadas y de las que puedan surgir</a:t>
            </a:r>
          </a:p>
          <a:p>
            <a:pPr lvl="1" algn="just"/>
            <a:r>
              <a:rPr lang="es-MX" sz="1800" dirty="0" smtClean="0"/>
              <a:t>Formular la intervención en términos de </a:t>
            </a:r>
            <a:r>
              <a:rPr lang="es-MX" sz="1800" b="1" i="1" dirty="0" smtClean="0"/>
              <a:t>objetivos operativos; </a:t>
            </a:r>
            <a:r>
              <a:rPr lang="es-MX" sz="1800" dirty="0" smtClean="0"/>
              <a:t>no solo es necesario hacerlo sino medirlo.</a:t>
            </a:r>
          </a:p>
          <a:p>
            <a:pPr lvl="1" algn="just"/>
            <a:r>
              <a:rPr lang="es-MX" sz="1800" dirty="0" smtClean="0"/>
              <a:t>Las conclusiones sobre la intervención deben constituir una </a:t>
            </a:r>
            <a:r>
              <a:rPr lang="es-MX" sz="1800" b="1" i="1" dirty="0" smtClean="0"/>
              <a:t>guía para la acción</a:t>
            </a:r>
          </a:p>
          <a:p>
            <a:pPr lvl="1" algn="just"/>
            <a:endParaRPr lang="es-MX" sz="1800" b="1" i="1" dirty="0"/>
          </a:p>
          <a:p>
            <a:pPr algn="just">
              <a:buNone/>
            </a:pPr>
            <a:endParaRPr lang="es-MX" sz="1800" i="1" dirty="0" smtClean="0"/>
          </a:p>
          <a:p>
            <a:pPr algn="just"/>
            <a:endParaRPr lang="es-MX" sz="2200" i="1" dirty="0" smtClean="0"/>
          </a:p>
          <a:p>
            <a:pPr lvl="1" algn="just"/>
            <a:endParaRPr lang="es-MX" sz="1800" dirty="0" smtClean="0"/>
          </a:p>
          <a:p>
            <a:pPr lvl="1" algn="just"/>
            <a:endParaRPr lang="es-MX" sz="1800" b="1" i="1" dirty="0" smtClean="0"/>
          </a:p>
          <a:p>
            <a:pPr lvl="1" algn="just"/>
            <a:endParaRPr lang="es-MX" sz="1800" dirty="0" smtClean="0"/>
          </a:p>
          <a:p>
            <a:pPr lvl="1" algn="just"/>
            <a:endParaRPr lang="en-US"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88640"/>
            <a:ext cx="7848872" cy="633670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MX" sz="1800" dirty="0" smtClean="0"/>
              <a:t>Normalmente, la mayor parte de las intervenciones en la cultura perdiguen la &lt;&lt;adaptación&gt;&gt; pero hay ocasiones en que es necesario el cambio en la cultura corporativa de la compañía </a:t>
            </a:r>
            <a:r>
              <a:rPr lang="es-MX" sz="1800" dirty="0" smtClean="0">
                <a:sym typeface="Wingdings" pitchFamily="2" charset="2"/>
              </a:rPr>
              <a:t> </a:t>
            </a:r>
            <a:r>
              <a:rPr lang="es-MX" sz="1800" dirty="0" err="1" smtClean="0">
                <a:sym typeface="Wingdings" pitchFamily="2" charset="2"/>
              </a:rPr>
              <a:t>Deal</a:t>
            </a:r>
            <a:r>
              <a:rPr lang="es-MX" sz="1800" dirty="0" smtClean="0">
                <a:sym typeface="Wingdings" pitchFamily="2" charset="2"/>
              </a:rPr>
              <a:t> y Kennedy mencionan los 5 factores de cambio cultural:</a:t>
            </a:r>
          </a:p>
          <a:p>
            <a:pPr algn="just"/>
            <a:endParaRPr lang="es-MX" sz="1800" i="1" dirty="0">
              <a:sym typeface="Wingdings" pitchFamily="2" charset="2"/>
            </a:endParaRPr>
          </a:p>
          <a:p>
            <a:pPr algn="just"/>
            <a:endParaRPr lang="es-MX" sz="1800" i="1" dirty="0" smtClean="0">
              <a:sym typeface="Wingdings" pitchFamily="2" charset="2"/>
            </a:endParaRPr>
          </a:p>
          <a:p>
            <a:pPr algn="just"/>
            <a:endParaRPr lang="es-MX" sz="1800" i="1" dirty="0">
              <a:sym typeface="Wingdings" pitchFamily="2" charset="2"/>
            </a:endParaRPr>
          </a:p>
          <a:p>
            <a:pPr algn="just"/>
            <a:endParaRPr lang="es-MX" sz="1800" i="1" dirty="0" smtClean="0">
              <a:sym typeface="Wingdings" pitchFamily="2" charset="2"/>
            </a:endParaRPr>
          </a:p>
          <a:p>
            <a:pPr algn="just"/>
            <a:endParaRPr lang="es-MX" sz="1800" i="1" dirty="0">
              <a:sym typeface="Wingdings" pitchFamily="2" charset="2"/>
            </a:endParaRPr>
          </a:p>
          <a:p>
            <a:pPr algn="just"/>
            <a:endParaRPr lang="es-MX" sz="1800" i="1" dirty="0" smtClean="0">
              <a:sym typeface="Wingdings" pitchFamily="2" charset="2"/>
            </a:endParaRPr>
          </a:p>
          <a:p>
            <a:pPr algn="just"/>
            <a:endParaRPr lang="es-MX" sz="1800" i="1" dirty="0">
              <a:sym typeface="Wingdings" pitchFamily="2" charset="2"/>
            </a:endParaRPr>
          </a:p>
          <a:p>
            <a:pPr algn="just"/>
            <a:endParaRPr lang="es-MX" sz="1800" i="1" dirty="0" smtClean="0">
              <a:sym typeface="Wingdings" pitchFamily="2" charset="2"/>
            </a:endParaRPr>
          </a:p>
          <a:p>
            <a:pPr algn="just"/>
            <a:endParaRPr lang="es-MX" sz="1800" i="1" dirty="0">
              <a:sym typeface="Wingdings" pitchFamily="2" charset="2"/>
            </a:endParaRPr>
          </a:p>
          <a:p>
            <a:pPr algn="just"/>
            <a:endParaRPr lang="es-MX" sz="1800" dirty="0" smtClean="0">
              <a:sym typeface="Wingdings" pitchFamily="2" charset="2"/>
            </a:endParaRPr>
          </a:p>
          <a:p>
            <a:pPr algn="just"/>
            <a:endParaRPr lang="es-MX" sz="1800" dirty="0">
              <a:sym typeface="Wingdings" pitchFamily="2" charset="2"/>
            </a:endParaRPr>
          </a:p>
          <a:p>
            <a:pPr algn="just"/>
            <a:endParaRPr lang="es-MX" sz="1800" dirty="0" smtClean="0">
              <a:sym typeface="Wingdings" pitchFamily="2" charset="2"/>
            </a:endParaRPr>
          </a:p>
          <a:p>
            <a:pPr algn="just"/>
            <a:endParaRPr lang="es-MX" sz="1800" dirty="0">
              <a:sym typeface="Wingdings" pitchFamily="2" charset="2"/>
            </a:endParaRPr>
          </a:p>
          <a:p>
            <a:pPr algn="just"/>
            <a:r>
              <a:rPr lang="es-MX" sz="1800" dirty="0" smtClean="0">
                <a:sym typeface="Wingdings" pitchFamily="2" charset="2"/>
              </a:rPr>
              <a:t>Para Villafañe los factores de cambio son:</a:t>
            </a:r>
          </a:p>
          <a:p>
            <a:pPr lvl="1" algn="just"/>
            <a:r>
              <a:rPr lang="es-MX" sz="1600" i="1" dirty="0" smtClean="0">
                <a:sym typeface="Wingdings" pitchFamily="2" charset="2"/>
              </a:rPr>
              <a:t>Cambio de misión</a:t>
            </a:r>
          </a:p>
          <a:p>
            <a:pPr lvl="1" algn="just"/>
            <a:r>
              <a:rPr lang="es-MX" sz="1600" i="1" dirty="0" smtClean="0">
                <a:sym typeface="Wingdings" pitchFamily="2" charset="2"/>
              </a:rPr>
              <a:t>Obsolescencia cultural</a:t>
            </a:r>
            <a:r>
              <a:rPr lang="es-MX" sz="1600" dirty="0" smtClean="0">
                <a:sym typeface="Wingdings" pitchFamily="2" charset="2"/>
              </a:rPr>
              <a:t>: resistencia al cambio y la evolución</a:t>
            </a:r>
          </a:p>
          <a:p>
            <a:pPr lvl="1" algn="just"/>
            <a:r>
              <a:rPr lang="es-MX" sz="1600" i="1" dirty="0" smtClean="0">
                <a:sym typeface="Wingdings" pitchFamily="2" charset="2"/>
              </a:rPr>
              <a:t>Cambios estructurales profundos</a:t>
            </a:r>
            <a:r>
              <a:rPr lang="es-MX" sz="1600" dirty="0" smtClean="0">
                <a:sym typeface="Wingdings" pitchFamily="2" charset="2"/>
              </a:rPr>
              <a:t>: Implican alteraciones del entorno o de la propia compañía</a:t>
            </a:r>
          </a:p>
          <a:p>
            <a:pPr lvl="2" algn="just"/>
            <a:r>
              <a:rPr lang="es-MX" sz="1600" dirty="0" smtClean="0">
                <a:sym typeface="Wingdings" pitchFamily="2" charset="2"/>
              </a:rPr>
              <a:t>Ruptura de monopolios</a:t>
            </a:r>
          </a:p>
          <a:p>
            <a:pPr lvl="2" algn="just"/>
            <a:r>
              <a:rPr lang="es-MX" sz="1600" dirty="0" smtClean="0">
                <a:sym typeface="Wingdings" pitchFamily="2" charset="2"/>
              </a:rPr>
              <a:t>Privatizaciones</a:t>
            </a:r>
          </a:p>
          <a:p>
            <a:pPr lvl="2" algn="just"/>
            <a:r>
              <a:rPr lang="es-MX" sz="1600" dirty="0" smtClean="0">
                <a:sym typeface="Wingdings" pitchFamily="2" charset="2"/>
              </a:rPr>
              <a:t>Fusiones o absorciones</a:t>
            </a:r>
          </a:p>
          <a:p>
            <a:pPr lvl="1" algn="just"/>
            <a:r>
              <a:rPr lang="es-MX" sz="1600" dirty="0" smtClean="0">
                <a:sym typeface="Wingdings" pitchFamily="2" charset="2"/>
              </a:rPr>
              <a:t>Resultados negativos </a:t>
            </a:r>
          </a:p>
          <a:p>
            <a:pPr lvl="1" algn="just"/>
            <a:endParaRPr lang="es-MX" sz="1400" dirty="0" smtClean="0">
              <a:sym typeface="Wingdings" pitchFamily="2" charset="2"/>
            </a:endParaRPr>
          </a:p>
          <a:p>
            <a:pPr lvl="1" algn="just"/>
            <a:endParaRPr lang="es-MX" sz="1400" dirty="0" smtClean="0">
              <a:sym typeface="Wingdings" pitchFamily="2" charset="2"/>
            </a:endParaRPr>
          </a:p>
          <a:p>
            <a:pPr algn="just"/>
            <a:endParaRPr lang="es-MX" sz="1800" i="1" dirty="0" smtClean="0">
              <a:sym typeface="Wingdings" pitchFamily="2" charset="2"/>
            </a:endParaRPr>
          </a:p>
          <a:p>
            <a:endParaRPr lang="en-US" dirty="0"/>
          </a:p>
        </p:txBody>
      </p:sp>
      <p:graphicFrame>
        <p:nvGraphicFramePr>
          <p:cNvPr id="4" name="3 Diagrama"/>
          <p:cNvGraphicFramePr/>
          <p:nvPr/>
        </p:nvGraphicFramePr>
        <p:xfrm>
          <a:off x="395536" y="1196752"/>
          <a:ext cx="8424936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 smtClean="0"/>
              <a:t>La gestión del cambio cultural</a:t>
            </a:r>
            <a:endParaRPr lang="en-U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2000" dirty="0" smtClean="0"/>
              <a:t>Gran reto para la organización</a:t>
            </a:r>
          </a:p>
          <a:p>
            <a:pPr algn="just"/>
            <a:r>
              <a:rPr lang="es-MX" sz="2000" dirty="0" smtClean="0"/>
              <a:t>Implica la elaboración de un nuevo proyecto de empresa </a:t>
            </a:r>
          </a:p>
          <a:p>
            <a:pPr algn="just"/>
            <a:r>
              <a:rPr lang="es-MX" sz="2000" dirty="0" smtClean="0"/>
              <a:t>La decisión de iniciar el cambio esta relacionada con el tiempo y dinero que será necesario invertir</a:t>
            </a:r>
          </a:p>
          <a:p>
            <a:pPr algn="just"/>
            <a:r>
              <a:rPr lang="es-MX" sz="2000" dirty="0" smtClean="0"/>
              <a:t>El cambio genera ansiedad e incertidumbre </a:t>
            </a:r>
          </a:p>
          <a:p>
            <a:pPr algn="just"/>
            <a:r>
              <a:rPr lang="es-MX" sz="2000" dirty="0" smtClean="0"/>
              <a:t>2 etapas: la de sensibilización y la de ejecución</a:t>
            </a:r>
          </a:p>
          <a:p>
            <a:pPr algn="just"/>
            <a:r>
              <a:rPr lang="es-MX" sz="2000" dirty="0" smtClean="0"/>
              <a:t>Requisitos básicos:</a:t>
            </a:r>
          </a:p>
          <a:p>
            <a:pPr lvl="1" algn="just"/>
            <a:r>
              <a:rPr lang="es-MX" sz="2000" dirty="0" smtClean="0"/>
              <a:t>Fuerte determinación y una visión clara del cambio</a:t>
            </a:r>
          </a:p>
          <a:p>
            <a:pPr lvl="1" algn="just"/>
            <a:r>
              <a:rPr lang="es-MX" sz="2000" dirty="0" smtClean="0"/>
              <a:t>Incremento constante de las ayudas a los procesos y sistemas de cambio</a:t>
            </a:r>
          </a:p>
          <a:p>
            <a:pPr lvl="1" algn="just"/>
            <a:r>
              <a:rPr lang="es-MX" sz="2000" dirty="0" smtClean="0"/>
              <a:t>Gran esfuerzo de formación y comunicación</a:t>
            </a:r>
          </a:p>
          <a:p>
            <a:pPr algn="just"/>
            <a:endParaRPr lang="es-MX" sz="2000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MX" sz="2800" dirty="0" smtClean="0"/>
              <a:t>Etapa de sensibilización</a:t>
            </a:r>
            <a:endParaRPr lang="en-US" sz="28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MX" sz="2800" dirty="0" smtClean="0"/>
              <a:t>Etapa de ejecución</a:t>
            </a:r>
            <a:endParaRPr lang="en-US" sz="28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9368451"/>
              </p:ext>
            </p:extLst>
          </p:nvPr>
        </p:nvGraphicFramePr>
        <p:xfrm>
          <a:off x="395536" y="1340768"/>
          <a:ext cx="792088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 smtClean="0"/>
              <a:t>Determinación del estado cultural</a:t>
            </a:r>
            <a:endParaRPr lang="en-U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2800" dirty="0" smtClean="0"/>
              <a:t>Fase operativa del Programa de Intervención Cultural (PIC)</a:t>
            </a:r>
          </a:p>
          <a:p>
            <a:pPr algn="just"/>
            <a:r>
              <a:rPr lang="es-MX" sz="2800" dirty="0" smtClean="0"/>
              <a:t>3 protocolos componen el PIC los cuales son sumamente útiles para su formalización:</a:t>
            </a:r>
          </a:p>
          <a:p>
            <a:pPr lvl="1" algn="just"/>
            <a:r>
              <a:rPr lang="es-MX" sz="2400" dirty="0" smtClean="0"/>
              <a:t>Su ideología </a:t>
            </a:r>
          </a:p>
          <a:p>
            <a:pPr lvl="1" algn="just"/>
            <a:r>
              <a:rPr lang="es-MX" sz="2400" dirty="0" smtClean="0"/>
              <a:t>El comportamiento de la organización </a:t>
            </a:r>
          </a:p>
          <a:p>
            <a:pPr lvl="1" algn="just"/>
            <a:r>
              <a:rPr lang="es-MX" sz="2400" dirty="0" smtClean="0"/>
              <a:t>El estado cultural, en sí mismo</a:t>
            </a:r>
            <a:endParaRPr lang="en-US" sz="2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 smtClean="0"/>
              <a:t>Determinación del estado cultural</a:t>
            </a:r>
            <a:endParaRPr lang="en-US" sz="36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 smtClean="0"/>
              <a:t>Definición de </a:t>
            </a:r>
            <a:r>
              <a:rPr lang="es-MX" sz="3600" i="1" dirty="0" err="1" smtClean="0"/>
              <a:t>pattern</a:t>
            </a:r>
            <a:r>
              <a:rPr lang="es-MX" sz="3600" dirty="0" smtClean="0"/>
              <a:t> cultural</a:t>
            </a:r>
            <a:endParaRPr lang="en-U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s-MX" sz="2400" dirty="0" smtClean="0"/>
              <a:t>Último paso del análisis cultural</a:t>
            </a:r>
          </a:p>
          <a:p>
            <a:pPr algn="just"/>
            <a:r>
              <a:rPr lang="es-MX" sz="2400" dirty="0" smtClean="0"/>
              <a:t>Ya se conoce el estado actual de la cultura corporativa y cual debería ser la cultura de la empresa en función de su proyecto empresarial.</a:t>
            </a:r>
          </a:p>
          <a:p>
            <a:pPr algn="just"/>
            <a:r>
              <a:rPr lang="es-MX" sz="2400" dirty="0" smtClean="0"/>
              <a:t>El </a:t>
            </a:r>
            <a:r>
              <a:rPr lang="es-MX" sz="2400" i="1" dirty="0" err="1" smtClean="0"/>
              <a:t>pattern</a:t>
            </a:r>
            <a:r>
              <a:rPr lang="es-MX" sz="2400" dirty="0" smtClean="0"/>
              <a:t> cultural deberá describir como tendría que ser la cultura y qué funciones cumplir para que la empresa satisfaga las necesidades que tiene planteadas en ese momento, externa e internamente.</a:t>
            </a:r>
          </a:p>
          <a:p>
            <a:pPr algn="just"/>
            <a:r>
              <a:rPr lang="es-MX" sz="2400" dirty="0" smtClean="0"/>
              <a:t>Es necesario distinguir 5 fases en el proceso de adopción de un nuevo patrón de cultura.</a:t>
            </a:r>
          </a:p>
          <a:p>
            <a:pPr algn="just"/>
            <a:endParaRPr lang="en-US" sz="2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MX" sz="3600" dirty="0" smtClean="0"/>
              <a:t>1. Determinación del estado cultural</a:t>
            </a:r>
            <a:endParaRPr lang="en-US" sz="36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s-MX" sz="3600" dirty="0" smtClean="0"/>
              <a:t>2. Proyecto empresarial de intervención cultural</a:t>
            </a:r>
            <a:endParaRPr lang="en-US" sz="36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s-MX" sz="3600" dirty="0" smtClean="0"/>
              <a:t>3. Factor de cambio y tipo de intervención cultural</a:t>
            </a:r>
            <a:endParaRPr lang="en-US" sz="36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MX" sz="3600" dirty="0" smtClean="0"/>
              <a:t>4. Definición del nuevo </a:t>
            </a:r>
            <a:r>
              <a:rPr lang="es-MX" sz="3600" i="1" dirty="0" err="1" smtClean="0"/>
              <a:t>pattern</a:t>
            </a:r>
            <a:r>
              <a:rPr lang="es-MX" sz="3600" dirty="0" smtClean="0"/>
              <a:t> cultural</a:t>
            </a:r>
            <a:endParaRPr lang="en-U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s-MX" sz="1800" dirty="0" smtClean="0"/>
              <a:t>Ejemplo de la definición de un </a:t>
            </a:r>
            <a:r>
              <a:rPr lang="es-MX" sz="1800" dirty="0" err="1" smtClean="0"/>
              <a:t>pattern</a:t>
            </a:r>
            <a:r>
              <a:rPr lang="es-MX" sz="1800" dirty="0" smtClean="0"/>
              <a:t> cultural</a:t>
            </a:r>
          </a:p>
          <a:p>
            <a:pPr algn="ctr">
              <a:buNone/>
            </a:pPr>
            <a:endParaRPr lang="es-MX" sz="1800" dirty="0" smtClean="0"/>
          </a:p>
          <a:p>
            <a:pPr algn="ctr">
              <a:buNone/>
            </a:pPr>
            <a:r>
              <a:rPr lang="es-MX" sz="1800" i="1" dirty="0" smtClean="0"/>
              <a:t>“Una organización en reciclaje, orientada hacia una cultura de la función, fuerte, concentrada, abierta y autónoma en cuanto a su dinámica cultural y que permitiese adoptar una mentalidad exploratoria en el conjunto de la organización”</a:t>
            </a:r>
          </a:p>
          <a:p>
            <a:pPr algn="ctr">
              <a:buNone/>
            </a:pPr>
            <a:endParaRPr lang="en-US" i="1" dirty="0"/>
          </a:p>
        </p:txBody>
      </p:sp>
      <p:graphicFrame>
        <p:nvGraphicFramePr>
          <p:cNvPr id="4" name="3 Diagrama"/>
          <p:cNvGraphicFramePr/>
          <p:nvPr/>
        </p:nvGraphicFramePr>
        <p:xfrm>
          <a:off x="1524000" y="3284984"/>
          <a:ext cx="6720408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s-MX" sz="3600" dirty="0" smtClean="0"/>
              <a:t>5. Adecuación de la cultura al nuevo </a:t>
            </a:r>
            <a:r>
              <a:rPr lang="es-MX" sz="3600" i="1" dirty="0" err="1" smtClean="0"/>
              <a:t>pattern</a:t>
            </a:r>
            <a:endParaRPr lang="en-US" sz="3600" i="1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yacencia">
  <a:themeElements>
    <a:clrScheme name="Personalizar 1">
      <a:dk1>
        <a:sysClr val="windowText" lastClr="000000"/>
      </a:dk1>
      <a:lt1>
        <a:sysClr val="window" lastClr="FFFFFF"/>
      </a:lt1>
      <a:dk2>
        <a:srgbClr val="318FC5"/>
      </a:dk2>
      <a:lt2>
        <a:srgbClr val="79F9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Crepúsculo">
      <a:maj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yace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Adyacencia.thmx</Template>
  <TotalTime>1191</TotalTime>
  <Words>2932</Words>
  <Application>Microsoft Macintosh PowerPoint</Application>
  <PresentationFormat>Presentación en pantalla (4:3)</PresentationFormat>
  <Paragraphs>344</Paragraphs>
  <Slides>33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4" baseType="lpstr">
      <vt:lpstr>Adyacencia</vt:lpstr>
      <vt:lpstr>Configuración de la personalidad corporativa</vt:lpstr>
      <vt:lpstr>La identidad visual corporativa</vt:lpstr>
      <vt:lpstr>Identidad visual</vt:lpstr>
      <vt:lpstr>Principios de la identidad visual</vt:lpstr>
      <vt:lpstr>Principios específicos</vt:lpstr>
      <vt:lpstr>Funciones de la identidad visual</vt:lpstr>
      <vt:lpstr>Presentación de PowerPoint</vt:lpstr>
      <vt:lpstr>Presentación de PowerPoint</vt:lpstr>
      <vt:lpstr>Tipos de identidad visual</vt:lpstr>
      <vt:lpstr>Metodología para crear un Programa de Identidad Visual Corporativa (PIV)</vt:lpstr>
      <vt:lpstr>Presentación de PowerPoint</vt:lpstr>
      <vt:lpstr>Presentación de PowerPoint</vt:lpstr>
      <vt:lpstr>La Cultura COrporativa</vt:lpstr>
      <vt:lpstr>Puede entenderse como…</vt:lpstr>
      <vt:lpstr>Funciones de la cultura corporativa</vt:lpstr>
      <vt:lpstr>Tipologías culturales</vt:lpstr>
      <vt:lpstr>Presentación de PowerPoint</vt:lpstr>
      <vt:lpstr>Dinámica de la cultura</vt:lpstr>
      <vt:lpstr>Relación con el entorno</vt:lpstr>
      <vt:lpstr>Intervención cultural</vt:lpstr>
      <vt:lpstr>Presentación de PowerPoint</vt:lpstr>
      <vt:lpstr>Presentación de PowerPoint</vt:lpstr>
      <vt:lpstr>La gestión del cambio cultural</vt:lpstr>
      <vt:lpstr>Etapa de sensibilización</vt:lpstr>
      <vt:lpstr>Etapa de ejecución</vt:lpstr>
      <vt:lpstr>Determinación del estado cultural</vt:lpstr>
      <vt:lpstr>Determinación del estado cultural</vt:lpstr>
      <vt:lpstr>Definición de pattern cultural</vt:lpstr>
      <vt:lpstr>1. Determinación del estado cultural</vt:lpstr>
      <vt:lpstr>2. Proyecto empresarial de intervención cultural</vt:lpstr>
      <vt:lpstr>3. Factor de cambio y tipo de intervención cultural</vt:lpstr>
      <vt:lpstr>4. Definición del nuevo pattern cultural</vt:lpstr>
      <vt:lpstr>5. Adecuación de la cultura al nuevo pattern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Intervención cultural</dc:title>
  <dc:creator>Berenice</dc:creator>
  <cp:lastModifiedBy>Stephany Reyes</cp:lastModifiedBy>
  <cp:revision>40</cp:revision>
  <dcterms:created xsi:type="dcterms:W3CDTF">2012-10-19T23:04:54Z</dcterms:created>
  <dcterms:modified xsi:type="dcterms:W3CDTF">2012-10-21T05:30:31Z</dcterms:modified>
</cp:coreProperties>
</file>