
<file path=[Content_Types].xml><?xml version="1.0" encoding="utf-8"?>
<Types xmlns="http://schemas.openxmlformats.org/package/2006/content-types">
  <Override PartName="/ppt/slideLayouts/slideLayout8.xml" ContentType="application/vnd.openxmlformats-officedocument.presentationml.slideLayout+xml"/>
  <Override PartName="/ppt/diagrams/drawing2.xml" ContentType="application/vnd.ms-office.drawingml.diagramDrawing+xml"/>
  <Override PartName="/ppt/slides/slide2.xml" ContentType="application/vnd.openxmlformats-officedocument.presentationml.slide+xml"/>
  <Override PartName="/ppt/diagrams/colors1.xml" ContentType="application/vnd.openxmlformats-officedocument.drawingml.diagramColors+xml"/>
  <Override PartName="/ppt/diagrams/drawing4.xml" ContentType="application/vnd.ms-office.drawingml.diagramDrawing+xml"/>
  <Override PartName="/docProps/app.xml" ContentType="application/vnd.openxmlformats-officedocument.extended-properties+xml"/>
  <Override PartName="/ppt/diagrams/layout1.xml" ContentType="application/vnd.openxmlformats-officedocument.drawingml.diagramLayout+xml"/>
  <Override PartName="/ppt/diagrams/colors4.xml" ContentType="application/vnd.openxmlformats-officedocument.drawingml.diagramColors+xml"/>
  <Override PartName="/ppt/slideLayouts/slideLayout5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9.xml" ContentType="application/vnd.openxmlformats-officedocument.presentationml.slideLayout+xml"/>
  <Override PartName="/ppt/diagrams/layout2.xml" ContentType="application/vnd.openxmlformats-officedocument.drawingml.diagramLayout+xml"/>
  <Override PartName="/ppt/diagrams/drawing5.xml" ContentType="application/vnd.ms-office.drawingml.diagramDrawing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Default Extension="xml" ContentType="application/xml"/>
  <Override PartName="/ppt/viewProps.xml" ContentType="application/vnd.openxmlformats-officedocument.presentationml.viewProps+xml"/>
  <Override PartName="/ppt/diagrams/data1.xml" ContentType="application/vnd.openxmlformats-officedocument.drawingml.diagramData+xml"/>
  <Override PartName="/ppt/slideMasters/slideMaster1.xml" ContentType="application/vnd.openxmlformats-officedocument.presentationml.slideMaster+xml"/>
  <Override PartName="/ppt/diagrams/quickStyle3.xml" ContentType="application/vnd.openxmlformats-officedocument.drawingml.diagramStyle+xml"/>
  <Override PartName="/ppt/diagrams/layout4.xml" ContentType="application/vnd.openxmlformats-officedocument.drawingml.diagramLayout+xml"/>
  <Override PartName="/ppt/diagrams/drawing3.xml" ContentType="application/vnd.ms-office.drawingml.diagramDrawing+xml"/>
  <Override PartName="/ppt/diagrams/quickStyle4.xml" ContentType="application/vnd.openxmlformats-officedocument.drawingml.diagramStyle+xml"/>
  <Override PartName="/ppt/diagrams/data5.xml" ContentType="application/vnd.openxmlformats-officedocument.drawingml.diagramData+xml"/>
  <Override PartName="/ppt/diagrams/colors3.xml" ContentType="application/vnd.openxmlformats-officedocument.drawingml.diagramColors+xml"/>
  <Override PartName="/ppt/slideLayouts/slideLayout4.xml" ContentType="application/vnd.openxmlformats-officedocument.presentationml.slideLayout+xml"/>
  <Override PartName="/ppt/diagrams/data4.xml" ContentType="application/vnd.openxmlformats-officedocument.drawingml.diagramData+xml"/>
  <Override PartName="/ppt/slideLayouts/slideLayout2.xml" ContentType="application/vnd.openxmlformats-officedocument.presentationml.slideLayout+xml"/>
  <Override PartName="/ppt/diagrams/data3.xml" ContentType="application/vnd.openxmlformats-officedocument.drawingml.diagramData+xml"/>
  <Override PartName="/ppt/slideLayouts/slideLayout1.xml" ContentType="application/vnd.openxmlformats-officedocument.presentationml.slideLayout+xml"/>
  <Override PartName="/ppt/diagrams/quickStyle1.xml" ContentType="application/vnd.openxmlformats-officedocument.drawingml.diagramStyle+xml"/>
  <Override PartName="/ppt/diagrams/layout5.xml" ContentType="application/vnd.openxmlformats-officedocument.drawingml.diagramLayout+xml"/>
  <Override PartName="/ppt/theme/theme1.xml" ContentType="application/vnd.openxmlformats-officedocument.theme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presentation.xml" ContentType="application/vnd.openxmlformats-officedocument.presentationml.presentation.main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presProps.xml" ContentType="application/vnd.openxmlformats-officedocument.presentationml.presProps+xml"/>
  <Default Extension="jpeg" ContentType="image/jpeg"/>
  <Override PartName="/ppt/diagrams/quickStyle5.xml" ContentType="application/vnd.openxmlformats-officedocument.drawingml.diagramStyle+xml"/>
  <Default Extension="png" ContentType="image/png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ppt/slideLayouts/slideLayout13.xml" ContentType="application/vnd.openxmlformats-officedocument.presentationml.slideLayout+xml"/>
  <Default Extension="bin" ContentType="application/vnd.openxmlformats-officedocument.presentationml.printerSettings"/>
  <Default Extension="rels" ContentType="application/vnd.openxmlformats-package.relationships+xml"/>
  <Override PartName="/ppt/diagrams/colors5.xml" ContentType="application/vnd.openxmlformats-officedocument.drawingml.diagramColors+xml"/>
  <Override PartName="/ppt/diagrams/drawing1.xml" ContentType="application/vnd.ms-office.drawingml.diagramDrawing+xml"/>
  <Override PartName="/ppt/diagrams/layout3.xml" ContentType="application/vnd.openxmlformats-officedocument.drawingml.diagramLayout+xml"/>
  <Override PartName="/ppt/diagrams/colors2.xml" ContentType="application/vnd.openxmlformats-officedocument.drawingml.diagramColors+xml"/>
  <Override PartName="/ppt/slides/slide6.xml" ContentType="application/vnd.openxmlformats-officedocument.presentationml.slide+xml"/>
  <Override PartName="/ppt/slideLayouts/slideLayout12.xml" ContentType="application/vnd.openxmlformats-officedocument.presentationml.slideLayout+xml"/>
  <Override PartName="/ppt/diagrams/data2.xml" ContentType="application/vnd.openxmlformats-officedocument.drawingml.diagramData+xml"/>
</Types>
</file>

<file path=_rels/.rels><?xml version="1.0" encoding="UTF-8" standalone="yes"?>
<Relationships xmlns="http://schemas.openxmlformats.org/package/2006/relationships"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 autoCompressPictures="0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defaultTextStyle>
    <a:defPPr>
      <a:defRPr lang="es-ES_tradnl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normalViewPr>
    <p:restoredLeft sz="15620"/>
    <p:restoredTop sz="94660"/>
  </p:normalViewPr>
  <p:slideViewPr>
    <p:cSldViewPr snapToGrid="0" snapToObjects="1">
      <p:cViewPr varScale="1">
        <p:scale>
          <a:sx n="92" d="100"/>
          <a:sy n="92" d="100"/>
        </p:scale>
        <p:origin x="-800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interSettings" Target="printerSettings/printerSettings1.bin"/><Relationship Id="rId4" Type="http://schemas.openxmlformats.org/officeDocument/2006/relationships/slide" Target="slides/slide3.xml"/><Relationship Id="rId10" Type="http://schemas.openxmlformats.org/officeDocument/2006/relationships/viewProps" Target="viewProps.xml"/><Relationship Id="rId5" Type="http://schemas.openxmlformats.org/officeDocument/2006/relationships/slide" Target="slides/slide4.xml"/><Relationship Id="rId7" Type="http://schemas.openxmlformats.org/officeDocument/2006/relationships/slide" Target="slides/slide6.xml"/><Relationship Id="rId11" Type="http://schemas.openxmlformats.org/officeDocument/2006/relationships/theme" Target="theme/theme1.xml"/><Relationship Id="rId1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9" Type="http://schemas.openxmlformats.org/officeDocument/2006/relationships/presProps" Target="presProps.xml"/><Relationship Id="rId3" Type="http://schemas.openxmlformats.org/officeDocument/2006/relationships/slide" Target="slides/slide2.xml"/><Relationship Id="rId6" Type="http://schemas.openxmlformats.org/officeDocument/2006/relationships/slide" Target="slides/slide5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D95B162-4BA2-0B42-9776-F76B65823667}" type="doc">
      <dgm:prSet loTypeId="urn:microsoft.com/office/officeart/2005/8/layout/hProcess6" loCatId="process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8427E97D-A075-B449-B300-1B86044596C0}">
      <dgm:prSet phldrT="[Text]"/>
      <dgm:spPr/>
      <dgm:t>
        <a:bodyPr/>
        <a:lstStyle/>
        <a:p>
          <a:r>
            <a:rPr lang="en-US" dirty="0" err="1" smtClean="0"/>
            <a:t>Emisor</a:t>
          </a:r>
          <a:endParaRPr lang="en-US" dirty="0"/>
        </a:p>
      </dgm:t>
    </dgm:pt>
    <dgm:pt modelId="{62F3866A-9E6F-A64C-81A3-359D8731A5EF}" type="parTrans" cxnId="{5E7216AF-9365-C641-A53E-E0C95EB53B03}">
      <dgm:prSet/>
      <dgm:spPr/>
      <dgm:t>
        <a:bodyPr/>
        <a:lstStyle/>
        <a:p>
          <a:endParaRPr lang="en-US"/>
        </a:p>
      </dgm:t>
    </dgm:pt>
    <dgm:pt modelId="{166BBB53-7672-5B46-9B6C-676A6370C686}" type="sibTrans" cxnId="{5E7216AF-9365-C641-A53E-E0C95EB53B03}">
      <dgm:prSet/>
      <dgm:spPr/>
      <dgm:t>
        <a:bodyPr/>
        <a:lstStyle/>
        <a:p>
          <a:endParaRPr lang="en-US"/>
        </a:p>
      </dgm:t>
    </dgm:pt>
    <dgm:pt modelId="{8ADA6AA0-0A84-9E4E-BF35-4EE0FD9ACD0C}">
      <dgm:prSet phldrT="[Text]"/>
      <dgm:spPr/>
      <dgm:t>
        <a:bodyPr/>
        <a:lstStyle/>
        <a:p>
          <a:r>
            <a:rPr lang="en-US" dirty="0" err="1" smtClean="0"/>
            <a:t>Mensaje</a:t>
          </a:r>
          <a:endParaRPr lang="en-US" dirty="0"/>
        </a:p>
      </dgm:t>
    </dgm:pt>
    <dgm:pt modelId="{17483B22-761B-3B43-A552-42C0CABCFEE7}" type="parTrans" cxnId="{70B5A30E-DC48-B14A-88B4-2276E58A5F21}">
      <dgm:prSet/>
      <dgm:spPr/>
      <dgm:t>
        <a:bodyPr/>
        <a:lstStyle/>
        <a:p>
          <a:endParaRPr lang="en-US"/>
        </a:p>
      </dgm:t>
    </dgm:pt>
    <dgm:pt modelId="{E79E03ED-B6B5-0B45-A320-9615021DD649}" type="sibTrans" cxnId="{70B5A30E-DC48-B14A-88B4-2276E58A5F21}">
      <dgm:prSet/>
      <dgm:spPr/>
      <dgm:t>
        <a:bodyPr/>
        <a:lstStyle/>
        <a:p>
          <a:endParaRPr lang="en-US"/>
        </a:p>
      </dgm:t>
    </dgm:pt>
    <dgm:pt modelId="{B77E42D7-86A9-6544-B935-3A96ACB7DE87}">
      <dgm:prSet phldrT="[Text]"/>
      <dgm:spPr/>
      <dgm:t>
        <a:bodyPr/>
        <a:lstStyle/>
        <a:p>
          <a:r>
            <a:rPr lang="en-US" dirty="0" err="1" smtClean="0"/>
            <a:t>Tiene</a:t>
          </a:r>
          <a:r>
            <a:rPr lang="en-US" dirty="0" smtClean="0"/>
            <a:t> </a:t>
          </a:r>
          <a:r>
            <a:rPr lang="en-US" dirty="0" err="1" smtClean="0"/>
            <a:t>una</a:t>
          </a:r>
          <a:r>
            <a:rPr lang="en-US" dirty="0" smtClean="0"/>
            <a:t> </a:t>
          </a:r>
          <a:r>
            <a:rPr lang="en-US" dirty="0" err="1" smtClean="0"/>
            <a:t>intenci</a:t>
          </a:r>
          <a:r>
            <a:rPr lang="en-US" dirty="0" err="1" smtClean="0"/>
            <a:t>ón</a:t>
          </a:r>
          <a:endParaRPr lang="en-US" dirty="0"/>
        </a:p>
      </dgm:t>
    </dgm:pt>
    <dgm:pt modelId="{BE755DF2-CD82-0449-B4E4-2E4E3DCD3E44}" type="parTrans" cxnId="{0C1A280D-CC0D-2C47-AB78-2C84A5BC29CA}">
      <dgm:prSet/>
      <dgm:spPr/>
      <dgm:t>
        <a:bodyPr/>
        <a:lstStyle/>
        <a:p>
          <a:endParaRPr lang="en-US"/>
        </a:p>
      </dgm:t>
    </dgm:pt>
    <dgm:pt modelId="{31422D5D-AFE3-E444-942A-89417322A387}" type="sibTrans" cxnId="{0C1A280D-CC0D-2C47-AB78-2C84A5BC29CA}">
      <dgm:prSet/>
      <dgm:spPr/>
      <dgm:t>
        <a:bodyPr/>
        <a:lstStyle/>
        <a:p>
          <a:endParaRPr lang="en-US"/>
        </a:p>
      </dgm:t>
    </dgm:pt>
    <dgm:pt modelId="{4262BC4D-4EF3-7744-8E3C-1C8517DF669E}">
      <dgm:prSet phldrT="[Text]"/>
      <dgm:spPr/>
      <dgm:t>
        <a:bodyPr/>
        <a:lstStyle/>
        <a:p>
          <a:r>
            <a:rPr lang="en-US" dirty="0" err="1" smtClean="0"/>
            <a:t>Medio</a:t>
          </a:r>
          <a:endParaRPr lang="en-US" dirty="0"/>
        </a:p>
      </dgm:t>
    </dgm:pt>
    <dgm:pt modelId="{43FEFF8F-1358-A042-8F16-C5312E564AF6}" type="parTrans" cxnId="{E9AED2B1-4ACC-D447-A91E-1860EEBAFA93}">
      <dgm:prSet/>
      <dgm:spPr/>
      <dgm:t>
        <a:bodyPr/>
        <a:lstStyle/>
        <a:p>
          <a:endParaRPr lang="en-US"/>
        </a:p>
      </dgm:t>
    </dgm:pt>
    <dgm:pt modelId="{993983F2-690E-B742-BCB6-6D5DB5006FC6}" type="sibTrans" cxnId="{E9AED2B1-4ACC-D447-A91E-1860EEBAFA93}">
      <dgm:prSet/>
      <dgm:spPr/>
      <dgm:t>
        <a:bodyPr/>
        <a:lstStyle/>
        <a:p>
          <a:endParaRPr lang="en-US"/>
        </a:p>
      </dgm:t>
    </dgm:pt>
    <dgm:pt modelId="{D73E60E1-D845-0145-A439-729CC4DE6BBF}">
      <dgm:prSet phldrT="[Text]"/>
      <dgm:spPr/>
      <dgm:t>
        <a:bodyPr/>
        <a:lstStyle/>
        <a:p>
          <a:r>
            <a:rPr lang="en-US" dirty="0" smtClean="0"/>
            <a:t>Receptor</a:t>
          </a:r>
          <a:endParaRPr lang="en-US" dirty="0"/>
        </a:p>
      </dgm:t>
    </dgm:pt>
    <dgm:pt modelId="{2B8C3ACC-BA4A-7242-A42D-5AB036C243BF}" type="parTrans" cxnId="{3E17FA96-99D0-0A43-8295-96F37BE725A5}">
      <dgm:prSet/>
      <dgm:spPr/>
      <dgm:t>
        <a:bodyPr/>
        <a:lstStyle/>
        <a:p>
          <a:endParaRPr lang="en-US"/>
        </a:p>
      </dgm:t>
    </dgm:pt>
    <dgm:pt modelId="{AD978766-1016-4D46-B54C-BD747AF1CBA1}" type="sibTrans" cxnId="{3E17FA96-99D0-0A43-8295-96F37BE725A5}">
      <dgm:prSet/>
      <dgm:spPr/>
      <dgm:t>
        <a:bodyPr/>
        <a:lstStyle/>
        <a:p>
          <a:endParaRPr lang="en-US"/>
        </a:p>
      </dgm:t>
    </dgm:pt>
    <dgm:pt modelId="{13CF2532-0E6F-4344-822D-D44B66F57655}">
      <dgm:prSet phldrT="[Text]"/>
      <dgm:spPr/>
      <dgm:t>
        <a:bodyPr/>
        <a:lstStyle/>
        <a:p>
          <a:r>
            <a:rPr lang="en-US" dirty="0" smtClean="0"/>
            <a:t>Se </a:t>
          </a:r>
          <a:r>
            <a:rPr lang="en-US" dirty="0" err="1" smtClean="0"/>
            <a:t>espera</a:t>
          </a:r>
          <a:r>
            <a:rPr lang="en-US" dirty="0" smtClean="0"/>
            <a:t> </a:t>
          </a:r>
          <a:r>
            <a:rPr lang="en-US" dirty="0" err="1" smtClean="0"/>
            <a:t>una</a:t>
          </a:r>
          <a:r>
            <a:rPr lang="en-US" dirty="0" smtClean="0"/>
            <a:t> </a:t>
          </a:r>
          <a:r>
            <a:rPr lang="en-US" dirty="0" err="1" smtClean="0"/>
            <a:t>reacci</a:t>
          </a:r>
          <a:r>
            <a:rPr lang="en-US" dirty="0" err="1" smtClean="0"/>
            <a:t>ón</a:t>
          </a:r>
          <a:r>
            <a:rPr lang="en-US" dirty="0" smtClean="0"/>
            <a:t> del receptor al </a:t>
          </a:r>
          <a:r>
            <a:rPr lang="en-US" dirty="0" err="1" smtClean="0"/>
            <a:t>mensaje</a:t>
          </a:r>
          <a:r>
            <a:rPr lang="en-US" dirty="0" smtClean="0"/>
            <a:t>.</a:t>
          </a:r>
          <a:endParaRPr lang="en-US" dirty="0"/>
        </a:p>
      </dgm:t>
    </dgm:pt>
    <dgm:pt modelId="{9E4C6942-2233-C54A-AF26-9A4FD1D35D8B}" type="parTrans" cxnId="{9A543528-5F7F-3B4D-9772-69D1264E3249}">
      <dgm:prSet/>
      <dgm:spPr/>
      <dgm:t>
        <a:bodyPr/>
        <a:lstStyle/>
        <a:p>
          <a:endParaRPr lang="en-US"/>
        </a:p>
      </dgm:t>
    </dgm:pt>
    <dgm:pt modelId="{4804C6D0-21D6-0B49-A7F8-162B6D2FEC97}" type="sibTrans" cxnId="{9A543528-5F7F-3B4D-9772-69D1264E3249}">
      <dgm:prSet/>
      <dgm:spPr/>
      <dgm:t>
        <a:bodyPr/>
        <a:lstStyle/>
        <a:p>
          <a:endParaRPr lang="en-US"/>
        </a:p>
      </dgm:t>
    </dgm:pt>
    <dgm:pt modelId="{4FC27392-4F08-9940-AAF0-58BEB74EB905}" type="pres">
      <dgm:prSet presAssocID="{6D95B162-4BA2-0B42-9776-F76B65823667}" presName="theList" presStyleCnt="0">
        <dgm:presLayoutVars>
          <dgm:dir/>
          <dgm:animLvl val="lvl"/>
          <dgm:resizeHandles val="exact"/>
        </dgm:presLayoutVars>
      </dgm:prSet>
      <dgm:spPr/>
    </dgm:pt>
    <dgm:pt modelId="{FE22401D-F914-E145-A479-6F3843B37179}" type="pres">
      <dgm:prSet presAssocID="{8427E97D-A075-B449-B300-1B86044596C0}" presName="compNode" presStyleCnt="0"/>
      <dgm:spPr/>
    </dgm:pt>
    <dgm:pt modelId="{935561E9-EF50-194A-AA07-1F5C398D3D3C}" type="pres">
      <dgm:prSet presAssocID="{8427E97D-A075-B449-B300-1B86044596C0}" presName="noGeometry" presStyleCnt="0"/>
      <dgm:spPr/>
    </dgm:pt>
    <dgm:pt modelId="{15786C9D-8A52-D94A-91BD-331D4CBCAB2C}" type="pres">
      <dgm:prSet presAssocID="{8427E97D-A075-B449-B300-1B86044596C0}" presName="childTextVisible" presStyleLbl="bg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D9F6D92-2ABA-B64C-A444-3CA2CF04ECC0}" type="pres">
      <dgm:prSet presAssocID="{8427E97D-A075-B449-B300-1B86044596C0}" presName="childTextHidden" presStyleLbl="bgAccFollowNode1" presStyleIdx="0" presStyleCnt="3"/>
      <dgm:spPr/>
      <dgm:t>
        <a:bodyPr/>
        <a:lstStyle/>
        <a:p>
          <a:endParaRPr lang="en-US"/>
        </a:p>
      </dgm:t>
    </dgm:pt>
    <dgm:pt modelId="{D27D9DCE-67C9-D144-9146-2CBFD2743C9F}" type="pres">
      <dgm:prSet presAssocID="{8427E97D-A075-B449-B300-1B86044596C0}" presName="parentText" presStyleLbl="node1" presStyleIdx="0" presStyleCnt="3">
        <dgm:presLayoutVars>
          <dgm:chMax val="1"/>
          <dgm:bulletEnabled val="1"/>
        </dgm:presLayoutVars>
      </dgm:prSet>
      <dgm:spPr/>
    </dgm:pt>
    <dgm:pt modelId="{C07AF494-D856-4F4D-8B64-412656310D1E}" type="pres">
      <dgm:prSet presAssocID="{8427E97D-A075-B449-B300-1B86044596C0}" presName="aSpace" presStyleCnt="0"/>
      <dgm:spPr/>
    </dgm:pt>
    <dgm:pt modelId="{8B40111E-E9E0-BE4A-B5EA-8E2D83704A59}" type="pres">
      <dgm:prSet presAssocID="{4262BC4D-4EF3-7744-8E3C-1C8517DF669E}" presName="compNode" presStyleCnt="0"/>
      <dgm:spPr/>
    </dgm:pt>
    <dgm:pt modelId="{8904F29F-02EA-1B43-9411-BC387646EB98}" type="pres">
      <dgm:prSet presAssocID="{4262BC4D-4EF3-7744-8E3C-1C8517DF669E}" presName="noGeometry" presStyleCnt="0"/>
      <dgm:spPr/>
    </dgm:pt>
    <dgm:pt modelId="{97D97D93-07FB-334B-B464-07EE979EF4C1}" type="pres">
      <dgm:prSet presAssocID="{4262BC4D-4EF3-7744-8E3C-1C8517DF669E}" presName="childTextVisible" presStyleLbl="bgAccFollowNode1" presStyleIdx="1" presStyleCnt="3" custLinFactNeighborX="-12500" custLinFactNeighborY="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DE8484B-3A0A-9C4E-B105-53D2E433F795}" type="pres">
      <dgm:prSet presAssocID="{4262BC4D-4EF3-7744-8E3C-1C8517DF669E}" presName="childTextHidden" presStyleLbl="bgAccFollowNode1" presStyleIdx="1" presStyleCnt="3"/>
      <dgm:spPr/>
      <dgm:t>
        <a:bodyPr/>
        <a:lstStyle/>
        <a:p>
          <a:endParaRPr lang="en-US"/>
        </a:p>
      </dgm:t>
    </dgm:pt>
    <dgm:pt modelId="{01C7BAEE-6A34-CC40-8A7F-9A48132D27DB}" type="pres">
      <dgm:prSet presAssocID="{4262BC4D-4EF3-7744-8E3C-1C8517DF669E}" presName="parentText" presStyleLbl="node1" presStyleIdx="1" presStyleCnt="3" custLinFactNeighborX="75000">
        <dgm:presLayoutVars>
          <dgm:chMax val="1"/>
          <dgm:bulletEnabled val="1"/>
        </dgm:presLayoutVars>
      </dgm:prSet>
      <dgm:spPr/>
    </dgm:pt>
    <dgm:pt modelId="{7A49C471-4821-064E-863D-A3F10B57619B}" type="pres">
      <dgm:prSet presAssocID="{4262BC4D-4EF3-7744-8E3C-1C8517DF669E}" presName="aSpace" presStyleCnt="0"/>
      <dgm:spPr/>
    </dgm:pt>
    <dgm:pt modelId="{0A8F59A2-BF7D-C34E-AF86-076142A5822A}" type="pres">
      <dgm:prSet presAssocID="{D73E60E1-D845-0145-A439-729CC4DE6BBF}" presName="compNode" presStyleCnt="0"/>
      <dgm:spPr/>
    </dgm:pt>
    <dgm:pt modelId="{D59FE90D-1EA5-304C-8EB0-AE4C70BE8438}" type="pres">
      <dgm:prSet presAssocID="{D73E60E1-D845-0145-A439-729CC4DE6BBF}" presName="noGeometry" presStyleCnt="0"/>
      <dgm:spPr/>
    </dgm:pt>
    <dgm:pt modelId="{5E77C5A6-B1D8-0C48-96D5-D7256AD3D1F7}" type="pres">
      <dgm:prSet presAssocID="{D73E60E1-D845-0145-A439-729CC4DE6BBF}" presName="childTextVisible" presStyleLbl="bgAccFollowNode1" presStyleIdx="2" presStyleCnt="3" custLinFactNeighborX="-3910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CC270C9-C049-7142-9324-274EE88E51EC}" type="pres">
      <dgm:prSet presAssocID="{D73E60E1-D845-0145-A439-729CC4DE6BBF}" presName="childTextHidden" presStyleLbl="bgAccFollowNode1" presStyleIdx="2" presStyleCnt="3"/>
      <dgm:spPr/>
      <dgm:t>
        <a:bodyPr/>
        <a:lstStyle/>
        <a:p>
          <a:endParaRPr lang="en-US"/>
        </a:p>
      </dgm:t>
    </dgm:pt>
    <dgm:pt modelId="{91B22321-F55E-3145-B4E9-DCC42DBCE72A}" type="pres">
      <dgm:prSet presAssocID="{D73E60E1-D845-0145-A439-729CC4DE6BBF}" presName="parentText" presStyleLbl="node1" presStyleIdx="2" presStyleCnt="3" custLinFactX="39207" custLinFactNeighborX="100000">
        <dgm:presLayoutVars>
          <dgm:chMax val="1"/>
          <dgm:bulletEnabled val="1"/>
        </dgm:presLayoutVars>
      </dgm:prSet>
      <dgm:spPr/>
    </dgm:pt>
  </dgm:ptLst>
  <dgm:cxnLst>
    <dgm:cxn modelId="{E9AED2B1-4ACC-D447-A91E-1860EEBAFA93}" srcId="{6D95B162-4BA2-0B42-9776-F76B65823667}" destId="{4262BC4D-4EF3-7744-8E3C-1C8517DF669E}" srcOrd="1" destOrd="0" parTransId="{43FEFF8F-1358-A042-8F16-C5312E564AF6}" sibTransId="{993983F2-690E-B742-BCB6-6D5DB5006FC6}"/>
    <dgm:cxn modelId="{5E7216AF-9365-C641-A53E-E0C95EB53B03}" srcId="{6D95B162-4BA2-0B42-9776-F76B65823667}" destId="{8427E97D-A075-B449-B300-1B86044596C0}" srcOrd="0" destOrd="0" parTransId="{62F3866A-9E6F-A64C-81A3-359D8731A5EF}" sibTransId="{166BBB53-7672-5B46-9B6C-676A6370C686}"/>
    <dgm:cxn modelId="{3E17FA96-99D0-0A43-8295-96F37BE725A5}" srcId="{6D95B162-4BA2-0B42-9776-F76B65823667}" destId="{D73E60E1-D845-0145-A439-729CC4DE6BBF}" srcOrd="2" destOrd="0" parTransId="{2B8C3ACC-BA4A-7242-A42D-5AB036C243BF}" sibTransId="{AD978766-1016-4D46-B54C-BD747AF1CBA1}"/>
    <dgm:cxn modelId="{63B484EA-A541-5D45-A2C5-9FD4B5AD4B95}" type="presOf" srcId="{D73E60E1-D845-0145-A439-729CC4DE6BBF}" destId="{91B22321-F55E-3145-B4E9-DCC42DBCE72A}" srcOrd="0" destOrd="0" presId="urn:microsoft.com/office/officeart/2005/8/layout/hProcess6"/>
    <dgm:cxn modelId="{F516475A-4B71-684D-8B17-962F2B8BF8AA}" type="presOf" srcId="{13CF2532-0E6F-4344-822D-D44B66F57655}" destId="{5E77C5A6-B1D8-0C48-96D5-D7256AD3D1F7}" srcOrd="0" destOrd="0" presId="urn:microsoft.com/office/officeart/2005/8/layout/hProcess6"/>
    <dgm:cxn modelId="{A9109C37-A8EC-6442-B821-22FA108C1D9D}" type="presOf" srcId="{13CF2532-0E6F-4344-822D-D44B66F57655}" destId="{7CC270C9-C049-7142-9324-274EE88E51EC}" srcOrd="1" destOrd="0" presId="urn:microsoft.com/office/officeart/2005/8/layout/hProcess6"/>
    <dgm:cxn modelId="{036DDEE1-0D94-8149-93B3-981706D890E6}" type="presOf" srcId="{B77E42D7-86A9-6544-B935-3A96ACB7DE87}" destId="{15786C9D-8A52-D94A-91BD-331D4CBCAB2C}" srcOrd="0" destOrd="1" presId="urn:microsoft.com/office/officeart/2005/8/layout/hProcess6"/>
    <dgm:cxn modelId="{29D4D7C0-FCD1-FC42-A7B9-21D81B8696DA}" type="presOf" srcId="{B77E42D7-86A9-6544-B935-3A96ACB7DE87}" destId="{FD9F6D92-2ABA-B64C-A444-3CA2CF04ECC0}" srcOrd="1" destOrd="1" presId="urn:microsoft.com/office/officeart/2005/8/layout/hProcess6"/>
    <dgm:cxn modelId="{C69A696E-1C7F-1D47-95B3-B17BAB4FB19E}" type="presOf" srcId="{8ADA6AA0-0A84-9E4E-BF35-4EE0FD9ACD0C}" destId="{15786C9D-8A52-D94A-91BD-331D4CBCAB2C}" srcOrd="0" destOrd="0" presId="urn:microsoft.com/office/officeart/2005/8/layout/hProcess6"/>
    <dgm:cxn modelId="{70B5A30E-DC48-B14A-88B4-2276E58A5F21}" srcId="{8427E97D-A075-B449-B300-1B86044596C0}" destId="{8ADA6AA0-0A84-9E4E-BF35-4EE0FD9ACD0C}" srcOrd="0" destOrd="0" parTransId="{17483B22-761B-3B43-A552-42C0CABCFEE7}" sibTransId="{E79E03ED-B6B5-0B45-A320-9615021DD649}"/>
    <dgm:cxn modelId="{4DBF854E-632A-DB4B-8041-19FBEF303D85}" type="presOf" srcId="{8427E97D-A075-B449-B300-1B86044596C0}" destId="{D27D9DCE-67C9-D144-9146-2CBFD2743C9F}" srcOrd="0" destOrd="0" presId="urn:microsoft.com/office/officeart/2005/8/layout/hProcess6"/>
    <dgm:cxn modelId="{0C1A280D-CC0D-2C47-AB78-2C84A5BC29CA}" srcId="{8427E97D-A075-B449-B300-1B86044596C0}" destId="{B77E42D7-86A9-6544-B935-3A96ACB7DE87}" srcOrd="1" destOrd="0" parTransId="{BE755DF2-CD82-0449-B4E4-2E4E3DCD3E44}" sibTransId="{31422D5D-AFE3-E444-942A-89417322A387}"/>
    <dgm:cxn modelId="{FEBB0C39-B258-C44D-8DEE-425CD2501104}" type="presOf" srcId="{6D95B162-4BA2-0B42-9776-F76B65823667}" destId="{4FC27392-4F08-9940-AAF0-58BEB74EB905}" srcOrd="0" destOrd="0" presId="urn:microsoft.com/office/officeart/2005/8/layout/hProcess6"/>
    <dgm:cxn modelId="{9A543528-5F7F-3B4D-9772-69D1264E3249}" srcId="{D73E60E1-D845-0145-A439-729CC4DE6BBF}" destId="{13CF2532-0E6F-4344-822D-D44B66F57655}" srcOrd="0" destOrd="0" parTransId="{9E4C6942-2233-C54A-AF26-9A4FD1D35D8B}" sibTransId="{4804C6D0-21D6-0B49-A7F8-162B6D2FEC97}"/>
    <dgm:cxn modelId="{A2E0DFAD-3A85-CC45-8B5B-E7B8E87A48E5}" type="presOf" srcId="{4262BC4D-4EF3-7744-8E3C-1C8517DF669E}" destId="{01C7BAEE-6A34-CC40-8A7F-9A48132D27DB}" srcOrd="0" destOrd="0" presId="urn:microsoft.com/office/officeart/2005/8/layout/hProcess6"/>
    <dgm:cxn modelId="{1C8187DB-50A5-9341-8DA9-D1C8EA77371D}" type="presOf" srcId="{8ADA6AA0-0A84-9E4E-BF35-4EE0FD9ACD0C}" destId="{FD9F6D92-2ABA-B64C-A444-3CA2CF04ECC0}" srcOrd="1" destOrd="0" presId="urn:microsoft.com/office/officeart/2005/8/layout/hProcess6"/>
    <dgm:cxn modelId="{1960A852-28F0-DB4F-A1CA-80AA5161D302}" type="presParOf" srcId="{4FC27392-4F08-9940-AAF0-58BEB74EB905}" destId="{FE22401D-F914-E145-A479-6F3843B37179}" srcOrd="0" destOrd="0" presId="urn:microsoft.com/office/officeart/2005/8/layout/hProcess6"/>
    <dgm:cxn modelId="{779A9913-5F76-174C-A5F7-3E95172E1490}" type="presParOf" srcId="{FE22401D-F914-E145-A479-6F3843B37179}" destId="{935561E9-EF50-194A-AA07-1F5C398D3D3C}" srcOrd="0" destOrd="0" presId="urn:microsoft.com/office/officeart/2005/8/layout/hProcess6"/>
    <dgm:cxn modelId="{7C779A5C-1450-8C43-A19D-1E629A452CBA}" type="presParOf" srcId="{FE22401D-F914-E145-A479-6F3843B37179}" destId="{15786C9D-8A52-D94A-91BD-331D4CBCAB2C}" srcOrd="1" destOrd="0" presId="urn:microsoft.com/office/officeart/2005/8/layout/hProcess6"/>
    <dgm:cxn modelId="{ADA3D913-47BE-CC4A-8936-8D39F086CF67}" type="presParOf" srcId="{FE22401D-F914-E145-A479-6F3843B37179}" destId="{FD9F6D92-2ABA-B64C-A444-3CA2CF04ECC0}" srcOrd="2" destOrd="0" presId="urn:microsoft.com/office/officeart/2005/8/layout/hProcess6"/>
    <dgm:cxn modelId="{B15265EE-53C5-1A4E-BDA5-7E3F88408369}" type="presParOf" srcId="{FE22401D-F914-E145-A479-6F3843B37179}" destId="{D27D9DCE-67C9-D144-9146-2CBFD2743C9F}" srcOrd="3" destOrd="0" presId="urn:microsoft.com/office/officeart/2005/8/layout/hProcess6"/>
    <dgm:cxn modelId="{C4635E08-1D75-684F-A06C-9A9C0D5FF46B}" type="presParOf" srcId="{4FC27392-4F08-9940-AAF0-58BEB74EB905}" destId="{C07AF494-D856-4F4D-8B64-412656310D1E}" srcOrd="1" destOrd="0" presId="urn:microsoft.com/office/officeart/2005/8/layout/hProcess6"/>
    <dgm:cxn modelId="{9E7D892F-D537-E44B-9069-65A9BB275077}" type="presParOf" srcId="{4FC27392-4F08-9940-AAF0-58BEB74EB905}" destId="{8B40111E-E9E0-BE4A-B5EA-8E2D83704A59}" srcOrd="2" destOrd="0" presId="urn:microsoft.com/office/officeart/2005/8/layout/hProcess6"/>
    <dgm:cxn modelId="{2D57095B-8A17-904A-97CE-8F763A220E97}" type="presParOf" srcId="{8B40111E-E9E0-BE4A-B5EA-8E2D83704A59}" destId="{8904F29F-02EA-1B43-9411-BC387646EB98}" srcOrd="0" destOrd="0" presId="urn:microsoft.com/office/officeart/2005/8/layout/hProcess6"/>
    <dgm:cxn modelId="{C6EA5E56-6942-3249-9642-F4DCD411B21F}" type="presParOf" srcId="{8B40111E-E9E0-BE4A-B5EA-8E2D83704A59}" destId="{97D97D93-07FB-334B-B464-07EE979EF4C1}" srcOrd="1" destOrd="0" presId="urn:microsoft.com/office/officeart/2005/8/layout/hProcess6"/>
    <dgm:cxn modelId="{4D7AFF3C-4FC1-2242-BAE0-F9A341381BD6}" type="presParOf" srcId="{8B40111E-E9E0-BE4A-B5EA-8E2D83704A59}" destId="{2DE8484B-3A0A-9C4E-B105-53D2E433F795}" srcOrd="2" destOrd="0" presId="urn:microsoft.com/office/officeart/2005/8/layout/hProcess6"/>
    <dgm:cxn modelId="{491BFCA6-ADF4-5B40-A561-0ABE3526D2C5}" type="presParOf" srcId="{8B40111E-E9E0-BE4A-B5EA-8E2D83704A59}" destId="{01C7BAEE-6A34-CC40-8A7F-9A48132D27DB}" srcOrd="3" destOrd="0" presId="urn:microsoft.com/office/officeart/2005/8/layout/hProcess6"/>
    <dgm:cxn modelId="{1F3827E8-2274-F148-9BD8-E585166A5C94}" type="presParOf" srcId="{4FC27392-4F08-9940-AAF0-58BEB74EB905}" destId="{7A49C471-4821-064E-863D-A3F10B57619B}" srcOrd="3" destOrd="0" presId="urn:microsoft.com/office/officeart/2005/8/layout/hProcess6"/>
    <dgm:cxn modelId="{A7361EB5-1670-2E49-977F-EA8B3AFDBA5F}" type="presParOf" srcId="{4FC27392-4F08-9940-AAF0-58BEB74EB905}" destId="{0A8F59A2-BF7D-C34E-AF86-076142A5822A}" srcOrd="4" destOrd="0" presId="urn:microsoft.com/office/officeart/2005/8/layout/hProcess6"/>
    <dgm:cxn modelId="{EDFF066D-2767-414F-BC9B-7B479092182C}" type="presParOf" srcId="{0A8F59A2-BF7D-C34E-AF86-076142A5822A}" destId="{D59FE90D-1EA5-304C-8EB0-AE4C70BE8438}" srcOrd="0" destOrd="0" presId="urn:microsoft.com/office/officeart/2005/8/layout/hProcess6"/>
    <dgm:cxn modelId="{ACF515D7-0AC1-774E-BCE1-6B568B4BA0D1}" type="presParOf" srcId="{0A8F59A2-BF7D-C34E-AF86-076142A5822A}" destId="{5E77C5A6-B1D8-0C48-96D5-D7256AD3D1F7}" srcOrd="1" destOrd="0" presId="urn:microsoft.com/office/officeart/2005/8/layout/hProcess6"/>
    <dgm:cxn modelId="{69377A51-E78A-AA43-A5F5-BB47C0EDD349}" type="presParOf" srcId="{0A8F59A2-BF7D-C34E-AF86-076142A5822A}" destId="{7CC270C9-C049-7142-9324-274EE88E51EC}" srcOrd="2" destOrd="0" presId="urn:microsoft.com/office/officeart/2005/8/layout/hProcess6"/>
    <dgm:cxn modelId="{988A67B8-DEC0-BE45-939B-AEC1EF3ECFD3}" type="presParOf" srcId="{0A8F59A2-BF7D-C34E-AF86-076142A5822A}" destId="{91B22321-F55E-3145-B4E9-DCC42DBCE72A}" srcOrd="3" destOrd="0" presId="urn:microsoft.com/office/officeart/2005/8/layout/hProcess6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AA2EE20-2E4A-C641-BD28-5469DA99ECD7}" type="doc">
      <dgm:prSet loTypeId="urn:microsoft.com/office/officeart/2005/8/layout/hProcess4" loCatId="process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BE9F35E0-6A4B-8043-8ACB-C670183F1DFC}">
      <dgm:prSet phldrT="[Text]"/>
      <dgm:spPr/>
      <dgm:t>
        <a:bodyPr/>
        <a:lstStyle/>
        <a:p>
          <a:r>
            <a:rPr lang="en-US" dirty="0" err="1" smtClean="0"/>
            <a:t>Emisor</a:t>
          </a:r>
          <a:endParaRPr lang="en-US" dirty="0"/>
        </a:p>
      </dgm:t>
    </dgm:pt>
    <dgm:pt modelId="{79CC03FF-C624-4E4E-ABD0-88ECAF52C9AA}" type="parTrans" cxnId="{049B029F-A1FF-7D48-B45A-69E1CD4446C5}">
      <dgm:prSet/>
      <dgm:spPr/>
      <dgm:t>
        <a:bodyPr/>
        <a:lstStyle/>
        <a:p>
          <a:endParaRPr lang="en-US"/>
        </a:p>
      </dgm:t>
    </dgm:pt>
    <dgm:pt modelId="{04D1DCD0-C086-3446-805C-7632AA6B500C}" type="sibTrans" cxnId="{049B029F-A1FF-7D48-B45A-69E1CD4446C5}">
      <dgm:prSet/>
      <dgm:spPr/>
      <dgm:t>
        <a:bodyPr/>
        <a:lstStyle/>
        <a:p>
          <a:endParaRPr lang="en-US"/>
        </a:p>
      </dgm:t>
    </dgm:pt>
    <dgm:pt modelId="{B6B544CB-9392-5640-BC69-E71BD8C6F2C2}">
      <dgm:prSet phldrT="[Text]"/>
      <dgm:spPr/>
      <dgm:t>
        <a:bodyPr/>
        <a:lstStyle/>
        <a:p>
          <a:r>
            <a:rPr lang="en-US" dirty="0" err="1" smtClean="0"/>
            <a:t>Conoce</a:t>
          </a:r>
          <a:r>
            <a:rPr lang="en-US" dirty="0" smtClean="0"/>
            <a:t> </a:t>
          </a:r>
          <a:r>
            <a:rPr lang="en-US" dirty="0" err="1" smtClean="0"/>
            <a:t>su</a:t>
          </a:r>
          <a:r>
            <a:rPr lang="en-US" dirty="0" smtClean="0"/>
            <a:t> receptor.</a:t>
          </a:r>
          <a:endParaRPr lang="en-US" dirty="0"/>
        </a:p>
      </dgm:t>
    </dgm:pt>
    <dgm:pt modelId="{0D81166C-1080-C548-83EA-3EBBB2875D22}" type="parTrans" cxnId="{F0A5B783-CBDD-8247-B74E-9735626D0FD3}">
      <dgm:prSet/>
      <dgm:spPr/>
      <dgm:t>
        <a:bodyPr/>
        <a:lstStyle/>
        <a:p>
          <a:endParaRPr lang="en-US"/>
        </a:p>
      </dgm:t>
    </dgm:pt>
    <dgm:pt modelId="{6A59EE97-28F6-724B-B6DC-90F823817100}" type="sibTrans" cxnId="{F0A5B783-CBDD-8247-B74E-9735626D0FD3}">
      <dgm:prSet/>
      <dgm:spPr/>
      <dgm:t>
        <a:bodyPr/>
        <a:lstStyle/>
        <a:p>
          <a:endParaRPr lang="en-US"/>
        </a:p>
      </dgm:t>
    </dgm:pt>
    <dgm:pt modelId="{CB7FF001-8A17-B245-A559-AB443F7157FA}">
      <dgm:prSet phldrT="[Text]"/>
      <dgm:spPr/>
      <dgm:t>
        <a:bodyPr/>
        <a:lstStyle/>
        <a:p>
          <a:r>
            <a:rPr lang="en-US" dirty="0" smtClean="0"/>
            <a:t>Hay </a:t>
          </a:r>
          <a:r>
            <a:rPr lang="en-US" dirty="0" err="1" smtClean="0"/>
            <a:t>inter</a:t>
          </a:r>
          <a:r>
            <a:rPr lang="en-US" dirty="0" err="1" smtClean="0"/>
            <a:t>é</a:t>
          </a:r>
          <a:r>
            <a:rPr lang="en-US" dirty="0" err="1" smtClean="0"/>
            <a:t>s</a:t>
          </a:r>
          <a:r>
            <a:rPr lang="en-US" dirty="0" smtClean="0"/>
            <a:t> </a:t>
          </a:r>
          <a:r>
            <a:rPr lang="en-US" dirty="0" err="1" smtClean="0"/>
            <a:t>para</a:t>
          </a:r>
          <a:r>
            <a:rPr lang="en-US" dirty="0" smtClean="0"/>
            <a:t>/con el receptor. </a:t>
          </a:r>
          <a:endParaRPr lang="en-US" dirty="0"/>
        </a:p>
      </dgm:t>
    </dgm:pt>
    <dgm:pt modelId="{45B153F9-0C2B-754C-806A-E0A5396111AF}" type="parTrans" cxnId="{F7E13A44-1D79-ED42-BF08-97C4077D4ED0}">
      <dgm:prSet/>
      <dgm:spPr/>
      <dgm:t>
        <a:bodyPr/>
        <a:lstStyle/>
        <a:p>
          <a:endParaRPr lang="en-US"/>
        </a:p>
      </dgm:t>
    </dgm:pt>
    <dgm:pt modelId="{3CA22307-F8B8-1E4B-A412-A1C3411A4379}" type="sibTrans" cxnId="{F7E13A44-1D79-ED42-BF08-97C4077D4ED0}">
      <dgm:prSet/>
      <dgm:spPr/>
      <dgm:t>
        <a:bodyPr/>
        <a:lstStyle/>
        <a:p>
          <a:endParaRPr lang="en-US"/>
        </a:p>
      </dgm:t>
    </dgm:pt>
    <dgm:pt modelId="{080DE7A9-8A63-DD4E-A226-B1D6B6E780D5}">
      <dgm:prSet phldrT="[Text]"/>
      <dgm:spPr/>
      <dgm:t>
        <a:bodyPr/>
        <a:lstStyle/>
        <a:p>
          <a:r>
            <a:rPr lang="en-US" dirty="0" err="1" smtClean="0"/>
            <a:t>Medio</a:t>
          </a:r>
          <a:endParaRPr lang="en-US" dirty="0"/>
        </a:p>
      </dgm:t>
    </dgm:pt>
    <dgm:pt modelId="{A2819073-A6DB-674C-BB0F-206455673B8A}" type="parTrans" cxnId="{A9822168-078B-A247-BAAE-753B0D49B378}">
      <dgm:prSet/>
      <dgm:spPr/>
      <dgm:t>
        <a:bodyPr/>
        <a:lstStyle/>
        <a:p>
          <a:endParaRPr lang="en-US"/>
        </a:p>
      </dgm:t>
    </dgm:pt>
    <dgm:pt modelId="{5536DC46-787B-D943-BD6F-F70B5D781AFA}" type="sibTrans" cxnId="{A9822168-078B-A247-BAAE-753B0D49B378}">
      <dgm:prSet/>
      <dgm:spPr/>
      <dgm:t>
        <a:bodyPr/>
        <a:lstStyle/>
        <a:p>
          <a:endParaRPr lang="en-US"/>
        </a:p>
      </dgm:t>
    </dgm:pt>
    <dgm:pt modelId="{09F3F6C4-A76A-7543-AF7F-E8943136B185}">
      <dgm:prSet phldrT="[Text]"/>
      <dgm:spPr/>
      <dgm:t>
        <a:bodyPr/>
        <a:lstStyle/>
        <a:p>
          <a:r>
            <a:rPr lang="en-US" dirty="0" smtClean="0"/>
            <a:t>De </a:t>
          </a:r>
          <a:r>
            <a:rPr lang="en-US" dirty="0" err="1" smtClean="0"/>
            <a:t>acuerdo</a:t>
          </a:r>
          <a:r>
            <a:rPr lang="en-US" dirty="0" smtClean="0"/>
            <a:t> a </a:t>
          </a:r>
          <a:r>
            <a:rPr lang="en-US" dirty="0" err="1" smtClean="0"/>
            <a:t>las</a:t>
          </a:r>
          <a:r>
            <a:rPr lang="en-US" dirty="0" smtClean="0"/>
            <a:t> </a:t>
          </a:r>
          <a:r>
            <a:rPr lang="en-US" dirty="0" err="1" smtClean="0"/>
            <a:t>caracter</a:t>
          </a:r>
          <a:r>
            <a:rPr lang="en-US" dirty="0" err="1" smtClean="0"/>
            <a:t>ísticas</a:t>
          </a:r>
          <a:r>
            <a:rPr lang="en-US" dirty="0" smtClean="0"/>
            <a:t>, </a:t>
          </a:r>
          <a:r>
            <a:rPr lang="en-US" dirty="0" err="1" smtClean="0"/>
            <a:t>ubicación</a:t>
          </a:r>
          <a:r>
            <a:rPr lang="en-US" dirty="0" smtClean="0"/>
            <a:t> </a:t>
          </a:r>
          <a:r>
            <a:rPr lang="en-US" dirty="0" err="1" smtClean="0"/>
            <a:t>e</a:t>
          </a:r>
          <a:r>
            <a:rPr lang="en-US" dirty="0" smtClean="0"/>
            <a:t> </a:t>
          </a:r>
          <a:r>
            <a:rPr lang="en-US" dirty="0" err="1" smtClean="0"/>
            <a:t>intereses</a:t>
          </a:r>
          <a:r>
            <a:rPr lang="en-US" dirty="0" smtClean="0"/>
            <a:t> del receptor.</a:t>
          </a:r>
          <a:endParaRPr lang="en-US" dirty="0"/>
        </a:p>
      </dgm:t>
    </dgm:pt>
    <dgm:pt modelId="{D6B959B0-A50A-3043-9238-4A26B06FF283}" type="parTrans" cxnId="{89F57141-FCE1-0948-AFD1-AF6C3DDEA5B6}">
      <dgm:prSet/>
      <dgm:spPr/>
      <dgm:t>
        <a:bodyPr/>
        <a:lstStyle/>
        <a:p>
          <a:endParaRPr lang="en-US"/>
        </a:p>
      </dgm:t>
    </dgm:pt>
    <dgm:pt modelId="{09396D51-ED60-BF42-AEAD-16C9A3C20B76}" type="sibTrans" cxnId="{89F57141-FCE1-0948-AFD1-AF6C3DDEA5B6}">
      <dgm:prSet/>
      <dgm:spPr/>
      <dgm:t>
        <a:bodyPr/>
        <a:lstStyle/>
        <a:p>
          <a:endParaRPr lang="en-US"/>
        </a:p>
      </dgm:t>
    </dgm:pt>
    <dgm:pt modelId="{DCC1C1B3-4900-1D46-B7A0-545B93B15BE1}">
      <dgm:prSet phldrT="[Text]"/>
      <dgm:spPr/>
      <dgm:t>
        <a:bodyPr/>
        <a:lstStyle/>
        <a:p>
          <a:r>
            <a:rPr lang="en-US" dirty="0" smtClean="0"/>
            <a:t>Se </a:t>
          </a:r>
          <a:r>
            <a:rPr lang="en-US" dirty="0" err="1" smtClean="0"/>
            <a:t>adec</a:t>
          </a:r>
          <a:r>
            <a:rPr lang="en-US" dirty="0" err="1" smtClean="0"/>
            <a:t>úa</a:t>
          </a:r>
          <a:r>
            <a:rPr lang="en-US" dirty="0" smtClean="0"/>
            <a:t>.</a:t>
          </a:r>
          <a:endParaRPr lang="en-US" dirty="0"/>
        </a:p>
      </dgm:t>
    </dgm:pt>
    <dgm:pt modelId="{C5F253B4-45BB-B340-A09F-A4F0F8C87721}" type="parTrans" cxnId="{993B0CDA-4DB0-1B4C-AED7-4FD5ED487D36}">
      <dgm:prSet/>
      <dgm:spPr/>
      <dgm:t>
        <a:bodyPr/>
        <a:lstStyle/>
        <a:p>
          <a:endParaRPr lang="en-US"/>
        </a:p>
      </dgm:t>
    </dgm:pt>
    <dgm:pt modelId="{AE72D36F-1492-D04A-A946-A09E1E76CC70}" type="sibTrans" cxnId="{993B0CDA-4DB0-1B4C-AED7-4FD5ED487D36}">
      <dgm:prSet/>
      <dgm:spPr/>
      <dgm:t>
        <a:bodyPr/>
        <a:lstStyle/>
        <a:p>
          <a:endParaRPr lang="en-US"/>
        </a:p>
      </dgm:t>
    </dgm:pt>
    <dgm:pt modelId="{D5D0A07F-BDAB-A847-80E0-92CC16533028}">
      <dgm:prSet phldrT="[Text]"/>
      <dgm:spPr/>
      <dgm:t>
        <a:bodyPr/>
        <a:lstStyle/>
        <a:p>
          <a:r>
            <a:rPr lang="en-US" dirty="0" smtClean="0"/>
            <a:t>Receptor</a:t>
          </a:r>
          <a:endParaRPr lang="en-US" dirty="0"/>
        </a:p>
      </dgm:t>
    </dgm:pt>
    <dgm:pt modelId="{3FAA3737-D31A-B546-AC41-CE704E9BF738}" type="parTrans" cxnId="{80821548-5BAA-C84F-B496-8B6E83951FED}">
      <dgm:prSet/>
      <dgm:spPr/>
      <dgm:t>
        <a:bodyPr/>
        <a:lstStyle/>
        <a:p>
          <a:endParaRPr lang="en-US"/>
        </a:p>
      </dgm:t>
    </dgm:pt>
    <dgm:pt modelId="{72522F52-5C3C-8E4B-AC5E-CF3D02D4CE11}" type="sibTrans" cxnId="{80821548-5BAA-C84F-B496-8B6E83951FED}">
      <dgm:prSet/>
      <dgm:spPr/>
      <dgm:t>
        <a:bodyPr/>
        <a:lstStyle/>
        <a:p>
          <a:endParaRPr lang="en-US"/>
        </a:p>
      </dgm:t>
    </dgm:pt>
    <dgm:pt modelId="{A7DF4003-AA5C-8C41-A334-A63A6E927884}">
      <dgm:prSet phldrT="[Text]"/>
      <dgm:spPr/>
      <dgm:t>
        <a:bodyPr/>
        <a:lstStyle/>
        <a:p>
          <a:r>
            <a:rPr lang="en-US" dirty="0" err="1" smtClean="0"/>
            <a:t>Dar</a:t>
          </a:r>
          <a:r>
            <a:rPr lang="en-US" dirty="0" err="1" smtClean="0"/>
            <a:t>á</a:t>
          </a:r>
          <a:r>
            <a:rPr lang="en-US" dirty="0" smtClean="0"/>
            <a:t> un feedback.</a:t>
          </a:r>
          <a:endParaRPr lang="en-US" dirty="0"/>
        </a:p>
      </dgm:t>
    </dgm:pt>
    <dgm:pt modelId="{949A1A76-1125-EE47-8592-707B640F8122}" type="parTrans" cxnId="{B1524D66-DEDC-4F41-8884-93A9814176D5}">
      <dgm:prSet/>
      <dgm:spPr/>
      <dgm:t>
        <a:bodyPr/>
        <a:lstStyle/>
        <a:p>
          <a:endParaRPr lang="en-US"/>
        </a:p>
      </dgm:t>
    </dgm:pt>
    <dgm:pt modelId="{ECB52363-93E3-BD41-94D8-7A706F5E3FED}" type="sibTrans" cxnId="{B1524D66-DEDC-4F41-8884-93A9814176D5}">
      <dgm:prSet/>
      <dgm:spPr/>
      <dgm:t>
        <a:bodyPr/>
        <a:lstStyle/>
        <a:p>
          <a:endParaRPr lang="en-US"/>
        </a:p>
      </dgm:t>
    </dgm:pt>
    <dgm:pt modelId="{A2FC76B9-D21C-A246-9A96-0E80624B572F}">
      <dgm:prSet phldrT="[Text]"/>
      <dgm:spPr/>
      <dgm:t>
        <a:bodyPr/>
        <a:lstStyle/>
        <a:p>
          <a:r>
            <a:rPr lang="en-US" dirty="0" smtClean="0"/>
            <a:t>Feedback </a:t>
          </a:r>
          <a:r>
            <a:rPr lang="en-US" dirty="0" err="1" smtClean="0"/>
            <a:t>es</a:t>
          </a:r>
          <a:r>
            <a:rPr lang="en-US" dirty="0" smtClean="0"/>
            <a:t> </a:t>
          </a:r>
          <a:r>
            <a:rPr lang="en-US" dirty="0" err="1" smtClean="0"/>
            <a:t>indirecto</a:t>
          </a:r>
          <a:r>
            <a:rPr lang="en-US" dirty="0" smtClean="0"/>
            <a:t>.</a:t>
          </a:r>
          <a:endParaRPr lang="en-US" dirty="0"/>
        </a:p>
      </dgm:t>
    </dgm:pt>
    <dgm:pt modelId="{C18334EE-DFA8-2643-9BE1-16C85C128576}" type="parTrans" cxnId="{A89BC43F-7F6C-0A4D-8FE6-8DEF68143AED}">
      <dgm:prSet/>
      <dgm:spPr/>
      <dgm:t>
        <a:bodyPr/>
        <a:lstStyle/>
        <a:p>
          <a:endParaRPr lang="en-US"/>
        </a:p>
      </dgm:t>
    </dgm:pt>
    <dgm:pt modelId="{20FB9143-8D4A-C646-A7C4-214BE4EC922D}" type="sibTrans" cxnId="{A89BC43F-7F6C-0A4D-8FE6-8DEF68143AED}">
      <dgm:prSet/>
      <dgm:spPr/>
      <dgm:t>
        <a:bodyPr/>
        <a:lstStyle/>
        <a:p>
          <a:endParaRPr lang="en-US"/>
        </a:p>
      </dgm:t>
    </dgm:pt>
    <dgm:pt modelId="{87E8D406-7746-BA4D-AB44-FD0D4711BD18}">
      <dgm:prSet phldrT="[Text]"/>
      <dgm:spPr/>
      <dgm:t>
        <a:bodyPr/>
        <a:lstStyle/>
        <a:p>
          <a:r>
            <a:rPr lang="en-US" dirty="0" err="1" smtClean="0"/>
            <a:t>Encuestas</a:t>
          </a:r>
          <a:r>
            <a:rPr lang="en-US" dirty="0" smtClean="0"/>
            <a:t>, focus group, etc.</a:t>
          </a:r>
          <a:endParaRPr lang="en-US" dirty="0"/>
        </a:p>
      </dgm:t>
    </dgm:pt>
    <dgm:pt modelId="{DEA46478-F18B-5046-9EFF-84D237864ADC}" type="parTrans" cxnId="{E3B28821-6B85-FB43-AB53-5873EF08D98F}">
      <dgm:prSet/>
      <dgm:spPr/>
      <dgm:t>
        <a:bodyPr/>
        <a:lstStyle/>
        <a:p>
          <a:endParaRPr lang="en-US"/>
        </a:p>
      </dgm:t>
    </dgm:pt>
    <dgm:pt modelId="{745F68F9-72CB-F74F-A0CA-71EBC1E1F9B2}" type="sibTrans" cxnId="{E3B28821-6B85-FB43-AB53-5873EF08D98F}">
      <dgm:prSet/>
      <dgm:spPr/>
      <dgm:t>
        <a:bodyPr/>
        <a:lstStyle/>
        <a:p>
          <a:endParaRPr lang="en-US"/>
        </a:p>
      </dgm:t>
    </dgm:pt>
    <dgm:pt modelId="{8CB717BF-E071-8445-8223-51AA8B6E649E}" type="pres">
      <dgm:prSet presAssocID="{AAA2EE20-2E4A-C641-BD28-5469DA99ECD7}" presName="Name0" presStyleCnt="0">
        <dgm:presLayoutVars>
          <dgm:dir/>
          <dgm:animLvl val="lvl"/>
          <dgm:resizeHandles val="exact"/>
        </dgm:presLayoutVars>
      </dgm:prSet>
      <dgm:spPr/>
    </dgm:pt>
    <dgm:pt modelId="{0244A6B4-A967-B348-9234-D6D7C3A65523}" type="pres">
      <dgm:prSet presAssocID="{AAA2EE20-2E4A-C641-BD28-5469DA99ECD7}" presName="tSp" presStyleCnt="0"/>
      <dgm:spPr/>
    </dgm:pt>
    <dgm:pt modelId="{29179A70-A28A-5149-AC83-57300A480D33}" type="pres">
      <dgm:prSet presAssocID="{AAA2EE20-2E4A-C641-BD28-5469DA99ECD7}" presName="bSp" presStyleCnt="0"/>
      <dgm:spPr/>
    </dgm:pt>
    <dgm:pt modelId="{C534CB6D-62FB-D547-B984-E2809B02327C}" type="pres">
      <dgm:prSet presAssocID="{AAA2EE20-2E4A-C641-BD28-5469DA99ECD7}" presName="process" presStyleCnt="0"/>
      <dgm:spPr/>
    </dgm:pt>
    <dgm:pt modelId="{610A8D52-38DC-5C41-8038-68EE4757CE76}" type="pres">
      <dgm:prSet presAssocID="{BE9F35E0-6A4B-8043-8ACB-C670183F1DFC}" presName="composite1" presStyleCnt="0"/>
      <dgm:spPr/>
    </dgm:pt>
    <dgm:pt modelId="{5FFD14FB-077D-454F-91A8-B8F9483CB74E}" type="pres">
      <dgm:prSet presAssocID="{BE9F35E0-6A4B-8043-8ACB-C670183F1DFC}" presName="dummyNode1" presStyleLbl="node1" presStyleIdx="0" presStyleCnt="3"/>
      <dgm:spPr/>
    </dgm:pt>
    <dgm:pt modelId="{7E93F52F-31B5-534D-9741-CD7370039C3E}" type="pres">
      <dgm:prSet presAssocID="{BE9F35E0-6A4B-8043-8ACB-C670183F1DFC}" presName="childNode1" presStyleLbl="bgAcc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54CD3B9-4F4C-6041-B3A2-3747B40CE9FD}" type="pres">
      <dgm:prSet presAssocID="{BE9F35E0-6A4B-8043-8ACB-C670183F1DFC}" presName="childNode1tx" presStyleLbl="bgAcc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B5EBBD2-2368-8F42-9354-8BC227E93765}" type="pres">
      <dgm:prSet presAssocID="{BE9F35E0-6A4B-8043-8ACB-C670183F1DFC}" presName="parentNode1" presStyleLbl="node1" presStyleIdx="0" presStyleCnt="3">
        <dgm:presLayoutVars>
          <dgm:chMax val="1"/>
          <dgm:bulletEnabled val="1"/>
        </dgm:presLayoutVars>
      </dgm:prSet>
      <dgm:spPr/>
    </dgm:pt>
    <dgm:pt modelId="{6262EFDB-AE29-DA40-A5BD-5862BD62C2BA}" type="pres">
      <dgm:prSet presAssocID="{BE9F35E0-6A4B-8043-8ACB-C670183F1DFC}" presName="connSite1" presStyleCnt="0"/>
      <dgm:spPr/>
    </dgm:pt>
    <dgm:pt modelId="{FA962299-2074-3A49-8C4A-18F08F70A294}" type="pres">
      <dgm:prSet presAssocID="{04D1DCD0-C086-3446-805C-7632AA6B500C}" presName="Name9" presStyleLbl="sibTrans2D1" presStyleIdx="0" presStyleCnt="2" custLinFactNeighborY="692"/>
      <dgm:spPr/>
    </dgm:pt>
    <dgm:pt modelId="{CB06BC5B-D740-8643-8FAF-039BCBEE1391}" type="pres">
      <dgm:prSet presAssocID="{080DE7A9-8A63-DD4E-A226-B1D6B6E780D5}" presName="composite2" presStyleCnt="0"/>
      <dgm:spPr/>
    </dgm:pt>
    <dgm:pt modelId="{11E31D3C-4231-A34E-AEED-FC63B245C267}" type="pres">
      <dgm:prSet presAssocID="{080DE7A9-8A63-DD4E-A226-B1D6B6E780D5}" presName="dummyNode2" presStyleLbl="node1" presStyleIdx="0" presStyleCnt="3"/>
      <dgm:spPr/>
    </dgm:pt>
    <dgm:pt modelId="{E4B378E6-288C-4546-A183-7195B6CDAF6A}" type="pres">
      <dgm:prSet presAssocID="{080DE7A9-8A63-DD4E-A226-B1D6B6E780D5}" presName="childNode2" presStyleLbl="bgAcc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AB6F3CF-19CF-6A43-B72D-E99C352C5157}" type="pres">
      <dgm:prSet presAssocID="{080DE7A9-8A63-DD4E-A226-B1D6B6E780D5}" presName="childNode2tx" presStyleLbl="bgAcc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9DA9A0D-3523-8642-993A-BE48098D71FE}" type="pres">
      <dgm:prSet presAssocID="{080DE7A9-8A63-DD4E-A226-B1D6B6E780D5}" presName="parentNode2" presStyleLbl="node1" presStyleIdx="1" presStyleCnt="3">
        <dgm:presLayoutVars>
          <dgm:chMax val="0"/>
          <dgm:bulletEnabled val="1"/>
        </dgm:presLayoutVars>
      </dgm:prSet>
      <dgm:spPr/>
    </dgm:pt>
    <dgm:pt modelId="{8D71B8E2-0F78-4948-B68F-A46F214F650A}" type="pres">
      <dgm:prSet presAssocID="{080DE7A9-8A63-DD4E-A226-B1D6B6E780D5}" presName="connSite2" presStyleCnt="0"/>
      <dgm:spPr/>
    </dgm:pt>
    <dgm:pt modelId="{070ACB9D-2628-AF42-A45C-3EB420161734}" type="pres">
      <dgm:prSet presAssocID="{5536DC46-787B-D943-BD6F-F70B5D781AFA}" presName="Name18" presStyleLbl="sibTrans2D1" presStyleIdx="1" presStyleCnt="2"/>
      <dgm:spPr/>
    </dgm:pt>
    <dgm:pt modelId="{A7FE4173-49ED-5244-B0EB-9D5AE90D8679}" type="pres">
      <dgm:prSet presAssocID="{D5D0A07F-BDAB-A847-80E0-92CC16533028}" presName="composite1" presStyleCnt="0"/>
      <dgm:spPr/>
    </dgm:pt>
    <dgm:pt modelId="{A82B0A98-E1FA-5B42-AE8D-7A41F20A7BF0}" type="pres">
      <dgm:prSet presAssocID="{D5D0A07F-BDAB-A847-80E0-92CC16533028}" presName="dummyNode1" presStyleLbl="node1" presStyleIdx="1" presStyleCnt="3"/>
      <dgm:spPr/>
    </dgm:pt>
    <dgm:pt modelId="{953D719B-4474-4B45-B881-D34E8E9380C1}" type="pres">
      <dgm:prSet presAssocID="{D5D0A07F-BDAB-A847-80E0-92CC16533028}" presName="childNode1" presStyleLbl="bgAcc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A3FB5B5-A52C-D340-B5C4-814191E52C45}" type="pres">
      <dgm:prSet presAssocID="{D5D0A07F-BDAB-A847-80E0-92CC16533028}" presName="childNode1tx" presStyleLbl="bgAcc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744B7BB-801D-594C-9C98-4C36AB764B90}" type="pres">
      <dgm:prSet presAssocID="{D5D0A07F-BDAB-A847-80E0-92CC16533028}" presName="parentNode1" presStyleLbl="node1" presStyleIdx="2" presStyleCnt="3">
        <dgm:presLayoutVars>
          <dgm:chMax val="1"/>
          <dgm:bulletEnabled val="1"/>
        </dgm:presLayoutVars>
      </dgm:prSet>
      <dgm:spPr/>
    </dgm:pt>
    <dgm:pt modelId="{97CA9DB5-64AE-6C44-89EE-D5E1E0E936B0}" type="pres">
      <dgm:prSet presAssocID="{D5D0A07F-BDAB-A847-80E0-92CC16533028}" presName="connSite1" presStyleCnt="0"/>
      <dgm:spPr/>
    </dgm:pt>
  </dgm:ptLst>
  <dgm:cxnLst>
    <dgm:cxn modelId="{5FE4E163-B70C-B647-9AF5-F778BC7D3538}" type="presOf" srcId="{DCC1C1B3-4900-1D46-B7A0-545B93B15BE1}" destId="{E4B378E6-288C-4546-A183-7195B6CDAF6A}" srcOrd="0" destOrd="1" presId="urn:microsoft.com/office/officeart/2005/8/layout/hProcess4"/>
    <dgm:cxn modelId="{069646BD-5931-924A-8E13-34C1E9D302FE}" type="presOf" srcId="{A2FC76B9-D21C-A246-9A96-0E80624B572F}" destId="{1A3FB5B5-A52C-D340-B5C4-814191E52C45}" srcOrd="1" destOrd="1" presId="urn:microsoft.com/office/officeart/2005/8/layout/hProcess4"/>
    <dgm:cxn modelId="{92E44668-AC76-114F-BDCC-FE9EE084EDA8}" type="presOf" srcId="{B6B544CB-9392-5640-BC69-E71BD8C6F2C2}" destId="{7E93F52F-31B5-534D-9741-CD7370039C3E}" srcOrd="0" destOrd="0" presId="urn:microsoft.com/office/officeart/2005/8/layout/hProcess4"/>
    <dgm:cxn modelId="{F7E13A44-1D79-ED42-BF08-97C4077D4ED0}" srcId="{BE9F35E0-6A4B-8043-8ACB-C670183F1DFC}" destId="{CB7FF001-8A17-B245-A559-AB443F7157FA}" srcOrd="1" destOrd="0" parTransId="{45B153F9-0C2B-754C-806A-E0A5396111AF}" sibTransId="{3CA22307-F8B8-1E4B-A412-A1C3411A4379}"/>
    <dgm:cxn modelId="{94DA49AC-86C7-D540-B761-06BF8584E56E}" type="presOf" srcId="{CB7FF001-8A17-B245-A559-AB443F7157FA}" destId="{7E93F52F-31B5-534D-9741-CD7370039C3E}" srcOrd="0" destOrd="1" presId="urn:microsoft.com/office/officeart/2005/8/layout/hProcess4"/>
    <dgm:cxn modelId="{FE906DA1-C8D9-594F-8E0D-B5E064CCFE65}" type="presOf" srcId="{A2FC76B9-D21C-A246-9A96-0E80624B572F}" destId="{953D719B-4474-4B45-B881-D34E8E9380C1}" srcOrd="0" destOrd="1" presId="urn:microsoft.com/office/officeart/2005/8/layout/hProcess4"/>
    <dgm:cxn modelId="{993B0CDA-4DB0-1B4C-AED7-4FD5ED487D36}" srcId="{080DE7A9-8A63-DD4E-A226-B1D6B6E780D5}" destId="{DCC1C1B3-4900-1D46-B7A0-545B93B15BE1}" srcOrd="1" destOrd="0" parTransId="{C5F253B4-45BB-B340-A09F-A4F0F8C87721}" sibTransId="{AE72D36F-1492-D04A-A946-A09E1E76CC70}"/>
    <dgm:cxn modelId="{80821548-5BAA-C84F-B496-8B6E83951FED}" srcId="{AAA2EE20-2E4A-C641-BD28-5469DA99ECD7}" destId="{D5D0A07F-BDAB-A847-80E0-92CC16533028}" srcOrd="2" destOrd="0" parTransId="{3FAA3737-D31A-B546-AC41-CE704E9BF738}" sibTransId="{72522F52-5C3C-8E4B-AC5E-CF3D02D4CE11}"/>
    <dgm:cxn modelId="{DE07A36B-5B2D-6647-8553-CCAD8D89CFA5}" type="presOf" srcId="{04D1DCD0-C086-3446-805C-7632AA6B500C}" destId="{FA962299-2074-3A49-8C4A-18F08F70A294}" srcOrd="0" destOrd="0" presId="urn:microsoft.com/office/officeart/2005/8/layout/hProcess4"/>
    <dgm:cxn modelId="{E3B28821-6B85-FB43-AB53-5873EF08D98F}" srcId="{D5D0A07F-BDAB-A847-80E0-92CC16533028}" destId="{87E8D406-7746-BA4D-AB44-FD0D4711BD18}" srcOrd="2" destOrd="0" parTransId="{DEA46478-F18B-5046-9EFF-84D237864ADC}" sibTransId="{745F68F9-72CB-F74F-A0CA-71EBC1E1F9B2}"/>
    <dgm:cxn modelId="{64934CE5-7AF5-BC48-B544-2F7F5500CD07}" type="presOf" srcId="{B6B544CB-9392-5640-BC69-E71BD8C6F2C2}" destId="{E54CD3B9-4F4C-6041-B3A2-3747B40CE9FD}" srcOrd="1" destOrd="0" presId="urn:microsoft.com/office/officeart/2005/8/layout/hProcess4"/>
    <dgm:cxn modelId="{A89BC43F-7F6C-0A4D-8FE6-8DEF68143AED}" srcId="{D5D0A07F-BDAB-A847-80E0-92CC16533028}" destId="{A2FC76B9-D21C-A246-9A96-0E80624B572F}" srcOrd="1" destOrd="0" parTransId="{C18334EE-DFA8-2643-9BE1-16C85C128576}" sibTransId="{20FB9143-8D4A-C646-A7C4-214BE4EC922D}"/>
    <dgm:cxn modelId="{4E7F577B-C68C-8643-A755-16E8CD42E010}" type="presOf" srcId="{DCC1C1B3-4900-1D46-B7A0-545B93B15BE1}" destId="{7AB6F3CF-19CF-6A43-B72D-E99C352C5157}" srcOrd="1" destOrd="1" presId="urn:microsoft.com/office/officeart/2005/8/layout/hProcess4"/>
    <dgm:cxn modelId="{7B8A770B-334C-AA4F-B1B0-A6CEC384E1BD}" type="presOf" srcId="{A7DF4003-AA5C-8C41-A334-A63A6E927884}" destId="{1A3FB5B5-A52C-D340-B5C4-814191E52C45}" srcOrd="1" destOrd="0" presId="urn:microsoft.com/office/officeart/2005/8/layout/hProcess4"/>
    <dgm:cxn modelId="{B1524D66-DEDC-4F41-8884-93A9814176D5}" srcId="{D5D0A07F-BDAB-A847-80E0-92CC16533028}" destId="{A7DF4003-AA5C-8C41-A334-A63A6E927884}" srcOrd="0" destOrd="0" parTransId="{949A1A76-1125-EE47-8592-707B640F8122}" sibTransId="{ECB52363-93E3-BD41-94D8-7A706F5E3FED}"/>
    <dgm:cxn modelId="{715FE0C7-D30B-EF45-8F61-1138E8FF9681}" type="presOf" srcId="{080DE7A9-8A63-DD4E-A226-B1D6B6E780D5}" destId="{69DA9A0D-3523-8642-993A-BE48098D71FE}" srcOrd="0" destOrd="0" presId="urn:microsoft.com/office/officeart/2005/8/layout/hProcess4"/>
    <dgm:cxn modelId="{89F57141-FCE1-0948-AFD1-AF6C3DDEA5B6}" srcId="{080DE7A9-8A63-DD4E-A226-B1D6B6E780D5}" destId="{09F3F6C4-A76A-7543-AF7F-E8943136B185}" srcOrd="0" destOrd="0" parTransId="{D6B959B0-A50A-3043-9238-4A26B06FF283}" sibTransId="{09396D51-ED60-BF42-AEAD-16C9A3C20B76}"/>
    <dgm:cxn modelId="{1CCDD60B-BBDE-BC4C-A4ED-18237D9CD87F}" type="presOf" srcId="{5536DC46-787B-D943-BD6F-F70B5D781AFA}" destId="{070ACB9D-2628-AF42-A45C-3EB420161734}" srcOrd="0" destOrd="0" presId="urn:microsoft.com/office/officeart/2005/8/layout/hProcess4"/>
    <dgm:cxn modelId="{D9BC7C32-F02B-F74D-B952-A4AAE6E2D8F9}" type="presOf" srcId="{87E8D406-7746-BA4D-AB44-FD0D4711BD18}" destId="{953D719B-4474-4B45-B881-D34E8E9380C1}" srcOrd="0" destOrd="2" presId="urn:microsoft.com/office/officeart/2005/8/layout/hProcess4"/>
    <dgm:cxn modelId="{657390ED-6EB9-664D-A394-AE0A8516647D}" type="presOf" srcId="{D5D0A07F-BDAB-A847-80E0-92CC16533028}" destId="{B744B7BB-801D-594C-9C98-4C36AB764B90}" srcOrd="0" destOrd="0" presId="urn:microsoft.com/office/officeart/2005/8/layout/hProcess4"/>
    <dgm:cxn modelId="{42C3AE17-E093-1F43-A83F-F3CCACD0BD73}" type="presOf" srcId="{87E8D406-7746-BA4D-AB44-FD0D4711BD18}" destId="{1A3FB5B5-A52C-D340-B5C4-814191E52C45}" srcOrd="1" destOrd="2" presId="urn:microsoft.com/office/officeart/2005/8/layout/hProcess4"/>
    <dgm:cxn modelId="{4958CC55-DE4D-B148-BCA7-1BA19BC1A991}" type="presOf" srcId="{09F3F6C4-A76A-7543-AF7F-E8943136B185}" destId="{E4B378E6-288C-4546-A183-7195B6CDAF6A}" srcOrd="0" destOrd="0" presId="urn:microsoft.com/office/officeart/2005/8/layout/hProcess4"/>
    <dgm:cxn modelId="{318C3167-FE46-6A41-81DB-84E4241387B3}" type="presOf" srcId="{AAA2EE20-2E4A-C641-BD28-5469DA99ECD7}" destId="{8CB717BF-E071-8445-8223-51AA8B6E649E}" srcOrd="0" destOrd="0" presId="urn:microsoft.com/office/officeart/2005/8/layout/hProcess4"/>
    <dgm:cxn modelId="{3A83D4FF-75D8-BE4A-A2AE-8D7C30358402}" type="presOf" srcId="{09F3F6C4-A76A-7543-AF7F-E8943136B185}" destId="{7AB6F3CF-19CF-6A43-B72D-E99C352C5157}" srcOrd="1" destOrd="0" presId="urn:microsoft.com/office/officeart/2005/8/layout/hProcess4"/>
    <dgm:cxn modelId="{049B029F-A1FF-7D48-B45A-69E1CD4446C5}" srcId="{AAA2EE20-2E4A-C641-BD28-5469DA99ECD7}" destId="{BE9F35E0-6A4B-8043-8ACB-C670183F1DFC}" srcOrd="0" destOrd="0" parTransId="{79CC03FF-C624-4E4E-ABD0-88ECAF52C9AA}" sibTransId="{04D1DCD0-C086-3446-805C-7632AA6B500C}"/>
    <dgm:cxn modelId="{9FDEF25B-4AEB-C840-8CBF-DB643B7D0747}" type="presOf" srcId="{BE9F35E0-6A4B-8043-8ACB-C670183F1DFC}" destId="{8B5EBBD2-2368-8F42-9354-8BC227E93765}" srcOrd="0" destOrd="0" presId="urn:microsoft.com/office/officeart/2005/8/layout/hProcess4"/>
    <dgm:cxn modelId="{A9822168-078B-A247-BAAE-753B0D49B378}" srcId="{AAA2EE20-2E4A-C641-BD28-5469DA99ECD7}" destId="{080DE7A9-8A63-DD4E-A226-B1D6B6E780D5}" srcOrd="1" destOrd="0" parTransId="{A2819073-A6DB-674C-BB0F-206455673B8A}" sibTransId="{5536DC46-787B-D943-BD6F-F70B5D781AFA}"/>
    <dgm:cxn modelId="{F0A5B783-CBDD-8247-B74E-9735626D0FD3}" srcId="{BE9F35E0-6A4B-8043-8ACB-C670183F1DFC}" destId="{B6B544CB-9392-5640-BC69-E71BD8C6F2C2}" srcOrd="0" destOrd="0" parTransId="{0D81166C-1080-C548-83EA-3EBBB2875D22}" sibTransId="{6A59EE97-28F6-724B-B6DC-90F823817100}"/>
    <dgm:cxn modelId="{F679AD28-020E-764A-996E-941403ECF16C}" type="presOf" srcId="{A7DF4003-AA5C-8C41-A334-A63A6E927884}" destId="{953D719B-4474-4B45-B881-D34E8E9380C1}" srcOrd="0" destOrd="0" presId="urn:microsoft.com/office/officeart/2005/8/layout/hProcess4"/>
    <dgm:cxn modelId="{4378F494-CFD5-9842-8D8F-24FEB8BC79AD}" type="presOf" srcId="{CB7FF001-8A17-B245-A559-AB443F7157FA}" destId="{E54CD3B9-4F4C-6041-B3A2-3747B40CE9FD}" srcOrd="1" destOrd="1" presId="urn:microsoft.com/office/officeart/2005/8/layout/hProcess4"/>
    <dgm:cxn modelId="{6AE2BF11-57CF-E646-B615-23B44643DEBE}" type="presParOf" srcId="{8CB717BF-E071-8445-8223-51AA8B6E649E}" destId="{0244A6B4-A967-B348-9234-D6D7C3A65523}" srcOrd="0" destOrd="0" presId="urn:microsoft.com/office/officeart/2005/8/layout/hProcess4"/>
    <dgm:cxn modelId="{10775292-9414-DA4C-B3FE-BED016213922}" type="presParOf" srcId="{8CB717BF-E071-8445-8223-51AA8B6E649E}" destId="{29179A70-A28A-5149-AC83-57300A480D33}" srcOrd="1" destOrd="0" presId="urn:microsoft.com/office/officeart/2005/8/layout/hProcess4"/>
    <dgm:cxn modelId="{191630E2-7FC9-6C44-9649-407E6D7E710A}" type="presParOf" srcId="{8CB717BF-E071-8445-8223-51AA8B6E649E}" destId="{C534CB6D-62FB-D547-B984-E2809B02327C}" srcOrd="2" destOrd="0" presId="urn:microsoft.com/office/officeart/2005/8/layout/hProcess4"/>
    <dgm:cxn modelId="{A34A4AF9-ED6C-6D40-9B8A-4DB379224F28}" type="presParOf" srcId="{C534CB6D-62FB-D547-B984-E2809B02327C}" destId="{610A8D52-38DC-5C41-8038-68EE4757CE76}" srcOrd="0" destOrd="0" presId="urn:microsoft.com/office/officeart/2005/8/layout/hProcess4"/>
    <dgm:cxn modelId="{6966199E-2871-F543-B6EF-27F24921600F}" type="presParOf" srcId="{610A8D52-38DC-5C41-8038-68EE4757CE76}" destId="{5FFD14FB-077D-454F-91A8-B8F9483CB74E}" srcOrd="0" destOrd="0" presId="urn:microsoft.com/office/officeart/2005/8/layout/hProcess4"/>
    <dgm:cxn modelId="{9E4FF3A4-BA7A-5447-89A7-BB34820182C8}" type="presParOf" srcId="{610A8D52-38DC-5C41-8038-68EE4757CE76}" destId="{7E93F52F-31B5-534D-9741-CD7370039C3E}" srcOrd="1" destOrd="0" presId="urn:microsoft.com/office/officeart/2005/8/layout/hProcess4"/>
    <dgm:cxn modelId="{3A746561-004B-104A-BD13-79006672B26A}" type="presParOf" srcId="{610A8D52-38DC-5C41-8038-68EE4757CE76}" destId="{E54CD3B9-4F4C-6041-B3A2-3747B40CE9FD}" srcOrd="2" destOrd="0" presId="urn:microsoft.com/office/officeart/2005/8/layout/hProcess4"/>
    <dgm:cxn modelId="{DCB30C06-F3FF-6248-89C8-1E65D3D84700}" type="presParOf" srcId="{610A8D52-38DC-5C41-8038-68EE4757CE76}" destId="{8B5EBBD2-2368-8F42-9354-8BC227E93765}" srcOrd="3" destOrd="0" presId="urn:microsoft.com/office/officeart/2005/8/layout/hProcess4"/>
    <dgm:cxn modelId="{D0218038-A918-D24E-A9DF-47949EA01AE9}" type="presParOf" srcId="{610A8D52-38DC-5C41-8038-68EE4757CE76}" destId="{6262EFDB-AE29-DA40-A5BD-5862BD62C2BA}" srcOrd="4" destOrd="0" presId="urn:microsoft.com/office/officeart/2005/8/layout/hProcess4"/>
    <dgm:cxn modelId="{53D40F5A-B7E3-B94B-9C89-EEA25A091AD6}" type="presParOf" srcId="{C534CB6D-62FB-D547-B984-E2809B02327C}" destId="{FA962299-2074-3A49-8C4A-18F08F70A294}" srcOrd="1" destOrd="0" presId="urn:microsoft.com/office/officeart/2005/8/layout/hProcess4"/>
    <dgm:cxn modelId="{0F0BD4D9-FBFB-A44A-8DE7-F960514C448A}" type="presParOf" srcId="{C534CB6D-62FB-D547-B984-E2809B02327C}" destId="{CB06BC5B-D740-8643-8FAF-039BCBEE1391}" srcOrd="2" destOrd="0" presId="urn:microsoft.com/office/officeart/2005/8/layout/hProcess4"/>
    <dgm:cxn modelId="{A2BAB158-087E-A140-BF88-94F949B07F9A}" type="presParOf" srcId="{CB06BC5B-D740-8643-8FAF-039BCBEE1391}" destId="{11E31D3C-4231-A34E-AEED-FC63B245C267}" srcOrd="0" destOrd="0" presId="urn:microsoft.com/office/officeart/2005/8/layout/hProcess4"/>
    <dgm:cxn modelId="{E975D1A1-0061-334B-B700-41D0477F24FF}" type="presParOf" srcId="{CB06BC5B-D740-8643-8FAF-039BCBEE1391}" destId="{E4B378E6-288C-4546-A183-7195B6CDAF6A}" srcOrd="1" destOrd="0" presId="urn:microsoft.com/office/officeart/2005/8/layout/hProcess4"/>
    <dgm:cxn modelId="{F635EF56-9008-E746-8E4F-EF1915D4CAD0}" type="presParOf" srcId="{CB06BC5B-D740-8643-8FAF-039BCBEE1391}" destId="{7AB6F3CF-19CF-6A43-B72D-E99C352C5157}" srcOrd="2" destOrd="0" presId="urn:microsoft.com/office/officeart/2005/8/layout/hProcess4"/>
    <dgm:cxn modelId="{AD352EFA-B438-A146-9C66-8E566191FB05}" type="presParOf" srcId="{CB06BC5B-D740-8643-8FAF-039BCBEE1391}" destId="{69DA9A0D-3523-8642-993A-BE48098D71FE}" srcOrd="3" destOrd="0" presId="urn:microsoft.com/office/officeart/2005/8/layout/hProcess4"/>
    <dgm:cxn modelId="{3942FDD9-9725-C44E-A8CA-5D36A6838F30}" type="presParOf" srcId="{CB06BC5B-D740-8643-8FAF-039BCBEE1391}" destId="{8D71B8E2-0F78-4948-B68F-A46F214F650A}" srcOrd="4" destOrd="0" presId="urn:microsoft.com/office/officeart/2005/8/layout/hProcess4"/>
    <dgm:cxn modelId="{E9845F88-4130-4B43-82F2-A398A0453B14}" type="presParOf" srcId="{C534CB6D-62FB-D547-B984-E2809B02327C}" destId="{070ACB9D-2628-AF42-A45C-3EB420161734}" srcOrd="3" destOrd="0" presId="urn:microsoft.com/office/officeart/2005/8/layout/hProcess4"/>
    <dgm:cxn modelId="{7CA9F3FC-82B7-EA40-AF64-D961AE75C9EF}" type="presParOf" srcId="{C534CB6D-62FB-D547-B984-E2809B02327C}" destId="{A7FE4173-49ED-5244-B0EB-9D5AE90D8679}" srcOrd="4" destOrd="0" presId="urn:microsoft.com/office/officeart/2005/8/layout/hProcess4"/>
    <dgm:cxn modelId="{59899C85-A7E2-2444-AF99-3F8418122D2D}" type="presParOf" srcId="{A7FE4173-49ED-5244-B0EB-9D5AE90D8679}" destId="{A82B0A98-E1FA-5B42-AE8D-7A41F20A7BF0}" srcOrd="0" destOrd="0" presId="urn:microsoft.com/office/officeart/2005/8/layout/hProcess4"/>
    <dgm:cxn modelId="{F90A343C-AE7F-F74A-8D4B-6A4F45E754DA}" type="presParOf" srcId="{A7FE4173-49ED-5244-B0EB-9D5AE90D8679}" destId="{953D719B-4474-4B45-B881-D34E8E9380C1}" srcOrd="1" destOrd="0" presId="urn:microsoft.com/office/officeart/2005/8/layout/hProcess4"/>
    <dgm:cxn modelId="{A12C73A3-CFD8-C041-B81B-D314A3010BDF}" type="presParOf" srcId="{A7FE4173-49ED-5244-B0EB-9D5AE90D8679}" destId="{1A3FB5B5-A52C-D340-B5C4-814191E52C45}" srcOrd="2" destOrd="0" presId="urn:microsoft.com/office/officeart/2005/8/layout/hProcess4"/>
    <dgm:cxn modelId="{4AE0E29D-0EC8-C240-BCE1-0EEB08100A32}" type="presParOf" srcId="{A7FE4173-49ED-5244-B0EB-9D5AE90D8679}" destId="{B744B7BB-801D-594C-9C98-4C36AB764B90}" srcOrd="3" destOrd="0" presId="urn:microsoft.com/office/officeart/2005/8/layout/hProcess4"/>
    <dgm:cxn modelId="{33507BDC-3C53-2E46-A132-0DD2974C65BB}" type="presParOf" srcId="{A7FE4173-49ED-5244-B0EB-9D5AE90D8679}" destId="{97CA9DB5-64AE-6C44-89EE-D5E1E0E936B0}" srcOrd="4" destOrd="0" presId="urn:microsoft.com/office/officeart/2005/8/layout/hProcess4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7E86079A-4BB5-C34E-A6CF-932C4F09323B}" type="doc">
      <dgm:prSet loTypeId="urn:microsoft.com/office/officeart/2005/8/layout/equation2" loCatId="relationship" qsTypeId="urn:microsoft.com/office/officeart/2005/8/quickstyle/simple4" qsCatId="simple" csTypeId="urn:microsoft.com/office/officeart/2005/8/colors/accent1_2" csCatId="accent1" phldr="1"/>
      <dgm:spPr/>
    </dgm:pt>
    <dgm:pt modelId="{FCAFF616-2403-4948-AE11-4F8FE77EFC2F}">
      <dgm:prSet phldrT="[Text]"/>
      <dgm:spPr/>
      <dgm:t>
        <a:bodyPr/>
        <a:lstStyle/>
        <a:p>
          <a:r>
            <a:rPr lang="en-US" dirty="0" err="1" smtClean="0"/>
            <a:t>Proveedor</a:t>
          </a:r>
          <a:endParaRPr lang="en-US" dirty="0"/>
        </a:p>
      </dgm:t>
    </dgm:pt>
    <dgm:pt modelId="{8C18830F-05D1-2F4D-BD58-27BFAA81B004}" type="parTrans" cxnId="{4E45BF0C-F6DC-CE4F-ADFB-1FC63940D861}">
      <dgm:prSet/>
      <dgm:spPr/>
      <dgm:t>
        <a:bodyPr/>
        <a:lstStyle/>
        <a:p>
          <a:endParaRPr lang="en-US"/>
        </a:p>
      </dgm:t>
    </dgm:pt>
    <dgm:pt modelId="{EF2AC5FA-514F-864E-A852-39810381464B}" type="sibTrans" cxnId="{4E45BF0C-F6DC-CE4F-ADFB-1FC63940D861}">
      <dgm:prSet/>
      <dgm:spPr/>
      <dgm:t>
        <a:bodyPr/>
        <a:lstStyle/>
        <a:p>
          <a:endParaRPr lang="en-US"/>
        </a:p>
      </dgm:t>
    </dgm:pt>
    <dgm:pt modelId="{E1DB0D61-CB71-D645-ABCC-38192D4E6188}">
      <dgm:prSet phldrT="[Text]"/>
      <dgm:spPr/>
      <dgm:t>
        <a:bodyPr/>
        <a:lstStyle/>
        <a:p>
          <a:r>
            <a:rPr lang="en-US" dirty="0" err="1" smtClean="0"/>
            <a:t>Usuario</a:t>
          </a:r>
          <a:endParaRPr lang="en-US" dirty="0"/>
        </a:p>
      </dgm:t>
    </dgm:pt>
    <dgm:pt modelId="{4245552F-AA08-E241-8EF4-D7B03795CFB9}" type="parTrans" cxnId="{1B7C281A-AB81-B949-8D4C-4F49AFA9A39E}">
      <dgm:prSet/>
      <dgm:spPr/>
      <dgm:t>
        <a:bodyPr/>
        <a:lstStyle/>
        <a:p>
          <a:endParaRPr lang="en-US"/>
        </a:p>
      </dgm:t>
    </dgm:pt>
    <dgm:pt modelId="{BF3710FF-FEE5-F249-8221-F18D7CA091AB}" type="sibTrans" cxnId="{1B7C281A-AB81-B949-8D4C-4F49AFA9A39E}">
      <dgm:prSet/>
      <dgm:spPr/>
      <dgm:t>
        <a:bodyPr/>
        <a:lstStyle/>
        <a:p>
          <a:endParaRPr lang="en-US"/>
        </a:p>
      </dgm:t>
    </dgm:pt>
    <dgm:pt modelId="{A488D860-7A94-EE46-A385-A50AF76BFF07}">
      <dgm:prSet phldrT="[Text]"/>
      <dgm:spPr/>
      <dgm:t>
        <a:bodyPr/>
        <a:lstStyle/>
        <a:p>
          <a:r>
            <a:rPr lang="en-US" dirty="0" err="1" smtClean="0"/>
            <a:t>Objetivo</a:t>
          </a:r>
          <a:endParaRPr lang="en-US" dirty="0"/>
        </a:p>
      </dgm:t>
    </dgm:pt>
    <dgm:pt modelId="{6609A421-C1B7-634A-8017-4F4E57CD0B16}" type="parTrans" cxnId="{6A6A3BE5-7A81-DC4D-809E-E9C3FBFE625C}">
      <dgm:prSet/>
      <dgm:spPr/>
      <dgm:t>
        <a:bodyPr/>
        <a:lstStyle/>
        <a:p>
          <a:endParaRPr lang="en-US"/>
        </a:p>
      </dgm:t>
    </dgm:pt>
    <dgm:pt modelId="{01353BA1-B1D6-1A41-9599-15D71E881507}" type="sibTrans" cxnId="{6A6A3BE5-7A81-DC4D-809E-E9C3FBFE625C}">
      <dgm:prSet/>
      <dgm:spPr/>
      <dgm:t>
        <a:bodyPr/>
        <a:lstStyle/>
        <a:p>
          <a:endParaRPr lang="en-US"/>
        </a:p>
      </dgm:t>
    </dgm:pt>
    <dgm:pt modelId="{222EFC29-941B-324C-B62F-977FCCE220AA}" type="pres">
      <dgm:prSet presAssocID="{7E86079A-4BB5-C34E-A6CF-932C4F09323B}" presName="Name0" presStyleCnt="0">
        <dgm:presLayoutVars>
          <dgm:dir/>
          <dgm:resizeHandles val="exact"/>
        </dgm:presLayoutVars>
      </dgm:prSet>
      <dgm:spPr/>
    </dgm:pt>
    <dgm:pt modelId="{89E309D8-AA89-AE4E-BD21-1180E8E84ECD}" type="pres">
      <dgm:prSet presAssocID="{7E86079A-4BB5-C34E-A6CF-932C4F09323B}" presName="vNodes" presStyleCnt="0"/>
      <dgm:spPr/>
    </dgm:pt>
    <dgm:pt modelId="{6D5894ED-80B9-4249-B525-5A15AE5F7296}" type="pres">
      <dgm:prSet presAssocID="{FCAFF616-2403-4948-AE11-4F8FE77EFC2F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0E169A6-4CCF-234F-B4AA-626407B66D2C}" type="pres">
      <dgm:prSet presAssocID="{EF2AC5FA-514F-864E-A852-39810381464B}" presName="spacerT" presStyleCnt="0"/>
      <dgm:spPr/>
    </dgm:pt>
    <dgm:pt modelId="{68591930-6075-334D-8D06-F58E5A2511A2}" type="pres">
      <dgm:prSet presAssocID="{EF2AC5FA-514F-864E-A852-39810381464B}" presName="sibTrans" presStyleLbl="sibTrans2D1" presStyleIdx="0" presStyleCnt="2"/>
      <dgm:spPr/>
    </dgm:pt>
    <dgm:pt modelId="{8A5F04AF-7CFF-B549-B3D7-8D455304C918}" type="pres">
      <dgm:prSet presAssocID="{EF2AC5FA-514F-864E-A852-39810381464B}" presName="spacerB" presStyleCnt="0"/>
      <dgm:spPr/>
    </dgm:pt>
    <dgm:pt modelId="{F92FD2CA-7504-254B-AC6D-C3CCF0C07C27}" type="pres">
      <dgm:prSet presAssocID="{E1DB0D61-CB71-D645-ABCC-38192D4E6188}" presName="node" presStyleLbl="node1" presStyleIdx="1" presStyleCnt="3">
        <dgm:presLayoutVars>
          <dgm:bulletEnabled val="1"/>
        </dgm:presLayoutVars>
      </dgm:prSet>
      <dgm:spPr/>
    </dgm:pt>
    <dgm:pt modelId="{04C6CF91-D73D-FB4D-A091-4105D3F57794}" type="pres">
      <dgm:prSet presAssocID="{7E86079A-4BB5-C34E-A6CF-932C4F09323B}" presName="sibTransLast" presStyleLbl="sibTrans2D1" presStyleIdx="1" presStyleCnt="2"/>
      <dgm:spPr/>
    </dgm:pt>
    <dgm:pt modelId="{F169A184-5E04-D84F-A73F-D6BE93670989}" type="pres">
      <dgm:prSet presAssocID="{7E86079A-4BB5-C34E-A6CF-932C4F09323B}" presName="connectorText" presStyleLbl="sibTrans2D1" presStyleIdx="1" presStyleCnt="2"/>
      <dgm:spPr/>
    </dgm:pt>
    <dgm:pt modelId="{B9423D9A-A264-944D-9B54-72A4A6679530}" type="pres">
      <dgm:prSet presAssocID="{7E86079A-4BB5-C34E-A6CF-932C4F09323B}" presName="lastNode" presStyleLbl="node1" presStyleIdx="2" presStyleCnt="3">
        <dgm:presLayoutVars>
          <dgm:bulletEnabled val="1"/>
        </dgm:presLayoutVars>
      </dgm:prSet>
      <dgm:spPr/>
    </dgm:pt>
  </dgm:ptLst>
  <dgm:cxnLst>
    <dgm:cxn modelId="{4E45BF0C-F6DC-CE4F-ADFB-1FC63940D861}" srcId="{7E86079A-4BB5-C34E-A6CF-932C4F09323B}" destId="{FCAFF616-2403-4948-AE11-4F8FE77EFC2F}" srcOrd="0" destOrd="0" parTransId="{8C18830F-05D1-2F4D-BD58-27BFAA81B004}" sibTransId="{EF2AC5FA-514F-864E-A852-39810381464B}"/>
    <dgm:cxn modelId="{CD9B8C7E-8914-214A-BE49-A7059F5F6207}" type="presOf" srcId="{7E86079A-4BB5-C34E-A6CF-932C4F09323B}" destId="{222EFC29-941B-324C-B62F-977FCCE220AA}" srcOrd="0" destOrd="0" presId="urn:microsoft.com/office/officeart/2005/8/layout/equation2"/>
    <dgm:cxn modelId="{8034570C-0D1F-B24B-BFD8-AA98D866AB06}" type="presOf" srcId="{A488D860-7A94-EE46-A385-A50AF76BFF07}" destId="{B9423D9A-A264-944D-9B54-72A4A6679530}" srcOrd="0" destOrd="0" presId="urn:microsoft.com/office/officeart/2005/8/layout/equation2"/>
    <dgm:cxn modelId="{75EF15E4-9BA7-1947-AFCA-E53C2C9BA746}" type="presOf" srcId="{BF3710FF-FEE5-F249-8221-F18D7CA091AB}" destId="{F169A184-5E04-D84F-A73F-D6BE93670989}" srcOrd="1" destOrd="0" presId="urn:microsoft.com/office/officeart/2005/8/layout/equation2"/>
    <dgm:cxn modelId="{39F4A4E0-F495-E940-A730-83620964A792}" type="presOf" srcId="{BF3710FF-FEE5-F249-8221-F18D7CA091AB}" destId="{04C6CF91-D73D-FB4D-A091-4105D3F57794}" srcOrd="0" destOrd="0" presId="urn:microsoft.com/office/officeart/2005/8/layout/equation2"/>
    <dgm:cxn modelId="{1B7C281A-AB81-B949-8D4C-4F49AFA9A39E}" srcId="{7E86079A-4BB5-C34E-A6CF-932C4F09323B}" destId="{E1DB0D61-CB71-D645-ABCC-38192D4E6188}" srcOrd="1" destOrd="0" parTransId="{4245552F-AA08-E241-8EF4-D7B03795CFB9}" sibTransId="{BF3710FF-FEE5-F249-8221-F18D7CA091AB}"/>
    <dgm:cxn modelId="{6A6A3BE5-7A81-DC4D-809E-E9C3FBFE625C}" srcId="{7E86079A-4BB5-C34E-A6CF-932C4F09323B}" destId="{A488D860-7A94-EE46-A385-A50AF76BFF07}" srcOrd="2" destOrd="0" parTransId="{6609A421-C1B7-634A-8017-4F4E57CD0B16}" sibTransId="{01353BA1-B1D6-1A41-9599-15D71E881507}"/>
    <dgm:cxn modelId="{A85B3994-D540-DC4D-A166-0185EC09F08B}" type="presOf" srcId="{E1DB0D61-CB71-D645-ABCC-38192D4E6188}" destId="{F92FD2CA-7504-254B-AC6D-C3CCF0C07C27}" srcOrd="0" destOrd="0" presId="urn:microsoft.com/office/officeart/2005/8/layout/equation2"/>
    <dgm:cxn modelId="{0EE55456-F000-3847-8095-EEB90C5DEE5D}" type="presOf" srcId="{EF2AC5FA-514F-864E-A852-39810381464B}" destId="{68591930-6075-334D-8D06-F58E5A2511A2}" srcOrd="0" destOrd="0" presId="urn:microsoft.com/office/officeart/2005/8/layout/equation2"/>
    <dgm:cxn modelId="{B9D7E81D-C7BF-BD41-ACD9-C195AFBC58AB}" type="presOf" srcId="{FCAFF616-2403-4948-AE11-4F8FE77EFC2F}" destId="{6D5894ED-80B9-4249-B525-5A15AE5F7296}" srcOrd="0" destOrd="0" presId="urn:microsoft.com/office/officeart/2005/8/layout/equation2"/>
    <dgm:cxn modelId="{186CE678-89C8-DE47-9C40-E99D87937FEE}" type="presParOf" srcId="{222EFC29-941B-324C-B62F-977FCCE220AA}" destId="{89E309D8-AA89-AE4E-BD21-1180E8E84ECD}" srcOrd="0" destOrd="0" presId="urn:microsoft.com/office/officeart/2005/8/layout/equation2"/>
    <dgm:cxn modelId="{343FD2D5-71F2-464D-BD72-91ABB602C50B}" type="presParOf" srcId="{89E309D8-AA89-AE4E-BD21-1180E8E84ECD}" destId="{6D5894ED-80B9-4249-B525-5A15AE5F7296}" srcOrd="0" destOrd="0" presId="urn:microsoft.com/office/officeart/2005/8/layout/equation2"/>
    <dgm:cxn modelId="{A9C670DD-23AF-8740-8DD4-C3B7A9BF91E3}" type="presParOf" srcId="{89E309D8-AA89-AE4E-BD21-1180E8E84ECD}" destId="{90E169A6-4CCF-234F-B4AA-626407B66D2C}" srcOrd="1" destOrd="0" presId="urn:microsoft.com/office/officeart/2005/8/layout/equation2"/>
    <dgm:cxn modelId="{6701F226-8F38-6643-8CC2-DF49C562397E}" type="presParOf" srcId="{89E309D8-AA89-AE4E-BD21-1180E8E84ECD}" destId="{68591930-6075-334D-8D06-F58E5A2511A2}" srcOrd="2" destOrd="0" presId="urn:microsoft.com/office/officeart/2005/8/layout/equation2"/>
    <dgm:cxn modelId="{79AA0F02-B61A-B142-BC22-B00AF7B8D278}" type="presParOf" srcId="{89E309D8-AA89-AE4E-BD21-1180E8E84ECD}" destId="{8A5F04AF-7CFF-B549-B3D7-8D455304C918}" srcOrd="3" destOrd="0" presId="urn:microsoft.com/office/officeart/2005/8/layout/equation2"/>
    <dgm:cxn modelId="{B893F51E-878F-4E4D-9D7C-4B948F19C5FB}" type="presParOf" srcId="{89E309D8-AA89-AE4E-BD21-1180E8E84ECD}" destId="{F92FD2CA-7504-254B-AC6D-C3CCF0C07C27}" srcOrd="4" destOrd="0" presId="urn:microsoft.com/office/officeart/2005/8/layout/equation2"/>
    <dgm:cxn modelId="{F643F82F-68A7-D843-8267-5474F5C0FC04}" type="presParOf" srcId="{222EFC29-941B-324C-B62F-977FCCE220AA}" destId="{04C6CF91-D73D-FB4D-A091-4105D3F57794}" srcOrd="1" destOrd="0" presId="urn:microsoft.com/office/officeart/2005/8/layout/equation2"/>
    <dgm:cxn modelId="{449262C7-AE5E-234A-A9FD-DB0CF7D6DA44}" type="presParOf" srcId="{04C6CF91-D73D-FB4D-A091-4105D3F57794}" destId="{F169A184-5E04-D84F-A73F-D6BE93670989}" srcOrd="0" destOrd="0" presId="urn:microsoft.com/office/officeart/2005/8/layout/equation2"/>
    <dgm:cxn modelId="{2CAA7CA1-B27C-0843-8356-E1C449FF6B8C}" type="presParOf" srcId="{222EFC29-941B-324C-B62F-977FCCE220AA}" destId="{B9423D9A-A264-944D-9B54-72A4A6679530}" srcOrd="2" destOrd="0" presId="urn:microsoft.com/office/officeart/2005/8/layout/equation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50E6E6A1-3370-EC44-AAC3-28E5C5E2210C}" type="doc">
      <dgm:prSet loTypeId="urn:microsoft.com/office/officeart/2005/8/layout/funnel1" loCatId="relationship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44D7269A-7721-9744-8E7F-7B04E98B23C5}">
      <dgm:prSet phldrT="[Text]"/>
      <dgm:spPr/>
      <dgm:t>
        <a:bodyPr/>
        <a:lstStyle/>
        <a:p>
          <a:r>
            <a:rPr lang="en-US" dirty="0" err="1" smtClean="0"/>
            <a:t>Proceso</a:t>
          </a:r>
          <a:r>
            <a:rPr lang="en-US" dirty="0" smtClean="0"/>
            <a:t> </a:t>
          </a:r>
          <a:r>
            <a:rPr lang="en-US" dirty="0" err="1" smtClean="0"/>
            <a:t>comunicativo</a:t>
          </a:r>
          <a:r>
            <a:rPr lang="en-US" dirty="0" smtClean="0"/>
            <a:t> 1</a:t>
          </a:r>
          <a:endParaRPr lang="en-US" dirty="0"/>
        </a:p>
      </dgm:t>
    </dgm:pt>
    <dgm:pt modelId="{8598B620-8DAA-C846-BBF1-D85A0A697DB2}" type="parTrans" cxnId="{575DF49E-973D-8447-8B81-B77060C4ED31}">
      <dgm:prSet/>
      <dgm:spPr/>
      <dgm:t>
        <a:bodyPr/>
        <a:lstStyle/>
        <a:p>
          <a:endParaRPr lang="en-US"/>
        </a:p>
      </dgm:t>
    </dgm:pt>
    <dgm:pt modelId="{9853B1AC-BEC9-1C44-8F10-DCF8D07D5377}" type="sibTrans" cxnId="{575DF49E-973D-8447-8B81-B77060C4ED31}">
      <dgm:prSet/>
      <dgm:spPr/>
      <dgm:t>
        <a:bodyPr/>
        <a:lstStyle/>
        <a:p>
          <a:endParaRPr lang="en-US"/>
        </a:p>
      </dgm:t>
    </dgm:pt>
    <dgm:pt modelId="{CFE23D09-314E-4748-9B4D-5B204DD5EFCC}">
      <dgm:prSet phldrT="[Text]"/>
      <dgm:spPr/>
      <dgm:t>
        <a:bodyPr/>
        <a:lstStyle/>
        <a:p>
          <a:r>
            <a:rPr lang="en-US" dirty="0" err="1" smtClean="0"/>
            <a:t>Proceso</a:t>
          </a:r>
          <a:r>
            <a:rPr lang="en-US" dirty="0" smtClean="0"/>
            <a:t> </a:t>
          </a:r>
          <a:r>
            <a:rPr lang="en-US" dirty="0" err="1" smtClean="0"/>
            <a:t>comunicativo</a:t>
          </a:r>
          <a:r>
            <a:rPr lang="en-US" dirty="0" smtClean="0"/>
            <a:t> 2</a:t>
          </a:r>
          <a:endParaRPr lang="en-US" dirty="0"/>
        </a:p>
      </dgm:t>
    </dgm:pt>
    <dgm:pt modelId="{33ABC3C2-8FB5-CB41-B17F-DEDD2B6164CA}" type="parTrans" cxnId="{E51F1C7B-F4BC-3345-8019-2B2277C57906}">
      <dgm:prSet/>
      <dgm:spPr/>
      <dgm:t>
        <a:bodyPr/>
        <a:lstStyle/>
        <a:p>
          <a:endParaRPr lang="en-US"/>
        </a:p>
      </dgm:t>
    </dgm:pt>
    <dgm:pt modelId="{FA68A7DB-457E-074E-9058-5FBBB9AA3919}" type="sibTrans" cxnId="{E51F1C7B-F4BC-3345-8019-2B2277C57906}">
      <dgm:prSet/>
      <dgm:spPr/>
      <dgm:t>
        <a:bodyPr/>
        <a:lstStyle/>
        <a:p>
          <a:endParaRPr lang="en-US"/>
        </a:p>
      </dgm:t>
    </dgm:pt>
    <dgm:pt modelId="{CE99B946-D592-E94F-9DE6-FA6FB13B9B77}">
      <dgm:prSet phldrT="[Text]"/>
      <dgm:spPr/>
      <dgm:t>
        <a:bodyPr/>
        <a:lstStyle/>
        <a:p>
          <a:r>
            <a:rPr lang="en-US" dirty="0" err="1" smtClean="0"/>
            <a:t>Proceso</a:t>
          </a:r>
          <a:r>
            <a:rPr lang="en-US" dirty="0" smtClean="0"/>
            <a:t> </a:t>
          </a:r>
          <a:r>
            <a:rPr lang="en-US" dirty="0" err="1" smtClean="0"/>
            <a:t>comunicativo</a:t>
          </a:r>
          <a:r>
            <a:rPr lang="en-US" dirty="0" smtClean="0"/>
            <a:t> 3</a:t>
          </a:r>
          <a:endParaRPr lang="en-US" dirty="0"/>
        </a:p>
      </dgm:t>
    </dgm:pt>
    <dgm:pt modelId="{C94AE8F6-D0B9-CB4D-A97E-1FFBC7C1029E}" type="parTrans" cxnId="{38B92E29-4F0D-2F44-BEA2-8073FAFA1FF7}">
      <dgm:prSet/>
      <dgm:spPr/>
      <dgm:t>
        <a:bodyPr/>
        <a:lstStyle/>
        <a:p>
          <a:endParaRPr lang="en-US"/>
        </a:p>
      </dgm:t>
    </dgm:pt>
    <dgm:pt modelId="{C28AD36E-AB2D-C743-AB91-1F5D21C8E4BF}" type="sibTrans" cxnId="{38B92E29-4F0D-2F44-BEA2-8073FAFA1FF7}">
      <dgm:prSet/>
      <dgm:spPr/>
      <dgm:t>
        <a:bodyPr/>
        <a:lstStyle/>
        <a:p>
          <a:endParaRPr lang="en-US"/>
        </a:p>
      </dgm:t>
    </dgm:pt>
    <dgm:pt modelId="{34CD0E51-56F7-794E-837D-BC37A30CFF93}">
      <dgm:prSet phldrT="[Text]"/>
      <dgm:spPr/>
      <dgm:t>
        <a:bodyPr/>
        <a:lstStyle/>
        <a:p>
          <a:r>
            <a:rPr lang="en-US" dirty="0" err="1" smtClean="0"/>
            <a:t>Conocimiento</a:t>
          </a:r>
          <a:endParaRPr lang="en-US" dirty="0"/>
        </a:p>
      </dgm:t>
    </dgm:pt>
    <dgm:pt modelId="{D3D03A46-9361-2245-8265-D888C3C2DF25}" type="parTrans" cxnId="{F8BDD356-5699-8841-94B8-359AD8D917B4}">
      <dgm:prSet/>
      <dgm:spPr/>
      <dgm:t>
        <a:bodyPr/>
        <a:lstStyle/>
        <a:p>
          <a:endParaRPr lang="en-US"/>
        </a:p>
      </dgm:t>
    </dgm:pt>
    <dgm:pt modelId="{328CBD13-0308-1041-877C-12687EC43191}" type="sibTrans" cxnId="{F8BDD356-5699-8841-94B8-359AD8D917B4}">
      <dgm:prSet/>
      <dgm:spPr/>
      <dgm:t>
        <a:bodyPr/>
        <a:lstStyle/>
        <a:p>
          <a:endParaRPr lang="en-US"/>
        </a:p>
      </dgm:t>
    </dgm:pt>
    <dgm:pt modelId="{59034233-724C-F749-B6FA-694CA4E8DAB9}" type="pres">
      <dgm:prSet presAssocID="{50E6E6A1-3370-EC44-AAC3-28E5C5E2210C}" presName="Name0" presStyleCnt="0">
        <dgm:presLayoutVars>
          <dgm:chMax val="4"/>
          <dgm:resizeHandles val="exact"/>
        </dgm:presLayoutVars>
      </dgm:prSet>
      <dgm:spPr/>
    </dgm:pt>
    <dgm:pt modelId="{AD241369-006F-4C4D-B993-04C23900A1CF}" type="pres">
      <dgm:prSet presAssocID="{50E6E6A1-3370-EC44-AAC3-28E5C5E2210C}" presName="ellipse" presStyleLbl="trBgShp" presStyleIdx="0" presStyleCnt="1"/>
      <dgm:spPr/>
    </dgm:pt>
    <dgm:pt modelId="{B3CFE0D8-706F-DC4F-AA1B-DE3B189119BC}" type="pres">
      <dgm:prSet presAssocID="{50E6E6A1-3370-EC44-AAC3-28E5C5E2210C}" presName="arrow1" presStyleLbl="fgShp" presStyleIdx="0" presStyleCnt="1"/>
      <dgm:spPr/>
    </dgm:pt>
    <dgm:pt modelId="{1E23D675-FF0D-124A-9688-9DE9B866495D}" type="pres">
      <dgm:prSet presAssocID="{50E6E6A1-3370-EC44-AAC3-28E5C5E2210C}" presName="rectangle" presStyleLbl="revTx" presStyleIdx="0" presStyleCnt="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EDF5383-414D-014E-A69F-896440E4DAFD}" type="pres">
      <dgm:prSet presAssocID="{CFE23D09-314E-4748-9B4D-5B204DD5EFCC}" presName="item1" presStyleLbl="node1" presStyleIdx="0" presStyleCnt="3">
        <dgm:presLayoutVars>
          <dgm:bulletEnabled val="1"/>
        </dgm:presLayoutVars>
      </dgm:prSet>
      <dgm:spPr/>
    </dgm:pt>
    <dgm:pt modelId="{DD11773E-4D30-784F-9834-032A981AF63E}" type="pres">
      <dgm:prSet presAssocID="{CE99B946-D592-E94F-9DE6-FA6FB13B9B77}" presName="item2" presStyleLbl="node1" presStyleIdx="1" presStyleCnt="3">
        <dgm:presLayoutVars>
          <dgm:bulletEnabled val="1"/>
        </dgm:presLayoutVars>
      </dgm:prSet>
      <dgm:spPr/>
    </dgm:pt>
    <dgm:pt modelId="{B306C9FC-0342-9F43-9778-4FB018AF4B1B}" type="pres">
      <dgm:prSet presAssocID="{34CD0E51-56F7-794E-837D-BC37A30CFF93}" presName="item3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6D37764-3A39-004B-8412-FA62292D3016}" type="pres">
      <dgm:prSet presAssocID="{50E6E6A1-3370-EC44-AAC3-28E5C5E2210C}" presName="funnel" presStyleLbl="trAlignAcc1" presStyleIdx="0" presStyleCnt="1" custLinFactNeighborX="0" custLinFactNeighborY="-893"/>
      <dgm:spPr/>
    </dgm:pt>
  </dgm:ptLst>
  <dgm:cxnLst>
    <dgm:cxn modelId="{EFF407B9-4F7A-394B-98D1-E6C7C4C08E3B}" type="presOf" srcId="{CFE23D09-314E-4748-9B4D-5B204DD5EFCC}" destId="{DD11773E-4D30-784F-9834-032A981AF63E}" srcOrd="0" destOrd="0" presId="urn:microsoft.com/office/officeart/2005/8/layout/funnel1"/>
    <dgm:cxn modelId="{93B36A3B-8AD7-2548-A379-6994C55E5443}" type="presOf" srcId="{44D7269A-7721-9744-8E7F-7B04E98B23C5}" destId="{B306C9FC-0342-9F43-9778-4FB018AF4B1B}" srcOrd="0" destOrd="0" presId="urn:microsoft.com/office/officeart/2005/8/layout/funnel1"/>
    <dgm:cxn modelId="{575DF49E-973D-8447-8B81-B77060C4ED31}" srcId="{50E6E6A1-3370-EC44-AAC3-28E5C5E2210C}" destId="{44D7269A-7721-9744-8E7F-7B04E98B23C5}" srcOrd="0" destOrd="0" parTransId="{8598B620-8DAA-C846-BBF1-D85A0A697DB2}" sibTransId="{9853B1AC-BEC9-1C44-8F10-DCF8D07D5377}"/>
    <dgm:cxn modelId="{F8BDD356-5699-8841-94B8-359AD8D917B4}" srcId="{50E6E6A1-3370-EC44-AAC3-28E5C5E2210C}" destId="{34CD0E51-56F7-794E-837D-BC37A30CFF93}" srcOrd="3" destOrd="0" parTransId="{D3D03A46-9361-2245-8265-D888C3C2DF25}" sibTransId="{328CBD13-0308-1041-877C-12687EC43191}"/>
    <dgm:cxn modelId="{DF41ADDF-1DFB-EA47-89AE-9578F2C39ADC}" type="presOf" srcId="{CE99B946-D592-E94F-9DE6-FA6FB13B9B77}" destId="{2EDF5383-414D-014E-A69F-896440E4DAFD}" srcOrd="0" destOrd="0" presId="urn:microsoft.com/office/officeart/2005/8/layout/funnel1"/>
    <dgm:cxn modelId="{C4957657-DE0C-4E44-9F87-29DF2A3B3AD6}" type="presOf" srcId="{50E6E6A1-3370-EC44-AAC3-28E5C5E2210C}" destId="{59034233-724C-F749-B6FA-694CA4E8DAB9}" srcOrd="0" destOrd="0" presId="urn:microsoft.com/office/officeart/2005/8/layout/funnel1"/>
    <dgm:cxn modelId="{2D15B0C9-AEB4-EF47-9867-D1F0E15B9B26}" type="presOf" srcId="{34CD0E51-56F7-794E-837D-BC37A30CFF93}" destId="{1E23D675-FF0D-124A-9688-9DE9B866495D}" srcOrd="0" destOrd="0" presId="urn:microsoft.com/office/officeart/2005/8/layout/funnel1"/>
    <dgm:cxn modelId="{38B92E29-4F0D-2F44-BEA2-8073FAFA1FF7}" srcId="{50E6E6A1-3370-EC44-AAC3-28E5C5E2210C}" destId="{CE99B946-D592-E94F-9DE6-FA6FB13B9B77}" srcOrd="2" destOrd="0" parTransId="{C94AE8F6-D0B9-CB4D-A97E-1FFBC7C1029E}" sibTransId="{C28AD36E-AB2D-C743-AB91-1F5D21C8E4BF}"/>
    <dgm:cxn modelId="{E51F1C7B-F4BC-3345-8019-2B2277C57906}" srcId="{50E6E6A1-3370-EC44-AAC3-28E5C5E2210C}" destId="{CFE23D09-314E-4748-9B4D-5B204DD5EFCC}" srcOrd="1" destOrd="0" parTransId="{33ABC3C2-8FB5-CB41-B17F-DEDD2B6164CA}" sibTransId="{FA68A7DB-457E-074E-9058-5FBBB9AA3919}"/>
    <dgm:cxn modelId="{27CAEF5E-3FB0-3940-98F0-61485009A4F3}" type="presParOf" srcId="{59034233-724C-F749-B6FA-694CA4E8DAB9}" destId="{AD241369-006F-4C4D-B993-04C23900A1CF}" srcOrd="0" destOrd="0" presId="urn:microsoft.com/office/officeart/2005/8/layout/funnel1"/>
    <dgm:cxn modelId="{433F872B-0945-0745-B20E-FA7E508CD9EC}" type="presParOf" srcId="{59034233-724C-F749-B6FA-694CA4E8DAB9}" destId="{B3CFE0D8-706F-DC4F-AA1B-DE3B189119BC}" srcOrd="1" destOrd="0" presId="urn:microsoft.com/office/officeart/2005/8/layout/funnel1"/>
    <dgm:cxn modelId="{9B3CFFB2-665C-C142-9A35-E6169CCE4310}" type="presParOf" srcId="{59034233-724C-F749-B6FA-694CA4E8DAB9}" destId="{1E23D675-FF0D-124A-9688-9DE9B866495D}" srcOrd="2" destOrd="0" presId="urn:microsoft.com/office/officeart/2005/8/layout/funnel1"/>
    <dgm:cxn modelId="{92FE9360-BC99-1548-9612-B30088685EBB}" type="presParOf" srcId="{59034233-724C-F749-B6FA-694CA4E8DAB9}" destId="{2EDF5383-414D-014E-A69F-896440E4DAFD}" srcOrd="3" destOrd="0" presId="urn:microsoft.com/office/officeart/2005/8/layout/funnel1"/>
    <dgm:cxn modelId="{AE00E828-94DA-004E-8046-C81D8FEEC677}" type="presParOf" srcId="{59034233-724C-F749-B6FA-694CA4E8DAB9}" destId="{DD11773E-4D30-784F-9834-032A981AF63E}" srcOrd="4" destOrd="0" presId="urn:microsoft.com/office/officeart/2005/8/layout/funnel1"/>
    <dgm:cxn modelId="{60DE26C4-A3E9-D742-8AB8-5F862A7E11EC}" type="presParOf" srcId="{59034233-724C-F749-B6FA-694CA4E8DAB9}" destId="{B306C9FC-0342-9F43-9778-4FB018AF4B1B}" srcOrd="5" destOrd="0" presId="urn:microsoft.com/office/officeart/2005/8/layout/funnel1"/>
    <dgm:cxn modelId="{F98D1104-CB86-104A-8E79-F02EDD6C20FD}" type="presParOf" srcId="{59034233-724C-F749-B6FA-694CA4E8DAB9}" destId="{A6D37764-3A39-004B-8412-FA62292D3016}" srcOrd="6" destOrd="0" presId="urn:microsoft.com/office/officeart/2005/8/layout/funnel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A257D9AF-10F4-FE40-AE5A-25EA98AD9F53}" type="doc">
      <dgm:prSet loTypeId="urn:microsoft.com/office/officeart/2005/8/layout/gear1" loCatId="relationship" qsTypeId="urn:microsoft.com/office/officeart/2005/8/quickstyle/simple4" qsCatId="simple" csTypeId="urn:microsoft.com/office/officeart/2005/8/colors/accent1_2" csCatId="accent1" phldr="1"/>
      <dgm:spPr/>
    </dgm:pt>
    <dgm:pt modelId="{6289E707-039B-CC4D-8D7C-F4CD953BEF24}">
      <dgm:prSet phldrT="[Text]"/>
      <dgm:spPr/>
      <dgm:t>
        <a:bodyPr/>
        <a:lstStyle/>
        <a:p>
          <a:r>
            <a:rPr lang="en-US" dirty="0" err="1" smtClean="0"/>
            <a:t>Sectores</a:t>
          </a:r>
          <a:r>
            <a:rPr lang="en-US" dirty="0" smtClean="0"/>
            <a:t> </a:t>
          </a:r>
          <a:r>
            <a:rPr lang="en-US" dirty="0" err="1" smtClean="0"/>
            <a:t>p</a:t>
          </a:r>
          <a:r>
            <a:rPr lang="en-US" dirty="0" err="1" smtClean="0"/>
            <a:t>úblico</a:t>
          </a:r>
          <a:r>
            <a:rPr lang="en-US" dirty="0" smtClean="0"/>
            <a:t>, </a:t>
          </a:r>
          <a:r>
            <a:rPr lang="en-US" dirty="0" err="1" smtClean="0"/>
            <a:t>privado</a:t>
          </a:r>
          <a:r>
            <a:rPr lang="en-US" dirty="0" smtClean="0"/>
            <a:t> </a:t>
          </a:r>
          <a:r>
            <a:rPr lang="en-US" dirty="0" err="1" smtClean="0"/>
            <a:t>y</a:t>
          </a:r>
          <a:r>
            <a:rPr lang="en-US" dirty="0" smtClean="0"/>
            <a:t> civil.</a:t>
          </a:r>
          <a:endParaRPr lang="en-US" dirty="0"/>
        </a:p>
      </dgm:t>
    </dgm:pt>
    <dgm:pt modelId="{E1207B40-EA5D-9242-8E71-4F81EE39B67F}" type="parTrans" cxnId="{E3BA1657-3D12-A845-AB31-017295015057}">
      <dgm:prSet/>
      <dgm:spPr/>
      <dgm:t>
        <a:bodyPr/>
        <a:lstStyle/>
        <a:p>
          <a:endParaRPr lang="en-US"/>
        </a:p>
      </dgm:t>
    </dgm:pt>
    <dgm:pt modelId="{BA5204DD-7486-DE44-A275-A171CDA89FB3}" type="sibTrans" cxnId="{E3BA1657-3D12-A845-AB31-017295015057}">
      <dgm:prSet/>
      <dgm:spPr/>
      <dgm:t>
        <a:bodyPr/>
        <a:lstStyle/>
        <a:p>
          <a:endParaRPr lang="en-US"/>
        </a:p>
      </dgm:t>
    </dgm:pt>
    <dgm:pt modelId="{45D1A250-633A-0148-95D4-9989E9DA8B33}">
      <dgm:prSet phldrT="[Text]"/>
      <dgm:spPr/>
      <dgm:t>
        <a:bodyPr/>
        <a:lstStyle/>
        <a:p>
          <a:r>
            <a:rPr lang="en-US" dirty="0" err="1" smtClean="0"/>
            <a:t>Comercio</a:t>
          </a:r>
          <a:endParaRPr lang="en-US" dirty="0"/>
        </a:p>
      </dgm:t>
    </dgm:pt>
    <dgm:pt modelId="{3BB99322-02FF-8E40-BF0A-6D3FF7778D15}" type="parTrans" cxnId="{5EC8638C-8D67-FA41-92D8-EC3DFA9D7E78}">
      <dgm:prSet/>
      <dgm:spPr/>
      <dgm:t>
        <a:bodyPr/>
        <a:lstStyle/>
        <a:p>
          <a:endParaRPr lang="en-US"/>
        </a:p>
      </dgm:t>
    </dgm:pt>
    <dgm:pt modelId="{DA3AB7DF-53E7-9444-BD32-0C53BFC55242}" type="sibTrans" cxnId="{5EC8638C-8D67-FA41-92D8-EC3DFA9D7E78}">
      <dgm:prSet/>
      <dgm:spPr/>
      <dgm:t>
        <a:bodyPr/>
        <a:lstStyle/>
        <a:p>
          <a:endParaRPr lang="en-US"/>
        </a:p>
      </dgm:t>
    </dgm:pt>
    <dgm:pt modelId="{E426033A-5B19-884B-AE0E-13E485BC6B64}">
      <dgm:prSet phldrT="[Text]"/>
      <dgm:spPr/>
      <dgm:t>
        <a:bodyPr/>
        <a:lstStyle/>
        <a:p>
          <a:r>
            <a:rPr lang="en-US" dirty="0" err="1" smtClean="0"/>
            <a:t>Gobierno</a:t>
          </a:r>
          <a:endParaRPr lang="en-US" dirty="0"/>
        </a:p>
      </dgm:t>
    </dgm:pt>
    <dgm:pt modelId="{08810EF0-E2AB-E241-B7BD-49F5B82E4C11}" type="parTrans" cxnId="{E9D54A3B-7EA1-D14C-B781-42A9EDA22AC9}">
      <dgm:prSet/>
      <dgm:spPr/>
      <dgm:t>
        <a:bodyPr/>
        <a:lstStyle/>
        <a:p>
          <a:endParaRPr lang="en-US"/>
        </a:p>
      </dgm:t>
    </dgm:pt>
    <dgm:pt modelId="{39448982-365E-F04A-AD04-649CB05EB6DC}" type="sibTrans" cxnId="{E9D54A3B-7EA1-D14C-B781-42A9EDA22AC9}">
      <dgm:prSet/>
      <dgm:spPr/>
      <dgm:t>
        <a:bodyPr/>
        <a:lstStyle/>
        <a:p>
          <a:endParaRPr lang="en-US"/>
        </a:p>
      </dgm:t>
    </dgm:pt>
    <dgm:pt modelId="{E009B5E0-D2A3-BC43-83E4-85572A75C228}" type="pres">
      <dgm:prSet presAssocID="{A257D9AF-10F4-FE40-AE5A-25EA98AD9F53}" presName="composite" presStyleCnt="0">
        <dgm:presLayoutVars>
          <dgm:chMax val="3"/>
          <dgm:animLvl val="lvl"/>
          <dgm:resizeHandles val="exact"/>
        </dgm:presLayoutVars>
      </dgm:prSet>
      <dgm:spPr/>
    </dgm:pt>
    <dgm:pt modelId="{3F692F5A-DF1A-A148-A2D0-C00CE5FCB217}" type="pres">
      <dgm:prSet presAssocID="{6289E707-039B-CC4D-8D7C-F4CD953BEF24}" presName="gear1" presStyleLbl="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ECEAE61-56C7-DF46-A6F8-480E3D1D500B}" type="pres">
      <dgm:prSet presAssocID="{6289E707-039B-CC4D-8D7C-F4CD953BEF24}" presName="gear1srcNode" presStyleLbl="node1" presStyleIdx="0" presStyleCnt="3"/>
      <dgm:spPr/>
    </dgm:pt>
    <dgm:pt modelId="{F42DF204-98C9-C849-A024-893CAC7A262C}" type="pres">
      <dgm:prSet presAssocID="{6289E707-039B-CC4D-8D7C-F4CD953BEF24}" presName="gear1dstNode" presStyleLbl="node1" presStyleIdx="0" presStyleCnt="3"/>
      <dgm:spPr/>
    </dgm:pt>
    <dgm:pt modelId="{9E55B696-429D-C548-ABB7-4E7BDF327F95}" type="pres">
      <dgm:prSet presAssocID="{45D1A250-633A-0148-95D4-9989E9DA8B33}" presName="gear2" presStyleLbl="node1" presStyleIdx="1" presStyleCnt="3">
        <dgm:presLayoutVars>
          <dgm:chMax val="1"/>
          <dgm:bulletEnabled val="1"/>
        </dgm:presLayoutVars>
      </dgm:prSet>
      <dgm:spPr/>
    </dgm:pt>
    <dgm:pt modelId="{095F97B2-770E-C84D-81D5-AE7B4DA2123C}" type="pres">
      <dgm:prSet presAssocID="{45D1A250-633A-0148-95D4-9989E9DA8B33}" presName="gear2srcNode" presStyleLbl="node1" presStyleIdx="1" presStyleCnt="3"/>
      <dgm:spPr/>
    </dgm:pt>
    <dgm:pt modelId="{F8FC4338-66E8-484D-9926-C1647AB17824}" type="pres">
      <dgm:prSet presAssocID="{45D1A250-633A-0148-95D4-9989E9DA8B33}" presName="gear2dstNode" presStyleLbl="node1" presStyleIdx="1" presStyleCnt="3"/>
      <dgm:spPr/>
    </dgm:pt>
    <dgm:pt modelId="{6426EB8B-CDB4-FE4F-A305-A177205A0B3B}" type="pres">
      <dgm:prSet presAssocID="{E426033A-5B19-884B-AE0E-13E485BC6B64}" presName="gear3" presStyleLbl="node1" presStyleIdx="2" presStyleCnt="3"/>
      <dgm:spPr/>
    </dgm:pt>
    <dgm:pt modelId="{8723B471-7683-4F4C-94C1-1A68C8C5372D}" type="pres">
      <dgm:prSet presAssocID="{E426033A-5B19-884B-AE0E-13E485BC6B64}" presName="gear3tx" presStyleLbl="node1" presStyleIdx="2" presStyleCnt="3">
        <dgm:presLayoutVars>
          <dgm:chMax val="1"/>
          <dgm:bulletEnabled val="1"/>
        </dgm:presLayoutVars>
      </dgm:prSet>
      <dgm:spPr/>
    </dgm:pt>
    <dgm:pt modelId="{42B2D492-9F8F-6347-A4E6-54B660F091DB}" type="pres">
      <dgm:prSet presAssocID="{E426033A-5B19-884B-AE0E-13E485BC6B64}" presName="gear3srcNode" presStyleLbl="node1" presStyleIdx="2" presStyleCnt="3"/>
      <dgm:spPr/>
    </dgm:pt>
    <dgm:pt modelId="{AECED8EF-28C8-EB4E-B3F4-990CDF5D01C2}" type="pres">
      <dgm:prSet presAssocID="{E426033A-5B19-884B-AE0E-13E485BC6B64}" presName="gear3dstNode" presStyleLbl="node1" presStyleIdx="2" presStyleCnt="3"/>
      <dgm:spPr/>
    </dgm:pt>
    <dgm:pt modelId="{AF80C716-42C3-984D-9569-7B3ECC4869C7}" type="pres">
      <dgm:prSet presAssocID="{BA5204DD-7486-DE44-A275-A171CDA89FB3}" presName="connector1" presStyleLbl="sibTrans2D1" presStyleIdx="0" presStyleCnt="3"/>
      <dgm:spPr/>
    </dgm:pt>
    <dgm:pt modelId="{4866AEC8-8003-3548-9F72-8B891F6B8E0A}" type="pres">
      <dgm:prSet presAssocID="{DA3AB7DF-53E7-9444-BD32-0C53BFC55242}" presName="connector2" presStyleLbl="sibTrans2D1" presStyleIdx="1" presStyleCnt="3"/>
      <dgm:spPr/>
    </dgm:pt>
    <dgm:pt modelId="{41FFF56F-A8F6-7548-A3F7-0D0CBF1D68B2}" type="pres">
      <dgm:prSet presAssocID="{39448982-365E-F04A-AD04-649CB05EB6DC}" presName="connector3" presStyleLbl="sibTrans2D1" presStyleIdx="2" presStyleCnt="3"/>
      <dgm:spPr/>
    </dgm:pt>
  </dgm:ptLst>
  <dgm:cxnLst>
    <dgm:cxn modelId="{5EC8638C-8D67-FA41-92D8-EC3DFA9D7E78}" srcId="{A257D9AF-10F4-FE40-AE5A-25EA98AD9F53}" destId="{45D1A250-633A-0148-95D4-9989E9DA8B33}" srcOrd="1" destOrd="0" parTransId="{3BB99322-02FF-8E40-BF0A-6D3FF7778D15}" sibTransId="{DA3AB7DF-53E7-9444-BD32-0C53BFC55242}"/>
    <dgm:cxn modelId="{86FA6233-B6C5-814D-AE9A-0F8BF9C3648A}" type="presOf" srcId="{45D1A250-633A-0148-95D4-9989E9DA8B33}" destId="{095F97B2-770E-C84D-81D5-AE7B4DA2123C}" srcOrd="1" destOrd="0" presId="urn:microsoft.com/office/officeart/2005/8/layout/gear1"/>
    <dgm:cxn modelId="{98DB26BC-77D3-FD49-9BF3-615B7AF687AD}" type="presOf" srcId="{DA3AB7DF-53E7-9444-BD32-0C53BFC55242}" destId="{4866AEC8-8003-3548-9F72-8B891F6B8E0A}" srcOrd="0" destOrd="0" presId="urn:microsoft.com/office/officeart/2005/8/layout/gear1"/>
    <dgm:cxn modelId="{BC788431-65B2-A34E-861C-768305998B4C}" type="presOf" srcId="{BA5204DD-7486-DE44-A275-A171CDA89FB3}" destId="{AF80C716-42C3-984D-9569-7B3ECC4869C7}" srcOrd="0" destOrd="0" presId="urn:microsoft.com/office/officeart/2005/8/layout/gear1"/>
    <dgm:cxn modelId="{EAC2ED31-27C0-8A4F-9C20-5183A9CFFB1E}" type="presOf" srcId="{39448982-365E-F04A-AD04-649CB05EB6DC}" destId="{41FFF56F-A8F6-7548-A3F7-0D0CBF1D68B2}" srcOrd="0" destOrd="0" presId="urn:microsoft.com/office/officeart/2005/8/layout/gear1"/>
    <dgm:cxn modelId="{00113D82-ED62-CC4E-8BD2-82439D8EA05C}" type="presOf" srcId="{45D1A250-633A-0148-95D4-9989E9DA8B33}" destId="{F8FC4338-66E8-484D-9926-C1647AB17824}" srcOrd="2" destOrd="0" presId="urn:microsoft.com/office/officeart/2005/8/layout/gear1"/>
    <dgm:cxn modelId="{9BEB5158-B297-094A-A045-5295B9DD279E}" type="presOf" srcId="{E426033A-5B19-884B-AE0E-13E485BC6B64}" destId="{6426EB8B-CDB4-FE4F-A305-A177205A0B3B}" srcOrd="0" destOrd="0" presId="urn:microsoft.com/office/officeart/2005/8/layout/gear1"/>
    <dgm:cxn modelId="{8F2119D6-CB6A-C54B-98F9-4E71062916EF}" type="presOf" srcId="{6289E707-039B-CC4D-8D7C-F4CD953BEF24}" destId="{3F692F5A-DF1A-A148-A2D0-C00CE5FCB217}" srcOrd="0" destOrd="0" presId="urn:microsoft.com/office/officeart/2005/8/layout/gear1"/>
    <dgm:cxn modelId="{CEE79E86-5905-4041-B5F7-E15770C5D633}" type="presOf" srcId="{E426033A-5B19-884B-AE0E-13E485BC6B64}" destId="{42B2D492-9F8F-6347-A4E6-54B660F091DB}" srcOrd="2" destOrd="0" presId="urn:microsoft.com/office/officeart/2005/8/layout/gear1"/>
    <dgm:cxn modelId="{350C461C-ACAE-BC46-91C1-EE84FB11B5B9}" type="presOf" srcId="{E426033A-5B19-884B-AE0E-13E485BC6B64}" destId="{8723B471-7683-4F4C-94C1-1A68C8C5372D}" srcOrd="1" destOrd="0" presId="urn:microsoft.com/office/officeart/2005/8/layout/gear1"/>
    <dgm:cxn modelId="{386A54C6-8D3F-A84E-9A0E-9C84EB303B76}" type="presOf" srcId="{6289E707-039B-CC4D-8D7C-F4CD953BEF24}" destId="{3ECEAE61-56C7-DF46-A6F8-480E3D1D500B}" srcOrd="1" destOrd="0" presId="urn:microsoft.com/office/officeart/2005/8/layout/gear1"/>
    <dgm:cxn modelId="{4B719A87-45D4-2F41-A0EF-15360DEE8359}" type="presOf" srcId="{45D1A250-633A-0148-95D4-9989E9DA8B33}" destId="{9E55B696-429D-C548-ABB7-4E7BDF327F95}" srcOrd="0" destOrd="0" presId="urn:microsoft.com/office/officeart/2005/8/layout/gear1"/>
    <dgm:cxn modelId="{E3BA1657-3D12-A845-AB31-017295015057}" srcId="{A257D9AF-10F4-FE40-AE5A-25EA98AD9F53}" destId="{6289E707-039B-CC4D-8D7C-F4CD953BEF24}" srcOrd="0" destOrd="0" parTransId="{E1207B40-EA5D-9242-8E71-4F81EE39B67F}" sibTransId="{BA5204DD-7486-DE44-A275-A171CDA89FB3}"/>
    <dgm:cxn modelId="{31559E72-3718-0E46-A707-C0BE10C718B4}" type="presOf" srcId="{A257D9AF-10F4-FE40-AE5A-25EA98AD9F53}" destId="{E009B5E0-D2A3-BC43-83E4-85572A75C228}" srcOrd="0" destOrd="0" presId="urn:microsoft.com/office/officeart/2005/8/layout/gear1"/>
    <dgm:cxn modelId="{66F934F6-52ED-4443-9E5A-D570F9226B8B}" type="presOf" srcId="{E426033A-5B19-884B-AE0E-13E485BC6B64}" destId="{AECED8EF-28C8-EB4E-B3F4-990CDF5D01C2}" srcOrd="3" destOrd="0" presId="urn:microsoft.com/office/officeart/2005/8/layout/gear1"/>
    <dgm:cxn modelId="{27BA5B1E-CFB1-6446-B170-9F4146E0CC98}" type="presOf" srcId="{6289E707-039B-CC4D-8D7C-F4CD953BEF24}" destId="{F42DF204-98C9-C849-A024-893CAC7A262C}" srcOrd="2" destOrd="0" presId="urn:microsoft.com/office/officeart/2005/8/layout/gear1"/>
    <dgm:cxn modelId="{E9D54A3B-7EA1-D14C-B781-42A9EDA22AC9}" srcId="{A257D9AF-10F4-FE40-AE5A-25EA98AD9F53}" destId="{E426033A-5B19-884B-AE0E-13E485BC6B64}" srcOrd="2" destOrd="0" parTransId="{08810EF0-E2AB-E241-B7BD-49F5B82E4C11}" sibTransId="{39448982-365E-F04A-AD04-649CB05EB6DC}"/>
    <dgm:cxn modelId="{604080DF-50F9-FD4E-A0E8-BFA21CF41E7B}" type="presParOf" srcId="{E009B5E0-D2A3-BC43-83E4-85572A75C228}" destId="{3F692F5A-DF1A-A148-A2D0-C00CE5FCB217}" srcOrd="0" destOrd="0" presId="urn:microsoft.com/office/officeart/2005/8/layout/gear1"/>
    <dgm:cxn modelId="{0B2A581A-A127-6247-881D-4F9B532DD231}" type="presParOf" srcId="{E009B5E0-D2A3-BC43-83E4-85572A75C228}" destId="{3ECEAE61-56C7-DF46-A6F8-480E3D1D500B}" srcOrd="1" destOrd="0" presId="urn:microsoft.com/office/officeart/2005/8/layout/gear1"/>
    <dgm:cxn modelId="{4F6A17B5-2A6D-B64B-9507-89B6BC8752B7}" type="presParOf" srcId="{E009B5E0-D2A3-BC43-83E4-85572A75C228}" destId="{F42DF204-98C9-C849-A024-893CAC7A262C}" srcOrd="2" destOrd="0" presId="urn:microsoft.com/office/officeart/2005/8/layout/gear1"/>
    <dgm:cxn modelId="{195484CD-FE09-7840-8550-2B005926DFCD}" type="presParOf" srcId="{E009B5E0-D2A3-BC43-83E4-85572A75C228}" destId="{9E55B696-429D-C548-ABB7-4E7BDF327F95}" srcOrd="3" destOrd="0" presId="urn:microsoft.com/office/officeart/2005/8/layout/gear1"/>
    <dgm:cxn modelId="{7ABF6DDF-7FE7-2440-8A32-84F833A0CCC1}" type="presParOf" srcId="{E009B5E0-D2A3-BC43-83E4-85572A75C228}" destId="{095F97B2-770E-C84D-81D5-AE7B4DA2123C}" srcOrd="4" destOrd="0" presId="urn:microsoft.com/office/officeart/2005/8/layout/gear1"/>
    <dgm:cxn modelId="{C8C41E3F-260B-4644-937E-0750948D8B08}" type="presParOf" srcId="{E009B5E0-D2A3-BC43-83E4-85572A75C228}" destId="{F8FC4338-66E8-484D-9926-C1647AB17824}" srcOrd="5" destOrd="0" presId="urn:microsoft.com/office/officeart/2005/8/layout/gear1"/>
    <dgm:cxn modelId="{7AFD77D5-A9C1-4543-8DF4-C845805588FA}" type="presParOf" srcId="{E009B5E0-D2A3-BC43-83E4-85572A75C228}" destId="{6426EB8B-CDB4-FE4F-A305-A177205A0B3B}" srcOrd="6" destOrd="0" presId="urn:microsoft.com/office/officeart/2005/8/layout/gear1"/>
    <dgm:cxn modelId="{79CD3118-CF04-8F49-9196-3145CEF8674E}" type="presParOf" srcId="{E009B5E0-D2A3-BC43-83E4-85572A75C228}" destId="{8723B471-7683-4F4C-94C1-1A68C8C5372D}" srcOrd="7" destOrd="0" presId="urn:microsoft.com/office/officeart/2005/8/layout/gear1"/>
    <dgm:cxn modelId="{3A979C3F-1C19-5D47-B6D1-780CBCBBED72}" type="presParOf" srcId="{E009B5E0-D2A3-BC43-83E4-85572A75C228}" destId="{42B2D492-9F8F-6347-A4E6-54B660F091DB}" srcOrd="8" destOrd="0" presId="urn:microsoft.com/office/officeart/2005/8/layout/gear1"/>
    <dgm:cxn modelId="{60678B21-44F9-B349-BA64-28A9E4F683AD}" type="presParOf" srcId="{E009B5E0-D2A3-BC43-83E4-85572A75C228}" destId="{AECED8EF-28C8-EB4E-B3F4-990CDF5D01C2}" srcOrd="9" destOrd="0" presId="urn:microsoft.com/office/officeart/2005/8/layout/gear1"/>
    <dgm:cxn modelId="{823B16CB-12CC-C641-8344-90A4901B9E07}" type="presParOf" srcId="{E009B5E0-D2A3-BC43-83E4-85572A75C228}" destId="{AF80C716-42C3-984D-9569-7B3ECC4869C7}" srcOrd="10" destOrd="0" presId="urn:microsoft.com/office/officeart/2005/8/layout/gear1"/>
    <dgm:cxn modelId="{11A3CD8E-F948-614F-A35C-C903AC7B88D2}" type="presParOf" srcId="{E009B5E0-D2A3-BC43-83E4-85572A75C228}" destId="{4866AEC8-8003-3548-9F72-8B891F6B8E0A}" srcOrd="11" destOrd="0" presId="urn:microsoft.com/office/officeart/2005/8/layout/gear1"/>
    <dgm:cxn modelId="{A5DB86A6-9436-FD48-A2C3-B6ACB755CC53}" type="presParOf" srcId="{E009B5E0-D2A3-BC43-83E4-85572A75C228}" destId="{41FFF56F-A8F6-7548-A3F7-0D0CBF1D68B2}" srcOrd="12" destOrd="0" presId="urn:microsoft.com/office/officeart/2005/8/layout/gear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15786C9D-8A52-D94A-91BD-331D4CBCAB2C}">
      <dsp:nvSpPr>
        <dsp:cNvPr id="0" name=""/>
        <dsp:cNvSpPr/>
      </dsp:nvSpPr>
      <dsp:spPr>
        <a:xfrm>
          <a:off x="460213" y="1464461"/>
          <a:ext cx="1827014" cy="1597040"/>
        </a:xfrm>
        <a:prstGeom prst="rightArrow">
          <a:avLst>
            <a:gd name="adj1" fmla="val 70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3020" tIns="8255" rIns="16510" bIns="8255" numCol="1" spcCol="1270" anchor="ctr" anchorCtr="0">
          <a:noAutofit/>
        </a:bodyPr>
        <a:lstStyle/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300" kern="1200" dirty="0" err="1" smtClean="0"/>
            <a:t>Mensaje</a:t>
          </a:r>
          <a:endParaRPr lang="en-US" sz="1300" kern="1200" dirty="0"/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300" kern="1200" dirty="0" err="1" smtClean="0"/>
            <a:t>Tiene</a:t>
          </a:r>
          <a:r>
            <a:rPr lang="en-US" sz="1300" kern="1200" dirty="0" smtClean="0"/>
            <a:t> </a:t>
          </a:r>
          <a:r>
            <a:rPr lang="en-US" sz="1300" kern="1200" dirty="0" err="1" smtClean="0"/>
            <a:t>una</a:t>
          </a:r>
          <a:r>
            <a:rPr lang="en-US" sz="1300" kern="1200" dirty="0" smtClean="0"/>
            <a:t> </a:t>
          </a:r>
          <a:r>
            <a:rPr lang="en-US" sz="1300" kern="1200" dirty="0" err="1" smtClean="0"/>
            <a:t>intenci</a:t>
          </a:r>
          <a:r>
            <a:rPr lang="en-US" sz="1300" kern="1200" dirty="0" err="1" smtClean="0"/>
            <a:t>ón</a:t>
          </a:r>
          <a:endParaRPr lang="en-US" sz="1300" kern="1200" dirty="0"/>
        </a:p>
      </dsp:txBody>
      <dsp:txXfrm>
        <a:off x="916967" y="1464461"/>
        <a:ext cx="1370260" cy="1597040"/>
      </dsp:txXfrm>
    </dsp:sp>
    <dsp:sp modelId="{D27D9DCE-67C9-D144-9146-2CBFD2743C9F}">
      <dsp:nvSpPr>
        <dsp:cNvPr id="0" name=""/>
        <dsp:cNvSpPr/>
      </dsp:nvSpPr>
      <dsp:spPr>
        <a:xfrm>
          <a:off x="3460" y="1806227"/>
          <a:ext cx="913507" cy="913507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6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70000"/>
                <a:shade val="94000"/>
                <a:satMod val="135000"/>
              </a:schemeClr>
            </a:gs>
          </a:gsLst>
          <a:lin ang="16200000" scaled="1"/>
        </a:gradFill>
        <a:ln>
          <a:noFill/>
        </a:ln>
        <a:effectLst>
          <a:innerShdw blurRad="50800" dist="25400" dir="13500000">
            <a:srgbClr val="808080">
              <a:alpha val="75000"/>
            </a:srgbClr>
          </a:innerShdw>
          <a:outerShdw blurRad="38100" dist="12700" dir="5400000" rotWithShape="0">
            <a:srgbClr val="FFFFFF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err="1" smtClean="0"/>
            <a:t>Emisor</a:t>
          </a:r>
          <a:endParaRPr lang="en-US" sz="1200" kern="1200" dirty="0"/>
        </a:p>
      </dsp:txBody>
      <dsp:txXfrm>
        <a:off x="3460" y="1806227"/>
        <a:ext cx="913507" cy="913507"/>
      </dsp:txXfrm>
    </dsp:sp>
    <dsp:sp modelId="{97D97D93-07FB-334B-B464-07EE979EF4C1}">
      <dsp:nvSpPr>
        <dsp:cNvPr id="0" name=""/>
        <dsp:cNvSpPr/>
      </dsp:nvSpPr>
      <dsp:spPr>
        <a:xfrm>
          <a:off x="2629792" y="1464461"/>
          <a:ext cx="1827014" cy="1597040"/>
        </a:xfrm>
        <a:prstGeom prst="rightArrow">
          <a:avLst>
            <a:gd name="adj1" fmla="val 70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1C7BAEE-6A34-CC40-8A7F-9A48132D27DB}">
      <dsp:nvSpPr>
        <dsp:cNvPr id="0" name=""/>
        <dsp:cNvSpPr/>
      </dsp:nvSpPr>
      <dsp:spPr>
        <a:xfrm>
          <a:off x="3086546" y="1806227"/>
          <a:ext cx="913507" cy="913507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6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70000"/>
                <a:shade val="94000"/>
                <a:satMod val="135000"/>
              </a:schemeClr>
            </a:gs>
          </a:gsLst>
          <a:lin ang="16200000" scaled="1"/>
        </a:gradFill>
        <a:ln>
          <a:noFill/>
        </a:ln>
        <a:effectLst>
          <a:innerShdw blurRad="50800" dist="25400" dir="13500000">
            <a:srgbClr val="808080">
              <a:alpha val="75000"/>
            </a:srgbClr>
          </a:innerShdw>
          <a:outerShdw blurRad="38100" dist="12700" dir="5400000" rotWithShape="0">
            <a:srgbClr val="FFFFFF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err="1" smtClean="0"/>
            <a:t>Medio</a:t>
          </a:r>
          <a:endParaRPr lang="en-US" sz="1200" kern="1200" dirty="0"/>
        </a:p>
      </dsp:txBody>
      <dsp:txXfrm>
        <a:off x="3086546" y="1806227"/>
        <a:ext cx="913507" cy="913507"/>
      </dsp:txXfrm>
    </dsp:sp>
    <dsp:sp modelId="{5E77C5A6-B1D8-0C48-96D5-D7256AD3D1F7}">
      <dsp:nvSpPr>
        <dsp:cNvPr id="0" name=""/>
        <dsp:cNvSpPr/>
      </dsp:nvSpPr>
      <dsp:spPr>
        <a:xfrm>
          <a:off x="4541635" y="1464461"/>
          <a:ext cx="1827014" cy="1597040"/>
        </a:xfrm>
        <a:prstGeom prst="rightArrow">
          <a:avLst>
            <a:gd name="adj1" fmla="val 70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3020" tIns="8255" rIns="16510" bIns="8255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kern="1200" dirty="0" smtClean="0"/>
            <a:t>Se </a:t>
          </a:r>
          <a:r>
            <a:rPr lang="en-US" sz="1300" kern="1200" dirty="0" err="1" smtClean="0"/>
            <a:t>espera</a:t>
          </a:r>
          <a:r>
            <a:rPr lang="en-US" sz="1300" kern="1200" dirty="0" smtClean="0"/>
            <a:t> </a:t>
          </a:r>
          <a:r>
            <a:rPr lang="en-US" sz="1300" kern="1200" dirty="0" err="1" smtClean="0"/>
            <a:t>una</a:t>
          </a:r>
          <a:r>
            <a:rPr lang="en-US" sz="1300" kern="1200" dirty="0" smtClean="0"/>
            <a:t> </a:t>
          </a:r>
          <a:r>
            <a:rPr lang="en-US" sz="1300" kern="1200" dirty="0" err="1" smtClean="0"/>
            <a:t>reacci</a:t>
          </a:r>
          <a:r>
            <a:rPr lang="en-US" sz="1300" kern="1200" dirty="0" err="1" smtClean="0"/>
            <a:t>ón</a:t>
          </a:r>
          <a:r>
            <a:rPr lang="en-US" sz="1300" kern="1200" dirty="0" smtClean="0"/>
            <a:t> del receptor al </a:t>
          </a:r>
          <a:r>
            <a:rPr lang="en-US" sz="1300" kern="1200" dirty="0" err="1" smtClean="0"/>
            <a:t>mensaje</a:t>
          </a:r>
          <a:r>
            <a:rPr lang="en-US" sz="1300" kern="1200" dirty="0" smtClean="0"/>
            <a:t>.</a:t>
          </a:r>
          <a:endParaRPr lang="en-US" sz="1300" kern="1200" dirty="0"/>
        </a:p>
      </dsp:txBody>
      <dsp:txXfrm>
        <a:off x="4998388" y="1464461"/>
        <a:ext cx="1370260" cy="1597040"/>
      </dsp:txXfrm>
    </dsp:sp>
    <dsp:sp modelId="{91B22321-F55E-3145-B4E9-DCC42DBCE72A}">
      <dsp:nvSpPr>
        <dsp:cNvPr id="0" name=""/>
        <dsp:cNvSpPr/>
      </dsp:nvSpPr>
      <dsp:spPr>
        <a:xfrm>
          <a:off x="6071037" y="1806227"/>
          <a:ext cx="913507" cy="913507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6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70000"/>
                <a:shade val="94000"/>
                <a:satMod val="135000"/>
              </a:schemeClr>
            </a:gs>
          </a:gsLst>
          <a:lin ang="16200000" scaled="1"/>
        </a:gradFill>
        <a:ln>
          <a:noFill/>
        </a:ln>
        <a:effectLst>
          <a:innerShdw blurRad="50800" dist="25400" dir="13500000">
            <a:srgbClr val="808080">
              <a:alpha val="75000"/>
            </a:srgbClr>
          </a:innerShdw>
          <a:outerShdw blurRad="38100" dist="12700" dir="5400000" rotWithShape="0">
            <a:srgbClr val="FFFFFF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Receptor</a:t>
          </a:r>
          <a:endParaRPr lang="en-US" sz="1200" kern="1200" dirty="0"/>
        </a:p>
      </dsp:txBody>
      <dsp:txXfrm>
        <a:off x="6071037" y="1806227"/>
        <a:ext cx="913507" cy="913507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7E93F52F-31B5-534D-9741-CD7370039C3E}">
      <dsp:nvSpPr>
        <dsp:cNvPr id="0" name=""/>
        <dsp:cNvSpPr/>
      </dsp:nvSpPr>
      <dsp:spPr>
        <a:xfrm>
          <a:off x="1518" y="1450827"/>
          <a:ext cx="1969357" cy="162430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8575" tIns="28575" rIns="28575" bIns="28575" numCol="1" spcCol="1270" anchor="t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500" kern="1200" dirty="0" err="1" smtClean="0"/>
            <a:t>Conoce</a:t>
          </a:r>
          <a:r>
            <a:rPr lang="en-US" sz="1500" kern="1200" dirty="0" smtClean="0"/>
            <a:t> </a:t>
          </a:r>
          <a:r>
            <a:rPr lang="en-US" sz="1500" kern="1200" dirty="0" err="1" smtClean="0"/>
            <a:t>su</a:t>
          </a:r>
          <a:r>
            <a:rPr lang="en-US" sz="1500" kern="1200" dirty="0" smtClean="0"/>
            <a:t> receptor.</a:t>
          </a:r>
          <a:endParaRPr lang="en-US" sz="1500" kern="1200" dirty="0"/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500" kern="1200" dirty="0" smtClean="0"/>
            <a:t>Hay </a:t>
          </a:r>
          <a:r>
            <a:rPr lang="en-US" sz="1500" kern="1200" dirty="0" err="1" smtClean="0"/>
            <a:t>inter</a:t>
          </a:r>
          <a:r>
            <a:rPr lang="en-US" sz="1500" kern="1200" dirty="0" err="1" smtClean="0"/>
            <a:t>é</a:t>
          </a:r>
          <a:r>
            <a:rPr lang="en-US" sz="1500" kern="1200" dirty="0" err="1" smtClean="0"/>
            <a:t>s</a:t>
          </a:r>
          <a:r>
            <a:rPr lang="en-US" sz="1500" kern="1200" dirty="0" smtClean="0"/>
            <a:t> </a:t>
          </a:r>
          <a:r>
            <a:rPr lang="en-US" sz="1500" kern="1200" dirty="0" err="1" smtClean="0"/>
            <a:t>para</a:t>
          </a:r>
          <a:r>
            <a:rPr lang="en-US" sz="1500" kern="1200" dirty="0" smtClean="0"/>
            <a:t>/con el receptor. </a:t>
          </a:r>
          <a:endParaRPr lang="en-US" sz="1500" kern="1200" dirty="0"/>
        </a:p>
      </dsp:txBody>
      <dsp:txXfrm>
        <a:off x="1518" y="1450827"/>
        <a:ext cx="1969357" cy="1276242"/>
      </dsp:txXfrm>
    </dsp:sp>
    <dsp:sp modelId="{FA962299-2074-3A49-8C4A-18F08F70A294}">
      <dsp:nvSpPr>
        <dsp:cNvPr id="0" name=""/>
        <dsp:cNvSpPr/>
      </dsp:nvSpPr>
      <dsp:spPr>
        <a:xfrm>
          <a:off x="1128424" y="1924448"/>
          <a:ext cx="2064770" cy="2064770"/>
        </a:xfrm>
        <a:prstGeom prst="leftCircularArrow">
          <a:avLst>
            <a:gd name="adj1" fmla="val 2639"/>
            <a:gd name="adj2" fmla="val 320924"/>
            <a:gd name="adj3" fmla="val 2096435"/>
            <a:gd name="adj4" fmla="val 9024489"/>
            <a:gd name="adj5" fmla="val 3079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hade val="60000"/>
                <a:satMod val="13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tint val="70000"/>
                <a:shade val="94000"/>
                <a:satMod val="135000"/>
              </a:schemeClr>
            </a:gs>
          </a:gsLst>
          <a:lin ang="16200000" scaled="1"/>
        </a:gradFill>
        <a:ln>
          <a:noFill/>
        </a:ln>
        <a:effectLst>
          <a:innerShdw blurRad="50800" dist="25400" dir="13500000">
            <a:srgbClr val="808080">
              <a:alpha val="75000"/>
            </a:srgbClr>
          </a:innerShdw>
          <a:outerShdw blurRad="38100" dist="12700" dir="5400000" rotWithShape="0">
            <a:srgbClr val="FFFFFF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8B5EBBD2-2368-8F42-9354-8BC227E93765}">
      <dsp:nvSpPr>
        <dsp:cNvPr id="0" name=""/>
        <dsp:cNvSpPr/>
      </dsp:nvSpPr>
      <dsp:spPr>
        <a:xfrm>
          <a:off x="439153" y="2727069"/>
          <a:ext cx="1750539" cy="69613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6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70000"/>
                <a:shade val="94000"/>
                <a:satMod val="135000"/>
              </a:schemeClr>
            </a:gs>
          </a:gsLst>
          <a:lin ang="16200000" scaled="1"/>
        </a:gradFill>
        <a:ln>
          <a:noFill/>
        </a:ln>
        <a:effectLst>
          <a:innerShdw blurRad="50800" dist="25400" dir="13500000">
            <a:srgbClr val="808080">
              <a:alpha val="75000"/>
            </a:srgbClr>
          </a:innerShdw>
          <a:outerShdw blurRad="38100" dist="12700" dir="5400000" rotWithShape="0">
            <a:srgbClr val="FFFFFF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40640" rIns="60960" bIns="4064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kern="1200" dirty="0" err="1" smtClean="0"/>
            <a:t>Emisor</a:t>
          </a:r>
          <a:endParaRPr lang="en-US" sz="3200" kern="1200" dirty="0"/>
        </a:p>
      </dsp:txBody>
      <dsp:txXfrm>
        <a:off x="439153" y="2727069"/>
        <a:ext cx="1750539" cy="696132"/>
      </dsp:txXfrm>
    </dsp:sp>
    <dsp:sp modelId="{E4B378E6-288C-4546-A183-7195B6CDAF6A}">
      <dsp:nvSpPr>
        <dsp:cNvPr id="0" name=""/>
        <dsp:cNvSpPr/>
      </dsp:nvSpPr>
      <dsp:spPr>
        <a:xfrm>
          <a:off x="2449212" y="1450827"/>
          <a:ext cx="1969357" cy="162430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8575" tIns="28575" rIns="28575" bIns="28575" numCol="1" spcCol="1270" anchor="t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500" kern="1200" dirty="0" smtClean="0"/>
            <a:t>De </a:t>
          </a:r>
          <a:r>
            <a:rPr lang="en-US" sz="1500" kern="1200" dirty="0" err="1" smtClean="0"/>
            <a:t>acuerdo</a:t>
          </a:r>
          <a:r>
            <a:rPr lang="en-US" sz="1500" kern="1200" dirty="0" smtClean="0"/>
            <a:t> a </a:t>
          </a:r>
          <a:r>
            <a:rPr lang="en-US" sz="1500" kern="1200" dirty="0" err="1" smtClean="0"/>
            <a:t>las</a:t>
          </a:r>
          <a:r>
            <a:rPr lang="en-US" sz="1500" kern="1200" dirty="0" smtClean="0"/>
            <a:t> </a:t>
          </a:r>
          <a:r>
            <a:rPr lang="en-US" sz="1500" kern="1200" dirty="0" err="1" smtClean="0"/>
            <a:t>caracter</a:t>
          </a:r>
          <a:r>
            <a:rPr lang="en-US" sz="1500" kern="1200" dirty="0" err="1" smtClean="0"/>
            <a:t>ísticas</a:t>
          </a:r>
          <a:r>
            <a:rPr lang="en-US" sz="1500" kern="1200" dirty="0" smtClean="0"/>
            <a:t>, </a:t>
          </a:r>
          <a:r>
            <a:rPr lang="en-US" sz="1500" kern="1200" dirty="0" err="1" smtClean="0"/>
            <a:t>ubicación</a:t>
          </a:r>
          <a:r>
            <a:rPr lang="en-US" sz="1500" kern="1200" dirty="0" smtClean="0"/>
            <a:t> </a:t>
          </a:r>
          <a:r>
            <a:rPr lang="en-US" sz="1500" kern="1200" dirty="0" err="1" smtClean="0"/>
            <a:t>e</a:t>
          </a:r>
          <a:r>
            <a:rPr lang="en-US" sz="1500" kern="1200" dirty="0" smtClean="0"/>
            <a:t> </a:t>
          </a:r>
          <a:r>
            <a:rPr lang="en-US" sz="1500" kern="1200" dirty="0" err="1" smtClean="0"/>
            <a:t>intereses</a:t>
          </a:r>
          <a:r>
            <a:rPr lang="en-US" sz="1500" kern="1200" dirty="0" smtClean="0"/>
            <a:t> del receptor.</a:t>
          </a:r>
          <a:endParaRPr lang="en-US" sz="1500" kern="1200" dirty="0"/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500" kern="1200" dirty="0" smtClean="0"/>
            <a:t>Se </a:t>
          </a:r>
          <a:r>
            <a:rPr lang="en-US" sz="1500" kern="1200" dirty="0" err="1" smtClean="0"/>
            <a:t>adec</a:t>
          </a:r>
          <a:r>
            <a:rPr lang="en-US" sz="1500" kern="1200" dirty="0" err="1" smtClean="0"/>
            <a:t>úa</a:t>
          </a:r>
          <a:r>
            <a:rPr lang="en-US" sz="1500" kern="1200" dirty="0" smtClean="0"/>
            <a:t>.</a:t>
          </a:r>
          <a:endParaRPr lang="en-US" sz="1500" kern="1200" dirty="0"/>
        </a:p>
      </dsp:txBody>
      <dsp:txXfrm>
        <a:off x="2449212" y="1798893"/>
        <a:ext cx="1969357" cy="1276242"/>
      </dsp:txXfrm>
    </dsp:sp>
    <dsp:sp modelId="{070ACB9D-2628-AF42-A45C-3EB420161734}">
      <dsp:nvSpPr>
        <dsp:cNvPr id="0" name=""/>
        <dsp:cNvSpPr/>
      </dsp:nvSpPr>
      <dsp:spPr>
        <a:xfrm>
          <a:off x="3559707" y="487343"/>
          <a:ext cx="2316410" cy="2316410"/>
        </a:xfrm>
        <a:prstGeom prst="circularArrow">
          <a:avLst>
            <a:gd name="adj1" fmla="val 2353"/>
            <a:gd name="adj2" fmla="val 284166"/>
            <a:gd name="adj3" fmla="val 19540323"/>
            <a:gd name="adj4" fmla="val 12575511"/>
            <a:gd name="adj5" fmla="val 2745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hade val="60000"/>
                <a:satMod val="13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tint val="70000"/>
                <a:shade val="94000"/>
                <a:satMod val="135000"/>
              </a:schemeClr>
            </a:gs>
          </a:gsLst>
          <a:lin ang="16200000" scaled="1"/>
        </a:gradFill>
        <a:ln>
          <a:noFill/>
        </a:ln>
        <a:effectLst>
          <a:innerShdw blurRad="50800" dist="25400" dir="13500000">
            <a:srgbClr val="808080">
              <a:alpha val="75000"/>
            </a:srgbClr>
          </a:innerShdw>
          <a:outerShdw blurRad="38100" dist="12700" dir="5400000" rotWithShape="0">
            <a:srgbClr val="FFFFFF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69DA9A0D-3523-8642-993A-BE48098D71FE}">
      <dsp:nvSpPr>
        <dsp:cNvPr id="0" name=""/>
        <dsp:cNvSpPr/>
      </dsp:nvSpPr>
      <dsp:spPr>
        <a:xfrm>
          <a:off x="2886847" y="1102761"/>
          <a:ext cx="1750539" cy="69613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6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70000"/>
                <a:shade val="94000"/>
                <a:satMod val="135000"/>
              </a:schemeClr>
            </a:gs>
          </a:gsLst>
          <a:lin ang="16200000" scaled="1"/>
        </a:gradFill>
        <a:ln>
          <a:noFill/>
        </a:ln>
        <a:effectLst>
          <a:innerShdw blurRad="50800" dist="25400" dir="13500000">
            <a:srgbClr val="808080">
              <a:alpha val="75000"/>
            </a:srgbClr>
          </a:innerShdw>
          <a:outerShdw blurRad="38100" dist="12700" dir="5400000" rotWithShape="0">
            <a:srgbClr val="FFFFFF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40640" rIns="60960" bIns="4064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kern="1200" dirty="0" err="1" smtClean="0"/>
            <a:t>Medio</a:t>
          </a:r>
          <a:endParaRPr lang="en-US" sz="3200" kern="1200" dirty="0"/>
        </a:p>
      </dsp:txBody>
      <dsp:txXfrm>
        <a:off x="2886847" y="1102761"/>
        <a:ext cx="1750539" cy="696132"/>
      </dsp:txXfrm>
    </dsp:sp>
    <dsp:sp modelId="{953D719B-4474-4B45-B881-D34E8E9380C1}">
      <dsp:nvSpPr>
        <dsp:cNvPr id="0" name=""/>
        <dsp:cNvSpPr/>
      </dsp:nvSpPr>
      <dsp:spPr>
        <a:xfrm>
          <a:off x="4896906" y="1450827"/>
          <a:ext cx="1969357" cy="162430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8575" tIns="28575" rIns="28575" bIns="28575" numCol="1" spcCol="1270" anchor="t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500" kern="1200" dirty="0" err="1" smtClean="0"/>
            <a:t>Dar</a:t>
          </a:r>
          <a:r>
            <a:rPr lang="en-US" sz="1500" kern="1200" dirty="0" err="1" smtClean="0"/>
            <a:t>á</a:t>
          </a:r>
          <a:r>
            <a:rPr lang="en-US" sz="1500" kern="1200" dirty="0" smtClean="0"/>
            <a:t> un feedback.</a:t>
          </a:r>
          <a:endParaRPr lang="en-US" sz="1500" kern="1200" dirty="0"/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500" kern="1200" dirty="0" smtClean="0"/>
            <a:t>Feedback </a:t>
          </a:r>
          <a:r>
            <a:rPr lang="en-US" sz="1500" kern="1200" dirty="0" err="1" smtClean="0"/>
            <a:t>es</a:t>
          </a:r>
          <a:r>
            <a:rPr lang="en-US" sz="1500" kern="1200" dirty="0" smtClean="0"/>
            <a:t> </a:t>
          </a:r>
          <a:r>
            <a:rPr lang="en-US" sz="1500" kern="1200" dirty="0" err="1" smtClean="0"/>
            <a:t>indirecto</a:t>
          </a:r>
          <a:r>
            <a:rPr lang="en-US" sz="1500" kern="1200" dirty="0" smtClean="0"/>
            <a:t>.</a:t>
          </a:r>
          <a:endParaRPr lang="en-US" sz="1500" kern="1200" dirty="0"/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500" kern="1200" dirty="0" err="1" smtClean="0"/>
            <a:t>Encuestas</a:t>
          </a:r>
          <a:r>
            <a:rPr lang="en-US" sz="1500" kern="1200" dirty="0" smtClean="0"/>
            <a:t>, focus group, etc.</a:t>
          </a:r>
          <a:endParaRPr lang="en-US" sz="1500" kern="1200" dirty="0"/>
        </a:p>
      </dsp:txBody>
      <dsp:txXfrm>
        <a:off x="4896906" y="1450827"/>
        <a:ext cx="1969357" cy="1276242"/>
      </dsp:txXfrm>
    </dsp:sp>
    <dsp:sp modelId="{B744B7BB-801D-594C-9C98-4C36AB764B90}">
      <dsp:nvSpPr>
        <dsp:cNvPr id="0" name=""/>
        <dsp:cNvSpPr/>
      </dsp:nvSpPr>
      <dsp:spPr>
        <a:xfrm>
          <a:off x="5334541" y="2727069"/>
          <a:ext cx="1750539" cy="69613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6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70000"/>
                <a:shade val="94000"/>
                <a:satMod val="135000"/>
              </a:schemeClr>
            </a:gs>
          </a:gsLst>
          <a:lin ang="16200000" scaled="1"/>
        </a:gradFill>
        <a:ln>
          <a:noFill/>
        </a:ln>
        <a:effectLst>
          <a:innerShdw blurRad="50800" dist="25400" dir="13500000">
            <a:srgbClr val="808080">
              <a:alpha val="75000"/>
            </a:srgbClr>
          </a:innerShdw>
          <a:outerShdw blurRad="38100" dist="12700" dir="5400000" rotWithShape="0">
            <a:srgbClr val="FFFFFF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40640" rIns="60960" bIns="4064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kern="1200" dirty="0" smtClean="0"/>
            <a:t>Receptor</a:t>
          </a:r>
          <a:endParaRPr lang="en-US" sz="3200" kern="1200" dirty="0"/>
        </a:p>
      </dsp:txBody>
      <dsp:txXfrm>
        <a:off x="5334541" y="2727069"/>
        <a:ext cx="1750539" cy="696132"/>
      </dsp:txXfrm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6D5894ED-80B9-4249-B525-5A15AE5F7296}">
      <dsp:nvSpPr>
        <dsp:cNvPr id="0" name=""/>
        <dsp:cNvSpPr/>
      </dsp:nvSpPr>
      <dsp:spPr>
        <a:xfrm>
          <a:off x="575440" y="2131"/>
          <a:ext cx="1648810" cy="1648810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6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70000"/>
                <a:shade val="94000"/>
                <a:satMod val="135000"/>
              </a:schemeClr>
            </a:gs>
          </a:gsLst>
          <a:lin ang="16200000" scaled="1"/>
        </a:gradFill>
        <a:ln>
          <a:noFill/>
        </a:ln>
        <a:effectLst>
          <a:innerShdw blurRad="50800" dist="25400" dir="13500000">
            <a:srgbClr val="808080">
              <a:alpha val="75000"/>
            </a:srgbClr>
          </a:innerShdw>
          <a:outerShdw blurRad="38100" dist="12700" dir="5400000" rotWithShape="0">
            <a:srgbClr val="FFFFFF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err="1" smtClean="0"/>
            <a:t>Proveedor</a:t>
          </a:r>
          <a:endParaRPr lang="en-US" sz="2000" kern="1200" dirty="0"/>
        </a:p>
      </dsp:txBody>
      <dsp:txXfrm>
        <a:off x="575440" y="2131"/>
        <a:ext cx="1648810" cy="1648810"/>
      </dsp:txXfrm>
    </dsp:sp>
    <dsp:sp modelId="{68591930-6075-334D-8D06-F58E5A2511A2}">
      <dsp:nvSpPr>
        <dsp:cNvPr id="0" name=""/>
        <dsp:cNvSpPr/>
      </dsp:nvSpPr>
      <dsp:spPr>
        <a:xfrm>
          <a:off x="921690" y="1784826"/>
          <a:ext cx="956310" cy="956310"/>
        </a:xfrm>
        <a:prstGeom prst="mathPlus">
          <a:avLst/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hade val="60000"/>
                <a:satMod val="13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tint val="70000"/>
                <a:shade val="94000"/>
                <a:satMod val="135000"/>
              </a:schemeClr>
            </a:gs>
          </a:gsLst>
          <a:lin ang="16200000" scaled="1"/>
        </a:gradFill>
        <a:ln>
          <a:noFill/>
        </a:ln>
        <a:effectLst>
          <a:innerShdw blurRad="50800" dist="25400" dir="13500000">
            <a:srgbClr val="808080">
              <a:alpha val="75000"/>
            </a:srgbClr>
          </a:innerShdw>
          <a:outerShdw blurRad="38100" dist="12700" dir="5400000" rotWithShape="0">
            <a:srgbClr val="FFFFFF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600" kern="1200"/>
        </a:p>
      </dsp:txBody>
      <dsp:txXfrm>
        <a:off x="921690" y="1784826"/>
        <a:ext cx="956310" cy="956310"/>
      </dsp:txXfrm>
    </dsp:sp>
    <dsp:sp modelId="{F92FD2CA-7504-254B-AC6D-C3CCF0C07C27}">
      <dsp:nvSpPr>
        <dsp:cNvPr id="0" name=""/>
        <dsp:cNvSpPr/>
      </dsp:nvSpPr>
      <dsp:spPr>
        <a:xfrm>
          <a:off x="575440" y="2875020"/>
          <a:ext cx="1648810" cy="1648810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6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70000"/>
                <a:shade val="94000"/>
                <a:satMod val="135000"/>
              </a:schemeClr>
            </a:gs>
          </a:gsLst>
          <a:lin ang="16200000" scaled="1"/>
        </a:gradFill>
        <a:ln>
          <a:noFill/>
        </a:ln>
        <a:effectLst>
          <a:innerShdw blurRad="50800" dist="25400" dir="13500000">
            <a:srgbClr val="808080">
              <a:alpha val="75000"/>
            </a:srgbClr>
          </a:innerShdw>
          <a:outerShdw blurRad="38100" dist="12700" dir="5400000" rotWithShape="0">
            <a:srgbClr val="FFFFFF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err="1" smtClean="0"/>
            <a:t>Usuario</a:t>
          </a:r>
          <a:endParaRPr lang="en-US" sz="2000" kern="1200" dirty="0"/>
        </a:p>
      </dsp:txBody>
      <dsp:txXfrm>
        <a:off x="575440" y="2875020"/>
        <a:ext cx="1648810" cy="1648810"/>
      </dsp:txXfrm>
    </dsp:sp>
    <dsp:sp modelId="{04C6CF91-D73D-FB4D-A091-4105D3F57794}">
      <dsp:nvSpPr>
        <dsp:cNvPr id="0" name=""/>
        <dsp:cNvSpPr/>
      </dsp:nvSpPr>
      <dsp:spPr>
        <a:xfrm>
          <a:off x="2471572" y="1956302"/>
          <a:ext cx="524321" cy="613357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hade val="60000"/>
                <a:satMod val="13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tint val="70000"/>
                <a:shade val="94000"/>
                <a:satMod val="135000"/>
              </a:schemeClr>
            </a:gs>
          </a:gsLst>
          <a:lin ang="16200000" scaled="1"/>
        </a:gradFill>
        <a:ln>
          <a:noFill/>
        </a:ln>
        <a:effectLst>
          <a:innerShdw blurRad="50800" dist="25400" dir="13500000">
            <a:srgbClr val="808080">
              <a:alpha val="75000"/>
            </a:srgbClr>
          </a:innerShdw>
          <a:outerShdw blurRad="38100" dist="12700" dir="5400000" rotWithShape="0">
            <a:srgbClr val="FFFFFF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600" kern="1200"/>
        </a:p>
      </dsp:txBody>
      <dsp:txXfrm>
        <a:off x="2471572" y="1956302"/>
        <a:ext cx="524321" cy="613357"/>
      </dsp:txXfrm>
    </dsp:sp>
    <dsp:sp modelId="{B9423D9A-A264-944D-9B54-72A4A6679530}">
      <dsp:nvSpPr>
        <dsp:cNvPr id="0" name=""/>
        <dsp:cNvSpPr/>
      </dsp:nvSpPr>
      <dsp:spPr>
        <a:xfrm>
          <a:off x="3213537" y="614170"/>
          <a:ext cx="3297621" cy="3297621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6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70000"/>
                <a:shade val="94000"/>
                <a:satMod val="135000"/>
              </a:schemeClr>
            </a:gs>
          </a:gsLst>
          <a:lin ang="16200000" scaled="1"/>
        </a:gradFill>
        <a:ln>
          <a:noFill/>
        </a:ln>
        <a:effectLst>
          <a:innerShdw blurRad="50800" dist="25400" dir="13500000">
            <a:srgbClr val="808080">
              <a:alpha val="75000"/>
            </a:srgbClr>
          </a:innerShdw>
          <a:outerShdw blurRad="38100" dist="12700" dir="5400000" rotWithShape="0">
            <a:srgbClr val="FFFFFF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7310" tIns="67310" rIns="67310" bIns="67310" numCol="1" spcCol="1270" anchor="ctr" anchorCtr="0">
          <a:noAutofit/>
        </a:bodyPr>
        <a:lstStyle/>
        <a:p>
          <a:pPr lvl="0" algn="ctr" defTabSz="2355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5300" kern="1200" dirty="0" err="1" smtClean="0"/>
            <a:t>Objetivo</a:t>
          </a:r>
          <a:endParaRPr lang="en-US" sz="5300" kern="1200" dirty="0"/>
        </a:p>
      </dsp:txBody>
      <dsp:txXfrm>
        <a:off x="3213537" y="614170"/>
        <a:ext cx="3297621" cy="3297621"/>
      </dsp:txXfrm>
    </dsp:sp>
  </dsp:spTree>
</dsp:drawing>
</file>

<file path=ppt/diagrams/drawing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AD241369-006F-4C4D-B993-04C23900A1CF}">
      <dsp:nvSpPr>
        <dsp:cNvPr id="0" name=""/>
        <dsp:cNvSpPr/>
      </dsp:nvSpPr>
      <dsp:spPr>
        <a:xfrm>
          <a:off x="2551038" y="227700"/>
          <a:ext cx="4518978" cy="1569381"/>
        </a:xfrm>
        <a:prstGeom prst="ellipse">
          <a:avLst/>
        </a:prstGeom>
        <a:solidFill>
          <a:schemeClr val="accent1">
            <a:tint val="50000"/>
            <a:alpha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3CFE0D8-706F-DC4F-AA1B-DE3B189119BC}">
      <dsp:nvSpPr>
        <dsp:cNvPr id="0" name=""/>
        <dsp:cNvSpPr/>
      </dsp:nvSpPr>
      <dsp:spPr>
        <a:xfrm>
          <a:off x="4379648" y="4070583"/>
          <a:ext cx="875770" cy="560493"/>
        </a:xfrm>
        <a:prstGeom prst="downArrow">
          <a:avLst/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hade val="60000"/>
                <a:satMod val="13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tint val="70000"/>
                <a:shade val="94000"/>
                <a:satMod val="135000"/>
              </a:schemeClr>
            </a:gs>
          </a:gsLst>
          <a:lin ang="16200000" scaled="1"/>
        </a:gradFill>
        <a:ln>
          <a:noFill/>
        </a:ln>
        <a:effectLst>
          <a:innerShdw blurRad="50800" dist="25400" dir="13500000">
            <a:srgbClr val="808080">
              <a:alpha val="75000"/>
            </a:srgbClr>
          </a:innerShdw>
          <a:outerShdw blurRad="38100" dist="12700" dir="5400000" rotWithShape="0">
            <a:srgbClr val="FFFFFF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1E23D675-FF0D-124A-9688-9DE9B866495D}">
      <dsp:nvSpPr>
        <dsp:cNvPr id="0" name=""/>
        <dsp:cNvSpPr/>
      </dsp:nvSpPr>
      <dsp:spPr>
        <a:xfrm>
          <a:off x="2715683" y="4518978"/>
          <a:ext cx="4203700" cy="105092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3144" tIns="263144" rIns="263144" bIns="263144" numCol="1" spcCol="1270" anchor="ctr" anchorCtr="0">
          <a:noAutofit/>
        </a:bodyPr>
        <a:lstStyle/>
        <a:p>
          <a:pPr lvl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700" kern="1200" dirty="0" err="1" smtClean="0"/>
            <a:t>Conocimiento</a:t>
          </a:r>
          <a:endParaRPr lang="en-US" sz="3700" kern="1200" dirty="0"/>
        </a:p>
      </dsp:txBody>
      <dsp:txXfrm>
        <a:off x="2715683" y="4518978"/>
        <a:ext cx="4203700" cy="1050925"/>
      </dsp:txXfrm>
    </dsp:sp>
    <dsp:sp modelId="{2EDF5383-414D-014E-A69F-896440E4DAFD}">
      <dsp:nvSpPr>
        <dsp:cNvPr id="0" name=""/>
        <dsp:cNvSpPr/>
      </dsp:nvSpPr>
      <dsp:spPr>
        <a:xfrm>
          <a:off x="4193984" y="1918288"/>
          <a:ext cx="1576387" cy="1576387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6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70000"/>
                <a:shade val="94000"/>
                <a:satMod val="135000"/>
              </a:schemeClr>
            </a:gs>
          </a:gsLst>
          <a:lin ang="16200000" scaled="1"/>
        </a:gradFill>
        <a:ln>
          <a:noFill/>
        </a:ln>
        <a:effectLst>
          <a:innerShdw blurRad="50800" dist="25400" dir="13500000">
            <a:srgbClr val="808080">
              <a:alpha val="75000"/>
            </a:srgbClr>
          </a:innerShdw>
          <a:outerShdw blurRad="38100" dist="12700" dir="5400000" rotWithShape="0">
            <a:srgbClr val="FFFFFF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dirty="0" err="1" smtClean="0"/>
            <a:t>Proceso</a:t>
          </a:r>
          <a:r>
            <a:rPr lang="en-US" sz="1500" kern="1200" dirty="0" smtClean="0"/>
            <a:t> </a:t>
          </a:r>
          <a:r>
            <a:rPr lang="en-US" sz="1500" kern="1200" dirty="0" err="1" smtClean="0"/>
            <a:t>comunicativo</a:t>
          </a:r>
          <a:r>
            <a:rPr lang="en-US" sz="1500" kern="1200" dirty="0" smtClean="0"/>
            <a:t> 3</a:t>
          </a:r>
          <a:endParaRPr lang="en-US" sz="1500" kern="1200" dirty="0"/>
        </a:p>
      </dsp:txBody>
      <dsp:txXfrm>
        <a:off x="4193984" y="1918288"/>
        <a:ext cx="1576387" cy="1576387"/>
      </dsp:txXfrm>
    </dsp:sp>
    <dsp:sp modelId="{DD11773E-4D30-784F-9834-032A981AF63E}">
      <dsp:nvSpPr>
        <dsp:cNvPr id="0" name=""/>
        <dsp:cNvSpPr/>
      </dsp:nvSpPr>
      <dsp:spPr>
        <a:xfrm>
          <a:off x="3065991" y="735647"/>
          <a:ext cx="1576387" cy="1576387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6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70000"/>
                <a:shade val="94000"/>
                <a:satMod val="135000"/>
              </a:schemeClr>
            </a:gs>
          </a:gsLst>
          <a:lin ang="16200000" scaled="1"/>
        </a:gradFill>
        <a:ln>
          <a:noFill/>
        </a:ln>
        <a:effectLst>
          <a:innerShdw blurRad="50800" dist="25400" dir="13500000">
            <a:srgbClr val="808080">
              <a:alpha val="75000"/>
            </a:srgbClr>
          </a:innerShdw>
          <a:outerShdw blurRad="38100" dist="12700" dir="5400000" rotWithShape="0">
            <a:srgbClr val="FFFFFF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dirty="0" err="1" smtClean="0"/>
            <a:t>Proceso</a:t>
          </a:r>
          <a:r>
            <a:rPr lang="en-US" sz="1500" kern="1200" dirty="0" smtClean="0"/>
            <a:t> </a:t>
          </a:r>
          <a:r>
            <a:rPr lang="en-US" sz="1500" kern="1200" dirty="0" err="1" smtClean="0"/>
            <a:t>comunicativo</a:t>
          </a:r>
          <a:r>
            <a:rPr lang="en-US" sz="1500" kern="1200" dirty="0" smtClean="0"/>
            <a:t> 2</a:t>
          </a:r>
          <a:endParaRPr lang="en-US" sz="1500" kern="1200" dirty="0"/>
        </a:p>
      </dsp:txBody>
      <dsp:txXfrm>
        <a:off x="3065991" y="735647"/>
        <a:ext cx="1576387" cy="1576387"/>
      </dsp:txXfrm>
    </dsp:sp>
    <dsp:sp modelId="{B306C9FC-0342-9F43-9778-4FB018AF4B1B}">
      <dsp:nvSpPr>
        <dsp:cNvPr id="0" name=""/>
        <dsp:cNvSpPr/>
      </dsp:nvSpPr>
      <dsp:spPr>
        <a:xfrm>
          <a:off x="4677410" y="354512"/>
          <a:ext cx="1576387" cy="1576387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6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70000"/>
                <a:shade val="94000"/>
                <a:satMod val="135000"/>
              </a:schemeClr>
            </a:gs>
          </a:gsLst>
          <a:lin ang="16200000" scaled="1"/>
        </a:gradFill>
        <a:ln>
          <a:noFill/>
        </a:ln>
        <a:effectLst>
          <a:innerShdw blurRad="50800" dist="25400" dir="13500000">
            <a:srgbClr val="808080">
              <a:alpha val="75000"/>
            </a:srgbClr>
          </a:innerShdw>
          <a:outerShdw blurRad="38100" dist="12700" dir="5400000" rotWithShape="0">
            <a:srgbClr val="FFFFFF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dirty="0" err="1" smtClean="0"/>
            <a:t>Proceso</a:t>
          </a:r>
          <a:r>
            <a:rPr lang="en-US" sz="1500" kern="1200" dirty="0" smtClean="0"/>
            <a:t> </a:t>
          </a:r>
          <a:r>
            <a:rPr lang="en-US" sz="1500" kern="1200" dirty="0" err="1" smtClean="0"/>
            <a:t>comunicativo</a:t>
          </a:r>
          <a:r>
            <a:rPr lang="en-US" sz="1500" kern="1200" dirty="0" smtClean="0"/>
            <a:t> 1</a:t>
          </a:r>
          <a:endParaRPr lang="en-US" sz="1500" kern="1200" dirty="0"/>
        </a:p>
      </dsp:txBody>
      <dsp:txXfrm>
        <a:off x="4677410" y="354512"/>
        <a:ext cx="1576387" cy="1576387"/>
      </dsp:txXfrm>
    </dsp:sp>
    <dsp:sp modelId="{A6D37764-3A39-004B-8412-FA62292D3016}">
      <dsp:nvSpPr>
        <dsp:cNvPr id="0" name=""/>
        <dsp:cNvSpPr/>
      </dsp:nvSpPr>
      <dsp:spPr>
        <a:xfrm>
          <a:off x="2365374" y="0"/>
          <a:ext cx="4904317" cy="3923453"/>
        </a:xfrm>
        <a:prstGeom prst="funnel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5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3F692F5A-DF1A-A148-A2D0-C00CE5FCB217}">
      <dsp:nvSpPr>
        <dsp:cNvPr id="0" name=""/>
        <dsp:cNvSpPr/>
      </dsp:nvSpPr>
      <dsp:spPr>
        <a:xfrm>
          <a:off x="3317001" y="2036683"/>
          <a:ext cx="2489279" cy="2489279"/>
        </a:xfrm>
        <a:prstGeom prst="gear9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6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70000"/>
                <a:shade val="94000"/>
                <a:satMod val="135000"/>
              </a:schemeClr>
            </a:gs>
          </a:gsLst>
          <a:lin ang="16200000" scaled="1"/>
        </a:gradFill>
        <a:ln>
          <a:noFill/>
        </a:ln>
        <a:effectLst>
          <a:innerShdw blurRad="50800" dist="25400" dir="13500000">
            <a:srgbClr val="808080">
              <a:alpha val="75000"/>
            </a:srgbClr>
          </a:innerShdw>
          <a:outerShdw blurRad="38100" dist="12700" dir="5400000" rotWithShape="0">
            <a:srgbClr val="FFFFFF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err="1" smtClean="0"/>
            <a:t>Sectores</a:t>
          </a:r>
          <a:r>
            <a:rPr lang="en-US" sz="1600" kern="1200" dirty="0" smtClean="0"/>
            <a:t> </a:t>
          </a:r>
          <a:r>
            <a:rPr lang="en-US" sz="1600" kern="1200" dirty="0" err="1" smtClean="0"/>
            <a:t>p</a:t>
          </a:r>
          <a:r>
            <a:rPr lang="en-US" sz="1600" kern="1200" dirty="0" err="1" smtClean="0"/>
            <a:t>úblico</a:t>
          </a:r>
          <a:r>
            <a:rPr lang="en-US" sz="1600" kern="1200" dirty="0" smtClean="0"/>
            <a:t>, </a:t>
          </a:r>
          <a:r>
            <a:rPr lang="en-US" sz="1600" kern="1200" dirty="0" err="1" smtClean="0"/>
            <a:t>privado</a:t>
          </a:r>
          <a:r>
            <a:rPr lang="en-US" sz="1600" kern="1200" dirty="0" smtClean="0"/>
            <a:t> </a:t>
          </a:r>
          <a:r>
            <a:rPr lang="en-US" sz="1600" kern="1200" dirty="0" err="1" smtClean="0"/>
            <a:t>y</a:t>
          </a:r>
          <a:r>
            <a:rPr lang="en-US" sz="1600" kern="1200" dirty="0" smtClean="0"/>
            <a:t> civil.</a:t>
          </a:r>
          <a:endParaRPr lang="en-US" sz="1600" kern="1200" dirty="0"/>
        </a:p>
      </dsp:txBody>
      <dsp:txXfrm>
        <a:off x="3317001" y="2036683"/>
        <a:ext cx="2489279" cy="2489279"/>
      </dsp:txXfrm>
    </dsp:sp>
    <dsp:sp modelId="{9E55B696-429D-C548-ABB7-4E7BDF327F95}">
      <dsp:nvSpPr>
        <dsp:cNvPr id="0" name=""/>
        <dsp:cNvSpPr/>
      </dsp:nvSpPr>
      <dsp:spPr>
        <a:xfrm>
          <a:off x="1868693" y="1448308"/>
          <a:ext cx="1810385" cy="1810385"/>
        </a:xfrm>
        <a:prstGeom prst="gear6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6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70000"/>
                <a:shade val="94000"/>
                <a:satMod val="135000"/>
              </a:schemeClr>
            </a:gs>
          </a:gsLst>
          <a:lin ang="16200000" scaled="1"/>
        </a:gradFill>
        <a:ln>
          <a:noFill/>
        </a:ln>
        <a:effectLst>
          <a:innerShdw blurRad="50800" dist="25400" dir="13500000">
            <a:srgbClr val="808080">
              <a:alpha val="75000"/>
            </a:srgbClr>
          </a:innerShdw>
          <a:outerShdw blurRad="38100" dist="12700" dir="5400000" rotWithShape="0">
            <a:srgbClr val="FFFFFF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err="1" smtClean="0"/>
            <a:t>Comercio</a:t>
          </a:r>
          <a:endParaRPr lang="en-US" sz="1600" kern="1200" dirty="0"/>
        </a:p>
      </dsp:txBody>
      <dsp:txXfrm>
        <a:off x="1868693" y="1448308"/>
        <a:ext cx="1810385" cy="1810385"/>
      </dsp:txXfrm>
    </dsp:sp>
    <dsp:sp modelId="{6426EB8B-CDB4-FE4F-A305-A177205A0B3B}">
      <dsp:nvSpPr>
        <dsp:cNvPr id="0" name=""/>
        <dsp:cNvSpPr/>
      </dsp:nvSpPr>
      <dsp:spPr>
        <a:xfrm rot="20700000">
          <a:off x="2882694" y="199327"/>
          <a:ext cx="1773807" cy="1773807"/>
        </a:xfrm>
        <a:prstGeom prst="gear6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6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70000"/>
                <a:shade val="94000"/>
                <a:satMod val="135000"/>
              </a:schemeClr>
            </a:gs>
          </a:gsLst>
          <a:lin ang="16200000" scaled="1"/>
        </a:gradFill>
        <a:ln>
          <a:noFill/>
        </a:ln>
        <a:effectLst>
          <a:innerShdw blurRad="50800" dist="25400" dir="13500000">
            <a:srgbClr val="808080">
              <a:alpha val="75000"/>
            </a:srgbClr>
          </a:innerShdw>
          <a:outerShdw blurRad="38100" dist="12700" dir="5400000" rotWithShape="0">
            <a:srgbClr val="FFFFFF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err="1" smtClean="0"/>
            <a:t>Gobierno</a:t>
          </a:r>
          <a:endParaRPr lang="en-US" sz="1600" kern="1200" dirty="0"/>
        </a:p>
      </dsp:txBody>
      <dsp:txXfrm>
        <a:off x="3271742" y="588375"/>
        <a:ext cx="995711" cy="995711"/>
      </dsp:txXfrm>
    </dsp:sp>
    <dsp:sp modelId="{AF80C716-42C3-984D-9569-7B3ECC4869C7}">
      <dsp:nvSpPr>
        <dsp:cNvPr id="0" name=""/>
        <dsp:cNvSpPr/>
      </dsp:nvSpPr>
      <dsp:spPr>
        <a:xfrm>
          <a:off x="3129246" y="1658974"/>
          <a:ext cx="3186277" cy="3186277"/>
        </a:xfrm>
        <a:prstGeom prst="circularArrow">
          <a:avLst>
            <a:gd name="adj1" fmla="val 4687"/>
            <a:gd name="adj2" fmla="val 299029"/>
            <a:gd name="adj3" fmla="val 2523572"/>
            <a:gd name="adj4" fmla="val 15845412"/>
            <a:gd name="adj5" fmla="val 5469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hade val="60000"/>
                <a:satMod val="13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tint val="70000"/>
                <a:shade val="94000"/>
                <a:satMod val="135000"/>
              </a:schemeClr>
            </a:gs>
          </a:gsLst>
          <a:lin ang="16200000" scaled="1"/>
        </a:gradFill>
        <a:ln>
          <a:noFill/>
        </a:ln>
        <a:effectLst>
          <a:innerShdw blurRad="50800" dist="25400" dir="13500000">
            <a:srgbClr val="808080">
              <a:alpha val="75000"/>
            </a:srgbClr>
          </a:innerShdw>
          <a:outerShdw blurRad="38100" dist="12700" dir="5400000" rotWithShape="0">
            <a:srgbClr val="FFFFFF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4866AEC8-8003-3548-9F72-8B891F6B8E0A}">
      <dsp:nvSpPr>
        <dsp:cNvPr id="0" name=""/>
        <dsp:cNvSpPr/>
      </dsp:nvSpPr>
      <dsp:spPr>
        <a:xfrm>
          <a:off x="1548077" y="1046315"/>
          <a:ext cx="2315030" cy="2315030"/>
        </a:xfrm>
        <a:prstGeom prst="leftCircularArrow">
          <a:avLst>
            <a:gd name="adj1" fmla="val 6452"/>
            <a:gd name="adj2" fmla="val 429999"/>
            <a:gd name="adj3" fmla="val 10489124"/>
            <a:gd name="adj4" fmla="val 14837806"/>
            <a:gd name="adj5" fmla="val 7527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hade val="60000"/>
                <a:satMod val="13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tint val="70000"/>
                <a:shade val="94000"/>
                <a:satMod val="135000"/>
              </a:schemeClr>
            </a:gs>
          </a:gsLst>
          <a:lin ang="16200000" scaled="1"/>
        </a:gradFill>
        <a:ln>
          <a:noFill/>
        </a:ln>
        <a:effectLst>
          <a:innerShdw blurRad="50800" dist="25400" dir="13500000">
            <a:srgbClr val="808080">
              <a:alpha val="75000"/>
            </a:srgbClr>
          </a:innerShdw>
          <a:outerShdw blurRad="38100" dist="12700" dir="5400000" rotWithShape="0">
            <a:srgbClr val="FFFFFF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41FFF56F-A8F6-7548-A3F7-0D0CBF1D68B2}">
      <dsp:nvSpPr>
        <dsp:cNvPr id="0" name=""/>
        <dsp:cNvSpPr/>
      </dsp:nvSpPr>
      <dsp:spPr>
        <a:xfrm>
          <a:off x="2472394" y="-190626"/>
          <a:ext cx="2496068" cy="2496068"/>
        </a:xfrm>
        <a:prstGeom prst="circularArrow">
          <a:avLst>
            <a:gd name="adj1" fmla="val 5984"/>
            <a:gd name="adj2" fmla="val 394124"/>
            <a:gd name="adj3" fmla="val 13313824"/>
            <a:gd name="adj4" fmla="val 10508221"/>
            <a:gd name="adj5" fmla="val 6981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hade val="60000"/>
                <a:satMod val="13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tint val="70000"/>
                <a:shade val="94000"/>
                <a:satMod val="135000"/>
              </a:schemeClr>
            </a:gs>
          </a:gsLst>
          <a:lin ang="16200000" scaled="1"/>
        </a:gradFill>
        <a:ln>
          <a:noFill/>
        </a:ln>
        <a:effectLst>
          <a:innerShdw blurRad="50800" dist="25400" dir="13500000">
            <a:srgbClr val="808080">
              <a:alpha val="75000"/>
            </a:srgbClr>
          </a:innerShdw>
          <a:outerShdw blurRad="38100" dist="12700" dir="5400000" rotWithShape="0">
            <a:srgbClr val="FFFFFF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6">
  <dgm:title val=""/>
  <dgm:desc val=""/>
  <dgm:catLst>
    <dgm:cat type="process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theList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L"/>
          <dgm:param type="nodeHorzAlign" val="l"/>
        </dgm:alg>
      </dgm:if>
      <dgm:else name="Name2">
        <dgm:alg type="lin">
          <dgm:param type="linDir" val="from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w" refFor="ch" refForName="compNode" fact="0.7"/>
      <dgm:constr type="ctrY" for="ch" forName="compNode" refType="h" fact="0.5"/>
      <dgm:constr type="w" for="ch" forName="aSpace" refType="w" fact="0.05"/>
      <dgm:constr type="primFontSz" for="des" forName="childTextHidden" op="equ" val="65"/>
      <dgm:constr type="primFontSz" for="des" forName="parentText" op="equ"/>
    </dgm:constrLst>
    <dgm:ruleLst/>
    <dgm:forEach name="aNodeForEach" axis="ch" ptType="node">
      <dgm:layoutNode name="compNode">
        <dgm:alg type="composite">
          <dgm:param type="ar" val="1.43"/>
        </dgm:alg>
        <dgm:shape xmlns:r="http://schemas.openxmlformats.org/officeDocument/2006/relationships" r:blip="">
          <dgm:adjLst/>
        </dgm:shape>
        <dgm:presOf/>
        <dgm:choose name="Name3">
          <dgm:if name="Name4" func="var" arg="dir" op="equ" val="norm">
            <dgm:constrLst>
              <dgm:constr type="w" for="ch" forName="childTextVisible" refType="w" fact="0.8"/>
              <dgm:constr type="h" for="ch" forName="childTextVisible" refType="h"/>
              <dgm:constr type="r" for="ch" forName="childTextVisible" refType="w"/>
              <dgm:constr type="w" for="ch" forName="childTextHidden" refType="w" fact="0.6"/>
              <dgm:constr type="h" for="ch" forName="childTextHidden" refType="h"/>
              <dgm:constr type="r" for="ch" forName="childTextHidden" refType="w"/>
              <dgm:constr type="l" for="ch" forName="parentText"/>
              <dgm:constr type="w" for="ch" forName="parentText" refType="w" fact="0.4"/>
              <dgm:constr type="h" for="ch" forName="parentText" refType="w" refFor="ch" refForName="parentText" op="equ"/>
              <dgm:constr type="ctrY" for="ch" forName="parentText" refType="h" fact="0.5"/>
            </dgm:constrLst>
          </dgm:if>
          <dgm:else name="Name5">
            <dgm:constrLst>
              <dgm:constr type="w" for="ch" forName="childTextVisible" refType="w" fact="0.8"/>
              <dgm:constr type="h" for="ch" forName="childTextVisible" refType="h"/>
              <dgm:constr type="l" for="ch" forName="childTextVisible"/>
              <dgm:constr type="w" for="ch" forName="childTextHidden" refType="w" fact="0.6"/>
              <dgm:constr type="h" for="ch" forName="childTextHidden" refType="h"/>
              <dgm:constr type="l" for="ch" forName="childTextHidden"/>
              <dgm:constr type="r" for="ch" forName="parentText" refType="w"/>
              <dgm:constr type="w" for="ch" forName="parentText" refType="w" fact="0.4"/>
              <dgm:constr type="h" for="ch" forName="parentText" refType="w" refFor="ch" refForName="parentText" op="equ"/>
              <dgm:constr type="ctrY" for="ch" forName="parentText" refType="h" fact="0.5"/>
            </dgm:constrLst>
          </dgm:else>
        </dgm:choose>
        <dgm:ruleLst/>
        <dgm:layoutNode name="noGeometry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childTextVisible" styleLbl="bgAccFollowNode1">
          <dgm:varLst>
            <dgm:bulletEnabled val="1"/>
          </dgm:varLst>
          <dgm:alg type="sp"/>
          <dgm:choose name="Name6">
            <dgm:if name="Name7" func="var" arg="dir" op="equ" val="norm">
              <dgm:shape xmlns:r="http://schemas.openxmlformats.org/officeDocument/2006/relationships" type="rightArrow" r:blip="">
                <dgm:adjLst>
                  <dgm:adj idx="1" val="0.7"/>
                  <dgm:adj idx="2" val="0.5"/>
                </dgm:adjLst>
              </dgm:shape>
            </dgm:if>
            <dgm:else name="Name8">
              <dgm:shape xmlns:r="http://schemas.openxmlformats.org/officeDocument/2006/relationships" type="leftArrow" r:blip="">
                <dgm:adjLst>
                  <dgm:adj idx="1" val="0.7"/>
                  <dgm:adj idx="2" val="0.5"/>
                </dgm:adjLst>
              </dgm:shape>
            </dgm:else>
          </dgm:choose>
          <dgm:presOf axis="des" ptType="node"/>
          <dgm:constrLst/>
          <dgm:ruleLst/>
        </dgm:layoutNode>
        <dgm:layoutNode name="childTextHidden" styleLbl="bgAccFollowNode1">
          <dgm:choose name="Name9">
            <dgm:if name="Name10" axis="des followSib" ptType="node node" st="1 1" cnt="1 0" func="cnt" op="gte" val="1">
              <dgm:alg type="tx">
                <dgm:param type="stBulletLvl" val="1"/>
                <dgm:param type="txAnchorVertCh" val="mid"/>
              </dgm:alg>
            </dgm:if>
            <dgm:else name="Name11">
              <dgm:alg type="tx">
                <dgm:param type="stBulletLvl" val="2"/>
                <dgm:param type="txAnchorVertCh" val="mid"/>
              </dgm:alg>
            </dgm:else>
          </dgm:choose>
          <dgm:choose name="Name12">
            <dgm:if name="Name13" func="var" arg="dir" op="equ" val="norm">
              <dgm:shape xmlns:r="http://schemas.openxmlformats.org/officeDocument/2006/relationships" type="rightArrow" r:blip="" hideGeom="1">
                <dgm:adjLst>
                  <dgm:adj idx="1" val="0.7"/>
                  <dgm:adj idx="2" val="0.5"/>
                </dgm:adjLst>
              </dgm:shape>
            </dgm:if>
            <dgm:else name="Name14">
              <dgm:shape xmlns:r="http://schemas.openxmlformats.org/officeDocument/2006/relationships" type="leftArrow" r:blip="" hideGeom="1">
                <dgm:adjLst>
                  <dgm:adj idx="1" val="0.7"/>
                  <dgm:adj idx="2" val="0.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rMarg" refType="primFontSz" fact="0.1"/>
            <dgm:constr type="lMarg" refType="primFontSz" fact="0.2"/>
          </dgm:constrLst>
          <dgm:ruleLst>
            <dgm:rule type="primFontSz" val="5" fact="NaN" max="NaN"/>
          </dgm:ruleLst>
        </dgm:layoutNode>
        <dgm:layoutNode name="parentText" styleLbl="node1">
          <dgm:varLst>
            <dgm:chMax val="1"/>
            <dgm:bulletEnabled val="1"/>
          </dgm:varLst>
          <dgm:alg type="tx"/>
          <dgm:shape xmlns:r="http://schemas.openxmlformats.org/officeDocument/2006/relationships" type="ellipse" r:blip="">
            <dgm:adjLst/>
          </dgm:shape>
          <dgm:presOf axis="self"/>
          <dgm:constrLst>
            <dgm:constr type="primFontSz" val="65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choose name="Name15">
        <dgm:if name="Name16" axis="self" ptType="node" func="revPos" op="gte" val="2">
          <dgm:layoutNode name="a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Process4">
  <dgm:title val=""/>
  <dgm:desc val=""/>
  <dgm:catLst>
    <dgm:cat type="process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tSp" refType="w"/>
      <dgm:constr type="h" for="ch" forName="tSp" refType="h" fact="0.15"/>
      <dgm:constr type="l" for="ch" forName="tSp"/>
      <dgm:constr type="t" for="ch" forName="tSp"/>
      <dgm:constr type="w" for="ch" forName="bSp" refType="w"/>
      <dgm:constr type="h" for="ch" forName="bSp" refType="h" fact="0.15"/>
      <dgm:constr type="l" for="ch" forName="bSp"/>
      <dgm:constr type="t" for="ch" forName="bSp" refType="h" fact="0.85"/>
      <dgm:constr type="w" for="ch" forName="process" refType="w"/>
      <dgm:constr type="h" for="ch" forName="process" refType="h" fact="0.7"/>
      <dgm:constr type="l" for="ch" forName="process"/>
      <dgm:constr type="t" for="ch" forName="process" refType="h" fact="0.15"/>
    </dgm:constrLst>
    <dgm:ruleLst/>
    <dgm:layoutNode name="tSp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bSp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process">
      <dgm:choose name="Name1">
        <dgm:if name="Name2" func="var" arg="dir" op="equ" val="norm">
          <dgm:alg type="lin">
            <dgm:param type="linDir" val="fromL"/>
          </dgm:alg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osite1" refType="w"/>
        <dgm:constr type="w" for="ch" forName="composite2" refType="w" refFor="ch" refForName="composite1" op="equ"/>
        <dgm:constr type="h" for="ch" forName="composite1" refType="h"/>
        <dgm:constr type="h" for="ch" forName="composite2" refType="h" refFor="ch" refForName="composite1" op="equ"/>
        <dgm:constr type="primFontSz" for="des" forName="parentNode1" val="65"/>
        <dgm:constr type="primFontSz" for="des" forName="parentNode2" refType="primFontSz" refFor="des" refForName="parentNode1" op="equ"/>
        <dgm:constr type="secFontSz" for="des" forName="childNode1tx" val="65"/>
        <dgm:constr type="secFontSz" for="des" forName="childNode2tx" refType="secFontSz" refFor="des" refForName="childNode1tx" op="equ"/>
        <dgm:constr type="w" for="des" ptType="sibTrans" refType="w" refFor="ch" refForName="composite1" op="equ" fact="0.05"/>
      </dgm:constrLst>
      <dgm:ruleLst/>
      <dgm:forEach name="Name4" axis="ch" ptType="node" step="2">
        <dgm:layoutNode name="composite1">
          <dgm:alg type="composite">
            <dgm:param type="ar" val="0.943"/>
          </dgm:alg>
          <dgm:shape xmlns:r="http://schemas.openxmlformats.org/officeDocument/2006/relationships" r:blip="">
            <dgm:adjLst/>
          </dgm:shape>
          <dgm:presOf/>
          <dgm:choose name="Name5">
            <dgm:if name="Name6" func="var" arg="dir" op="equ" val="norm">
              <dgm:constrLst>
                <dgm:constr type="h" refType="w" fact="1.06"/>
                <dgm:constr type="w" for="ch" forName="dummyNode1" refType="w"/>
                <dgm:constr type="h" for="ch" forName="dummyNode1" refType="h"/>
                <dgm:constr type="t" for="ch" forName="dummyNode1"/>
                <dgm:constr type="l" for="ch" forName="dummyNode1"/>
                <dgm:constr type="w" for="ch" forName="childNode1" refType="w" fact="0.9"/>
                <dgm:constr type="h" for="ch" forName="childNode1" refType="h" fact="0.7"/>
                <dgm:constr type="t" for="ch" forName="childNode1" refType="h" fact="0.15"/>
                <dgm:constr type="l" for="ch" forName="childNode1"/>
                <dgm:constr type="w" for="ch" forName="childNode1tx" refType="w" fact="0.9"/>
                <dgm:constr type="h" for="ch" forName="childNode1tx" refType="h" fact="0.55"/>
                <dgm:constr type="t" for="ch" forName="childNode1tx" refType="h" fact="0.15"/>
                <dgm:constr type="l" for="ch" forName="childNode1tx"/>
                <dgm:constr type="w" for="ch" forName="parentNode1" refType="w" fact="0.8"/>
                <dgm:constr type="h" for="ch" forName="parentNode1" refType="h" fact="0.3"/>
                <dgm:constr type="t" for="ch" forName="parentNode1" refType="h" fact="0.7"/>
                <dgm:constr type="l" for="ch" forName="parentNode1" refType="w" fact="0.2"/>
                <dgm:constr type="w" for="ch" forName="connSite1" refType="w" fact="0.01"/>
                <dgm:constr type="h" for="ch" forName="connSite1" refType="h" fact="0.01"/>
                <dgm:constr type="t" for="ch" forName="connSite1"/>
                <dgm:constr type="l" for="ch" forName="connSite1" refType="w" fact="0.35"/>
              </dgm:constrLst>
            </dgm:if>
            <dgm:else name="Name7">
              <dgm:constrLst>
                <dgm:constr type="h" refType="w" fact="1.06"/>
                <dgm:constr type="w" for="ch" forName="dummyNode1" refType="w"/>
                <dgm:constr type="h" for="ch" forName="dummyNode1" refType="h"/>
                <dgm:constr type="t" for="ch" forName="dummyNode1"/>
                <dgm:constr type="l" for="ch" forName="dummyNode1"/>
                <dgm:constr type="w" for="ch" forName="childNode1" refType="w" fact="0.9"/>
                <dgm:constr type="h" for="ch" forName="childNode1" refType="h" fact="0.7"/>
                <dgm:constr type="t" for="ch" forName="childNode1" refType="h" fact="0.15"/>
                <dgm:constr type="l" for="ch" forName="childNode1" refType="w" fact="0.1"/>
                <dgm:constr type="w" for="ch" forName="childNode1tx" refType="w" fact="0.9"/>
                <dgm:constr type="h" for="ch" forName="childNode1tx" refType="h" fact="0.55"/>
                <dgm:constr type="t" for="ch" forName="childNode1tx" refType="h" fact="0.15"/>
                <dgm:constr type="l" for="ch" forName="childNode1tx" refType="w" fact="0.1"/>
                <dgm:constr type="w" for="ch" forName="parentNode1" refType="w" fact="0.8"/>
                <dgm:constr type="h" for="ch" forName="parentNode1" refType="h" fact="0.3"/>
                <dgm:constr type="t" for="ch" forName="parentNode1" refType="h" fact="0.7"/>
                <dgm:constr type="l" for="ch" forName="parentNode1"/>
                <dgm:constr type="w" for="ch" forName="connSite1" refType="w" fact="0.01"/>
                <dgm:constr type="h" for="ch" forName="connSite1" refType="h" fact="0.01"/>
                <dgm:constr type="t" for="ch" forName="connSite1"/>
                <dgm:constr type="l" for="ch" forName="connSite1" refType="w" fact="0.65"/>
              </dgm:constrLst>
            </dgm:else>
          </dgm:choose>
          <dgm:ruleLst/>
          <dgm:layoutNode name="dummyNode1">
            <dgm:alg type="sp"/>
            <dgm:shape xmlns:r="http://schemas.openxmlformats.org/officeDocument/2006/relationships" type="rect" r:blip="" hideGeom="1">
              <dgm:adjLst/>
            </dgm:shape>
            <dgm:presOf/>
            <dgm:constrLst/>
            <dgm:ruleLst/>
          </dgm:layoutNode>
          <dgm:layoutNode name="childNode1" styleLbl="bgAcc1">
            <dgm:varLst>
              <dgm:bulletEnabled val="1"/>
            </dgm:varLst>
            <dgm:alg type="sp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/>
            <dgm:ruleLst/>
          </dgm:layoutNode>
          <dgm:layoutNode name="childNode1tx" styleLbl="bgAcc1">
            <dgm:varLst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 hideGeom="1">
              <dgm:adjLst>
                <dgm:adj idx="1" val="0.1"/>
              </dgm:adjLst>
            </dgm:shape>
            <dgm:presOf axis="des" ptType="node"/>
            <dgm:constrLst>
              <dgm:constr type="secFontSz" val="65"/>
              <dgm:constr type="primFontSz" refType="secFontSz"/>
              <dgm:constr type="tMarg" refType="secFontSz" fact="0.15"/>
              <dgm:constr type="bMarg" refType="secFontSz" fact="0.15"/>
              <dgm:constr type="lMarg" refType="secFontSz" fact="0.15"/>
              <dgm:constr type="rMarg" refType="secFontSz" fact="0.15"/>
            </dgm:constrLst>
            <dgm:ruleLst>
              <dgm:rule type="secFontSz" val="5" fact="NaN" max="NaN"/>
            </dgm:ruleLst>
          </dgm:layoutNode>
          <dgm:layoutNode name="parentNode1" styleLbl="node1">
            <dgm:varLst>
              <dgm:chMax val="1"/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1"/>
              <dgm:constr type="bMarg" refType="primFontSz" fact="0.1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  <dgm:layoutNode name="connSite1" moveWith="childNode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forEach name="Name8" axis="followSib" ptType="sibTrans" cnt="1">
          <dgm:layoutNode name="Name9">
            <dgm:alg type="conn">
              <dgm:param type="connRout" val="curve"/>
              <dgm:param type="srcNode" val="parentNode1"/>
              <dgm:param type="dstNode" val="connSite2"/>
              <dgm:param type="begPts" val="bCtr"/>
              <dgm:param type="endPts" val="bCtr"/>
            </dgm:alg>
            <dgm:shape xmlns:r="http://schemas.openxmlformats.org/officeDocument/2006/relationships" type="conn" r:blip="" zOrderOff="-2">
              <dgm:adjLst/>
            </dgm:shape>
            <dgm:presOf axis="self"/>
            <dgm:choose name="Name10">
              <dgm:if name="Name11" func="var" arg="dir" op="equ" val="norm">
                <dgm:constrLst>
                  <dgm:constr type="h" refType="w" fact="0.35"/>
                  <dgm:constr type="wArH" refType="h"/>
                  <dgm:constr type="hArH" refType="h"/>
                  <dgm:constr type="connDist"/>
                  <dgm:constr type="diam" refType="connDist" fact="-1.15"/>
                  <dgm:constr type="begPad"/>
                  <dgm:constr type="endPad"/>
                </dgm:constrLst>
              </dgm:if>
              <dgm:else name="Name12">
                <dgm:constrLst>
                  <dgm:constr type="h" refType="w" fact="0.35"/>
                  <dgm:constr type="wArH" refType="h"/>
                  <dgm:constr type="hArH" refType="h"/>
                  <dgm:constr type="connDist"/>
                  <dgm:constr type="diam" refType="connDist" fact="1.15"/>
                  <dgm:constr type="begPad"/>
                  <dgm:constr type="endPad"/>
                </dgm:constrLst>
              </dgm:else>
            </dgm:choose>
            <dgm:ruleLst/>
          </dgm:layoutNode>
        </dgm:forEach>
        <dgm:forEach name="Name13" axis="followSib" ptType="node" cnt="1">
          <dgm:layoutNode name="composite2">
            <dgm:alg type="composite">
              <dgm:param type="ar" val="0.943"/>
            </dgm:alg>
            <dgm:shape xmlns:r="http://schemas.openxmlformats.org/officeDocument/2006/relationships" r:blip="">
              <dgm:adjLst/>
            </dgm:shape>
            <dgm:presOf/>
            <dgm:choose name="Name14">
              <dgm:if name="Name15" func="var" arg="dir" op="equ" val="norm">
                <dgm:constrLst>
                  <dgm:constr type="h" refType="w" fact="1.06"/>
                  <dgm:constr type="w" for="ch" forName="dummyNode2" refType="w"/>
                  <dgm:constr type="h" for="ch" forName="dummyNode2" refType="h"/>
                  <dgm:constr type="t" for="ch" forName="dummyNode2"/>
                  <dgm:constr type="l" for="ch" forName="dummyNode2"/>
                  <dgm:constr type="w" for="ch" forName="childNode2" refType="w" fact="0.9"/>
                  <dgm:constr type="h" for="ch" forName="childNode2" refType="h" fact="0.7"/>
                  <dgm:constr type="t" for="ch" forName="childNode2" refType="h" fact="0.15"/>
                  <dgm:constr type="l" for="ch" forName="childNode2"/>
                  <dgm:constr type="w" for="ch" forName="childNode2tx" refType="w" fact="0.9"/>
                  <dgm:constr type="h" for="ch" forName="childNode2tx" refType="h" fact="0.55"/>
                  <dgm:constr type="t" for="ch" forName="childNode2tx" refType="h" fact="0.3"/>
                  <dgm:constr type="l" for="ch" forName="childNode2tx"/>
                  <dgm:constr type="w" for="ch" forName="parentNode2" refType="w" fact="0.8"/>
                  <dgm:constr type="h" for="ch" forName="parentNode2" refType="h" fact="0.3"/>
                  <dgm:constr type="t" for="ch" forName="parentNode2"/>
                  <dgm:constr type="l" for="ch" forName="parentNode2" refType="w" fact="0.2"/>
                  <dgm:constr type="w" for="ch" forName="connSite2" refType="w" fact="0.01"/>
                  <dgm:constr type="h" for="ch" forName="connSite2" refType="h" fact="0.01"/>
                  <dgm:constr type="t" for="ch" forName="connSite2" refType="h" fact="0.99"/>
                  <dgm:constr type="l" for="ch" forName="connSite2" refType="w" fact="0.25"/>
                </dgm:constrLst>
              </dgm:if>
              <dgm:else name="Name16">
                <dgm:constrLst>
                  <dgm:constr type="h" refType="w" fact="1.06"/>
                  <dgm:constr type="w" for="ch" forName="dummyNode2" refType="w"/>
                  <dgm:constr type="h" for="ch" forName="dummyNode2" refType="h"/>
                  <dgm:constr type="t" for="ch" forName="dummyNode2"/>
                  <dgm:constr type="l" for="ch" forName="dummyNode2"/>
                  <dgm:constr type="w" for="ch" forName="childNode2" refType="w" fact="0.9"/>
                  <dgm:constr type="h" for="ch" forName="childNode2" refType="h" fact="0.7"/>
                  <dgm:constr type="t" for="ch" forName="childNode2" refType="h" fact="0.15"/>
                  <dgm:constr type="l" for="ch" forName="childNode2" refType="w" fact="0.1"/>
                  <dgm:constr type="w" for="ch" forName="childNode2tx" refType="w" fact="0.9"/>
                  <dgm:constr type="h" for="ch" forName="childNode2tx" refType="h" fact="0.55"/>
                  <dgm:constr type="t" for="ch" forName="childNode2tx" refType="h" fact="0.3"/>
                  <dgm:constr type="l" for="ch" forName="childNode2tx" refType="w" fact="0.1"/>
                  <dgm:constr type="w" for="ch" forName="parentNode2" refType="w" fact="0.8"/>
                  <dgm:constr type="h" for="ch" forName="parentNode2" refType="h" fact="0.3"/>
                  <dgm:constr type="t" for="ch" forName="parentNode2"/>
                  <dgm:constr type="l" for="ch" forName="parentNode2"/>
                  <dgm:constr type="w" for="ch" forName="connSite2" refType="w" fact="0.01"/>
                  <dgm:constr type="h" for="ch" forName="connSite2" refType="h" fact="0.01"/>
                  <dgm:constr type="t" for="ch" forName="connSite2" refType="h" fact="0.99"/>
                  <dgm:constr type="l" for="ch" forName="connSite2" refType="w" fact="0.85"/>
                </dgm:constrLst>
              </dgm:else>
            </dgm:choose>
            <dgm:ruleLst/>
            <dgm:layoutNode name="dummyNode2">
              <dgm:alg type="sp"/>
              <dgm:shape xmlns:r="http://schemas.openxmlformats.org/officeDocument/2006/relationships" type="rect" r:blip="" hideGeom="1">
                <dgm:adjLst/>
              </dgm:shape>
              <dgm:presOf/>
              <dgm:constrLst/>
              <dgm:ruleLst/>
            </dgm:layoutNode>
            <dgm:layoutNode name="childNode2" styleLbl="bgAcc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des" ptType="node"/>
              <dgm:constrLst/>
              <dgm:ruleLst/>
            </dgm:layoutNode>
            <dgm:layoutNode name="childNode2tx" styleLbl="bgAcc1">
              <dgm:varLst>
                <dgm:bulletEnabled val="1"/>
              </dgm:varLst>
              <dgm:alg type="tx">
                <dgm:param type="stBulletLvl" val="1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15"/>
                <dgm:constr type="bMarg" refType="secFontSz" fact="0.15"/>
                <dgm:constr type="lMarg" refType="secFontSz" fact="0.15"/>
                <dgm:constr type="rMarg" refType="secFontSz" fact="0.15"/>
              </dgm:constrLst>
              <dgm:ruleLst>
                <dgm:rule type="secFontSz" val="5" fact="NaN" max="NaN"/>
              </dgm:ruleLst>
            </dgm:layoutNode>
            <dgm:layoutNode name="parentNode2" styleLbl="node1">
              <dgm:varLst>
                <dgm:chMax val="0"/>
                <dgm:bulletEnabled val="1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connSite2" moveWith="childNode2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layoutNode>
          <dgm:forEach name="Name17" axis="followSib" ptType="sibTrans" cnt="1">
            <dgm:layoutNode name="Name18">
              <dgm:alg type="conn">
                <dgm:param type="connRout" val="curve"/>
                <dgm:param type="srcNode" val="parentNode2"/>
                <dgm:param type="dstNode" val="connSite1"/>
                <dgm:param type="begPts" val="tCtr"/>
                <dgm:param type="endPts" val="tCtr"/>
              </dgm:alg>
              <dgm:shape xmlns:r="http://schemas.openxmlformats.org/officeDocument/2006/relationships" type="conn" r:blip="" zOrderOff="-2">
                <dgm:adjLst/>
              </dgm:shape>
              <dgm:presOf axis="self"/>
              <dgm:choose name="Name19">
                <dgm:if name="Name20" func="var" arg="dir" op="equ" val="norm">
                  <dgm:constrLst>
                    <dgm:constr type="h" refType="w" fact="0.35"/>
                    <dgm:constr type="wArH" refType="h"/>
                    <dgm:constr type="hArH" refType="h"/>
                    <dgm:constr type="connDist"/>
                    <dgm:constr type="diam" refType="connDist" fact="1.15"/>
                    <dgm:constr type="begPad"/>
                    <dgm:constr type="endPad"/>
                  </dgm:constrLst>
                </dgm:if>
                <dgm:else name="Name21">
                  <dgm:constrLst>
                    <dgm:constr type="h" refType="w" fact="0.35"/>
                    <dgm:constr type="wArH" refType="h"/>
                    <dgm:constr type="hArH" refType="h"/>
                    <dgm:constr type="connDist"/>
                    <dgm:constr type="diam" refType="connDist" fact="-1.15"/>
                    <dgm:constr type="begPad"/>
                    <dgm:constr type="endPad"/>
                  </dgm:constrLst>
                </dgm:else>
              </dgm:choose>
              <dgm:ruleLst/>
            </dgm:layoutNode>
          </dgm:forEach>
        </dgm:forEach>
      </dgm:forEach>
    </dgm:layoutNod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equation2">
  <dgm:title val=""/>
  <dgm:desc val=""/>
  <dgm:catLst>
    <dgm:cat type="relationship" pri="18000"/>
    <dgm:cat type="process" pri="26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>
          <dgm:param type="linDir" val="fromL"/>
          <dgm:param type="fallback" val="2D"/>
        </dgm:alg>
      </dgm:if>
      <dgm:else name="Name3">
        <dgm:alg type="lin">
          <dgm:param type="linDir" val="fromR"/>
          <dgm:param type="fallback" val="2D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ch" ptType="node" func="cnt" op="gte" val="3">
        <dgm:constrLst>
          <dgm:constr type="h" for="des" forName="node" refType="w" fact="0.5"/>
          <dgm:constr type="w" for="ch" forName="lastNode" refType="w"/>
          <dgm:constr type="w" for="des" forName="node" refType="h" refFor="des" refForName="node"/>
          <dgm:constr type="w" for="ch" forName="sibTransLast" refType="h" refFor="des" refForName="node" fact="0.6"/>
          <dgm:constr type="h" for="des" forName="sibTrans" refType="h" refFor="des" refForName="node" op="equ" fact="0.58"/>
          <dgm:constr type="w" for="des" forName="sibTrans" refType="h" refFor="des" refForName="sibTrans" op="equ"/>
          <dgm:constr type="primFontSz" for="ch" forName="lastNode" op="equ" val="65"/>
          <dgm:constr type="primFontSz" for="des" forName="node" op="equ" val="65"/>
          <dgm:constr type="primFontSz" for="des" forName="sibTrans" val="55"/>
          <dgm:constr type="primFontSz" for="des" forName="sibTrans" refType="primFontSz" refFor="des" refForName="node" op="lte" fact="0.8"/>
          <dgm:constr type="primFontSz" for="des" forName="connectorText" refType="primFontSz" refFor="des" refForName="node" op="lte" fact="0.8"/>
          <dgm:constr type="primFontSz" for="des" forName="connectorText" refType="primFontSz" refFor="des" refForName="sibTrans" op="equ"/>
          <dgm:constr type="h" for="des" forName="spacerT" refType="h" refFor="des" refForName="sibTrans" fact="0.14"/>
          <dgm:constr type="h" for="des" forName="spacerB" refType="h" refFor="des" refForName="sibTrans" fact="0.14"/>
        </dgm:constrLst>
      </dgm:if>
      <dgm:else name="Name6">
        <dgm:constrLst>
          <dgm:constr type="h" for="des" forName="node" refType="w"/>
          <dgm:constr type="w" for="ch" forName="lastNode" refType="w"/>
          <dgm:constr type="w" for="des" forName="node" refType="h" refFor="des" refForName="node"/>
          <dgm:constr type="w" for="ch" forName="sibTransLast" refType="h" refFor="des" refForName="node" fact="0.6"/>
          <dgm:constr type="h" for="des" forName="sibTrans" refType="h" refFor="des" refForName="node" op="equ" fact="0.58"/>
          <dgm:constr type="w" for="des" forName="sibTrans" refType="h" refFor="des" refForName="sibTrans" op="equ"/>
          <dgm:constr type="primFontSz" for="des" forName="node" val="65"/>
          <dgm:constr type="primFontSz" for="ch" forName="lastNode" refType="primFontSz" refFor="des" refForName="node" op="equ"/>
          <dgm:constr type="primFontSz" for="des" forName="sibTrans" val="55"/>
          <dgm:constr type="primFontSz" for="des" forName="connectorText" refType="primFontSz" refFor="des" refForName="node" op="lte" fact="0.8"/>
          <dgm:constr type="primFontSz" for="des" forName="connectorText" refType="primFontSz" refFor="des" refForName="sibTrans" op="equ"/>
          <dgm:constr type="h" for="des" forName="spacerT" refType="h" refFor="des" refForName="sibTrans" fact="0.14"/>
          <dgm:constr type="h" for="des" forName="spacerB" refType="h" refFor="des" refForName="sibTrans" fact="0.14"/>
        </dgm:constrLst>
      </dgm:else>
    </dgm:choose>
    <dgm:ruleLst/>
    <dgm:choose name="Name7">
      <dgm:if name="Name8" axis="ch" ptType="node" func="cnt" op="gte" val="1">
        <dgm:layoutNode name="vNodes">
          <dgm:alg type="lin">
            <dgm:param type="linDir" val="fromT"/>
            <dgm:param type="fallback" val="2D"/>
          </dgm:alg>
          <dgm:shape xmlns:r="http://schemas.openxmlformats.org/officeDocument/2006/relationships" r:blip="">
            <dgm:adjLst/>
          </dgm:shape>
          <dgm:presOf/>
          <dgm:constrLst/>
          <dgm:ruleLst/>
          <dgm:forEach name="Name9" axis="ch" ptType="node">
            <dgm:choose name="Name10">
              <dgm:if name="Name11" axis="self" func="revPos" op="neq" val="1">
                <dgm:layoutNode name="node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  <dgm:choose name="Name12">
                  <dgm:if name="Name13" axis="self" ptType="node" func="revPos" op="gt" val="2">
                    <dgm:forEach name="sibTransForEach" axis="followSib" ptType="sibTrans" cnt="1">
                      <dgm:layoutNode name="spacerT">
                        <dgm:alg type="sp"/>
                        <dgm:shape xmlns:r="http://schemas.openxmlformats.org/officeDocument/2006/relationships" r:blip="">
                          <dgm:adjLst/>
                        </dgm:shape>
                        <dgm:presOf axis="self"/>
                        <dgm:constrLst/>
                        <dgm:ruleLst/>
                      </dgm:layoutNode>
                      <dgm:layoutNode name="sibTrans">
                        <dgm:alg type="tx"/>
                        <dgm:shape xmlns:r="http://schemas.openxmlformats.org/officeDocument/2006/relationships" type="mathPlus" r:blip="">
                          <dgm:adjLst/>
                        </dgm:shape>
                        <dgm:presOf axis="self"/>
                        <dgm:constrLst>
                          <dgm:constr type="h" refType="w"/>
                          <dgm:constr type="lMarg"/>
                          <dgm:constr type="rMarg"/>
                          <dgm:constr type="tMarg"/>
                          <dgm:constr type="bMarg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spacerB">
                        <dgm:alg type="sp"/>
                        <dgm:shape xmlns:r="http://schemas.openxmlformats.org/officeDocument/2006/relationships" r:blip="">
                          <dgm:adjLst/>
                        </dgm:shape>
                        <dgm:presOf axis="self"/>
                        <dgm:constrLst/>
                        <dgm:ruleLst/>
                      </dgm:layoutNode>
                    </dgm:forEach>
                  </dgm:if>
                  <dgm:else name="Name14"/>
                </dgm:choose>
              </dgm:if>
              <dgm:else name="Name15"/>
            </dgm:choose>
          </dgm:forEach>
        </dgm:layoutNode>
        <dgm:choose name="Name16">
          <dgm:if name="Name17" axis="ch" ptType="node" func="cnt" op="gt" val="1">
            <dgm:layoutNode name="sibTransLast">
              <dgm:alg type="conn">
                <dgm:param type="begPts" val="auto"/>
                <dgm:param type="endPts" val="auto"/>
                <dgm:param type="srcNode" val="vNodes"/>
                <dgm:param type="dstNode" val="lastNode"/>
              </dgm:alg>
              <dgm:shape xmlns:r="http://schemas.openxmlformats.org/officeDocument/2006/relationships" type="conn" r:blip="">
                <dgm:adjLst/>
              </dgm:shape>
              <dgm:presOf axis="ch" ptType="sibTrans" st="-1" cnt="1"/>
              <dgm:constrLst>
                <dgm:constr type="h" refType="w" fact="0.62"/>
                <dgm:constr type="connDist"/>
                <dgm:constr type="begPad" refType="connDist" fact="0.25"/>
                <dgm:constr type="endPad" refType="connDist" fact="0.22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ch desOrSelf" ptType="sibTrans sibTrans" st="-1 1" cnt="1 0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if>
          <dgm:else name="Name18"/>
        </dgm:choose>
        <dgm:layoutNode name="lastNode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ellipse" r:blip="">
            <dgm:adjLst/>
          </dgm:shape>
          <dgm:presOf axis="ch desOrSelf" ptType="node node" st="-1 1" cnt="1 0"/>
          <dgm:constrLst>
            <dgm:constr type="h" refType="w"/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</dgm:if>
      <dgm:else name="Name19"/>
    </dgm:choos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funnel1">
  <dgm:title val=""/>
  <dgm:desc val=""/>
  <dgm:catLst>
    <dgm:cat type="relationship" pri="2000"/>
    <dgm:cat type="process" pri="2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4"/>
      <dgm:resizeHandles val="exact"/>
    </dgm:varLst>
    <dgm:alg type="composite">
      <dgm:param type="ar" val="1.25"/>
    </dgm:alg>
    <dgm:shape xmlns:r="http://schemas.openxmlformats.org/officeDocument/2006/relationships" r:blip="">
      <dgm:adjLst/>
    </dgm:shape>
    <dgm:presOf/>
    <dgm:choose name="Name1">
      <dgm:if name="Name2" axis="ch" ptType="node" func="cnt" op="equ" val="2">
        <dgm:constrLst>
          <dgm:constr type="w" for="ch" forName="ellipse" refType="w" fact="0.645"/>
          <dgm:constr type="h" for="ch" forName="ellipse" refType="h" fact="0.28"/>
          <dgm:constr type="t" for="ch" forName="ellipse" refType="w" fact="0.0275"/>
          <dgm:constr type="l" for="ch" forName="ellipse" refType="w" fact="0.0265"/>
          <dgm:constr type="w" for="ch" forName="arrow1" refType="w" fact="0.125"/>
          <dgm:constr type="h" for="ch" forName="arrow1" refType="h" fact="0.1"/>
          <dgm:constr type="t" for="ch" forName="arrow1" refType="h" fact="0.72"/>
          <dgm:constr type="l" for="ch" forName="arrow1" refType="w" fact="0.2875"/>
          <dgm:constr type="w" for="ch" forName="rectangle" refType="w" fact="0.6"/>
          <dgm:constr type="h" for="ch" forName="rectangle" refType="w" refFor="ch" refForName="rectangle" fact="0.25"/>
          <dgm:constr type="t" for="ch" forName="rectangle" refType="h" fact="0.8"/>
          <dgm:constr type="l" for="ch" forName="rectangle" refType="w" fact="0.05"/>
          <dgm:constr type="w" for="ch" forName="item1" refType="w" fact="0.35"/>
          <dgm:constr type="h" for="ch" forName="item1" refType="w" fact="0.35"/>
          <dgm:constr type="t" for="ch" forName="item1" refType="h" fact="0.05"/>
          <dgm:constr type="l" for="ch" forName="item1" refType="w" fact="0.125"/>
          <dgm:constr type="primFontSz" for="ch" forName="item1" op="equ" val="65"/>
          <dgm:constr type="w" for="ch" forName="funnel" refType="w" fact="0.7"/>
          <dgm:constr type="h" for="ch" forName="funnel" refType="h" fact="0.7"/>
          <dgm:constr type="t" for="ch" forName="funnel"/>
          <dgm:constr type="l" for="ch" forName="funnel"/>
        </dgm:constrLst>
      </dgm:if>
      <dgm:else name="Name3">
        <dgm:constrLst>
          <dgm:constr type="w" for="ch" forName="ellipse" refType="w" fact="0.645"/>
          <dgm:constr type="h" for="ch" forName="ellipse" refType="h" fact="0.28"/>
          <dgm:constr type="t" for="ch" forName="ellipse" refType="w" fact="0.0275"/>
          <dgm:constr type="l" for="ch" forName="ellipse" refType="w" fact="0.0265"/>
          <dgm:constr type="w" for="ch" forName="arrow1" refType="w" fact="0.125"/>
          <dgm:constr type="h" for="ch" forName="arrow1" refType="h" fact="0.1"/>
          <dgm:constr type="t" for="ch" forName="arrow1" refType="h" fact="0.72"/>
          <dgm:constr type="l" for="ch" forName="arrow1" refType="w" fact="0.2875"/>
          <dgm:constr type="w" for="ch" forName="rectangle" refType="w" fact="0.6"/>
          <dgm:constr type="h" for="ch" forName="rectangle" refType="w" refFor="ch" refForName="rectangle" fact="0.25"/>
          <dgm:constr type="t" for="ch" forName="rectangle" refType="h" fact="0.8"/>
          <dgm:constr type="l" for="ch" forName="rectangle" refType="w" fact="0.05"/>
          <dgm:constr type="primFontSz" for="ch" forName="rectangle" val="65"/>
          <dgm:constr type="w" for="ch" forName="item1" refType="w" fact="0.225"/>
          <dgm:constr type="h" for="ch" forName="item1" refType="w" fact="0.225"/>
          <dgm:constr type="t" for="ch" forName="item1" refType="h" fact="0.336"/>
          <dgm:constr type="l" for="ch" forName="item1" refType="w" fact="0.261"/>
          <dgm:constr type="primFontSz" for="ch" forName="item1" val="65"/>
          <dgm:constr type="w" for="ch" forName="item2" refType="w" fact="0.225"/>
          <dgm:constr type="h" for="ch" forName="item2" refType="w" fact="0.225"/>
          <dgm:constr type="t" for="ch" forName="item2" refType="h" fact="0.125"/>
          <dgm:constr type="l" for="ch" forName="item2" refType="w" fact="0.1"/>
          <dgm:constr type="primFontSz" for="ch" forName="item2" refType="primFontSz" refFor="ch" refForName="item1" op="equ"/>
          <dgm:constr type="w" for="ch" forName="item3" refType="w" fact="0.225"/>
          <dgm:constr type="h" for="ch" forName="item3" refType="w" fact="0.225"/>
          <dgm:constr type="t" for="ch" forName="item3" refType="h" fact="0.057"/>
          <dgm:constr type="l" for="ch" forName="item3" refType="w" fact="0.33"/>
          <dgm:constr type="primFontSz" for="ch" forName="item3" refType="primFontSz" refFor="ch" refForName="item1" op="equ"/>
          <dgm:constr type="w" for="ch" forName="funnel" refType="w" fact="0.7"/>
          <dgm:constr type="h" for="ch" forName="funnel" refType="h" fact="0.7"/>
          <dgm:constr type="t" for="ch" forName="funnel"/>
          <dgm:constr type="l" for="ch" forName="funnel"/>
        </dgm:constrLst>
      </dgm:else>
    </dgm:choose>
    <dgm:ruleLst/>
    <dgm:choose name="Name4">
      <dgm:if name="Name5" axis="ch" ptType="node" func="cnt" op="gte" val="1">
        <dgm:layoutNode name="ellipse" styleLbl="tr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arrow1" styleLbl="fgShp">
          <dgm:alg type="sp"/>
          <dgm:shape xmlns:r="http://schemas.openxmlformats.org/officeDocument/2006/relationships" type="downArrow" r:blip="">
            <dgm:adjLst/>
          </dgm:shape>
          <dgm:presOf/>
          <dgm:constrLst/>
          <dgm:ruleLst/>
        </dgm:layoutNode>
        <dgm:layoutNode name="rectangle" styleLbl="revTx">
          <dgm:varLst>
            <dgm:bulletEnabled val="1"/>
          </dgm:varLst>
          <dgm:alg type="tx">
            <dgm:param type="txAnchorHorzCh" val="ctr"/>
          </dgm:alg>
          <dgm:shape xmlns:r="http://schemas.openxmlformats.org/officeDocument/2006/relationships" type="rect" r:blip="">
            <dgm:adjLst/>
          </dgm:shape>
          <dgm:choose name="Name6">
            <dgm:if name="Name7" axis="ch" ptType="node" func="cnt" op="equ" val="1">
              <dgm:presOf axis="ch desOrSelf" ptType="node node" st="1 1" cnt="1 0"/>
            </dgm:if>
            <dgm:if name="Name8" axis="ch" ptType="node" func="cnt" op="equ" val="2">
              <dgm:presOf axis="ch desOrSelf" ptType="node node" st="2 1" cnt="1 0"/>
            </dgm:if>
            <dgm:if name="Name9" axis="ch" ptType="node" func="cnt" op="equ" val="3">
              <dgm:presOf axis="ch desOrSelf" ptType="node node" st="3 1" cnt="1 0"/>
            </dgm:if>
            <dgm:else name="Name10">
              <dgm:presOf axis="ch desOrSelf" ptType="node node" st="4 1" cnt="1 0"/>
            </dgm:else>
          </dgm:choose>
          <dgm:constrLst/>
          <dgm:ruleLst>
            <dgm:rule type="primFontSz" val="5" fact="NaN" max="NaN"/>
          </dgm:ruleLst>
        </dgm:layoutNode>
        <dgm:forEach name="Name11" axis="ch" ptType="node" st="2" cnt="1">
          <dgm:layoutNode name="item1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12">
              <dgm:if name="Name13" axis="root ch" ptType="all node" func="cnt" op="equ" val="1">
                <dgm:presOf/>
              </dgm:if>
              <dgm:if name="Name14" axis="root ch" ptType="all node" func="cnt" op="equ" val="2">
                <dgm:presOf axis="root ch desOrSelf" ptType="all node node" st="1 1 1" cnt="0 1 0"/>
              </dgm:if>
              <dgm:if name="Name15" axis="root ch" ptType="all node" func="cnt" op="equ" val="3">
                <dgm:presOf axis="root ch desOrSelf" ptType="all node node" st="1 2 1" cnt="0 1 0"/>
              </dgm:if>
              <dgm:else name="Name16">
                <dgm:presOf axis="root ch desOrSelf" ptType="all node node" st="1 3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forEach name="Name17" axis="ch" ptType="node" st="3" cnt="1">
          <dgm:layoutNode name="item2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18">
              <dgm:if name="Name19" axis="root ch" ptType="all node" func="cnt" op="equ" val="1">
                <dgm:presOf/>
              </dgm:if>
              <dgm:if name="Name20" axis="root ch" ptType="all node" func="cnt" op="equ" val="2">
                <dgm:presOf/>
              </dgm:if>
              <dgm:if name="Name21" axis="root ch" ptType="all node" func="cnt" op="equ" val="3">
                <dgm:presOf axis="root ch desOrSelf" ptType="all node node" st="1 1 1" cnt="0 1 0"/>
              </dgm:if>
              <dgm:else name="Name22">
                <dgm:presOf axis="root ch desOrSelf" ptType="all node node" st="1 2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forEach name="Name23" axis="ch" ptType="node" st="4" cnt="1">
          <dgm:layoutNode name="item3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4">
              <dgm:if name="Name25" axis="root ch" ptType="all node" func="cnt" op="equ" val="1">
                <dgm:presOf/>
              </dgm:if>
              <dgm:if name="Name26" axis="root ch" ptType="all node" func="cnt" op="equ" val="2">
                <dgm:presOf/>
              </dgm:if>
              <dgm:if name="Name27" axis="root ch" ptType="all node" func="cnt" op="equ" val="3">
                <dgm:presOf/>
              </dgm:if>
              <dgm:else name="Name28">
                <dgm:presOf axis="root ch desOrSelf" ptType="all node node" st="1 1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layoutNode name="funnel" styleLbl="trAlignAcc1">
          <dgm:alg type="sp"/>
          <dgm:shape xmlns:r="http://schemas.openxmlformats.org/officeDocument/2006/relationships" type="funnel" r:blip="">
            <dgm:adjLst/>
          </dgm:shape>
          <dgm:presOf/>
          <dgm:constrLst/>
          <dgm:ruleLst/>
        </dgm:layoutNode>
      </dgm:if>
      <dgm:else name="Name29"/>
    </dgm:choos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gear1">
  <dgm:title val=""/>
  <dgm:desc val=""/>
  <dgm:catLst>
    <dgm:cat type="relationship" pri="3000"/>
    <dgm:cat type="process" pri="28000"/>
    <dgm:cat type="cycle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composite">
    <dgm:varLst>
      <dgm:chMax val="3"/>
      <dgm:animLvl val="lvl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lte" val="1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05"/>
          <dgm:constr type="t" for="ch" forName="gear1" refType="w" fact="0.05"/>
          <dgm:constr type="w" for="ch" forName="gear1srcNode" val="1"/>
          <dgm:constr type="h" for="ch" forName="gear1srcNode" val="1"/>
          <dgm:constr type="l" for="ch" forName="gear1srcNode" refType="w" fact="0.32"/>
          <dgm:constr type="t" for="ch" forName="gear1srcNode"/>
          <dgm:constr type="w" for="ch" forName="gear1dstNode" val="1"/>
          <dgm:constr type="h" for="ch" forName="gear1dstNode" val="1"/>
          <dgm:constr type="r" for="ch" forName="gear1dstNode" refType="w" fact="0.58"/>
          <dgm:constr type="t" for="ch" forName="gear1dstNode" refType="h" fact="0.5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/>
          <dgm:constr type="b" for="ch" forName="gear1ch" refType="h" fact="0.6"/>
        </dgm:constrLst>
      </dgm:if>
      <dgm:if name="Name2" axis="ch" ptType="node" func="cnt" op="equ" val="2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2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2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7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w" fact="0.8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1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0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3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 refType="w" fact="0.34"/>
          <dgm:constr type="t" for="ch" forName="gear2ch" refType="w" fact="0.04"/>
        </dgm:constrLst>
      </dgm:if>
      <dgm:else name="Name3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4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4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95"/>
          <dgm:constr type="diam" for="des" forName="connector1" refType="w" refFor="ch" refForName="gear1" op="equ" fact="1.15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h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3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2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5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/>
          <dgm:constr type="t" for="ch" forName="gear2ch" refType="w" fact="0.58"/>
          <dgm:constr type="w" for="ch" forName="gear3" refType="w" fact="0.48"/>
          <dgm:constr type="h" for="ch" forName="gear3" refType="w" fact="0.48"/>
          <dgm:constr type="l" for="ch" forName="gear3" refType="w" fact="0.31"/>
          <dgm:constr type="t" for="ch" forName="gear3"/>
          <dgm:constr type="w" for="ch" forName="gear3tx" refType="w" fact="0.22"/>
          <dgm:constr type="h" for="ch" forName="gear3tx" refType="w" fact="0.22"/>
          <dgm:constr type="ctrX" for="ch" forName="gear3tx" refType="ctrX" refFor="ch" refForName="gear3"/>
          <dgm:constr type="ctrY" for="ch" forName="gear3tx" refType="ctrY" refFor="ch" refForName="gear3"/>
          <dgm:constr type="w" for="ch" forName="gear3srcNode" val="1"/>
          <dgm:constr type="h" for="ch" forName="gear3srcNode" val="1"/>
          <dgm:constr type="l" for="ch" forName="gear3srcNode" refType="w" fact="0.3"/>
          <dgm:constr type="t" for="ch" forName="gear3srcNode" refType="w" fact="0.25"/>
          <dgm:constr type="w" for="ch" forName="gear3dstNode" val="1"/>
          <dgm:constr type="h" for="ch" forName="gear3dstNode" val="1"/>
          <dgm:constr type="l" for="ch" forName="gear3dstNode" refType="w" fact="0.38"/>
          <dgm:constr type="t" for="ch" forName="gear3dstNode" refType="h" fact="0.05"/>
          <dgm:constr type="diam" for="des" forName="connector3" refType="w" refFor="ch" refForName="gear3" op="equ"/>
          <dgm:constr type="h" for="des" forName="connector3" refType="w" refFor="ch" refForName="gear1" op="equ" fact="0.1"/>
          <dgm:constr type="w" for="ch" forName="gear3ch" refType="w" fact="0.35"/>
          <dgm:constr type="h" for="ch" forName="gear3ch" refType="w" refFor="ch" refForName="gear3ch" fact="0.6"/>
          <dgm:constr type="l" for="ch" forName="gear3ch" refType="w" fact="0.65"/>
          <dgm:constr type="t" for="ch" forName="gear3ch" refType="h" fact="0.13"/>
        </dgm:constrLst>
      </dgm:else>
    </dgm:choose>
    <dgm:ruleLst/>
    <dgm:forEach name="Name4" axis="ch" ptType="node" cnt="1">
      <dgm:layoutNode name="gear1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9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1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1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5">
        <dgm:if name="Name6" axis="ch" ptType="node" func="cnt" op="gte" val="1">
          <dgm:layoutNode name="gear1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7"/>
      </dgm:choose>
    </dgm:forEach>
    <dgm:forEach name="Name8" axis="ch" ptType="node" st="2" cnt="1">
      <dgm:layoutNode name="gear2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6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2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2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9">
        <dgm:if name="Name10" axis="ch" ptType="node" func="cnt" op="gte" val="1">
          <dgm:layoutNode name="gear2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1"/>
      </dgm:choose>
    </dgm:forEach>
    <dgm:forEach name="Name12" axis="ch" ptType="node" st="3" cnt="1">
      <dgm:layoutNode name="gear3" styleLbl="node1">
        <dgm:alg type="sp"/>
        <dgm:shape xmlns:r="http://schemas.openxmlformats.org/officeDocument/2006/relationships" rot="-15" type="gear6" r:blip="">
          <dgm:adjLst/>
        </dgm:shape>
        <dgm:presOf axis="self"/>
        <dgm:constrLst/>
        <dgm:ruleLst/>
      </dgm:layoutNode>
      <dgm:layoutNode name="gear3tx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3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3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13">
        <dgm:if name="Name14" axis="ch" ptType="node" func="cnt" op="gte" val="1">
          <dgm:layoutNode name="gear3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5"/>
      </dgm:choose>
    </dgm:forEach>
    <dgm:forEach name="Name16" axis="ch" ptType="sibTrans" hideLastTrans="0" cnt="1">
      <dgm:layoutNode name="connector1" styleLbl="sibTrans2D1">
        <dgm:alg type="conn">
          <dgm:param type="connRout" val="curve"/>
          <dgm:param type="srcNode" val="gear1srcNode"/>
          <dgm:param type="dstNode" val="gear1dstNode"/>
          <dgm:param type="begPts" val="midR"/>
          <dgm:param type="endPts" val="tCtr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7" axis="ch" ptType="sibTrans" hideLastTrans="0" st="2" cnt="1">
      <dgm:layoutNode name="connector2" styleLbl="sibTrans2D1">
        <dgm:alg type="conn">
          <dgm:param type="connRout" val="curve"/>
          <dgm:param type="srcNode" val="gear2srcNode"/>
          <dgm:param type="dstNode" val="gear2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8" axis="ch" ptType="sibTrans" hideLastTrans="0" st="3" cnt="1">
      <dgm:layoutNode name="connector3" styleLbl="sibTrans2D1">
        <dgm:alg type="conn">
          <dgm:param type="connRout" val="curve"/>
          <dgm:param type="srcNode" val="gear3srcNode"/>
          <dgm:param type="dstNode" val="gear3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7848600" y="0"/>
            <a:ext cx="1295399" cy="6858000"/>
          </a:xfrm>
          <a:prstGeom prst="rect">
            <a:avLst/>
          </a:prstGeom>
          <a:gradFill>
            <a:gsLst>
              <a:gs pos="0">
                <a:schemeClr val="bg1">
                  <a:lumMod val="50000"/>
                  <a:alpha val="20000"/>
                </a:schemeClr>
              </a:gs>
              <a:gs pos="100000">
                <a:schemeClr val="bg1">
                  <a:lumMod val="85000"/>
                  <a:alpha val="20000"/>
                </a:schemeClr>
              </a:gs>
            </a:gsLst>
            <a:lin ang="21594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65760" y="2971800"/>
            <a:ext cx="5120640" cy="1709928"/>
          </a:xfrm>
        </p:spPr>
        <p:txBody>
          <a:bodyPr vert="horz" lIns="91440" tIns="45720" rIns="91440" bIns="45720" rtlCol="0" anchor="b" anchorCtr="0">
            <a:noAutofit/>
            <a:scene3d>
              <a:camera prst="orthographicFront"/>
              <a:lightRig rig="morning" dir="t">
                <a:rot lat="0" lon="0" rev="2400000"/>
              </a:lightRig>
            </a:scene3d>
            <a:sp3d extrusionH="63500" contourW="6350">
              <a:bevelT w="19050" h="50800" prst="softRound"/>
              <a:contourClr>
                <a:schemeClr val="bg1"/>
              </a:contourClr>
            </a:sp3d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b="1" kern="1200" baseline="0">
                <a:solidFill>
                  <a:schemeClr val="tx2"/>
                </a:solidFill>
                <a:effectLst>
                  <a:innerShdw blurRad="63500" dist="50800" dir="5400000">
                    <a:schemeClr val="bg1">
                      <a:alpha val="50000"/>
                    </a:schemeClr>
                  </a:inn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s-ES_tradnl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65760" y="4956048"/>
            <a:ext cx="5111496" cy="1004048"/>
          </a:xfrm>
        </p:spPr>
        <p:txBody>
          <a:bodyPr vert="horz" lIns="91440" tIns="45720" rIns="91440" bIns="45720" rtlCol="0" anchor="t" anchorCtr="0">
            <a:normAutofit/>
            <a:scene3d>
              <a:camera prst="orthographicFront"/>
              <a:lightRig rig="threePt" dir="t"/>
            </a:scene3d>
            <a:sp3d>
              <a:contourClr>
                <a:schemeClr val="bg1"/>
              </a:contourClr>
            </a:sp3d>
          </a:bodyPr>
          <a:lstStyle>
            <a:lvl1pPr marL="0" indent="0" algn="ctr">
              <a:spcBef>
                <a:spcPct val="0"/>
              </a:spcBef>
              <a:buNone/>
              <a:defRPr sz="1500" b="1" kern="1200">
                <a:solidFill>
                  <a:schemeClr val="tx1">
                    <a:tint val="75000"/>
                  </a:schemeClr>
                </a:solidFill>
                <a:effectLst>
                  <a:outerShdw blurRad="50800" dist="12700" dir="2700000" algn="tl" rotWithShape="0">
                    <a:schemeClr val="bg1">
                      <a:alpha val="4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lvl="0" indent="0" algn="ctr" defTabSz="914400" rtl="0" eaLnBrk="1" latinLnBrk="0" hangingPunct="1">
              <a:lnSpc>
                <a:spcPct val="120000"/>
              </a:lnSpc>
              <a:spcBef>
                <a:spcPts val="2400"/>
              </a:spcBef>
              <a:buClr>
                <a:schemeClr val="tx2"/>
              </a:buClr>
              <a:buSzPct val="100000"/>
              <a:buFont typeface="Wingdings 2" pitchFamily="18" charset="2"/>
              <a:buNone/>
            </a:pPr>
            <a:r>
              <a:rPr lang="es-ES_tradnl" smtClean="0"/>
              <a:t>Click to edit Master subtitle style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241375-BA46-AA4E-AD8D-21E894E06249}" type="datetimeFigureOut">
              <a:rPr lang="es-ES_tradnl" smtClean="0"/>
              <a:t>8/22/12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F7FA39-237D-2745-8283-160D68EAEC52}" type="slidenum">
              <a:rPr lang="es-ES_tradnl" smtClean="0"/>
              <a:t>‹#›</a:t>
            </a:fld>
            <a:endParaRPr lang="es-ES_tradnl"/>
          </a:p>
        </p:txBody>
      </p:sp>
      <p:pic>
        <p:nvPicPr>
          <p:cNvPr id="10" name="Picture 9" descr="titleSlideBevel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950" y="4760260"/>
            <a:ext cx="5120640" cy="17967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ES_tradnl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</a:lstStyle>
          <a:p>
            <a:fld id="{1C241375-BA46-AA4E-AD8D-21E894E06249}" type="datetimeFigureOut">
              <a:rPr lang="es-ES_tradnl" smtClean="0"/>
              <a:t>8/22/12</a:t>
            </a:fld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</a:lstStyle>
          <a:p>
            <a:fld id="{95F7FA39-237D-2745-8283-160D68EAEC52}" type="slidenum">
              <a:rPr lang="es-ES_tradnl" smtClean="0"/>
              <a:t>‹#›</a:t>
            </a:fld>
            <a:endParaRPr lang="es-ES_tradn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 rot="16200000">
            <a:off x="5769819" y="3208338"/>
            <a:ext cx="5105400" cy="365125"/>
          </a:xfrm>
          <a:prstGeom prst="rect">
            <a:avLst/>
          </a:prstGeom>
        </p:spPr>
        <p:txBody>
          <a:bodyPr/>
          <a:lstStyle/>
          <a:p>
            <a:endParaRPr lang="es-ES_tradn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preserve="1">
  <p:cSld name="Title Slide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63538" y="2971800"/>
            <a:ext cx="5122862" cy="1712259"/>
          </a:xfrm>
        </p:spPr>
        <p:txBody>
          <a:bodyPr anchor="b" anchorCtr="0">
            <a:noAutofit/>
            <a:scene3d>
              <a:camera prst="orthographicFront"/>
              <a:lightRig rig="morning" dir="t">
                <a:rot lat="0" lon="0" rev="2400000"/>
              </a:lightRig>
            </a:scene3d>
            <a:sp3d extrusionH="63500" contourW="6350">
              <a:bevelT w="19050" h="50800" prst="softRound"/>
              <a:contourClr>
                <a:schemeClr val="bg1"/>
              </a:contourClr>
            </a:sp3d>
          </a:bodyPr>
          <a:lstStyle>
            <a:lvl1pPr algn="ctr">
              <a:defRPr sz="4400" b="1" baseline="0">
                <a:solidFill>
                  <a:schemeClr val="tx2"/>
                </a:solidFill>
                <a:effectLst>
                  <a:innerShdw blurRad="63500" dist="50800" dir="5400000">
                    <a:schemeClr val="bg1">
                      <a:alpha val="50000"/>
                    </a:schemeClr>
                  </a:innerShdw>
                </a:effectLst>
              </a:defRPr>
            </a:lvl1pPr>
          </a:lstStyle>
          <a:p>
            <a:r>
              <a:rPr lang="es-ES_tradnl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63538" y="4953000"/>
            <a:ext cx="5113896" cy="1001000"/>
          </a:xfrm>
        </p:spPr>
        <p:txBody>
          <a:bodyPr vert="horz" lIns="91440" tIns="45720" rIns="91440" bIns="45720" rtlCol="0" anchor="t" anchorCtr="0">
            <a:normAutofit/>
            <a:scene3d>
              <a:camera prst="orthographicFront"/>
              <a:lightRig rig="threePt" dir="t"/>
            </a:scene3d>
            <a:sp3d>
              <a:contourClr>
                <a:schemeClr val="bg1"/>
              </a:contourClr>
            </a:sp3d>
          </a:bodyPr>
          <a:lstStyle>
            <a:lvl1pPr marL="0" indent="0" algn="ctr">
              <a:lnSpc>
                <a:spcPct val="120000"/>
              </a:lnSpc>
              <a:spcBef>
                <a:spcPct val="0"/>
              </a:spcBef>
              <a:buNone/>
              <a:defRPr sz="1500" b="1" kern="1200">
                <a:solidFill>
                  <a:schemeClr val="tx1">
                    <a:tint val="75000"/>
                  </a:schemeClr>
                </a:solidFill>
                <a:effectLst>
                  <a:outerShdw blurRad="50800" dist="12700" dir="2700000" algn="tl" rotWithShape="0">
                    <a:schemeClr val="bg1">
                      <a:alpha val="4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lvl="0" indent="0" algn="ctr" defTabSz="914400" rtl="0" eaLnBrk="1" latinLnBrk="0" hangingPunct="1">
              <a:spcBef>
                <a:spcPts val="2400"/>
              </a:spcBef>
              <a:buClr>
                <a:schemeClr val="tx2"/>
              </a:buClr>
              <a:buSzPct val="100000"/>
              <a:buFont typeface="Wingdings 2" pitchFamily="18" charset="2"/>
              <a:buNone/>
            </a:pPr>
            <a:r>
              <a:rPr lang="es-ES_tradnl" smtClean="0"/>
              <a:t>Click to edit Master subtitle style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429000" y="6356350"/>
            <a:ext cx="2133600" cy="365125"/>
          </a:xfrm>
        </p:spPr>
        <p:txBody>
          <a:bodyPr anchor="t" anchorCtr="0"/>
          <a:lstStyle>
            <a:lvl1pPr algn="r"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1C241375-BA46-AA4E-AD8D-21E894E06249}" type="datetimeFigureOut">
              <a:rPr lang="es-ES_tradnl" smtClean="0"/>
              <a:t>8/22/12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63538" y="6356350"/>
            <a:ext cx="2130552" cy="365125"/>
          </a:xfrm>
          <a:prstGeom prst="rect">
            <a:avLst/>
          </a:prstGeom>
        </p:spPr>
        <p:txBody>
          <a:bodyPr/>
          <a:lstStyle>
            <a:lvl1pPr algn="l"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s-ES_tradnl"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3"/>
          </p:nvPr>
        </p:nvSpPr>
        <p:spPr>
          <a:xfrm>
            <a:off x="6006353" y="9144"/>
            <a:ext cx="2743200" cy="6848856"/>
          </a:xfrm>
          <a:noFill/>
          <a:ln>
            <a:noFill/>
          </a:ln>
          <a:scene3d>
            <a:camera prst="orthographicFront"/>
            <a:lightRig rig="balanced" dir="t"/>
          </a:scene3d>
          <a:sp3d extrusionH="63500">
            <a:bevelT w="38100" h="38100" prst="softRound"/>
            <a:contourClr>
              <a:schemeClr val="bg1"/>
            </a:contourClr>
          </a:sp3d>
        </p:spPr>
        <p:txBody>
          <a:bodyPr vert="horz" lIns="91440" tIns="45720" rIns="91440" bIns="45720" rtlCol="0">
            <a:normAutofit/>
            <a:scene3d>
              <a:camera prst="orthographicFront"/>
              <a:lightRig rig="threePt" dir="t"/>
            </a:scene3d>
            <a:sp3d>
              <a:contourClr>
                <a:schemeClr val="bg1"/>
              </a:contourClr>
            </a:sp3d>
          </a:bodyPr>
          <a:lstStyle>
            <a:lvl1pPr marL="0" indent="0" algn="l" defTabSz="914400" rtl="0" eaLnBrk="1" latinLnBrk="0" hangingPunct="1">
              <a:spcBef>
                <a:spcPts val="2400"/>
              </a:spcBef>
              <a:buClr>
                <a:schemeClr val="tx2"/>
              </a:buClr>
              <a:buSzPct val="100000"/>
              <a:buFont typeface="Wingdings 2" pitchFamily="18" charset="2"/>
              <a:buNone/>
              <a:defRPr sz="3200" kern="120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50800" dist="12700" dir="2700000" algn="tl" rotWithShape="0">
                    <a:schemeClr val="bg1">
                      <a:alpha val="4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r>
              <a:rPr lang="es-ES_tradnl" smtClean="0"/>
              <a:t>Click icon to add picture</a:t>
            </a:r>
            <a:endParaRPr/>
          </a:p>
        </p:txBody>
      </p:sp>
      <p:pic>
        <p:nvPicPr>
          <p:cNvPr id="9" name="Picture 8" descr="titleSlideBevel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950" y="4760260"/>
            <a:ext cx="5120640" cy="17967"/>
          </a:xfrm>
          <a:prstGeom prst="rect">
            <a:avLst/>
          </a:prstGeom>
        </p:spPr>
      </p:pic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590800" y="6356350"/>
            <a:ext cx="667871" cy="365125"/>
          </a:xfrm>
        </p:spPr>
        <p:txBody>
          <a:bodyPr vert="horz" lIns="45720" tIns="45720" rIns="45720" bIns="45720" rtlCol="0">
            <a:noAutofit/>
            <a:scene3d>
              <a:camera prst="orthographicFront"/>
              <a:lightRig rig="morning" dir="t">
                <a:rot lat="0" lon="0" rev="2400000"/>
              </a:lightRig>
            </a:scene3d>
            <a:sp3d extrusionH="6350">
              <a:bevelT w="6350" h="6350" prst="softRound"/>
              <a:contourClr>
                <a:schemeClr val="bg1"/>
              </a:contourClr>
            </a:sp3d>
          </a:bodyPr>
          <a:lstStyle>
            <a:lvl1pPr marL="282575" indent="-282575" algn="ctr" defTabSz="914400" rtl="0" eaLnBrk="1" latinLnBrk="0" hangingPunct="1">
              <a:spcBef>
                <a:spcPts val="2400"/>
              </a:spcBef>
              <a:buClr>
                <a:schemeClr val="tx2"/>
              </a:buClr>
              <a:buSzPct val="100000"/>
              <a:buFont typeface="Wingdings 2" pitchFamily="18" charset="2"/>
              <a:buNone/>
              <a:defRPr kumimoji="0" sz="1200" b="1" i="0" u="none" strike="noStrike" kern="1200" cap="none" spc="0" normalizeH="0" baseline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50800" dist="12700" dir="2700000" algn="tl" rotWithShape="0">
                    <a:schemeClr val="bg1">
                      <a:alpha val="40000"/>
                    </a:schemeClr>
                  </a:outerShdw>
                </a:effectLst>
                <a:uLnTx/>
                <a:uFillTx/>
                <a:latin typeface="+mn-lt"/>
                <a:ea typeface="+mn-ea"/>
                <a:cs typeface="+mn-cs"/>
              </a:defRPr>
            </a:lvl1pPr>
          </a:lstStyle>
          <a:p>
            <a:fld id="{95F7FA39-237D-2745-8283-160D68EAEC52}" type="slidenum">
              <a:rPr lang="es-ES_tradnl" smtClean="0"/>
              <a:t>‹#›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>
  <p:cSld name="Title, Content, and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0800" y="524435"/>
            <a:ext cx="4845424" cy="731838"/>
          </a:xfrm>
        </p:spPr>
        <p:txBody>
          <a:bodyPr>
            <a:noAutofit/>
          </a:bodyPr>
          <a:lstStyle>
            <a:lvl1pPr algn="ctr">
              <a:defRPr sz="3200"/>
            </a:lvl1pPr>
          </a:lstStyle>
          <a:p>
            <a:r>
              <a:rPr lang="es-ES_tradnl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90800" y="1600200"/>
            <a:ext cx="4845424" cy="4525963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</a:lstStyle>
          <a:p>
            <a:fld id="{1C241375-BA46-AA4E-AD8D-21E894E06249}" type="datetimeFigureOut">
              <a:rPr lang="es-ES_tradnl" smtClean="0"/>
              <a:t>8/22/12</a:t>
            </a:fld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</a:lstStyle>
          <a:p>
            <a:fld id="{95F7FA39-237D-2745-8283-160D68EAEC52}" type="slidenum">
              <a:rPr lang="es-ES_tradnl" smtClean="0"/>
              <a:t>‹#›</a:t>
            </a:fld>
            <a:endParaRPr lang="es-ES_tradn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 rot="16200000">
            <a:off x="5769819" y="3208338"/>
            <a:ext cx="5105400" cy="365125"/>
          </a:xfrm>
          <a:prstGeom prst="rect">
            <a:avLst/>
          </a:prstGeom>
        </p:spPr>
        <p:txBody>
          <a:bodyPr/>
          <a:lstStyle/>
          <a:p>
            <a:endParaRPr lang="es-ES_tradnl"/>
          </a:p>
        </p:txBody>
      </p:sp>
      <p:sp>
        <p:nvSpPr>
          <p:cNvPr id="9" name="Picture Placeholder 7"/>
          <p:cNvSpPr>
            <a:spLocks noGrp="1"/>
          </p:cNvSpPr>
          <p:nvPr>
            <p:ph type="pic" sz="quarter" idx="13"/>
          </p:nvPr>
        </p:nvSpPr>
        <p:spPr>
          <a:xfrm>
            <a:off x="0" y="9144"/>
            <a:ext cx="2379663" cy="6848856"/>
          </a:xfrm>
          <a:noFill/>
          <a:ln>
            <a:noFill/>
          </a:ln>
          <a:scene3d>
            <a:camera prst="orthographicFront"/>
            <a:lightRig rig="balanced" dir="t"/>
          </a:scene3d>
          <a:sp3d extrusionH="63500">
            <a:bevelT w="38100" h="38100" prst="softRound"/>
            <a:contourClr>
              <a:schemeClr val="bg1"/>
            </a:contourClr>
          </a:sp3d>
        </p:spPr>
        <p:txBody>
          <a:bodyPr vert="horz" lIns="91440" tIns="45720" rIns="91440" bIns="45720" rtlCol="0">
            <a:normAutofit/>
            <a:scene3d>
              <a:camera prst="orthographicFront"/>
              <a:lightRig rig="threePt" dir="t"/>
            </a:scene3d>
            <a:sp3d>
              <a:contourClr>
                <a:schemeClr val="bg1"/>
              </a:contourClr>
            </a:sp3d>
          </a:bodyPr>
          <a:lstStyle>
            <a:lvl1pPr marL="0" indent="0" algn="l" defTabSz="914400" rtl="0" eaLnBrk="1" latinLnBrk="0" hangingPunct="1">
              <a:spcBef>
                <a:spcPts val="2400"/>
              </a:spcBef>
              <a:buClr>
                <a:schemeClr val="tx2"/>
              </a:buClr>
              <a:buSzPct val="100000"/>
              <a:buFont typeface="Wingdings 2" pitchFamily="18" charset="2"/>
              <a:buNone/>
              <a:defRPr sz="3200" kern="120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50800" dist="12700" dir="2700000" algn="tl" rotWithShape="0">
                    <a:schemeClr val="bg1">
                      <a:alpha val="4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r>
              <a:rPr lang="es-ES_tradnl" smtClean="0"/>
              <a:t>Click icon to add picture</a:t>
            </a:r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654300"/>
            <a:ext cx="7315200" cy="850900"/>
          </a:xfrm>
        </p:spPr>
        <p:txBody>
          <a:bodyPr anchor="b" anchorCtr="0">
            <a:normAutofit/>
          </a:bodyPr>
          <a:lstStyle>
            <a:lvl1pPr algn="ctr">
              <a:defRPr sz="4400" b="1" cap="none" baseline="0">
                <a:effectLst>
                  <a:innerShdw blurRad="63500" dist="50800" dir="5400000">
                    <a:schemeClr val="bg1">
                      <a:alpha val="50000"/>
                    </a:schemeClr>
                  </a:innerShdw>
                </a:effectLst>
              </a:defRPr>
            </a:lvl1pPr>
          </a:lstStyle>
          <a:p>
            <a:r>
              <a:rPr lang="es-ES_tradnl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27099" y="3622344"/>
            <a:ext cx="7302501" cy="1105401"/>
          </a:xfrm>
        </p:spPr>
        <p:txBody>
          <a:bodyPr anchor="t" anchorCtr="0">
            <a:normAutofit/>
          </a:bodyPr>
          <a:lstStyle>
            <a:lvl1pPr marL="0" indent="0" algn="ctr">
              <a:spcBef>
                <a:spcPct val="0"/>
              </a:spcBef>
              <a:buNone/>
              <a:defRPr sz="1500" b="1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 smtClean="0"/>
              <a:t>Click to edit Master text styles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>
          <a:xfrm>
            <a:off x="3429000" y="6356350"/>
            <a:ext cx="2133600" cy="365125"/>
          </a:xfrm>
        </p:spPr>
        <p:txBody>
          <a:bodyPr anchor="t" anchorCtr="0"/>
          <a:lstStyle>
            <a:lvl1pPr algn="r"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1C241375-BA46-AA4E-AD8D-21E894E06249}" type="datetimeFigureOut">
              <a:rPr lang="es-ES_tradnl" smtClean="0"/>
              <a:t>8/22/12</a:t>
            </a:fld>
            <a:endParaRPr lang="es-ES_tradnl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63538" y="6356350"/>
            <a:ext cx="2895600" cy="365125"/>
          </a:xfrm>
          <a:prstGeom prst="rect">
            <a:avLst/>
          </a:prstGeom>
        </p:spPr>
        <p:txBody>
          <a:bodyPr/>
          <a:lstStyle>
            <a:lvl1pPr algn="l"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s-ES_tradnl"/>
          </a:p>
        </p:txBody>
      </p:sp>
      <p:pic>
        <p:nvPicPr>
          <p:cNvPr id="9" name="Picture 8" descr="SectionHeader-Bevel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8048" y="3559792"/>
            <a:ext cx="7315200" cy="17996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s-ES_tradnl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72035" y="1600200"/>
            <a:ext cx="34290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011706" y="1600200"/>
            <a:ext cx="34290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241375-BA46-AA4E-AD8D-21E894E06249}" type="datetimeFigureOut">
              <a:rPr lang="es-ES_tradnl" smtClean="0"/>
              <a:t>8/22/12</a:t>
            </a:fld>
            <a:endParaRPr lang="es-ES_trad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16200000">
            <a:off x="5769819" y="3208338"/>
            <a:ext cx="5105400" cy="365125"/>
          </a:xfrm>
          <a:prstGeom prst="rect">
            <a:avLst/>
          </a:prstGeom>
        </p:spPr>
        <p:txBody>
          <a:bodyPr/>
          <a:lstStyle/>
          <a:p>
            <a:endParaRPr lang="es-ES_trad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F7FA39-237D-2745-8283-160D68EAEC52}" type="slidenum">
              <a:rPr lang="es-ES_tradnl" smtClean="0"/>
              <a:t>‹#›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ComparisonBoxes.png"/>
          <p:cNvPicPr>
            <a:picLocks noChangeAspect="1"/>
          </p:cNvPicPr>
          <p:nvPr/>
        </p:nvPicPr>
        <p:blipFill>
          <a:blip r:embed="rId2"/>
          <a:srcRect l="4559" t="28431" r="57794" b="7647"/>
          <a:stretch>
            <a:fillRect/>
          </a:stretch>
        </p:blipFill>
        <p:spPr>
          <a:xfrm>
            <a:off x="363071" y="1949824"/>
            <a:ext cx="3474720" cy="4290753"/>
          </a:xfrm>
          <a:prstGeom prst="rect">
            <a:avLst/>
          </a:prstGeom>
        </p:spPr>
      </p:pic>
      <p:pic>
        <p:nvPicPr>
          <p:cNvPr id="11" name="Picture 10" descr="ComparisonBoxes.png"/>
          <p:cNvPicPr>
            <a:picLocks noChangeAspect="1"/>
          </p:cNvPicPr>
          <p:nvPr/>
        </p:nvPicPr>
        <p:blipFill>
          <a:blip r:embed="rId2"/>
          <a:srcRect l="4559" t="28431" r="57794" b="7647"/>
          <a:stretch>
            <a:fillRect/>
          </a:stretch>
        </p:blipFill>
        <p:spPr>
          <a:xfrm>
            <a:off x="3992880" y="1945341"/>
            <a:ext cx="3474720" cy="4290753"/>
          </a:xfrm>
          <a:prstGeom prst="rect">
            <a:avLst/>
          </a:prstGeom>
        </p:spPr>
      </p:pic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1000" y="1972236"/>
            <a:ext cx="3429000" cy="4174564"/>
          </a:xfrm>
          <a:prstGeom prst="roundRect">
            <a:avLst>
              <a:gd name="adj" fmla="val 4119"/>
            </a:avLst>
          </a:prstGeom>
          <a:noFill/>
          <a:effectLst/>
          <a:scene3d>
            <a:camera prst="orthographicFront"/>
            <a:lightRig rig="soft" dir="t"/>
          </a:scene3d>
          <a:sp3d>
            <a:extrusionClr>
              <a:schemeClr val="bg1"/>
            </a:extrusionClr>
            <a:contourClr>
              <a:schemeClr val="bg1">
                <a:lumMod val="65000"/>
              </a:schemeClr>
            </a:contourClr>
          </a:sp3d>
        </p:spPr>
        <p:txBody>
          <a:bodyPr tIns="91440" bIns="91440">
            <a:normAutofit/>
            <a:scene3d>
              <a:camera prst="orthographicFront"/>
              <a:lightRig rig="threePt" dir="t"/>
            </a:scene3d>
            <a:sp3d>
              <a:contourClr>
                <a:schemeClr val="bg1"/>
              </a:contourClr>
            </a:sp3d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>
            <a:lvl1pPr algn="ctr">
              <a:defRPr/>
            </a:lvl1pPr>
          </a:lstStyle>
          <a:p>
            <a:r>
              <a:rPr lang="es-ES_tradnl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72035" y="1237129"/>
            <a:ext cx="3429000" cy="698033"/>
          </a:xfrm>
        </p:spPr>
        <p:txBody>
          <a:bodyPr tIns="0" bIns="0" anchor="b">
            <a:normAutofit/>
          </a:bodyPr>
          <a:lstStyle>
            <a:lvl1pPr marL="0" indent="0" algn="ctr">
              <a:lnSpc>
                <a:spcPts val="2900"/>
              </a:lnSpc>
              <a:spcBef>
                <a:spcPct val="0"/>
              </a:spcBef>
              <a:buNone/>
              <a:defRPr sz="26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011706" y="1237129"/>
            <a:ext cx="3429000" cy="698033"/>
          </a:xfrm>
        </p:spPr>
        <p:txBody>
          <a:bodyPr tIns="0" bIns="0" anchor="b">
            <a:normAutofit/>
          </a:bodyPr>
          <a:lstStyle>
            <a:lvl1pPr marL="0" indent="0" algn="ctr">
              <a:lnSpc>
                <a:spcPts val="2900"/>
              </a:lnSpc>
              <a:spcBef>
                <a:spcPct val="0"/>
              </a:spcBef>
              <a:buNone/>
              <a:defRPr sz="26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011706" y="1972236"/>
            <a:ext cx="3429000" cy="4174564"/>
          </a:xfrm>
          <a:prstGeom prst="roundRect">
            <a:avLst>
              <a:gd name="adj" fmla="val 2941"/>
            </a:avLst>
          </a:prstGeom>
          <a:noFill/>
          <a:effectLst/>
          <a:scene3d>
            <a:camera prst="orthographicFront"/>
            <a:lightRig rig="soft" dir="t"/>
          </a:scene3d>
          <a:sp3d>
            <a:extrusionClr>
              <a:schemeClr val="bg1"/>
            </a:extrusionClr>
            <a:contourClr>
              <a:schemeClr val="bg1">
                <a:lumMod val="65000"/>
              </a:schemeClr>
            </a:contourClr>
          </a:sp3d>
        </p:spPr>
        <p:txBody>
          <a:bodyPr vert="horz" lIns="91440" tIns="91440" rIns="91440" bIns="91440" rtlCol="0">
            <a:normAutofit/>
            <a:scene3d>
              <a:camera prst="orthographicFront"/>
              <a:lightRig rig="threePt" dir="t"/>
            </a:scene3d>
            <a:sp3d>
              <a:contourClr>
                <a:schemeClr val="bg1"/>
              </a:contourClr>
            </a:sp3d>
          </a:bodyPr>
          <a:lstStyle>
            <a:lvl1pPr algn="l" defTabSz="914400" rtl="0" eaLnBrk="1" latinLnBrk="0" hangingPunct="1">
              <a:buSzPct val="100000"/>
              <a:buFont typeface="Wingdings 2" pitchFamily="18" charset="2"/>
              <a:buChar char=""/>
              <a:defRPr sz="2400" kern="120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50800" dist="12700" dir="2700000" algn="tl" rotWithShape="0">
                    <a:schemeClr val="bg1">
                      <a:alpha val="4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1pPr>
            <a:lvl2pPr algn="l" defTabSz="914400" rtl="0" eaLnBrk="1" latinLnBrk="0" hangingPunct="1">
              <a:buSzPct val="100000"/>
              <a:buFont typeface="Wingdings 2" pitchFamily="18" charset="2"/>
              <a:buChar char="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50800" dist="12700" dir="2700000" algn="tl" rotWithShape="0">
                    <a:schemeClr val="bg1">
                      <a:alpha val="4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2pPr>
            <a:lvl3pPr algn="l" defTabSz="914400" rtl="0" eaLnBrk="1" latinLnBrk="0" hangingPunct="1">
              <a:buSzPct val="100000"/>
              <a:buFont typeface="Wingdings 2" pitchFamily="18" charset="2"/>
              <a:buChar char="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50800" dist="12700" dir="2700000" algn="tl" rotWithShape="0">
                    <a:schemeClr val="bg1">
                      <a:alpha val="4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3pPr>
            <a:lvl4pPr algn="l" defTabSz="914400" rtl="0" eaLnBrk="1" latinLnBrk="0" hangingPunct="1">
              <a:buSzPct val="100000"/>
              <a:buFont typeface="Wingdings 2" pitchFamily="18" charset="2"/>
              <a:buChar char="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50800" dist="12700" dir="2700000" algn="tl" rotWithShape="0">
                    <a:schemeClr val="bg1">
                      <a:alpha val="4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4pPr>
            <a:lvl5pPr algn="l" defTabSz="914400" rtl="0" eaLnBrk="1" latinLnBrk="0" hangingPunct="1">
              <a:buSzPct val="100000"/>
              <a:buFont typeface="Wingdings 2" pitchFamily="18" charset="2"/>
              <a:buChar char="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50800" dist="12700" dir="2700000" algn="tl" rotWithShape="0">
                    <a:schemeClr val="bg1">
                      <a:alpha val="4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241375-BA46-AA4E-AD8D-21E894E06249}" type="datetimeFigureOut">
              <a:rPr lang="es-ES_tradnl" smtClean="0"/>
              <a:t>8/22/12</a:t>
            </a:fld>
            <a:endParaRPr lang="es-ES_tradn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 rot="16200000">
            <a:off x="5769819" y="3208338"/>
            <a:ext cx="5105400" cy="365125"/>
          </a:xfrm>
          <a:prstGeom prst="rect">
            <a:avLst/>
          </a:prstGeom>
        </p:spPr>
        <p:txBody>
          <a:bodyPr/>
          <a:lstStyle/>
          <a:p>
            <a:endParaRPr lang="es-ES_tradn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F7FA39-237D-2745-8283-160D68EAEC52}" type="slidenum">
              <a:rPr lang="es-ES_tradnl" smtClean="0"/>
              <a:t>‹#›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241375-BA46-AA4E-AD8D-21E894E06249}" type="datetimeFigureOut">
              <a:rPr lang="es-ES_tradnl" smtClean="0"/>
              <a:t>8/22/12</a:t>
            </a:fld>
            <a:endParaRPr lang="es-ES_tradn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 rot="16200000">
            <a:off x="5769819" y="3208338"/>
            <a:ext cx="5105400" cy="365125"/>
          </a:xfrm>
          <a:prstGeom prst="rect">
            <a:avLst/>
          </a:prstGeom>
        </p:spPr>
        <p:txBody>
          <a:bodyPr/>
          <a:lstStyle/>
          <a:p>
            <a:endParaRPr lang="es-ES_tradn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F7FA39-237D-2745-8283-160D68EAEC52}" type="slidenum">
              <a:rPr lang="es-ES_tradnl" smtClean="0"/>
              <a:t>‹#›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241375-BA46-AA4E-AD8D-21E894E06249}" type="datetimeFigureOut">
              <a:rPr lang="es-ES_tradnl" smtClean="0"/>
              <a:t>8/22/12</a:t>
            </a:fld>
            <a:endParaRPr lang="es-ES_tradn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 rot="16200000">
            <a:off x="5769819" y="3208338"/>
            <a:ext cx="5105400" cy="365125"/>
          </a:xfrm>
          <a:prstGeom prst="rect">
            <a:avLst/>
          </a:prstGeom>
        </p:spPr>
        <p:txBody>
          <a:bodyPr/>
          <a:lstStyle/>
          <a:p>
            <a:endParaRPr lang="es-ES_trad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F7FA39-237D-2745-8283-160D68EAEC52}" type="slidenum">
              <a:rPr lang="es-ES_tradnl" smtClean="0"/>
              <a:t>‹#›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188259"/>
            <a:ext cx="7071837" cy="901700"/>
          </a:xfrm>
        </p:spPr>
        <p:txBody>
          <a:bodyPr bIns="0" anchor="b">
            <a:noAutofit/>
          </a:bodyPr>
          <a:lstStyle>
            <a:lvl1pPr algn="l">
              <a:defRPr sz="3200" b="0"/>
            </a:lvl1pPr>
          </a:lstStyle>
          <a:p>
            <a:r>
              <a:rPr lang="es-ES_tradnl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2312988"/>
            <a:ext cx="6843713" cy="3813175"/>
          </a:xfrm>
        </p:spPr>
        <p:txBody>
          <a:bodyPr>
            <a:normAutofit/>
          </a:bodyPr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66900" y="1103406"/>
            <a:ext cx="7085908" cy="841188"/>
          </a:xfrm>
        </p:spPr>
        <p:txBody>
          <a:bodyPr tIns="0" bIns="0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241375-BA46-AA4E-AD8D-21E894E06249}" type="datetimeFigureOut">
              <a:rPr lang="es-ES_tradnl" smtClean="0"/>
              <a:t>8/22/12</a:t>
            </a:fld>
            <a:endParaRPr lang="es-ES_trad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16200000">
            <a:off x="5769819" y="3208338"/>
            <a:ext cx="5105400" cy="365125"/>
          </a:xfrm>
          <a:prstGeom prst="rect">
            <a:avLst/>
          </a:prstGeom>
        </p:spPr>
        <p:txBody>
          <a:bodyPr/>
          <a:lstStyle/>
          <a:p>
            <a:endParaRPr lang="es-ES_trad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F7FA39-237D-2745-8283-160D68EAEC52}" type="slidenum">
              <a:rPr lang="es-ES_tradnl" smtClean="0"/>
              <a:t>‹#›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5096435"/>
            <a:ext cx="7072313" cy="566738"/>
          </a:xfrm>
        </p:spPr>
        <p:txBody>
          <a:bodyPr anchor="b"/>
          <a:lstStyle>
            <a:lvl1pPr algn="l">
              <a:defRPr sz="3200" b="0"/>
            </a:lvl1pPr>
          </a:lstStyle>
          <a:p>
            <a:r>
              <a:rPr lang="es-ES_tradnl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84093" y="443753"/>
            <a:ext cx="6970059" cy="3977640"/>
          </a:xfrm>
          <a:noFill/>
          <a:ln>
            <a:noFill/>
          </a:ln>
          <a:scene3d>
            <a:camera prst="orthographicFront"/>
            <a:lightRig rig="balanced" dir="t"/>
          </a:scene3d>
          <a:sp3d extrusionH="63500">
            <a:bevelT w="38100" h="38100" prst="softRound"/>
            <a:contourClr>
              <a:schemeClr val="bg1"/>
            </a:contourClr>
          </a:sp3d>
        </p:spPr>
        <p:txBody>
          <a:bodyPr>
            <a:scene3d>
              <a:camera prst="orthographicFront"/>
              <a:lightRig rig="threePt" dir="t"/>
            </a:scene3d>
            <a:sp3d>
              <a:contourClr>
                <a:schemeClr val="bg1"/>
              </a:contourClr>
            </a:sp3d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_tradnl" smtClean="0"/>
              <a:t>Click icon to add picture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00" y="5663173"/>
            <a:ext cx="7072313" cy="804862"/>
          </a:xfrm>
        </p:spPr>
        <p:txBody>
          <a:bodyPr lIns="109728">
            <a:normAutofit/>
          </a:bodyPr>
          <a:lstStyle>
            <a:lvl1pPr marL="0" indent="0">
              <a:spcBef>
                <a:spcPct val="0"/>
              </a:spcBef>
              <a:buNone/>
              <a:defRPr sz="15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241375-BA46-AA4E-AD8D-21E894E06249}" type="datetimeFigureOut">
              <a:rPr lang="es-ES_tradnl" smtClean="0"/>
              <a:t>8/22/12</a:t>
            </a:fld>
            <a:endParaRPr lang="es-ES_trad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16200000">
            <a:off x="5769819" y="3208338"/>
            <a:ext cx="5105400" cy="365125"/>
          </a:xfrm>
          <a:prstGeom prst="rect">
            <a:avLst/>
          </a:prstGeom>
        </p:spPr>
        <p:txBody>
          <a:bodyPr/>
          <a:lstStyle/>
          <a:p>
            <a:endParaRPr lang="es-ES_trad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F7FA39-237D-2745-8283-160D68EAEC52}" type="slidenum">
              <a:rPr lang="es-ES_tradnl" smtClean="0"/>
              <a:t>‹#›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s-ES_tradnl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241375-BA46-AA4E-AD8D-21E894E06249}" type="datetimeFigureOut">
              <a:rPr lang="es-ES_tradnl" smtClean="0"/>
              <a:t>8/22/12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16200000">
            <a:off x="5769819" y="3208338"/>
            <a:ext cx="5105400" cy="365125"/>
          </a:xfrm>
          <a:prstGeom prst="rect">
            <a:avLst/>
          </a:prstGeom>
        </p:spPr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F7FA39-237D-2745-8283-160D68EAEC52}" type="slidenum">
              <a:rPr lang="es-ES_tradnl" smtClean="0"/>
              <a:t>‹#›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324600" y="685800"/>
            <a:ext cx="1128713" cy="5440363"/>
          </a:xfrm>
        </p:spPr>
        <p:txBody>
          <a:bodyPr vert="eaVert"/>
          <a:lstStyle/>
          <a:p>
            <a:r>
              <a:rPr lang="es-ES_tradnl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1000" y="685800"/>
            <a:ext cx="5867400" cy="5440363"/>
          </a:xfrm>
        </p:spPr>
        <p:txBody>
          <a:bodyPr vert="eaVert"/>
          <a:lstStyle/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241375-BA46-AA4E-AD8D-21E894E06249}" type="datetimeFigureOut">
              <a:rPr lang="es-ES_tradnl" smtClean="0"/>
              <a:t>8/22/12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16200000">
            <a:off x="5769819" y="3208338"/>
            <a:ext cx="5105400" cy="365125"/>
          </a:xfrm>
          <a:prstGeom prst="rect">
            <a:avLst/>
          </a:prstGeom>
        </p:spPr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41341" y="6181538"/>
            <a:ext cx="806824" cy="365125"/>
          </a:xfrm>
        </p:spPr>
        <p:txBody>
          <a:bodyPr/>
          <a:lstStyle/>
          <a:p>
            <a:fld id="{95F7FA39-237D-2745-8283-160D68EAEC52}" type="slidenum">
              <a:rPr lang="es-ES_tradnl" smtClean="0"/>
              <a:t>‹#›</a:t>
            </a:fld>
            <a:endParaRPr lang="es-ES_tradn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4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7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0" Type="http://schemas.openxmlformats.org/officeDocument/2006/relationships/slideLayout" Target="../slideLayouts/slideLayout10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jpeg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9" Type="http://schemas.openxmlformats.org/officeDocument/2006/relationships/slideLayout" Target="../slideLayouts/slideLayout9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9624" y="524435"/>
            <a:ext cx="7086600" cy="73183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  <a:scene3d>
              <a:camera prst="orthographicFront"/>
              <a:lightRig rig="morning" dir="t">
                <a:rot lat="0" lon="0" rev="2400000"/>
              </a:lightRig>
            </a:scene3d>
            <a:sp3d extrusionH="63500" contourW="6350">
              <a:bevelT w="19050" h="50800" prst="softRound"/>
              <a:contourClr>
                <a:schemeClr val="bg1"/>
              </a:contourClr>
            </a:sp3d>
          </a:bodyPr>
          <a:lstStyle/>
          <a:p>
            <a:r>
              <a:rPr lang="es-ES_tradnl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9624" y="1600200"/>
            <a:ext cx="7086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  <a:scene3d>
              <a:camera prst="orthographicFront"/>
              <a:lightRig rig="threePt" dir="t"/>
            </a:scene3d>
            <a:sp3d>
              <a:contourClr>
                <a:schemeClr val="bg1"/>
              </a:contourClr>
            </a:sp3d>
          </a:bodyPr>
          <a:lstStyle/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562943" y="4694238"/>
            <a:ext cx="2133600" cy="365125"/>
          </a:xfrm>
          <a:prstGeom prst="rect">
            <a:avLst/>
          </a:prstGeom>
        </p:spPr>
        <p:txBody>
          <a:bodyPr vert="horz" lIns="45720" tIns="45720" rIns="45720" bIns="45720" rtlCol="0" anchor="ctr">
            <a:scene3d>
              <a:camera prst="orthographicFront"/>
              <a:lightRig rig="morning" dir="t">
                <a:rot lat="0" lon="0" rev="2400000"/>
              </a:lightRig>
            </a:scene3d>
            <a:sp3d extrusionH="6350">
              <a:bevelT w="6350" h="6350" prst="softRound"/>
              <a:contourClr>
                <a:schemeClr val="bg1"/>
              </a:contourClr>
            </a:sp3d>
          </a:bodyPr>
          <a:lstStyle>
            <a:lvl1pPr algn="l">
              <a:defRPr sz="1800">
                <a:solidFill>
                  <a:schemeClr val="tx2">
                    <a:lumMod val="40000"/>
                    <a:lumOff val="60000"/>
                  </a:schemeClr>
                </a:solidFill>
                <a:effectLst>
                  <a:outerShdw blurRad="50800" dist="12700" dir="2700000" algn="tl" rotWithShape="0">
                    <a:schemeClr val="bg1">
                      <a:alpha val="40000"/>
                    </a:schemeClr>
                  </a:outerShdw>
                </a:effectLst>
              </a:defRPr>
            </a:lvl1pPr>
          </a:lstStyle>
          <a:p>
            <a:fld id="{1C241375-BA46-AA4E-AD8D-21E894E06249}" type="datetimeFigureOut">
              <a:rPr lang="es-ES_tradnl" smtClean="0"/>
              <a:t>8/22/12</a:t>
            </a:fld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041341" y="6181538"/>
            <a:ext cx="806824" cy="365125"/>
          </a:xfrm>
          <a:prstGeom prst="rect">
            <a:avLst/>
          </a:prstGeom>
        </p:spPr>
        <p:txBody>
          <a:bodyPr vert="horz" lIns="45720" tIns="45720" rIns="45720" bIns="45720" rtlCol="0" anchor="ctr">
            <a:scene3d>
              <a:camera prst="orthographicFront"/>
              <a:lightRig rig="morning" dir="t">
                <a:rot lat="0" lon="0" rev="2400000"/>
              </a:lightRig>
            </a:scene3d>
            <a:sp3d extrusionH="6350">
              <a:bevelT w="6350" h="6350" prst="softRound"/>
              <a:contourClr>
                <a:schemeClr val="bg1"/>
              </a:contourClr>
            </a:sp3d>
          </a:bodyPr>
          <a:lstStyle>
            <a:lvl1pPr algn="r">
              <a:defRPr sz="4500">
                <a:solidFill>
                  <a:schemeClr val="tx2">
                    <a:lumMod val="40000"/>
                    <a:lumOff val="60000"/>
                  </a:schemeClr>
                </a:solidFill>
                <a:effectLst>
                  <a:outerShdw blurRad="50800" dist="12700" dir="2700000" algn="tl" rotWithShape="0">
                    <a:schemeClr val="bg1">
                      <a:alpha val="40000"/>
                    </a:schemeClr>
                  </a:outerShdw>
                </a:effectLst>
              </a:defRPr>
            </a:lvl1pPr>
          </a:lstStyle>
          <a:p>
            <a:fld id="{95F7FA39-237D-2745-8283-160D68EAEC52}" type="slidenum">
              <a:rPr lang="es-ES_tradnl" smtClean="0"/>
              <a:t>‹#›</a:t>
            </a:fld>
            <a:endParaRPr lang="es-ES_tradnl"/>
          </a:p>
        </p:txBody>
      </p:sp>
      <p:pic>
        <p:nvPicPr>
          <p:cNvPr id="7" name="Picture 6" descr="bevelDivider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7772400" y="0"/>
            <a:ext cx="107156" cy="6858000"/>
          </a:xfrm>
          <a:prstGeom prst="rect">
            <a:avLst/>
          </a:prstGeom>
        </p:spPr>
      </p:pic>
      <p:sp>
        <p:nvSpPr>
          <p:cNvPr id="9" name="Footer Placeholder 7"/>
          <p:cNvSpPr>
            <a:spLocks noGrp="1"/>
          </p:cNvSpPr>
          <p:nvPr>
            <p:ph type="ftr" sz="quarter" idx="3"/>
          </p:nvPr>
        </p:nvSpPr>
        <p:spPr>
          <a:xfrm rot="16200000">
            <a:off x="5769819" y="3208338"/>
            <a:ext cx="5105400" cy="365125"/>
          </a:xfrm>
          <a:prstGeom prst="rect">
            <a:avLst/>
          </a:prstGeom>
        </p:spPr>
        <p:txBody>
          <a:bodyPr vert="horz" lIns="45720" tIns="45720" rIns="45720" bIns="45720" rtlCol="0">
            <a:noAutofit/>
            <a:scene3d>
              <a:camera prst="orthographicFront"/>
              <a:lightRig rig="morning" dir="t">
                <a:rot lat="0" lon="0" rev="2400000"/>
              </a:lightRig>
            </a:scene3d>
            <a:sp3d extrusionH="6350">
              <a:bevelT w="6350" h="6350" prst="softRound"/>
              <a:contourClr>
                <a:schemeClr val="bg1"/>
              </a:contourClr>
            </a:sp3d>
          </a:bodyPr>
          <a:lstStyle>
            <a:lvl1pPr marL="282575" indent="-282575" algn="l" defTabSz="914400" rtl="0" eaLnBrk="1" latinLnBrk="0" hangingPunct="1">
              <a:spcBef>
                <a:spcPts val="2400"/>
              </a:spcBef>
              <a:buClr>
                <a:schemeClr val="tx2"/>
              </a:buClr>
              <a:buSzPct val="100000"/>
              <a:buFont typeface="Wingdings 2" pitchFamily="18" charset="2"/>
              <a:buNone/>
              <a:defRPr kumimoji="0" sz="2200" b="1" i="0" u="none" strike="noStrike" kern="1200" cap="none" spc="0" normalizeH="0" baseline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50800" dist="12700" dir="2700000" algn="tl" rotWithShape="0">
                    <a:schemeClr val="bg1">
                      <a:alpha val="40000"/>
                    </a:schemeClr>
                  </a:outerShdw>
                </a:effectLst>
                <a:uLnTx/>
                <a:uFillTx/>
                <a:latin typeface="+mn-lt"/>
                <a:ea typeface="+mn-ea"/>
                <a:cs typeface="+mn-cs"/>
              </a:defRPr>
            </a:lvl1pPr>
          </a:lstStyle>
          <a:p>
            <a:endParaRPr lang="es-ES_tradn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914400" rtl="0" eaLnBrk="1" latinLnBrk="0" hangingPunct="1">
        <a:spcBef>
          <a:spcPct val="0"/>
        </a:spcBef>
        <a:buNone/>
        <a:defRPr sz="4600" kern="1200">
          <a:solidFill>
            <a:schemeClr val="tx2"/>
          </a:solidFill>
          <a:effectLst>
            <a:innerShdw blurRad="63500" dist="50800" dir="5400000">
              <a:schemeClr val="bg1">
                <a:alpha val="50000"/>
              </a:schemeClr>
            </a:innerShdw>
          </a:effectLst>
          <a:latin typeface="+mj-lt"/>
          <a:ea typeface="+mj-ea"/>
          <a:cs typeface="+mj-cs"/>
        </a:defRPr>
      </a:lvl1pPr>
    </p:titleStyle>
    <p:bodyStyle>
      <a:lvl1pPr marL="282575" indent="-282575" algn="l" defTabSz="914400" rtl="0" eaLnBrk="1" latinLnBrk="0" hangingPunct="1">
        <a:spcBef>
          <a:spcPts val="2400"/>
        </a:spcBef>
        <a:buClr>
          <a:schemeClr val="tx2"/>
        </a:buClr>
        <a:buSzPct val="100000"/>
        <a:buFont typeface="Wingdings 2" pitchFamily="18" charset="2"/>
        <a:buChar char=""/>
        <a:defRPr sz="2600" kern="1200">
          <a:solidFill>
            <a:schemeClr val="tx1">
              <a:lumMod val="65000"/>
              <a:lumOff val="35000"/>
            </a:schemeClr>
          </a:solidFill>
          <a:effectLst>
            <a:outerShdw blurRad="50800" dist="12700" dir="2700000" algn="tl" rotWithShape="0">
              <a:schemeClr val="bg1">
                <a:alpha val="40000"/>
              </a:schemeClr>
            </a:outerShdw>
          </a:effectLst>
          <a:latin typeface="+mn-lt"/>
          <a:ea typeface="+mn-ea"/>
          <a:cs typeface="+mn-cs"/>
        </a:defRPr>
      </a:lvl1pPr>
      <a:lvl2pPr marL="577850" indent="-295275" algn="l" defTabSz="914400" rtl="0" eaLnBrk="1" latinLnBrk="0" hangingPunct="1">
        <a:spcBef>
          <a:spcPts val="600"/>
        </a:spcBef>
        <a:buClr>
          <a:schemeClr val="tx2">
            <a:lumMod val="60000"/>
            <a:lumOff val="40000"/>
          </a:schemeClr>
        </a:buClr>
        <a:buSzPct val="100000"/>
        <a:buFont typeface="Wingdings 2" pitchFamily="18" charset="2"/>
        <a:buChar char=""/>
        <a:defRPr sz="2400" kern="1200">
          <a:solidFill>
            <a:schemeClr val="tx1">
              <a:lumMod val="65000"/>
              <a:lumOff val="35000"/>
            </a:schemeClr>
          </a:solidFill>
          <a:effectLst>
            <a:outerShdw blurRad="50800" dist="12700" dir="2700000" algn="tl" rotWithShape="0">
              <a:schemeClr val="bg1">
                <a:alpha val="40000"/>
              </a:schemeClr>
            </a:outerShdw>
          </a:effectLst>
          <a:latin typeface="+mn-lt"/>
          <a:ea typeface="+mn-ea"/>
          <a:cs typeface="+mn-cs"/>
        </a:defRPr>
      </a:lvl2pPr>
      <a:lvl3pPr marL="860425" indent="-282575" algn="l" defTabSz="914400" rtl="0" eaLnBrk="1" latinLnBrk="0" hangingPunct="1">
        <a:spcBef>
          <a:spcPts val="600"/>
        </a:spcBef>
        <a:buClr>
          <a:schemeClr val="tx2"/>
        </a:buClr>
        <a:buSzPct val="100000"/>
        <a:buFont typeface="Wingdings 2" pitchFamily="18" charset="2"/>
        <a:buChar char=""/>
        <a:defRPr sz="2200" kern="1200">
          <a:solidFill>
            <a:schemeClr val="tx1">
              <a:lumMod val="65000"/>
              <a:lumOff val="35000"/>
            </a:schemeClr>
          </a:solidFill>
          <a:effectLst>
            <a:outerShdw blurRad="50800" dist="12700" dir="2700000" algn="tl" rotWithShape="0">
              <a:schemeClr val="bg1">
                <a:alpha val="40000"/>
              </a:schemeClr>
            </a:outerShdw>
          </a:effectLst>
          <a:latin typeface="+mn-lt"/>
          <a:ea typeface="+mn-ea"/>
          <a:cs typeface="+mn-cs"/>
        </a:defRPr>
      </a:lvl3pPr>
      <a:lvl4pPr marL="1143000" indent="-282575" algn="l" defTabSz="914400" rtl="0" eaLnBrk="1" latinLnBrk="0" hangingPunct="1">
        <a:spcBef>
          <a:spcPts val="600"/>
        </a:spcBef>
        <a:buClr>
          <a:schemeClr val="tx2">
            <a:lumMod val="60000"/>
            <a:lumOff val="40000"/>
          </a:schemeClr>
        </a:buClr>
        <a:buSzPct val="100000"/>
        <a:buFont typeface="Wingdings 2" pitchFamily="18" charset="2"/>
        <a:buChar char=""/>
        <a:defRPr sz="2000" kern="1200">
          <a:solidFill>
            <a:schemeClr val="tx1">
              <a:lumMod val="65000"/>
              <a:lumOff val="35000"/>
            </a:schemeClr>
          </a:solidFill>
          <a:effectLst>
            <a:outerShdw blurRad="50800" dist="12700" dir="2700000" algn="tl" rotWithShape="0">
              <a:schemeClr val="bg1">
                <a:alpha val="40000"/>
              </a:schemeClr>
            </a:outerShdw>
          </a:effectLst>
          <a:latin typeface="+mn-lt"/>
          <a:ea typeface="+mn-ea"/>
          <a:cs typeface="+mn-cs"/>
        </a:defRPr>
      </a:lvl4pPr>
      <a:lvl5pPr marL="1425575" indent="-282575" algn="l" defTabSz="914400" rtl="0" eaLnBrk="1" latinLnBrk="0" hangingPunct="1">
        <a:spcBef>
          <a:spcPts val="600"/>
        </a:spcBef>
        <a:buClr>
          <a:schemeClr val="tx2"/>
        </a:buClr>
        <a:buSzPct val="100000"/>
        <a:buFont typeface="Wingdings 2" pitchFamily="18" charset="2"/>
        <a:buChar char=""/>
        <a:defRPr sz="1800" kern="1200">
          <a:solidFill>
            <a:schemeClr val="tx1">
              <a:lumMod val="65000"/>
              <a:lumOff val="35000"/>
            </a:schemeClr>
          </a:solidFill>
          <a:effectLst>
            <a:outerShdw blurRad="50800" dist="12700" dir="2700000" algn="tl" rotWithShape="0">
              <a:schemeClr val="bg1">
                <a:alpha val="40000"/>
              </a:schemeClr>
            </a:outerShd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6" Type="http://schemas.microsoft.com/office/2007/relationships/diagramDrawing" Target="../diagrams/drawing1.xml"/><Relationship Id="rId4" Type="http://schemas.openxmlformats.org/officeDocument/2006/relationships/diagramQuickStyle" Target="../diagrams/quickStyle1.xml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1.xml"/><Relationship Id="rId3" Type="http://schemas.openxmlformats.org/officeDocument/2006/relationships/diagramLayout" Target="../diagrams/layout1.xml"/><Relationship Id="rId5" Type="http://schemas.openxmlformats.org/officeDocument/2006/relationships/diagramColors" Target="../diagrams/colors1.xml"/></Relationships>
</file>

<file path=ppt/slides/_rels/slide3.xml.rels><?xml version="1.0" encoding="UTF-8" standalone="yes"?>
<Relationships xmlns="http://schemas.openxmlformats.org/package/2006/relationships"><Relationship Id="rId6" Type="http://schemas.microsoft.com/office/2007/relationships/diagramDrawing" Target="../diagrams/drawing2.xml"/><Relationship Id="rId4" Type="http://schemas.openxmlformats.org/officeDocument/2006/relationships/diagramQuickStyle" Target="../diagrams/quickStyle2.xml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2.xml"/><Relationship Id="rId3" Type="http://schemas.openxmlformats.org/officeDocument/2006/relationships/diagramLayout" Target="../diagrams/layout2.xml"/><Relationship Id="rId5" Type="http://schemas.openxmlformats.org/officeDocument/2006/relationships/diagramColors" Target="../diagrams/colors2.xml"/></Relationships>
</file>

<file path=ppt/slides/_rels/slide4.xml.rels><?xml version="1.0" encoding="UTF-8" standalone="yes"?>
<Relationships xmlns="http://schemas.openxmlformats.org/package/2006/relationships"><Relationship Id="rId6" Type="http://schemas.microsoft.com/office/2007/relationships/diagramDrawing" Target="../diagrams/drawing3.xml"/><Relationship Id="rId4" Type="http://schemas.openxmlformats.org/officeDocument/2006/relationships/diagramQuickStyle" Target="../diagrams/quickStyle3.xml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3.xml"/><Relationship Id="rId3" Type="http://schemas.openxmlformats.org/officeDocument/2006/relationships/diagramLayout" Target="../diagrams/layout3.xml"/><Relationship Id="rId5" Type="http://schemas.openxmlformats.org/officeDocument/2006/relationships/diagramColors" Target="../diagrams/colors3.xml"/></Relationships>
</file>

<file path=ppt/slides/_rels/slide5.xml.rels><?xml version="1.0" encoding="UTF-8" standalone="yes"?>
<Relationships xmlns="http://schemas.openxmlformats.org/package/2006/relationships"><Relationship Id="rId6" Type="http://schemas.microsoft.com/office/2007/relationships/diagramDrawing" Target="../diagrams/drawing4.xml"/><Relationship Id="rId4" Type="http://schemas.openxmlformats.org/officeDocument/2006/relationships/diagramQuickStyle" Target="../diagrams/quickStyle4.xml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4.xml"/><Relationship Id="rId3" Type="http://schemas.openxmlformats.org/officeDocument/2006/relationships/diagramLayout" Target="../diagrams/layout4.xml"/><Relationship Id="rId5" Type="http://schemas.openxmlformats.org/officeDocument/2006/relationships/diagramColors" Target="../diagrams/colors4.xml"/></Relationships>
</file>

<file path=ppt/slides/_rels/slide6.xml.rels><?xml version="1.0" encoding="UTF-8" standalone="yes"?>
<Relationships xmlns="http://schemas.openxmlformats.org/package/2006/relationships"><Relationship Id="rId6" Type="http://schemas.microsoft.com/office/2007/relationships/diagramDrawing" Target="../diagrams/drawing5.xml"/><Relationship Id="rId4" Type="http://schemas.openxmlformats.org/officeDocument/2006/relationships/diagramQuickStyle" Target="../diagrams/quickStyle5.xml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5.xml"/><Relationship Id="rId3" Type="http://schemas.openxmlformats.org/officeDocument/2006/relationships/diagramLayout" Target="../diagrams/layout5.xml"/><Relationship Id="rId5" Type="http://schemas.openxmlformats.org/officeDocument/2006/relationships/diagramColors" Target="../diagrams/colors5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ES_tradnl" dirty="0" smtClean="0"/>
              <a:t>Modelos de comunicaci</a:t>
            </a:r>
            <a:r>
              <a:rPr lang="es-ES_tradnl" dirty="0" smtClean="0"/>
              <a:t>ón</a:t>
            </a:r>
            <a:endParaRPr lang="es-ES_tradnl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s-ES_tradnl" dirty="0" smtClean="0"/>
              <a:t>Miguel Garc</a:t>
            </a:r>
            <a:r>
              <a:rPr lang="es-ES_tradnl" dirty="0" smtClean="0"/>
              <a:t>ía</a:t>
            </a:r>
          </a:p>
          <a:p>
            <a:r>
              <a:rPr lang="es-ES_tradnl" dirty="0" smtClean="0"/>
              <a:t>Eduardo Ortega</a:t>
            </a:r>
            <a:endParaRPr lang="es-ES_tradnl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 smtClean="0"/>
              <a:t>Comunicaci</a:t>
            </a:r>
            <a:r>
              <a:rPr lang="es-ES_tradnl" dirty="0" smtClean="0"/>
              <a:t>ón lineal</a:t>
            </a:r>
            <a:endParaRPr lang="es-ES_tradnl" dirty="0"/>
          </a:p>
        </p:txBody>
      </p:sp>
      <p:graphicFrame>
        <p:nvGraphicFramePr>
          <p:cNvPr id="8" name="Content Placeholder 7"/>
          <p:cNvGraphicFramePr>
            <a:graphicFrameLocks noGrp="1"/>
          </p:cNvGraphicFramePr>
          <p:nvPr>
            <p:ph idx="1"/>
          </p:nvPr>
        </p:nvGraphicFramePr>
        <p:xfrm>
          <a:off x="349250" y="1600200"/>
          <a:ext cx="7086600" cy="4525963"/>
        </p:xfrm>
        <a:graphic>
          <a:graphicData uri="http://schemas.openxmlformats.org/drawingml/2006/diagram">
            <a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 smtClean="0"/>
              <a:t>Comunicaci</a:t>
            </a:r>
            <a:r>
              <a:rPr lang="es-ES_tradnl" dirty="0" smtClean="0"/>
              <a:t>ón dinámica</a:t>
            </a:r>
            <a:endParaRPr lang="es-ES_tradnl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349250" y="1600200"/>
          <a:ext cx="7086600" cy="4525963"/>
        </p:xfrm>
        <a:graphic>
          <a:graphicData uri="http://schemas.openxmlformats.org/drawingml/2006/diagram">
            <a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cxnSp>
        <p:nvCxnSpPr>
          <p:cNvPr id="8" name="Curved Connector 7"/>
          <p:cNvCxnSpPr/>
          <p:nvPr/>
        </p:nvCxnSpPr>
        <p:spPr>
          <a:xfrm rot="10800000">
            <a:off x="2692411" y="4826004"/>
            <a:ext cx="3488267" cy="423333"/>
          </a:xfrm>
          <a:prstGeom prst="curvedConnector3">
            <a:avLst>
              <a:gd name="adj1" fmla="val 50000"/>
            </a:avLst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 smtClean="0"/>
              <a:t>Comunicaci</a:t>
            </a:r>
            <a:r>
              <a:rPr lang="es-ES_tradnl" dirty="0" smtClean="0"/>
              <a:t>ón productiva</a:t>
            </a:r>
            <a:endParaRPr lang="es-ES_tradnl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</p:nvPr>
        </p:nvGraphicFramePr>
        <p:xfrm>
          <a:off x="349250" y="1600200"/>
          <a:ext cx="7086600" cy="4525963"/>
        </p:xfrm>
        <a:graphic>
          <a:graphicData uri="http://schemas.openxmlformats.org/drawingml/2006/diagram">
            <a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2540013" y="1320800"/>
            <a:ext cx="20320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smtClean="0"/>
              <a:t>Conoce las necesidades y expectativas del usuario y se ajusta a ellas.</a:t>
            </a:r>
            <a:endParaRPr lang="es-ES_tradnl" dirty="0"/>
          </a:p>
        </p:txBody>
      </p:sp>
      <p:sp>
        <p:nvSpPr>
          <p:cNvPr id="7" name="TextBox 6"/>
          <p:cNvSpPr txBox="1"/>
          <p:nvPr/>
        </p:nvSpPr>
        <p:spPr>
          <a:xfrm>
            <a:off x="2506149" y="5147733"/>
            <a:ext cx="196426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smtClean="0"/>
              <a:t>Busca informaci</a:t>
            </a:r>
            <a:r>
              <a:rPr lang="es-ES_tradnl" dirty="0" smtClean="0"/>
              <a:t>ón de acuerdo a sus </a:t>
            </a:r>
            <a:r>
              <a:rPr lang="es-ES_tradnl" dirty="0" err="1" smtClean="0"/>
              <a:t>interéses</a:t>
            </a:r>
            <a:r>
              <a:rPr lang="es-ES_tradnl" dirty="0" smtClean="0"/>
              <a:t> y tiene la obligación de dar retroalimentación</a:t>
            </a:r>
            <a:endParaRPr lang="es-ES_tradnl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 smtClean="0"/>
              <a:t>Gesti</a:t>
            </a:r>
            <a:r>
              <a:rPr lang="es-ES_tradnl" dirty="0" smtClean="0"/>
              <a:t>ón del conocimiento</a:t>
            </a:r>
            <a:endParaRPr lang="es-ES_tradnl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-491068" y="1253066"/>
          <a:ext cx="9635067" cy="5604934"/>
        </p:xfrm>
        <a:graphic>
          <a:graphicData uri="http://schemas.openxmlformats.org/drawingml/2006/diagram">
            <a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774266" y="5401730"/>
            <a:ext cx="267546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smtClean="0"/>
              <a:t>Base de datos resultado de diferentes procesos comunicativos productivos.</a:t>
            </a:r>
            <a:endParaRPr lang="es-ES_tradnl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 smtClean="0"/>
              <a:t>Modelo integrador</a:t>
            </a:r>
            <a:endParaRPr lang="es-ES_tradnl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349250" y="1600200"/>
          <a:ext cx="7086600" cy="4525963"/>
        </p:xfrm>
        <a:graphic>
          <a:graphicData uri="http://schemas.openxmlformats.org/drawingml/2006/diagram">
            <a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4639758" y="2184400"/>
            <a:ext cx="13546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smtClean="0"/>
              <a:t>C. Lineal</a:t>
            </a:r>
            <a:endParaRPr lang="es-ES_tradnl" dirty="0"/>
          </a:p>
        </p:txBody>
      </p:sp>
      <p:sp>
        <p:nvSpPr>
          <p:cNvPr id="6" name="TextBox 5"/>
          <p:cNvSpPr txBox="1"/>
          <p:nvPr/>
        </p:nvSpPr>
        <p:spPr>
          <a:xfrm>
            <a:off x="1710269" y="4419602"/>
            <a:ext cx="16594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smtClean="0"/>
              <a:t>C. Din</a:t>
            </a:r>
            <a:r>
              <a:rPr lang="es-ES_tradnl" dirty="0" smtClean="0"/>
              <a:t>ámica</a:t>
            </a:r>
            <a:endParaRPr lang="es-ES_tradnl" dirty="0"/>
          </a:p>
        </p:txBody>
      </p:sp>
      <p:sp>
        <p:nvSpPr>
          <p:cNvPr id="7" name="TextBox 6"/>
          <p:cNvSpPr txBox="1"/>
          <p:nvPr/>
        </p:nvSpPr>
        <p:spPr>
          <a:xfrm>
            <a:off x="6400812" y="5304431"/>
            <a:ext cx="1676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smtClean="0"/>
              <a:t>C. Productiva y Gesti</a:t>
            </a:r>
            <a:r>
              <a:rPr lang="es-ES_tradnl" dirty="0" smtClean="0"/>
              <a:t>ón de información.</a:t>
            </a:r>
            <a:endParaRPr lang="es-ES_tradnl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etal">
  <a:themeElements>
    <a:clrScheme name="Metal">
      <a:dk1>
        <a:sysClr val="windowText" lastClr="000000"/>
      </a:dk1>
      <a:lt1>
        <a:sysClr val="window" lastClr="FFFFFF"/>
      </a:lt1>
      <a:dk2>
        <a:srgbClr val="32363B"/>
      </a:dk2>
      <a:lt2>
        <a:srgbClr val="CACFD3"/>
      </a:lt2>
      <a:accent1>
        <a:srgbClr val="6283AD"/>
      </a:accent1>
      <a:accent2>
        <a:srgbClr val="324966"/>
      </a:accent2>
      <a:accent3>
        <a:srgbClr val="5B9EA4"/>
      </a:accent3>
      <a:accent4>
        <a:srgbClr val="1D5B57"/>
      </a:accent4>
      <a:accent5>
        <a:srgbClr val="1B4430"/>
      </a:accent5>
      <a:accent6>
        <a:srgbClr val="2F3C35"/>
      </a:accent6>
      <a:hlink>
        <a:srgbClr val="ED7307"/>
      </a:hlink>
      <a:folHlink>
        <a:srgbClr val="6D6F71"/>
      </a:folHlink>
    </a:clrScheme>
    <a:fontScheme name="Metal">
      <a:majorFont>
        <a:latin typeface="Eurostile"/>
        <a:ea typeface=""/>
        <a:cs typeface=""/>
        <a:font script="Jpan" typeface="ＭＳ Ｐゴシック"/>
      </a:majorFont>
      <a:minorFont>
        <a:latin typeface="Eurostile"/>
        <a:ea typeface=""/>
        <a:cs typeface=""/>
        <a:font script="Jpan" typeface="ＭＳ Ｐゴシック"/>
      </a:minorFont>
    </a:fontScheme>
    <a:fmtScheme name="Metal">
      <a: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60000"/>
                <a:satMod val="130000"/>
              </a:schemeClr>
            </a:gs>
            <a:gs pos="100000">
              <a:schemeClr val="phClr">
                <a:tint val="70000"/>
                <a:shade val="94000"/>
                <a:satMod val="135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60000"/>
                <a:satMod val="130000"/>
              </a:schemeClr>
            </a:gs>
            <a:gs pos="100000">
              <a:schemeClr val="phClr">
                <a:tint val="70000"/>
                <a:shade val="94000"/>
                <a:satMod val="135000"/>
              </a:schemeClr>
            </a:gs>
          </a:gsLst>
          <a:lin ang="16200000" scaled="1"/>
        </a:gra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50800" dist="25400" dir="13500000">
              <a:srgbClr val="808080">
                <a:alpha val="75000"/>
              </a:srgbClr>
            </a:innerShdw>
            <a:outerShdw blurRad="38100" dist="12700" dir="5400000" rotWithShape="0">
              <a:srgbClr val="FFFFFF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woPt" dir="t">
              <a:rot lat="0" lon="0" rev="3000000"/>
            </a:lightRig>
          </a:scene3d>
          <a:sp3d contourW="15875" prstMaterial="matte">
            <a:bevelT w="63500" h="50800" prst="angle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blipFill rotWithShape="1">
          <a:blip xmlns:r="http://schemas.openxmlformats.org/officeDocument/2006/relationships" r:embed="rId1"/>
          <a:stretch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Metal.thmx</Template>
  <TotalTime>30</TotalTime>
  <Words>152</Words>
  <Application>Microsoft Macintosh PowerPoint</Application>
  <PresentationFormat>On-screen Show (4:3)</PresentationFormat>
  <Paragraphs>40</Paragraphs>
  <Slides>6</Slides>
  <Notes>0</Notes>
  <HiddenSlides>0</HiddenSlides>
  <MMClips>0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Metal</vt:lpstr>
      <vt:lpstr>Modelos de comunicación</vt:lpstr>
      <vt:lpstr>Comunicación lineal</vt:lpstr>
      <vt:lpstr>Comunicación dinámica</vt:lpstr>
      <vt:lpstr>Comunicación productiva</vt:lpstr>
      <vt:lpstr>Gestión del conocimiento</vt:lpstr>
      <vt:lpstr>Modelo integrador</vt:lpstr>
    </vt:vector>
  </TitlesOfParts>
  <Company>ITESM CEM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Modelos de comunicación</dc:title>
  <dc:creator>Miguel García</dc:creator>
  <cp:lastModifiedBy>Miguel García</cp:lastModifiedBy>
  <cp:revision>2</cp:revision>
  <dcterms:created xsi:type="dcterms:W3CDTF">2012-08-23T01:18:31Z</dcterms:created>
  <dcterms:modified xsi:type="dcterms:W3CDTF">2012-08-23T01:48:53Z</dcterms:modified>
</cp:coreProperties>
</file>