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63" r:id="rId2"/>
    <p:sldId id="277" r:id="rId3"/>
    <p:sldId id="256" r:id="rId4"/>
    <p:sldId id="258" r:id="rId5"/>
    <p:sldId id="260" r:id="rId6"/>
    <p:sldId id="276" r:id="rId7"/>
    <p:sldId id="264" r:id="rId8"/>
    <p:sldId id="270" r:id="rId9"/>
    <p:sldId id="271" r:id="rId10"/>
    <p:sldId id="272" r:id="rId11"/>
    <p:sldId id="273" r:id="rId12"/>
    <p:sldId id="274" r:id="rId13"/>
    <p:sldId id="261" r:id="rId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82" d="100"/>
          <a:sy n="82" d="100"/>
        </p:scale>
        <p:origin x="-1664" y="-1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image" Target="../media/image4.png"/><Relationship Id="rId2" Type="http://schemas.openxmlformats.org/officeDocument/2006/relationships/image" Target="../media/image5.pn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image" Target="../media/image9.png"/><Relationship Id="rId2" Type="http://schemas.openxmlformats.org/officeDocument/2006/relationships/image" Target="../media/image10.png"/></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image" Target="../media/image14.png"/><Relationship Id="rId2" Type="http://schemas.openxmlformats.org/officeDocument/2006/relationships/image" Target="../media/image15.png"/></Relationships>
</file>

<file path=ppt/diagrams/_rels/data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image" Target="../media/image19.png"/><Relationship Id="rId2" Type="http://schemas.openxmlformats.org/officeDocument/2006/relationships/image" Target="../media/image20.png"/></Relationships>
</file>

<file path=ppt/diagrams/_rels/data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image" Target="../media/image24.png"/><Relationship Id="rId2" Type="http://schemas.openxmlformats.org/officeDocument/2006/relationships/image" Target="../media/image25.png"/></Relationships>
</file>

<file path=ppt/diagrams/_rels/data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1" Type="http://schemas.openxmlformats.org/officeDocument/2006/relationships/image" Target="../media/image28.jpeg"/><Relationship Id="rId2" Type="http://schemas.openxmlformats.org/officeDocument/2006/relationships/image" Target="../media/image29.jpeg"/></Relationships>
</file>

<file path=ppt/diagrams/_rels/data7.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1" Type="http://schemas.openxmlformats.org/officeDocument/2006/relationships/image" Target="../media/image33.jpeg"/><Relationship Id="rId2" Type="http://schemas.openxmlformats.org/officeDocument/2006/relationships/image" Target="../media/image34.gif"/></Relationships>
</file>

<file path=ppt/diagrams/_rels/data8.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1" Type="http://schemas.openxmlformats.org/officeDocument/2006/relationships/image" Target="../media/image38.jpeg"/><Relationship Id="rId2" Type="http://schemas.openxmlformats.org/officeDocument/2006/relationships/image" Target="../media/image39.gif"/></Relationships>
</file>

<file path=ppt/diagrams/_rels/data9.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png"/><Relationship Id="rId1" Type="http://schemas.openxmlformats.org/officeDocument/2006/relationships/image" Target="../media/image43.jpeg"/><Relationship Id="rId2" Type="http://schemas.openxmlformats.org/officeDocument/2006/relationships/image" Target="../media/image44.jpeg"/></Relationships>
</file>

<file path=ppt/diagrams/_rels/data10.xml.rels><?xml version="1.0" encoding="UTF-8" standalone="yes"?>
<Relationships xmlns="http://schemas.openxmlformats.org/package/2006/relationships"><Relationship Id="rId3" Type="http://schemas.openxmlformats.org/officeDocument/2006/relationships/image" Target="../media/image34.gif"/><Relationship Id="rId4" Type="http://schemas.openxmlformats.org/officeDocument/2006/relationships/image" Target="../media/image50.jpeg"/><Relationship Id="rId5" Type="http://schemas.openxmlformats.org/officeDocument/2006/relationships/image" Target="../media/image51.jpeg"/><Relationship Id="rId1" Type="http://schemas.openxmlformats.org/officeDocument/2006/relationships/image" Target="../media/image48.jpeg"/><Relationship Id="rId2" Type="http://schemas.openxmlformats.org/officeDocument/2006/relationships/image" Target="../media/image49.jpeg"/></Relationships>
</file>

<file path=ppt/diagrams/_rels/data11.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38.jpeg"/><Relationship Id="rId5" Type="http://schemas.openxmlformats.org/officeDocument/2006/relationships/image" Target="../media/image54.jpeg"/><Relationship Id="rId1" Type="http://schemas.openxmlformats.org/officeDocument/2006/relationships/image" Target="../media/image52.jpeg"/><Relationship Id="rId2" Type="http://schemas.openxmlformats.org/officeDocument/2006/relationships/image" Target="../media/image36.jpeg"/></Relationships>
</file>

<file path=ppt/diagrams/_rels/data12.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7.jpeg"/><Relationship Id="rId5" Type="http://schemas.openxmlformats.org/officeDocument/2006/relationships/image" Target="../media/image58.png"/><Relationship Id="rId1" Type="http://schemas.openxmlformats.org/officeDocument/2006/relationships/image" Target="../media/image55.png"/><Relationship Id="rId2" Type="http://schemas.openxmlformats.org/officeDocument/2006/relationships/image" Target="../media/image56.jpeg"/></Relationships>
</file>

<file path=ppt/diagrams/_rels/data13.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47.png"/><Relationship Id="rId5" Type="http://schemas.openxmlformats.org/officeDocument/2006/relationships/image" Target="../media/image38.jpeg"/><Relationship Id="rId1" Type="http://schemas.openxmlformats.org/officeDocument/2006/relationships/image" Target="../media/image59.jpeg"/><Relationship Id="rId2" Type="http://schemas.openxmlformats.org/officeDocument/2006/relationships/image" Target="../media/image60.png"/></Relationships>
</file>

<file path=ppt/diagrams/_rels/data14.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52.jpeg"/><Relationship Id="rId5" Type="http://schemas.openxmlformats.org/officeDocument/2006/relationships/image" Target="../media/image63.png"/><Relationship Id="rId1" Type="http://schemas.openxmlformats.org/officeDocument/2006/relationships/image" Target="../media/image61.jpeg"/><Relationship Id="rId2" Type="http://schemas.openxmlformats.org/officeDocument/2006/relationships/image" Target="../media/image50.jpeg"/></Relationships>
</file>

<file path=ppt/diagrams/_rels/data15.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64.jpeg"/></Relationships>
</file>

<file path=ppt/diagrams/_rels/data16.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38.jpeg"/><Relationship Id="rId1" Type="http://schemas.openxmlformats.org/officeDocument/2006/relationships/image" Target="../media/image28.jpeg"/><Relationship Id="rId2" Type="http://schemas.openxmlformats.org/officeDocument/2006/relationships/image" Target="../media/image6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image" Target="../media/image4.png"/><Relationship Id="rId2"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image" Target="../media/image9.png"/><Relationship Id="rId2"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image" Target="../media/image14.png"/><Relationship Id="rId2" Type="http://schemas.openxmlformats.org/officeDocument/2006/relationships/image" Target="../media/image1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image" Target="../media/image19.png"/><Relationship Id="rId2" Type="http://schemas.openxmlformats.org/officeDocument/2006/relationships/image" Target="../media/image20.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image" Target="../media/image24.png"/><Relationship Id="rId2" Type="http://schemas.openxmlformats.org/officeDocument/2006/relationships/image" Target="../media/image25.png"/></Relationships>
</file>

<file path=ppt/diagrams/_rels/drawing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1" Type="http://schemas.openxmlformats.org/officeDocument/2006/relationships/image" Target="../media/image28.jpeg"/><Relationship Id="rId2" Type="http://schemas.openxmlformats.org/officeDocument/2006/relationships/image" Target="../media/image2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1" Type="http://schemas.openxmlformats.org/officeDocument/2006/relationships/image" Target="../media/image33.jpeg"/><Relationship Id="rId2" Type="http://schemas.openxmlformats.org/officeDocument/2006/relationships/image" Target="../media/image34.gif"/></Relationships>
</file>

<file path=ppt/diagrams/_rels/drawing8.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1" Type="http://schemas.openxmlformats.org/officeDocument/2006/relationships/image" Target="../media/image38.jpeg"/><Relationship Id="rId2" Type="http://schemas.openxmlformats.org/officeDocument/2006/relationships/image" Target="../media/image39.gif"/></Relationships>
</file>

<file path=ppt/diagrams/_rels/drawing9.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png"/><Relationship Id="rId1" Type="http://schemas.openxmlformats.org/officeDocument/2006/relationships/image" Target="../media/image43.jpeg"/><Relationship Id="rId2" Type="http://schemas.openxmlformats.org/officeDocument/2006/relationships/image" Target="../media/image44.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34.gif"/><Relationship Id="rId4" Type="http://schemas.openxmlformats.org/officeDocument/2006/relationships/image" Target="../media/image50.jpeg"/><Relationship Id="rId5" Type="http://schemas.openxmlformats.org/officeDocument/2006/relationships/image" Target="../media/image51.jpeg"/><Relationship Id="rId1" Type="http://schemas.openxmlformats.org/officeDocument/2006/relationships/image" Target="../media/image48.jpeg"/><Relationship Id="rId2" Type="http://schemas.openxmlformats.org/officeDocument/2006/relationships/image" Target="../media/image49.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38.jpeg"/><Relationship Id="rId5" Type="http://schemas.openxmlformats.org/officeDocument/2006/relationships/image" Target="../media/image54.jpeg"/><Relationship Id="rId1" Type="http://schemas.openxmlformats.org/officeDocument/2006/relationships/image" Target="../media/image52.jpeg"/><Relationship Id="rId2" Type="http://schemas.openxmlformats.org/officeDocument/2006/relationships/image" Target="../media/image36.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7.jpeg"/><Relationship Id="rId5" Type="http://schemas.openxmlformats.org/officeDocument/2006/relationships/image" Target="../media/image58.png"/><Relationship Id="rId1" Type="http://schemas.openxmlformats.org/officeDocument/2006/relationships/image" Target="../media/image55.png"/><Relationship Id="rId2" Type="http://schemas.openxmlformats.org/officeDocument/2006/relationships/image" Target="../media/image56.jpeg"/></Relationships>
</file>

<file path=ppt/diagrams/_rels/drawing13.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47.png"/><Relationship Id="rId5" Type="http://schemas.openxmlformats.org/officeDocument/2006/relationships/image" Target="../media/image38.jpeg"/><Relationship Id="rId1" Type="http://schemas.openxmlformats.org/officeDocument/2006/relationships/image" Target="../media/image59.jpeg"/><Relationship Id="rId2" Type="http://schemas.openxmlformats.org/officeDocument/2006/relationships/image" Target="../media/image60.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52.jpeg"/><Relationship Id="rId5" Type="http://schemas.openxmlformats.org/officeDocument/2006/relationships/image" Target="../media/image63.png"/><Relationship Id="rId1" Type="http://schemas.openxmlformats.org/officeDocument/2006/relationships/image" Target="../media/image61.jpeg"/><Relationship Id="rId2" Type="http://schemas.openxmlformats.org/officeDocument/2006/relationships/image" Target="../media/image50.jpeg"/></Relationships>
</file>

<file path=ppt/diagrams/_rels/drawing15.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64.jpeg"/></Relationships>
</file>

<file path=ppt/diagrams/_rels/drawing16.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38.jpeg"/><Relationship Id="rId1" Type="http://schemas.openxmlformats.org/officeDocument/2006/relationships/image" Target="../media/image28.jpeg"/><Relationship Id="rId2" Type="http://schemas.openxmlformats.org/officeDocument/2006/relationships/image" Target="../media/image6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dgm:spPr/>
      <dgm:t>
        <a:bodyPr/>
        <a:lstStyle/>
        <a:p>
          <a:r>
            <a:rPr lang="es-MX" dirty="0" smtClean="0"/>
            <a:t>Finales Siglo XIX</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dgm:spPr/>
      <dgm:t>
        <a:bodyPr/>
        <a:lstStyle/>
        <a:p>
          <a:r>
            <a:rPr lang="es-ES" dirty="0" smtClean="0"/>
            <a:t>Se registra la primera marca comercial, llamada “</a:t>
          </a:r>
          <a:r>
            <a:rPr lang="es-ES" dirty="0" err="1" smtClean="0"/>
            <a:t>Averill</a:t>
          </a:r>
          <a:r>
            <a:rPr lang="es-ES" dirty="0" smtClean="0"/>
            <a:t> </a:t>
          </a:r>
          <a:r>
            <a:rPr lang="es-ES" dirty="0" err="1" smtClean="0"/>
            <a:t>Paint</a:t>
          </a:r>
          <a:r>
            <a:rPr lang="es-ES" dirty="0" smtClean="0"/>
            <a:t> Co.” (Moliner, 2004).</a:t>
          </a:r>
          <a:endParaRPr lang="es-MX"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807B853D-EC68-4E68-B041-A305F83ACF72}">
      <dgm:prSet phldrT="[Texto]"/>
      <dgm:spPr/>
      <dgm:t>
        <a:bodyPr/>
        <a:lstStyle/>
        <a:p>
          <a:r>
            <a:rPr lang="es-MX" dirty="0" smtClean="0"/>
            <a:t>Principios Siglo XX</a:t>
          </a:r>
          <a:endParaRPr lang="es-MX"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dgm:spPr/>
      <dgm:t>
        <a:bodyPr/>
        <a:lstStyle/>
        <a:p>
          <a:r>
            <a:rPr lang="es-MX" b="0" i="0" dirty="0" smtClean="0"/>
            <a:t>Se le presta interés a la teoría económica relacionada con la distribución y los mercados de materias y productos (Cervera, 2005).</a:t>
          </a:r>
          <a:endParaRPr lang="es-MX"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dgm:spPr/>
      <dgm:t>
        <a:bodyPr/>
        <a:lstStyle/>
        <a:p>
          <a:r>
            <a:rPr lang="es-MX" dirty="0" smtClean="0"/>
            <a:t>Mediados Siglo XIX</a:t>
          </a:r>
          <a:endParaRPr lang="es-MX"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dgm:spPr/>
      <dgm:t>
        <a:bodyPr/>
        <a:lstStyle/>
        <a:p>
          <a:r>
            <a:rPr lang="es-ES" dirty="0" smtClean="0"/>
            <a:t>Primera agencia de publicidad, con el nombre de “</a:t>
          </a:r>
          <a:r>
            <a:rPr lang="es-ES" dirty="0" err="1" smtClean="0"/>
            <a:t>Volney</a:t>
          </a:r>
          <a:r>
            <a:rPr lang="es-ES" dirty="0" smtClean="0"/>
            <a:t> Palmer”, en Filadelfia. (Moliner, 2004).</a:t>
          </a:r>
          <a:endParaRPr lang="es-MX" dirty="0" smtClean="0"/>
        </a:p>
        <a:p>
          <a:endParaRPr lang="es-MX"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dgm:spPr/>
      <dgm:t>
        <a:bodyPr/>
        <a:lstStyle/>
        <a:p>
          <a:r>
            <a:rPr lang="es-MX" dirty="0" smtClean="0"/>
            <a:t>Finales Siglo XIX</a:t>
          </a:r>
          <a:endParaRPr lang="es-MX"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dgm:spPr/>
      <dgm:t>
        <a:bodyPr/>
        <a:lstStyle/>
        <a:p>
          <a:r>
            <a:rPr lang="es-MX" dirty="0" smtClean="0"/>
            <a:t>Comienza a aparecer impresa la marca en el envase del producto (</a:t>
          </a:r>
          <a:r>
            <a:rPr lang="es-MX" dirty="0" err="1" smtClean="0"/>
            <a:t>Bartels</a:t>
          </a:r>
          <a:r>
            <a:rPr lang="es-MX" dirty="0" smtClean="0"/>
            <a:t>, 2008).</a:t>
          </a:r>
          <a:endParaRPr lang="es-MX"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dgm:spPr/>
      <dgm:t>
        <a:bodyPr/>
        <a:lstStyle/>
        <a:p>
          <a:r>
            <a:rPr lang="es-MX" dirty="0" smtClean="0"/>
            <a:t>Siglo XVIII</a:t>
          </a:r>
          <a:endParaRPr lang="es-MX"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dgm:spPr/>
      <dgm:t>
        <a:bodyPr/>
        <a:lstStyle/>
        <a:p>
          <a:r>
            <a:rPr lang="es-ES" dirty="0" smtClean="0"/>
            <a:t>Primeros indicios de publicidad en los periódicos de Estados Unidos. (Cervera, 2005).</a:t>
          </a:r>
          <a:endParaRPr lang="es-MX"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rotWithShape="1">
          <a:blip xmlns:r="http://schemas.openxmlformats.org/officeDocument/2006/relationships" r:embed="rId1"/>
          <a:stretch>
            <a:fillRect/>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rotWithShape="1">
          <a:blip xmlns:r="http://schemas.openxmlformats.org/officeDocument/2006/relationships" r:embed="rId2"/>
          <a:stretch>
            <a:fillRect/>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rotWithShape="1">
          <a:blip xmlns:r="http://schemas.openxmlformats.org/officeDocument/2006/relationships" r:embed="rId3"/>
          <a:stretch>
            <a:fillRect/>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rotWithShape="1">
          <a:blip xmlns:r="http://schemas.openxmlformats.org/officeDocument/2006/relationships" r:embed="rId4"/>
          <a:stretch>
            <a:fillRect/>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rotWithShape="1">
          <a:blip xmlns:r="http://schemas.openxmlformats.org/officeDocument/2006/relationships" r:embed="rId5"/>
          <a:stretch>
            <a:fillRect/>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912C2251-FCF2-42C2-A011-279C86AA2208}" srcId="{F0965032-DF36-4B1C-948B-D65D7D419761}" destId="{CE6816D9-ED6A-4DC6-93E9-9B303718C0CF}" srcOrd="3" destOrd="0" parTransId="{E8C70017-B21A-4108-983C-E03C6FC8C99F}" sibTransId="{E97DB923-A17D-4621-853D-5A6B6C5ACBEC}"/>
    <dgm:cxn modelId="{8CC9C0CF-1AA3-4C1E-B04D-9AD33300E195}" type="presOf" srcId="{71E5CDB6-5B42-4FA1-83FA-6CF7F4C1ECE1}" destId="{D73175DE-7301-44E0-AF0C-D534359013D7}" srcOrd="0" destOrd="0" presId="urn:microsoft.com/office/officeart/2008/layout/TitlePictureLineup"/>
    <dgm:cxn modelId="{D7216426-2EE9-42E6-A58C-15A75683A058}" srcId="{4E9DA7C1-1480-49EA-9CD0-8F6A0D6AA42D}" destId="{57BF6333-D849-40A6-9911-18DD36BF0B80}" srcOrd="0" destOrd="0" parTransId="{44C149B4-F725-4991-8BC7-F035B4A5EDEF}" sibTransId="{AF130645-FD8C-4FF9-98D9-01AA9480534E}"/>
    <dgm:cxn modelId="{64668D35-E8DB-44FB-8F21-E5247D187A1F}" type="presOf" srcId="{F6E95094-B90D-4C73-B557-CD6A79ED982F}" destId="{64CDE9A0-7D9C-42BF-99A5-37C6C6100EFB}" srcOrd="0" destOrd="0" presId="urn:microsoft.com/office/officeart/2008/layout/TitlePictureLineup"/>
    <dgm:cxn modelId="{E4E466F7-1B5A-4336-AB3C-78D4058B505D}" srcId="{F0965032-DF36-4B1C-948B-D65D7D419761}" destId="{4E9DA7C1-1480-49EA-9CD0-8F6A0D6AA42D}" srcOrd="2" destOrd="0" parTransId="{40F28A17-5F68-468F-A5FE-BC0F0F46F628}" sibTransId="{9063222A-6D2E-4403-87E6-392A62B3257A}"/>
    <dgm:cxn modelId="{0FD67BAD-16A9-408F-9900-9360705DA74E}" type="presOf" srcId="{ADD4A057-B5E2-4146-AB90-7475FCB0D4C5}" destId="{BA52ED19-E93E-4BCE-8DBF-CC81AFF42114}" srcOrd="0" destOrd="0" presId="urn:microsoft.com/office/officeart/2008/layout/TitlePictureLineup"/>
    <dgm:cxn modelId="{12AC59A8-FC97-435C-87DB-E4BAA550BEC0}" type="presOf" srcId="{0C604A66-097D-4956-9FA1-DE000D27C6E0}" destId="{537B8C20-13F6-41A4-9548-CBC9159BEDDC}"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F578A869-2EC8-489B-BE38-D2F5CBE7991B}" type="presOf" srcId="{12B981EF-2CD5-44C3-9725-A84BA558D9CA}" destId="{5F1BE09D-036A-43E8-9529-36695DC51A80}" srcOrd="0" destOrd="0" presId="urn:microsoft.com/office/officeart/2008/layout/TitlePictureLineup"/>
    <dgm:cxn modelId="{F2D60CAD-824E-4695-9F63-9039BF02F826}" type="presOf" srcId="{4E9DA7C1-1480-49EA-9CD0-8F6A0D6AA42D}" destId="{6ABD5C7D-B500-49AB-9256-6C35BA26A34F}" srcOrd="0" destOrd="0" presId="urn:microsoft.com/office/officeart/2008/layout/TitlePictureLineup"/>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61247B1A-1A49-4BD6-8A2F-7531D02D7768}" srcId="{F0965032-DF36-4B1C-948B-D65D7D419761}" destId="{64E2A2C9-7137-464B-B9E2-6F01542CA98B}" srcOrd="1" destOrd="0" parTransId="{C94B4DD8-8399-4A59-B830-DEA499DABEE2}" sibTransId="{D028FF32-8012-41F1-BA8E-1EBBDC34037F}"/>
    <dgm:cxn modelId="{AB367F35-DBEF-48DF-8A96-E985D59DBA1A}" type="presOf" srcId="{64E2A2C9-7137-464B-B9E2-6F01542CA98B}" destId="{ECA21805-26CF-41A8-B927-49F66BA23758}" srcOrd="0" destOrd="0" presId="urn:microsoft.com/office/officeart/2008/layout/TitlePictureLineup"/>
    <dgm:cxn modelId="{3E13C354-EEDE-4AE4-A481-D889C6B61963}" type="presOf" srcId="{F0965032-DF36-4B1C-948B-D65D7D419761}" destId="{CB82C0CB-9933-4DC2-9E7C-6B4DD02E0B7B}" srcOrd="0" destOrd="0" presId="urn:microsoft.com/office/officeart/2008/layout/TitlePictureLineup"/>
    <dgm:cxn modelId="{E1AD6C13-5327-412B-A6EE-90C217BB2D63}" type="presOf" srcId="{57BF6333-D849-40A6-9911-18DD36BF0B80}" destId="{5CB152B4-BFA7-4D59-AA4C-C551DB6677AF}" srcOrd="0" destOrd="0" presId="urn:microsoft.com/office/officeart/2008/layout/TitlePictureLineup"/>
    <dgm:cxn modelId="{3BDED59F-8487-4856-98EC-F938EC28CE2F}" type="presOf" srcId="{807B853D-EC68-4E68-B041-A305F83ACF72}" destId="{79A1AF16-06FE-40C8-9299-8AACF6875069}" srcOrd="0" destOrd="0" presId="urn:microsoft.com/office/officeart/2008/layout/TitlePictureLineup"/>
    <dgm:cxn modelId="{3DC2711A-F974-4884-9439-4BFA7F4F1558}" srcId="{F0965032-DF36-4B1C-948B-D65D7D419761}" destId="{F6E95094-B90D-4C73-B557-CD6A79ED982F}" srcOrd="0" destOrd="0" parTransId="{11F5A42B-BBCA-4410-8107-EA8AB6CA30C2}" sibTransId="{85F031F1-8E2E-4896-BD6A-F78A63E21651}"/>
    <dgm:cxn modelId="{07FE0F1B-96EE-4E40-A933-B346C08D3FC2}" type="presOf" srcId="{CE6816D9-ED6A-4DC6-93E9-9B303718C0CF}" destId="{C49F8187-CF30-4983-A17C-921C750C8D33}" srcOrd="0" destOrd="0" presId="urn:microsoft.com/office/officeart/2008/layout/TitlePictureLineup"/>
    <dgm:cxn modelId="{30BFAE5A-3610-498C-AE91-22F25700ED3E}" srcId="{CE6816D9-ED6A-4DC6-93E9-9B303718C0CF}" destId="{ADD4A057-B5E2-4146-AB90-7475FCB0D4C5}" srcOrd="0" destOrd="0" parTransId="{6CD8B3F1-8B75-4719-9136-AE427CDB41DF}" sibTransId="{D9429345-F63B-42F2-A4C7-86A1F04E5BC7}"/>
    <dgm:cxn modelId="{84398360-7658-416E-A03C-B1A23E31A766}" srcId="{64E2A2C9-7137-464B-B9E2-6F01542CA98B}" destId="{0C604A66-097D-4956-9FA1-DE000D27C6E0}" srcOrd="0" destOrd="0" parTransId="{CF076E3E-A431-4938-8B1D-87C5250FEC29}" sibTransId="{FE2C50B2-BE7A-4E83-AF4A-930736CF45B1}"/>
    <dgm:cxn modelId="{92309625-90AB-45AC-9AAF-D61EDD2948ED}" type="presParOf" srcId="{CB82C0CB-9933-4DC2-9E7C-6B4DD02E0B7B}" destId="{C48FD5B8-DE73-4E92-9256-4F92F425D70C}" srcOrd="0" destOrd="0" presId="urn:microsoft.com/office/officeart/2008/layout/TitlePictureLineup"/>
    <dgm:cxn modelId="{28DA882B-3A8A-4F24-ACBD-B719D4A08104}" type="presParOf" srcId="{C48FD5B8-DE73-4E92-9256-4F92F425D70C}" destId="{45A4461A-2548-4523-BA28-9001F61A6CB1}" srcOrd="0" destOrd="0" presId="urn:microsoft.com/office/officeart/2008/layout/TitlePictureLineup"/>
    <dgm:cxn modelId="{5F8A3E81-62B6-4B79-82E3-5CF3866FE0D0}" type="presParOf" srcId="{C48FD5B8-DE73-4E92-9256-4F92F425D70C}" destId="{3628C5CB-16AC-4E11-BE7C-FE6D6D6D415B}" srcOrd="1" destOrd="0" presId="urn:microsoft.com/office/officeart/2008/layout/TitlePictureLineup"/>
    <dgm:cxn modelId="{4DB03BF4-3A75-4D81-962D-02CC206ED9CA}" type="presParOf" srcId="{C48FD5B8-DE73-4E92-9256-4F92F425D70C}" destId="{D73175DE-7301-44E0-AF0C-D534359013D7}" srcOrd="2" destOrd="0" presId="urn:microsoft.com/office/officeart/2008/layout/TitlePictureLineup"/>
    <dgm:cxn modelId="{71037932-3CE1-4961-BBA3-335D64BE2CB1}" type="presParOf" srcId="{C48FD5B8-DE73-4E92-9256-4F92F425D70C}" destId="{64CDE9A0-7D9C-42BF-99A5-37C6C6100EFB}" srcOrd="3" destOrd="0" presId="urn:microsoft.com/office/officeart/2008/layout/TitlePictureLineup"/>
    <dgm:cxn modelId="{563C9EA2-10AD-44FD-AB9A-0852165317D9}" type="presParOf" srcId="{CB82C0CB-9933-4DC2-9E7C-6B4DD02E0B7B}" destId="{C6FD359A-5EC6-4BAE-A525-73033EBC95FA}" srcOrd="1" destOrd="0" presId="urn:microsoft.com/office/officeart/2008/layout/TitlePictureLineup"/>
    <dgm:cxn modelId="{7B9ACAF1-F82D-42A0-AAA8-944E69F1D194}" type="presParOf" srcId="{CB82C0CB-9933-4DC2-9E7C-6B4DD02E0B7B}" destId="{58471E32-64CC-43F1-9689-F9CDB532725D}" srcOrd="2" destOrd="0" presId="urn:microsoft.com/office/officeart/2008/layout/TitlePictureLineup"/>
    <dgm:cxn modelId="{03595E17-CA42-4E7A-89FC-5359A914F978}" type="presParOf" srcId="{58471E32-64CC-43F1-9689-F9CDB532725D}" destId="{0150C2B8-C01F-47EF-8B97-08079D4BFFAD}" srcOrd="0" destOrd="0" presId="urn:microsoft.com/office/officeart/2008/layout/TitlePictureLineup"/>
    <dgm:cxn modelId="{9C7ADB10-D015-4DA4-B6E7-E580CE6963D7}" type="presParOf" srcId="{58471E32-64CC-43F1-9689-F9CDB532725D}" destId="{3D817469-AD40-4663-989E-BB87E8C686C8}" srcOrd="1" destOrd="0" presId="urn:microsoft.com/office/officeart/2008/layout/TitlePictureLineup"/>
    <dgm:cxn modelId="{6901357F-77B6-4FF2-8C88-901B3626B530}" type="presParOf" srcId="{58471E32-64CC-43F1-9689-F9CDB532725D}" destId="{537B8C20-13F6-41A4-9548-CBC9159BEDDC}" srcOrd="2" destOrd="0" presId="urn:microsoft.com/office/officeart/2008/layout/TitlePictureLineup"/>
    <dgm:cxn modelId="{7A999916-4BF1-40C8-96F7-3E0C26EF239F}" type="presParOf" srcId="{58471E32-64CC-43F1-9689-F9CDB532725D}" destId="{ECA21805-26CF-41A8-B927-49F66BA23758}" srcOrd="3" destOrd="0" presId="urn:microsoft.com/office/officeart/2008/layout/TitlePictureLineup"/>
    <dgm:cxn modelId="{C8935110-4397-441D-86A6-01993F738547}" type="presParOf" srcId="{CB82C0CB-9933-4DC2-9E7C-6B4DD02E0B7B}" destId="{A59773C8-683F-4BD9-A6A9-E48B75358B93}" srcOrd="3" destOrd="0" presId="urn:microsoft.com/office/officeart/2008/layout/TitlePictureLineup"/>
    <dgm:cxn modelId="{C03E1C0F-4091-437C-9ECC-A45078DE71BA}" type="presParOf" srcId="{CB82C0CB-9933-4DC2-9E7C-6B4DD02E0B7B}" destId="{D7DBD958-DCA5-44C3-B712-AFDC68E44EE4}" srcOrd="4" destOrd="0" presId="urn:microsoft.com/office/officeart/2008/layout/TitlePictureLineup"/>
    <dgm:cxn modelId="{44DCD30D-0DCD-4476-A8AB-A6465B92CFA1}" type="presParOf" srcId="{D7DBD958-DCA5-44C3-B712-AFDC68E44EE4}" destId="{9B7A8FB4-3CD8-42B9-8756-346B15F01238}" srcOrd="0" destOrd="0" presId="urn:microsoft.com/office/officeart/2008/layout/TitlePictureLineup"/>
    <dgm:cxn modelId="{6AE0266D-444A-442C-AD74-4A195DF32BA1}" type="presParOf" srcId="{D7DBD958-DCA5-44C3-B712-AFDC68E44EE4}" destId="{F382B726-4F1C-444B-AB8B-3FAD67DCAD47}" srcOrd="1" destOrd="0" presId="urn:microsoft.com/office/officeart/2008/layout/TitlePictureLineup"/>
    <dgm:cxn modelId="{3DDAEA7C-B5E5-45A5-BFA9-CFC75786A267}" type="presParOf" srcId="{D7DBD958-DCA5-44C3-B712-AFDC68E44EE4}" destId="{5CB152B4-BFA7-4D59-AA4C-C551DB6677AF}" srcOrd="2" destOrd="0" presId="urn:microsoft.com/office/officeart/2008/layout/TitlePictureLineup"/>
    <dgm:cxn modelId="{8315E605-69B7-41E9-8080-4B0D7331A07C}" type="presParOf" srcId="{D7DBD958-DCA5-44C3-B712-AFDC68E44EE4}" destId="{6ABD5C7D-B500-49AB-9256-6C35BA26A34F}" srcOrd="3" destOrd="0" presId="urn:microsoft.com/office/officeart/2008/layout/TitlePictureLineup"/>
    <dgm:cxn modelId="{5BEB5C60-E739-4CED-8ACE-10E6CA4F0350}" type="presParOf" srcId="{CB82C0CB-9933-4DC2-9E7C-6B4DD02E0B7B}" destId="{AFEDF02F-5FA4-4C9E-B40D-CF8C0DB513D0}" srcOrd="5" destOrd="0" presId="urn:microsoft.com/office/officeart/2008/layout/TitlePictureLineup"/>
    <dgm:cxn modelId="{776EF36C-B8A2-4C5F-9877-2B4273750220}" type="presParOf" srcId="{CB82C0CB-9933-4DC2-9E7C-6B4DD02E0B7B}" destId="{11461D89-70C3-4A8B-B352-DFF2AAE701BA}" srcOrd="6" destOrd="0" presId="urn:microsoft.com/office/officeart/2008/layout/TitlePictureLineup"/>
    <dgm:cxn modelId="{9974A0DB-5805-480C-9588-FD55EA89D672}" type="presParOf" srcId="{11461D89-70C3-4A8B-B352-DFF2AAE701BA}" destId="{4EE6FED3-6E2D-45F4-95D2-01D390497FD4}" srcOrd="0" destOrd="0" presId="urn:microsoft.com/office/officeart/2008/layout/TitlePictureLineup"/>
    <dgm:cxn modelId="{38F079C5-539B-4EB7-AA4B-83FB9F4D551D}" type="presParOf" srcId="{11461D89-70C3-4A8B-B352-DFF2AAE701BA}" destId="{FE5846D7-D067-41A0-BF32-BEAD444913F7}" srcOrd="1" destOrd="0" presId="urn:microsoft.com/office/officeart/2008/layout/TitlePictureLineup"/>
    <dgm:cxn modelId="{76D2AEE0-3103-4529-AACB-0E753212FA0A}" type="presParOf" srcId="{11461D89-70C3-4A8B-B352-DFF2AAE701BA}" destId="{BA52ED19-E93E-4BCE-8DBF-CC81AFF42114}" srcOrd="2" destOrd="0" presId="urn:microsoft.com/office/officeart/2008/layout/TitlePictureLineup"/>
    <dgm:cxn modelId="{6A06C5D7-8BA3-42E0-A7C6-48ED1B391CDA}" type="presParOf" srcId="{11461D89-70C3-4A8B-B352-DFF2AAE701BA}" destId="{C49F8187-CF30-4983-A17C-921C750C8D33}" srcOrd="3" destOrd="0" presId="urn:microsoft.com/office/officeart/2008/layout/TitlePictureLineup"/>
    <dgm:cxn modelId="{1213E9A3-0980-4E54-8D44-4BE995EB3149}" type="presParOf" srcId="{CB82C0CB-9933-4DC2-9E7C-6B4DD02E0B7B}" destId="{CDA25DA2-F0F4-4F58-9F1C-E76F1C5A66E1}" srcOrd="7" destOrd="0" presId="urn:microsoft.com/office/officeart/2008/layout/TitlePictureLineup"/>
    <dgm:cxn modelId="{AAAEE1FE-D34F-4169-9621-4D809E789F9D}" type="presParOf" srcId="{CB82C0CB-9933-4DC2-9E7C-6B4DD02E0B7B}" destId="{D82D658F-5144-46A3-8386-AC4553EC2B0E}" srcOrd="8" destOrd="0" presId="urn:microsoft.com/office/officeart/2008/layout/TitlePictureLineup"/>
    <dgm:cxn modelId="{8FF581B2-1355-4F6B-9819-0357A02A13BF}" type="presParOf" srcId="{D82D658F-5144-46A3-8386-AC4553EC2B0E}" destId="{F91B6465-0BC6-41D7-96EA-B726DA35C18F}" srcOrd="0" destOrd="0" presId="urn:microsoft.com/office/officeart/2008/layout/TitlePictureLineup"/>
    <dgm:cxn modelId="{DD4AEE95-8879-46D9-BB3D-F51527E0C337}" type="presParOf" srcId="{D82D658F-5144-46A3-8386-AC4553EC2B0E}" destId="{FB8AD224-A3F1-4DD6-AF21-4D49DC2E37B0}" srcOrd="1" destOrd="0" presId="urn:microsoft.com/office/officeart/2008/layout/TitlePictureLineup"/>
    <dgm:cxn modelId="{45F92A19-E352-4EE0-A8F6-A08ABA13B011}" type="presParOf" srcId="{D82D658F-5144-46A3-8386-AC4553EC2B0E}" destId="{5F1BE09D-036A-43E8-9529-36695DC51A80}" srcOrd="2" destOrd="0" presId="urn:microsoft.com/office/officeart/2008/layout/TitlePictureLineup"/>
    <dgm:cxn modelId="{98485FB6-3087-44CA-9695-B470BD1F2E56}"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s-MX"/>
        </a:p>
      </dgm:t>
    </dgm:pt>
    <dgm:pt modelId="{02C328FA-5371-43F4-9F89-AAC597EC48F5}">
      <dgm:prSet phldrT="[Texto]"/>
      <dgm:spPr/>
      <dgm:t>
        <a:bodyPr/>
        <a:lstStyle/>
        <a:p>
          <a:r>
            <a:rPr lang="es-MX" dirty="0" smtClean="0"/>
            <a:t>1900-1910</a:t>
          </a:r>
          <a:endParaRPr lang="es-MX"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dgm:spPr/>
      <dgm:t>
        <a:bodyPr/>
        <a:lstStyle/>
        <a:p>
          <a:r>
            <a:rPr lang="es-MX" dirty="0" smtClean="0"/>
            <a:t>1915</a:t>
          </a:r>
          <a:endParaRPr lang="es-MX"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dgm:spPr/>
      <dgm:t>
        <a:bodyPr/>
        <a:lstStyle/>
        <a:p>
          <a:r>
            <a:rPr lang="es-MX" dirty="0" smtClean="0"/>
            <a:t>Se publican los primeros libros de </a:t>
          </a:r>
          <a:r>
            <a:rPr lang="es-MX" i="1" dirty="0" smtClean="0"/>
            <a:t>Marketing, </a:t>
          </a:r>
          <a:r>
            <a:rPr lang="es-MX" i="0" dirty="0" smtClean="0"/>
            <a:t>como  </a:t>
          </a:r>
          <a:r>
            <a:rPr lang="es-MX" i="1" dirty="0" smtClean="0"/>
            <a:t>“</a:t>
          </a:r>
          <a:r>
            <a:rPr lang="es-MX" i="1" dirty="0" err="1" smtClean="0"/>
            <a:t>Some</a:t>
          </a:r>
          <a:r>
            <a:rPr lang="es-MX" i="1" dirty="0" smtClean="0"/>
            <a:t> </a:t>
          </a:r>
          <a:r>
            <a:rPr lang="es-MX" i="1" dirty="0" err="1" smtClean="0"/>
            <a:t>problems</a:t>
          </a:r>
          <a:r>
            <a:rPr lang="es-MX" i="1" dirty="0" smtClean="0"/>
            <a:t> in </a:t>
          </a:r>
          <a:r>
            <a:rPr lang="es-MX" i="1" dirty="0" err="1" smtClean="0"/>
            <a:t>market</a:t>
          </a:r>
          <a:r>
            <a:rPr lang="es-MX" i="1" dirty="0" smtClean="0"/>
            <a:t> </a:t>
          </a:r>
          <a:r>
            <a:rPr lang="es-MX" i="1" dirty="0" err="1" smtClean="0"/>
            <a:t>distribution</a:t>
          </a:r>
          <a:r>
            <a:rPr lang="es-MX" i="1" dirty="0" smtClean="0"/>
            <a:t>” y “</a:t>
          </a:r>
          <a:r>
            <a:rPr lang="es-MX" i="1" dirty="0" err="1" smtClean="0"/>
            <a:t>The</a:t>
          </a:r>
          <a:r>
            <a:rPr lang="es-MX" i="1" dirty="0" smtClean="0"/>
            <a:t> marketing of </a:t>
          </a:r>
          <a:r>
            <a:rPr lang="es-MX" i="1" dirty="0" err="1" smtClean="0"/>
            <a:t>farm</a:t>
          </a:r>
          <a:r>
            <a:rPr lang="es-MX" i="1" dirty="0" smtClean="0"/>
            <a:t> </a:t>
          </a:r>
          <a:r>
            <a:rPr lang="es-MX" i="1" dirty="0" err="1" smtClean="0"/>
            <a:t>products</a:t>
          </a:r>
          <a:r>
            <a:rPr lang="es-MX" i="1" dirty="0" smtClean="0"/>
            <a:t>,</a:t>
          </a:r>
          <a:r>
            <a:rPr lang="es-MX" i="0" dirty="0" smtClean="0"/>
            <a:t> (</a:t>
          </a:r>
          <a:r>
            <a:rPr lang="es-ES" dirty="0" err="1" smtClean="0"/>
            <a:t>Hunt</a:t>
          </a:r>
          <a:r>
            <a:rPr lang="es-ES" dirty="0" smtClean="0"/>
            <a:t> y </a:t>
          </a:r>
          <a:r>
            <a:rPr lang="es-ES" dirty="0" err="1" smtClean="0"/>
            <a:t>Goolsby</a:t>
          </a:r>
          <a:r>
            <a:rPr lang="es-ES" dirty="0" smtClean="0"/>
            <a:t>, 1988).</a:t>
          </a:r>
          <a:endParaRPr lang="es-MX"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dgm:spPr/>
      <dgm:t>
        <a:bodyPr/>
        <a:lstStyle/>
        <a:p>
          <a:r>
            <a:rPr lang="es-MX" dirty="0" smtClean="0"/>
            <a:t>1917</a:t>
          </a:r>
          <a:endParaRPr lang="es-MX"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dgm:spPr/>
      <dgm:t>
        <a:bodyPr/>
        <a:lstStyle/>
        <a:p>
          <a:r>
            <a:rPr lang="es-ES" dirty="0" smtClean="0"/>
            <a:t>Se considera al marketing como un conjunto de actividades encaminadas a mejorar la distribución de los productos.  (</a:t>
          </a:r>
          <a:r>
            <a:rPr lang="es-ES" dirty="0" err="1" smtClean="0"/>
            <a:t>Munuera</a:t>
          </a:r>
          <a:r>
            <a:rPr lang="es-ES" dirty="0" smtClean="0"/>
            <a:t>, 1992).</a:t>
          </a:r>
          <a:endParaRPr lang="es-MX"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dgm:spPr/>
      <dgm:t>
        <a:bodyPr/>
        <a:lstStyle/>
        <a:p>
          <a:r>
            <a:rPr lang="es-MX" dirty="0" smtClean="0"/>
            <a:t>Se ofrecen los primeros cursos  como </a:t>
          </a:r>
          <a:r>
            <a:rPr lang="es-ES" dirty="0" smtClean="0"/>
            <a:t>“</a:t>
          </a:r>
          <a:r>
            <a:rPr lang="es-ES" i="1" dirty="0" err="1" smtClean="0"/>
            <a:t>The</a:t>
          </a:r>
          <a:r>
            <a:rPr lang="es-ES" i="1" dirty="0" smtClean="0"/>
            <a:t> </a:t>
          </a:r>
          <a:r>
            <a:rPr lang="es-ES" i="1" dirty="0" err="1" smtClean="0"/>
            <a:t>distributive</a:t>
          </a:r>
          <a:r>
            <a:rPr lang="es-ES" i="1" dirty="0" smtClean="0"/>
            <a:t> and </a:t>
          </a:r>
          <a:r>
            <a:rPr lang="es-ES" i="1" dirty="0" err="1" smtClean="0"/>
            <a:t>regulative</a:t>
          </a:r>
          <a:r>
            <a:rPr lang="es-ES" i="1" dirty="0" smtClean="0"/>
            <a:t> industries of </a:t>
          </a:r>
          <a:r>
            <a:rPr lang="es-ES" i="1" dirty="0" err="1" smtClean="0"/>
            <a:t>the</a:t>
          </a:r>
          <a:r>
            <a:rPr lang="es-ES" i="1" dirty="0" smtClean="0"/>
            <a:t> </a:t>
          </a:r>
          <a:r>
            <a:rPr lang="es-ES" i="1" dirty="0" err="1" smtClean="0"/>
            <a:t>United</a:t>
          </a:r>
          <a:r>
            <a:rPr lang="es-ES" i="1" dirty="0" smtClean="0"/>
            <a:t> </a:t>
          </a:r>
          <a:r>
            <a:rPr lang="es-ES" i="1" dirty="0" err="1" smtClean="0"/>
            <a:t>States</a:t>
          </a:r>
          <a:r>
            <a:rPr lang="es-ES" dirty="0" smtClean="0"/>
            <a:t>” en la Universidad de Michigan y  “</a:t>
          </a:r>
          <a:r>
            <a:rPr lang="es-ES" dirty="0" err="1" smtClean="0"/>
            <a:t>Product</a:t>
          </a:r>
          <a:r>
            <a:rPr lang="es-ES" dirty="0" smtClean="0"/>
            <a:t> Marketing”  en la Universidad de Pennsylvania.  (Moliner, 2004).</a:t>
          </a:r>
          <a:endParaRPr lang="es-MX"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478EC327-6A0A-478E-AA7A-B73231A24F69}">
      <dgm:prSet phldrT="[Texto]"/>
      <dgm:spPr/>
      <dgm:t>
        <a:bodyPr/>
        <a:lstStyle/>
        <a:p>
          <a:r>
            <a:rPr lang="es-MX" dirty="0" smtClean="0"/>
            <a:t>1914</a:t>
          </a:r>
          <a:endParaRPr lang="es-MX" dirty="0"/>
        </a:p>
      </dgm:t>
    </dgm:pt>
    <dgm:pt modelId="{F4CCBEDF-B4E0-43F9-9878-E2AD39BBAC97}" type="parTrans" cxnId="{2A27546A-3DB3-4A24-92F8-DC84F491C8A1}">
      <dgm:prSet/>
      <dgm:spPr/>
      <dgm:t>
        <a:bodyPr/>
        <a:lstStyle/>
        <a:p>
          <a:endParaRPr lang="es-MX"/>
        </a:p>
      </dgm:t>
    </dgm:pt>
    <dgm:pt modelId="{E014F4A7-6FE3-4E63-891E-8DBA93368F14}" type="sibTrans" cxnId="{2A27546A-3DB3-4A24-92F8-DC84F491C8A1}">
      <dgm:prSet/>
      <dgm:spPr/>
      <dgm:t>
        <a:bodyPr/>
        <a:lstStyle/>
        <a:p>
          <a:endParaRPr lang="es-MX"/>
        </a:p>
      </dgm:t>
    </dgm:pt>
    <dgm:pt modelId="{8F5DECF2-8998-4CFF-860A-383C9704285C}">
      <dgm:prSet phldrT="[Texto]"/>
      <dgm:spPr/>
      <dgm:t>
        <a:bodyPr/>
        <a:lstStyle/>
        <a:p>
          <a:r>
            <a:rPr lang="es-MX" dirty="0" smtClean="0"/>
            <a:t>Lewis Weld publica “Distribución de Mercado”, primera investigación científica de la materia. (</a:t>
          </a:r>
          <a:r>
            <a:rPr lang="es-MX" dirty="0" err="1" smtClean="0"/>
            <a:t>Bartels</a:t>
          </a:r>
          <a:r>
            <a:rPr lang="es-MX" dirty="0" smtClean="0"/>
            <a:t>, 1998).</a:t>
          </a:r>
          <a:endParaRPr lang="es-MX"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dgm:spPr/>
      <dgm:t>
        <a:bodyPr/>
        <a:lstStyle/>
        <a:p>
          <a:r>
            <a:rPr lang="es-MX" dirty="0" smtClean="0"/>
            <a:t>1920</a:t>
          </a:r>
          <a:endParaRPr lang="es-MX"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dgm:spPr/>
      <dgm:t>
        <a:bodyPr/>
        <a:lstStyle/>
        <a:p>
          <a:r>
            <a:rPr lang="es-MX" dirty="0" smtClean="0"/>
            <a:t>Surge </a:t>
          </a:r>
          <a:r>
            <a:rPr lang="es-ES" dirty="0" smtClean="0"/>
            <a:t>es la preocupación por la investigación de mercados, con publicaciones como “</a:t>
          </a:r>
          <a:r>
            <a:rPr lang="es-ES" dirty="0" err="1" smtClean="0"/>
            <a:t>Market</a:t>
          </a:r>
          <a:r>
            <a:rPr lang="es-ES" dirty="0" smtClean="0"/>
            <a:t> </a:t>
          </a:r>
          <a:r>
            <a:rPr lang="es-ES" dirty="0" err="1" smtClean="0"/>
            <a:t>Analysis</a:t>
          </a:r>
          <a:r>
            <a:rPr lang="es-ES" dirty="0" smtClean="0"/>
            <a:t>: </a:t>
          </a:r>
          <a:r>
            <a:rPr lang="es-ES" dirty="0" err="1" smtClean="0"/>
            <a:t>It’s</a:t>
          </a:r>
          <a:r>
            <a:rPr lang="es-ES" dirty="0" smtClean="0"/>
            <a:t> </a:t>
          </a:r>
          <a:r>
            <a:rPr lang="es-ES" dirty="0" err="1" smtClean="0"/>
            <a:t>Principles</a:t>
          </a:r>
          <a:r>
            <a:rPr lang="es-ES" dirty="0" smtClean="0"/>
            <a:t> and </a:t>
          </a:r>
          <a:r>
            <a:rPr lang="es-ES" dirty="0" err="1" smtClean="0"/>
            <a:t>Methods</a:t>
          </a:r>
          <a:r>
            <a:rPr lang="es-ES" dirty="0" smtClean="0"/>
            <a:t>.  (Moliner, 2004).</a:t>
          </a:r>
          <a:endParaRPr lang="es-MX"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dgm:spPr>
        <a:blipFill rotWithShape="1">
          <a:blip xmlns:r="http://schemas.openxmlformats.org/officeDocument/2006/relationships" r:embed="rId1"/>
          <a:stretch>
            <a:fillRect/>
          </a:stretch>
        </a:blipFill>
      </dgm:spPr>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rotWithShape="1">
          <a:blip xmlns:r="http://schemas.openxmlformats.org/officeDocument/2006/relationships" r:embed="rId2"/>
          <a:stretch>
            <a:fillRect/>
          </a:stretch>
        </a:blipFill>
      </dgm:spPr>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rotWithShape="1">
          <a:blip xmlns:r="http://schemas.openxmlformats.org/officeDocument/2006/relationships" r:embed="rId3"/>
          <a:stretch>
            <a:fillRect/>
          </a:stretch>
        </a:blipFill>
      </dgm:spPr>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rotWithShape="1">
          <a:blip xmlns:r="http://schemas.openxmlformats.org/officeDocument/2006/relationships" r:embed="rId4"/>
          <a:stretch>
            <a:fillRect/>
          </a:stretch>
        </a:blipFill>
      </dgm:spPr>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rotWithShape="1">
          <a:blip xmlns:r="http://schemas.openxmlformats.org/officeDocument/2006/relationships" r:embed="rId5"/>
          <a:stretch>
            <a:fillRect/>
          </a:stretch>
        </a:blipFill>
      </dgm:spPr>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9C6024C1-7946-4C35-8EC5-0BFDB57B9933}" srcId="{832DB864-A8B1-44EE-9173-C779086B00A1}" destId="{A72FF6E8-F089-42B3-95E2-37300418E9B2}" srcOrd="4" destOrd="0" parTransId="{8F8FE0FA-A74E-4F15-A36A-53E169342F02}" sibTransId="{8EE33A99-E610-4115-8043-2BB2E7538BFC}"/>
    <dgm:cxn modelId="{DA21AC62-C221-4E3F-9152-B6F9674F77C1}" srcId="{E107D2DF-B94E-421D-A87A-EE5BEBCA6A0B}" destId="{2C8915A0-0311-4C1D-B126-C8FA74D76E82}" srcOrd="0" destOrd="0" parTransId="{0F3AE5F9-F9D7-4DF1-82BD-3391AC2FA555}" sibTransId="{C366C093-B423-4372-990F-962004AF87D6}"/>
    <dgm:cxn modelId="{0AD8812C-41FB-4EB1-9CB8-9EFC5ADE204D}" type="presOf" srcId="{8A11EEA6-845B-4ED3-BBDB-84D03E4AF32A}" destId="{455D91FC-4C36-4B36-B7A7-73B4D9CE0763}" srcOrd="0" destOrd="0" presId="urn:microsoft.com/office/officeart/2008/layout/TitlePictureLineup"/>
    <dgm:cxn modelId="{1BB7DF56-5DE4-4B79-8E1A-86105B1A09C6}" type="presOf" srcId="{832DB864-A8B1-44EE-9173-C779086B00A1}" destId="{C06F983A-71D8-4E02-B7BF-49D3C7AE6C7D}" srcOrd="0" destOrd="0" presId="urn:microsoft.com/office/officeart/2008/layout/TitlePictureLineup"/>
    <dgm:cxn modelId="{5B0B0E3E-F1B4-469C-B936-DEFBE3FE2091}" srcId="{02C328FA-5371-43F4-9F89-AAC597EC48F5}" destId="{8E898D7B-417A-49E2-97E6-A86F006A8A66}" srcOrd="0" destOrd="0" parTransId="{F8BFFCD5-9612-4967-B1DC-D9EA0AEF8E49}" sibTransId="{EAD1EAE7-77E9-4066-8D50-9619A93FC88B}"/>
    <dgm:cxn modelId="{16542C90-2031-48C7-9B53-8819789A366C}" srcId="{8A11EEA6-845B-4ED3-BBDB-84D03E4AF32A}" destId="{4E3FEEF3-F17D-4EFC-980B-0B99F8088B36}" srcOrd="0" destOrd="0" parTransId="{93505ADA-8B91-4AC2-B569-0F77182C8023}" sibTransId="{FF525AC7-F85B-4396-9192-68E8A4B09D80}"/>
    <dgm:cxn modelId="{B5C254F0-CAAD-461B-A320-AF20B406F1E7}" srcId="{832DB864-A8B1-44EE-9173-C779086B00A1}" destId="{E107D2DF-B94E-421D-A87A-EE5BEBCA6A0B}" srcOrd="2" destOrd="0" parTransId="{9F2A285D-2099-41D5-8BF4-84F3B8141823}" sibTransId="{9DE8D104-60B6-4D48-8D4B-E5B4542ED072}"/>
    <dgm:cxn modelId="{2A27546A-3DB3-4A24-92F8-DC84F491C8A1}" srcId="{832DB864-A8B1-44EE-9173-C779086B00A1}" destId="{478EC327-6A0A-478E-AA7A-B73231A24F69}" srcOrd="1" destOrd="0" parTransId="{F4CCBEDF-B4E0-43F9-9878-E2AD39BBAC97}" sibTransId="{E014F4A7-6FE3-4E63-891E-8DBA93368F14}"/>
    <dgm:cxn modelId="{DB973239-74D6-405C-A35C-E44E60D78F0F}" type="presOf" srcId="{A72FF6E8-F089-42B3-95E2-37300418E9B2}" destId="{D4D4E803-B6AB-41F0-9E8A-392A3740F078}" srcOrd="0" destOrd="0" presId="urn:microsoft.com/office/officeart/2008/layout/TitlePictureLineup"/>
    <dgm:cxn modelId="{B29F81E4-CFB0-4469-93B7-C646BEE305F8}" type="presOf" srcId="{02C328FA-5371-43F4-9F89-AAC597EC48F5}" destId="{BD5BC1A1-6604-4ADE-8144-09CAEB9E1605}" srcOrd="0" destOrd="0" presId="urn:microsoft.com/office/officeart/2008/layout/TitlePictureLineup"/>
    <dgm:cxn modelId="{203C22A0-546F-4078-8D4F-DEB8472DE422}" type="presOf" srcId="{E107D2DF-B94E-421D-A87A-EE5BEBCA6A0B}" destId="{21073A54-BCE5-4C88-A7B9-61C0EA19925C}" srcOrd="0" destOrd="0" presId="urn:microsoft.com/office/officeart/2008/layout/TitlePictureLineup"/>
    <dgm:cxn modelId="{8E871A50-2325-447A-82A3-1827AEA39B94}" srcId="{832DB864-A8B1-44EE-9173-C779086B00A1}" destId="{02C328FA-5371-43F4-9F89-AAC597EC48F5}" srcOrd="0" destOrd="0" parTransId="{413EBFFE-809E-4FD0-A9F1-D11CA2462C61}" sibTransId="{E9838FDE-DC9A-48B7-B291-B10F7D4A50FF}"/>
    <dgm:cxn modelId="{25A1DCA6-0FB1-4A67-8CAD-415ADBC4A1FD}" type="presOf" srcId="{478EC327-6A0A-478E-AA7A-B73231A24F69}" destId="{D89666A8-F620-45D8-9ACB-473EE2039953}" srcOrd="0" destOrd="0" presId="urn:microsoft.com/office/officeart/2008/layout/TitlePictureLineup"/>
    <dgm:cxn modelId="{4ADD5064-BAB1-465D-9264-80771C2BC572}" type="presOf" srcId="{8F5DECF2-8998-4CFF-860A-383C9704285C}" destId="{42C44A6B-8021-4F04-A152-FA1F01663D75}" srcOrd="0" destOrd="0" presId="urn:microsoft.com/office/officeart/2008/layout/TitlePictureLineup"/>
    <dgm:cxn modelId="{203B3D97-4C3E-4181-B7D2-10493EEEE316}" srcId="{832DB864-A8B1-44EE-9173-C779086B00A1}" destId="{8A11EEA6-845B-4ED3-BBDB-84D03E4AF32A}" srcOrd="3" destOrd="0" parTransId="{AC15720E-4C0D-4714-975B-9ABC4FDE738F}" sibTransId="{73EEEA9D-1659-4CB2-A9AB-73BF65895241}"/>
    <dgm:cxn modelId="{8B9EEDD3-554F-4E3B-8BD3-259E06577D43}" type="presOf" srcId="{51F2998A-C996-49F8-9647-D82F88E99A3D}" destId="{9709E68A-4EB0-4FF8-9457-31ECAD50F1E0}" srcOrd="0" destOrd="0" presId="urn:microsoft.com/office/officeart/2008/layout/TitlePictureLineup"/>
    <dgm:cxn modelId="{E2061700-AA7C-4656-A959-5A7CF610EC3A}" type="presOf" srcId="{4E3FEEF3-F17D-4EFC-980B-0B99F8088B36}" destId="{9D2CA048-B4EB-452A-AFCB-EA35CBCDB99F}" srcOrd="0" destOrd="0" presId="urn:microsoft.com/office/officeart/2008/layout/TitlePictureLineup"/>
    <dgm:cxn modelId="{0234518C-D4F2-45F3-B609-E68EFF1A93A1}" type="presOf" srcId="{8E898D7B-417A-49E2-97E6-A86F006A8A66}" destId="{79E159CF-4214-4118-BC0F-491030FAECD6}" srcOrd="0" destOrd="0" presId="urn:microsoft.com/office/officeart/2008/layout/TitlePictureLineup"/>
    <dgm:cxn modelId="{D401DE0E-B8CB-4427-93CA-9952518A3985}" srcId="{A72FF6E8-F089-42B3-95E2-37300418E9B2}" destId="{51F2998A-C996-49F8-9647-D82F88E99A3D}" srcOrd="0" destOrd="0" parTransId="{DB79C5AC-B172-4F44-8910-0B610B977D98}" sibTransId="{EEDDE1F1-8B4D-454A-B569-9FF6088A90FF}"/>
    <dgm:cxn modelId="{C7545487-01D4-4B3B-9E93-45986F68E599}" srcId="{478EC327-6A0A-478E-AA7A-B73231A24F69}" destId="{8F5DECF2-8998-4CFF-860A-383C9704285C}" srcOrd="0" destOrd="0" parTransId="{281DDFDF-5552-45B8-B9A1-AC9DA285704C}" sibTransId="{AA1605E4-B1B8-4200-A307-ABD069A91C55}"/>
    <dgm:cxn modelId="{C702AE43-F1CD-464C-A2BD-0F40BFEBB030}" type="presOf" srcId="{2C8915A0-0311-4C1D-B126-C8FA74D76E82}" destId="{CF3E535E-7297-4EB2-A4E6-66A3529025E8}" srcOrd="0" destOrd="0" presId="urn:microsoft.com/office/officeart/2008/layout/TitlePictureLineup"/>
    <dgm:cxn modelId="{A2F64822-C397-46FC-8738-89EA54E35D79}" type="presParOf" srcId="{C06F983A-71D8-4E02-B7BF-49D3C7AE6C7D}" destId="{EF8EC704-8732-43B3-A8E4-D85B853C38AC}" srcOrd="0" destOrd="0" presId="urn:microsoft.com/office/officeart/2008/layout/TitlePictureLineup"/>
    <dgm:cxn modelId="{11E74EB6-1709-4375-8648-54ED1458E33F}" type="presParOf" srcId="{EF8EC704-8732-43B3-A8E4-D85B853C38AC}" destId="{C7E5CC84-621F-4FB8-93CC-DD58C4501C47}" srcOrd="0" destOrd="0" presId="urn:microsoft.com/office/officeart/2008/layout/TitlePictureLineup"/>
    <dgm:cxn modelId="{2F90006F-B2B9-4858-9798-EFE2ABA24616}" type="presParOf" srcId="{EF8EC704-8732-43B3-A8E4-D85B853C38AC}" destId="{DB4F88E7-5264-4AA3-82CA-4FBEA3679D34}" srcOrd="1" destOrd="0" presId="urn:microsoft.com/office/officeart/2008/layout/TitlePictureLineup"/>
    <dgm:cxn modelId="{58B93F73-B29D-4A1A-B56A-462DF6F7ADB8}" type="presParOf" srcId="{EF8EC704-8732-43B3-A8E4-D85B853C38AC}" destId="{79E159CF-4214-4118-BC0F-491030FAECD6}" srcOrd="2" destOrd="0" presId="urn:microsoft.com/office/officeart/2008/layout/TitlePictureLineup"/>
    <dgm:cxn modelId="{867E794C-1435-4DB7-8365-FDC957CF2CF3}" type="presParOf" srcId="{EF8EC704-8732-43B3-A8E4-D85B853C38AC}" destId="{BD5BC1A1-6604-4ADE-8144-09CAEB9E1605}" srcOrd="3" destOrd="0" presId="urn:microsoft.com/office/officeart/2008/layout/TitlePictureLineup"/>
    <dgm:cxn modelId="{A4062B2F-D31C-4435-82F7-9CE89FD99FED}" type="presParOf" srcId="{C06F983A-71D8-4E02-B7BF-49D3C7AE6C7D}" destId="{C4300F5D-5A97-43D6-8EC6-488861249481}" srcOrd="1" destOrd="0" presId="urn:microsoft.com/office/officeart/2008/layout/TitlePictureLineup"/>
    <dgm:cxn modelId="{F142B536-2568-4ABC-94A8-8ACC0F9801FB}" type="presParOf" srcId="{C06F983A-71D8-4E02-B7BF-49D3C7AE6C7D}" destId="{23115BCD-1606-49FA-ACE2-DDA0FF642680}" srcOrd="2" destOrd="0" presId="urn:microsoft.com/office/officeart/2008/layout/TitlePictureLineup"/>
    <dgm:cxn modelId="{1EC1785C-3E00-41B6-AF30-47DA0D2791F4}" type="presParOf" srcId="{23115BCD-1606-49FA-ACE2-DDA0FF642680}" destId="{6A7D4757-BBEC-4A0B-BB44-47B8CAF71E67}" srcOrd="0" destOrd="0" presId="urn:microsoft.com/office/officeart/2008/layout/TitlePictureLineup"/>
    <dgm:cxn modelId="{6A232757-6C00-4857-A51F-A316EF92EFEF}" type="presParOf" srcId="{23115BCD-1606-49FA-ACE2-DDA0FF642680}" destId="{053575C5-A1E2-438C-9E7C-C0A4E8D01ED2}" srcOrd="1" destOrd="0" presId="urn:microsoft.com/office/officeart/2008/layout/TitlePictureLineup"/>
    <dgm:cxn modelId="{BECEB2F6-11C7-4135-B856-539AB02EE100}" type="presParOf" srcId="{23115BCD-1606-49FA-ACE2-DDA0FF642680}" destId="{42C44A6B-8021-4F04-A152-FA1F01663D75}" srcOrd="2" destOrd="0" presId="urn:microsoft.com/office/officeart/2008/layout/TitlePictureLineup"/>
    <dgm:cxn modelId="{6A44ACD9-8D44-4224-A4B0-73A7B73A3B21}" type="presParOf" srcId="{23115BCD-1606-49FA-ACE2-DDA0FF642680}" destId="{D89666A8-F620-45D8-9ACB-473EE2039953}" srcOrd="3" destOrd="0" presId="urn:microsoft.com/office/officeart/2008/layout/TitlePictureLineup"/>
    <dgm:cxn modelId="{BE2BC52A-21B7-4762-85EE-AD906DF853B8}" type="presParOf" srcId="{C06F983A-71D8-4E02-B7BF-49D3C7AE6C7D}" destId="{6F682FA0-7463-42A7-A870-48C65D2965ED}" srcOrd="3" destOrd="0" presId="urn:microsoft.com/office/officeart/2008/layout/TitlePictureLineup"/>
    <dgm:cxn modelId="{15248B14-6709-4052-A7B1-8CCB1B0DD13D}" type="presParOf" srcId="{C06F983A-71D8-4E02-B7BF-49D3C7AE6C7D}" destId="{8138BACA-B9E1-4E90-B1D6-5F16B3413134}" srcOrd="4" destOrd="0" presId="urn:microsoft.com/office/officeart/2008/layout/TitlePictureLineup"/>
    <dgm:cxn modelId="{2048F790-E13A-4ACA-9335-6C1EE120BF60}" type="presParOf" srcId="{8138BACA-B9E1-4E90-B1D6-5F16B3413134}" destId="{5653992E-6BB1-4148-856F-0D09D2298421}" srcOrd="0" destOrd="0" presId="urn:microsoft.com/office/officeart/2008/layout/TitlePictureLineup"/>
    <dgm:cxn modelId="{700BC97A-4A42-4E29-9B52-83F15FAB38B2}" type="presParOf" srcId="{8138BACA-B9E1-4E90-B1D6-5F16B3413134}" destId="{9C2A40E9-D1D6-42CE-8841-22B64965E3E7}" srcOrd="1" destOrd="0" presId="urn:microsoft.com/office/officeart/2008/layout/TitlePictureLineup"/>
    <dgm:cxn modelId="{E70DF366-A9BD-4A57-9701-B45586990DCC}" type="presParOf" srcId="{8138BACA-B9E1-4E90-B1D6-5F16B3413134}" destId="{CF3E535E-7297-4EB2-A4E6-66A3529025E8}" srcOrd="2" destOrd="0" presId="urn:microsoft.com/office/officeart/2008/layout/TitlePictureLineup"/>
    <dgm:cxn modelId="{5927E003-51DC-454E-984E-8285692AA550}" type="presParOf" srcId="{8138BACA-B9E1-4E90-B1D6-5F16B3413134}" destId="{21073A54-BCE5-4C88-A7B9-61C0EA19925C}" srcOrd="3" destOrd="0" presId="urn:microsoft.com/office/officeart/2008/layout/TitlePictureLineup"/>
    <dgm:cxn modelId="{F6540EFA-5951-4995-9848-19E398257C90}" type="presParOf" srcId="{C06F983A-71D8-4E02-B7BF-49D3C7AE6C7D}" destId="{236CAB72-F569-4C23-8A0C-FC2E97BF0E18}" srcOrd="5" destOrd="0" presId="urn:microsoft.com/office/officeart/2008/layout/TitlePictureLineup"/>
    <dgm:cxn modelId="{1B2D414D-B365-49B3-81CF-6ED81D0299D6}" type="presParOf" srcId="{C06F983A-71D8-4E02-B7BF-49D3C7AE6C7D}" destId="{FA09B90E-1DF7-4DEE-AA42-8B3743E34860}" srcOrd="6" destOrd="0" presId="urn:microsoft.com/office/officeart/2008/layout/TitlePictureLineup"/>
    <dgm:cxn modelId="{2FB3EC49-13BF-41CE-82AB-B4DEAA7C75FE}" type="presParOf" srcId="{FA09B90E-1DF7-4DEE-AA42-8B3743E34860}" destId="{6009388C-A63E-448D-BC1E-11839F504802}" srcOrd="0" destOrd="0" presId="urn:microsoft.com/office/officeart/2008/layout/TitlePictureLineup"/>
    <dgm:cxn modelId="{650AA1FE-67C1-46CE-A7F2-F96839C75413}" type="presParOf" srcId="{FA09B90E-1DF7-4DEE-AA42-8B3743E34860}" destId="{D161EA11-0733-4192-9571-5966DCBFB039}" srcOrd="1" destOrd="0" presId="urn:microsoft.com/office/officeart/2008/layout/TitlePictureLineup"/>
    <dgm:cxn modelId="{DF4F6E43-858F-4E3F-B49A-D71AD8371B10}" type="presParOf" srcId="{FA09B90E-1DF7-4DEE-AA42-8B3743E34860}" destId="{9D2CA048-B4EB-452A-AFCB-EA35CBCDB99F}" srcOrd="2" destOrd="0" presId="urn:microsoft.com/office/officeart/2008/layout/TitlePictureLineup"/>
    <dgm:cxn modelId="{FB276168-4F18-45EE-A9B9-FE3DE7277704}" type="presParOf" srcId="{FA09B90E-1DF7-4DEE-AA42-8B3743E34860}" destId="{455D91FC-4C36-4B36-B7A7-73B4D9CE0763}" srcOrd="3" destOrd="0" presId="urn:microsoft.com/office/officeart/2008/layout/TitlePictureLineup"/>
    <dgm:cxn modelId="{2173E549-F246-413B-A513-2554F33FC577}" type="presParOf" srcId="{C06F983A-71D8-4E02-B7BF-49D3C7AE6C7D}" destId="{5F7F0DF8-982C-4C7C-AB99-089643EE3031}" srcOrd="7" destOrd="0" presId="urn:microsoft.com/office/officeart/2008/layout/TitlePictureLineup"/>
    <dgm:cxn modelId="{622C4D82-6883-44B6-AE94-80D421381277}" type="presParOf" srcId="{C06F983A-71D8-4E02-B7BF-49D3C7AE6C7D}" destId="{82A643C6-B09D-4800-8A03-5F80056C206F}" srcOrd="8" destOrd="0" presId="urn:microsoft.com/office/officeart/2008/layout/TitlePictureLineup"/>
    <dgm:cxn modelId="{6482FBD0-E9EE-4CD1-9BD2-3E08FC2DD92A}" type="presParOf" srcId="{82A643C6-B09D-4800-8A03-5F80056C206F}" destId="{E784A791-5527-4D54-91BD-F942823AA984}" srcOrd="0" destOrd="0" presId="urn:microsoft.com/office/officeart/2008/layout/TitlePictureLineup"/>
    <dgm:cxn modelId="{35CC33C0-1472-4FD6-9317-0FC7C367D316}" type="presParOf" srcId="{82A643C6-B09D-4800-8A03-5F80056C206F}" destId="{607585A9-04C8-4384-9F41-E1927A8878C6}" srcOrd="1" destOrd="0" presId="urn:microsoft.com/office/officeart/2008/layout/TitlePictureLineup"/>
    <dgm:cxn modelId="{01952FBB-28F5-47CC-AB76-6795353209D5}" type="presParOf" srcId="{82A643C6-B09D-4800-8A03-5F80056C206F}" destId="{9709E68A-4EB0-4FF8-9457-31ECAD50F1E0}" srcOrd="2" destOrd="0" presId="urn:microsoft.com/office/officeart/2008/layout/TitlePictureLineup"/>
    <dgm:cxn modelId="{8E7FAF8F-B81A-41B6-8A79-5DABD71A9320}"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4" csCatId="colorful" phldr="1"/>
      <dgm:spPr/>
      <dgm:t>
        <a:bodyPr/>
        <a:lstStyle/>
        <a:p>
          <a:endParaRPr lang="es-MX"/>
        </a:p>
      </dgm:t>
    </dgm:pt>
    <dgm:pt modelId="{4E9DA7C1-1480-49EA-9CD0-8F6A0D6AA42D}">
      <dgm:prSet phldrT="[Texto]"/>
      <dgm:spPr/>
      <dgm:t>
        <a:bodyPr/>
        <a:lstStyle/>
        <a:p>
          <a:r>
            <a:rPr lang="es-MX" dirty="0" smtClean="0"/>
            <a:t>1937</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dgm:spPr/>
      <dgm:t>
        <a:bodyPr/>
        <a:lstStyle/>
        <a:p>
          <a:r>
            <a:rPr lang="es-ES" dirty="0" smtClean="0"/>
            <a:t>Clark y Clark agrupan las funciones del marketing en tres categorías: las funciones de intercambio, funciones de distribución física y las que facilitan las dos anteriores </a:t>
          </a:r>
          <a:endParaRPr lang="es-MX"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64E2A2C9-7137-464B-B9E2-6F01542CA98B}">
      <dgm:prSet phldrT="[Texto]"/>
      <dgm:spPr/>
      <dgm:t>
        <a:bodyPr/>
        <a:lstStyle/>
        <a:p>
          <a:r>
            <a:rPr lang="es-MX" dirty="0" smtClean="0"/>
            <a:t>1929</a:t>
          </a:r>
          <a:endParaRPr lang="es-MX"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dgm:spPr/>
      <dgm:t>
        <a:bodyPr/>
        <a:lstStyle/>
        <a:p>
          <a:r>
            <a:rPr lang="es-ES" dirty="0" smtClean="0"/>
            <a:t>Comienzan a constituirse las instituciones básicas en el desarrollo del pensamiento del marketing como el </a:t>
          </a:r>
          <a:r>
            <a:rPr lang="es-ES" i="1" dirty="0" smtClean="0"/>
            <a:t>American Marketing </a:t>
          </a:r>
          <a:r>
            <a:rPr lang="es-ES" i="1" dirty="0" err="1" smtClean="0"/>
            <a:t>Journal</a:t>
          </a:r>
          <a:r>
            <a:rPr lang="es-ES" i="1" dirty="0" smtClean="0"/>
            <a:t>. </a:t>
          </a:r>
          <a:r>
            <a:rPr lang="es-ES" dirty="0" smtClean="0"/>
            <a:t>(Moliner, 2004). </a:t>
          </a:r>
        </a:p>
        <a:p>
          <a:endParaRPr lang="es-MX" i="1" dirty="0" smtClean="0"/>
        </a:p>
        <a:p>
          <a:endParaRPr lang="es-MX"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dgm:spPr/>
      <dgm:t>
        <a:bodyPr/>
        <a:lstStyle/>
        <a:p>
          <a:r>
            <a:rPr lang="es-MX" dirty="0" smtClean="0"/>
            <a:t>1942</a:t>
          </a:r>
          <a:endParaRPr lang="es-MX"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dgm:spPr/>
      <dgm:t>
        <a:bodyPr/>
        <a:lstStyle/>
        <a:p>
          <a:r>
            <a:rPr lang="es-ES" dirty="0" smtClean="0"/>
            <a:t>Con el fin de promover el estudio científico del marketing se crea  “American Marketing </a:t>
          </a:r>
          <a:r>
            <a:rPr lang="es-ES" dirty="0" err="1" smtClean="0"/>
            <a:t>Association</a:t>
          </a:r>
          <a:r>
            <a:rPr lang="es-ES" dirty="0" smtClean="0"/>
            <a:t>” (A.M.A.). (Moliner, 2004) . </a:t>
          </a:r>
          <a:endParaRPr lang="es-MX"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B71096F5-4EBE-4974-99F0-E9C4448FE3F2}">
      <dgm:prSet phldrT="[Texto]"/>
      <dgm:spPr/>
      <dgm:t>
        <a:bodyPr/>
        <a:lstStyle/>
        <a:p>
          <a:r>
            <a:rPr lang="es-ES" dirty="0" smtClean="0"/>
            <a:t>Con la crisis se sustituyo el antiguo enfoque, dando pie al marketing orientado hacia la venta. (Moliner, 2004). </a:t>
          </a:r>
          <a:endParaRPr lang="es-MX" dirty="0"/>
        </a:p>
      </dgm:t>
    </dgm:pt>
    <dgm:pt modelId="{6B20D1DE-E04B-4F6C-B1DC-5F87BD23688F}" type="parTrans" cxnId="{94D0888C-440C-4166-98FD-2372E3E21821}">
      <dgm:prSet/>
      <dgm:spPr/>
      <dgm:t>
        <a:bodyPr/>
        <a:lstStyle/>
        <a:p>
          <a:endParaRPr lang="es-MX"/>
        </a:p>
      </dgm:t>
    </dgm:pt>
    <dgm:pt modelId="{941739BC-21FA-49DB-8416-4F71EC23BEA3}" type="sibTrans" cxnId="{94D0888C-440C-4166-98FD-2372E3E21821}">
      <dgm:prSet/>
      <dgm:spPr/>
      <dgm:t>
        <a:bodyPr/>
        <a:lstStyle/>
        <a:p>
          <a:endParaRPr lang="es-MX"/>
        </a:p>
      </dgm:t>
    </dgm:pt>
    <dgm:pt modelId="{FFC1920D-9687-4412-AD66-F70087AC0788}">
      <dgm:prSet phldrT="[Texto]"/>
      <dgm:spPr/>
      <dgm:t>
        <a:bodyPr/>
        <a:lstStyle/>
        <a:p>
          <a:r>
            <a:rPr lang="es-MX" dirty="0" smtClean="0"/>
            <a:t>1934</a:t>
          </a:r>
          <a:endParaRPr lang="es-MX" dirty="0"/>
        </a:p>
      </dgm:t>
    </dgm:pt>
    <dgm:pt modelId="{F2A1B826-0A2F-48C4-9124-24771D96A93F}" type="parTrans" cxnId="{F69A3BA7-3C80-4F6D-A899-E37D23AA44F0}">
      <dgm:prSet/>
      <dgm:spPr/>
      <dgm:t>
        <a:bodyPr/>
        <a:lstStyle/>
        <a:p>
          <a:endParaRPr lang="es-MX"/>
        </a:p>
      </dgm:t>
    </dgm:pt>
    <dgm:pt modelId="{BE2BF090-1BCB-4FB7-A4A2-487BC6E5E7A1}" type="sibTrans" cxnId="{F69A3BA7-3C80-4F6D-A899-E37D23AA44F0}">
      <dgm:prSet/>
      <dgm:spPr/>
      <dgm:t>
        <a:bodyPr/>
        <a:lstStyle/>
        <a:p>
          <a:endParaRPr lang="es-MX"/>
        </a:p>
      </dgm:t>
    </dgm:pt>
    <dgm:pt modelId="{EC663FBB-23B0-4A38-813D-56771FE8D19D}">
      <dgm:prSet phldrT="[Texto]"/>
      <dgm:spPr/>
      <dgm:t>
        <a:bodyPr/>
        <a:lstStyle/>
        <a:p>
          <a:r>
            <a:rPr lang="es-MX" dirty="0" smtClean="0"/>
            <a:t>1925</a:t>
          </a:r>
          <a:endParaRPr lang="es-MX" dirty="0"/>
        </a:p>
      </dgm:t>
    </dgm:pt>
    <dgm:pt modelId="{648AAAA7-B097-4BED-88D2-713D3EA4F0AF}" type="parTrans" cxnId="{A74093E9-9325-40FB-86A9-84C8C38B5378}">
      <dgm:prSet/>
      <dgm:spPr/>
      <dgm:t>
        <a:bodyPr/>
        <a:lstStyle/>
        <a:p>
          <a:endParaRPr lang="es-MX"/>
        </a:p>
      </dgm:t>
    </dgm:pt>
    <dgm:pt modelId="{CC4E6347-9BD1-4A01-83F8-223F742380D9}" type="sibTrans" cxnId="{A74093E9-9325-40FB-86A9-84C8C38B5378}">
      <dgm:prSet/>
      <dgm:spPr/>
      <dgm:t>
        <a:bodyPr/>
        <a:lstStyle/>
        <a:p>
          <a:endParaRPr lang="es-MX"/>
        </a:p>
      </dgm:t>
    </dgm:pt>
    <dgm:pt modelId="{3590B357-A376-470B-8235-94C1679A7A60}">
      <dgm:prSet phldrT="[Texto]"/>
      <dgm:spPr/>
      <dgm:t>
        <a:bodyPr/>
        <a:lstStyle/>
        <a:p>
          <a:r>
            <a:rPr lang="es-MX" b="0" i="0" dirty="0" smtClean="0"/>
            <a:t>La producción agrícola e industrial alcanzo gran apogeo y aparecieron nuevos productos en el mercado detallista. (</a:t>
          </a:r>
          <a:r>
            <a:rPr lang="es-MX" b="0" i="0" dirty="0" err="1" smtClean="0"/>
            <a:t>Bartels</a:t>
          </a:r>
          <a:r>
            <a:rPr lang="es-MX" b="0" i="0" dirty="0" smtClean="0"/>
            <a:t>, 2008).</a:t>
          </a:r>
          <a:endParaRPr lang="es-MX" dirty="0"/>
        </a:p>
      </dgm:t>
    </dgm:pt>
    <dgm:pt modelId="{C924DF75-5DF9-4471-9E90-DCF142A73F26}" type="parTrans" cxnId="{123297BC-CC40-4AB1-B2F5-D3A4FEC16CCA}">
      <dgm:prSet/>
      <dgm:spPr/>
      <dgm:t>
        <a:bodyPr/>
        <a:lstStyle/>
        <a:p>
          <a:endParaRPr lang="es-MX"/>
        </a:p>
      </dgm:t>
    </dgm:pt>
    <dgm:pt modelId="{58E941F1-21BE-4CFC-98D6-FAAC65ACCF67}" type="sibTrans" cxnId="{123297BC-CC40-4AB1-B2F5-D3A4FEC16CCA}">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A874F2CD-624C-4A32-86D7-079175D8C453}" type="pres">
      <dgm:prSet presAssocID="{EC663FBB-23B0-4A38-813D-56771FE8D19D}" presName="composite" presStyleCnt="0"/>
      <dgm:spPr/>
    </dgm:pt>
    <dgm:pt modelId="{5198739B-A1DE-4032-BD53-F96FB59C5D2A}" type="pres">
      <dgm:prSet presAssocID="{EC663FBB-23B0-4A38-813D-56771FE8D19D}" presName="Accent" presStyleLbl="alignAcc1" presStyleIdx="0" presStyleCnt="5"/>
      <dgm:spPr/>
    </dgm:pt>
    <dgm:pt modelId="{93D04384-83C3-4690-B050-F4F40284731B}" type="pres">
      <dgm:prSet presAssocID="{EC663FBB-23B0-4A38-813D-56771FE8D19D}" presName="Image" presStyleLbl="node1" presStyleIdx="0" presStyleCnt="5"/>
      <dgm:spPr>
        <a:blipFill rotWithShape="1">
          <a:blip xmlns:r="http://schemas.openxmlformats.org/officeDocument/2006/relationships" r:embed="rId1"/>
          <a:stretch>
            <a:fillRect/>
          </a:stretch>
        </a:blipFill>
      </dgm:spPr>
      <dgm:t>
        <a:bodyPr/>
        <a:lstStyle/>
        <a:p>
          <a:endParaRPr lang="es-MX"/>
        </a:p>
      </dgm:t>
    </dgm:pt>
    <dgm:pt modelId="{23E35333-6065-461B-947E-37910B9EDEB7}" type="pres">
      <dgm:prSet presAssocID="{EC663FBB-23B0-4A38-813D-56771FE8D19D}" presName="Child" presStyleLbl="revTx" presStyleIdx="0" presStyleCnt="5">
        <dgm:presLayoutVars>
          <dgm:bulletEnabled val="1"/>
        </dgm:presLayoutVars>
      </dgm:prSet>
      <dgm:spPr/>
      <dgm:t>
        <a:bodyPr/>
        <a:lstStyle/>
        <a:p>
          <a:endParaRPr lang="es-MX"/>
        </a:p>
      </dgm:t>
    </dgm:pt>
    <dgm:pt modelId="{FEDE772A-909F-4503-A109-FA77FB897D83}" type="pres">
      <dgm:prSet presAssocID="{EC663FBB-23B0-4A38-813D-56771FE8D19D}" presName="Parent" presStyleLbl="alignNode1" presStyleIdx="0" presStyleCnt="5">
        <dgm:presLayoutVars>
          <dgm:bulletEnabled val="1"/>
        </dgm:presLayoutVars>
      </dgm:prSet>
      <dgm:spPr/>
      <dgm:t>
        <a:bodyPr/>
        <a:lstStyle/>
        <a:p>
          <a:endParaRPr lang="es-MX"/>
        </a:p>
      </dgm:t>
    </dgm:pt>
    <dgm:pt modelId="{E557BF31-CA5F-42FA-9EEB-E150832AA979}" type="pres">
      <dgm:prSet presAssocID="{CC4E6347-9BD1-4A01-83F8-223F742380D9}"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rotWithShape="1">
          <a:blip xmlns:r="http://schemas.openxmlformats.org/officeDocument/2006/relationships" r:embed="rId2"/>
          <a:stretch>
            <a:fillRect/>
          </a:stretch>
        </a:blipFill>
      </dgm:spPr>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6B7AE82A-C237-4EE1-A949-655DB958CCDD}" type="pres">
      <dgm:prSet presAssocID="{FFC1920D-9687-4412-AD66-F70087AC0788}" presName="composite" presStyleCnt="0"/>
      <dgm:spPr/>
    </dgm:pt>
    <dgm:pt modelId="{0499E227-447A-40D8-A191-0AFA2C770602}" type="pres">
      <dgm:prSet presAssocID="{FFC1920D-9687-4412-AD66-F70087AC0788}" presName="Accent" presStyleLbl="alignAcc1" presStyleIdx="2" presStyleCnt="5"/>
      <dgm:spPr/>
    </dgm:pt>
    <dgm:pt modelId="{BB24767C-1DB8-4A9A-9812-B1401FF30FC4}" type="pres">
      <dgm:prSet presAssocID="{FFC1920D-9687-4412-AD66-F70087AC0788}" presName="Image" presStyleLbl="node1" presStyleIdx="2" presStyleCnt="5"/>
      <dgm:spPr>
        <a:blipFill rotWithShape="1">
          <a:blip xmlns:r="http://schemas.openxmlformats.org/officeDocument/2006/relationships" r:embed="rId3"/>
          <a:stretch>
            <a:fillRect/>
          </a:stretch>
        </a:blipFill>
      </dgm:spPr>
    </dgm:pt>
    <dgm:pt modelId="{867B9C22-C051-48B5-A782-F2B97513B03B}" type="pres">
      <dgm:prSet presAssocID="{FFC1920D-9687-4412-AD66-F70087AC0788}" presName="Child" presStyleLbl="revTx" presStyleIdx="2" presStyleCnt="5">
        <dgm:presLayoutVars>
          <dgm:bulletEnabled val="1"/>
        </dgm:presLayoutVars>
      </dgm:prSet>
      <dgm:spPr/>
      <dgm:t>
        <a:bodyPr/>
        <a:lstStyle/>
        <a:p>
          <a:endParaRPr lang="es-MX"/>
        </a:p>
      </dgm:t>
    </dgm:pt>
    <dgm:pt modelId="{640E5218-C738-420F-885F-E2A24164CC99}" type="pres">
      <dgm:prSet presAssocID="{FFC1920D-9687-4412-AD66-F70087AC0788}" presName="Parent" presStyleLbl="alignNode1" presStyleIdx="2" presStyleCnt="5">
        <dgm:presLayoutVars>
          <dgm:bulletEnabled val="1"/>
        </dgm:presLayoutVars>
      </dgm:prSet>
      <dgm:spPr/>
      <dgm:t>
        <a:bodyPr/>
        <a:lstStyle/>
        <a:p>
          <a:endParaRPr lang="es-MX"/>
        </a:p>
      </dgm:t>
    </dgm:pt>
    <dgm:pt modelId="{FC062717-7BB9-46C8-89EA-D58BC8DB3EBF}" type="pres">
      <dgm:prSet presAssocID="{BE2BF090-1BCB-4FB7-A4A2-487BC6E5E7A1}"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3" presStyleCnt="5"/>
      <dgm:spPr/>
    </dgm:pt>
    <dgm:pt modelId="{F382B726-4F1C-444B-AB8B-3FAD67DCAD47}" type="pres">
      <dgm:prSet presAssocID="{4E9DA7C1-1480-49EA-9CD0-8F6A0D6AA42D}" presName="Image" presStyleLbl="node1" presStyleIdx="3" presStyleCnt="5"/>
      <dgm:spPr>
        <a:blipFill rotWithShape="1">
          <a:blip xmlns:r="http://schemas.openxmlformats.org/officeDocument/2006/relationships" r:embed="rId4"/>
          <a:stretch>
            <a:fillRect/>
          </a:stretch>
        </a:blipFill>
      </dgm:spPr>
    </dgm:pt>
    <dgm:pt modelId="{5CB152B4-BFA7-4D59-AA4C-C551DB6677AF}" type="pres">
      <dgm:prSet presAssocID="{4E9DA7C1-1480-49EA-9CD0-8F6A0D6AA42D}" presName="Child" presStyleLbl="revTx" presStyleIdx="3"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3"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4" presStyleCnt="5"/>
      <dgm:spPr/>
    </dgm:pt>
    <dgm:pt modelId="{FE5846D7-D067-41A0-BF32-BEAD444913F7}" type="pres">
      <dgm:prSet presAssocID="{CE6816D9-ED6A-4DC6-93E9-9B303718C0CF}" presName="Image" presStyleLbl="node1" presStyleIdx="4" presStyleCnt="5"/>
      <dgm:spPr>
        <a:blipFill rotWithShape="1">
          <a:blip xmlns:r="http://schemas.openxmlformats.org/officeDocument/2006/relationships" r:embed="rId5"/>
          <a:stretch>
            <a:fillRect/>
          </a:stretch>
        </a:blipFill>
      </dgm:spPr>
      <dgm:t>
        <a:bodyPr/>
        <a:lstStyle/>
        <a:p>
          <a:endParaRPr lang="es-MX"/>
        </a:p>
      </dgm:t>
    </dgm:pt>
    <dgm:pt modelId="{BA52ED19-E93E-4BCE-8DBF-CC81AFF42114}" type="pres">
      <dgm:prSet presAssocID="{CE6816D9-ED6A-4DC6-93E9-9B303718C0CF}" presName="Child" presStyleLbl="revTx" presStyleIdx="4"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4" presStyleCnt="5">
        <dgm:presLayoutVars>
          <dgm:bulletEnabled val="1"/>
        </dgm:presLayoutVars>
      </dgm:prSet>
      <dgm:spPr/>
      <dgm:t>
        <a:bodyPr/>
        <a:lstStyle/>
        <a:p>
          <a:endParaRPr lang="es-MX"/>
        </a:p>
      </dgm:t>
    </dgm:pt>
  </dgm:ptLst>
  <dgm:cxnLst>
    <dgm:cxn modelId="{94D0888C-440C-4166-98FD-2372E3E21821}" srcId="{64E2A2C9-7137-464B-B9E2-6F01542CA98B}" destId="{B71096F5-4EBE-4974-99F0-E9C4448FE3F2}" srcOrd="0" destOrd="0" parTransId="{6B20D1DE-E04B-4F6C-B1DC-5F87BD23688F}" sibTransId="{941739BC-21FA-49DB-8416-4F71EC23BEA3}"/>
    <dgm:cxn modelId="{79FDF931-BBC8-4A77-86E6-75F6FCD0A127}" type="presOf" srcId="{CE6816D9-ED6A-4DC6-93E9-9B303718C0CF}" destId="{C49F8187-CF30-4983-A17C-921C750C8D33}" srcOrd="0" destOrd="0" presId="urn:microsoft.com/office/officeart/2008/layout/TitlePictureLineup"/>
    <dgm:cxn modelId="{912C2251-FCF2-42C2-A011-279C86AA2208}" srcId="{F0965032-DF36-4B1C-948B-D65D7D419761}" destId="{CE6816D9-ED6A-4DC6-93E9-9B303718C0CF}" srcOrd="4" destOrd="0" parTransId="{E8C70017-B21A-4108-983C-E03C6FC8C99F}" sibTransId="{E97DB923-A17D-4621-853D-5A6B6C5ACBEC}"/>
    <dgm:cxn modelId="{39F8856C-6598-44BB-8096-BF7EE6F7BC8B}" type="presOf" srcId="{FFC1920D-9687-4412-AD66-F70087AC0788}" destId="{640E5218-C738-420F-885F-E2A24164CC99}" srcOrd="0" destOrd="0" presId="urn:microsoft.com/office/officeart/2008/layout/TitlePictureLineup"/>
    <dgm:cxn modelId="{D7216426-2EE9-42E6-A58C-15A75683A058}" srcId="{4E9DA7C1-1480-49EA-9CD0-8F6A0D6AA42D}" destId="{57BF6333-D849-40A6-9911-18DD36BF0B80}" srcOrd="0" destOrd="0" parTransId="{44C149B4-F725-4991-8BC7-F035B4A5EDEF}" sibTransId="{AF130645-FD8C-4FF9-98D9-01AA9480534E}"/>
    <dgm:cxn modelId="{B1D58F89-80EC-4B92-8CD8-1BCAB94288BE}" type="presOf" srcId="{57BF6333-D849-40A6-9911-18DD36BF0B80}" destId="{5CB152B4-BFA7-4D59-AA4C-C551DB6677AF}" srcOrd="0" destOrd="0" presId="urn:microsoft.com/office/officeart/2008/layout/TitlePictureLineup"/>
    <dgm:cxn modelId="{E4E466F7-1B5A-4336-AB3C-78D4058B505D}" srcId="{F0965032-DF36-4B1C-948B-D65D7D419761}" destId="{4E9DA7C1-1480-49EA-9CD0-8F6A0D6AA42D}" srcOrd="3" destOrd="0" parTransId="{40F28A17-5F68-468F-A5FE-BC0F0F46F628}" sibTransId="{9063222A-6D2E-4403-87E6-392A62B3257A}"/>
    <dgm:cxn modelId="{85E5DB9C-E301-4E29-9F17-9FAC65D6F0B1}" type="presOf" srcId="{EC663FBB-23B0-4A38-813D-56771FE8D19D}" destId="{FEDE772A-909F-4503-A109-FA77FB897D83}" srcOrd="0" destOrd="0" presId="urn:microsoft.com/office/officeart/2008/layout/TitlePictureLineup"/>
    <dgm:cxn modelId="{2B5EC2BF-79D5-4FAA-91B5-BDA7AE7B64A9}" type="presOf" srcId="{64E2A2C9-7137-464B-B9E2-6F01542CA98B}" destId="{ECA21805-26CF-41A8-B927-49F66BA23758}" srcOrd="0" destOrd="0" presId="urn:microsoft.com/office/officeart/2008/layout/TitlePictureLineup"/>
    <dgm:cxn modelId="{7053A7E7-E594-4BA2-8E39-794160E754F2}" type="presOf" srcId="{0C604A66-097D-4956-9FA1-DE000D27C6E0}" destId="{867B9C22-C051-48B5-A782-F2B97513B03B}" srcOrd="0" destOrd="0" presId="urn:microsoft.com/office/officeart/2008/layout/TitlePictureLineup"/>
    <dgm:cxn modelId="{760E6BBA-1A6F-45D0-A75C-AAA9F30433B1}" type="presOf" srcId="{3590B357-A376-470B-8235-94C1679A7A60}" destId="{23E35333-6065-461B-947E-37910B9EDEB7}" srcOrd="0" destOrd="0" presId="urn:microsoft.com/office/officeart/2008/layout/TitlePictureLineup"/>
    <dgm:cxn modelId="{A74093E9-9325-40FB-86A9-84C8C38B5378}" srcId="{F0965032-DF36-4B1C-948B-D65D7D419761}" destId="{EC663FBB-23B0-4A38-813D-56771FE8D19D}" srcOrd="0" destOrd="0" parTransId="{648AAAA7-B097-4BED-88D2-713D3EA4F0AF}" sibTransId="{CC4E6347-9BD1-4A01-83F8-223F742380D9}"/>
    <dgm:cxn modelId="{D8C1EF07-EB32-47DA-ABAF-1D7662056406}" type="presOf" srcId="{ADD4A057-B5E2-4146-AB90-7475FCB0D4C5}" destId="{BA52ED19-E93E-4BCE-8DBF-CC81AFF42114}" srcOrd="0" destOrd="0" presId="urn:microsoft.com/office/officeart/2008/layout/TitlePictureLineup"/>
    <dgm:cxn modelId="{F69A3BA7-3C80-4F6D-A899-E37D23AA44F0}" srcId="{F0965032-DF36-4B1C-948B-D65D7D419761}" destId="{FFC1920D-9687-4412-AD66-F70087AC0788}" srcOrd="2" destOrd="0" parTransId="{F2A1B826-0A2F-48C4-9124-24771D96A93F}" sibTransId="{BE2BF090-1BCB-4FB7-A4A2-487BC6E5E7A1}"/>
    <dgm:cxn modelId="{61247B1A-1A49-4BD6-8A2F-7531D02D7768}" srcId="{F0965032-DF36-4B1C-948B-D65D7D419761}" destId="{64E2A2C9-7137-464B-B9E2-6F01542CA98B}" srcOrd="1" destOrd="0" parTransId="{C94B4DD8-8399-4A59-B830-DEA499DABEE2}" sibTransId="{D028FF32-8012-41F1-BA8E-1EBBDC34037F}"/>
    <dgm:cxn modelId="{B368AE2E-5E94-4924-AE68-E450E8273BC7}" type="presOf" srcId="{B71096F5-4EBE-4974-99F0-E9C4448FE3F2}" destId="{537B8C20-13F6-41A4-9548-CBC9159BEDDC}" srcOrd="0" destOrd="0" presId="urn:microsoft.com/office/officeart/2008/layout/TitlePictureLineup"/>
    <dgm:cxn modelId="{F52BB325-A4E9-43CC-AFE7-1944A8219E81}" type="presOf" srcId="{4E9DA7C1-1480-49EA-9CD0-8F6A0D6AA42D}" destId="{6ABD5C7D-B500-49AB-9256-6C35BA26A34F}" srcOrd="0" destOrd="0" presId="urn:microsoft.com/office/officeart/2008/layout/TitlePictureLineup"/>
    <dgm:cxn modelId="{123297BC-CC40-4AB1-B2F5-D3A4FEC16CCA}" srcId="{EC663FBB-23B0-4A38-813D-56771FE8D19D}" destId="{3590B357-A376-470B-8235-94C1679A7A60}" srcOrd="0" destOrd="0" parTransId="{C924DF75-5DF9-4471-9E90-DCF142A73F26}" sibTransId="{58E941F1-21BE-4CFC-98D6-FAAC65ACCF67}"/>
    <dgm:cxn modelId="{1535CB71-FC1F-4799-8692-0221694DAA87}" type="presOf" srcId="{F0965032-DF36-4B1C-948B-D65D7D419761}" destId="{CB82C0CB-9933-4DC2-9E7C-6B4DD02E0B7B}" srcOrd="0" destOrd="0" presId="urn:microsoft.com/office/officeart/2008/layout/TitlePictureLineup"/>
    <dgm:cxn modelId="{84398360-7658-416E-A03C-B1A23E31A766}" srcId="{FFC1920D-9687-4412-AD66-F70087AC0788}" destId="{0C604A66-097D-4956-9FA1-DE000D27C6E0}" srcOrd="0" destOrd="0" parTransId="{CF076E3E-A431-4938-8B1D-87C5250FEC29}" sibTransId="{FE2C50B2-BE7A-4E83-AF4A-930736CF45B1}"/>
    <dgm:cxn modelId="{30BFAE5A-3610-498C-AE91-22F25700ED3E}" srcId="{CE6816D9-ED6A-4DC6-93E9-9B303718C0CF}" destId="{ADD4A057-B5E2-4146-AB90-7475FCB0D4C5}" srcOrd="0" destOrd="0" parTransId="{6CD8B3F1-8B75-4719-9136-AE427CDB41DF}" sibTransId="{D9429345-F63B-42F2-A4C7-86A1F04E5BC7}"/>
    <dgm:cxn modelId="{06F3EFE7-7B72-455E-8E24-C84D7C5C1666}" type="presParOf" srcId="{CB82C0CB-9933-4DC2-9E7C-6B4DD02E0B7B}" destId="{A874F2CD-624C-4A32-86D7-079175D8C453}" srcOrd="0" destOrd="0" presId="urn:microsoft.com/office/officeart/2008/layout/TitlePictureLineup"/>
    <dgm:cxn modelId="{795612BC-02A2-4CAF-89F2-2886777EC018}" type="presParOf" srcId="{A874F2CD-624C-4A32-86D7-079175D8C453}" destId="{5198739B-A1DE-4032-BD53-F96FB59C5D2A}" srcOrd="0" destOrd="0" presId="urn:microsoft.com/office/officeart/2008/layout/TitlePictureLineup"/>
    <dgm:cxn modelId="{16AEB926-D674-4353-B1A0-FB26587B7DD4}" type="presParOf" srcId="{A874F2CD-624C-4A32-86D7-079175D8C453}" destId="{93D04384-83C3-4690-B050-F4F40284731B}" srcOrd="1" destOrd="0" presId="urn:microsoft.com/office/officeart/2008/layout/TitlePictureLineup"/>
    <dgm:cxn modelId="{C3427C5A-46B5-41C6-8551-3442D24A8D77}" type="presParOf" srcId="{A874F2CD-624C-4A32-86D7-079175D8C453}" destId="{23E35333-6065-461B-947E-37910B9EDEB7}" srcOrd="2" destOrd="0" presId="urn:microsoft.com/office/officeart/2008/layout/TitlePictureLineup"/>
    <dgm:cxn modelId="{02BB93C8-B31B-4563-904D-EBAF844F5285}" type="presParOf" srcId="{A874F2CD-624C-4A32-86D7-079175D8C453}" destId="{FEDE772A-909F-4503-A109-FA77FB897D83}" srcOrd="3" destOrd="0" presId="urn:microsoft.com/office/officeart/2008/layout/TitlePictureLineup"/>
    <dgm:cxn modelId="{F65AB00F-EA7E-4E55-8DCE-3624C6273B48}" type="presParOf" srcId="{CB82C0CB-9933-4DC2-9E7C-6B4DD02E0B7B}" destId="{E557BF31-CA5F-42FA-9EEB-E150832AA979}" srcOrd="1" destOrd="0" presId="urn:microsoft.com/office/officeart/2008/layout/TitlePictureLineup"/>
    <dgm:cxn modelId="{A10B4ECB-4708-4512-AABF-6EF1A3933446}" type="presParOf" srcId="{CB82C0CB-9933-4DC2-9E7C-6B4DD02E0B7B}" destId="{58471E32-64CC-43F1-9689-F9CDB532725D}" srcOrd="2" destOrd="0" presId="urn:microsoft.com/office/officeart/2008/layout/TitlePictureLineup"/>
    <dgm:cxn modelId="{D9BAD422-C812-4A8E-93E7-F5C3DAFC23AD}" type="presParOf" srcId="{58471E32-64CC-43F1-9689-F9CDB532725D}" destId="{0150C2B8-C01F-47EF-8B97-08079D4BFFAD}" srcOrd="0" destOrd="0" presId="urn:microsoft.com/office/officeart/2008/layout/TitlePictureLineup"/>
    <dgm:cxn modelId="{BF63BD97-9B58-4CA7-8773-E4B5FF2026E7}" type="presParOf" srcId="{58471E32-64CC-43F1-9689-F9CDB532725D}" destId="{3D817469-AD40-4663-989E-BB87E8C686C8}" srcOrd="1" destOrd="0" presId="urn:microsoft.com/office/officeart/2008/layout/TitlePictureLineup"/>
    <dgm:cxn modelId="{2C798372-1289-4C9F-A950-4586E2E3DA10}" type="presParOf" srcId="{58471E32-64CC-43F1-9689-F9CDB532725D}" destId="{537B8C20-13F6-41A4-9548-CBC9159BEDDC}" srcOrd="2" destOrd="0" presId="urn:microsoft.com/office/officeart/2008/layout/TitlePictureLineup"/>
    <dgm:cxn modelId="{7E7666A7-46D6-4399-9F6C-ECB483089B8B}" type="presParOf" srcId="{58471E32-64CC-43F1-9689-F9CDB532725D}" destId="{ECA21805-26CF-41A8-B927-49F66BA23758}" srcOrd="3" destOrd="0" presId="urn:microsoft.com/office/officeart/2008/layout/TitlePictureLineup"/>
    <dgm:cxn modelId="{E0407349-DA34-4318-BDB1-4A849D06D5D1}" type="presParOf" srcId="{CB82C0CB-9933-4DC2-9E7C-6B4DD02E0B7B}" destId="{A59773C8-683F-4BD9-A6A9-E48B75358B93}" srcOrd="3" destOrd="0" presId="urn:microsoft.com/office/officeart/2008/layout/TitlePictureLineup"/>
    <dgm:cxn modelId="{81CFB0B4-9990-43B4-A72E-A2F120070002}" type="presParOf" srcId="{CB82C0CB-9933-4DC2-9E7C-6B4DD02E0B7B}" destId="{6B7AE82A-C237-4EE1-A949-655DB958CCDD}" srcOrd="4" destOrd="0" presId="urn:microsoft.com/office/officeart/2008/layout/TitlePictureLineup"/>
    <dgm:cxn modelId="{B599BD94-7513-42C5-9846-9E8DC3129EF3}" type="presParOf" srcId="{6B7AE82A-C237-4EE1-A949-655DB958CCDD}" destId="{0499E227-447A-40D8-A191-0AFA2C770602}" srcOrd="0" destOrd="0" presId="urn:microsoft.com/office/officeart/2008/layout/TitlePictureLineup"/>
    <dgm:cxn modelId="{942ACBCA-8BAE-45E8-B56C-91E65E15FC3E}" type="presParOf" srcId="{6B7AE82A-C237-4EE1-A949-655DB958CCDD}" destId="{BB24767C-1DB8-4A9A-9812-B1401FF30FC4}" srcOrd="1" destOrd="0" presId="urn:microsoft.com/office/officeart/2008/layout/TitlePictureLineup"/>
    <dgm:cxn modelId="{F2FD9E08-69B0-4E5E-904F-B65096311D9D}" type="presParOf" srcId="{6B7AE82A-C237-4EE1-A949-655DB958CCDD}" destId="{867B9C22-C051-48B5-A782-F2B97513B03B}" srcOrd="2" destOrd="0" presId="urn:microsoft.com/office/officeart/2008/layout/TitlePictureLineup"/>
    <dgm:cxn modelId="{EC891E21-B939-4FA3-BB90-C12107F01086}" type="presParOf" srcId="{6B7AE82A-C237-4EE1-A949-655DB958CCDD}" destId="{640E5218-C738-420F-885F-E2A24164CC99}" srcOrd="3" destOrd="0" presId="urn:microsoft.com/office/officeart/2008/layout/TitlePictureLineup"/>
    <dgm:cxn modelId="{031B2128-87B2-499E-9C03-64B711D05997}" type="presParOf" srcId="{CB82C0CB-9933-4DC2-9E7C-6B4DD02E0B7B}" destId="{FC062717-7BB9-46C8-89EA-D58BC8DB3EBF}" srcOrd="5" destOrd="0" presId="urn:microsoft.com/office/officeart/2008/layout/TitlePictureLineup"/>
    <dgm:cxn modelId="{A72F293D-EED7-4B49-A68E-BA12AE907838}" type="presParOf" srcId="{CB82C0CB-9933-4DC2-9E7C-6B4DD02E0B7B}" destId="{D7DBD958-DCA5-44C3-B712-AFDC68E44EE4}" srcOrd="6" destOrd="0" presId="urn:microsoft.com/office/officeart/2008/layout/TitlePictureLineup"/>
    <dgm:cxn modelId="{CEE3767B-DA71-4C14-B44A-D4A671F6C70C}" type="presParOf" srcId="{D7DBD958-DCA5-44C3-B712-AFDC68E44EE4}" destId="{9B7A8FB4-3CD8-42B9-8756-346B15F01238}" srcOrd="0" destOrd="0" presId="urn:microsoft.com/office/officeart/2008/layout/TitlePictureLineup"/>
    <dgm:cxn modelId="{10FEF941-2661-47FC-8314-08D20A364B01}" type="presParOf" srcId="{D7DBD958-DCA5-44C3-B712-AFDC68E44EE4}" destId="{F382B726-4F1C-444B-AB8B-3FAD67DCAD47}" srcOrd="1" destOrd="0" presId="urn:microsoft.com/office/officeart/2008/layout/TitlePictureLineup"/>
    <dgm:cxn modelId="{FDD69928-1EA2-47A0-9E84-5D6F7E2903D4}" type="presParOf" srcId="{D7DBD958-DCA5-44C3-B712-AFDC68E44EE4}" destId="{5CB152B4-BFA7-4D59-AA4C-C551DB6677AF}" srcOrd="2" destOrd="0" presId="urn:microsoft.com/office/officeart/2008/layout/TitlePictureLineup"/>
    <dgm:cxn modelId="{874CC66E-635B-4680-BAA0-7A7E2AA7F0BC}" type="presParOf" srcId="{D7DBD958-DCA5-44C3-B712-AFDC68E44EE4}" destId="{6ABD5C7D-B500-49AB-9256-6C35BA26A34F}" srcOrd="3" destOrd="0" presId="urn:microsoft.com/office/officeart/2008/layout/TitlePictureLineup"/>
    <dgm:cxn modelId="{7740B79C-370D-4AD6-BF42-6B184F3A1D71}" type="presParOf" srcId="{CB82C0CB-9933-4DC2-9E7C-6B4DD02E0B7B}" destId="{AFEDF02F-5FA4-4C9E-B40D-CF8C0DB513D0}" srcOrd="7" destOrd="0" presId="urn:microsoft.com/office/officeart/2008/layout/TitlePictureLineup"/>
    <dgm:cxn modelId="{B34DDE46-66BC-418D-B6DF-464045B8AAEF}" type="presParOf" srcId="{CB82C0CB-9933-4DC2-9E7C-6B4DD02E0B7B}" destId="{11461D89-70C3-4A8B-B352-DFF2AAE701BA}" srcOrd="8" destOrd="0" presId="urn:microsoft.com/office/officeart/2008/layout/TitlePictureLineup"/>
    <dgm:cxn modelId="{A0D5A01F-2566-46A5-91F0-BB804908EAD1}" type="presParOf" srcId="{11461D89-70C3-4A8B-B352-DFF2AAE701BA}" destId="{4EE6FED3-6E2D-45F4-95D2-01D390497FD4}" srcOrd="0" destOrd="0" presId="urn:microsoft.com/office/officeart/2008/layout/TitlePictureLineup"/>
    <dgm:cxn modelId="{214D3B9F-0CFC-452A-82B3-D0A9070D1246}" type="presParOf" srcId="{11461D89-70C3-4A8B-B352-DFF2AAE701BA}" destId="{FE5846D7-D067-41A0-BF32-BEAD444913F7}" srcOrd="1" destOrd="0" presId="urn:microsoft.com/office/officeart/2008/layout/TitlePictureLineup"/>
    <dgm:cxn modelId="{839E19D0-B44F-4D0F-AFA7-95A7B180883C}" type="presParOf" srcId="{11461D89-70C3-4A8B-B352-DFF2AAE701BA}" destId="{BA52ED19-E93E-4BCE-8DBF-CC81AFF42114}" srcOrd="2" destOrd="0" presId="urn:microsoft.com/office/officeart/2008/layout/TitlePictureLineup"/>
    <dgm:cxn modelId="{66B3C863-2853-4286-BB37-1186FD2ED7EA}" type="presParOf" srcId="{11461D89-70C3-4A8B-B352-DFF2AAE701BA}" destId="{C49F8187-CF30-4983-A17C-921C750C8D33}"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2" csCatId="colorful" phldr="1"/>
      <dgm:spPr/>
      <dgm:t>
        <a:bodyPr/>
        <a:lstStyle/>
        <a:p>
          <a:endParaRPr lang="es-MX"/>
        </a:p>
      </dgm:t>
    </dgm:pt>
    <dgm:pt modelId="{02C328FA-5371-43F4-9F89-AAC597EC48F5}">
      <dgm:prSet phldrT="[Texto]"/>
      <dgm:spPr/>
      <dgm:t>
        <a:bodyPr/>
        <a:lstStyle/>
        <a:p>
          <a:r>
            <a:rPr lang="es-MX" dirty="0" smtClean="0"/>
            <a:t>1950</a:t>
          </a:r>
          <a:endParaRPr lang="es-MX"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dgm:spPr/>
      <dgm:t>
        <a:bodyPr/>
        <a:lstStyle/>
        <a:p>
          <a:r>
            <a:rPr lang="es-MX" dirty="0" smtClean="0"/>
            <a:t>1960</a:t>
          </a:r>
          <a:endParaRPr lang="es-MX"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dgm:spPr/>
      <dgm:t>
        <a:bodyPr/>
        <a:lstStyle/>
        <a:p>
          <a:r>
            <a:rPr lang="es-ES" dirty="0" smtClean="0"/>
            <a:t>J.E. McCarthy propone la clasificación de los instrumentos del marketing, en la cual se pone de manifiesto la interrelación existente entre las diversas variables de marketing. (Moliner, 2004).</a:t>
          </a:r>
          <a:endParaRPr lang="es-MX"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dgm:spPr/>
      <dgm:t>
        <a:bodyPr/>
        <a:lstStyle/>
        <a:p>
          <a:r>
            <a:rPr lang="es-MX" dirty="0" smtClean="0"/>
            <a:t>1964</a:t>
          </a:r>
          <a:endParaRPr lang="es-MX"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dgm:spPr/>
      <dgm:t>
        <a:bodyPr/>
        <a:lstStyle/>
        <a:p>
          <a:r>
            <a:rPr lang="es-ES" dirty="0" smtClean="0"/>
            <a:t>Surge el nuevo enfoque del marketing orientado al consumidor, gracias a las definiciones de autores como </a:t>
          </a:r>
          <a:r>
            <a:rPr lang="es-ES" dirty="0" err="1" smtClean="0"/>
            <a:t>McCarthyy</a:t>
          </a:r>
          <a:r>
            <a:rPr lang="es-ES" dirty="0" smtClean="0"/>
            <a:t> el Departamento de Marketing de la Universidad del Estado de Ohio. </a:t>
          </a:r>
          <a:r>
            <a:rPr lang="es-MX" b="0" i="0" dirty="0" smtClean="0"/>
            <a:t>(</a:t>
          </a:r>
          <a:r>
            <a:rPr lang="es-MX" b="0" i="0" dirty="0" err="1" smtClean="0"/>
            <a:t>Bartels</a:t>
          </a:r>
          <a:r>
            <a:rPr lang="es-MX" b="0" i="0" dirty="0" smtClean="0"/>
            <a:t>, 2008).</a:t>
          </a:r>
          <a:endParaRPr lang="es-MX"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dgm:spPr/>
      <dgm:t>
        <a:bodyPr/>
        <a:lstStyle/>
        <a:p>
          <a:r>
            <a:rPr lang="es-ES" dirty="0" smtClean="0"/>
            <a:t>Se incorporan métodos y técnicas de las ciencias sociales al campo de la investigación de mercados, originando la Investigación Cualitativa (Cervera, 2005).</a:t>
          </a:r>
          <a:endParaRPr lang="es-MX"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8F5DECF2-8998-4CFF-860A-383C9704285C}">
      <dgm:prSet phldrT="[Texto]"/>
      <dgm:spPr/>
      <dgm:t>
        <a:bodyPr/>
        <a:lstStyle/>
        <a:p>
          <a:r>
            <a:rPr lang="es-MX" dirty="0" smtClean="0"/>
            <a:t>A.M.A. define al marketing como “</a:t>
          </a:r>
          <a:r>
            <a:rPr lang="es-ES" dirty="0" smtClean="0"/>
            <a:t>la realización de actividades empresariales que dirigen el flujo de bienes y servicios desde el productor al consumidor o usuario” </a:t>
          </a:r>
          <a:endParaRPr lang="es-MX"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dgm:spPr/>
      <dgm:t>
        <a:bodyPr/>
        <a:lstStyle/>
        <a:p>
          <a:r>
            <a:rPr lang="es-MX" dirty="0" smtClean="0"/>
            <a:t>1972</a:t>
          </a:r>
          <a:endParaRPr lang="es-MX"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dgm:spPr/>
      <dgm:t>
        <a:bodyPr/>
        <a:lstStyle/>
        <a:p>
          <a:r>
            <a:rPr lang="es-MX" dirty="0" err="1" smtClean="0"/>
            <a:t>Kotler</a:t>
          </a:r>
          <a:r>
            <a:rPr lang="es-MX" dirty="0" smtClean="0"/>
            <a:t> la define como “</a:t>
          </a:r>
          <a:r>
            <a:rPr lang="es-ES" dirty="0" smtClean="0"/>
            <a:t>el diseño, implementación, y control de programas pensados para influir en la aceptación de ideas sociales e implicando consideraciones de planificación de producto, precio, comunicación, distribución, e investigación de marketing”</a:t>
          </a:r>
          <a:endParaRPr lang="es-MX"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478EC327-6A0A-478E-AA7A-B73231A24F69}">
      <dgm:prSet phldrT="[Texto]"/>
      <dgm:spPr/>
      <dgm:t>
        <a:bodyPr/>
        <a:lstStyle/>
        <a:p>
          <a:r>
            <a:rPr lang="es-MX" dirty="0" smtClean="0"/>
            <a:t>1960</a:t>
          </a:r>
          <a:endParaRPr lang="es-MX" dirty="0"/>
        </a:p>
      </dgm:t>
    </dgm:pt>
    <dgm:pt modelId="{E014F4A7-6FE3-4E63-891E-8DBA93368F14}" type="sibTrans" cxnId="{2A27546A-3DB3-4A24-92F8-DC84F491C8A1}">
      <dgm:prSet/>
      <dgm:spPr/>
      <dgm:t>
        <a:bodyPr/>
        <a:lstStyle/>
        <a:p>
          <a:endParaRPr lang="es-MX"/>
        </a:p>
      </dgm:t>
    </dgm:pt>
    <dgm:pt modelId="{F4CCBEDF-B4E0-43F9-9878-E2AD39BBAC97}" type="parTrans" cxnId="{2A27546A-3DB3-4A24-92F8-DC84F491C8A1}">
      <dgm:prSet/>
      <dgm:spPr/>
      <dgm:t>
        <a:bodyPr/>
        <a:lstStyle/>
        <a:p>
          <a:endParaRPr lang="es-MX"/>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custLinFactNeighborX="-5411" custLinFactNeighborY="-9449"/>
      <dgm:spPr>
        <a:blipFill rotWithShape="1">
          <a:blip xmlns:r="http://schemas.openxmlformats.org/officeDocument/2006/relationships" r:embed="rId1"/>
          <a:stretch>
            <a:fillRect/>
          </a:stretch>
        </a:blipFill>
      </dgm:spPr>
      <dgm:t>
        <a:bodyPr/>
        <a:lstStyle/>
        <a:p>
          <a:endParaRPr lang="es-MX"/>
        </a:p>
      </dgm:t>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rotWithShape="1">
          <a:blip xmlns:r="http://schemas.openxmlformats.org/officeDocument/2006/relationships" r:embed="rId2"/>
          <a:stretch>
            <a:fillRect/>
          </a:stretch>
        </a:blipFill>
      </dgm:spPr>
      <dgm:t>
        <a:bodyPr/>
        <a:lstStyle/>
        <a:p>
          <a:endParaRPr lang="es-MX"/>
        </a:p>
      </dgm:t>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rotWithShape="1">
          <a:blip xmlns:r="http://schemas.openxmlformats.org/officeDocument/2006/relationships" r:embed="rId3"/>
          <a:stretch>
            <a:fillRect/>
          </a:stretch>
        </a:blipFill>
      </dgm:spPr>
      <dgm:t>
        <a:bodyPr/>
        <a:lstStyle/>
        <a:p>
          <a:endParaRPr lang="es-MX"/>
        </a:p>
      </dgm:t>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rotWithShape="1">
          <a:blip xmlns:r="http://schemas.openxmlformats.org/officeDocument/2006/relationships" r:embed="rId4"/>
          <a:stretch>
            <a:fillRect/>
          </a:stretch>
        </a:blipFill>
      </dgm:spPr>
      <dgm:t>
        <a:bodyPr/>
        <a:lstStyle/>
        <a:p>
          <a:endParaRPr lang="es-MX"/>
        </a:p>
      </dgm:t>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rotWithShape="1">
          <a:blip xmlns:r="http://schemas.openxmlformats.org/officeDocument/2006/relationships" r:embed="rId5"/>
          <a:stretch>
            <a:fillRect/>
          </a:stretch>
        </a:blipFill>
      </dgm:spPr>
      <dgm:t>
        <a:bodyPr/>
        <a:lstStyle/>
        <a:p>
          <a:endParaRPr lang="es-MX"/>
        </a:p>
      </dgm:t>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9C6024C1-7946-4C35-8EC5-0BFDB57B9933}" srcId="{832DB864-A8B1-44EE-9173-C779086B00A1}" destId="{A72FF6E8-F089-42B3-95E2-37300418E9B2}" srcOrd="4" destOrd="0" parTransId="{8F8FE0FA-A74E-4F15-A36A-53E169342F02}" sibTransId="{8EE33A99-E610-4115-8043-2BB2E7538BFC}"/>
    <dgm:cxn modelId="{DA21AC62-C221-4E3F-9152-B6F9674F77C1}" srcId="{E107D2DF-B94E-421D-A87A-EE5BEBCA6A0B}" destId="{2C8915A0-0311-4C1D-B126-C8FA74D76E82}" srcOrd="0" destOrd="0" parTransId="{0F3AE5F9-F9D7-4DF1-82BD-3391AC2FA555}" sibTransId="{C366C093-B423-4372-990F-962004AF87D6}"/>
    <dgm:cxn modelId="{4C613D43-3A4D-4CD8-B293-C23E1B3E6E2E}" type="presOf" srcId="{4E3FEEF3-F17D-4EFC-980B-0B99F8088B36}" destId="{9D2CA048-B4EB-452A-AFCB-EA35CBCDB99F}" srcOrd="0" destOrd="0" presId="urn:microsoft.com/office/officeart/2008/layout/TitlePictureLineup"/>
    <dgm:cxn modelId="{9A185AC7-EBF1-4E5A-8DFA-9A41939EEE6E}" type="presOf" srcId="{A72FF6E8-F089-42B3-95E2-37300418E9B2}" destId="{D4D4E803-B6AB-41F0-9E8A-392A3740F078}" srcOrd="0" destOrd="0" presId="urn:microsoft.com/office/officeart/2008/layout/TitlePictureLineup"/>
    <dgm:cxn modelId="{5B0B0E3E-F1B4-469C-B936-DEFBE3FE2091}" srcId="{02C328FA-5371-43F4-9F89-AAC597EC48F5}" destId="{8E898D7B-417A-49E2-97E6-A86F006A8A66}" srcOrd="0" destOrd="0" parTransId="{F8BFFCD5-9612-4967-B1DC-D9EA0AEF8E49}" sibTransId="{EAD1EAE7-77E9-4066-8D50-9619A93FC88B}"/>
    <dgm:cxn modelId="{16542C90-2031-48C7-9B53-8819789A366C}" srcId="{8A11EEA6-845B-4ED3-BBDB-84D03E4AF32A}" destId="{4E3FEEF3-F17D-4EFC-980B-0B99F8088B36}" srcOrd="0" destOrd="0" parTransId="{93505ADA-8B91-4AC2-B569-0F77182C8023}" sibTransId="{FF525AC7-F85B-4396-9192-68E8A4B09D80}"/>
    <dgm:cxn modelId="{B5C254F0-CAAD-461B-A320-AF20B406F1E7}" srcId="{832DB864-A8B1-44EE-9173-C779086B00A1}" destId="{E107D2DF-B94E-421D-A87A-EE5BEBCA6A0B}" srcOrd="2" destOrd="0" parTransId="{9F2A285D-2099-41D5-8BF4-84F3B8141823}" sibTransId="{9DE8D104-60B6-4D48-8D4B-E5B4542ED072}"/>
    <dgm:cxn modelId="{2A27546A-3DB3-4A24-92F8-DC84F491C8A1}" srcId="{832DB864-A8B1-44EE-9173-C779086B00A1}" destId="{478EC327-6A0A-478E-AA7A-B73231A24F69}" srcOrd="1" destOrd="0" parTransId="{F4CCBEDF-B4E0-43F9-9878-E2AD39BBAC97}" sibTransId="{E014F4A7-6FE3-4E63-891E-8DBA93368F14}"/>
    <dgm:cxn modelId="{64E5CF77-323A-4032-833E-D6A0D3446843}" type="presOf" srcId="{8E898D7B-417A-49E2-97E6-A86F006A8A66}" destId="{79E159CF-4214-4118-BC0F-491030FAECD6}" srcOrd="0" destOrd="0" presId="urn:microsoft.com/office/officeart/2008/layout/TitlePictureLineup"/>
    <dgm:cxn modelId="{89A7B588-F5B7-413E-81C0-B57380A03749}" type="presOf" srcId="{8F5DECF2-8998-4CFF-860A-383C9704285C}" destId="{42C44A6B-8021-4F04-A152-FA1F01663D75}" srcOrd="0" destOrd="0" presId="urn:microsoft.com/office/officeart/2008/layout/TitlePictureLineup"/>
    <dgm:cxn modelId="{0005362A-A699-4580-8D31-AE065BB91336}" type="presOf" srcId="{E107D2DF-B94E-421D-A87A-EE5BEBCA6A0B}" destId="{21073A54-BCE5-4C88-A7B9-61C0EA19925C}" srcOrd="0" destOrd="0" presId="urn:microsoft.com/office/officeart/2008/layout/TitlePictureLineup"/>
    <dgm:cxn modelId="{B035464F-B746-486B-B88C-DB23F77BAE0D}" type="presOf" srcId="{478EC327-6A0A-478E-AA7A-B73231A24F69}" destId="{D89666A8-F620-45D8-9ACB-473EE2039953}" srcOrd="0" destOrd="0" presId="urn:microsoft.com/office/officeart/2008/layout/TitlePictureLineup"/>
    <dgm:cxn modelId="{2C9426A8-383E-4037-A1B4-3F92ADD476A8}" type="presOf" srcId="{02C328FA-5371-43F4-9F89-AAC597EC48F5}" destId="{BD5BC1A1-6604-4ADE-8144-09CAEB9E1605}" srcOrd="0" destOrd="0" presId="urn:microsoft.com/office/officeart/2008/layout/TitlePictureLineup"/>
    <dgm:cxn modelId="{8E871A50-2325-447A-82A3-1827AEA39B94}" srcId="{832DB864-A8B1-44EE-9173-C779086B00A1}" destId="{02C328FA-5371-43F4-9F89-AAC597EC48F5}" srcOrd="0" destOrd="0" parTransId="{413EBFFE-809E-4FD0-A9F1-D11CA2462C61}" sibTransId="{E9838FDE-DC9A-48B7-B291-B10F7D4A50FF}"/>
    <dgm:cxn modelId="{4D52272C-2E9B-41A7-AD26-7C16C1313F4C}" type="presOf" srcId="{2C8915A0-0311-4C1D-B126-C8FA74D76E82}" destId="{CF3E535E-7297-4EB2-A4E6-66A3529025E8}" srcOrd="0" destOrd="0" presId="urn:microsoft.com/office/officeart/2008/layout/TitlePictureLineup"/>
    <dgm:cxn modelId="{203B3D97-4C3E-4181-B7D2-10493EEEE316}" srcId="{832DB864-A8B1-44EE-9173-C779086B00A1}" destId="{8A11EEA6-845B-4ED3-BBDB-84D03E4AF32A}" srcOrd="3" destOrd="0" parTransId="{AC15720E-4C0D-4714-975B-9ABC4FDE738F}" sibTransId="{73EEEA9D-1659-4CB2-A9AB-73BF65895241}"/>
    <dgm:cxn modelId="{D401DE0E-B8CB-4427-93CA-9952518A3985}" srcId="{A72FF6E8-F089-42B3-95E2-37300418E9B2}" destId="{51F2998A-C996-49F8-9647-D82F88E99A3D}" srcOrd="0" destOrd="0" parTransId="{DB79C5AC-B172-4F44-8910-0B610B977D98}" sibTransId="{EEDDE1F1-8B4D-454A-B569-9FF6088A90FF}"/>
    <dgm:cxn modelId="{C7545487-01D4-4B3B-9E93-45986F68E599}" srcId="{478EC327-6A0A-478E-AA7A-B73231A24F69}" destId="{8F5DECF2-8998-4CFF-860A-383C9704285C}" srcOrd="0" destOrd="0" parTransId="{281DDFDF-5552-45B8-B9A1-AC9DA285704C}" sibTransId="{AA1605E4-B1B8-4200-A307-ABD069A91C55}"/>
    <dgm:cxn modelId="{90F12B02-78A9-4FAE-92DF-0786F9C95ECA}" type="presOf" srcId="{51F2998A-C996-49F8-9647-D82F88E99A3D}" destId="{9709E68A-4EB0-4FF8-9457-31ECAD50F1E0}" srcOrd="0" destOrd="0" presId="urn:microsoft.com/office/officeart/2008/layout/TitlePictureLineup"/>
    <dgm:cxn modelId="{0EF31DBD-40BB-4AA7-83BC-84B9825D0F99}" type="presOf" srcId="{8A11EEA6-845B-4ED3-BBDB-84D03E4AF32A}" destId="{455D91FC-4C36-4B36-B7A7-73B4D9CE0763}" srcOrd="0" destOrd="0" presId="urn:microsoft.com/office/officeart/2008/layout/TitlePictureLineup"/>
    <dgm:cxn modelId="{170A5AE7-7517-4576-990F-F9AFF4AE7D04}" type="presOf" srcId="{832DB864-A8B1-44EE-9173-C779086B00A1}" destId="{C06F983A-71D8-4E02-B7BF-49D3C7AE6C7D}" srcOrd="0" destOrd="0" presId="urn:microsoft.com/office/officeart/2008/layout/TitlePictureLineup"/>
    <dgm:cxn modelId="{F961E939-7F7A-4549-9D3D-11429EF56F47}" type="presParOf" srcId="{C06F983A-71D8-4E02-B7BF-49D3C7AE6C7D}" destId="{EF8EC704-8732-43B3-A8E4-D85B853C38AC}" srcOrd="0" destOrd="0" presId="urn:microsoft.com/office/officeart/2008/layout/TitlePictureLineup"/>
    <dgm:cxn modelId="{A4082549-DE40-45B0-A5B8-A2B5223425FB}" type="presParOf" srcId="{EF8EC704-8732-43B3-A8E4-D85B853C38AC}" destId="{C7E5CC84-621F-4FB8-93CC-DD58C4501C47}" srcOrd="0" destOrd="0" presId="urn:microsoft.com/office/officeart/2008/layout/TitlePictureLineup"/>
    <dgm:cxn modelId="{F285EA32-5E9B-4643-8B75-CA33A3CD5438}" type="presParOf" srcId="{EF8EC704-8732-43B3-A8E4-D85B853C38AC}" destId="{DB4F88E7-5264-4AA3-82CA-4FBEA3679D34}" srcOrd="1" destOrd="0" presId="urn:microsoft.com/office/officeart/2008/layout/TitlePictureLineup"/>
    <dgm:cxn modelId="{D6C24239-45CB-44F6-B68E-9EBDD244511B}" type="presParOf" srcId="{EF8EC704-8732-43B3-A8E4-D85B853C38AC}" destId="{79E159CF-4214-4118-BC0F-491030FAECD6}" srcOrd="2" destOrd="0" presId="urn:microsoft.com/office/officeart/2008/layout/TitlePictureLineup"/>
    <dgm:cxn modelId="{62A0481C-F5EF-46A6-8260-BADA463D0889}" type="presParOf" srcId="{EF8EC704-8732-43B3-A8E4-D85B853C38AC}" destId="{BD5BC1A1-6604-4ADE-8144-09CAEB9E1605}" srcOrd="3" destOrd="0" presId="urn:microsoft.com/office/officeart/2008/layout/TitlePictureLineup"/>
    <dgm:cxn modelId="{B20E6E85-EB32-4E63-A5AD-743986A269B2}" type="presParOf" srcId="{C06F983A-71D8-4E02-B7BF-49D3C7AE6C7D}" destId="{C4300F5D-5A97-43D6-8EC6-488861249481}" srcOrd="1" destOrd="0" presId="urn:microsoft.com/office/officeart/2008/layout/TitlePictureLineup"/>
    <dgm:cxn modelId="{E409C17D-DA55-41F2-B0B1-B7E7553E70AF}" type="presParOf" srcId="{C06F983A-71D8-4E02-B7BF-49D3C7AE6C7D}" destId="{23115BCD-1606-49FA-ACE2-DDA0FF642680}" srcOrd="2" destOrd="0" presId="urn:microsoft.com/office/officeart/2008/layout/TitlePictureLineup"/>
    <dgm:cxn modelId="{BD3FD9E0-CD34-473C-963E-802DC558E38A}" type="presParOf" srcId="{23115BCD-1606-49FA-ACE2-DDA0FF642680}" destId="{6A7D4757-BBEC-4A0B-BB44-47B8CAF71E67}" srcOrd="0" destOrd="0" presId="urn:microsoft.com/office/officeart/2008/layout/TitlePictureLineup"/>
    <dgm:cxn modelId="{DF3F9949-F5DE-423F-B099-C1CD59B9A08D}" type="presParOf" srcId="{23115BCD-1606-49FA-ACE2-DDA0FF642680}" destId="{053575C5-A1E2-438C-9E7C-C0A4E8D01ED2}" srcOrd="1" destOrd="0" presId="urn:microsoft.com/office/officeart/2008/layout/TitlePictureLineup"/>
    <dgm:cxn modelId="{573D50C7-13F0-4D93-9F85-05AC21ED8D1A}" type="presParOf" srcId="{23115BCD-1606-49FA-ACE2-DDA0FF642680}" destId="{42C44A6B-8021-4F04-A152-FA1F01663D75}" srcOrd="2" destOrd="0" presId="urn:microsoft.com/office/officeart/2008/layout/TitlePictureLineup"/>
    <dgm:cxn modelId="{8EA2B15B-2BDE-4107-9C6D-287EDD81997F}" type="presParOf" srcId="{23115BCD-1606-49FA-ACE2-DDA0FF642680}" destId="{D89666A8-F620-45D8-9ACB-473EE2039953}" srcOrd="3" destOrd="0" presId="urn:microsoft.com/office/officeart/2008/layout/TitlePictureLineup"/>
    <dgm:cxn modelId="{7D44F31B-3629-4777-AB13-E2209CF1B7EC}" type="presParOf" srcId="{C06F983A-71D8-4E02-B7BF-49D3C7AE6C7D}" destId="{6F682FA0-7463-42A7-A870-48C65D2965ED}" srcOrd="3" destOrd="0" presId="urn:microsoft.com/office/officeart/2008/layout/TitlePictureLineup"/>
    <dgm:cxn modelId="{1856C697-9FF5-4391-AB3E-EBE010F1BF13}" type="presParOf" srcId="{C06F983A-71D8-4E02-B7BF-49D3C7AE6C7D}" destId="{8138BACA-B9E1-4E90-B1D6-5F16B3413134}" srcOrd="4" destOrd="0" presId="urn:microsoft.com/office/officeart/2008/layout/TitlePictureLineup"/>
    <dgm:cxn modelId="{D055699B-1C01-4179-B54C-42804EEEEFF3}" type="presParOf" srcId="{8138BACA-B9E1-4E90-B1D6-5F16B3413134}" destId="{5653992E-6BB1-4148-856F-0D09D2298421}" srcOrd="0" destOrd="0" presId="urn:microsoft.com/office/officeart/2008/layout/TitlePictureLineup"/>
    <dgm:cxn modelId="{121F6741-478C-4FAD-9CB1-B5B8FE9D1617}" type="presParOf" srcId="{8138BACA-B9E1-4E90-B1D6-5F16B3413134}" destId="{9C2A40E9-D1D6-42CE-8841-22B64965E3E7}" srcOrd="1" destOrd="0" presId="urn:microsoft.com/office/officeart/2008/layout/TitlePictureLineup"/>
    <dgm:cxn modelId="{9F21DA6B-F406-4E0B-B1B3-D6B1B89F892C}" type="presParOf" srcId="{8138BACA-B9E1-4E90-B1D6-5F16B3413134}" destId="{CF3E535E-7297-4EB2-A4E6-66A3529025E8}" srcOrd="2" destOrd="0" presId="urn:microsoft.com/office/officeart/2008/layout/TitlePictureLineup"/>
    <dgm:cxn modelId="{C6690707-B93E-4647-90EA-E626E026B163}" type="presParOf" srcId="{8138BACA-B9E1-4E90-B1D6-5F16B3413134}" destId="{21073A54-BCE5-4C88-A7B9-61C0EA19925C}" srcOrd="3" destOrd="0" presId="urn:microsoft.com/office/officeart/2008/layout/TitlePictureLineup"/>
    <dgm:cxn modelId="{0534D250-99D0-4ED0-B36E-F9BEEE37EFFC}" type="presParOf" srcId="{C06F983A-71D8-4E02-B7BF-49D3C7AE6C7D}" destId="{236CAB72-F569-4C23-8A0C-FC2E97BF0E18}" srcOrd="5" destOrd="0" presId="urn:microsoft.com/office/officeart/2008/layout/TitlePictureLineup"/>
    <dgm:cxn modelId="{F4366872-814E-4422-BFB9-60F716E0F33B}" type="presParOf" srcId="{C06F983A-71D8-4E02-B7BF-49D3C7AE6C7D}" destId="{FA09B90E-1DF7-4DEE-AA42-8B3743E34860}" srcOrd="6" destOrd="0" presId="urn:microsoft.com/office/officeart/2008/layout/TitlePictureLineup"/>
    <dgm:cxn modelId="{17154722-93F2-4D7B-B2A2-AF6C8E77CBF4}" type="presParOf" srcId="{FA09B90E-1DF7-4DEE-AA42-8B3743E34860}" destId="{6009388C-A63E-448D-BC1E-11839F504802}" srcOrd="0" destOrd="0" presId="urn:microsoft.com/office/officeart/2008/layout/TitlePictureLineup"/>
    <dgm:cxn modelId="{2B177C91-4AE7-4EEE-9EA4-E06A6826167F}" type="presParOf" srcId="{FA09B90E-1DF7-4DEE-AA42-8B3743E34860}" destId="{D161EA11-0733-4192-9571-5966DCBFB039}" srcOrd="1" destOrd="0" presId="urn:microsoft.com/office/officeart/2008/layout/TitlePictureLineup"/>
    <dgm:cxn modelId="{3549F994-103E-4C34-A3AC-20D3FFC46F57}" type="presParOf" srcId="{FA09B90E-1DF7-4DEE-AA42-8B3743E34860}" destId="{9D2CA048-B4EB-452A-AFCB-EA35CBCDB99F}" srcOrd="2" destOrd="0" presId="urn:microsoft.com/office/officeart/2008/layout/TitlePictureLineup"/>
    <dgm:cxn modelId="{C52D6CC0-CF2A-4BD0-9868-1990F179E34D}" type="presParOf" srcId="{FA09B90E-1DF7-4DEE-AA42-8B3743E34860}" destId="{455D91FC-4C36-4B36-B7A7-73B4D9CE0763}" srcOrd="3" destOrd="0" presId="urn:microsoft.com/office/officeart/2008/layout/TitlePictureLineup"/>
    <dgm:cxn modelId="{0D7CD3A9-ADC3-4618-B3F9-6ED582624162}" type="presParOf" srcId="{C06F983A-71D8-4E02-B7BF-49D3C7AE6C7D}" destId="{5F7F0DF8-982C-4C7C-AB99-089643EE3031}" srcOrd="7" destOrd="0" presId="urn:microsoft.com/office/officeart/2008/layout/TitlePictureLineup"/>
    <dgm:cxn modelId="{9B848DA3-A85D-4FF5-B359-7914233567AA}" type="presParOf" srcId="{C06F983A-71D8-4E02-B7BF-49D3C7AE6C7D}" destId="{82A643C6-B09D-4800-8A03-5F80056C206F}" srcOrd="8" destOrd="0" presId="urn:microsoft.com/office/officeart/2008/layout/TitlePictureLineup"/>
    <dgm:cxn modelId="{06FCE908-91F7-43E6-8420-07D6E5DD4811}" type="presParOf" srcId="{82A643C6-B09D-4800-8A03-5F80056C206F}" destId="{E784A791-5527-4D54-91BD-F942823AA984}" srcOrd="0" destOrd="0" presId="urn:microsoft.com/office/officeart/2008/layout/TitlePictureLineup"/>
    <dgm:cxn modelId="{CDB98CE0-7D7E-41A8-BB13-9C0456BB9CA2}" type="presParOf" srcId="{82A643C6-B09D-4800-8A03-5F80056C206F}" destId="{607585A9-04C8-4384-9F41-E1927A8878C6}" srcOrd="1" destOrd="0" presId="urn:microsoft.com/office/officeart/2008/layout/TitlePictureLineup"/>
    <dgm:cxn modelId="{5023E60B-BC9C-4BA4-BDBF-2C6B1688BE32}" type="presParOf" srcId="{82A643C6-B09D-4800-8A03-5F80056C206F}" destId="{9709E68A-4EB0-4FF8-9457-31ECAD50F1E0}" srcOrd="2" destOrd="0" presId="urn:microsoft.com/office/officeart/2008/layout/TitlePictureLineup"/>
    <dgm:cxn modelId="{FB41F918-323F-4571-B358-5D5E44E98DF3}"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4" csCatId="colorful" phldr="1"/>
      <dgm:spPr/>
      <dgm:t>
        <a:bodyPr/>
        <a:lstStyle/>
        <a:p>
          <a:endParaRPr lang="es-MX"/>
        </a:p>
      </dgm:t>
    </dgm:pt>
    <dgm:pt modelId="{4E9DA7C1-1480-49EA-9CD0-8F6A0D6AA42D}">
      <dgm:prSet phldrT="[Texto]"/>
      <dgm:spPr/>
      <dgm:t>
        <a:bodyPr/>
        <a:lstStyle/>
        <a:p>
          <a:r>
            <a:rPr lang="es-MX" dirty="0" smtClean="0"/>
            <a:t>2007</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64E2A2C9-7137-464B-B9E2-6F01542CA98B}">
      <dgm:prSet phldrT="[Texto]"/>
      <dgm:spPr/>
      <dgm:t>
        <a:bodyPr/>
        <a:lstStyle/>
        <a:p>
          <a:r>
            <a:rPr lang="es-MX" dirty="0" smtClean="0"/>
            <a:t>1990-2000</a:t>
          </a:r>
          <a:endParaRPr lang="es-MX"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dgm:spPr/>
      <dgm:t>
        <a:bodyPr/>
        <a:lstStyle/>
        <a:p>
          <a:r>
            <a:rPr lang="es-ES" dirty="0" smtClean="0"/>
            <a:t>A.M.A. modifica la definición dejándola como </a:t>
          </a:r>
          <a:r>
            <a:rPr lang="es-MX" b="0" i="1" dirty="0" smtClean="0"/>
            <a:t>Marketing </a:t>
          </a:r>
          <a:r>
            <a:rPr lang="es-MX" b="0" i="0" dirty="0" smtClean="0"/>
            <a:t>es el proceso de planificar y ejecutar la concepción, precio, promoción y distribución de ideas, bienes y servicios que creen intercambios que satisfagan los objetivos individuales y organizacionales.</a:t>
          </a:r>
          <a:endParaRPr lang="es-ES" i="0" dirty="0" smtClean="0"/>
        </a:p>
        <a:p>
          <a:endParaRPr lang="es-MX" i="1" dirty="0" smtClean="0"/>
        </a:p>
        <a:p>
          <a:endParaRPr lang="es-MX"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57BF6333-D849-40A6-9911-18DD36BF0B80}">
      <dgm:prSet phldrT="[Texto]"/>
      <dgm:spPr/>
      <dgm:t>
        <a:bodyPr/>
        <a:lstStyle/>
        <a:p>
          <a:r>
            <a:rPr lang="es-ES" dirty="0" smtClean="0"/>
            <a:t>Finalmente, surge una nueva definición por parte de A.M.A. </a:t>
          </a:r>
          <a:r>
            <a:rPr lang="es-MX" b="0" i="1" dirty="0" smtClean="0"/>
            <a:t>Marketing </a:t>
          </a:r>
          <a:r>
            <a:rPr lang="es-MX" b="0" i="0" dirty="0" smtClean="0"/>
            <a:t>es la actividad, grupo de instituciones y procesos para crear, comunicar, distribuir e intercambiar ofrecimientos que tengan valor para los consumidores, clientes, </a:t>
          </a:r>
          <a:r>
            <a:rPr lang="es-MX" b="0" i="0" dirty="0" err="1" smtClean="0"/>
            <a:t>partners</a:t>
          </a:r>
          <a:r>
            <a:rPr lang="es-MX" b="0" i="0" dirty="0" smtClean="0"/>
            <a:t> y sociedad en general</a:t>
          </a:r>
          <a:r>
            <a:rPr lang="es-ES" i="0" dirty="0" smtClean="0"/>
            <a:t> </a:t>
          </a:r>
          <a:endParaRPr lang="es-MX" i="0"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B71096F5-4EBE-4974-99F0-E9C4448FE3F2}">
      <dgm:prSet phldrT="[Texto]"/>
      <dgm:spPr/>
      <dgm:t>
        <a:bodyPr/>
        <a:lstStyle/>
        <a:p>
          <a:r>
            <a:rPr lang="es-ES" dirty="0" smtClean="0"/>
            <a:t>Surgen </a:t>
          </a:r>
          <a:r>
            <a:rPr lang="es-MX" b="0" i="0" dirty="0" smtClean="0"/>
            <a:t>teorías como Benchmarking, marketing social, marketing global, la comunicación de marketing integrado y el </a:t>
          </a:r>
          <a:r>
            <a:rPr lang="es-MX" b="0" i="1" dirty="0" err="1" smtClean="0"/>
            <a:t>merchandising</a:t>
          </a:r>
          <a:r>
            <a:rPr lang="es-MX" b="0" i="1" dirty="0" smtClean="0"/>
            <a:t>. </a:t>
          </a:r>
          <a:r>
            <a:rPr lang="es-ES" dirty="0" smtClean="0"/>
            <a:t>(Cervera, 2005).</a:t>
          </a:r>
          <a:endParaRPr lang="es-MX" i="1" dirty="0"/>
        </a:p>
      </dgm:t>
    </dgm:pt>
    <dgm:pt modelId="{6B20D1DE-E04B-4F6C-B1DC-5F87BD23688F}" type="parTrans" cxnId="{94D0888C-440C-4166-98FD-2372E3E21821}">
      <dgm:prSet/>
      <dgm:spPr/>
      <dgm:t>
        <a:bodyPr/>
        <a:lstStyle/>
        <a:p>
          <a:endParaRPr lang="es-MX"/>
        </a:p>
      </dgm:t>
    </dgm:pt>
    <dgm:pt modelId="{941739BC-21FA-49DB-8416-4F71EC23BEA3}" type="sibTrans" cxnId="{94D0888C-440C-4166-98FD-2372E3E21821}">
      <dgm:prSet/>
      <dgm:spPr/>
      <dgm:t>
        <a:bodyPr/>
        <a:lstStyle/>
        <a:p>
          <a:endParaRPr lang="es-MX"/>
        </a:p>
      </dgm:t>
    </dgm:pt>
    <dgm:pt modelId="{FFC1920D-9687-4412-AD66-F70087AC0788}">
      <dgm:prSet phldrT="[Texto]"/>
      <dgm:spPr/>
      <dgm:t>
        <a:bodyPr/>
        <a:lstStyle/>
        <a:p>
          <a:r>
            <a:rPr lang="es-MX" dirty="0" smtClean="0"/>
            <a:t>2004</a:t>
          </a:r>
          <a:endParaRPr lang="es-MX" dirty="0"/>
        </a:p>
      </dgm:t>
    </dgm:pt>
    <dgm:pt modelId="{F2A1B826-0A2F-48C4-9124-24771D96A93F}" type="parTrans" cxnId="{F69A3BA7-3C80-4F6D-A899-E37D23AA44F0}">
      <dgm:prSet/>
      <dgm:spPr/>
      <dgm:t>
        <a:bodyPr/>
        <a:lstStyle/>
        <a:p>
          <a:endParaRPr lang="es-MX"/>
        </a:p>
      </dgm:t>
    </dgm:pt>
    <dgm:pt modelId="{BE2BF090-1BCB-4FB7-A4A2-487BC6E5E7A1}" type="sibTrans" cxnId="{F69A3BA7-3C80-4F6D-A899-E37D23AA44F0}">
      <dgm:prSet/>
      <dgm:spPr/>
      <dgm:t>
        <a:bodyPr/>
        <a:lstStyle/>
        <a:p>
          <a:endParaRPr lang="es-MX"/>
        </a:p>
      </dgm:t>
    </dgm:pt>
    <dgm:pt modelId="{EC663FBB-23B0-4A38-813D-56771FE8D19D}">
      <dgm:prSet phldrT="[Texto]"/>
      <dgm:spPr/>
      <dgm:t>
        <a:bodyPr/>
        <a:lstStyle/>
        <a:p>
          <a:r>
            <a:rPr lang="es-MX" dirty="0" smtClean="0"/>
            <a:t>1985</a:t>
          </a:r>
          <a:endParaRPr lang="es-MX" dirty="0"/>
        </a:p>
      </dgm:t>
    </dgm:pt>
    <dgm:pt modelId="{648AAAA7-B097-4BED-88D2-713D3EA4F0AF}" type="parTrans" cxnId="{A74093E9-9325-40FB-86A9-84C8C38B5378}">
      <dgm:prSet/>
      <dgm:spPr/>
      <dgm:t>
        <a:bodyPr/>
        <a:lstStyle/>
        <a:p>
          <a:endParaRPr lang="es-MX"/>
        </a:p>
      </dgm:t>
    </dgm:pt>
    <dgm:pt modelId="{CC4E6347-9BD1-4A01-83F8-223F742380D9}" type="sibTrans" cxnId="{A74093E9-9325-40FB-86A9-84C8C38B5378}">
      <dgm:prSet/>
      <dgm:spPr/>
      <dgm:t>
        <a:bodyPr/>
        <a:lstStyle/>
        <a:p>
          <a:endParaRPr lang="es-MX"/>
        </a:p>
      </dgm:t>
    </dgm:pt>
    <dgm:pt modelId="{3590B357-A376-470B-8235-94C1679A7A60}">
      <dgm:prSet phldrT="[Texto]"/>
      <dgm:spPr/>
      <dgm:t>
        <a:bodyPr/>
        <a:lstStyle/>
        <a:p>
          <a:r>
            <a:rPr lang="es-MX" b="0" i="0" dirty="0" smtClean="0"/>
            <a:t>Debido a la basta cantidad de posturas A.M.A. la redefine como </a:t>
          </a:r>
          <a:r>
            <a:rPr lang="es-ES" dirty="0" smtClean="0"/>
            <a:t>“e l proceso de planificación y ejecución de la concepción, precio, comunicación y distribución de ideas, productos, y servicios, para crear intercambios que satisfagan a los individuos y a los objetivos de la organización”</a:t>
          </a:r>
          <a:endParaRPr lang="es-MX" dirty="0"/>
        </a:p>
      </dgm:t>
    </dgm:pt>
    <dgm:pt modelId="{C924DF75-5DF9-4471-9E90-DCF142A73F26}" type="parTrans" cxnId="{123297BC-CC40-4AB1-B2F5-D3A4FEC16CCA}">
      <dgm:prSet/>
      <dgm:spPr/>
      <dgm:t>
        <a:bodyPr/>
        <a:lstStyle/>
        <a:p>
          <a:endParaRPr lang="es-MX"/>
        </a:p>
      </dgm:t>
    </dgm:pt>
    <dgm:pt modelId="{58E941F1-21BE-4CFC-98D6-FAAC65ACCF67}" type="sibTrans" cxnId="{123297BC-CC40-4AB1-B2F5-D3A4FEC16CCA}">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A874F2CD-624C-4A32-86D7-079175D8C453}" type="pres">
      <dgm:prSet presAssocID="{EC663FBB-23B0-4A38-813D-56771FE8D19D}" presName="composite" presStyleCnt="0"/>
      <dgm:spPr/>
    </dgm:pt>
    <dgm:pt modelId="{5198739B-A1DE-4032-BD53-F96FB59C5D2A}" type="pres">
      <dgm:prSet presAssocID="{EC663FBB-23B0-4A38-813D-56771FE8D19D}" presName="Accent" presStyleLbl="alignAcc1" presStyleIdx="0" presStyleCnt="4"/>
      <dgm:spPr/>
    </dgm:pt>
    <dgm:pt modelId="{93D04384-83C3-4690-B050-F4F40284731B}" type="pres">
      <dgm:prSet presAssocID="{EC663FBB-23B0-4A38-813D-56771FE8D19D}" presName="Image" presStyleLbl="node1" presStyleIdx="0" presStyleCnt="4"/>
      <dgm:spPr>
        <a:blipFill rotWithShape="1">
          <a:blip xmlns:r="http://schemas.openxmlformats.org/officeDocument/2006/relationships" r:embed="rId1"/>
          <a:stretch>
            <a:fillRect/>
          </a:stretch>
        </a:blipFill>
      </dgm:spPr>
      <dgm:t>
        <a:bodyPr/>
        <a:lstStyle/>
        <a:p>
          <a:endParaRPr lang="es-MX"/>
        </a:p>
      </dgm:t>
    </dgm:pt>
    <dgm:pt modelId="{23E35333-6065-461B-947E-37910B9EDEB7}" type="pres">
      <dgm:prSet presAssocID="{EC663FBB-23B0-4A38-813D-56771FE8D19D}" presName="Child" presStyleLbl="revTx" presStyleIdx="0" presStyleCnt="4">
        <dgm:presLayoutVars>
          <dgm:bulletEnabled val="1"/>
        </dgm:presLayoutVars>
      </dgm:prSet>
      <dgm:spPr/>
      <dgm:t>
        <a:bodyPr/>
        <a:lstStyle/>
        <a:p>
          <a:endParaRPr lang="es-MX"/>
        </a:p>
      </dgm:t>
    </dgm:pt>
    <dgm:pt modelId="{FEDE772A-909F-4503-A109-FA77FB897D83}" type="pres">
      <dgm:prSet presAssocID="{EC663FBB-23B0-4A38-813D-56771FE8D19D}" presName="Parent" presStyleLbl="alignNode1" presStyleIdx="0" presStyleCnt="4">
        <dgm:presLayoutVars>
          <dgm:bulletEnabled val="1"/>
        </dgm:presLayoutVars>
      </dgm:prSet>
      <dgm:spPr/>
      <dgm:t>
        <a:bodyPr/>
        <a:lstStyle/>
        <a:p>
          <a:endParaRPr lang="es-MX"/>
        </a:p>
      </dgm:t>
    </dgm:pt>
    <dgm:pt modelId="{E557BF31-CA5F-42FA-9EEB-E150832AA979}" type="pres">
      <dgm:prSet presAssocID="{CC4E6347-9BD1-4A01-83F8-223F742380D9}"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4"/>
      <dgm:spPr/>
    </dgm:pt>
    <dgm:pt modelId="{3D817469-AD40-4663-989E-BB87E8C686C8}" type="pres">
      <dgm:prSet presAssocID="{64E2A2C9-7137-464B-B9E2-6F01542CA98B}" presName="Image" presStyleLbl="node1" presStyleIdx="1" presStyleCnt="4"/>
      <dgm:spPr>
        <a:blipFill rotWithShape="1">
          <a:blip xmlns:r="http://schemas.openxmlformats.org/officeDocument/2006/relationships" r:embed="rId2"/>
          <a:stretch>
            <a:fillRect/>
          </a:stretch>
        </a:blipFill>
      </dgm:spPr>
      <dgm:t>
        <a:bodyPr/>
        <a:lstStyle/>
        <a:p>
          <a:endParaRPr lang="es-MX"/>
        </a:p>
      </dgm:t>
    </dgm:pt>
    <dgm:pt modelId="{537B8C20-13F6-41A4-9548-CBC9159BEDDC}" type="pres">
      <dgm:prSet presAssocID="{64E2A2C9-7137-464B-B9E2-6F01542CA98B}" presName="Child" presStyleLbl="revTx" presStyleIdx="1" presStyleCnt="4">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4">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6B7AE82A-C237-4EE1-A949-655DB958CCDD}" type="pres">
      <dgm:prSet presAssocID="{FFC1920D-9687-4412-AD66-F70087AC0788}" presName="composite" presStyleCnt="0"/>
      <dgm:spPr/>
    </dgm:pt>
    <dgm:pt modelId="{0499E227-447A-40D8-A191-0AFA2C770602}" type="pres">
      <dgm:prSet presAssocID="{FFC1920D-9687-4412-AD66-F70087AC0788}" presName="Accent" presStyleLbl="alignAcc1" presStyleIdx="2" presStyleCnt="4"/>
      <dgm:spPr/>
    </dgm:pt>
    <dgm:pt modelId="{BB24767C-1DB8-4A9A-9812-B1401FF30FC4}" type="pres">
      <dgm:prSet presAssocID="{FFC1920D-9687-4412-AD66-F70087AC0788}" presName="Image" presStyleLbl="node1" presStyleIdx="2" presStyleCnt="4"/>
      <dgm:spPr>
        <a:blipFill rotWithShape="1">
          <a:blip xmlns:r="http://schemas.openxmlformats.org/officeDocument/2006/relationships" r:embed="rId3"/>
          <a:stretch>
            <a:fillRect/>
          </a:stretch>
        </a:blipFill>
      </dgm:spPr>
      <dgm:t>
        <a:bodyPr/>
        <a:lstStyle/>
        <a:p>
          <a:endParaRPr lang="es-MX"/>
        </a:p>
      </dgm:t>
    </dgm:pt>
    <dgm:pt modelId="{867B9C22-C051-48B5-A782-F2B97513B03B}" type="pres">
      <dgm:prSet presAssocID="{FFC1920D-9687-4412-AD66-F70087AC0788}" presName="Child" presStyleLbl="revTx" presStyleIdx="2" presStyleCnt="4">
        <dgm:presLayoutVars>
          <dgm:bulletEnabled val="1"/>
        </dgm:presLayoutVars>
      </dgm:prSet>
      <dgm:spPr/>
      <dgm:t>
        <a:bodyPr/>
        <a:lstStyle/>
        <a:p>
          <a:endParaRPr lang="es-MX"/>
        </a:p>
      </dgm:t>
    </dgm:pt>
    <dgm:pt modelId="{640E5218-C738-420F-885F-E2A24164CC99}" type="pres">
      <dgm:prSet presAssocID="{FFC1920D-9687-4412-AD66-F70087AC0788}" presName="Parent" presStyleLbl="alignNode1" presStyleIdx="2" presStyleCnt="4">
        <dgm:presLayoutVars>
          <dgm:bulletEnabled val="1"/>
        </dgm:presLayoutVars>
      </dgm:prSet>
      <dgm:spPr/>
      <dgm:t>
        <a:bodyPr/>
        <a:lstStyle/>
        <a:p>
          <a:endParaRPr lang="es-MX"/>
        </a:p>
      </dgm:t>
    </dgm:pt>
    <dgm:pt modelId="{FC062717-7BB9-46C8-89EA-D58BC8DB3EBF}" type="pres">
      <dgm:prSet presAssocID="{BE2BF090-1BCB-4FB7-A4A2-487BC6E5E7A1}"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3" presStyleCnt="4"/>
      <dgm:spPr/>
    </dgm:pt>
    <dgm:pt modelId="{F382B726-4F1C-444B-AB8B-3FAD67DCAD47}" type="pres">
      <dgm:prSet presAssocID="{4E9DA7C1-1480-49EA-9CD0-8F6A0D6AA42D}" presName="Image" presStyleLbl="node1" presStyleIdx="3" presStyleCnt="4"/>
      <dgm:spPr>
        <a:blipFill rotWithShape="1">
          <a:blip xmlns:r="http://schemas.openxmlformats.org/officeDocument/2006/relationships" r:embed="rId4"/>
          <a:stretch>
            <a:fillRect/>
          </a:stretch>
        </a:blipFill>
      </dgm:spPr>
      <dgm:t>
        <a:bodyPr/>
        <a:lstStyle/>
        <a:p>
          <a:endParaRPr lang="es-MX"/>
        </a:p>
      </dgm:t>
    </dgm:pt>
    <dgm:pt modelId="{5CB152B4-BFA7-4D59-AA4C-C551DB6677AF}" type="pres">
      <dgm:prSet presAssocID="{4E9DA7C1-1480-49EA-9CD0-8F6A0D6AA42D}" presName="Child" presStyleLbl="revTx" presStyleIdx="3" presStyleCnt="4">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3" presStyleCnt="4">
        <dgm:presLayoutVars>
          <dgm:bulletEnabled val="1"/>
        </dgm:presLayoutVars>
      </dgm:prSet>
      <dgm:spPr/>
      <dgm:t>
        <a:bodyPr/>
        <a:lstStyle/>
        <a:p>
          <a:endParaRPr lang="es-MX"/>
        </a:p>
      </dgm:t>
    </dgm:pt>
  </dgm:ptLst>
  <dgm:cxnLst>
    <dgm:cxn modelId="{1D7A1688-2B12-4FBC-9DF5-524A6851F143}" type="presOf" srcId="{57BF6333-D849-40A6-9911-18DD36BF0B80}" destId="{5CB152B4-BFA7-4D59-AA4C-C551DB6677AF}" srcOrd="0" destOrd="0" presId="urn:microsoft.com/office/officeart/2008/layout/TitlePictureLineup"/>
    <dgm:cxn modelId="{4CAD736E-25AF-470E-90A0-FE39F4AC664A}" type="presOf" srcId="{0C604A66-097D-4956-9FA1-DE000D27C6E0}" destId="{867B9C22-C051-48B5-A782-F2B97513B03B}" srcOrd="0" destOrd="0" presId="urn:microsoft.com/office/officeart/2008/layout/TitlePictureLineup"/>
    <dgm:cxn modelId="{61247B1A-1A49-4BD6-8A2F-7531D02D7768}" srcId="{F0965032-DF36-4B1C-948B-D65D7D419761}" destId="{64E2A2C9-7137-464B-B9E2-6F01542CA98B}" srcOrd="1" destOrd="0" parTransId="{C94B4DD8-8399-4A59-B830-DEA499DABEE2}" sibTransId="{D028FF32-8012-41F1-BA8E-1EBBDC34037F}"/>
    <dgm:cxn modelId="{D7216426-2EE9-42E6-A58C-15A75683A058}" srcId="{4E9DA7C1-1480-49EA-9CD0-8F6A0D6AA42D}" destId="{57BF6333-D849-40A6-9911-18DD36BF0B80}" srcOrd="0" destOrd="0" parTransId="{44C149B4-F725-4991-8BC7-F035B4A5EDEF}" sibTransId="{AF130645-FD8C-4FF9-98D9-01AA9480534E}"/>
    <dgm:cxn modelId="{A7C32583-B2D4-49CD-97AD-562751D390CA}" type="presOf" srcId="{F0965032-DF36-4B1C-948B-D65D7D419761}" destId="{CB82C0CB-9933-4DC2-9E7C-6B4DD02E0B7B}" srcOrd="0" destOrd="0" presId="urn:microsoft.com/office/officeart/2008/layout/TitlePictureLineup"/>
    <dgm:cxn modelId="{0E3BC8A5-BFC7-4400-AFAE-6E0D544A0269}" type="presOf" srcId="{3590B357-A376-470B-8235-94C1679A7A60}" destId="{23E35333-6065-461B-947E-37910B9EDEB7}" srcOrd="0" destOrd="0" presId="urn:microsoft.com/office/officeart/2008/layout/TitlePictureLineup"/>
    <dgm:cxn modelId="{A74093E9-9325-40FB-86A9-84C8C38B5378}" srcId="{F0965032-DF36-4B1C-948B-D65D7D419761}" destId="{EC663FBB-23B0-4A38-813D-56771FE8D19D}" srcOrd="0" destOrd="0" parTransId="{648AAAA7-B097-4BED-88D2-713D3EA4F0AF}" sibTransId="{CC4E6347-9BD1-4A01-83F8-223F742380D9}"/>
    <dgm:cxn modelId="{A91FF00C-654F-48B1-975D-658B62FADC9D}" type="presOf" srcId="{4E9DA7C1-1480-49EA-9CD0-8F6A0D6AA42D}" destId="{6ABD5C7D-B500-49AB-9256-6C35BA26A34F}" srcOrd="0" destOrd="0" presId="urn:microsoft.com/office/officeart/2008/layout/TitlePictureLineup"/>
    <dgm:cxn modelId="{123297BC-CC40-4AB1-B2F5-D3A4FEC16CCA}" srcId="{EC663FBB-23B0-4A38-813D-56771FE8D19D}" destId="{3590B357-A376-470B-8235-94C1679A7A60}" srcOrd="0" destOrd="0" parTransId="{C924DF75-5DF9-4471-9E90-DCF142A73F26}" sibTransId="{58E941F1-21BE-4CFC-98D6-FAAC65ACCF67}"/>
    <dgm:cxn modelId="{3CB7E89B-165D-4CAB-9FDF-4B4D47401677}" type="presOf" srcId="{EC663FBB-23B0-4A38-813D-56771FE8D19D}" destId="{FEDE772A-909F-4503-A109-FA77FB897D83}" srcOrd="0" destOrd="0" presId="urn:microsoft.com/office/officeart/2008/layout/TitlePictureLineup"/>
    <dgm:cxn modelId="{F69A3BA7-3C80-4F6D-A899-E37D23AA44F0}" srcId="{F0965032-DF36-4B1C-948B-D65D7D419761}" destId="{FFC1920D-9687-4412-AD66-F70087AC0788}" srcOrd="2" destOrd="0" parTransId="{F2A1B826-0A2F-48C4-9124-24771D96A93F}" sibTransId="{BE2BF090-1BCB-4FB7-A4A2-487BC6E5E7A1}"/>
    <dgm:cxn modelId="{41EB1AB2-A379-47EB-B778-5619B0FA2B8A}" type="presOf" srcId="{FFC1920D-9687-4412-AD66-F70087AC0788}" destId="{640E5218-C738-420F-885F-E2A24164CC99}" srcOrd="0" destOrd="0" presId="urn:microsoft.com/office/officeart/2008/layout/TitlePictureLineup"/>
    <dgm:cxn modelId="{00245DA0-4CC5-4C64-B7DF-A0A15FD48DF0}" type="presOf" srcId="{B71096F5-4EBE-4974-99F0-E9C4448FE3F2}" destId="{537B8C20-13F6-41A4-9548-CBC9159BEDDC}" srcOrd="0" destOrd="0" presId="urn:microsoft.com/office/officeart/2008/layout/TitlePictureLineup"/>
    <dgm:cxn modelId="{94D0888C-440C-4166-98FD-2372E3E21821}" srcId="{64E2A2C9-7137-464B-B9E2-6F01542CA98B}" destId="{B71096F5-4EBE-4974-99F0-E9C4448FE3F2}" srcOrd="0" destOrd="0" parTransId="{6B20D1DE-E04B-4F6C-B1DC-5F87BD23688F}" sibTransId="{941739BC-21FA-49DB-8416-4F71EC23BEA3}"/>
    <dgm:cxn modelId="{E4E466F7-1B5A-4336-AB3C-78D4058B505D}" srcId="{F0965032-DF36-4B1C-948B-D65D7D419761}" destId="{4E9DA7C1-1480-49EA-9CD0-8F6A0D6AA42D}" srcOrd="3" destOrd="0" parTransId="{40F28A17-5F68-468F-A5FE-BC0F0F46F628}" sibTransId="{9063222A-6D2E-4403-87E6-392A62B3257A}"/>
    <dgm:cxn modelId="{84398360-7658-416E-A03C-B1A23E31A766}" srcId="{FFC1920D-9687-4412-AD66-F70087AC0788}" destId="{0C604A66-097D-4956-9FA1-DE000D27C6E0}" srcOrd="0" destOrd="0" parTransId="{CF076E3E-A431-4938-8B1D-87C5250FEC29}" sibTransId="{FE2C50B2-BE7A-4E83-AF4A-930736CF45B1}"/>
    <dgm:cxn modelId="{12224B44-3345-43CC-A213-01D64672FA28}" type="presOf" srcId="{64E2A2C9-7137-464B-B9E2-6F01542CA98B}" destId="{ECA21805-26CF-41A8-B927-49F66BA23758}" srcOrd="0" destOrd="0" presId="urn:microsoft.com/office/officeart/2008/layout/TitlePictureLineup"/>
    <dgm:cxn modelId="{77F397F2-B44B-4757-9674-36DCA4CC7619}" type="presParOf" srcId="{CB82C0CB-9933-4DC2-9E7C-6B4DD02E0B7B}" destId="{A874F2CD-624C-4A32-86D7-079175D8C453}" srcOrd="0" destOrd="0" presId="urn:microsoft.com/office/officeart/2008/layout/TitlePictureLineup"/>
    <dgm:cxn modelId="{7B412A1E-A01E-4145-9FD1-6CA08C9257A7}" type="presParOf" srcId="{A874F2CD-624C-4A32-86D7-079175D8C453}" destId="{5198739B-A1DE-4032-BD53-F96FB59C5D2A}" srcOrd="0" destOrd="0" presId="urn:microsoft.com/office/officeart/2008/layout/TitlePictureLineup"/>
    <dgm:cxn modelId="{1B263874-2DF7-4963-883C-6E530CFE246E}" type="presParOf" srcId="{A874F2CD-624C-4A32-86D7-079175D8C453}" destId="{93D04384-83C3-4690-B050-F4F40284731B}" srcOrd="1" destOrd="0" presId="urn:microsoft.com/office/officeart/2008/layout/TitlePictureLineup"/>
    <dgm:cxn modelId="{7C5C78E4-F5C5-4124-A52E-29A18BF2D1E4}" type="presParOf" srcId="{A874F2CD-624C-4A32-86D7-079175D8C453}" destId="{23E35333-6065-461B-947E-37910B9EDEB7}" srcOrd="2" destOrd="0" presId="urn:microsoft.com/office/officeart/2008/layout/TitlePictureLineup"/>
    <dgm:cxn modelId="{7467E3F9-6171-4FAA-9C52-636E52CE604F}" type="presParOf" srcId="{A874F2CD-624C-4A32-86D7-079175D8C453}" destId="{FEDE772A-909F-4503-A109-FA77FB897D83}" srcOrd="3" destOrd="0" presId="urn:microsoft.com/office/officeart/2008/layout/TitlePictureLineup"/>
    <dgm:cxn modelId="{25726FFD-FA71-4357-BCDA-58B29623F5A1}" type="presParOf" srcId="{CB82C0CB-9933-4DC2-9E7C-6B4DD02E0B7B}" destId="{E557BF31-CA5F-42FA-9EEB-E150832AA979}" srcOrd="1" destOrd="0" presId="urn:microsoft.com/office/officeart/2008/layout/TitlePictureLineup"/>
    <dgm:cxn modelId="{EC43A96D-4737-4461-9DD6-BBC409BC34E9}" type="presParOf" srcId="{CB82C0CB-9933-4DC2-9E7C-6B4DD02E0B7B}" destId="{58471E32-64CC-43F1-9689-F9CDB532725D}" srcOrd="2" destOrd="0" presId="urn:microsoft.com/office/officeart/2008/layout/TitlePictureLineup"/>
    <dgm:cxn modelId="{0A3806F1-FB34-4A7F-A9C0-4FE38955C38C}" type="presParOf" srcId="{58471E32-64CC-43F1-9689-F9CDB532725D}" destId="{0150C2B8-C01F-47EF-8B97-08079D4BFFAD}" srcOrd="0" destOrd="0" presId="urn:microsoft.com/office/officeart/2008/layout/TitlePictureLineup"/>
    <dgm:cxn modelId="{BB92F25E-1AB3-4554-A073-28487548F3BC}" type="presParOf" srcId="{58471E32-64CC-43F1-9689-F9CDB532725D}" destId="{3D817469-AD40-4663-989E-BB87E8C686C8}" srcOrd="1" destOrd="0" presId="urn:microsoft.com/office/officeart/2008/layout/TitlePictureLineup"/>
    <dgm:cxn modelId="{1C91A521-8FEE-4797-A1B8-4972572573C0}" type="presParOf" srcId="{58471E32-64CC-43F1-9689-F9CDB532725D}" destId="{537B8C20-13F6-41A4-9548-CBC9159BEDDC}" srcOrd="2" destOrd="0" presId="urn:microsoft.com/office/officeart/2008/layout/TitlePictureLineup"/>
    <dgm:cxn modelId="{7A861345-C452-4BA4-953A-821AA7B307AA}" type="presParOf" srcId="{58471E32-64CC-43F1-9689-F9CDB532725D}" destId="{ECA21805-26CF-41A8-B927-49F66BA23758}" srcOrd="3" destOrd="0" presId="urn:microsoft.com/office/officeart/2008/layout/TitlePictureLineup"/>
    <dgm:cxn modelId="{F0339247-58DD-4A6E-91F6-DCED6E9881C2}" type="presParOf" srcId="{CB82C0CB-9933-4DC2-9E7C-6B4DD02E0B7B}" destId="{A59773C8-683F-4BD9-A6A9-E48B75358B93}" srcOrd="3" destOrd="0" presId="urn:microsoft.com/office/officeart/2008/layout/TitlePictureLineup"/>
    <dgm:cxn modelId="{FF670602-DB67-4DE9-98C4-2B8658415F34}" type="presParOf" srcId="{CB82C0CB-9933-4DC2-9E7C-6B4DD02E0B7B}" destId="{6B7AE82A-C237-4EE1-A949-655DB958CCDD}" srcOrd="4" destOrd="0" presId="urn:microsoft.com/office/officeart/2008/layout/TitlePictureLineup"/>
    <dgm:cxn modelId="{9218F145-DD8B-4040-92B9-043F2230F8F5}" type="presParOf" srcId="{6B7AE82A-C237-4EE1-A949-655DB958CCDD}" destId="{0499E227-447A-40D8-A191-0AFA2C770602}" srcOrd="0" destOrd="0" presId="urn:microsoft.com/office/officeart/2008/layout/TitlePictureLineup"/>
    <dgm:cxn modelId="{30EEC743-1AE4-465D-9C3B-7D640B37B16F}" type="presParOf" srcId="{6B7AE82A-C237-4EE1-A949-655DB958CCDD}" destId="{BB24767C-1DB8-4A9A-9812-B1401FF30FC4}" srcOrd="1" destOrd="0" presId="urn:microsoft.com/office/officeart/2008/layout/TitlePictureLineup"/>
    <dgm:cxn modelId="{6FE15505-5635-47D8-B76F-C4CCAD03DC69}" type="presParOf" srcId="{6B7AE82A-C237-4EE1-A949-655DB958CCDD}" destId="{867B9C22-C051-48B5-A782-F2B97513B03B}" srcOrd="2" destOrd="0" presId="urn:microsoft.com/office/officeart/2008/layout/TitlePictureLineup"/>
    <dgm:cxn modelId="{F54EF82A-CC37-4759-9E63-0D831515D779}" type="presParOf" srcId="{6B7AE82A-C237-4EE1-A949-655DB958CCDD}" destId="{640E5218-C738-420F-885F-E2A24164CC99}" srcOrd="3" destOrd="0" presId="urn:microsoft.com/office/officeart/2008/layout/TitlePictureLineup"/>
    <dgm:cxn modelId="{DE6BB08D-7144-42D0-A5DD-0443FD2D4D5F}" type="presParOf" srcId="{CB82C0CB-9933-4DC2-9E7C-6B4DD02E0B7B}" destId="{FC062717-7BB9-46C8-89EA-D58BC8DB3EBF}" srcOrd="5" destOrd="0" presId="urn:microsoft.com/office/officeart/2008/layout/TitlePictureLineup"/>
    <dgm:cxn modelId="{86E8CC5A-258C-413D-956C-377129C94617}" type="presParOf" srcId="{CB82C0CB-9933-4DC2-9E7C-6B4DD02E0B7B}" destId="{D7DBD958-DCA5-44C3-B712-AFDC68E44EE4}" srcOrd="6" destOrd="0" presId="urn:microsoft.com/office/officeart/2008/layout/TitlePictureLineup"/>
    <dgm:cxn modelId="{FDCF6B18-470C-421F-BDAD-C80A72E8F375}" type="presParOf" srcId="{D7DBD958-DCA5-44C3-B712-AFDC68E44EE4}" destId="{9B7A8FB4-3CD8-42B9-8756-346B15F01238}" srcOrd="0" destOrd="0" presId="urn:microsoft.com/office/officeart/2008/layout/TitlePictureLineup"/>
    <dgm:cxn modelId="{E497FCFA-1FCC-4204-9E29-AFCE9DE2FC66}" type="presParOf" srcId="{D7DBD958-DCA5-44C3-B712-AFDC68E44EE4}" destId="{F382B726-4F1C-444B-AB8B-3FAD67DCAD47}" srcOrd="1" destOrd="0" presId="urn:microsoft.com/office/officeart/2008/layout/TitlePictureLineup"/>
    <dgm:cxn modelId="{9664CAFC-6738-4CD7-9290-5C79717C94CF}" type="presParOf" srcId="{D7DBD958-DCA5-44C3-B712-AFDC68E44EE4}" destId="{5CB152B4-BFA7-4D59-AA4C-C551DB6677AF}" srcOrd="2" destOrd="0" presId="urn:microsoft.com/office/officeart/2008/layout/TitlePictureLineup"/>
    <dgm:cxn modelId="{F13B90AE-5066-41DE-BC24-04B513DE74C3}" type="presParOf" srcId="{D7DBD958-DCA5-44C3-B712-AFDC68E44EE4}" destId="{6ABD5C7D-B500-49AB-9256-6C35BA26A34F}"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dgm:spPr/>
      <dgm:t>
        <a:bodyPr/>
        <a:lstStyle/>
        <a:p>
          <a:r>
            <a:rPr lang="es-MX" dirty="0" smtClean="0"/>
            <a:t>1934</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custT="1"/>
      <dgm:spPr/>
      <dgm:t>
        <a:bodyPr/>
        <a:lstStyle/>
        <a:p>
          <a:r>
            <a:rPr lang="es-ES_tradnl" sz="1100" dirty="0" smtClean="0"/>
            <a:t>Escuela de Periodismo Carlos </a:t>
          </a:r>
          <a:r>
            <a:rPr lang="es-ES_tradnl" sz="1100" dirty="0" err="1" smtClean="0"/>
            <a:t>Septién</a:t>
          </a:r>
          <a:r>
            <a:rPr lang="es-ES_tradnl" sz="1100" dirty="0" smtClean="0"/>
            <a:t> García, Cuidad de México.</a:t>
          </a:r>
          <a:endParaRPr lang="es-MX" sz="1100"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807B853D-EC68-4E68-B041-A305F83ACF72}">
      <dgm:prSet phldrT="[Texto]"/>
      <dgm:spPr/>
      <dgm:t>
        <a:bodyPr/>
        <a:lstStyle/>
        <a:p>
          <a:r>
            <a:rPr lang="es-MX" dirty="0" smtClean="0"/>
            <a:t>1951</a:t>
          </a:r>
          <a:endParaRPr lang="es-MX"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dgm:spPr/>
      <dgm:t>
        <a:bodyPr/>
        <a:lstStyle/>
        <a:p>
          <a:r>
            <a:rPr lang="es-ES_tradnl" dirty="0" smtClean="0"/>
            <a:t>UNAM abrió Lic. en Periodismo.</a:t>
          </a:r>
          <a:endParaRPr lang="es-MX"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custT="1"/>
      <dgm:spPr/>
      <dgm:t>
        <a:bodyPr/>
        <a:lstStyle/>
        <a:p>
          <a:r>
            <a:rPr lang="es-MX" sz="1200" dirty="0" smtClean="0"/>
            <a:t>Comienzos del siglo XX</a:t>
          </a:r>
          <a:endParaRPr lang="es-MX" sz="1200"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dgm:spPr/>
      <dgm:t>
        <a:bodyPr/>
        <a:lstStyle/>
        <a:p>
          <a:r>
            <a:rPr lang="es-ES_tradnl" dirty="0" smtClean="0"/>
            <a:t>Universidad de Columbia, NY; periodismo como disciplina superior.</a:t>
          </a:r>
          <a:endParaRPr lang="es-MX"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dgm:spPr/>
      <dgm:t>
        <a:bodyPr/>
        <a:lstStyle/>
        <a:p>
          <a:r>
            <a:rPr lang="es-MX" dirty="0" smtClean="0"/>
            <a:t>1949</a:t>
          </a:r>
          <a:endParaRPr lang="es-MX"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dgm:spPr/>
      <dgm:t>
        <a:bodyPr/>
        <a:lstStyle/>
        <a:p>
          <a:r>
            <a:rPr lang="es-ES_tradnl" dirty="0" smtClean="0"/>
            <a:t>Primera escuela de periodismo en América Latina, La Plata, Argentina.</a:t>
          </a:r>
          <a:endParaRPr lang="es-MX"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custT="1"/>
      <dgm:spPr/>
      <dgm:t>
        <a:bodyPr/>
        <a:lstStyle/>
        <a:p>
          <a:r>
            <a:rPr lang="es-MX" sz="1100" dirty="0" smtClean="0"/>
            <a:t> </a:t>
          </a:r>
          <a:r>
            <a:rPr lang="es-MX" sz="1200" dirty="0" smtClean="0"/>
            <a:t>Finales del siglo XIX</a:t>
          </a:r>
          <a:endParaRPr lang="es-MX" sz="1200"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dgm:spPr/>
      <dgm:t>
        <a:bodyPr/>
        <a:lstStyle/>
        <a:p>
          <a:r>
            <a:rPr lang="es-MX" dirty="0" smtClean="0"/>
            <a:t>Estudios</a:t>
          </a:r>
          <a:r>
            <a:rPr lang="es-MX" baseline="0" dirty="0" smtClean="0"/>
            <a:t> de periodismo.</a:t>
          </a:r>
          <a:endParaRPr lang="es-MX"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A1EED566-8EE7-1B4E-BB90-6B4B904F43D4}">
      <dgm:prSet custT="1"/>
      <dgm:spPr/>
      <dgm:t>
        <a:bodyPr/>
        <a:lstStyle/>
        <a:p>
          <a:r>
            <a:rPr lang="es-ES_tradnl" sz="1100" dirty="0" smtClean="0"/>
            <a:t>Federico Sánchez </a:t>
          </a:r>
          <a:r>
            <a:rPr lang="es-ES_tradnl" sz="1100" dirty="0" err="1" smtClean="0"/>
            <a:t>Fogarty</a:t>
          </a:r>
          <a:r>
            <a:rPr lang="es-ES_tradnl" sz="1100" dirty="0" smtClean="0"/>
            <a:t> abrió la primera agencia de relaciones públicas: la Agencia Mexicana de Relaciones Públicas.</a:t>
          </a:r>
          <a:endParaRPr lang="es-ES_tradnl" sz="1100" dirty="0"/>
        </a:p>
      </dgm:t>
    </dgm:pt>
    <dgm:pt modelId="{1A687D0F-0BDC-1B4D-8DAF-01726DB9B6F3}" type="parTrans" cxnId="{B49C7E1D-83BF-C14E-B9A9-9821F0469F09}">
      <dgm:prSet/>
      <dgm:spPr/>
      <dgm:t>
        <a:bodyPr/>
        <a:lstStyle/>
        <a:p>
          <a:endParaRPr lang="es-ES"/>
        </a:p>
      </dgm:t>
    </dgm:pt>
    <dgm:pt modelId="{0ABDBB51-2386-1348-87A4-A1FB52DA35F7}" type="sibTrans" cxnId="{B49C7E1D-83BF-C14E-B9A9-9821F0469F09}">
      <dgm:prSet/>
      <dgm:spPr/>
      <dgm:t>
        <a:bodyPr/>
        <a:lstStyle/>
        <a:p>
          <a:endParaRPr lang="es-ES"/>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16000" b="-16000"/>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912C2251-FCF2-42C2-A011-279C86AA2208}" srcId="{F0965032-DF36-4B1C-948B-D65D7D419761}" destId="{CE6816D9-ED6A-4DC6-93E9-9B303718C0CF}" srcOrd="3" destOrd="0" parTransId="{E8C70017-B21A-4108-983C-E03C6FC8C99F}" sibTransId="{E97DB923-A17D-4621-853D-5A6B6C5ACBEC}"/>
    <dgm:cxn modelId="{E93A418B-21EE-C54C-82DC-8B30C67A4D5E}" type="presOf" srcId="{0C604A66-097D-4956-9FA1-DE000D27C6E0}" destId="{537B8C20-13F6-41A4-9548-CBC9159BEDDC}" srcOrd="0" destOrd="0" presId="urn:microsoft.com/office/officeart/2008/layout/TitlePictureLineup"/>
    <dgm:cxn modelId="{D7216426-2EE9-42E6-A58C-15A75683A058}" srcId="{4E9DA7C1-1480-49EA-9CD0-8F6A0D6AA42D}" destId="{57BF6333-D849-40A6-9911-18DD36BF0B80}" srcOrd="0" destOrd="0" parTransId="{44C149B4-F725-4991-8BC7-F035B4A5EDEF}" sibTransId="{AF130645-FD8C-4FF9-98D9-01AA9480534E}"/>
    <dgm:cxn modelId="{E4E466F7-1B5A-4336-AB3C-78D4058B505D}" srcId="{F0965032-DF36-4B1C-948B-D65D7D419761}" destId="{4E9DA7C1-1480-49EA-9CD0-8F6A0D6AA42D}" srcOrd="2" destOrd="0" parTransId="{40F28A17-5F68-468F-A5FE-BC0F0F46F628}" sibTransId="{9063222A-6D2E-4403-87E6-392A62B3257A}"/>
    <dgm:cxn modelId="{A219D8D1-5588-D046-AC5C-4612217B871A}" type="presOf" srcId="{12B981EF-2CD5-44C3-9725-A84BA558D9CA}" destId="{5F1BE09D-036A-43E8-9529-36695DC51A80}" srcOrd="0" destOrd="0" presId="urn:microsoft.com/office/officeart/2008/layout/TitlePictureLineup"/>
    <dgm:cxn modelId="{D35E7624-FDDE-2340-B4D6-00085F4F54A9}" type="presOf" srcId="{F6E95094-B90D-4C73-B557-CD6A79ED982F}" destId="{64CDE9A0-7D9C-42BF-99A5-37C6C6100EFB}"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B49C7E1D-83BF-C14E-B9A9-9821F0469F09}" srcId="{CE6816D9-ED6A-4DC6-93E9-9B303718C0CF}" destId="{A1EED566-8EE7-1B4E-BB90-6B4B904F43D4}" srcOrd="1" destOrd="0" parTransId="{1A687D0F-0BDC-1B4D-8DAF-01726DB9B6F3}" sibTransId="{0ABDBB51-2386-1348-87A4-A1FB52DA35F7}"/>
    <dgm:cxn modelId="{04DD843D-3981-7141-8013-2AED33D212B6}" type="presOf" srcId="{A1EED566-8EE7-1B4E-BB90-6B4B904F43D4}" destId="{BA52ED19-E93E-4BCE-8DBF-CC81AFF42114}" srcOrd="0" destOrd="1" presId="urn:microsoft.com/office/officeart/2008/layout/TitlePictureLineup"/>
    <dgm:cxn modelId="{525AA0C3-3594-4343-BE7A-8AB7ABD98044}" type="presOf" srcId="{64E2A2C9-7137-464B-B9E2-6F01542CA98B}" destId="{ECA21805-26CF-41A8-B927-49F66BA23758}" srcOrd="0" destOrd="0" presId="urn:microsoft.com/office/officeart/2008/layout/TitlePictureLineup"/>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61247B1A-1A49-4BD6-8A2F-7531D02D7768}" srcId="{F0965032-DF36-4B1C-948B-D65D7D419761}" destId="{64E2A2C9-7137-464B-B9E2-6F01542CA98B}" srcOrd="1" destOrd="0" parTransId="{C94B4DD8-8399-4A59-B830-DEA499DABEE2}" sibTransId="{D028FF32-8012-41F1-BA8E-1EBBDC34037F}"/>
    <dgm:cxn modelId="{50E360B7-FE5F-F843-BE31-ABE427A3E2B3}" type="presOf" srcId="{807B853D-EC68-4E68-B041-A305F83ACF72}" destId="{79A1AF16-06FE-40C8-9299-8AACF6875069}" srcOrd="0" destOrd="0" presId="urn:microsoft.com/office/officeart/2008/layout/TitlePictureLineup"/>
    <dgm:cxn modelId="{4F22DA81-A403-A74D-9B77-F61810A9BD8B}" type="presOf" srcId="{F0965032-DF36-4B1C-948B-D65D7D419761}" destId="{CB82C0CB-9933-4DC2-9E7C-6B4DD02E0B7B}" srcOrd="0" destOrd="0" presId="urn:microsoft.com/office/officeart/2008/layout/TitlePictureLineup"/>
    <dgm:cxn modelId="{3DC2711A-F974-4884-9439-4BFA7F4F1558}" srcId="{F0965032-DF36-4B1C-948B-D65D7D419761}" destId="{F6E95094-B90D-4C73-B557-CD6A79ED982F}" srcOrd="0" destOrd="0" parTransId="{11F5A42B-BBCA-4410-8107-EA8AB6CA30C2}" sibTransId="{85F031F1-8E2E-4896-BD6A-F78A63E21651}"/>
    <dgm:cxn modelId="{A20200F3-7513-8547-9F0D-71267EFFCAA2}" type="presOf" srcId="{ADD4A057-B5E2-4146-AB90-7475FCB0D4C5}" destId="{BA52ED19-E93E-4BCE-8DBF-CC81AFF42114}" srcOrd="0" destOrd="0" presId="urn:microsoft.com/office/officeart/2008/layout/TitlePictureLineup"/>
    <dgm:cxn modelId="{F9160406-AB87-A84F-9F8D-4D785FF78245}" type="presOf" srcId="{57BF6333-D849-40A6-9911-18DD36BF0B80}" destId="{5CB152B4-BFA7-4D59-AA4C-C551DB6677AF}" srcOrd="0" destOrd="0" presId="urn:microsoft.com/office/officeart/2008/layout/TitlePictureLineup"/>
    <dgm:cxn modelId="{1613C392-5F8C-7F48-88F4-E81CC609F6B5}" type="presOf" srcId="{CE6816D9-ED6A-4DC6-93E9-9B303718C0CF}" destId="{C49F8187-CF30-4983-A17C-921C750C8D33}" srcOrd="0" destOrd="0" presId="urn:microsoft.com/office/officeart/2008/layout/TitlePictureLineup"/>
    <dgm:cxn modelId="{84398360-7658-416E-A03C-B1A23E31A766}" srcId="{64E2A2C9-7137-464B-B9E2-6F01542CA98B}" destId="{0C604A66-097D-4956-9FA1-DE000D27C6E0}" srcOrd="0" destOrd="0" parTransId="{CF076E3E-A431-4938-8B1D-87C5250FEC29}" sibTransId="{FE2C50B2-BE7A-4E83-AF4A-930736CF45B1}"/>
    <dgm:cxn modelId="{30BFAE5A-3610-498C-AE91-22F25700ED3E}" srcId="{CE6816D9-ED6A-4DC6-93E9-9B303718C0CF}" destId="{ADD4A057-B5E2-4146-AB90-7475FCB0D4C5}" srcOrd="0" destOrd="0" parTransId="{6CD8B3F1-8B75-4719-9136-AE427CDB41DF}" sibTransId="{D9429345-F63B-42F2-A4C7-86A1F04E5BC7}"/>
    <dgm:cxn modelId="{47DEEB11-B318-B947-9FEF-8F80BE72794C}" type="presOf" srcId="{4E9DA7C1-1480-49EA-9CD0-8F6A0D6AA42D}" destId="{6ABD5C7D-B500-49AB-9256-6C35BA26A34F}" srcOrd="0" destOrd="0" presId="urn:microsoft.com/office/officeart/2008/layout/TitlePictureLineup"/>
    <dgm:cxn modelId="{887CE77C-BA7F-3F4F-90A2-0214B40C2769}" type="presOf" srcId="{71E5CDB6-5B42-4FA1-83FA-6CF7F4C1ECE1}" destId="{D73175DE-7301-44E0-AF0C-D534359013D7}" srcOrd="0" destOrd="0" presId="urn:microsoft.com/office/officeart/2008/layout/TitlePictureLineup"/>
    <dgm:cxn modelId="{D902B633-A0DC-B944-87ED-4C8251E73B3A}" type="presParOf" srcId="{CB82C0CB-9933-4DC2-9E7C-6B4DD02E0B7B}" destId="{C48FD5B8-DE73-4E92-9256-4F92F425D70C}" srcOrd="0" destOrd="0" presId="urn:microsoft.com/office/officeart/2008/layout/TitlePictureLineup"/>
    <dgm:cxn modelId="{4B350D44-0407-5542-A0B8-0591C2909823}" type="presParOf" srcId="{C48FD5B8-DE73-4E92-9256-4F92F425D70C}" destId="{45A4461A-2548-4523-BA28-9001F61A6CB1}" srcOrd="0" destOrd="0" presId="urn:microsoft.com/office/officeart/2008/layout/TitlePictureLineup"/>
    <dgm:cxn modelId="{A980A2EB-BFFB-604C-A9C8-0C0649007468}" type="presParOf" srcId="{C48FD5B8-DE73-4E92-9256-4F92F425D70C}" destId="{3628C5CB-16AC-4E11-BE7C-FE6D6D6D415B}" srcOrd="1" destOrd="0" presId="urn:microsoft.com/office/officeart/2008/layout/TitlePictureLineup"/>
    <dgm:cxn modelId="{A1967AF7-FB76-1C42-A41F-EBDF0302CB09}" type="presParOf" srcId="{C48FD5B8-DE73-4E92-9256-4F92F425D70C}" destId="{D73175DE-7301-44E0-AF0C-D534359013D7}" srcOrd="2" destOrd="0" presId="urn:microsoft.com/office/officeart/2008/layout/TitlePictureLineup"/>
    <dgm:cxn modelId="{7AD507A6-6EED-C746-92DB-EDED57B86DDE}" type="presParOf" srcId="{C48FD5B8-DE73-4E92-9256-4F92F425D70C}" destId="{64CDE9A0-7D9C-42BF-99A5-37C6C6100EFB}" srcOrd="3" destOrd="0" presId="urn:microsoft.com/office/officeart/2008/layout/TitlePictureLineup"/>
    <dgm:cxn modelId="{CA914FDE-8E2B-254F-BF7C-20418B70F1EB}" type="presParOf" srcId="{CB82C0CB-9933-4DC2-9E7C-6B4DD02E0B7B}" destId="{C6FD359A-5EC6-4BAE-A525-73033EBC95FA}" srcOrd="1" destOrd="0" presId="urn:microsoft.com/office/officeart/2008/layout/TitlePictureLineup"/>
    <dgm:cxn modelId="{CB77B301-7E5B-6548-AA12-8DBD89745685}" type="presParOf" srcId="{CB82C0CB-9933-4DC2-9E7C-6B4DD02E0B7B}" destId="{58471E32-64CC-43F1-9689-F9CDB532725D}" srcOrd="2" destOrd="0" presId="urn:microsoft.com/office/officeart/2008/layout/TitlePictureLineup"/>
    <dgm:cxn modelId="{27E650F9-EAD5-2241-A230-7C0AE257C044}" type="presParOf" srcId="{58471E32-64CC-43F1-9689-F9CDB532725D}" destId="{0150C2B8-C01F-47EF-8B97-08079D4BFFAD}" srcOrd="0" destOrd="0" presId="urn:microsoft.com/office/officeart/2008/layout/TitlePictureLineup"/>
    <dgm:cxn modelId="{08514837-F775-DC48-AF19-51E68B8D304D}" type="presParOf" srcId="{58471E32-64CC-43F1-9689-F9CDB532725D}" destId="{3D817469-AD40-4663-989E-BB87E8C686C8}" srcOrd="1" destOrd="0" presId="urn:microsoft.com/office/officeart/2008/layout/TitlePictureLineup"/>
    <dgm:cxn modelId="{E1DFC43D-0C2D-F141-88D4-FF7372CB0B61}" type="presParOf" srcId="{58471E32-64CC-43F1-9689-F9CDB532725D}" destId="{537B8C20-13F6-41A4-9548-CBC9159BEDDC}" srcOrd="2" destOrd="0" presId="urn:microsoft.com/office/officeart/2008/layout/TitlePictureLineup"/>
    <dgm:cxn modelId="{A890FFFE-CB0E-5541-8C48-68608D3353F8}" type="presParOf" srcId="{58471E32-64CC-43F1-9689-F9CDB532725D}" destId="{ECA21805-26CF-41A8-B927-49F66BA23758}" srcOrd="3" destOrd="0" presId="urn:microsoft.com/office/officeart/2008/layout/TitlePictureLineup"/>
    <dgm:cxn modelId="{F8B62EF3-DF76-B545-AD4B-D89C7F2992D7}" type="presParOf" srcId="{CB82C0CB-9933-4DC2-9E7C-6B4DD02E0B7B}" destId="{A59773C8-683F-4BD9-A6A9-E48B75358B93}" srcOrd="3" destOrd="0" presId="urn:microsoft.com/office/officeart/2008/layout/TitlePictureLineup"/>
    <dgm:cxn modelId="{6CA5F9E7-DA76-8C43-AB13-EA7A16F8BE72}" type="presParOf" srcId="{CB82C0CB-9933-4DC2-9E7C-6B4DD02E0B7B}" destId="{D7DBD958-DCA5-44C3-B712-AFDC68E44EE4}" srcOrd="4" destOrd="0" presId="urn:microsoft.com/office/officeart/2008/layout/TitlePictureLineup"/>
    <dgm:cxn modelId="{EDD0ACA2-6F79-2C43-A81F-0C6D92F7B95C}" type="presParOf" srcId="{D7DBD958-DCA5-44C3-B712-AFDC68E44EE4}" destId="{9B7A8FB4-3CD8-42B9-8756-346B15F01238}" srcOrd="0" destOrd="0" presId="urn:microsoft.com/office/officeart/2008/layout/TitlePictureLineup"/>
    <dgm:cxn modelId="{C5373054-8D31-704E-A405-0D1131B598F5}" type="presParOf" srcId="{D7DBD958-DCA5-44C3-B712-AFDC68E44EE4}" destId="{F382B726-4F1C-444B-AB8B-3FAD67DCAD47}" srcOrd="1" destOrd="0" presId="urn:microsoft.com/office/officeart/2008/layout/TitlePictureLineup"/>
    <dgm:cxn modelId="{3B26920D-C5F9-FD4E-B56E-66706A9CB342}" type="presParOf" srcId="{D7DBD958-DCA5-44C3-B712-AFDC68E44EE4}" destId="{5CB152B4-BFA7-4D59-AA4C-C551DB6677AF}" srcOrd="2" destOrd="0" presId="urn:microsoft.com/office/officeart/2008/layout/TitlePictureLineup"/>
    <dgm:cxn modelId="{09AB3651-260C-3242-B4B0-FD4CE5DCCB95}" type="presParOf" srcId="{D7DBD958-DCA5-44C3-B712-AFDC68E44EE4}" destId="{6ABD5C7D-B500-49AB-9256-6C35BA26A34F}" srcOrd="3" destOrd="0" presId="urn:microsoft.com/office/officeart/2008/layout/TitlePictureLineup"/>
    <dgm:cxn modelId="{C1530260-FF6B-C44D-9A47-470E2397E7A9}" type="presParOf" srcId="{CB82C0CB-9933-4DC2-9E7C-6B4DD02E0B7B}" destId="{AFEDF02F-5FA4-4C9E-B40D-CF8C0DB513D0}" srcOrd="5" destOrd="0" presId="urn:microsoft.com/office/officeart/2008/layout/TitlePictureLineup"/>
    <dgm:cxn modelId="{32965A4D-BF19-D849-A3DD-D8EEA146C7F3}" type="presParOf" srcId="{CB82C0CB-9933-4DC2-9E7C-6B4DD02E0B7B}" destId="{11461D89-70C3-4A8B-B352-DFF2AAE701BA}" srcOrd="6" destOrd="0" presId="urn:microsoft.com/office/officeart/2008/layout/TitlePictureLineup"/>
    <dgm:cxn modelId="{2BD489EC-921D-0045-BDA1-E1F85D9ADD37}" type="presParOf" srcId="{11461D89-70C3-4A8B-B352-DFF2AAE701BA}" destId="{4EE6FED3-6E2D-45F4-95D2-01D390497FD4}" srcOrd="0" destOrd="0" presId="urn:microsoft.com/office/officeart/2008/layout/TitlePictureLineup"/>
    <dgm:cxn modelId="{11691492-D91C-084D-8BE9-CB534791B32E}" type="presParOf" srcId="{11461D89-70C3-4A8B-B352-DFF2AAE701BA}" destId="{FE5846D7-D067-41A0-BF32-BEAD444913F7}" srcOrd="1" destOrd="0" presId="urn:microsoft.com/office/officeart/2008/layout/TitlePictureLineup"/>
    <dgm:cxn modelId="{AA87F169-4E77-0F42-9610-B8746DA917B1}" type="presParOf" srcId="{11461D89-70C3-4A8B-B352-DFF2AAE701BA}" destId="{BA52ED19-E93E-4BCE-8DBF-CC81AFF42114}" srcOrd="2" destOrd="0" presId="urn:microsoft.com/office/officeart/2008/layout/TitlePictureLineup"/>
    <dgm:cxn modelId="{FEB6FE18-1C81-544E-9BF7-52BB1D97FF0F}" type="presParOf" srcId="{11461D89-70C3-4A8B-B352-DFF2AAE701BA}" destId="{C49F8187-CF30-4983-A17C-921C750C8D33}" srcOrd="3" destOrd="0" presId="urn:microsoft.com/office/officeart/2008/layout/TitlePictureLineup"/>
    <dgm:cxn modelId="{1AC603F0-0F8F-B346-A533-8D38C0B1EAA1}" type="presParOf" srcId="{CB82C0CB-9933-4DC2-9E7C-6B4DD02E0B7B}" destId="{CDA25DA2-F0F4-4F58-9F1C-E76F1C5A66E1}" srcOrd="7" destOrd="0" presId="urn:microsoft.com/office/officeart/2008/layout/TitlePictureLineup"/>
    <dgm:cxn modelId="{6094FEE4-9FEB-C14C-8E1F-2AF661E4509A}" type="presParOf" srcId="{CB82C0CB-9933-4DC2-9E7C-6B4DD02E0B7B}" destId="{D82D658F-5144-46A3-8386-AC4553EC2B0E}" srcOrd="8" destOrd="0" presId="urn:microsoft.com/office/officeart/2008/layout/TitlePictureLineup"/>
    <dgm:cxn modelId="{050CAFC1-5020-7948-B7D5-EF5B50C5A94B}" type="presParOf" srcId="{D82D658F-5144-46A3-8386-AC4553EC2B0E}" destId="{F91B6465-0BC6-41D7-96EA-B726DA35C18F}" srcOrd="0" destOrd="0" presId="urn:microsoft.com/office/officeart/2008/layout/TitlePictureLineup"/>
    <dgm:cxn modelId="{AEA5E814-F7D4-F545-9887-A22633D234B0}" type="presParOf" srcId="{D82D658F-5144-46A3-8386-AC4553EC2B0E}" destId="{FB8AD224-A3F1-4DD6-AF21-4D49DC2E37B0}" srcOrd="1" destOrd="0" presId="urn:microsoft.com/office/officeart/2008/layout/TitlePictureLineup"/>
    <dgm:cxn modelId="{4B42DD56-3B91-374F-B924-F83F543E41E5}" type="presParOf" srcId="{D82D658F-5144-46A3-8386-AC4553EC2B0E}" destId="{5F1BE09D-036A-43E8-9529-36695DC51A80}" srcOrd="2" destOrd="0" presId="urn:microsoft.com/office/officeart/2008/layout/TitlePictureLineup"/>
    <dgm:cxn modelId="{3CD3687E-4D6C-F840-B8E1-1D113EC50A47}"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s-MX"/>
        </a:p>
      </dgm:t>
    </dgm:pt>
    <dgm:pt modelId="{02C328FA-5371-43F4-9F89-AAC597EC48F5}">
      <dgm:prSet phldrT="[Texto]"/>
      <dgm:spPr/>
      <dgm:t>
        <a:bodyPr/>
        <a:lstStyle/>
        <a:p>
          <a:r>
            <a:rPr lang="es-MX" dirty="0" smtClean="0"/>
            <a:t>1954</a:t>
          </a:r>
          <a:endParaRPr lang="es-MX"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dgm:spPr/>
      <dgm:t>
        <a:bodyPr/>
        <a:lstStyle/>
        <a:p>
          <a:r>
            <a:rPr lang="es-MX" dirty="0" smtClean="0"/>
            <a:t>1962</a:t>
          </a:r>
          <a:endParaRPr lang="es-MX"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custT="1"/>
      <dgm:spPr/>
      <dgm:t>
        <a:bodyPr/>
        <a:lstStyle/>
        <a:p>
          <a:r>
            <a:rPr lang="es-ES_tradnl" sz="1200" dirty="0" smtClean="0"/>
            <a:t>Instituto Pío XII (hoy Universidad del Valle de Atemajac), Guadalajara abrió la carrera en Ciencias de la Comunicación.</a:t>
          </a:r>
          <a:endParaRPr lang="es-MX" sz="1200"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dgm:spPr/>
      <dgm:t>
        <a:bodyPr/>
        <a:lstStyle/>
        <a:p>
          <a:r>
            <a:rPr lang="es-MX" dirty="0" smtClean="0"/>
            <a:t>1963</a:t>
          </a:r>
          <a:endParaRPr lang="es-MX"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custT="1"/>
      <dgm:spPr/>
      <dgm:t>
        <a:bodyPr/>
        <a:lstStyle/>
        <a:p>
          <a:r>
            <a:rPr lang="es-ES_tradnl" sz="1100" dirty="0" smtClean="0"/>
            <a:t>UNAM empezó a impartir la Lic. en Ciencias de la Comunicación.</a:t>
          </a:r>
          <a:endParaRPr lang="es-MX" sz="1100"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custT="1"/>
      <dgm:spPr/>
      <dgm:t>
        <a:bodyPr/>
        <a:lstStyle/>
        <a:p>
          <a:r>
            <a:rPr lang="es-ES_tradnl" sz="1400" dirty="0" smtClean="0"/>
            <a:t>Universidad Veracruzana abrió Lic. en Periodismo.</a:t>
          </a:r>
          <a:endParaRPr lang="es-MX" sz="1400"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478EC327-6A0A-478E-AA7A-B73231A24F69}">
      <dgm:prSet phldrT="[Texto]"/>
      <dgm:spPr/>
      <dgm:t>
        <a:bodyPr/>
        <a:lstStyle/>
        <a:p>
          <a:r>
            <a:rPr lang="es-MX" dirty="0" smtClean="0"/>
            <a:t>1960</a:t>
          </a:r>
          <a:endParaRPr lang="es-MX" dirty="0"/>
        </a:p>
      </dgm:t>
    </dgm:pt>
    <dgm:pt modelId="{F4CCBEDF-B4E0-43F9-9878-E2AD39BBAC97}" type="parTrans" cxnId="{2A27546A-3DB3-4A24-92F8-DC84F491C8A1}">
      <dgm:prSet/>
      <dgm:spPr/>
      <dgm:t>
        <a:bodyPr/>
        <a:lstStyle/>
        <a:p>
          <a:endParaRPr lang="es-MX"/>
        </a:p>
      </dgm:t>
    </dgm:pt>
    <dgm:pt modelId="{E014F4A7-6FE3-4E63-891E-8DBA93368F14}" type="sibTrans" cxnId="{2A27546A-3DB3-4A24-92F8-DC84F491C8A1}">
      <dgm:prSet/>
      <dgm:spPr/>
      <dgm:t>
        <a:bodyPr/>
        <a:lstStyle/>
        <a:p>
          <a:endParaRPr lang="es-MX"/>
        </a:p>
      </dgm:t>
    </dgm:pt>
    <dgm:pt modelId="{8F5DECF2-8998-4CFF-860A-383C9704285C}">
      <dgm:prSet phldrT="[Texto]" custT="1"/>
      <dgm:spPr/>
      <dgm:t>
        <a:bodyPr/>
        <a:lstStyle/>
        <a:p>
          <a:r>
            <a:rPr lang="es-ES_tradnl" sz="1200" dirty="0" smtClean="0"/>
            <a:t>Universidad Iberoamericana abrió la primera licenciatura en ciencias y técnicas de la comunicación en América Latina.</a:t>
          </a:r>
          <a:endParaRPr lang="es-MX" sz="1200"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dgm:spPr/>
      <dgm:t>
        <a:bodyPr/>
        <a:lstStyle/>
        <a:p>
          <a:r>
            <a:rPr lang="es-MX" dirty="0" smtClean="0"/>
            <a:t>1967</a:t>
          </a:r>
          <a:endParaRPr lang="es-MX"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dgm:spPr/>
      <dgm:t>
        <a:bodyPr/>
        <a:lstStyle/>
        <a:p>
          <a:r>
            <a:rPr lang="es-ES_tradnl" dirty="0" smtClean="0"/>
            <a:t>Instituto Tecnológico y de Estudios Superiores de Occidente (ITESO), Guadalajara también abrió la carrera de LCC.</a:t>
          </a:r>
          <a:endParaRPr lang="es-MX"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FB970BA5-64A9-3F45-B7A8-5C87285B42B3}">
      <dgm:prSet custT="1"/>
      <dgm:spPr/>
      <dgm:t>
        <a:bodyPr/>
        <a:lstStyle/>
        <a:p>
          <a:r>
            <a:rPr lang="es-ES_tradnl" sz="1100" dirty="0" smtClean="0"/>
            <a:t>Fundación de la agencia mexicana Alonso y Asociados por Manuel Alonso Muñoz.</a:t>
          </a:r>
          <a:endParaRPr lang="es-ES_tradnl" sz="1100" dirty="0"/>
        </a:p>
      </dgm:t>
    </dgm:pt>
    <dgm:pt modelId="{9323C77A-5ED9-4B42-BC93-C023588B37BD}" type="parTrans" cxnId="{00F0F94E-2354-D343-926C-6A9A288B4C12}">
      <dgm:prSet/>
      <dgm:spPr/>
      <dgm:t>
        <a:bodyPr/>
        <a:lstStyle/>
        <a:p>
          <a:endParaRPr lang="es-ES"/>
        </a:p>
      </dgm:t>
    </dgm:pt>
    <dgm:pt modelId="{02F11346-6631-164E-9E9A-59A1F91B5DE4}" type="sibTrans" cxnId="{00F0F94E-2354-D343-926C-6A9A288B4C12}">
      <dgm:prSet/>
      <dgm:spPr/>
      <dgm:t>
        <a:bodyPr/>
        <a:lstStyle/>
        <a:p>
          <a:endParaRPr lang="es-ES"/>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t>
        <a:bodyPr/>
        <a:lstStyle/>
        <a:p>
          <a:endParaRPr lang="es-ES"/>
        </a:p>
      </dgm:t>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custLinFactNeighborX="-21156" custLinFactNeighborY="-1602">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dgm:spPr>
      <dgm:t>
        <a:bodyPr/>
        <a:lstStyle/>
        <a:p>
          <a:endParaRPr lang="es-ES"/>
        </a:p>
      </dgm:t>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dgm:spPr>
      <dgm:t>
        <a:bodyPr/>
        <a:lstStyle/>
        <a:p>
          <a:endParaRPr lang="es-ES"/>
        </a:p>
      </dgm:t>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51000" b="-51000"/>
          </a:stretch>
        </a:blipFill>
      </dgm:spPr>
      <dgm:t>
        <a:bodyPr/>
        <a:lstStyle/>
        <a:p>
          <a:endParaRPr lang="es-ES"/>
        </a:p>
      </dgm:t>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8E871A50-2325-447A-82A3-1827AEA39B94}" srcId="{832DB864-A8B1-44EE-9173-C779086B00A1}" destId="{02C328FA-5371-43F4-9F89-AAC597EC48F5}" srcOrd="0" destOrd="0" parTransId="{413EBFFE-809E-4FD0-A9F1-D11CA2462C61}" sibTransId="{E9838FDE-DC9A-48B7-B291-B10F7D4A50FF}"/>
    <dgm:cxn modelId="{0FF97449-C1C9-3243-A662-A98A8496081C}" type="presOf" srcId="{02C328FA-5371-43F4-9F89-AAC597EC48F5}" destId="{BD5BC1A1-6604-4ADE-8144-09CAEB9E1605}" srcOrd="0" destOrd="0" presId="urn:microsoft.com/office/officeart/2008/layout/TitlePictureLineup"/>
    <dgm:cxn modelId="{9C6024C1-7946-4C35-8EC5-0BFDB57B9933}" srcId="{832DB864-A8B1-44EE-9173-C779086B00A1}" destId="{A72FF6E8-F089-42B3-95E2-37300418E9B2}" srcOrd="4" destOrd="0" parTransId="{8F8FE0FA-A74E-4F15-A36A-53E169342F02}" sibTransId="{8EE33A99-E610-4115-8043-2BB2E7538BFC}"/>
    <dgm:cxn modelId="{67637A86-21BB-BB4B-833F-E826332EEDD0}" type="presOf" srcId="{4E3FEEF3-F17D-4EFC-980B-0B99F8088B36}" destId="{9D2CA048-B4EB-452A-AFCB-EA35CBCDB99F}" srcOrd="0" destOrd="0" presId="urn:microsoft.com/office/officeart/2008/layout/TitlePictureLineup"/>
    <dgm:cxn modelId="{4DF99739-79D4-5447-A0C9-352FDAA60239}" type="presOf" srcId="{8A11EEA6-845B-4ED3-BBDB-84D03E4AF32A}" destId="{455D91FC-4C36-4B36-B7A7-73B4D9CE0763}" srcOrd="0" destOrd="0" presId="urn:microsoft.com/office/officeart/2008/layout/TitlePictureLineup"/>
    <dgm:cxn modelId="{E3C6B826-0DA0-E64C-B7FE-01BF22679826}" type="presOf" srcId="{E107D2DF-B94E-421D-A87A-EE5BEBCA6A0B}" destId="{21073A54-BCE5-4C88-A7B9-61C0EA19925C}" srcOrd="0" destOrd="0" presId="urn:microsoft.com/office/officeart/2008/layout/TitlePictureLineup"/>
    <dgm:cxn modelId="{5B0B0E3E-F1B4-469C-B936-DEFBE3FE2091}" srcId="{02C328FA-5371-43F4-9F89-AAC597EC48F5}" destId="{8E898D7B-417A-49E2-97E6-A86F006A8A66}" srcOrd="0" destOrd="0" parTransId="{F8BFFCD5-9612-4967-B1DC-D9EA0AEF8E49}" sibTransId="{EAD1EAE7-77E9-4066-8D50-9619A93FC88B}"/>
    <dgm:cxn modelId="{245681D3-E636-B84F-B1F4-E0AA59401328}" type="presOf" srcId="{FB970BA5-64A9-3F45-B7A8-5C87285B42B3}" destId="{9D2CA048-B4EB-452A-AFCB-EA35CBCDB99F}" srcOrd="0" destOrd="1" presId="urn:microsoft.com/office/officeart/2008/layout/TitlePictureLineup"/>
    <dgm:cxn modelId="{2A27546A-3DB3-4A24-92F8-DC84F491C8A1}" srcId="{832DB864-A8B1-44EE-9173-C779086B00A1}" destId="{478EC327-6A0A-478E-AA7A-B73231A24F69}" srcOrd="1" destOrd="0" parTransId="{F4CCBEDF-B4E0-43F9-9878-E2AD39BBAC97}" sibTransId="{E014F4A7-6FE3-4E63-891E-8DBA93368F14}"/>
    <dgm:cxn modelId="{0B47DC97-4292-014D-BCB3-66BE11C9CFEF}" type="presOf" srcId="{8E898D7B-417A-49E2-97E6-A86F006A8A66}" destId="{79E159CF-4214-4118-BC0F-491030FAECD6}" srcOrd="0" destOrd="0" presId="urn:microsoft.com/office/officeart/2008/layout/TitlePictureLineup"/>
    <dgm:cxn modelId="{16542C90-2031-48C7-9B53-8819789A366C}" srcId="{8A11EEA6-845B-4ED3-BBDB-84D03E4AF32A}" destId="{4E3FEEF3-F17D-4EFC-980B-0B99F8088B36}" srcOrd="0" destOrd="0" parTransId="{93505ADA-8B91-4AC2-B569-0F77182C8023}" sibTransId="{FF525AC7-F85B-4396-9192-68E8A4B09D80}"/>
    <dgm:cxn modelId="{D4A4F983-2435-0349-BEC4-A41B0E04FB47}" type="presOf" srcId="{51F2998A-C996-49F8-9647-D82F88E99A3D}" destId="{9709E68A-4EB0-4FF8-9457-31ECAD50F1E0}" srcOrd="0" destOrd="0" presId="urn:microsoft.com/office/officeart/2008/layout/TitlePictureLineup"/>
    <dgm:cxn modelId="{4249C9AE-EFD5-8D40-98F9-11C260E16A38}" type="presOf" srcId="{A72FF6E8-F089-42B3-95E2-37300418E9B2}" destId="{D4D4E803-B6AB-41F0-9E8A-392A3740F078}" srcOrd="0" destOrd="0" presId="urn:microsoft.com/office/officeart/2008/layout/TitlePictureLineup"/>
    <dgm:cxn modelId="{C7545487-01D4-4B3B-9E93-45986F68E599}" srcId="{478EC327-6A0A-478E-AA7A-B73231A24F69}" destId="{8F5DECF2-8998-4CFF-860A-383C9704285C}" srcOrd="0" destOrd="0" parTransId="{281DDFDF-5552-45B8-B9A1-AC9DA285704C}" sibTransId="{AA1605E4-B1B8-4200-A307-ABD069A91C55}"/>
    <dgm:cxn modelId="{203B3D97-4C3E-4181-B7D2-10493EEEE316}" srcId="{832DB864-A8B1-44EE-9173-C779086B00A1}" destId="{8A11EEA6-845B-4ED3-BBDB-84D03E4AF32A}" srcOrd="3" destOrd="0" parTransId="{AC15720E-4C0D-4714-975B-9ABC4FDE738F}" sibTransId="{73EEEA9D-1659-4CB2-A9AB-73BF65895241}"/>
    <dgm:cxn modelId="{133CD34F-D325-584A-B09B-702320B0A273}" type="presOf" srcId="{8F5DECF2-8998-4CFF-860A-383C9704285C}" destId="{42C44A6B-8021-4F04-A152-FA1F01663D75}" srcOrd="0" destOrd="0" presId="urn:microsoft.com/office/officeart/2008/layout/TitlePictureLineup"/>
    <dgm:cxn modelId="{D401DE0E-B8CB-4427-93CA-9952518A3985}" srcId="{A72FF6E8-F089-42B3-95E2-37300418E9B2}" destId="{51F2998A-C996-49F8-9647-D82F88E99A3D}" srcOrd="0" destOrd="0" parTransId="{DB79C5AC-B172-4F44-8910-0B610B977D98}" sibTransId="{EEDDE1F1-8B4D-454A-B569-9FF6088A90FF}"/>
    <dgm:cxn modelId="{00F0F94E-2354-D343-926C-6A9A288B4C12}" srcId="{8A11EEA6-845B-4ED3-BBDB-84D03E4AF32A}" destId="{FB970BA5-64A9-3F45-B7A8-5C87285B42B3}" srcOrd="1" destOrd="0" parTransId="{9323C77A-5ED9-4B42-BC93-C023588B37BD}" sibTransId="{02F11346-6631-164E-9E9A-59A1F91B5DE4}"/>
    <dgm:cxn modelId="{DCCBE810-4883-8F43-BD6B-955E5C1DCD05}" type="presOf" srcId="{478EC327-6A0A-478E-AA7A-B73231A24F69}" destId="{D89666A8-F620-45D8-9ACB-473EE2039953}" srcOrd="0" destOrd="0" presId="urn:microsoft.com/office/officeart/2008/layout/TitlePictureLineup"/>
    <dgm:cxn modelId="{B5C254F0-CAAD-461B-A320-AF20B406F1E7}" srcId="{832DB864-A8B1-44EE-9173-C779086B00A1}" destId="{E107D2DF-B94E-421D-A87A-EE5BEBCA6A0B}" srcOrd="2" destOrd="0" parTransId="{9F2A285D-2099-41D5-8BF4-84F3B8141823}" sibTransId="{9DE8D104-60B6-4D48-8D4B-E5B4542ED072}"/>
    <dgm:cxn modelId="{DA21AC62-C221-4E3F-9152-B6F9674F77C1}" srcId="{E107D2DF-B94E-421D-A87A-EE5BEBCA6A0B}" destId="{2C8915A0-0311-4C1D-B126-C8FA74D76E82}" srcOrd="0" destOrd="0" parTransId="{0F3AE5F9-F9D7-4DF1-82BD-3391AC2FA555}" sibTransId="{C366C093-B423-4372-990F-962004AF87D6}"/>
    <dgm:cxn modelId="{E8EA8CF1-6C18-5C45-8A7B-18FCCE281FE3}" type="presOf" srcId="{832DB864-A8B1-44EE-9173-C779086B00A1}" destId="{C06F983A-71D8-4E02-B7BF-49D3C7AE6C7D}" srcOrd="0" destOrd="0" presId="urn:microsoft.com/office/officeart/2008/layout/TitlePictureLineup"/>
    <dgm:cxn modelId="{5BC2D1B2-59AC-3449-B55B-4A079EC3069F}" type="presOf" srcId="{2C8915A0-0311-4C1D-B126-C8FA74D76E82}" destId="{CF3E535E-7297-4EB2-A4E6-66A3529025E8}" srcOrd="0" destOrd="0" presId="urn:microsoft.com/office/officeart/2008/layout/TitlePictureLineup"/>
    <dgm:cxn modelId="{F4E77371-2442-9B4A-9D2D-1EFB4DA87027}" type="presParOf" srcId="{C06F983A-71D8-4E02-B7BF-49D3C7AE6C7D}" destId="{EF8EC704-8732-43B3-A8E4-D85B853C38AC}" srcOrd="0" destOrd="0" presId="urn:microsoft.com/office/officeart/2008/layout/TitlePictureLineup"/>
    <dgm:cxn modelId="{C155AD07-A8D2-1E48-ADB2-EEF66EB1E30D}" type="presParOf" srcId="{EF8EC704-8732-43B3-A8E4-D85B853C38AC}" destId="{C7E5CC84-621F-4FB8-93CC-DD58C4501C47}" srcOrd="0" destOrd="0" presId="urn:microsoft.com/office/officeart/2008/layout/TitlePictureLineup"/>
    <dgm:cxn modelId="{5A724769-909A-7144-BE02-B0418A79FEEC}" type="presParOf" srcId="{EF8EC704-8732-43B3-A8E4-D85B853C38AC}" destId="{DB4F88E7-5264-4AA3-82CA-4FBEA3679D34}" srcOrd="1" destOrd="0" presId="urn:microsoft.com/office/officeart/2008/layout/TitlePictureLineup"/>
    <dgm:cxn modelId="{C788C9CF-BAEE-AF46-941C-5D157A314139}" type="presParOf" srcId="{EF8EC704-8732-43B3-A8E4-D85B853C38AC}" destId="{79E159CF-4214-4118-BC0F-491030FAECD6}" srcOrd="2" destOrd="0" presId="urn:microsoft.com/office/officeart/2008/layout/TitlePictureLineup"/>
    <dgm:cxn modelId="{FAFE5B6D-E924-A245-A12C-5C34628C3146}" type="presParOf" srcId="{EF8EC704-8732-43B3-A8E4-D85B853C38AC}" destId="{BD5BC1A1-6604-4ADE-8144-09CAEB9E1605}" srcOrd="3" destOrd="0" presId="urn:microsoft.com/office/officeart/2008/layout/TitlePictureLineup"/>
    <dgm:cxn modelId="{9FDE4675-BC92-5C4D-8A7E-C4EF0B4285FA}" type="presParOf" srcId="{C06F983A-71D8-4E02-B7BF-49D3C7AE6C7D}" destId="{C4300F5D-5A97-43D6-8EC6-488861249481}" srcOrd="1" destOrd="0" presId="urn:microsoft.com/office/officeart/2008/layout/TitlePictureLineup"/>
    <dgm:cxn modelId="{057BE4A8-B82D-0641-B354-1FE5041200B9}" type="presParOf" srcId="{C06F983A-71D8-4E02-B7BF-49D3C7AE6C7D}" destId="{23115BCD-1606-49FA-ACE2-DDA0FF642680}" srcOrd="2" destOrd="0" presId="urn:microsoft.com/office/officeart/2008/layout/TitlePictureLineup"/>
    <dgm:cxn modelId="{01CCD695-59F3-C347-A8E8-6EF9F4252543}" type="presParOf" srcId="{23115BCD-1606-49FA-ACE2-DDA0FF642680}" destId="{6A7D4757-BBEC-4A0B-BB44-47B8CAF71E67}" srcOrd="0" destOrd="0" presId="urn:microsoft.com/office/officeart/2008/layout/TitlePictureLineup"/>
    <dgm:cxn modelId="{C0A423C0-8726-4643-BCCA-F4931E1C30B8}" type="presParOf" srcId="{23115BCD-1606-49FA-ACE2-DDA0FF642680}" destId="{053575C5-A1E2-438C-9E7C-C0A4E8D01ED2}" srcOrd="1" destOrd="0" presId="urn:microsoft.com/office/officeart/2008/layout/TitlePictureLineup"/>
    <dgm:cxn modelId="{BF962164-8CCD-1D42-BB46-3F68FED4134F}" type="presParOf" srcId="{23115BCD-1606-49FA-ACE2-DDA0FF642680}" destId="{42C44A6B-8021-4F04-A152-FA1F01663D75}" srcOrd="2" destOrd="0" presId="urn:microsoft.com/office/officeart/2008/layout/TitlePictureLineup"/>
    <dgm:cxn modelId="{2F832302-CC97-A648-BA66-48BDAF084B7D}" type="presParOf" srcId="{23115BCD-1606-49FA-ACE2-DDA0FF642680}" destId="{D89666A8-F620-45D8-9ACB-473EE2039953}" srcOrd="3" destOrd="0" presId="urn:microsoft.com/office/officeart/2008/layout/TitlePictureLineup"/>
    <dgm:cxn modelId="{DE03EDAC-F039-7B42-872B-DD4FF603BF03}" type="presParOf" srcId="{C06F983A-71D8-4E02-B7BF-49D3C7AE6C7D}" destId="{6F682FA0-7463-42A7-A870-48C65D2965ED}" srcOrd="3" destOrd="0" presId="urn:microsoft.com/office/officeart/2008/layout/TitlePictureLineup"/>
    <dgm:cxn modelId="{4FC1DCA8-EF7D-5F49-9F0B-C44D091D389C}" type="presParOf" srcId="{C06F983A-71D8-4E02-B7BF-49D3C7AE6C7D}" destId="{8138BACA-B9E1-4E90-B1D6-5F16B3413134}" srcOrd="4" destOrd="0" presId="urn:microsoft.com/office/officeart/2008/layout/TitlePictureLineup"/>
    <dgm:cxn modelId="{A2D78543-DD9E-3446-B88B-F3CF5F7227A9}" type="presParOf" srcId="{8138BACA-B9E1-4E90-B1D6-5F16B3413134}" destId="{5653992E-6BB1-4148-856F-0D09D2298421}" srcOrd="0" destOrd="0" presId="urn:microsoft.com/office/officeart/2008/layout/TitlePictureLineup"/>
    <dgm:cxn modelId="{C9240A0D-FC6A-0B4E-A0FE-5C7510F5B3DC}" type="presParOf" srcId="{8138BACA-B9E1-4E90-B1D6-5F16B3413134}" destId="{9C2A40E9-D1D6-42CE-8841-22B64965E3E7}" srcOrd="1" destOrd="0" presId="urn:microsoft.com/office/officeart/2008/layout/TitlePictureLineup"/>
    <dgm:cxn modelId="{5CFDD651-DF65-2E43-B9B1-D4749EB5C358}" type="presParOf" srcId="{8138BACA-B9E1-4E90-B1D6-5F16B3413134}" destId="{CF3E535E-7297-4EB2-A4E6-66A3529025E8}" srcOrd="2" destOrd="0" presId="urn:microsoft.com/office/officeart/2008/layout/TitlePictureLineup"/>
    <dgm:cxn modelId="{3BE2C537-7282-2047-8022-9881593DDF8B}" type="presParOf" srcId="{8138BACA-B9E1-4E90-B1D6-5F16B3413134}" destId="{21073A54-BCE5-4C88-A7B9-61C0EA19925C}" srcOrd="3" destOrd="0" presId="urn:microsoft.com/office/officeart/2008/layout/TitlePictureLineup"/>
    <dgm:cxn modelId="{B2D83C22-461D-C84E-A759-0F59D1E04295}" type="presParOf" srcId="{C06F983A-71D8-4E02-B7BF-49D3C7AE6C7D}" destId="{236CAB72-F569-4C23-8A0C-FC2E97BF0E18}" srcOrd="5" destOrd="0" presId="urn:microsoft.com/office/officeart/2008/layout/TitlePictureLineup"/>
    <dgm:cxn modelId="{87047216-6F2F-304B-A2A8-61A9204E3180}" type="presParOf" srcId="{C06F983A-71D8-4E02-B7BF-49D3C7AE6C7D}" destId="{FA09B90E-1DF7-4DEE-AA42-8B3743E34860}" srcOrd="6" destOrd="0" presId="urn:microsoft.com/office/officeart/2008/layout/TitlePictureLineup"/>
    <dgm:cxn modelId="{7ECBA537-17DE-E344-AD0A-548008DA01EF}" type="presParOf" srcId="{FA09B90E-1DF7-4DEE-AA42-8B3743E34860}" destId="{6009388C-A63E-448D-BC1E-11839F504802}" srcOrd="0" destOrd="0" presId="urn:microsoft.com/office/officeart/2008/layout/TitlePictureLineup"/>
    <dgm:cxn modelId="{E581229E-79EE-E041-98B6-1617871BFEBA}" type="presParOf" srcId="{FA09B90E-1DF7-4DEE-AA42-8B3743E34860}" destId="{D161EA11-0733-4192-9571-5966DCBFB039}" srcOrd="1" destOrd="0" presId="urn:microsoft.com/office/officeart/2008/layout/TitlePictureLineup"/>
    <dgm:cxn modelId="{5A8585F0-28B1-CD44-8384-DB287417410A}" type="presParOf" srcId="{FA09B90E-1DF7-4DEE-AA42-8B3743E34860}" destId="{9D2CA048-B4EB-452A-AFCB-EA35CBCDB99F}" srcOrd="2" destOrd="0" presId="urn:microsoft.com/office/officeart/2008/layout/TitlePictureLineup"/>
    <dgm:cxn modelId="{EB95745C-1D10-2345-8929-B7D5720A9013}" type="presParOf" srcId="{FA09B90E-1DF7-4DEE-AA42-8B3743E34860}" destId="{455D91FC-4C36-4B36-B7A7-73B4D9CE0763}" srcOrd="3" destOrd="0" presId="urn:microsoft.com/office/officeart/2008/layout/TitlePictureLineup"/>
    <dgm:cxn modelId="{56B2A044-B21F-0741-A746-E0B1C7CBFB69}" type="presParOf" srcId="{C06F983A-71D8-4E02-B7BF-49D3C7AE6C7D}" destId="{5F7F0DF8-982C-4C7C-AB99-089643EE3031}" srcOrd="7" destOrd="0" presId="urn:microsoft.com/office/officeart/2008/layout/TitlePictureLineup"/>
    <dgm:cxn modelId="{0BE88B74-ABEF-2B44-B25A-F55E8843D3E2}" type="presParOf" srcId="{C06F983A-71D8-4E02-B7BF-49D3C7AE6C7D}" destId="{82A643C6-B09D-4800-8A03-5F80056C206F}" srcOrd="8" destOrd="0" presId="urn:microsoft.com/office/officeart/2008/layout/TitlePictureLineup"/>
    <dgm:cxn modelId="{3F8B3267-C342-4F43-B076-A34BB3663AB4}" type="presParOf" srcId="{82A643C6-B09D-4800-8A03-5F80056C206F}" destId="{E784A791-5527-4D54-91BD-F942823AA984}" srcOrd="0" destOrd="0" presId="urn:microsoft.com/office/officeart/2008/layout/TitlePictureLineup"/>
    <dgm:cxn modelId="{0CCE31A7-A152-1142-B1C8-FC2F11F1F43B}" type="presParOf" srcId="{82A643C6-B09D-4800-8A03-5F80056C206F}" destId="{607585A9-04C8-4384-9F41-E1927A8878C6}" srcOrd="1" destOrd="0" presId="urn:microsoft.com/office/officeart/2008/layout/TitlePictureLineup"/>
    <dgm:cxn modelId="{816511D2-4F0C-F14A-BAD6-C274C5DE727B}" type="presParOf" srcId="{82A643C6-B09D-4800-8A03-5F80056C206F}" destId="{9709E68A-4EB0-4FF8-9457-31ECAD50F1E0}" srcOrd="2" destOrd="0" presId="urn:microsoft.com/office/officeart/2008/layout/TitlePictureLineup"/>
    <dgm:cxn modelId="{C19FFC28-2517-6E4F-9452-2B27170FF1DA}"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custT="1"/>
      <dgm:spPr/>
      <dgm:t>
        <a:bodyPr/>
        <a:lstStyle/>
        <a:p>
          <a:r>
            <a:rPr lang="es-ES_tradnl" sz="1200" b="1" dirty="0" smtClean="0"/>
            <a:t>Comienzos de la década de los 70</a:t>
          </a:r>
          <a:endParaRPr lang="es-MX" sz="1200"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custT="1"/>
      <dgm:spPr/>
      <dgm:t>
        <a:bodyPr/>
        <a:lstStyle/>
        <a:p>
          <a:r>
            <a:rPr lang="es-ES_tradnl" sz="1400" dirty="0" smtClean="0"/>
            <a:t>Pobre impacto social en el currículo; profesión mal pagada; débiles planes de especialización.</a:t>
          </a:r>
          <a:endParaRPr lang="es-MX" sz="1400"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807B853D-EC68-4E68-B041-A305F83ACF72}">
      <dgm:prSet phldrT="[Texto]" custT="1"/>
      <dgm:spPr/>
      <dgm:t>
        <a:bodyPr/>
        <a:lstStyle/>
        <a:p>
          <a:r>
            <a:rPr lang="es-ES_tradnl" sz="1200" b="1" dirty="0" smtClean="0"/>
            <a:t>Durante la década de los 70</a:t>
          </a:r>
          <a:endParaRPr lang="es-MX" sz="1200"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dgm:spPr/>
      <dgm:t>
        <a:bodyPr/>
        <a:lstStyle/>
        <a:p>
          <a:endParaRPr lang="es-MX"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custT="1"/>
      <dgm:spPr/>
      <dgm:t>
        <a:bodyPr/>
        <a:lstStyle/>
        <a:p>
          <a:r>
            <a:rPr lang="es-ES_tradnl" sz="1200" b="1" dirty="0" smtClean="0"/>
            <a:t>Comienzos de la década de los 70</a:t>
          </a:r>
          <a:endParaRPr lang="es-MX" sz="1200"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dgm:spPr/>
      <dgm:t>
        <a:bodyPr/>
        <a:lstStyle/>
        <a:p>
          <a:r>
            <a:rPr lang="es-ES_tradnl" dirty="0" smtClean="0"/>
            <a:t>Entre ellos figuran los siguientes: saturación de escuelas y egresados; concepción de un programa sencillo y lejano al glamour de las estrellas del espectáculo.</a:t>
          </a:r>
          <a:endParaRPr lang="es-MX"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custT="1"/>
      <dgm:spPr/>
      <dgm:t>
        <a:bodyPr/>
        <a:lstStyle/>
        <a:p>
          <a:r>
            <a:rPr lang="es-ES_tradnl" sz="1200" b="1" dirty="0" smtClean="0"/>
            <a:t>Comienzos de la década de los 70</a:t>
          </a:r>
          <a:endParaRPr lang="es-MX" sz="1200"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dgm:spPr/>
      <dgm:t>
        <a:bodyPr/>
        <a:lstStyle/>
        <a:p>
          <a:r>
            <a:rPr lang="es-ES_tradnl" dirty="0" smtClean="0"/>
            <a:t>Carrera propia de Mujeres Mientras se Casan (MMC); lejanía entre los programas de estudio y las necesidades reales de las empresas.</a:t>
          </a:r>
          <a:endParaRPr lang="es-MX"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custT="1"/>
      <dgm:spPr/>
      <dgm:t>
        <a:bodyPr/>
        <a:lstStyle/>
        <a:p>
          <a:r>
            <a:rPr lang="es-MX" sz="1100" dirty="0" smtClean="0"/>
            <a:t> </a:t>
          </a:r>
          <a:r>
            <a:rPr lang="es-ES_tradnl" sz="1100" b="1" dirty="0" smtClean="0"/>
            <a:t>Comienzos de la década de los 70</a:t>
          </a:r>
          <a:endParaRPr lang="es-MX" sz="1200"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custT="1"/>
      <dgm:spPr/>
      <dgm:t>
        <a:bodyPr/>
        <a:lstStyle/>
        <a:p>
          <a:r>
            <a:rPr lang="es-ES_tradnl" sz="1400" dirty="0" smtClean="0"/>
            <a:t>La carrera se volvió incluso una moda que dio origen a varios estigmas que a la fecha persisten. </a:t>
          </a:r>
          <a:endParaRPr lang="es-MX" sz="1400"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40000" b="-40000"/>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13000" r="-13000"/>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912C2251-FCF2-42C2-A011-279C86AA2208}" srcId="{F0965032-DF36-4B1C-948B-D65D7D419761}" destId="{CE6816D9-ED6A-4DC6-93E9-9B303718C0CF}" srcOrd="3" destOrd="0" parTransId="{E8C70017-B21A-4108-983C-E03C6FC8C99F}" sibTransId="{E97DB923-A17D-4621-853D-5A6B6C5ACBEC}"/>
    <dgm:cxn modelId="{118D1717-A74B-DD42-B329-A1CECA15DF05}" type="presOf" srcId="{4E9DA7C1-1480-49EA-9CD0-8F6A0D6AA42D}" destId="{6ABD5C7D-B500-49AB-9256-6C35BA26A34F}" srcOrd="0" destOrd="0" presId="urn:microsoft.com/office/officeart/2008/layout/TitlePictureLineup"/>
    <dgm:cxn modelId="{D7216426-2EE9-42E6-A58C-15A75683A058}" srcId="{4E9DA7C1-1480-49EA-9CD0-8F6A0D6AA42D}" destId="{57BF6333-D849-40A6-9911-18DD36BF0B80}" srcOrd="0" destOrd="0" parTransId="{44C149B4-F725-4991-8BC7-F035B4A5EDEF}" sibTransId="{AF130645-FD8C-4FF9-98D9-01AA9480534E}"/>
    <dgm:cxn modelId="{E4E466F7-1B5A-4336-AB3C-78D4058B505D}" srcId="{F0965032-DF36-4B1C-948B-D65D7D419761}" destId="{4E9DA7C1-1480-49EA-9CD0-8F6A0D6AA42D}" srcOrd="2" destOrd="0" parTransId="{40F28A17-5F68-468F-A5FE-BC0F0F46F628}" sibTransId="{9063222A-6D2E-4403-87E6-392A62B3257A}"/>
    <dgm:cxn modelId="{4FB76DCF-9DFF-6C43-99D4-519CA90175A8}" type="presOf" srcId="{F0965032-DF36-4B1C-948B-D65D7D419761}" destId="{CB82C0CB-9933-4DC2-9E7C-6B4DD02E0B7B}" srcOrd="0" destOrd="0" presId="urn:microsoft.com/office/officeart/2008/layout/TitlePictureLineup"/>
    <dgm:cxn modelId="{CF1E0466-AEDA-F54E-BB2E-B50DE3CF3755}" type="presOf" srcId="{64E2A2C9-7137-464B-B9E2-6F01542CA98B}" destId="{ECA21805-26CF-41A8-B927-49F66BA23758}" srcOrd="0" destOrd="0" presId="urn:microsoft.com/office/officeart/2008/layout/TitlePictureLineup"/>
    <dgm:cxn modelId="{21FEC678-06A0-6745-9E5B-116A3ECDA4CA}" type="presOf" srcId="{CE6816D9-ED6A-4DC6-93E9-9B303718C0CF}" destId="{C49F8187-CF30-4983-A17C-921C750C8D33}"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9D7D3E6C-CF73-F449-954C-B08EEBB75A77}" type="presOf" srcId="{0C604A66-097D-4956-9FA1-DE000D27C6E0}" destId="{537B8C20-13F6-41A4-9548-CBC9159BEDDC}" srcOrd="0" destOrd="0" presId="urn:microsoft.com/office/officeart/2008/layout/TitlePictureLineup"/>
    <dgm:cxn modelId="{61247B1A-1A49-4BD6-8A2F-7531D02D7768}" srcId="{F0965032-DF36-4B1C-948B-D65D7D419761}" destId="{64E2A2C9-7137-464B-B9E2-6F01542CA98B}" srcOrd="1" destOrd="0" parTransId="{C94B4DD8-8399-4A59-B830-DEA499DABEE2}" sibTransId="{D028FF32-8012-41F1-BA8E-1EBBDC34037F}"/>
    <dgm:cxn modelId="{4E87DFE2-6E3E-6A48-B874-5AB67BA6B111}" type="presOf" srcId="{71E5CDB6-5B42-4FA1-83FA-6CF7F4C1ECE1}" destId="{D73175DE-7301-44E0-AF0C-D534359013D7}" srcOrd="0" destOrd="0" presId="urn:microsoft.com/office/officeart/2008/layout/TitlePictureLineup"/>
    <dgm:cxn modelId="{CC527EA3-8B08-1245-93E1-F7D0FCEFA02F}" type="presOf" srcId="{57BF6333-D849-40A6-9911-18DD36BF0B80}" destId="{5CB152B4-BFA7-4D59-AA4C-C551DB6677AF}" srcOrd="0" destOrd="0" presId="urn:microsoft.com/office/officeart/2008/layout/TitlePictureLineup"/>
    <dgm:cxn modelId="{282B713B-7A41-B541-AF91-97B808D3F7CB}" type="presOf" srcId="{F6E95094-B90D-4C73-B557-CD6A79ED982F}" destId="{64CDE9A0-7D9C-42BF-99A5-37C6C6100EFB}" srcOrd="0" destOrd="0" presId="urn:microsoft.com/office/officeart/2008/layout/TitlePictureLineup"/>
    <dgm:cxn modelId="{3DC2711A-F974-4884-9439-4BFA7F4F1558}" srcId="{F0965032-DF36-4B1C-948B-D65D7D419761}" destId="{F6E95094-B90D-4C73-B557-CD6A79ED982F}" srcOrd="0" destOrd="0" parTransId="{11F5A42B-BBCA-4410-8107-EA8AB6CA30C2}" sibTransId="{85F031F1-8E2E-4896-BD6A-F78A63E21651}"/>
    <dgm:cxn modelId="{6EBD4673-03BA-EF41-B7C7-CAB15C0013D7}" type="presOf" srcId="{ADD4A057-B5E2-4146-AB90-7475FCB0D4C5}" destId="{BA52ED19-E93E-4BCE-8DBF-CC81AFF42114}" srcOrd="0" destOrd="0" presId="urn:microsoft.com/office/officeart/2008/layout/TitlePictureLineup"/>
    <dgm:cxn modelId="{4E906BA0-877B-D342-BF54-C6A341D58266}" type="presOf" srcId="{807B853D-EC68-4E68-B041-A305F83ACF72}" destId="{79A1AF16-06FE-40C8-9299-8AACF6875069}" srcOrd="0" destOrd="0" presId="urn:microsoft.com/office/officeart/2008/layout/TitlePictureLineup"/>
    <dgm:cxn modelId="{3DD2D43B-78C5-0343-ACC2-3A39C0CA7DA9}" type="presOf" srcId="{12B981EF-2CD5-44C3-9725-A84BA558D9CA}" destId="{5F1BE09D-036A-43E8-9529-36695DC51A80}" srcOrd="0" destOrd="0" presId="urn:microsoft.com/office/officeart/2008/layout/TitlePictureLineup"/>
    <dgm:cxn modelId="{84398360-7658-416E-A03C-B1A23E31A766}" srcId="{64E2A2C9-7137-464B-B9E2-6F01542CA98B}" destId="{0C604A66-097D-4956-9FA1-DE000D27C6E0}" srcOrd="0" destOrd="0" parTransId="{CF076E3E-A431-4938-8B1D-87C5250FEC29}" sibTransId="{FE2C50B2-BE7A-4E83-AF4A-930736CF45B1}"/>
    <dgm:cxn modelId="{30BFAE5A-3610-498C-AE91-22F25700ED3E}" srcId="{CE6816D9-ED6A-4DC6-93E9-9B303718C0CF}" destId="{ADD4A057-B5E2-4146-AB90-7475FCB0D4C5}" srcOrd="0" destOrd="0" parTransId="{6CD8B3F1-8B75-4719-9136-AE427CDB41DF}" sibTransId="{D9429345-F63B-42F2-A4C7-86A1F04E5BC7}"/>
    <dgm:cxn modelId="{78C57B84-A892-F545-9D17-0D69111076D1}" type="presParOf" srcId="{CB82C0CB-9933-4DC2-9E7C-6B4DD02E0B7B}" destId="{C48FD5B8-DE73-4E92-9256-4F92F425D70C}" srcOrd="0" destOrd="0" presId="urn:microsoft.com/office/officeart/2008/layout/TitlePictureLineup"/>
    <dgm:cxn modelId="{6470CEA9-166D-EF49-87CC-6E6973FC88CC}" type="presParOf" srcId="{C48FD5B8-DE73-4E92-9256-4F92F425D70C}" destId="{45A4461A-2548-4523-BA28-9001F61A6CB1}" srcOrd="0" destOrd="0" presId="urn:microsoft.com/office/officeart/2008/layout/TitlePictureLineup"/>
    <dgm:cxn modelId="{A0D45DDD-9FFA-C145-9A8E-396940C1D4E6}" type="presParOf" srcId="{C48FD5B8-DE73-4E92-9256-4F92F425D70C}" destId="{3628C5CB-16AC-4E11-BE7C-FE6D6D6D415B}" srcOrd="1" destOrd="0" presId="urn:microsoft.com/office/officeart/2008/layout/TitlePictureLineup"/>
    <dgm:cxn modelId="{47B8F605-C624-EB46-9419-7E72E548F3AC}" type="presParOf" srcId="{C48FD5B8-DE73-4E92-9256-4F92F425D70C}" destId="{D73175DE-7301-44E0-AF0C-D534359013D7}" srcOrd="2" destOrd="0" presId="urn:microsoft.com/office/officeart/2008/layout/TitlePictureLineup"/>
    <dgm:cxn modelId="{CC0A8C80-B2AE-A64F-A8D5-0783E9DD97F4}" type="presParOf" srcId="{C48FD5B8-DE73-4E92-9256-4F92F425D70C}" destId="{64CDE9A0-7D9C-42BF-99A5-37C6C6100EFB}" srcOrd="3" destOrd="0" presId="urn:microsoft.com/office/officeart/2008/layout/TitlePictureLineup"/>
    <dgm:cxn modelId="{2F91B8A7-FB49-B844-8AFE-F11830A1036D}" type="presParOf" srcId="{CB82C0CB-9933-4DC2-9E7C-6B4DD02E0B7B}" destId="{C6FD359A-5EC6-4BAE-A525-73033EBC95FA}" srcOrd="1" destOrd="0" presId="urn:microsoft.com/office/officeart/2008/layout/TitlePictureLineup"/>
    <dgm:cxn modelId="{7DC55BD5-562D-C142-9BC0-2B0F45DD0502}" type="presParOf" srcId="{CB82C0CB-9933-4DC2-9E7C-6B4DD02E0B7B}" destId="{58471E32-64CC-43F1-9689-F9CDB532725D}" srcOrd="2" destOrd="0" presId="urn:microsoft.com/office/officeart/2008/layout/TitlePictureLineup"/>
    <dgm:cxn modelId="{8F267563-A39A-B54B-B0D1-E166665345CF}" type="presParOf" srcId="{58471E32-64CC-43F1-9689-F9CDB532725D}" destId="{0150C2B8-C01F-47EF-8B97-08079D4BFFAD}" srcOrd="0" destOrd="0" presId="urn:microsoft.com/office/officeart/2008/layout/TitlePictureLineup"/>
    <dgm:cxn modelId="{E2254362-3998-0544-96F7-C5AED0A10AB2}" type="presParOf" srcId="{58471E32-64CC-43F1-9689-F9CDB532725D}" destId="{3D817469-AD40-4663-989E-BB87E8C686C8}" srcOrd="1" destOrd="0" presId="urn:microsoft.com/office/officeart/2008/layout/TitlePictureLineup"/>
    <dgm:cxn modelId="{FE7C9076-844A-1E42-9ED3-0C720133587D}" type="presParOf" srcId="{58471E32-64CC-43F1-9689-F9CDB532725D}" destId="{537B8C20-13F6-41A4-9548-CBC9159BEDDC}" srcOrd="2" destOrd="0" presId="urn:microsoft.com/office/officeart/2008/layout/TitlePictureLineup"/>
    <dgm:cxn modelId="{A4892CE2-4AD3-1347-BD76-F5CDF06B6444}" type="presParOf" srcId="{58471E32-64CC-43F1-9689-F9CDB532725D}" destId="{ECA21805-26CF-41A8-B927-49F66BA23758}" srcOrd="3" destOrd="0" presId="urn:microsoft.com/office/officeart/2008/layout/TitlePictureLineup"/>
    <dgm:cxn modelId="{CA97EE7F-7DEB-9C49-8A82-90827597F29D}" type="presParOf" srcId="{CB82C0CB-9933-4DC2-9E7C-6B4DD02E0B7B}" destId="{A59773C8-683F-4BD9-A6A9-E48B75358B93}" srcOrd="3" destOrd="0" presId="urn:microsoft.com/office/officeart/2008/layout/TitlePictureLineup"/>
    <dgm:cxn modelId="{D7F9FC30-C8BE-3944-979E-CFDA98DE2299}" type="presParOf" srcId="{CB82C0CB-9933-4DC2-9E7C-6B4DD02E0B7B}" destId="{D7DBD958-DCA5-44C3-B712-AFDC68E44EE4}" srcOrd="4" destOrd="0" presId="urn:microsoft.com/office/officeart/2008/layout/TitlePictureLineup"/>
    <dgm:cxn modelId="{A61BC9B9-B297-8E43-B920-03ADF14EE810}" type="presParOf" srcId="{D7DBD958-DCA5-44C3-B712-AFDC68E44EE4}" destId="{9B7A8FB4-3CD8-42B9-8756-346B15F01238}" srcOrd="0" destOrd="0" presId="urn:microsoft.com/office/officeart/2008/layout/TitlePictureLineup"/>
    <dgm:cxn modelId="{FE32CAA9-EECE-7D48-AD9F-2400E2E9C36F}" type="presParOf" srcId="{D7DBD958-DCA5-44C3-B712-AFDC68E44EE4}" destId="{F382B726-4F1C-444B-AB8B-3FAD67DCAD47}" srcOrd="1" destOrd="0" presId="urn:microsoft.com/office/officeart/2008/layout/TitlePictureLineup"/>
    <dgm:cxn modelId="{34698580-819D-1447-8AA8-3A87E910EB15}" type="presParOf" srcId="{D7DBD958-DCA5-44C3-B712-AFDC68E44EE4}" destId="{5CB152B4-BFA7-4D59-AA4C-C551DB6677AF}" srcOrd="2" destOrd="0" presId="urn:microsoft.com/office/officeart/2008/layout/TitlePictureLineup"/>
    <dgm:cxn modelId="{A0697CE7-E6BD-5F4B-8559-B116F42970C2}" type="presParOf" srcId="{D7DBD958-DCA5-44C3-B712-AFDC68E44EE4}" destId="{6ABD5C7D-B500-49AB-9256-6C35BA26A34F}" srcOrd="3" destOrd="0" presId="urn:microsoft.com/office/officeart/2008/layout/TitlePictureLineup"/>
    <dgm:cxn modelId="{1B9C920E-4441-C646-A7B0-CCB01612ADD3}" type="presParOf" srcId="{CB82C0CB-9933-4DC2-9E7C-6B4DD02E0B7B}" destId="{AFEDF02F-5FA4-4C9E-B40D-CF8C0DB513D0}" srcOrd="5" destOrd="0" presId="urn:microsoft.com/office/officeart/2008/layout/TitlePictureLineup"/>
    <dgm:cxn modelId="{88145C77-72F7-B849-BB79-C0EB52FBF88A}" type="presParOf" srcId="{CB82C0CB-9933-4DC2-9E7C-6B4DD02E0B7B}" destId="{11461D89-70C3-4A8B-B352-DFF2AAE701BA}" srcOrd="6" destOrd="0" presId="urn:microsoft.com/office/officeart/2008/layout/TitlePictureLineup"/>
    <dgm:cxn modelId="{9C717809-4417-4747-819F-E0511A3D4F4E}" type="presParOf" srcId="{11461D89-70C3-4A8B-B352-DFF2AAE701BA}" destId="{4EE6FED3-6E2D-45F4-95D2-01D390497FD4}" srcOrd="0" destOrd="0" presId="urn:microsoft.com/office/officeart/2008/layout/TitlePictureLineup"/>
    <dgm:cxn modelId="{2C0368BA-4121-E448-B264-3EDF110E993F}" type="presParOf" srcId="{11461D89-70C3-4A8B-B352-DFF2AAE701BA}" destId="{FE5846D7-D067-41A0-BF32-BEAD444913F7}" srcOrd="1" destOrd="0" presId="urn:microsoft.com/office/officeart/2008/layout/TitlePictureLineup"/>
    <dgm:cxn modelId="{F53DDE6B-36E4-604F-8C8A-2E6895504369}" type="presParOf" srcId="{11461D89-70C3-4A8B-B352-DFF2AAE701BA}" destId="{BA52ED19-E93E-4BCE-8DBF-CC81AFF42114}" srcOrd="2" destOrd="0" presId="urn:microsoft.com/office/officeart/2008/layout/TitlePictureLineup"/>
    <dgm:cxn modelId="{1370A902-AD65-2C4B-8819-5303B58D3310}" type="presParOf" srcId="{11461D89-70C3-4A8B-B352-DFF2AAE701BA}" destId="{C49F8187-CF30-4983-A17C-921C750C8D33}" srcOrd="3" destOrd="0" presId="urn:microsoft.com/office/officeart/2008/layout/TitlePictureLineup"/>
    <dgm:cxn modelId="{9C330C61-36CF-E240-9B9B-59ECC7DF889E}" type="presParOf" srcId="{CB82C0CB-9933-4DC2-9E7C-6B4DD02E0B7B}" destId="{CDA25DA2-F0F4-4F58-9F1C-E76F1C5A66E1}" srcOrd="7" destOrd="0" presId="urn:microsoft.com/office/officeart/2008/layout/TitlePictureLineup"/>
    <dgm:cxn modelId="{CBB84A27-B46F-AD43-83AC-AAA39A4A6DE2}" type="presParOf" srcId="{CB82C0CB-9933-4DC2-9E7C-6B4DD02E0B7B}" destId="{D82D658F-5144-46A3-8386-AC4553EC2B0E}" srcOrd="8" destOrd="0" presId="urn:microsoft.com/office/officeart/2008/layout/TitlePictureLineup"/>
    <dgm:cxn modelId="{97603C31-638B-9C4C-B9A8-F1A16F72D0FD}" type="presParOf" srcId="{D82D658F-5144-46A3-8386-AC4553EC2B0E}" destId="{F91B6465-0BC6-41D7-96EA-B726DA35C18F}" srcOrd="0" destOrd="0" presId="urn:microsoft.com/office/officeart/2008/layout/TitlePictureLineup"/>
    <dgm:cxn modelId="{5CC88A2F-BFFA-4F47-90F3-27AC9DF63E59}" type="presParOf" srcId="{D82D658F-5144-46A3-8386-AC4553EC2B0E}" destId="{FB8AD224-A3F1-4DD6-AF21-4D49DC2E37B0}" srcOrd="1" destOrd="0" presId="urn:microsoft.com/office/officeart/2008/layout/TitlePictureLineup"/>
    <dgm:cxn modelId="{65CEB050-9B1D-A145-B903-5937D16FB20F}" type="presParOf" srcId="{D82D658F-5144-46A3-8386-AC4553EC2B0E}" destId="{5F1BE09D-036A-43E8-9529-36695DC51A80}" srcOrd="2" destOrd="0" presId="urn:microsoft.com/office/officeart/2008/layout/TitlePictureLineup"/>
    <dgm:cxn modelId="{5E047235-838A-5F4F-8C26-B208B298A4AD}"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s-MX"/>
        </a:p>
      </dgm:t>
    </dgm:pt>
    <dgm:pt modelId="{02C328FA-5371-43F4-9F89-AAC597EC48F5}">
      <dgm:prSet phldrT="[Texto]" custT="1"/>
      <dgm:spPr/>
      <dgm:t>
        <a:bodyPr/>
        <a:lstStyle/>
        <a:p>
          <a:r>
            <a:rPr lang="es-ES_tradnl" sz="1200" b="1" dirty="0" smtClean="0"/>
            <a:t>Durante la década de los 70</a:t>
          </a:r>
          <a:endParaRPr lang="es-MX" sz="1200"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custT="1"/>
      <dgm:spPr/>
      <dgm:t>
        <a:bodyPr/>
        <a:lstStyle/>
        <a:p>
          <a:r>
            <a:rPr lang="es-ES_tradnl" sz="1400" b="1" dirty="0" smtClean="0"/>
            <a:t>1970 a 1976</a:t>
          </a:r>
          <a:endParaRPr lang="es-MX" sz="1400"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custT="1"/>
      <dgm:spPr/>
      <dgm:t>
        <a:bodyPr/>
        <a:lstStyle/>
        <a:p>
          <a:r>
            <a:rPr lang="es-ES_tradnl" sz="900" dirty="0" smtClean="0"/>
            <a:t>Durante la administración del presidente Luis Echeverría Álvarez fue ejercida una caótica presión sobre los concesionarios de la televisión, quienes optaron por dejar a un lado el incipiente sistema de competencia que habían establecido apenas unos años antes.</a:t>
          </a:r>
          <a:endParaRPr lang="es-MX" sz="900"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custT="1"/>
      <dgm:spPr/>
      <dgm:t>
        <a:bodyPr/>
        <a:lstStyle/>
        <a:p>
          <a:r>
            <a:rPr lang="es-MX" sz="1600" dirty="0" smtClean="0"/>
            <a:t>1970</a:t>
          </a:r>
          <a:endParaRPr lang="es-MX" sz="1600"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custT="1"/>
      <dgm:spPr/>
      <dgm:t>
        <a:bodyPr/>
        <a:lstStyle/>
        <a:p>
          <a:r>
            <a:rPr lang="es-ES_tradnl" sz="1100" dirty="0" smtClean="0"/>
            <a:t>Comenzaron a impartir la carrera en Ciencias de la Comunicación la Universidad Anáhuac, Universidad del Nuevo Mundo y Universidad de Guadalajara.</a:t>
          </a:r>
          <a:endParaRPr lang="es-MX" sz="1100"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custT="1"/>
      <dgm:spPr/>
      <dgm:t>
        <a:bodyPr/>
        <a:lstStyle/>
        <a:p>
          <a:r>
            <a:rPr lang="es-ES_tradnl" sz="1200" dirty="0" smtClean="0"/>
            <a:t>Asimismo, las discusiones relativas a la reglamentación del derecho a la información en México despertaron un gran interés.</a:t>
          </a:r>
          <a:endParaRPr lang="es-MX" sz="1200"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478EC327-6A0A-478E-AA7A-B73231A24F69}">
      <dgm:prSet phldrT="[Texto]" custT="1"/>
      <dgm:spPr/>
      <dgm:t>
        <a:bodyPr/>
        <a:lstStyle/>
        <a:p>
          <a:r>
            <a:rPr lang="es-ES_tradnl" sz="1200" b="1" dirty="0" smtClean="0"/>
            <a:t>Durante la década de los 70</a:t>
          </a:r>
          <a:endParaRPr lang="es-MX" sz="1200" dirty="0"/>
        </a:p>
      </dgm:t>
    </dgm:pt>
    <dgm:pt modelId="{F4CCBEDF-B4E0-43F9-9878-E2AD39BBAC97}" type="parTrans" cxnId="{2A27546A-3DB3-4A24-92F8-DC84F491C8A1}">
      <dgm:prSet/>
      <dgm:spPr/>
      <dgm:t>
        <a:bodyPr/>
        <a:lstStyle/>
        <a:p>
          <a:endParaRPr lang="es-MX"/>
        </a:p>
      </dgm:t>
    </dgm:pt>
    <dgm:pt modelId="{E014F4A7-6FE3-4E63-891E-8DBA93368F14}" type="sibTrans" cxnId="{2A27546A-3DB3-4A24-92F8-DC84F491C8A1}">
      <dgm:prSet/>
      <dgm:spPr/>
      <dgm:t>
        <a:bodyPr/>
        <a:lstStyle/>
        <a:p>
          <a:endParaRPr lang="es-MX"/>
        </a:p>
      </dgm:t>
    </dgm:pt>
    <dgm:pt modelId="{8F5DECF2-8998-4CFF-860A-383C9704285C}">
      <dgm:prSet phldrT="[Texto]" custT="1"/>
      <dgm:spPr/>
      <dgm:t>
        <a:bodyPr/>
        <a:lstStyle/>
        <a:p>
          <a:r>
            <a:rPr lang="es-ES_tradnl" sz="1000" dirty="0" smtClean="0"/>
            <a:t>Los concesionarios de la radio y la televisión afirmaron la desconfianza que ya habían venido manifestando hacia la mayoría de los académicos e investigadores de la comunicación en México.</a:t>
          </a:r>
          <a:endParaRPr lang="es-MX" sz="1000"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dgm:spPr/>
      <dgm:t>
        <a:bodyPr/>
        <a:lstStyle/>
        <a:p>
          <a:r>
            <a:rPr lang="es-MX" dirty="0" smtClean="0"/>
            <a:t>1971</a:t>
          </a:r>
          <a:endParaRPr lang="es-MX"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dgm:spPr/>
      <dgm:t>
        <a:bodyPr/>
        <a:lstStyle/>
        <a:p>
          <a:r>
            <a:rPr lang="es-ES_tradnl" dirty="0" smtClean="0"/>
            <a:t>Se les unió la Universidad de Monterrey y el Tecnológico de Monterrey, ambas ubicadas en la ciudad de Monterrey.</a:t>
          </a:r>
          <a:endParaRPr lang="es-MX"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t>
        <a:bodyPr/>
        <a:lstStyle/>
        <a:p>
          <a:endParaRPr lang="es-ES"/>
        </a:p>
      </dgm:t>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custLinFactNeighborX="-63156" custLinFactNeighborY="-1602">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31000" b="-31000"/>
          </a:stretch>
        </a:blipFill>
      </dgm:spPr>
      <dgm:t>
        <a:bodyPr/>
        <a:lstStyle/>
        <a:p>
          <a:endParaRPr lang="es-ES"/>
        </a:p>
      </dgm:t>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5000" b="-5000"/>
          </a:stretch>
        </a:blipFill>
      </dgm:spPr>
      <dgm:t>
        <a:bodyPr/>
        <a:lstStyle/>
        <a:p>
          <a:endParaRPr lang="es-ES"/>
        </a:p>
      </dgm:t>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24000" b="-24000"/>
          </a:stretch>
        </a:blipFill>
      </dgm:spPr>
      <dgm:t>
        <a:bodyPr/>
        <a:lstStyle/>
        <a:p>
          <a:endParaRPr lang="es-ES"/>
        </a:p>
      </dgm:t>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9C6024C1-7946-4C35-8EC5-0BFDB57B9933}" srcId="{832DB864-A8B1-44EE-9173-C779086B00A1}" destId="{A72FF6E8-F089-42B3-95E2-37300418E9B2}" srcOrd="4" destOrd="0" parTransId="{8F8FE0FA-A74E-4F15-A36A-53E169342F02}" sibTransId="{8EE33A99-E610-4115-8043-2BB2E7538BFC}"/>
    <dgm:cxn modelId="{DA21AC62-C221-4E3F-9152-B6F9674F77C1}" srcId="{E107D2DF-B94E-421D-A87A-EE5BEBCA6A0B}" destId="{2C8915A0-0311-4C1D-B126-C8FA74D76E82}" srcOrd="0" destOrd="0" parTransId="{0F3AE5F9-F9D7-4DF1-82BD-3391AC2FA555}" sibTransId="{C366C093-B423-4372-990F-962004AF87D6}"/>
    <dgm:cxn modelId="{E6A1E9A1-5ED6-A747-B9D2-852118303C0F}" type="presOf" srcId="{51F2998A-C996-49F8-9647-D82F88E99A3D}" destId="{9709E68A-4EB0-4FF8-9457-31ECAD50F1E0}" srcOrd="0" destOrd="0" presId="urn:microsoft.com/office/officeart/2008/layout/TitlePictureLineup"/>
    <dgm:cxn modelId="{89C3E8AF-C027-9A49-8F7D-95137F70073B}" type="presOf" srcId="{A72FF6E8-F089-42B3-95E2-37300418E9B2}" destId="{D4D4E803-B6AB-41F0-9E8A-392A3740F078}" srcOrd="0" destOrd="0" presId="urn:microsoft.com/office/officeart/2008/layout/TitlePictureLineup"/>
    <dgm:cxn modelId="{5B0B0E3E-F1B4-469C-B936-DEFBE3FE2091}" srcId="{02C328FA-5371-43F4-9F89-AAC597EC48F5}" destId="{8E898D7B-417A-49E2-97E6-A86F006A8A66}" srcOrd="0" destOrd="0" parTransId="{F8BFFCD5-9612-4967-B1DC-D9EA0AEF8E49}" sibTransId="{EAD1EAE7-77E9-4066-8D50-9619A93FC88B}"/>
    <dgm:cxn modelId="{16542C90-2031-48C7-9B53-8819789A366C}" srcId="{8A11EEA6-845B-4ED3-BBDB-84D03E4AF32A}" destId="{4E3FEEF3-F17D-4EFC-980B-0B99F8088B36}" srcOrd="0" destOrd="0" parTransId="{93505ADA-8B91-4AC2-B569-0F77182C8023}" sibTransId="{FF525AC7-F85B-4396-9192-68E8A4B09D80}"/>
    <dgm:cxn modelId="{4B14A055-55A2-C543-9768-5B4E08818D57}" type="presOf" srcId="{2C8915A0-0311-4C1D-B126-C8FA74D76E82}" destId="{CF3E535E-7297-4EB2-A4E6-66A3529025E8}" srcOrd="0" destOrd="0" presId="urn:microsoft.com/office/officeart/2008/layout/TitlePictureLineup"/>
    <dgm:cxn modelId="{B32B1C57-F114-1849-9B3C-750252082A69}" type="presOf" srcId="{832DB864-A8B1-44EE-9173-C779086B00A1}" destId="{C06F983A-71D8-4E02-B7BF-49D3C7AE6C7D}" srcOrd="0" destOrd="0" presId="urn:microsoft.com/office/officeart/2008/layout/TitlePictureLineup"/>
    <dgm:cxn modelId="{B5C254F0-CAAD-461B-A320-AF20B406F1E7}" srcId="{832DB864-A8B1-44EE-9173-C779086B00A1}" destId="{E107D2DF-B94E-421D-A87A-EE5BEBCA6A0B}" srcOrd="2" destOrd="0" parTransId="{9F2A285D-2099-41D5-8BF4-84F3B8141823}" sibTransId="{9DE8D104-60B6-4D48-8D4B-E5B4542ED072}"/>
    <dgm:cxn modelId="{2A27546A-3DB3-4A24-92F8-DC84F491C8A1}" srcId="{832DB864-A8B1-44EE-9173-C779086B00A1}" destId="{478EC327-6A0A-478E-AA7A-B73231A24F69}" srcOrd="1" destOrd="0" parTransId="{F4CCBEDF-B4E0-43F9-9878-E2AD39BBAC97}" sibTransId="{E014F4A7-6FE3-4E63-891E-8DBA93368F14}"/>
    <dgm:cxn modelId="{7ABB14CC-08C7-F242-AF1F-E1AC7F61B284}" type="presOf" srcId="{478EC327-6A0A-478E-AA7A-B73231A24F69}" destId="{D89666A8-F620-45D8-9ACB-473EE2039953}" srcOrd="0" destOrd="0" presId="urn:microsoft.com/office/officeart/2008/layout/TitlePictureLineup"/>
    <dgm:cxn modelId="{8E871A50-2325-447A-82A3-1827AEA39B94}" srcId="{832DB864-A8B1-44EE-9173-C779086B00A1}" destId="{02C328FA-5371-43F4-9F89-AAC597EC48F5}" srcOrd="0" destOrd="0" parTransId="{413EBFFE-809E-4FD0-A9F1-D11CA2462C61}" sibTransId="{E9838FDE-DC9A-48B7-B291-B10F7D4A50FF}"/>
    <dgm:cxn modelId="{ACF7A9A4-2446-1146-B8EE-FC0F8C277BE1}" type="presOf" srcId="{E107D2DF-B94E-421D-A87A-EE5BEBCA6A0B}" destId="{21073A54-BCE5-4C88-A7B9-61C0EA19925C}" srcOrd="0" destOrd="0" presId="urn:microsoft.com/office/officeart/2008/layout/TitlePictureLineup"/>
    <dgm:cxn modelId="{CFFC2E91-5285-C04B-9D6C-D4E6DD1D5E8D}" type="presOf" srcId="{8A11EEA6-845B-4ED3-BBDB-84D03E4AF32A}" destId="{455D91FC-4C36-4B36-B7A7-73B4D9CE0763}" srcOrd="0" destOrd="0" presId="urn:microsoft.com/office/officeart/2008/layout/TitlePictureLineup"/>
    <dgm:cxn modelId="{49A84741-D2C7-7C41-AEF8-C9F7239CF30E}" type="presOf" srcId="{8F5DECF2-8998-4CFF-860A-383C9704285C}" destId="{42C44A6B-8021-4F04-A152-FA1F01663D75}" srcOrd="0" destOrd="0" presId="urn:microsoft.com/office/officeart/2008/layout/TitlePictureLineup"/>
    <dgm:cxn modelId="{6EBDF6CC-811F-A14B-8F00-8B130D290299}" type="presOf" srcId="{02C328FA-5371-43F4-9F89-AAC597EC48F5}" destId="{BD5BC1A1-6604-4ADE-8144-09CAEB9E1605}" srcOrd="0" destOrd="0" presId="urn:microsoft.com/office/officeart/2008/layout/TitlePictureLineup"/>
    <dgm:cxn modelId="{203B3D97-4C3E-4181-B7D2-10493EEEE316}" srcId="{832DB864-A8B1-44EE-9173-C779086B00A1}" destId="{8A11EEA6-845B-4ED3-BBDB-84D03E4AF32A}" srcOrd="3" destOrd="0" parTransId="{AC15720E-4C0D-4714-975B-9ABC4FDE738F}" sibTransId="{73EEEA9D-1659-4CB2-A9AB-73BF65895241}"/>
    <dgm:cxn modelId="{D401DE0E-B8CB-4427-93CA-9952518A3985}" srcId="{A72FF6E8-F089-42B3-95E2-37300418E9B2}" destId="{51F2998A-C996-49F8-9647-D82F88E99A3D}" srcOrd="0" destOrd="0" parTransId="{DB79C5AC-B172-4F44-8910-0B610B977D98}" sibTransId="{EEDDE1F1-8B4D-454A-B569-9FF6088A90FF}"/>
    <dgm:cxn modelId="{C7545487-01D4-4B3B-9E93-45986F68E599}" srcId="{478EC327-6A0A-478E-AA7A-B73231A24F69}" destId="{8F5DECF2-8998-4CFF-860A-383C9704285C}" srcOrd="0" destOrd="0" parTransId="{281DDFDF-5552-45B8-B9A1-AC9DA285704C}" sibTransId="{AA1605E4-B1B8-4200-A307-ABD069A91C55}"/>
    <dgm:cxn modelId="{219B93EE-9256-8E4B-B225-7E15AD79274D}" type="presOf" srcId="{4E3FEEF3-F17D-4EFC-980B-0B99F8088B36}" destId="{9D2CA048-B4EB-452A-AFCB-EA35CBCDB99F}" srcOrd="0" destOrd="0" presId="urn:microsoft.com/office/officeart/2008/layout/TitlePictureLineup"/>
    <dgm:cxn modelId="{C207B7ED-DBAD-D645-A126-4A7E5A102194}" type="presOf" srcId="{8E898D7B-417A-49E2-97E6-A86F006A8A66}" destId="{79E159CF-4214-4118-BC0F-491030FAECD6}" srcOrd="0" destOrd="0" presId="urn:microsoft.com/office/officeart/2008/layout/TitlePictureLineup"/>
    <dgm:cxn modelId="{57DEFADB-F1BF-8C45-839C-4E71DAF452AC}" type="presParOf" srcId="{C06F983A-71D8-4E02-B7BF-49D3C7AE6C7D}" destId="{EF8EC704-8732-43B3-A8E4-D85B853C38AC}" srcOrd="0" destOrd="0" presId="urn:microsoft.com/office/officeart/2008/layout/TitlePictureLineup"/>
    <dgm:cxn modelId="{5B18E404-184B-F045-9DA1-81136F26CF51}" type="presParOf" srcId="{EF8EC704-8732-43B3-A8E4-D85B853C38AC}" destId="{C7E5CC84-621F-4FB8-93CC-DD58C4501C47}" srcOrd="0" destOrd="0" presId="urn:microsoft.com/office/officeart/2008/layout/TitlePictureLineup"/>
    <dgm:cxn modelId="{71CB07E9-F8B6-124F-9277-9B8C4DBDC1D1}" type="presParOf" srcId="{EF8EC704-8732-43B3-A8E4-D85B853C38AC}" destId="{DB4F88E7-5264-4AA3-82CA-4FBEA3679D34}" srcOrd="1" destOrd="0" presId="urn:microsoft.com/office/officeart/2008/layout/TitlePictureLineup"/>
    <dgm:cxn modelId="{C772DFBA-3E66-7540-AE36-0FF452C59DE1}" type="presParOf" srcId="{EF8EC704-8732-43B3-A8E4-D85B853C38AC}" destId="{79E159CF-4214-4118-BC0F-491030FAECD6}" srcOrd="2" destOrd="0" presId="urn:microsoft.com/office/officeart/2008/layout/TitlePictureLineup"/>
    <dgm:cxn modelId="{EFF38AD7-428D-6348-95D7-B99CD3543FF1}" type="presParOf" srcId="{EF8EC704-8732-43B3-A8E4-D85B853C38AC}" destId="{BD5BC1A1-6604-4ADE-8144-09CAEB9E1605}" srcOrd="3" destOrd="0" presId="urn:microsoft.com/office/officeart/2008/layout/TitlePictureLineup"/>
    <dgm:cxn modelId="{F43CC74C-A509-064B-95C5-496110F16266}" type="presParOf" srcId="{C06F983A-71D8-4E02-B7BF-49D3C7AE6C7D}" destId="{C4300F5D-5A97-43D6-8EC6-488861249481}" srcOrd="1" destOrd="0" presId="urn:microsoft.com/office/officeart/2008/layout/TitlePictureLineup"/>
    <dgm:cxn modelId="{642AAADB-E41C-F04C-9136-3F58D88ADE1C}" type="presParOf" srcId="{C06F983A-71D8-4E02-B7BF-49D3C7AE6C7D}" destId="{23115BCD-1606-49FA-ACE2-DDA0FF642680}" srcOrd="2" destOrd="0" presId="urn:microsoft.com/office/officeart/2008/layout/TitlePictureLineup"/>
    <dgm:cxn modelId="{668BB82A-0AF9-4747-8520-97F9CED136CA}" type="presParOf" srcId="{23115BCD-1606-49FA-ACE2-DDA0FF642680}" destId="{6A7D4757-BBEC-4A0B-BB44-47B8CAF71E67}" srcOrd="0" destOrd="0" presId="urn:microsoft.com/office/officeart/2008/layout/TitlePictureLineup"/>
    <dgm:cxn modelId="{02846DB5-7434-9D4D-B4FD-8B2AE38ECC92}" type="presParOf" srcId="{23115BCD-1606-49FA-ACE2-DDA0FF642680}" destId="{053575C5-A1E2-438C-9E7C-C0A4E8D01ED2}" srcOrd="1" destOrd="0" presId="urn:microsoft.com/office/officeart/2008/layout/TitlePictureLineup"/>
    <dgm:cxn modelId="{3A08B6F1-3672-B24E-9842-3676C34C57AC}" type="presParOf" srcId="{23115BCD-1606-49FA-ACE2-DDA0FF642680}" destId="{42C44A6B-8021-4F04-A152-FA1F01663D75}" srcOrd="2" destOrd="0" presId="urn:microsoft.com/office/officeart/2008/layout/TitlePictureLineup"/>
    <dgm:cxn modelId="{29A78FFC-EFF1-8D49-8B6B-AD6FC386081C}" type="presParOf" srcId="{23115BCD-1606-49FA-ACE2-DDA0FF642680}" destId="{D89666A8-F620-45D8-9ACB-473EE2039953}" srcOrd="3" destOrd="0" presId="urn:microsoft.com/office/officeart/2008/layout/TitlePictureLineup"/>
    <dgm:cxn modelId="{4682FEE9-E87E-8E4A-92EC-5695C24F3D3A}" type="presParOf" srcId="{C06F983A-71D8-4E02-B7BF-49D3C7AE6C7D}" destId="{6F682FA0-7463-42A7-A870-48C65D2965ED}" srcOrd="3" destOrd="0" presId="urn:microsoft.com/office/officeart/2008/layout/TitlePictureLineup"/>
    <dgm:cxn modelId="{845DFF99-C6F6-5A41-A87A-38B0AFB744C3}" type="presParOf" srcId="{C06F983A-71D8-4E02-B7BF-49D3C7AE6C7D}" destId="{8138BACA-B9E1-4E90-B1D6-5F16B3413134}" srcOrd="4" destOrd="0" presId="urn:microsoft.com/office/officeart/2008/layout/TitlePictureLineup"/>
    <dgm:cxn modelId="{8A441ECD-18AD-604B-850E-8C40C80A3CC2}" type="presParOf" srcId="{8138BACA-B9E1-4E90-B1D6-5F16B3413134}" destId="{5653992E-6BB1-4148-856F-0D09D2298421}" srcOrd="0" destOrd="0" presId="urn:microsoft.com/office/officeart/2008/layout/TitlePictureLineup"/>
    <dgm:cxn modelId="{26082301-6953-4E48-ACE0-29699F845C24}" type="presParOf" srcId="{8138BACA-B9E1-4E90-B1D6-5F16B3413134}" destId="{9C2A40E9-D1D6-42CE-8841-22B64965E3E7}" srcOrd="1" destOrd="0" presId="urn:microsoft.com/office/officeart/2008/layout/TitlePictureLineup"/>
    <dgm:cxn modelId="{C462E753-2024-EF4A-A9F3-1D1FBF679384}" type="presParOf" srcId="{8138BACA-B9E1-4E90-B1D6-5F16B3413134}" destId="{CF3E535E-7297-4EB2-A4E6-66A3529025E8}" srcOrd="2" destOrd="0" presId="urn:microsoft.com/office/officeart/2008/layout/TitlePictureLineup"/>
    <dgm:cxn modelId="{36596B24-A261-EA43-9093-53B625462008}" type="presParOf" srcId="{8138BACA-B9E1-4E90-B1D6-5F16B3413134}" destId="{21073A54-BCE5-4C88-A7B9-61C0EA19925C}" srcOrd="3" destOrd="0" presId="urn:microsoft.com/office/officeart/2008/layout/TitlePictureLineup"/>
    <dgm:cxn modelId="{BDB243FD-03BE-AD4A-8190-D9F731A0FC7F}" type="presParOf" srcId="{C06F983A-71D8-4E02-B7BF-49D3C7AE6C7D}" destId="{236CAB72-F569-4C23-8A0C-FC2E97BF0E18}" srcOrd="5" destOrd="0" presId="urn:microsoft.com/office/officeart/2008/layout/TitlePictureLineup"/>
    <dgm:cxn modelId="{97FFE47B-6010-F44A-AEEB-2B03046CE202}" type="presParOf" srcId="{C06F983A-71D8-4E02-B7BF-49D3C7AE6C7D}" destId="{FA09B90E-1DF7-4DEE-AA42-8B3743E34860}" srcOrd="6" destOrd="0" presId="urn:microsoft.com/office/officeart/2008/layout/TitlePictureLineup"/>
    <dgm:cxn modelId="{2F8F75E0-AFAC-2A4E-B546-9A93D774216E}" type="presParOf" srcId="{FA09B90E-1DF7-4DEE-AA42-8B3743E34860}" destId="{6009388C-A63E-448D-BC1E-11839F504802}" srcOrd="0" destOrd="0" presId="urn:microsoft.com/office/officeart/2008/layout/TitlePictureLineup"/>
    <dgm:cxn modelId="{899CB417-D3AF-244E-9176-41D9564D41B9}" type="presParOf" srcId="{FA09B90E-1DF7-4DEE-AA42-8B3743E34860}" destId="{D161EA11-0733-4192-9571-5966DCBFB039}" srcOrd="1" destOrd="0" presId="urn:microsoft.com/office/officeart/2008/layout/TitlePictureLineup"/>
    <dgm:cxn modelId="{B419D594-CE7C-084E-B566-6656C82940F2}" type="presParOf" srcId="{FA09B90E-1DF7-4DEE-AA42-8B3743E34860}" destId="{9D2CA048-B4EB-452A-AFCB-EA35CBCDB99F}" srcOrd="2" destOrd="0" presId="urn:microsoft.com/office/officeart/2008/layout/TitlePictureLineup"/>
    <dgm:cxn modelId="{8D223099-CE57-B541-81DC-915D348911DA}" type="presParOf" srcId="{FA09B90E-1DF7-4DEE-AA42-8B3743E34860}" destId="{455D91FC-4C36-4B36-B7A7-73B4D9CE0763}" srcOrd="3" destOrd="0" presId="urn:microsoft.com/office/officeart/2008/layout/TitlePictureLineup"/>
    <dgm:cxn modelId="{72998FFE-D7C4-DE48-8092-BC59EBEF4C3A}" type="presParOf" srcId="{C06F983A-71D8-4E02-B7BF-49D3C7AE6C7D}" destId="{5F7F0DF8-982C-4C7C-AB99-089643EE3031}" srcOrd="7" destOrd="0" presId="urn:microsoft.com/office/officeart/2008/layout/TitlePictureLineup"/>
    <dgm:cxn modelId="{72D5CF64-0C4F-6C4C-B07D-DBF90EFAD8A0}" type="presParOf" srcId="{C06F983A-71D8-4E02-B7BF-49D3C7AE6C7D}" destId="{82A643C6-B09D-4800-8A03-5F80056C206F}" srcOrd="8" destOrd="0" presId="urn:microsoft.com/office/officeart/2008/layout/TitlePictureLineup"/>
    <dgm:cxn modelId="{3E885753-A905-6F40-A272-0E6E01780504}" type="presParOf" srcId="{82A643C6-B09D-4800-8A03-5F80056C206F}" destId="{E784A791-5527-4D54-91BD-F942823AA984}" srcOrd="0" destOrd="0" presId="urn:microsoft.com/office/officeart/2008/layout/TitlePictureLineup"/>
    <dgm:cxn modelId="{114302B1-C8E1-974F-9034-208F44B8FF5F}" type="presParOf" srcId="{82A643C6-B09D-4800-8A03-5F80056C206F}" destId="{607585A9-04C8-4384-9F41-E1927A8878C6}" srcOrd="1" destOrd="0" presId="urn:microsoft.com/office/officeart/2008/layout/TitlePictureLineup"/>
    <dgm:cxn modelId="{33608984-2D8A-084D-9C7A-B7299AF7C71E}" type="presParOf" srcId="{82A643C6-B09D-4800-8A03-5F80056C206F}" destId="{9709E68A-4EB0-4FF8-9457-31ECAD50F1E0}" srcOrd="2" destOrd="0" presId="urn:microsoft.com/office/officeart/2008/layout/TitlePictureLineup"/>
    <dgm:cxn modelId="{07C04C8B-42AC-384E-B848-75187C7BFCF0}"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dgm:spPr/>
      <dgm:t>
        <a:bodyPr/>
        <a:lstStyle/>
        <a:p>
          <a:r>
            <a:rPr lang="es-MX" dirty="0" smtClean="0"/>
            <a:t>1976</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custT="1"/>
      <dgm:spPr/>
      <dgm:t>
        <a:bodyPr/>
        <a:lstStyle/>
        <a:p>
          <a:r>
            <a:rPr lang="es-ES_tradnl" sz="1000" dirty="0" smtClean="0"/>
            <a:t>Un total de 25 escuelas, universidades públicas y privadas a nivel nacional, impartían la licenciatura en ciencias de la comunicación o algunas modalidades de ésta y el número estimado de estudiantes entonces ascendía a 4,126.</a:t>
          </a:r>
          <a:endParaRPr lang="es-MX" sz="1000"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807B853D-EC68-4E68-B041-A305F83ACF72}">
      <dgm:prSet phldrT="[Texto]"/>
      <dgm:spPr/>
      <dgm:t>
        <a:bodyPr/>
        <a:lstStyle/>
        <a:p>
          <a:r>
            <a:rPr lang="es-MX" dirty="0" smtClean="0"/>
            <a:t>1977</a:t>
          </a:r>
          <a:endParaRPr lang="es-MX"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dgm:spPr/>
      <dgm:t>
        <a:bodyPr/>
        <a:lstStyle/>
        <a:p>
          <a:r>
            <a:rPr lang="es-ES_tradnl" dirty="0" smtClean="0"/>
            <a:t>Se presentó en el Congreso de la Unión una iniciativa de ley que concedía a los partidos políticos el acceso permanente a la radio y la televisión.</a:t>
          </a:r>
          <a:endParaRPr lang="es-MX"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custT="1"/>
      <dgm:spPr/>
      <dgm:t>
        <a:bodyPr/>
        <a:lstStyle/>
        <a:p>
          <a:r>
            <a:rPr lang="es-MX" sz="1600" dirty="0" smtClean="0"/>
            <a:t>1976</a:t>
          </a:r>
          <a:endParaRPr lang="es-MX" sz="1600"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dgm:spPr/>
      <dgm:t>
        <a:bodyPr/>
        <a:lstStyle/>
        <a:p>
          <a:r>
            <a:rPr lang="es-ES_tradnl" dirty="0" smtClean="0"/>
            <a:t>Creación del Consejo Nacional para la Enseñanza y la Investigación de las Ciencias de la Comunicación (CONEICC).</a:t>
          </a:r>
          <a:endParaRPr lang="es-MX"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dgm:spPr/>
      <dgm:t>
        <a:bodyPr/>
        <a:lstStyle/>
        <a:p>
          <a:r>
            <a:rPr lang="es-MX" dirty="0" smtClean="0"/>
            <a:t>1976</a:t>
          </a:r>
          <a:endParaRPr lang="es-MX"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dgm:spPr/>
      <dgm:t>
        <a:bodyPr/>
        <a:lstStyle/>
        <a:p>
          <a:r>
            <a:rPr lang="es-ES_tradnl" dirty="0" smtClean="0"/>
            <a:t>La Universidad Iberoamericana abrió el primer posgrado en comunicación, a lo que le siguieron las principales universidades de las tres principales ciudades del país (México, Monterrey y Guadalajara).</a:t>
          </a:r>
          <a:endParaRPr lang="es-MX"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custT="1"/>
      <dgm:spPr/>
      <dgm:t>
        <a:bodyPr/>
        <a:lstStyle/>
        <a:p>
          <a:r>
            <a:rPr lang="es-MX" sz="1400" dirty="0" smtClean="0"/>
            <a:t> </a:t>
          </a:r>
          <a:r>
            <a:rPr lang="es-MX" sz="1600" dirty="0" smtClean="0"/>
            <a:t>1973</a:t>
          </a:r>
          <a:endParaRPr lang="es-MX" sz="1600"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dgm:spPr/>
      <dgm:t>
        <a:bodyPr/>
        <a:lstStyle/>
        <a:p>
          <a:r>
            <a:rPr lang="es-ES_tradnl" dirty="0" smtClean="0"/>
            <a:t>La Asociación Mexicana de Comunicadores Organizacionales (AMCO) fue fundada como Asociación Mexicana de Comunicaciones Internas (AMCI).</a:t>
          </a:r>
          <a:endParaRPr lang="es-MX"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custLinFactNeighborX="-7156" custLinFactNeighborY="-1602">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6000" b="-6000"/>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15000" r="-15000"/>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912C2251-FCF2-42C2-A011-279C86AA2208}" srcId="{F0965032-DF36-4B1C-948B-D65D7D419761}" destId="{CE6816D9-ED6A-4DC6-93E9-9B303718C0CF}" srcOrd="3" destOrd="0" parTransId="{E8C70017-B21A-4108-983C-E03C6FC8C99F}" sibTransId="{E97DB923-A17D-4621-853D-5A6B6C5ACBEC}"/>
    <dgm:cxn modelId="{D7216426-2EE9-42E6-A58C-15A75683A058}" srcId="{4E9DA7C1-1480-49EA-9CD0-8F6A0D6AA42D}" destId="{57BF6333-D849-40A6-9911-18DD36BF0B80}" srcOrd="0" destOrd="0" parTransId="{44C149B4-F725-4991-8BC7-F035B4A5EDEF}" sibTransId="{AF130645-FD8C-4FF9-98D9-01AA9480534E}"/>
    <dgm:cxn modelId="{E4E466F7-1B5A-4336-AB3C-78D4058B505D}" srcId="{F0965032-DF36-4B1C-948B-D65D7D419761}" destId="{4E9DA7C1-1480-49EA-9CD0-8F6A0D6AA42D}" srcOrd="2" destOrd="0" parTransId="{40F28A17-5F68-468F-A5FE-BC0F0F46F628}" sibTransId="{9063222A-6D2E-4403-87E6-392A62B3257A}"/>
    <dgm:cxn modelId="{7E3C9F1E-24B9-5D4E-A347-F0223CAC4FD2}" type="presOf" srcId="{12B981EF-2CD5-44C3-9725-A84BA558D9CA}" destId="{5F1BE09D-036A-43E8-9529-36695DC51A80}" srcOrd="0" destOrd="0" presId="urn:microsoft.com/office/officeart/2008/layout/TitlePictureLineup"/>
    <dgm:cxn modelId="{3E10D6A6-58E8-C94C-A77A-E6A9F1AF3442}" type="presOf" srcId="{57BF6333-D849-40A6-9911-18DD36BF0B80}" destId="{5CB152B4-BFA7-4D59-AA4C-C551DB6677AF}"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06818188-6DD1-7647-8BD8-4D23EA95A7DF}" type="presOf" srcId="{64E2A2C9-7137-464B-B9E2-6F01542CA98B}" destId="{ECA21805-26CF-41A8-B927-49F66BA23758}" srcOrd="0" destOrd="0" presId="urn:microsoft.com/office/officeart/2008/layout/TitlePictureLineup"/>
    <dgm:cxn modelId="{7B196109-DA40-9D45-AE88-6AC136EE88D6}" type="presOf" srcId="{0C604A66-097D-4956-9FA1-DE000D27C6E0}" destId="{537B8C20-13F6-41A4-9548-CBC9159BEDDC}" srcOrd="0" destOrd="0" presId="urn:microsoft.com/office/officeart/2008/layout/TitlePictureLineup"/>
    <dgm:cxn modelId="{738A1ACE-1825-A54A-A5B6-C69DB9394087}" type="presOf" srcId="{4E9DA7C1-1480-49EA-9CD0-8F6A0D6AA42D}" destId="{6ABD5C7D-B500-49AB-9256-6C35BA26A34F}" srcOrd="0" destOrd="0" presId="urn:microsoft.com/office/officeart/2008/layout/TitlePictureLineup"/>
    <dgm:cxn modelId="{EBEAB6A6-9C95-9441-9847-9B2229F3772B}" type="presOf" srcId="{F0965032-DF36-4B1C-948B-D65D7D419761}" destId="{CB82C0CB-9933-4DC2-9E7C-6B4DD02E0B7B}" srcOrd="0" destOrd="0" presId="urn:microsoft.com/office/officeart/2008/layout/TitlePictureLineup"/>
    <dgm:cxn modelId="{74B321E0-E903-DF40-9EE5-DA427766590B}" type="presOf" srcId="{CE6816D9-ED6A-4DC6-93E9-9B303718C0CF}" destId="{C49F8187-CF30-4983-A17C-921C750C8D33}" srcOrd="0" destOrd="0" presId="urn:microsoft.com/office/officeart/2008/layout/TitlePictureLineup"/>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996731FA-938D-574E-AC53-BA0C89D88F24}" type="presOf" srcId="{ADD4A057-B5E2-4146-AB90-7475FCB0D4C5}" destId="{BA52ED19-E93E-4BCE-8DBF-CC81AFF42114}" srcOrd="0" destOrd="0" presId="urn:microsoft.com/office/officeart/2008/layout/TitlePictureLineup"/>
    <dgm:cxn modelId="{8456CC28-09A2-0949-B708-96F16A36E8F8}" type="presOf" srcId="{807B853D-EC68-4E68-B041-A305F83ACF72}" destId="{79A1AF16-06FE-40C8-9299-8AACF6875069}" srcOrd="0" destOrd="0" presId="urn:microsoft.com/office/officeart/2008/layout/TitlePictureLineup"/>
    <dgm:cxn modelId="{22E462C9-1F76-084F-B9CC-D6CF3B2DD95F}" type="presOf" srcId="{F6E95094-B90D-4C73-B557-CD6A79ED982F}" destId="{64CDE9A0-7D9C-42BF-99A5-37C6C6100EFB}" srcOrd="0" destOrd="0" presId="urn:microsoft.com/office/officeart/2008/layout/TitlePictureLineup"/>
    <dgm:cxn modelId="{61247B1A-1A49-4BD6-8A2F-7531D02D7768}" srcId="{F0965032-DF36-4B1C-948B-D65D7D419761}" destId="{64E2A2C9-7137-464B-B9E2-6F01542CA98B}" srcOrd="1" destOrd="0" parTransId="{C94B4DD8-8399-4A59-B830-DEA499DABEE2}" sibTransId="{D028FF32-8012-41F1-BA8E-1EBBDC34037F}"/>
    <dgm:cxn modelId="{3DC2711A-F974-4884-9439-4BFA7F4F1558}" srcId="{F0965032-DF36-4B1C-948B-D65D7D419761}" destId="{F6E95094-B90D-4C73-B557-CD6A79ED982F}" srcOrd="0" destOrd="0" parTransId="{11F5A42B-BBCA-4410-8107-EA8AB6CA30C2}" sibTransId="{85F031F1-8E2E-4896-BD6A-F78A63E21651}"/>
    <dgm:cxn modelId="{1F99F534-57AD-EC4A-9FE7-D44A3E42E95D}" type="presOf" srcId="{71E5CDB6-5B42-4FA1-83FA-6CF7F4C1ECE1}" destId="{D73175DE-7301-44E0-AF0C-D534359013D7}" srcOrd="0" destOrd="0" presId="urn:microsoft.com/office/officeart/2008/layout/TitlePictureLineup"/>
    <dgm:cxn modelId="{30BFAE5A-3610-498C-AE91-22F25700ED3E}" srcId="{CE6816D9-ED6A-4DC6-93E9-9B303718C0CF}" destId="{ADD4A057-B5E2-4146-AB90-7475FCB0D4C5}" srcOrd="0" destOrd="0" parTransId="{6CD8B3F1-8B75-4719-9136-AE427CDB41DF}" sibTransId="{D9429345-F63B-42F2-A4C7-86A1F04E5BC7}"/>
    <dgm:cxn modelId="{84398360-7658-416E-A03C-B1A23E31A766}" srcId="{64E2A2C9-7137-464B-B9E2-6F01542CA98B}" destId="{0C604A66-097D-4956-9FA1-DE000D27C6E0}" srcOrd="0" destOrd="0" parTransId="{CF076E3E-A431-4938-8B1D-87C5250FEC29}" sibTransId="{FE2C50B2-BE7A-4E83-AF4A-930736CF45B1}"/>
    <dgm:cxn modelId="{9B53D833-BF10-4D4C-90CB-DDC24B7B932E}" type="presParOf" srcId="{CB82C0CB-9933-4DC2-9E7C-6B4DD02E0B7B}" destId="{C48FD5B8-DE73-4E92-9256-4F92F425D70C}" srcOrd="0" destOrd="0" presId="urn:microsoft.com/office/officeart/2008/layout/TitlePictureLineup"/>
    <dgm:cxn modelId="{EFCBCC2B-2CA4-8B43-99C2-6D52112F12DD}" type="presParOf" srcId="{C48FD5B8-DE73-4E92-9256-4F92F425D70C}" destId="{45A4461A-2548-4523-BA28-9001F61A6CB1}" srcOrd="0" destOrd="0" presId="urn:microsoft.com/office/officeart/2008/layout/TitlePictureLineup"/>
    <dgm:cxn modelId="{BA8008A8-D209-9740-8E6E-0B99A32092A6}" type="presParOf" srcId="{C48FD5B8-DE73-4E92-9256-4F92F425D70C}" destId="{3628C5CB-16AC-4E11-BE7C-FE6D6D6D415B}" srcOrd="1" destOrd="0" presId="urn:microsoft.com/office/officeart/2008/layout/TitlePictureLineup"/>
    <dgm:cxn modelId="{8B52DEEA-C250-1F4E-9801-674A04B52F4A}" type="presParOf" srcId="{C48FD5B8-DE73-4E92-9256-4F92F425D70C}" destId="{D73175DE-7301-44E0-AF0C-D534359013D7}" srcOrd="2" destOrd="0" presId="urn:microsoft.com/office/officeart/2008/layout/TitlePictureLineup"/>
    <dgm:cxn modelId="{CBB431B7-176B-954C-B8DA-82673A26D19D}" type="presParOf" srcId="{C48FD5B8-DE73-4E92-9256-4F92F425D70C}" destId="{64CDE9A0-7D9C-42BF-99A5-37C6C6100EFB}" srcOrd="3" destOrd="0" presId="urn:microsoft.com/office/officeart/2008/layout/TitlePictureLineup"/>
    <dgm:cxn modelId="{B328621E-5445-B64F-824A-713E6AF37892}" type="presParOf" srcId="{CB82C0CB-9933-4DC2-9E7C-6B4DD02E0B7B}" destId="{C6FD359A-5EC6-4BAE-A525-73033EBC95FA}" srcOrd="1" destOrd="0" presId="urn:microsoft.com/office/officeart/2008/layout/TitlePictureLineup"/>
    <dgm:cxn modelId="{2EDB2F66-13BF-D543-8116-D94C80104E7B}" type="presParOf" srcId="{CB82C0CB-9933-4DC2-9E7C-6B4DD02E0B7B}" destId="{58471E32-64CC-43F1-9689-F9CDB532725D}" srcOrd="2" destOrd="0" presId="urn:microsoft.com/office/officeart/2008/layout/TitlePictureLineup"/>
    <dgm:cxn modelId="{D38E9716-F58D-E74B-89ED-089E580EC246}" type="presParOf" srcId="{58471E32-64CC-43F1-9689-F9CDB532725D}" destId="{0150C2B8-C01F-47EF-8B97-08079D4BFFAD}" srcOrd="0" destOrd="0" presId="urn:microsoft.com/office/officeart/2008/layout/TitlePictureLineup"/>
    <dgm:cxn modelId="{52A76121-EB4E-B04A-BEE9-22EC5621D5EF}" type="presParOf" srcId="{58471E32-64CC-43F1-9689-F9CDB532725D}" destId="{3D817469-AD40-4663-989E-BB87E8C686C8}" srcOrd="1" destOrd="0" presId="urn:microsoft.com/office/officeart/2008/layout/TitlePictureLineup"/>
    <dgm:cxn modelId="{1677764B-EA06-3848-921F-78CAA4E49376}" type="presParOf" srcId="{58471E32-64CC-43F1-9689-F9CDB532725D}" destId="{537B8C20-13F6-41A4-9548-CBC9159BEDDC}" srcOrd="2" destOrd="0" presId="urn:microsoft.com/office/officeart/2008/layout/TitlePictureLineup"/>
    <dgm:cxn modelId="{335F5F11-ED67-7E44-9B52-4E48378E3221}" type="presParOf" srcId="{58471E32-64CC-43F1-9689-F9CDB532725D}" destId="{ECA21805-26CF-41A8-B927-49F66BA23758}" srcOrd="3" destOrd="0" presId="urn:microsoft.com/office/officeart/2008/layout/TitlePictureLineup"/>
    <dgm:cxn modelId="{59C4F0D9-C5D4-BA46-9204-9A20B8D9D700}" type="presParOf" srcId="{CB82C0CB-9933-4DC2-9E7C-6B4DD02E0B7B}" destId="{A59773C8-683F-4BD9-A6A9-E48B75358B93}" srcOrd="3" destOrd="0" presId="urn:microsoft.com/office/officeart/2008/layout/TitlePictureLineup"/>
    <dgm:cxn modelId="{B1D98164-2E99-2342-B477-553FDCC47A3D}" type="presParOf" srcId="{CB82C0CB-9933-4DC2-9E7C-6B4DD02E0B7B}" destId="{D7DBD958-DCA5-44C3-B712-AFDC68E44EE4}" srcOrd="4" destOrd="0" presId="urn:microsoft.com/office/officeart/2008/layout/TitlePictureLineup"/>
    <dgm:cxn modelId="{481A4F4C-740C-BE4E-8043-69BCCCA422F7}" type="presParOf" srcId="{D7DBD958-DCA5-44C3-B712-AFDC68E44EE4}" destId="{9B7A8FB4-3CD8-42B9-8756-346B15F01238}" srcOrd="0" destOrd="0" presId="urn:microsoft.com/office/officeart/2008/layout/TitlePictureLineup"/>
    <dgm:cxn modelId="{12718E72-5895-FA45-B485-1FF95A270A25}" type="presParOf" srcId="{D7DBD958-DCA5-44C3-B712-AFDC68E44EE4}" destId="{F382B726-4F1C-444B-AB8B-3FAD67DCAD47}" srcOrd="1" destOrd="0" presId="urn:microsoft.com/office/officeart/2008/layout/TitlePictureLineup"/>
    <dgm:cxn modelId="{94679847-D7A6-2345-965C-62E08964C5F2}" type="presParOf" srcId="{D7DBD958-DCA5-44C3-B712-AFDC68E44EE4}" destId="{5CB152B4-BFA7-4D59-AA4C-C551DB6677AF}" srcOrd="2" destOrd="0" presId="urn:microsoft.com/office/officeart/2008/layout/TitlePictureLineup"/>
    <dgm:cxn modelId="{44F8688F-B232-F846-9216-65D0A3C008A9}" type="presParOf" srcId="{D7DBD958-DCA5-44C3-B712-AFDC68E44EE4}" destId="{6ABD5C7D-B500-49AB-9256-6C35BA26A34F}" srcOrd="3" destOrd="0" presId="urn:microsoft.com/office/officeart/2008/layout/TitlePictureLineup"/>
    <dgm:cxn modelId="{9B619557-769F-4142-8346-9FD195055C42}" type="presParOf" srcId="{CB82C0CB-9933-4DC2-9E7C-6B4DD02E0B7B}" destId="{AFEDF02F-5FA4-4C9E-B40D-CF8C0DB513D0}" srcOrd="5" destOrd="0" presId="urn:microsoft.com/office/officeart/2008/layout/TitlePictureLineup"/>
    <dgm:cxn modelId="{223808CE-BF47-594F-82EE-E366EC0E399F}" type="presParOf" srcId="{CB82C0CB-9933-4DC2-9E7C-6B4DD02E0B7B}" destId="{11461D89-70C3-4A8B-B352-DFF2AAE701BA}" srcOrd="6" destOrd="0" presId="urn:microsoft.com/office/officeart/2008/layout/TitlePictureLineup"/>
    <dgm:cxn modelId="{DACB26E3-0CF6-EE48-90B0-748079A53B66}" type="presParOf" srcId="{11461D89-70C3-4A8B-B352-DFF2AAE701BA}" destId="{4EE6FED3-6E2D-45F4-95D2-01D390497FD4}" srcOrd="0" destOrd="0" presId="urn:microsoft.com/office/officeart/2008/layout/TitlePictureLineup"/>
    <dgm:cxn modelId="{2A2E5411-D63B-5144-8CA9-62D406A20830}" type="presParOf" srcId="{11461D89-70C3-4A8B-B352-DFF2AAE701BA}" destId="{FE5846D7-D067-41A0-BF32-BEAD444913F7}" srcOrd="1" destOrd="0" presId="urn:microsoft.com/office/officeart/2008/layout/TitlePictureLineup"/>
    <dgm:cxn modelId="{A0C4FAEE-6E0F-FD48-AB48-6985DC2E7611}" type="presParOf" srcId="{11461D89-70C3-4A8B-B352-DFF2AAE701BA}" destId="{BA52ED19-E93E-4BCE-8DBF-CC81AFF42114}" srcOrd="2" destOrd="0" presId="urn:microsoft.com/office/officeart/2008/layout/TitlePictureLineup"/>
    <dgm:cxn modelId="{4B51E17D-AE32-9C4C-8EFB-4F8E9D188851}" type="presParOf" srcId="{11461D89-70C3-4A8B-B352-DFF2AAE701BA}" destId="{C49F8187-CF30-4983-A17C-921C750C8D33}" srcOrd="3" destOrd="0" presId="urn:microsoft.com/office/officeart/2008/layout/TitlePictureLineup"/>
    <dgm:cxn modelId="{3B07BD28-F1FB-354E-BE14-FA18FF57DF87}" type="presParOf" srcId="{CB82C0CB-9933-4DC2-9E7C-6B4DD02E0B7B}" destId="{CDA25DA2-F0F4-4F58-9F1C-E76F1C5A66E1}" srcOrd="7" destOrd="0" presId="urn:microsoft.com/office/officeart/2008/layout/TitlePictureLineup"/>
    <dgm:cxn modelId="{3EC0E55A-C76A-1647-95BC-0F56692E5A51}" type="presParOf" srcId="{CB82C0CB-9933-4DC2-9E7C-6B4DD02E0B7B}" destId="{D82D658F-5144-46A3-8386-AC4553EC2B0E}" srcOrd="8" destOrd="0" presId="urn:microsoft.com/office/officeart/2008/layout/TitlePictureLineup"/>
    <dgm:cxn modelId="{34A69396-BA89-A04D-B251-CD3B36BA205C}" type="presParOf" srcId="{D82D658F-5144-46A3-8386-AC4553EC2B0E}" destId="{F91B6465-0BC6-41D7-96EA-B726DA35C18F}" srcOrd="0" destOrd="0" presId="urn:microsoft.com/office/officeart/2008/layout/TitlePictureLineup"/>
    <dgm:cxn modelId="{16572B01-BA3F-6547-8D33-63CABDF900A5}" type="presParOf" srcId="{D82D658F-5144-46A3-8386-AC4553EC2B0E}" destId="{FB8AD224-A3F1-4DD6-AF21-4D49DC2E37B0}" srcOrd="1" destOrd="0" presId="urn:microsoft.com/office/officeart/2008/layout/TitlePictureLineup"/>
    <dgm:cxn modelId="{AA6502A9-420B-4F40-9907-793E126C6552}" type="presParOf" srcId="{D82D658F-5144-46A3-8386-AC4553EC2B0E}" destId="{5F1BE09D-036A-43E8-9529-36695DC51A80}" srcOrd="2" destOrd="0" presId="urn:microsoft.com/office/officeart/2008/layout/TitlePictureLineup"/>
    <dgm:cxn modelId="{D7675FBC-CCC0-9F4D-859B-D447A2BA7A65}"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s-MX"/>
        </a:p>
      </dgm:t>
    </dgm:pt>
    <dgm:pt modelId="{02C328FA-5371-43F4-9F89-AAC597EC48F5}">
      <dgm:prSet phldrT="[Texto]"/>
      <dgm:spPr/>
      <dgm:t>
        <a:bodyPr/>
        <a:lstStyle/>
        <a:p>
          <a:r>
            <a:rPr lang="es-MX" dirty="0" smtClean="0"/>
            <a:t>1978</a:t>
          </a:r>
          <a:endParaRPr lang="es-MX"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dgm:spPr/>
      <dgm:t>
        <a:bodyPr/>
        <a:lstStyle/>
        <a:p>
          <a:r>
            <a:rPr lang="es-MX" dirty="0" smtClean="0"/>
            <a:t>1979</a:t>
          </a:r>
          <a:endParaRPr lang="es-MX"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custT="1"/>
      <dgm:spPr/>
      <dgm:t>
        <a:bodyPr/>
        <a:lstStyle/>
        <a:p>
          <a:r>
            <a:rPr lang="es-ES_tradnl" sz="1200" dirty="0" smtClean="0"/>
            <a:t>Fundación de la Asociación Mexicana de Investigadores de la Comunicación (AMIC).</a:t>
          </a:r>
          <a:endParaRPr lang="es-MX" sz="1200"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dgm:spPr/>
      <dgm:t>
        <a:bodyPr/>
        <a:lstStyle/>
        <a:p>
          <a:r>
            <a:rPr lang="es-MX" dirty="0" smtClean="0"/>
            <a:t>Década de los 80</a:t>
          </a:r>
          <a:endParaRPr lang="es-MX"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custT="1"/>
      <dgm:spPr/>
      <dgm:t>
        <a:bodyPr/>
        <a:lstStyle/>
        <a:p>
          <a:r>
            <a:rPr lang="es-ES_tradnl" sz="1100" dirty="0" smtClean="0"/>
            <a:t>Considerada por algunos especialistas como la "década perdida de la América Latina". Crisis laboral para los egresados de la Lic. en Ciencias de la Comunicación y para la carrera en sí. </a:t>
          </a:r>
          <a:endParaRPr lang="es-MX" sz="1100"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custT="1"/>
      <dgm:spPr/>
      <dgm:t>
        <a:bodyPr/>
        <a:lstStyle/>
        <a:p>
          <a:r>
            <a:rPr lang="es-ES_tradnl" sz="950" dirty="0" smtClean="0"/>
            <a:t>Mientras se realizaban las audiencias públicas sobre la reglamentación del derecho a la información, se celebró en la Ciudad de México, por iniciativa de la Asociación Mexicana de Relaciones Públicas, la Primera Asamblea Mundial de Relaciones Públicas.</a:t>
          </a:r>
          <a:endParaRPr lang="es-MX" sz="950"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478EC327-6A0A-478E-AA7A-B73231A24F69}">
      <dgm:prSet phldrT="[Texto]"/>
      <dgm:spPr/>
      <dgm:t>
        <a:bodyPr/>
        <a:lstStyle/>
        <a:p>
          <a:r>
            <a:rPr lang="es-MX" dirty="0" smtClean="0"/>
            <a:t>1979</a:t>
          </a:r>
          <a:endParaRPr lang="es-MX" dirty="0"/>
        </a:p>
      </dgm:t>
    </dgm:pt>
    <dgm:pt modelId="{F4CCBEDF-B4E0-43F9-9878-E2AD39BBAC97}" type="parTrans" cxnId="{2A27546A-3DB3-4A24-92F8-DC84F491C8A1}">
      <dgm:prSet/>
      <dgm:spPr/>
      <dgm:t>
        <a:bodyPr/>
        <a:lstStyle/>
        <a:p>
          <a:endParaRPr lang="es-MX"/>
        </a:p>
      </dgm:t>
    </dgm:pt>
    <dgm:pt modelId="{E014F4A7-6FE3-4E63-891E-8DBA93368F14}" type="sibTrans" cxnId="{2A27546A-3DB3-4A24-92F8-DC84F491C8A1}">
      <dgm:prSet/>
      <dgm:spPr/>
      <dgm:t>
        <a:bodyPr/>
        <a:lstStyle/>
        <a:p>
          <a:endParaRPr lang="es-MX"/>
        </a:p>
      </dgm:t>
    </dgm:pt>
    <dgm:pt modelId="{8F5DECF2-8998-4CFF-860A-383C9704285C}">
      <dgm:prSet phldrT="[Texto]" custT="1"/>
      <dgm:spPr/>
      <dgm:t>
        <a:bodyPr/>
        <a:lstStyle/>
        <a:p>
          <a:r>
            <a:rPr lang="es-ES_tradnl" sz="1200" dirty="0" smtClean="0"/>
            <a:t>La Facultad de Ciencias Políticas y Sociales de la UNAM empezó a impartir la maestría en comunicación.</a:t>
          </a:r>
          <a:endParaRPr lang="es-MX" sz="1200"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dgm:spPr/>
      <dgm:t>
        <a:bodyPr/>
        <a:lstStyle/>
        <a:p>
          <a:r>
            <a:rPr lang="es-MX" dirty="0" smtClean="0"/>
            <a:t>Década de los 80</a:t>
          </a:r>
          <a:endParaRPr lang="es-MX"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dgm:spPr/>
      <dgm:t>
        <a:bodyPr/>
        <a:lstStyle/>
        <a:p>
          <a:r>
            <a:rPr lang="es-ES_tradnl" dirty="0" smtClean="0"/>
            <a:t>Las principales agencias de relaciones públicas de Estados Unidos empezaron a establecer sus respectivas filiales en México.</a:t>
          </a:r>
          <a:endParaRPr lang="es-MX"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t>
        <a:bodyPr/>
        <a:lstStyle/>
        <a:p>
          <a:endParaRPr lang="es-ES"/>
        </a:p>
      </dgm:t>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custLinFactNeighborX="-21156" custLinFactNeighborY="-1602">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t>
        <a:bodyPr/>
        <a:lstStyle/>
        <a:p>
          <a:endParaRPr lang="es-ES"/>
        </a:p>
      </dgm:t>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dgm:spPr>
      <dgm:t>
        <a:bodyPr/>
        <a:lstStyle/>
        <a:p>
          <a:endParaRPr lang="es-ES"/>
        </a:p>
      </dgm:t>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43000" r="-43000"/>
          </a:stretch>
        </a:blipFill>
      </dgm:spPr>
      <dgm:t>
        <a:bodyPr/>
        <a:lstStyle/>
        <a:p>
          <a:endParaRPr lang="es-ES"/>
        </a:p>
      </dgm:t>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9C6024C1-7946-4C35-8EC5-0BFDB57B9933}" srcId="{832DB864-A8B1-44EE-9173-C779086B00A1}" destId="{A72FF6E8-F089-42B3-95E2-37300418E9B2}" srcOrd="4" destOrd="0" parTransId="{8F8FE0FA-A74E-4F15-A36A-53E169342F02}" sibTransId="{8EE33A99-E610-4115-8043-2BB2E7538BFC}"/>
    <dgm:cxn modelId="{DA21AC62-C221-4E3F-9152-B6F9674F77C1}" srcId="{E107D2DF-B94E-421D-A87A-EE5BEBCA6A0B}" destId="{2C8915A0-0311-4C1D-B126-C8FA74D76E82}" srcOrd="0" destOrd="0" parTransId="{0F3AE5F9-F9D7-4DF1-82BD-3391AC2FA555}" sibTransId="{C366C093-B423-4372-990F-962004AF87D6}"/>
    <dgm:cxn modelId="{CA6E565C-7884-6A43-B4A6-A02199336CA4}" type="presOf" srcId="{8F5DECF2-8998-4CFF-860A-383C9704285C}" destId="{42C44A6B-8021-4F04-A152-FA1F01663D75}" srcOrd="0" destOrd="0" presId="urn:microsoft.com/office/officeart/2008/layout/TitlePictureLineup"/>
    <dgm:cxn modelId="{47122EB1-B6A8-5B44-A0E1-ED3BCD77464F}" type="presOf" srcId="{8A11EEA6-845B-4ED3-BBDB-84D03E4AF32A}" destId="{455D91FC-4C36-4B36-B7A7-73B4D9CE0763}" srcOrd="0" destOrd="0" presId="urn:microsoft.com/office/officeart/2008/layout/TitlePictureLineup"/>
    <dgm:cxn modelId="{5B0B0E3E-F1B4-469C-B936-DEFBE3FE2091}" srcId="{02C328FA-5371-43F4-9F89-AAC597EC48F5}" destId="{8E898D7B-417A-49E2-97E6-A86F006A8A66}" srcOrd="0" destOrd="0" parTransId="{F8BFFCD5-9612-4967-B1DC-D9EA0AEF8E49}" sibTransId="{EAD1EAE7-77E9-4066-8D50-9619A93FC88B}"/>
    <dgm:cxn modelId="{16542C90-2031-48C7-9B53-8819789A366C}" srcId="{8A11EEA6-845B-4ED3-BBDB-84D03E4AF32A}" destId="{4E3FEEF3-F17D-4EFC-980B-0B99F8088B36}" srcOrd="0" destOrd="0" parTransId="{93505ADA-8B91-4AC2-B569-0F77182C8023}" sibTransId="{FF525AC7-F85B-4396-9192-68E8A4B09D80}"/>
    <dgm:cxn modelId="{B6D8B1A3-2882-4A42-9E30-87AA165183E4}" type="presOf" srcId="{478EC327-6A0A-478E-AA7A-B73231A24F69}" destId="{D89666A8-F620-45D8-9ACB-473EE2039953}" srcOrd="0" destOrd="0" presId="urn:microsoft.com/office/officeart/2008/layout/TitlePictureLineup"/>
    <dgm:cxn modelId="{B5C254F0-CAAD-461B-A320-AF20B406F1E7}" srcId="{832DB864-A8B1-44EE-9173-C779086B00A1}" destId="{E107D2DF-B94E-421D-A87A-EE5BEBCA6A0B}" srcOrd="2" destOrd="0" parTransId="{9F2A285D-2099-41D5-8BF4-84F3B8141823}" sibTransId="{9DE8D104-60B6-4D48-8D4B-E5B4542ED072}"/>
    <dgm:cxn modelId="{B3F234A8-1C8F-554F-8CC4-8329F683BB08}" type="presOf" srcId="{A72FF6E8-F089-42B3-95E2-37300418E9B2}" destId="{D4D4E803-B6AB-41F0-9E8A-392A3740F078}" srcOrd="0" destOrd="0" presId="urn:microsoft.com/office/officeart/2008/layout/TitlePictureLineup"/>
    <dgm:cxn modelId="{2A27546A-3DB3-4A24-92F8-DC84F491C8A1}" srcId="{832DB864-A8B1-44EE-9173-C779086B00A1}" destId="{478EC327-6A0A-478E-AA7A-B73231A24F69}" srcOrd="1" destOrd="0" parTransId="{F4CCBEDF-B4E0-43F9-9878-E2AD39BBAC97}" sibTransId="{E014F4A7-6FE3-4E63-891E-8DBA93368F14}"/>
    <dgm:cxn modelId="{2C8F3512-17B1-DE4B-B6CC-386850338929}" type="presOf" srcId="{E107D2DF-B94E-421D-A87A-EE5BEBCA6A0B}" destId="{21073A54-BCE5-4C88-A7B9-61C0EA19925C}" srcOrd="0" destOrd="0" presId="urn:microsoft.com/office/officeart/2008/layout/TitlePictureLineup"/>
    <dgm:cxn modelId="{2F3CFFDC-1EE3-424D-AADC-C829E294CC06}" type="presOf" srcId="{51F2998A-C996-49F8-9647-D82F88E99A3D}" destId="{9709E68A-4EB0-4FF8-9457-31ECAD50F1E0}" srcOrd="0" destOrd="0" presId="urn:microsoft.com/office/officeart/2008/layout/TitlePictureLineup"/>
    <dgm:cxn modelId="{8E871A50-2325-447A-82A3-1827AEA39B94}" srcId="{832DB864-A8B1-44EE-9173-C779086B00A1}" destId="{02C328FA-5371-43F4-9F89-AAC597EC48F5}" srcOrd="0" destOrd="0" parTransId="{413EBFFE-809E-4FD0-A9F1-D11CA2462C61}" sibTransId="{E9838FDE-DC9A-48B7-B291-B10F7D4A50FF}"/>
    <dgm:cxn modelId="{428AB482-01EC-124C-A318-E23B0ECE3BBF}" type="presOf" srcId="{832DB864-A8B1-44EE-9173-C779086B00A1}" destId="{C06F983A-71D8-4E02-B7BF-49D3C7AE6C7D}" srcOrd="0" destOrd="0" presId="urn:microsoft.com/office/officeart/2008/layout/TitlePictureLineup"/>
    <dgm:cxn modelId="{BF3B2387-ACDF-4643-AA19-0A1CE60FAEE6}" type="presOf" srcId="{4E3FEEF3-F17D-4EFC-980B-0B99F8088B36}" destId="{9D2CA048-B4EB-452A-AFCB-EA35CBCDB99F}" srcOrd="0" destOrd="0" presId="urn:microsoft.com/office/officeart/2008/layout/TitlePictureLineup"/>
    <dgm:cxn modelId="{D476ACA7-786B-C949-A9B7-23D83829CAB8}" type="presOf" srcId="{02C328FA-5371-43F4-9F89-AAC597EC48F5}" destId="{BD5BC1A1-6604-4ADE-8144-09CAEB9E1605}" srcOrd="0" destOrd="0" presId="urn:microsoft.com/office/officeart/2008/layout/TitlePictureLineup"/>
    <dgm:cxn modelId="{203B3D97-4C3E-4181-B7D2-10493EEEE316}" srcId="{832DB864-A8B1-44EE-9173-C779086B00A1}" destId="{8A11EEA6-845B-4ED3-BBDB-84D03E4AF32A}" srcOrd="3" destOrd="0" parTransId="{AC15720E-4C0D-4714-975B-9ABC4FDE738F}" sibTransId="{73EEEA9D-1659-4CB2-A9AB-73BF65895241}"/>
    <dgm:cxn modelId="{967927B0-3FAE-A14F-BDBD-FF85AEE8F223}" type="presOf" srcId="{8E898D7B-417A-49E2-97E6-A86F006A8A66}" destId="{79E159CF-4214-4118-BC0F-491030FAECD6}" srcOrd="0" destOrd="0" presId="urn:microsoft.com/office/officeart/2008/layout/TitlePictureLineup"/>
    <dgm:cxn modelId="{D401DE0E-B8CB-4427-93CA-9952518A3985}" srcId="{A72FF6E8-F089-42B3-95E2-37300418E9B2}" destId="{51F2998A-C996-49F8-9647-D82F88E99A3D}" srcOrd="0" destOrd="0" parTransId="{DB79C5AC-B172-4F44-8910-0B610B977D98}" sibTransId="{EEDDE1F1-8B4D-454A-B569-9FF6088A90FF}"/>
    <dgm:cxn modelId="{C7545487-01D4-4B3B-9E93-45986F68E599}" srcId="{478EC327-6A0A-478E-AA7A-B73231A24F69}" destId="{8F5DECF2-8998-4CFF-860A-383C9704285C}" srcOrd="0" destOrd="0" parTransId="{281DDFDF-5552-45B8-B9A1-AC9DA285704C}" sibTransId="{AA1605E4-B1B8-4200-A307-ABD069A91C55}"/>
    <dgm:cxn modelId="{0F94978C-EA80-134C-BE11-7304D8671457}" type="presOf" srcId="{2C8915A0-0311-4C1D-B126-C8FA74D76E82}" destId="{CF3E535E-7297-4EB2-A4E6-66A3529025E8}" srcOrd="0" destOrd="0" presId="urn:microsoft.com/office/officeart/2008/layout/TitlePictureLineup"/>
    <dgm:cxn modelId="{5E888B85-67AE-3146-9658-7F02D12D8E5E}" type="presParOf" srcId="{C06F983A-71D8-4E02-B7BF-49D3C7AE6C7D}" destId="{EF8EC704-8732-43B3-A8E4-D85B853C38AC}" srcOrd="0" destOrd="0" presId="urn:microsoft.com/office/officeart/2008/layout/TitlePictureLineup"/>
    <dgm:cxn modelId="{38E617FE-F039-624C-A732-A7EDB9877EF8}" type="presParOf" srcId="{EF8EC704-8732-43B3-A8E4-D85B853C38AC}" destId="{C7E5CC84-621F-4FB8-93CC-DD58C4501C47}" srcOrd="0" destOrd="0" presId="urn:microsoft.com/office/officeart/2008/layout/TitlePictureLineup"/>
    <dgm:cxn modelId="{067CB2FA-104F-3247-899E-585AE7388F1E}" type="presParOf" srcId="{EF8EC704-8732-43B3-A8E4-D85B853C38AC}" destId="{DB4F88E7-5264-4AA3-82CA-4FBEA3679D34}" srcOrd="1" destOrd="0" presId="urn:microsoft.com/office/officeart/2008/layout/TitlePictureLineup"/>
    <dgm:cxn modelId="{1FC86522-926B-4B4B-AB44-8DF4A6AAD638}" type="presParOf" srcId="{EF8EC704-8732-43B3-A8E4-D85B853C38AC}" destId="{79E159CF-4214-4118-BC0F-491030FAECD6}" srcOrd="2" destOrd="0" presId="urn:microsoft.com/office/officeart/2008/layout/TitlePictureLineup"/>
    <dgm:cxn modelId="{B0CA89E8-A9CA-E249-819E-05290C9A9072}" type="presParOf" srcId="{EF8EC704-8732-43B3-A8E4-D85B853C38AC}" destId="{BD5BC1A1-6604-4ADE-8144-09CAEB9E1605}" srcOrd="3" destOrd="0" presId="urn:microsoft.com/office/officeart/2008/layout/TitlePictureLineup"/>
    <dgm:cxn modelId="{AAC0470F-3282-834F-82B2-CABFDEF47735}" type="presParOf" srcId="{C06F983A-71D8-4E02-B7BF-49D3C7AE6C7D}" destId="{C4300F5D-5A97-43D6-8EC6-488861249481}" srcOrd="1" destOrd="0" presId="urn:microsoft.com/office/officeart/2008/layout/TitlePictureLineup"/>
    <dgm:cxn modelId="{DBF7C80B-B57A-4840-81E9-7C25385BAE3B}" type="presParOf" srcId="{C06F983A-71D8-4E02-B7BF-49D3C7AE6C7D}" destId="{23115BCD-1606-49FA-ACE2-DDA0FF642680}" srcOrd="2" destOrd="0" presId="urn:microsoft.com/office/officeart/2008/layout/TitlePictureLineup"/>
    <dgm:cxn modelId="{06A1DDAA-AFB6-D34A-9F42-6015B7094690}" type="presParOf" srcId="{23115BCD-1606-49FA-ACE2-DDA0FF642680}" destId="{6A7D4757-BBEC-4A0B-BB44-47B8CAF71E67}" srcOrd="0" destOrd="0" presId="urn:microsoft.com/office/officeart/2008/layout/TitlePictureLineup"/>
    <dgm:cxn modelId="{E2891100-8F60-9940-AF93-82E21370A435}" type="presParOf" srcId="{23115BCD-1606-49FA-ACE2-DDA0FF642680}" destId="{053575C5-A1E2-438C-9E7C-C0A4E8D01ED2}" srcOrd="1" destOrd="0" presId="urn:microsoft.com/office/officeart/2008/layout/TitlePictureLineup"/>
    <dgm:cxn modelId="{88D6C088-7D2C-B247-B3F4-B5091E7A6600}" type="presParOf" srcId="{23115BCD-1606-49FA-ACE2-DDA0FF642680}" destId="{42C44A6B-8021-4F04-A152-FA1F01663D75}" srcOrd="2" destOrd="0" presId="urn:microsoft.com/office/officeart/2008/layout/TitlePictureLineup"/>
    <dgm:cxn modelId="{D7F2ECE9-452D-9249-82D2-0C1A0D1AC488}" type="presParOf" srcId="{23115BCD-1606-49FA-ACE2-DDA0FF642680}" destId="{D89666A8-F620-45D8-9ACB-473EE2039953}" srcOrd="3" destOrd="0" presId="urn:microsoft.com/office/officeart/2008/layout/TitlePictureLineup"/>
    <dgm:cxn modelId="{4061A364-8081-0D49-A71A-AB428D39CCFE}" type="presParOf" srcId="{C06F983A-71D8-4E02-B7BF-49D3C7AE6C7D}" destId="{6F682FA0-7463-42A7-A870-48C65D2965ED}" srcOrd="3" destOrd="0" presId="urn:microsoft.com/office/officeart/2008/layout/TitlePictureLineup"/>
    <dgm:cxn modelId="{DC782A39-1502-F448-9B8F-B2A4E634D76B}" type="presParOf" srcId="{C06F983A-71D8-4E02-B7BF-49D3C7AE6C7D}" destId="{8138BACA-B9E1-4E90-B1D6-5F16B3413134}" srcOrd="4" destOrd="0" presId="urn:microsoft.com/office/officeart/2008/layout/TitlePictureLineup"/>
    <dgm:cxn modelId="{D3C20DE4-2CFE-F14B-B0E5-1C6385761B15}" type="presParOf" srcId="{8138BACA-B9E1-4E90-B1D6-5F16B3413134}" destId="{5653992E-6BB1-4148-856F-0D09D2298421}" srcOrd="0" destOrd="0" presId="urn:microsoft.com/office/officeart/2008/layout/TitlePictureLineup"/>
    <dgm:cxn modelId="{1B475091-37F9-974D-BFAB-4405D4E059DD}" type="presParOf" srcId="{8138BACA-B9E1-4E90-B1D6-5F16B3413134}" destId="{9C2A40E9-D1D6-42CE-8841-22B64965E3E7}" srcOrd="1" destOrd="0" presId="urn:microsoft.com/office/officeart/2008/layout/TitlePictureLineup"/>
    <dgm:cxn modelId="{E6A72569-0BF3-CA4D-A910-324A1897A700}" type="presParOf" srcId="{8138BACA-B9E1-4E90-B1D6-5F16B3413134}" destId="{CF3E535E-7297-4EB2-A4E6-66A3529025E8}" srcOrd="2" destOrd="0" presId="urn:microsoft.com/office/officeart/2008/layout/TitlePictureLineup"/>
    <dgm:cxn modelId="{21397334-670E-2F43-9148-BD8E933BB365}" type="presParOf" srcId="{8138BACA-B9E1-4E90-B1D6-5F16B3413134}" destId="{21073A54-BCE5-4C88-A7B9-61C0EA19925C}" srcOrd="3" destOrd="0" presId="urn:microsoft.com/office/officeart/2008/layout/TitlePictureLineup"/>
    <dgm:cxn modelId="{5B37D8B9-A181-D541-A7E3-10698108A265}" type="presParOf" srcId="{C06F983A-71D8-4E02-B7BF-49D3C7AE6C7D}" destId="{236CAB72-F569-4C23-8A0C-FC2E97BF0E18}" srcOrd="5" destOrd="0" presId="urn:microsoft.com/office/officeart/2008/layout/TitlePictureLineup"/>
    <dgm:cxn modelId="{C3C7168E-9219-D542-96DF-072B4EE77DE3}" type="presParOf" srcId="{C06F983A-71D8-4E02-B7BF-49D3C7AE6C7D}" destId="{FA09B90E-1DF7-4DEE-AA42-8B3743E34860}" srcOrd="6" destOrd="0" presId="urn:microsoft.com/office/officeart/2008/layout/TitlePictureLineup"/>
    <dgm:cxn modelId="{D76678FE-874B-EE4D-84DC-00BA95766A1B}" type="presParOf" srcId="{FA09B90E-1DF7-4DEE-AA42-8B3743E34860}" destId="{6009388C-A63E-448D-BC1E-11839F504802}" srcOrd="0" destOrd="0" presId="urn:microsoft.com/office/officeart/2008/layout/TitlePictureLineup"/>
    <dgm:cxn modelId="{CDBB89A7-170E-E741-98EA-9947312A22AA}" type="presParOf" srcId="{FA09B90E-1DF7-4DEE-AA42-8B3743E34860}" destId="{D161EA11-0733-4192-9571-5966DCBFB039}" srcOrd="1" destOrd="0" presId="urn:microsoft.com/office/officeart/2008/layout/TitlePictureLineup"/>
    <dgm:cxn modelId="{2D8B741B-EAF4-194B-ACAA-78B928567B03}" type="presParOf" srcId="{FA09B90E-1DF7-4DEE-AA42-8B3743E34860}" destId="{9D2CA048-B4EB-452A-AFCB-EA35CBCDB99F}" srcOrd="2" destOrd="0" presId="urn:microsoft.com/office/officeart/2008/layout/TitlePictureLineup"/>
    <dgm:cxn modelId="{1821EC5B-B984-5D48-912C-1E1255D22BF0}" type="presParOf" srcId="{FA09B90E-1DF7-4DEE-AA42-8B3743E34860}" destId="{455D91FC-4C36-4B36-B7A7-73B4D9CE0763}" srcOrd="3" destOrd="0" presId="urn:microsoft.com/office/officeart/2008/layout/TitlePictureLineup"/>
    <dgm:cxn modelId="{D183EBC6-1F82-6C43-A7A1-F7A546FB37E5}" type="presParOf" srcId="{C06F983A-71D8-4E02-B7BF-49D3C7AE6C7D}" destId="{5F7F0DF8-982C-4C7C-AB99-089643EE3031}" srcOrd="7" destOrd="0" presId="urn:microsoft.com/office/officeart/2008/layout/TitlePictureLineup"/>
    <dgm:cxn modelId="{E050C4FB-4AB8-AC4D-B139-8F66720C735E}" type="presParOf" srcId="{C06F983A-71D8-4E02-B7BF-49D3C7AE6C7D}" destId="{82A643C6-B09D-4800-8A03-5F80056C206F}" srcOrd="8" destOrd="0" presId="urn:microsoft.com/office/officeart/2008/layout/TitlePictureLineup"/>
    <dgm:cxn modelId="{93DB212E-19C6-1348-9EF5-01C276400349}" type="presParOf" srcId="{82A643C6-B09D-4800-8A03-5F80056C206F}" destId="{E784A791-5527-4D54-91BD-F942823AA984}" srcOrd="0" destOrd="0" presId="urn:microsoft.com/office/officeart/2008/layout/TitlePictureLineup"/>
    <dgm:cxn modelId="{40424B43-02D4-C44C-BA28-5C643C48B503}" type="presParOf" srcId="{82A643C6-B09D-4800-8A03-5F80056C206F}" destId="{607585A9-04C8-4384-9F41-E1927A8878C6}" srcOrd="1" destOrd="0" presId="urn:microsoft.com/office/officeart/2008/layout/TitlePictureLineup"/>
    <dgm:cxn modelId="{D7F039F8-8F82-7A42-BD3A-2FB5C8E3E313}" type="presParOf" srcId="{82A643C6-B09D-4800-8A03-5F80056C206F}" destId="{9709E68A-4EB0-4FF8-9457-31ECAD50F1E0}" srcOrd="2" destOrd="0" presId="urn:microsoft.com/office/officeart/2008/layout/TitlePictureLineup"/>
    <dgm:cxn modelId="{4F91C348-1B1D-604F-8C23-8BAB3797AA4C}"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dgm:spPr/>
      <dgm:t>
        <a:bodyPr/>
        <a:lstStyle/>
        <a:p>
          <a:r>
            <a:rPr lang="es-MX" dirty="0" smtClean="0"/>
            <a:t>1980</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custT="1"/>
      <dgm:spPr/>
      <dgm:t>
        <a:bodyPr/>
        <a:lstStyle/>
        <a:p>
          <a:r>
            <a:rPr lang="es-ES_tradnl" sz="1200" dirty="0" smtClean="0"/>
            <a:t>Se concluyen las discusiones relativas a la reglamentación del derecho a la información sin encontrar “la fórmula para reglamentarlo”.</a:t>
          </a:r>
          <a:endParaRPr lang="es-MX" sz="1200"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807B853D-EC68-4E68-B041-A305F83ACF72}">
      <dgm:prSet phldrT="[Texto]"/>
      <dgm:spPr/>
      <dgm:t>
        <a:bodyPr/>
        <a:lstStyle/>
        <a:p>
          <a:r>
            <a:rPr lang="es-MX" dirty="0" smtClean="0"/>
            <a:t>1981</a:t>
          </a:r>
          <a:endParaRPr lang="es-MX"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custT="1"/>
      <dgm:spPr/>
      <dgm:t>
        <a:bodyPr/>
        <a:lstStyle/>
        <a:p>
          <a:r>
            <a:rPr lang="es-ES_tradnl" sz="1400" dirty="0" smtClean="0"/>
            <a:t>Fundación de la Federación Latinoamericana de Facultades de Comunicación Social (FELAFACS).</a:t>
          </a:r>
          <a:endParaRPr lang="es-MX" sz="1400"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custT="1"/>
      <dgm:spPr/>
      <dgm:t>
        <a:bodyPr/>
        <a:lstStyle/>
        <a:p>
          <a:r>
            <a:rPr lang="es-MX" sz="1600" dirty="0" smtClean="0"/>
            <a:t>1980</a:t>
          </a:r>
          <a:endParaRPr lang="es-MX" sz="1600"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custT="1"/>
      <dgm:spPr/>
      <dgm:t>
        <a:bodyPr/>
        <a:lstStyle/>
        <a:p>
          <a:r>
            <a:rPr lang="es-ES_tradnl" sz="1400" dirty="0" smtClean="0"/>
            <a:t>Realización de la XXX Conferencia Anual de la International </a:t>
          </a:r>
          <a:r>
            <a:rPr lang="es-ES_tradnl" sz="1400" dirty="0" err="1" smtClean="0"/>
            <a:t>Communication</a:t>
          </a:r>
          <a:r>
            <a:rPr lang="es-ES_tradnl" sz="1400" dirty="0" smtClean="0"/>
            <a:t> </a:t>
          </a:r>
          <a:r>
            <a:rPr lang="es-ES_tradnl" sz="1400" dirty="0" err="1" smtClean="0"/>
            <a:t>Association</a:t>
          </a:r>
          <a:r>
            <a:rPr lang="es-ES_tradnl" sz="1400" dirty="0" smtClean="0"/>
            <a:t> (ICA).</a:t>
          </a:r>
          <a:endParaRPr lang="es-MX" sz="1400"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dgm:spPr/>
      <dgm:t>
        <a:bodyPr/>
        <a:lstStyle/>
        <a:p>
          <a:r>
            <a:rPr lang="es-MX" dirty="0" smtClean="0"/>
            <a:t>1981</a:t>
          </a:r>
          <a:endParaRPr lang="es-MX"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custT="1"/>
      <dgm:spPr/>
      <dgm:t>
        <a:bodyPr/>
        <a:lstStyle/>
        <a:p>
          <a:r>
            <a:rPr lang="es-ES_tradnl" sz="950" dirty="0" smtClean="0"/>
            <a:t>En el marco de las audiencias públicas que se realizaron sobre la reglamentación del derecho a la información, un grupo de investigadores de la AMIC entregó al Congreso de la Unión sus recomendaciones en la materia, a través de un documento de 420 páginas</a:t>
          </a:r>
          <a:r>
            <a:rPr lang="es-ES_tradnl" sz="900" dirty="0" smtClean="0"/>
            <a:t>.</a:t>
          </a:r>
          <a:endParaRPr lang="es-MX" sz="900"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custT="1"/>
      <dgm:spPr/>
      <dgm:t>
        <a:bodyPr/>
        <a:lstStyle/>
        <a:p>
          <a:r>
            <a:rPr lang="es-MX" sz="1100" dirty="0" smtClean="0"/>
            <a:t> </a:t>
          </a:r>
          <a:r>
            <a:rPr lang="es-MX" sz="1600" dirty="0" smtClean="0"/>
            <a:t>1980</a:t>
          </a:r>
          <a:endParaRPr lang="es-MX" sz="1600"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dgm:spPr/>
      <dgm:t>
        <a:bodyPr/>
        <a:lstStyle/>
        <a:p>
          <a:r>
            <a:rPr lang="es-ES_tradnl" dirty="0" smtClean="0"/>
            <a:t>La primera agencia estadounidense de relaciones públicas incursiona en el mercado mexicano: Grupo CGI al asociarse con la agencia mexicana Alonso y Asociados.</a:t>
          </a:r>
          <a:endParaRPr lang="es-MX"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custLinFactNeighborX="-11822" custLinFactNeighborY="-1602">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12000" r="-12000"/>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F815445F-B748-7C4C-B0B2-E2D55926457B}" type="presOf" srcId="{4E9DA7C1-1480-49EA-9CD0-8F6A0D6AA42D}" destId="{6ABD5C7D-B500-49AB-9256-6C35BA26A34F}" srcOrd="0" destOrd="0" presId="urn:microsoft.com/office/officeart/2008/layout/TitlePictureLineup"/>
    <dgm:cxn modelId="{4DAD45D7-1621-3C41-B1DC-08C05799FE4D}" type="presOf" srcId="{64E2A2C9-7137-464B-B9E2-6F01542CA98B}" destId="{ECA21805-26CF-41A8-B927-49F66BA23758}" srcOrd="0" destOrd="0" presId="urn:microsoft.com/office/officeart/2008/layout/TitlePictureLineup"/>
    <dgm:cxn modelId="{912C2251-FCF2-42C2-A011-279C86AA2208}" srcId="{F0965032-DF36-4B1C-948B-D65D7D419761}" destId="{CE6816D9-ED6A-4DC6-93E9-9B303718C0CF}" srcOrd="3" destOrd="0" parTransId="{E8C70017-B21A-4108-983C-E03C6FC8C99F}" sibTransId="{E97DB923-A17D-4621-853D-5A6B6C5ACBEC}"/>
    <dgm:cxn modelId="{D7216426-2EE9-42E6-A58C-15A75683A058}" srcId="{4E9DA7C1-1480-49EA-9CD0-8F6A0D6AA42D}" destId="{57BF6333-D849-40A6-9911-18DD36BF0B80}" srcOrd="0" destOrd="0" parTransId="{44C149B4-F725-4991-8BC7-F035B4A5EDEF}" sibTransId="{AF130645-FD8C-4FF9-98D9-01AA9480534E}"/>
    <dgm:cxn modelId="{E4E466F7-1B5A-4336-AB3C-78D4058B505D}" srcId="{F0965032-DF36-4B1C-948B-D65D7D419761}" destId="{4E9DA7C1-1480-49EA-9CD0-8F6A0D6AA42D}" srcOrd="2" destOrd="0" parTransId="{40F28A17-5F68-468F-A5FE-BC0F0F46F628}" sibTransId="{9063222A-6D2E-4403-87E6-392A62B3257A}"/>
    <dgm:cxn modelId="{632B1BE1-245D-F643-B0F7-6B6FF24AFB61}" type="presOf" srcId="{F0965032-DF36-4B1C-948B-D65D7D419761}" destId="{CB82C0CB-9933-4DC2-9E7C-6B4DD02E0B7B}" srcOrd="0" destOrd="0" presId="urn:microsoft.com/office/officeart/2008/layout/TitlePictureLineup"/>
    <dgm:cxn modelId="{2F02A390-44E4-F049-94A0-11926AEA6DD7}" type="presOf" srcId="{71E5CDB6-5B42-4FA1-83FA-6CF7F4C1ECE1}" destId="{D73175DE-7301-44E0-AF0C-D534359013D7}" srcOrd="0" destOrd="0" presId="urn:microsoft.com/office/officeart/2008/layout/TitlePictureLineup"/>
    <dgm:cxn modelId="{CA396FBF-DED6-5C4C-8423-79010874FE0E}" type="presOf" srcId="{F6E95094-B90D-4C73-B557-CD6A79ED982F}" destId="{64CDE9A0-7D9C-42BF-99A5-37C6C6100EFB}" srcOrd="0" destOrd="0" presId="urn:microsoft.com/office/officeart/2008/layout/TitlePictureLineup"/>
    <dgm:cxn modelId="{49B27D69-8BCA-814B-9BE2-A155EAE0D8C2}" type="presOf" srcId="{0C604A66-097D-4956-9FA1-DE000D27C6E0}" destId="{537B8C20-13F6-41A4-9548-CBC9159BEDDC}" srcOrd="0" destOrd="0" presId="urn:microsoft.com/office/officeart/2008/layout/TitlePictureLineup"/>
    <dgm:cxn modelId="{0B918F73-EA56-FC42-9B3C-D638F337FE9B}" type="presOf" srcId="{ADD4A057-B5E2-4146-AB90-7475FCB0D4C5}" destId="{BA52ED19-E93E-4BCE-8DBF-CC81AFF42114}"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B8CF8BDF-8418-8D43-8DCE-9354162E019C}" type="presOf" srcId="{CE6816D9-ED6A-4DC6-93E9-9B303718C0CF}" destId="{C49F8187-CF30-4983-A17C-921C750C8D33}" srcOrd="0" destOrd="0" presId="urn:microsoft.com/office/officeart/2008/layout/TitlePictureLineup"/>
    <dgm:cxn modelId="{9C3EF77C-D425-8C42-AA66-8BE955F60ECA}" type="presOf" srcId="{12B981EF-2CD5-44C3-9725-A84BA558D9CA}" destId="{5F1BE09D-036A-43E8-9529-36695DC51A80}" srcOrd="0" destOrd="0" presId="urn:microsoft.com/office/officeart/2008/layout/TitlePictureLineup"/>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BE7A965F-5649-D448-B182-42A7FBAA644E}" type="presOf" srcId="{807B853D-EC68-4E68-B041-A305F83ACF72}" destId="{79A1AF16-06FE-40C8-9299-8AACF6875069}" srcOrd="0" destOrd="0" presId="urn:microsoft.com/office/officeart/2008/layout/TitlePictureLineup"/>
    <dgm:cxn modelId="{61247B1A-1A49-4BD6-8A2F-7531D02D7768}" srcId="{F0965032-DF36-4B1C-948B-D65D7D419761}" destId="{64E2A2C9-7137-464B-B9E2-6F01542CA98B}" srcOrd="1" destOrd="0" parTransId="{C94B4DD8-8399-4A59-B830-DEA499DABEE2}" sibTransId="{D028FF32-8012-41F1-BA8E-1EBBDC34037F}"/>
    <dgm:cxn modelId="{D718F648-FC6B-FD42-A3E4-BD922528E6AC}" type="presOf" srcId="{57BF6333-D849-40A6-9911-18DD36BF0B80}" destId="{5CB152B4-BFA7-4D59-AA4C-C551DB6677AF}" srcOrd="0" destOrd="0" presId="urn:microsoft.com/office/officeart/2008/layout/TitlePictureLineup"/>
    <dgm:cxn modelId="{3DC2711A-F974-4884-9439-4BFA7F4F1558}" srcId="{F0965032-DF36-4B1C-948B-D65D7D419761}" destId="{F6E95094-B90D-4C73-B557-CD6A79ED982F}" srcOrd="0" destOrd="0" parTransId="{11F5A42B-BBCA-4410-8107-EA8AB6CA30C2}" sibTransId="{85F031F1-8E2E-4896-BD6A-F78A63E21651}"/>
    <dgm:cxn modelId="{30BFAE5A-3610-498C-AE91-22F25700ED3E}" srcId="{CE6816D9-ED6A-4DC6-93E9-9B303718C0CF}" destId="{ADD4A057-B5E2-4146-AB90-7475FCB0D4C5}" srcOrd="0" destOrd="0" parTransId="{6CD8B3F1-8B75-4719-9136-AE427CDB41DF}" sibTransId="{D9429345-F63B-42F2-A4C7-86A1F04E5BC7}"/>
    <dgm:cxn modelId="{84398360-7658-416E-A03C-B1A23E31A766}" srcId="{64E2A2C9-7137-464B-B9E2-6F01542CA98B}" destId="{0C604A66-097D-4956-9FA1-DE000D27C6E0}" srcOrd="0" destOrd="0" parTransId="{CF076E3E-A431-4938-8B1D-87C5250FEC29}" sibTransId="{FE2C50B2-BE7A-4E83-AF4A-930736CF45B1}"/>
    <dgm:cxn modelId="{F38F01B0-3573-1D4A-9C6E-417B711A3979}" type="presParOf" srcId="{CB82C0CB-9933-4DC2-9E7C-6B4DD02E0B7B}" destId="{C48FD5B8-DE73-4E92-9256-4F92F425D70C}" srcOrd="0" destOrd="0" presId="urn:microsoft.com/office/officeart/2008/layout/TitlePictureLineup"/>
    <dgm:cxn modelId="{FBF5D302-7AF6-4E43-8B6A-6A115F560FB7}" type="presParOf" srcId="{C48FD5B8-DE73-4E92-9256-4F92F425D70C}" destId="{45A4461A-2548-4523-BA28-9001F61A6CB1}" srcOrd="0" destOrd="0" presId="urn:microsoft.com/office/officeart/2008/layout/TitlePictureLineup"/>
    <dgm:cxn modelId="{5007ACB0-9915-0C44-9606-196BC61750F5}" type="presParOf" srcId="{C48FD5B8-DE73-4E92-9256-4F92F425D70C}" destId="{3628C5CB-16AC-4E11-BE7C-FE6D6D6D415B}" srcOrd="1" destOrd="0" presId="urn:microsoft.com/office/officeart/2008/layout/TitlePictureLineup"/>
    <dgm:cxn modelId="{B2C85523-CE5A-FA44-B4C3-43296C62D56E}" type="presParOf" srcId="{C48FD5B8-DE73-4E92-9256-4F92F425D70C}" destId="{D73175DE-7301-44E0-AF0C-D534359013D7}" srcOrd="2" destOrd="0" presId="urn:microsoft.com/office/officeart/2008/layout/TitlePictureLineup"/>
    <dgm:cxn modelId="{2E979F9B-981D-ED40-92D6-2F98B03ACC0D}" type="presParOf" srcId="{C48FD5B8-DE73-4E92-9256-4F92F425D70C}" destId="{64CDE9A0-7D9C-42BF-99A5-37C6C6100EFB}" srcOrd="3" destOrd="0" presId="urn:microsoft.com/office/officeart/2008/layout/TitlePictureLineup"/>
    <dgm:cxn modelId="{3B27B6DF-8EFF-4D4E-BF3D-719F198F650B}" type="presParOf" srcId="{CB82C0CB-9933-4DC2-9E7C-6B4DD02E0B7B}" destId="{C6FD359A-5EC6-4BAE-A525-73033EBC95FA}" srcOrd="1" destOrd="0" presId="urn:microsoft.com/office/officeart/2008/layout/TitlePictureLineup"/>
    <dgm:cxn modelId="{6A941C3A-0A44-E643-A9FF-2869FFA7D8F5}" type="presParOf" srcId="{CB82C0CB-9933-4DC2-9E7C-6B4DD02E0B7B}" destId="{58471E32-64CC-43F1-9689-F9CDB532725D}" srcOrd="2" destOrd="0" presId="urn:microsoft.com/office/officeart/2008/layout/TitlePictureLineup"/>
    <dgm:cxn modelId="{1A799E56-A993-DC4F-B127-F67BCA0ECE34}" type="presParOf" srcId="{58471E32-64CC-43F1-9689-F9CDB532725D}" destId="{0150C2B8-C01F-47EF-8B97-08079D4BFFAD}" srcOrd="0" destOrd="0" presId="urn:microsoft.com/office/officeart/2008/layout/TitlePictureLineup"/>
    <dgm:cxn modelId="{D754619D-4ED6-7447-9224-5CCA3291E67B}" type="presParOf" srcId="{58471E32-64CC-43F1-9689-F9CDB532725D}" destId="{3D817469-AD40-4663-989E-BB87E8C686C8}" srcOrd="1" destOrd="0" presId="urn:microsoft.com/office/officeart/2008/layout/TitlePictureLineup"/>
    <dgm:cxn modelId="{EDD92CE6-36E0-6E49-938A-601D985A7CE5}" type="presParOf" srcId="{58471E32-64CC-43F1-9689-F9CDB532725D}" destId="{537B8C20-13F6-41A4-9548-CBC9159BEDDC}" srcOrd="2" destOrd="0" presId="urn:microsoft.com/office/officeart/2008/layout/TitlePictureLineup"/>
    <dgm:cxn modelId="{1AE64C88-7831-0D40-B3D1-A42826A22342}" type="presParOf" srcId="{58471E32-64CC-43F1-9689-F9CDB532725D}" destId="{ECA21805-26CF-41A8-B927-49F66BA23758}" srcOrd="3" destOrd="0" presId="urn:microsoft.com/office/officeart/2008/layout/TitlePictureLineup"/>
    <dgm:cxn modelId="{CB738D6B-A707-0E4D-8D84-533471CE3D25}" type="presParOf" srcId="{CB82C0CB-9933-4DC2-9E7C-6B4DD02E0B7B}" destId="{A59773C8-683F-4BD9-A6A9-E48B75358B93}" srcOrd="3" destOrd="0" presId="urn:microsoft.com/office/officeart/2008/layout/TitlePictureLineup"/>
    <dgm:cxn modelId="{4B66BCFB-1D94-4548-87AC-1ED933877458}" type="presParOf" srcId="{CB82C0CB-9933-4DC2-9E7C-6B4DD02E0B7B}" destId="{D7DBD958-DCA5-44C3-B712-AFDC68E44EE4}" srcOrd="4" destOrd="0" presId="urn:microsoft.com/office/officeart/2008/layout/TitlePictureLineup"/>
    <dgm:cxn modelId="{B1A767BE-65E4-2346-8208-8E2F2F9E8CA1}" type="presParOf" srcId="{D7DBD958-DCA5-44C3-B712-AFDC68E44EE4}" destId="{9B7A8FB4-3CD8-42B9-8756-346B15F01238}" srcOrd="0" destOrd="0" presId="urn:microsoft.com/office/officeart/2008/layout/TitlePictureLineup"/>
    <dgm:cxn modelId="{C690B328-30BE-D14D-A693-307BC6B7DAD7}" type="presParOf" srcId="{D7DBD958-DCA5-44C3-B712-AFDC68E44EE4}" destId="{F382B726-4F1C-444B-AB8B-3FAD67DCAD47}" srcOrd="1" destOrd="0" presId="urn:microsoft.com/office/officeart/2008/layout/TitlePictureLineup"/>
    <dgm:cxn modelId="{081F9856-CACD-1042-92EA-5C82581AFF39}" type="presParOf" srcId="{D7DBD958-DCA5-44C3-B712-AFDC68E44EE4}" destId="{5CB152B4-BFA7-4D59-AA4C-C551DB6677AF}" srcOrd="2" destOrd="0" presId="urn:microsoft.com/office/officeart/2008/layout/TitlePictureLineup"/>
    <dgm:cxn modelId="{F756C2E6-EA6A-CF4B-9904-E5ACE0037DAC}" type="presParOf" srcId="{D7DBD958-DCA5-44C3-B712-AFDC68E44EE4}" destId="{6ABD5C7D-B500-49AB-9256-6C35BA26A34F}" srcOrd="3" destOrd="0" presId="urn:microsoft.com/office/officeart/2008/layout/TitlePictureLineup"/>
    <dgm:cxn modelId="{EADDF49D-3C70-6345-B1E5-4E77A782F630}" type="presParOf" srcId="{CB82C0CB-9933-4DC2-9E7C-6B4DD02E0B7B}" destId="{AFEDF02F-5FA4-4C9E-B40D-CF8C0DB513D0}" srcOrd="5" destOrd="0" presId="urn:microsoft.com/office/officeart/2008/layout/TitlePictureLineup"/>
    <dgm:cxn modelId="{24B90B48-28A5-4F41-BD30-BAB5BA34C661}" type="presParOf" srcId="{CB82C0CB-9933-4DC2-9E7C-6B4DD02E0B7B}" destId="{11461D89-70C3-4A8B-B352-DFF2AAE701BA}" srcOrd="6" destOrd="0" presId="urn:microsoft.com/office/officeart/2008/layout/TitlePictureLineup"/>
    <dgm:cxn modelId="{66AE077D-C108-1E4C-8381-4E706987B597}" type="presParOf" srcId="{11461D89-70C3-4A8B-B352-DFF2AAE701BA}" destId="{4EE6FED3-6E2D-45F4-95D2-01D390497FD4}" srcOrd="0" destOrd="0" presId="urn:microsoft.com/office/officeart/2008/layout/TitlePictureLineup"/>
    <dgm:cxn modelId="{7E5E78E1-3500-A74E-A43E-1B9B374227B2}" type="presParOf" srcId="{11461D89-70C3-4A8B-B352-DFF2AAE701BA}" destId="{FE5846D7-D067-41A0-BF32-BEAD444913F7}" srcOrd="1" destOrd="0" presId="urn:microsoft.com/office/officeart/2008/layout/TitlePictureLineup"/>
    <dgm:cxn modelId="{54D14305-349E-A54A-81BF-7AD1CE9F570E}" type="presParOf" srcId="{11461D89-70C3-4A8B-B352-DFF2AAE701BA}" destId="{BA52ED19-E93E-4BCE-8DBF-CC81AFF42114}" srcOrd="2" destOrd="0" presId="urn:microsoft.com/office/officeart/2008/layout/TitlePictureLineup"/>
    <dgm:cxn modelId="{C71287E8-3898-1541-A984-85AE359D76D5}" type="presParOf" srcId="{11461D89-70C3-4A8B-B352-DFF2AAE701BA}" destId="{C49F8187-CF30-4983-A17C-921C750C8D33}" srcOrd="3" destOrd="0" presId="urn:microsoft.com/office/officeart/2008/layout/TitlePictureLineup"/>
    <dgm:cxn modelId="{55566D86-F5A3-EC48-A41E-ED5FE7384E0F}" type="presParOf" srcId="{CB82C0CB-9933-4DC2-9E7C-6B4DD02E0B7B}" destId="{CDA25DA2-F0F4-4F58-9F1C-E76F1C5A66E1}" srcOrd="7" destOrd="0" presId="urn:microsoft.com/office/officeart/2008/layout/TitlePictureLineup"/>
    <dgm:cxn modelId="{906C34AD-DB94-834E-ADAD-BEC2820EA07B}" type="presParOf" srcId="{CB82C0CB-9933-4DC2-9E7C-6B4DD02E0B7B}" destId="{D82D658F-5144-46A3-8386-AC4553EC2B0E}" srcOrd="8" destOrd="0" presId="urn:microsoft.com/office/officeart/2008/layout/TitlePictureLineup"/>
    <dgm:cxn modelId="{A0DFF72F-3D73-904C-8222-CB715F2C2DCF}" type="presParOf" srcId="{D82D658F-5144-46A3-8386-AC4553EC2B0E}" destId="{F91B6465-0BC6-41D7-96EA-B726DA35C18F}" srcOrd="0" destOrd="0" presId="urn:microsoft.com/office/officeart/2008/layout/TitlePictureLineup"/>
    <dgm:cxn modelId="{38BFF392-1FF6-FB4B-A26F-372B705C3D97}" type="presParOf" srcId="{D82D658F-5144-46A3-8386-AC4553EC2B0E}" destId="{FB8AD224-A3F1-4DD6-AF21-4D49DC2E37B0}" srcOrd="1" destOrd="0" presId="urn:microsoft.com/office/officeart/2008/layout/TitlePictureLineup"/>
    <dgm:cxn modelId="{B60388BD-551F-AE44-A89B-A060EEB42A64}" type="presParOf" srcId="{D82D658F-5144-46A3-8386-AC4553EC2B0E}" destId="{5F1BE09D-036A-43E8-9529-36695DC51A80}" srcOrd="2" destOrd="0" presId="urn:microsoft.com/office/officeart/2008/layout/TitlePictureLineup"/>
    <dgm:cxn modelId="{D091F842-2067-7443-A3DF-E55DAEBBE133}"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s-MX"/>
        </a:p>
      </dgm:t>
    </dgm:pt>
    <dgm:pt modelId="{02C328FA-5371-43F4-9F89-AAC597EC48F5}">
      <dgm:prSet phldrT="[Texto]"/>
      <dgm:spPr/>
      <dgm:t>
        <a:bodyPr/>
        <a:lstStyle/>
        <a:p>
          <a:r>
            <a:rPr lang="es-MX" dirty="0" smtClean="0"/>
            <a:t>1984</a:t>
          </a:r>
          <a:endParaRPr lang="es-MX"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dgm:spPr/>
      <dgm:t>
        <a:bodyPr/>
        <a:lstStyle/>
        <a:p>
          <a:r>
            <a:rPr lang="es-MX" dirty="0" smtClean="0"/>
            <a:t>1985</a:t>
          </a:r>
          <a:endParaRPr lang="es-MX"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custT="1"/>
      <dgm:spPr/>
      <dgm:t>
        <a:bodyPr/>
        <a:lstStyle/>
        <a:p>
          <a:r>
            <a:rPr lang="es-ES_tradnl" sz="1400" dirty="0" smtClean="0"/>
            <a:t>El ITESO, Guadalajara y la Universidad Regiomontana le siguió el paso a las anteriores.</a:t>
          </a:r>
          <a:endParaRPr lang="es-MX" sz="1400"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dgm:spPr/>
      <dgm:t>
        <a:bodyPr/>
        <a:lstStyle/>
        <a:p>
          <a:r>
            <a:rPr lang="es-MX" dirty="0" smtClean="0"/>
            <a:t>1987</a:t>
          </a:r>
          <a:endParaRPr lang="es-MX"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custT="1"/>
      <dgm:spPr/>
      <dgm:t>
        <a:bodyPr/>
        <a:lstStyle/>
        <a:p>
          <a:r>
            <a:rPr lang="es-ES_tradnl" sz="900" dirty="0" smtClean="0"/>
            <a:t>El Tecnológico de Monterrey, Campus Eugenio Garza Sada empezó a impartir la maestría en periodismo especializado. También ese mismo año el Centro Avanzado de Comunicación (CADEC) comenzó a impartir la maestría en comunicación institucional.</a:t>
          </a:r>
          <a:endParaRPr lang="es-MX" sz="900"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custT="1"/>
      <dgm:spPr/>
      <dgm:t>
        <a:bodyPr/>
        <a:lstStyle/>
        <a:p>
          <a:r>
            <a:rPr lang="es-ES_tradnl" sz="1400" dirty="0" smtClean="0"/>
            <a:t>La Universidad Autónoma de Nuevo León también abrió la maestría en comunicación.</a:t>
          </a:r>
          <a:endParaRPr lang="es-MX" sz="1400"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478EC327-6A0A-478E-AA7A-B73231A24F69}">
      <dgm:prSet phldrT="[Texto]"/>
      <dgm:spPr/>
      <dgm:t>
        <a:bodyPr/>
        <a:lstStyle/>
        <a:p>
          <a:r>
            <a:rPr lang="es-MX" dirty="0" smtClean="0"/>
            <a:t>1984</a:t>
          </a:r>
          <a:endParaRPr lang="es-MX" dirty="0"/>
        </a:p>
      </dgm:t>
    </dgm:pt>
    <dgm:pt modelId="{F4CCBEDF-B4E0-43F9-9878-E2AD39BBAC97}" type="parTrans" cxnId="{2A27546A-3DB3-4A24-92F8-DC84F491C8A1}">
      <dgm:prSet/>
      <dgm:spPr/>
      <dgm:t>
        <a:bodyPr/>
        <a:lstStyle/>
        <a:p>
          <a:endParaRPr lang="es-MX"/>
        </a:p>
      </dgm:t>
    </dgm:pt>
    <dgm:pt modelId="{E014F4A7-6FE3-4E63-891E-8DBA93368F14}" type="sibTrans" cxnId="{2A27546A-3DB3-4A24-92F8-DC84F491C8A1}">
      <dgm:prSet/>
      <dgm:spPr/>
      <dgm:t>
        <a:bodyPr/>
        <a:lstStyle/>
        <a:p>
          <a:endParaRPr lang="es-MX"/>
        </a:p>
      </dgm:t>
    </dgm:pt>
    <dgm:pt modelId="{8F5DECF2-8998-4CFF-860A-383C9704285C}">
      <dgm:prSet phldrT="[Texto]" custT="1"/>
      <dgm:spPr/>
      <dgm:t>
        <a:bodyPr/>
        <a:lstStyle/>
        <a:p>
          <a:r>
            <a:rPr lang="es-ES_tradnl" sz="1100" dirty="0" smtClean="0"/>
            <a:t>El Directorio de Agencias y Anunciantes, únicamente consignaba la existencia de 10 agencias de relaciones públicas en México.</a:t>
          </a:r>
          <a:endParaRPr lang="es-MX" sz="1100"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custT="1"/>
      <dgm:spPr/>
      <dgm:t>
        <a:bodyPr/>
        <a:lstStyle/>
        <a:p>
          <a:r>
            <a:rPr lang="es-MX" sz="1200" dirty="0" smtClean="0"/>
            <a:t>Comienzos de la década de los 90</a:t>
          </a:r>
          <a:endParaRPr lang="es-MX" sz="1200"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dgm:spPr/>
      <dgm:t>
        <a:bodyPr/>
        <a:lstStyle/>
        <a:p>
          <a:r>
            <a:rPr lang="es-ES_tradnl" dirty="0" smtClean="0"/>
            <a:t>Algunos académicos e investigadores de la comunicación, advirtieron que el panorama que presentaban los estudios de comunicación en México definitivamente resultaba crítico aunque muchas escuelas comenzaron a impartir la licenciatura.</a:t>
          </a:r>
          <a:endParaRPr lang="es-MX"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10000" b="-10000"/>
          </a:stretch>
        </a:blipFill>
      </dgm:spPr>
      <dgm:t>
        <a:bodyPr/>
        <a:lstStyle/>
        <a:p>
          <a:endParaRPr lang="es-ES"/>
        </a:p>
      </dgm:t>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custLinFactNeighborX="-21156" custLinFactNeighborY="-1602">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2000" b="-2000"/>
          </a:stretch>
        </a:blipFill>
      </dgm:spPr>
      <dgm:t>
        <a:bodyPr/>
        <a:lstStyle/>
        <a:p>
          <a:endParaRPr lang="es-ES"/>
        </a:p>
      </dgm:t>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51000" b="-51000"/>
          </a:stretch>
        </a:blipFill>
      </dgm:spPr>
      <dgm:t>
        <a:bodyPr/>
        <a:lstStyle/>
        <a:p>
          <a:endParaRPr lang="es-ES"/>
        </a:p>
      </dgm:t>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24000" b="-24000"/>
          </a:stretch>
        </a:blipFill>
      </dgm:spPr>
      <dgm:t>
        <a:bodyPr/>
        <a:lstStyle/>
        <a:p>
          <a:endParaRPr lang="es-ES"/>
        </a:p>
      </dgm:t>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10000" r="-10000"/>
          </a:stretch>
        </a:blipFill>
      </dgm:spPr>
      <dgm:t>
        <a:bodyPr/>
        <a:lstStyle/>
        <a:p>
          <a:endParaRPr lang="es-ES"/>
        </a:p>
      </dgm:t>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1D1A3CCD-2BD1-284D-9DD8-FA86BDCBB867}" type="presOf" srcId="{478EC327-6A0A-478E-AA7A-B73231A24F69}" destId="{D89666A8-F620-45D8-9ACB-473EE2039953}" srcOrd="0" destOrd="0" presId="urn:microsoft.com/office/officeart/2008/layout/TitlePictureLineup"/>
    <dgm:cxn modelId="{9C6024C1-7946-4C35-8EC5-0BFDB57B9933}" srcId="{832DB864-A8B1-44EE-9173-C779086B00A1}" destId="{A72FF6E8-F089-42B3-95E2-37300418E9B2}" srcOrd="4" destOrd="0" parTransId="{8F8FE0FA-A74E-4F15-A36A-53E169342F02}" sibTransId="{8EE33A99-E610-4115-8043-2BB2E7538BFC}"/>
    <dgm:cxn modelId="{DA21AC62-C221-4E3F-9152-B6F9674F77C1}" srcId="{E107D2DF-B94E-421D-A87A-EE5BEBCA6A0B}" destId="{2C8915A0-0311-4C1D-B126-C8FA74D76E82}" srcOrd="0" destOrd="0" parTransId="{0F3AE5F9-F9D7-4DF1-82BD-3391AC2FA555}" sibTransId="{C366C093-B423-4372-990F-962004AF87D6}"/>
    <dgm:cxn modelId="{0BFD2D4F-38BA-1347-AFB1-D0DE3B6511CF}" type="presOf" srcId="{832DB864-A8B1-44EE-9173-C779086B00A1}" destId="{C06F983A-71D8-4E02-B7BF-49D3C7AE6C7D}" srcOrd="0" destOrd="0" presId="urn:microsoft.com/office/officeart/2008/layout/TitlePictureLineup"/>
    <dgm:cxn modelId="{5B0B0E3E-F1B4-469C-B936-DEFBE3FE2091}" srcId="{02C328FA-5371-43F4-9F89-AAC597EC48F5}" destId="{8E898D7B-417A-49E2-97E6-A86F006A8A66}" srcOrd="0" destOrd="0" parTransId="{F8BFFCD5-9612-4967-B1DC-D9EA0AEF8E49}" sibTransId="{EAD1EAE7-77E9-4066-8D50-9619A93FC88B}"/>
    <dgm:cxn modelId="{16542C90-2031-48C7-9B53-8819789A366C}" srcId="{8A11EEA6-845B-4ED3-BBDB-84D03E4AF32A}" destId="{4E3FEEF3-F17D-4EFC-980B-0B99F8088B36}" srcOrd="0" destOrd="0" parTransId="{93505ADA-8B91-4AC2-B569-0F77182C8023}" sibTransId="{FF525AC7-F85B-4396-9192-68E8A4B09D80}"/>
    <dgm:cxn modelId="{E3AD0F1D-DE28-2740-A289-1AAE6846D566}" type="presOf" srcId="{51F2998A-C996-49F8-9647-D82F88E99A3D}" destId="{9709E68A-4EB0-4FF8-9457-31ECAD50F1E0}" srcOrd="0" destOrd="0" presId="urn:microsoft.com/office/officeart/2008/layout/TitlePictureLineup"/>
    <dgm:cxn modelId="{B5C254F0-CAAD-461B-A320-AF20B406F1E7}" srcId="{832DB864-A8B1-44EE-9173-C779086B00A1}" destId="{E107D2DF-B94E-421D-A87A-EE5BEBCA6A0B}" srcOrd="2" destOrd="0" parTransId="{9F2A285D-2099-41D5-8BF4-84F3B8141823}" sibTransId="{9DE8D104-60B6-4D48-8D4B-E5B4542ED072}"/>
    <dgm:cxn modelId="{2A27546A-3DB3-4A24-92F8-DC84F491C8A1}" srcId="{832DB864-A8B1-44EE-9173-C779086B00A1}" destId="{478EC327-6A0A-478E-AA7A-B73231A24F69}" srcOrd="1" destOrd="0" parTransId="{F4CCBEDF-B4E0-43F9-9878-E2AD39BBAC97}" sibTransId="{E014F4A7-6FE3-4E63-891E-8DBA93368F14}"/>
    <dgm:cxn modelId="{D625C76A-B752-8B48-A9A2-1A4868333CF1}" type="presOf" srcId="{4E3FEEF3-F17D-4EFC-980B-0B99F8088B36}" destId="{9D2CA048-B4EB-452A-AFCB-EA35CBCDB99F}" srcOrd="0" destOrd="0" presId="urn:microsoft.com/office/officeart/2008/layout/TitlePictureLineup"/>
    <dgm:cxn modelId="{4C5CF507-6851-B74C-B27C-B0BB06B0D29E}" type="presOf" srcId="{8E898D7B-417A-49E2-97E6-A86F006A8A66}" destId="{79E159CF-4214-4118-BC0F-491030FAECD6}" srcOrd="0" destOrd="0" presId="urn:microsoft.com/office/officeart/2008/layout/TitlePictureLineup"/>
    <dgm:cxn modelId="{578C5B61-04BF-B94A-A82B-F58BE8432314}" type="presOf" srcId="{02C328FA-5371-43F4-9F89-AAC597EC48F5}" destId="{BD5BC1A1-6604-4ADE-8144-09CAEB9E1605}" srcOrd="0" destOrd="0" presId="urn:microsoft.com/office/officeart/2008/layout/TitlePictureLineup"/>
    <dgm:cxn modelId="{8E871A50-2325-447A-82A3-1827AEA39B94}" srcId="{832DB864-A8B1-44EE-9173-C779086B00A1}" destId="{02C328FA-5371-43F4-9F89-AAC597EC48F5}" srcOrd="0" destOrd="0" parTransId="{413EBFFE-809E-4FD0-A9F1-D11CA2462C61}" sibTransId="{E9838FDE-DC9A-48B7-B291-B10F7D4A50FF}"/>
    <dgm:cxn modelId="{9CE4FDA4-1C52-5C4E-87F9-404C7F021C48}" type="presOf" srcId="{8F5DECF2-8998-4CFF-860A-383C9704285C}" destId="{42C44A6B-8021-4F04-A152-FA1F01663D75}" srcOrd="0" destOrd="0" presId="urn:microsoft.com/office/officeart/2008/layout/TitlePictureLineup"/>
    <dgm:cxn modelId="{62CC688C-F24E-5D4B-AF18-93FA36DDBED1}" type="presOf" srcId="{E107D2DF-B94E-421D-A87A-EE5BEBCA6A0B}" destId="{21073A54-BCE5-4C88-A7B9-61C0EA19925C}" srcOrd="0" destOrd="0" presId="urn:microsoft.com/office/officeart/2008/layout/TitlePictureLineup"/>
    <dgm:cxn modelId="{89D27663-DB37-0944-A599-8C53D1846AF3}" type="presOf" srcId="{2C8915A0-0311-4C1D-B126-C8FA74D76E82}" destId="{CF3E535E-7297-4EB2-A4E6-66A3529025E8}" srcOrd="0" destOrd="0" presId="urn:microsoft.com/office/officeart/2008/layout/TitlePictureLineup"/>
    <dgm:cxn modelId="{203B3D97-4C3E-4181-B7D2-10493EEEE316}" srcId="{832DB864-A8B1-44EE-9173-C779086B00A1}" destId="{8A11EEA6-845B-4ED3-BBDB-84D03E4AF32A}" srcOrd="3" destOrd="0" parTransId="{AC15720E-4C0D-4714-975B-9ABC4FDE738F}" sibTransId="{73EEEA9D-1659-4CB2-A9AB-73BF65895241}"/>
    <dgm:cxn modelId="{ED061D1A-5D50-6B42-854F-3EDE02264DD8}" type="presOf" srcId="{8A11EEA6-845B-4ED3-BBDB-84D03E4AF32A}" destId="{455D91FC-4C36-4B36-B7A7-73B4D9CE0763}" srcOrd="0" destOrd="0" presId="urn:microsoft.com/office/officeart/2008/layout/TitlePictureLineup"/>
    <dgm:cxn modelId="{78550D5F-B795-2144-9EDC-E17E69A371FA}" type="presOf" srcId="{A72FF6E8-F089-42B3-95E2-37300418E9B2}" destId="{D4D4E803-B6AB-41F0-9E8A-392A3740F078}" srcOrd="0" destOrd="0" presId="urn:microsoft.com/office/officeart/2008/layout/TitlePictureLineup"/>
    <dgm:cxn modelId="{D401DE0E-B8CB-4427-93CA-9952518A3985}" srcId="{A72FF6E8-F089-42B3-95E2-37300418E9B2}" destId="{51F2998A-C996-49F8-9647-D82F88E99A3D}" srcOrd="0" destOrd="0" parTransId="{DB79C5AC-B172-4F44-8910-0B610B977D98}" sibTransId="{EEDDE1F1-8B4D-454A-B569-9FF6088A90FF}"/>
    <dgm:cxn modelId="{C7545487-01D4-4B3B-9E93-45986F68E599}" srcId="{478EC327-6A0A-478E-AA7A-B73231A24F69}" destId="{8F5DECF2-8998-4CFF-860A-383C9704285C}" srcOrd="0" destOrd="0" parTransId="{281DDFDF-5552-45B8-B9A1-AC9DA285704C}" sibTransId="{AA1605E4-B1B8-4200-A307-ABD069A91C55}"/>
    <dgm:cxn modelId="{CC6B534F-40C5-A74F-9AA8-FB6E72711394}" type="presParOf" srcId="{C06F983A-71D8-4E02-B7BF-49D3C7AE6C7D}" destId="{EF8EC704-8732-43B3-A8E4-D85B853C38AC}" srcOrd="0" destOrd="0" presId="urn:microsoft.com/office/officeart/2008/layout/TitlePictureLineup"/>
    <dgm:cxn modelId="{6F31605F-42CA-6E47-96C4-5281696442BA}" type="presParOf" srcId="{EF8EC704-8732-43B3-A8E4-D85B853C38AC}" destId="{C7E5CC84-621F-4FB8-93CC-DD58C4501C47}" srcOrd="0" destOrd="0" presId="urn:microsoft.com/office/officeart/2008/layout/TitlePictureLineup"/>
    <dgm:cxn modelId="{BB004E31-0C8D-094C-8494-8ACC643DA6CB}" type="presParOf" srcId="{EF8EC704-8732-43B3-A8E4-D85B853C38AC}" destId="{DB4F88E7-5264-4AA3-82CA-4FBEA3679D34}" srcOrd="1" destOrd="0" presId="urn:microsoft.com/office/officeart/2008/layout/TitlePictureLineup"/>
    <dgm:cxn modelId="{2576269F-5DBE-E94E-B629-88C87AFFDC5F}" type="presParOf" srcId="{EF8EC704-8732-43B3-A8E4-D85B853C38AC}" destId="{79E159CF-4214-4118-BC0F-491030FAECD6}" srcOrd="2" destOrd="0" presId="urn:microsoft.com/office/officeart/2008/layout/TitlePictureLineup"/>
    <dgm:cxn modelId="{277F8D57-E376-4E48-A154-C4495F568450}" type="presParOf" srcId="{EF8EC704-8732-43B3-A8E4-D85B853C38AC}" destId="{BD5BC1A1-6604-4ADE-8144-09CAEB9E1605}" srcOrd="3" destOrd="0" presId="urn:microsoft.com/office/officeart/2008/layout/TitlePictureLineup"/>
    <dgm:cxn modelId="{EC2E40B0-9AFD-7D46-9FD5-0CC3978D0EC7}" type="presParOf" srcId="{C06F983A-71D8-4E02-B7BF-49D3C7AE6C7D}" destId="{C4300F5D-5A97-43D6-8EC6-488861249481}" srcOrd="1" destOrd="0" presId="urn:microsoft.com/office/officeart/2008/layout/TitlePictureLineup"/>
    <dgm:cxn modelId="{83EB0C04-AC45-2545-B6A4-688E61C4AEA4}" type="presParOf" srcId="{C06F983A-71D8-4E02-B7BF-49D3C7AE6C7D}" destId="{23115BCD-1606-49FA-ACE2-DDA0FF642680}" srcOrd="2" destOrd="0" presId="urn:microsoft.com/office/officeart/2008/layout/TitlePictureLineup"/>
    <dgm:cxn modelId="{07E72892-3B67-CF4A-A689-CD068A13AA66}" type="presParOf" srcId="{23115BCD-1606-49FA-ACE2-DDA0FF642680}" destId="{6A7D4757-BBEC-4A0B-BB44-47B8CAF71E67}" srcOrd="0" destOrd="0" presId="urn:microsoft.com/office/officeart/2008/layout/TitlePictureLineup"/>
    <dgm:cxn modelId="{167D45FD-8E61-9541-BD8A-3FFA88E7487D}" type="presParOf" srcId="{23115BCD-1606-49FA-ACE2-DDA0FF642680}" destId="{053575C5-A1E2-438C-9E7C-C0A4E8D01ED2}" srcOrd="1" destOrd="0" presId="urn:microsoft.com/office/officeart/2008/layout/TitlePictureLineup"/>
    <dgm:cxn modelId="{7C9BE785-0CD9-A34F-AE60-A14301F8774C}" type="presParOf" srcId="{23115BCD-1606-49FA-ACE2-DDA0FF642680}" destId="{42C44A6B-8021-4F04-A152-FA1F01663D75}" srcOrd="2" destOrd="0" presId="urn:microsoft.com/office/officeart/2008/layout/TitlePictureLineup"/>
    <dgm:cxn modelId="{AC950B7F-ED37-C64B-82D0-8DA02E819E7B}" type="presParOf" srcId="{23115BCD-1606-49FA-ACE2-DDA0FF642680}" destId="{D89666A8-F620-45D8-9ACB-473EE2039953}" srcOrd="3" destOrd="0" presId="urn:microsoft.com/office/officeart/2008/layout/TitlePictureLineup"/>
    <dgm:cxn modelId="{93864E66-45ED-744C-B7A5-EFA00C4176F3}" type="presParOf" srcId="{C06F983A-71D8-4E02-B7BF-49D3C7AE6C7D}" destId="{6F682FA0-7463-42A7-A870-48C65D2965ED}" srcOrd="3" destOrd="0" presId="urn:microsoft.com/office/officeart/2008/layout/TitlePictureLineup"/>
    <dgm:cxn modelId="{C7FA28CE-449D-CD4D-B90D-C39064743454}" type="presParOf" srcId="{C06F983A-71D8-4E02-B7BF-49D3C7AE6C7D}" destId="{8138BACA-B9E1-4E90-B1D6-5F16B3413134}" srcOrd="4" destOrd="0" presId="urn:microsoft.com/office/officeart/2008/layout/TitlePictureLineup"/>
    <dgm:cxn modelId="{DDD7411F-5505-0941-90FF-14C7C0D29519}" type="presParOf" srcId="{8138BACA-B9E1-4E90-B1D6-5F16B3413134}" destId="{5653992E-6BB1-4148-856F-0D09D2298421}" srcOrd="0" destOrd="0" presId="urn:microsoft.com/office/officeart/2008/layout/TitlePictureLineup"/>
    <dgm:cxn modelId="{F284EC3A-5A71-3F40-A82D-7E9F3D05B7EF}" type="presParOf" srcId="{8138BACA-B9E1-4E90-B1D6-5F16B3413134}" destId="{9C2A40E9-D1D6-42CE-8841-22B64965E3E7}" srcOrd="1" destOrd="0" presId="urn:microsoft.com/office/officeart/2008/layout/TitlePictureLineup"/>
    <dgm:cxn modelId="{BF43ED4B-6710-3C4B-A350-26F9ABC64297}" type="presParOf" srcId="{8138BACA-B9E1-4E90-B1D6-5F16B3413134}" destId="{CF3E535E-7297-4EB2-A4E6-66A3529025E8}" srcOrd="2" destOrd="0" presId="urn:microsoft.com/office/officeart/2008/layout/TitlePictureLineup"/>
    <dgm:cxn modelId="{3FE5897E-DDE5-1B42-AA9F-C7B08A11D945}" type="presParOf" srcId="{8138BACA-B9E1-4E90-B1D6-5F16B3413134}" destId="{21073A54-BCE5-4C88-A7B9-61C0EA19925C}" srcOrd="3" destOrd="0" presId="urn:microsoft.com/office/officeart/2008/layout/TitlePictureLineup"/>
    <dgm:cxn modelId="{9583BFD6-7440-784C-BE41-D6B8E23231D0}" type="presParOf" srcId="{C06F983A-71D8-4E02-B7BF-49D3C7AE6C7D}" destId="{236CAB72-F569-4C23-8A0C-FC2E97BF0E18}" srcOrd="5" destOrd="0" presId="urn:microsoft.com/office/officeart/2008/layout/TitlePictureLineup"/>
    <dgm:cxn modelId="{3105E2AE-6092-8341-8F67-A3BC60398282}" type="presParOf" srcId="{C06F983A-71D8-4E02-B7BF-49D3C7AE6C7D}" destId="{FA09B90E-1DF7-4DEE-AA42-8B3743E34860}" srcOrd="6" destOrd="0" presId="urn:microsoft.com/office/officeart/2008/layout/TitlePictureLineup"/>
    <dgm:cxn modelId="{426681A3-4C4E-5344-8166-16EE496548F0}" type="presParOf" srcId="{FA09B90E-1DF7-4DEE-AA42-8B3743E34860}" destId="{6009388C-A63E-448D-BC1E-11839F504802}" srcOrd="0" destOrd="0" presId="urn:microsoft.com/office/officeart/2008/layout/TitlePictureLineup"/>
    <dgm:cxn modelId="{711F09D5-AD2B-544F-926E-ED8E51337217}" type="presParOf" srcId="{FA09B90E-1DF7-4DEE-AA42-8B3743E34860}" destId="{D161EA11-0733-4192-9571-5966DCBFB039}" srcOrd="1" destOrd="0" presId="urn:microsoft.com/office/officeart/2008/layout/TitlePictureLineup"/>
    <dgm:cxn modelId="{46E6F3F1-03DA-9441-9819-8C95A8AFBD01}" type="presParOf" srcId="{FA09B90E-1DF7-4DEE-AA42-8B3743E34860}" destId="{9D2CA048-B4EB-452A-AFCB-EA35CBCDB99F}" srcOrd="2" destOrd="0" presId="urn:microsoft.com/office/officeart/2008/layout/TitlePictureLineup"/>
    <dgm:cxn modelId="{81441C5F-4CA3-B943-9C86-96CF1660E32D}" type="presParOf" srcId="{FA09B90E-1DF7-4DEE-AA42-8B3743E34860}" destId="{455D91FC-4C36-4B36-B7A7-73B4D9CE0763}" srcOrd="3" destOrd="0" presId="urn:microsoft.com/office/officeart/2008/layout/TitlePictureLineup"/>
    <dgm:cxn modelId="{6CE318C4-A3AA-B44A-9384-96A6B931757C}" type="presParOf" srcId="{C06F983A-71D8-4E02-B7BF-49D3C7AE6C7D}" destId="{5F7F0DF8-982C-4C7C-AB99-089643EE3031}" srcOrd="7" destOrd="0" presId="urn:microsoft.com/office/officeart/2008/layout/TitlePictureLineup"/>
    <dgm:cxn modelId="{36456BB4-5BE8-3648-B06E-70D3651437B9}" type="presParOf" srcId="{C06F983A-71D8-4E02-B7BF-49D3C7AE6C7D}" destId="{82A643C6-B09D-4800-8A03-5F80056C206F}" srcOrd="8" destOrd="0" presId="urn:microsoft.com/office/officeart/2008/layout/TitlePictureLineup"/>
    <dgm:cxn modelId="{3261C343-E3CC-0D44-BFCC-C0F216E95B29}" type="presParOf" srcId="{82A643C6-B09D-4800-8A03-5F80056C206F}" destId="{E784A791-5527-4D54-91BD-F942823AA984}" srcOrd="0" destOrd="0" presId="urn:microsoft.com/office/officeart/2008/layout/TitlePictureLineup"/>
    <dgm:cxn modelId="{E856647F-9BC7-3E42-8270-1960C2EE4803}" type="presParOf" srcId="{82A643C6-B09D-4800-8A03-5F80056C206F}" destId="{607585A9-04C8-4384-9F41-E1927A8878C6}" srcOrd="1" destOrd="0" presId="urn:microsoft.com/office/officeart/2008/layout/TitlePictureLineup"/>
    <dgm:cxn modelId="{F190BC84-2CB1-C34A-850E-C4626DD5AC91}" type="presParOf" srcId="{82A643C6-B09D-4800-8A03-5F80056C206F}" destId="{9709E68A-4EB0-4FF8-9457-31ECAD50F1E0}" srcOrd="2" destOrd="0" presId="urn:microsoft.com/office/officeart/2008/layout/TitlePictureLineup"/>
    <dgm:cxn modelId="{AA8291D5-3C99-CC43-8FAB-2F24103A7C04}"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dgm:spPr/>
      <dgm:t>
        <a:bodyPr/>
        <a:lstStyle/>
        <a:p>
          <a:r>
            <a:rPr lang="es-MX" dirty="0" smtClean="0"/>
            <a:t>1994</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ADD4A057-B5E2-4146-AB90-7475FCB0D4C5}">
      <dgm:prSet phldrT="[Texto]" custT="1"/>
      <dgm:spPr/>
      <dgm:t>
        <a:bodyPr/>
        <a:lstStyle/>
        <a:p>
          <a:r>
            <a:rPr lang="es-ES_tradnl" sz="1050" dirty="0" smtClean="0"/>
            <a:t>La Academia Mexicana de Relaciones Públicas adoptó una nueva denominación: Academia Nacional de Relaciones Públicas y es una de las asociaciones que forman parte del Consejo Nacional de la Publicidad.</a:t>
          </a:r>
          <a:endParaRPr lang="es-MX" sz="1050" dirty="0"/>
        </a:p>
      </dgm:t>
    </dgm:pt>
    <dgm:pt modelId="{6CD8B3F1-8B75-4719-9136-AE427CDB41DF}" type="parTrans" cxnId="{30BFAE5A-3610-498C-AE91-22F25700ED3E}">
      <dgm:prSet/>
      <dgm:spPr/>
      <dgm:t>
        <a:bodyPr/>
        <a:lstStyle/>
        <a:p>
          <a:endParaRPr lang="es-MX"/>
        </a:p>
      </dgm:t>
    </dgm:pt>
    <dgm:pt modelId="{D9429345-F63B-42F2-A4C7-86A1F04E5BC7}" type="sibTrans" cxnId="{30BFAE5A-3610-498C-AE91-22F25700ED3E}">
      <dgm:prSet/>
      <dgm:spPr/>
      <dgm:t>
        <a:bodyPr/>
        <a:lstStyle/>
        <a:p>
          <a:endParaRPr lang="es-MX"/>
        </a:p>
      </dgm:t>
    </dgm:pt>
    <dgm:pt modelId="{807B853D-EC68-4E68-B041-A305F83ACF72}">
      <dgm:prSet phldrT="[Texto]"/>
      <dgm:spPr/>
      <dgm:t>
        <a:bodyPr/>
        <a:lstStyle/>
        <a:p>
          <a:r>
            <a:rPr lang="es-MX" dirty="0" smtClean="0"/>
            <a:t>1995</a:t>
          </a:r>
          <a:endParaRPr lang="es-MX"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custT="1"/>
      <dgm:spPr/>
      <dgm:t>
        <a:bodyPr/>
        <a:lstStyle/>
        <a:p>
          <a:r>
            <a:rPr lang="es-ES_tradnl" sz="1300" dirty="0" smtClean="0"/>
            <a:t>Fue fundada la Asociación Mexicana de Agencias Profesionales de Relaciones Públicas (PRORP).</a:t>
          </a:r>
          <a:endParaRPr lang="es-MX" sz="1300"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custT="1"/>
      <dgm:spPr/>
      <dgm:t>
        <a:bodyPr/>
        <a:lstStyle/>
        <a:p>
          <a:r>
            <a:rPr lang="es-MX" sz="1600" dirty="0" smtClean="0"/>
            <a:t>1993</a:t>
          </a:r>
          <a:endParaRPr lang="es-MX" sz="1600"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custT="1"/>
      <dgm:spPr/>
      <dgm:t>
        <a:bodyPr/>
        <a:lstStyle/>
        <a:p>
          <a:r>
            <a:rPr lang="es-ES_tradnl" sz="1300" dirty="0" smtClean="0"/>
            <a:t>El número estimado de estudiantes de la licenciatura en ciencias de la comunicación en América Latina ya ascendía a 150 mil.</a:t>
          </a:r>
          <a:endParaRPr lang="es-MX" sz="1300"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CE6816D9-ED6A-4DC6-93E9-9B303718C0CF}">
      <dgm:prSet phldrT="[Texto]"/>
      <dgm:spPr/>
      <dgm:t>
        <a:bodyPr/>
        <a:lstStyle/>
        <a:p>
          <a:r>
            <a:rPr lang="es-MX" dirty="0" smtClean="0"/>
            <a:t>1995</a:t>
          </a:r>
          <a:endParaRPr lang="es-MX" dirty="0"/>
        </a:p>
      </dgm:t>
    </dgm:pt>
    <dgm:pt modelId="{E8C70017-B21A-4108-983C-E03C6FC8C99F}" type="parTrans" cxnId="{912C2251-FCF2-42C2-A011-279C86AA2208}">
      <dgm:prSet/>
      <dgm:spPr/>
      <dgm:t>
        <a:bodyPr/>
        <a:lstStyle/>
        <a:p>
          <a:endParaRPr lang="es-MX"/>
        </a:p>
      </dgm:t>
    </dgm:pt>
    <dgm:pt modelId="{E97DB923-A17D-4621-853D-5A6B6C5ACBEC}" type="sibTrans" cxnId="{912C2251-FCF2-42C2-A011-279C86AA2208}">
      <dgm:prSet/>
      <dgm:spPr/>
      <dgm:t>
        <a:bodyPr/>
        <a:lstStyle/>
        <a:p>
          <a:endParaRPr lang="es-MX"/>
        </a:p>
      </dgm:t>
    </dgm:pt>
    <dgm:pt modelId="{57BF6333-D849-40A6-9911-18DD36BF0B80}">
      <dgm:prSet phldrT="[Texto]" custT="1"/>
      <dgm:spPr/>
      <dgm:t>
        <a:bodyPr/>
        <a:lstStyle/>
        <a:p>
          <a:r>
            <a:rPr lang="es-ES_tradnl" sz="1600" dirty="0" smtClean="0"/>
            <a:t>Firma del TLC entre México, Canadá y EUA.</a:t>
          </a:r>
          <a:endParaRPr lang="es-MX" sz="1600"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custT="1"/>
      <dgm:spPr/>
      <dgm:t>
        <a:bodyPr/>
        <a:lstStyle/>
        <a:p>
          <a:r>
            <a:rPr lang="es-MX" sz="1100" dirty="0" smtClean="0"/>
            <a:t> </a:t>
          </a:r>
          <a:r>
            <a:rPr lang="es-MX" sz="1600" dirty="0" smtClean="0"/>
            <a:t>1992</a:t>
          </a:r>
          <a:endParaRPr lang="es-MX" sz="1600"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dgm:spPr/>
      <dgm:t>
        <a:bodyPr/>
        <a:lstStyle/>
        <a:p>
          <a:r>
            <a:rPr lang="es-ES_tradnl" dirty="0" smtClean="0"/>
            <a:t>Fue fundada la Academia Mexicana de Relaciones Públicas.</a:t>
          </a:r>
          <a:endParaRPr lang="es-MX"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custLinFactNeighborX="-11822" custLinFactNeighborY="-1602">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44000" r="-44000"/>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39E531DB-85D0-F348-B181-21B9BB789B4E}" type="presOf" srcId="{64E2A2C9-7137-464B-B9E2-6F01542CA98B}" destId="{ECA21805-26CF-41A8-B927-49F66BA23758}" srcOrd="0" destOrd="0" presId="urn:microsoft.com/office/officeart/2008/layout/TitlePictureLineup"/>
    <dgm:cxn modelId="{418C5335-8833-1A44-8F14-B830B39C5240}" type="presOf" srcId="{F6E95094-B90D-4C73-B557-CD6A79ED982F}" destId="{64CDE9A0-7D9C-42BF-99A5-37C6C6100EFB}" srcOrd="0" destOrd="0" presId="urn:microsoft.com/office/officeart/2008/layout/TitlePictureLineup"/>
    <dgm:cxn modelId="{912C2251-FCF2-42C2-A011-279C86AA2208}" srcId="{F0965032-DF36-4B1C-948B-D65D7D419761}" destId="{CE6816D9-ED6A-4DC6-93E9-9B303718C0CF}" srcOrd="3" destOrd="0" parTransId="{E8C70017-B21A-4108-983C-E03C6FC8C99F}" sibTransId="{E97DB923-A17D-4621-853D-5A6B6C5ACBEC}"/>
    <dgm:cxn modelId="{D7216426-2EE9-42E6-A58C-15A75683A058}" srcId="{4E9DA7C1-1480-49EA-9CD0-8F6A0D6AA42D}" destId="{57BF6333-D849-40A6-9911-18DD36BF0B80}" srcOrd="0" destOrd="0" parTransId="{44C149B4-F725-4991-8BC7-F035B4A5EDEF}" sibTransId="{AF130645-FD8C-4FF9-98D9-01AA9480534E}"/>
    <dgm:cxn modelId="{E4E466F7-1B5A-4336-AB3C-78D4058B505D}" srcId="{F0965032-DF36-4B1C-948B-D65D7D419761}" destId="{4E9DA7C1-1480-49EA-9CD0-8F6A0D6AA42D}" srcOrd="2" destOrd="0" parTransId="{40F28A17-5F68-468F-A5FE-BC0F0F46F628}" sibTransId="{9063222A-6D2E-4403-87E6-392A62B3257A}"/>
    <dgm:cxn modelId="{F8958B52-C016-614E-B6AA-611F233F82EC}" type="presOf" srcId="{0C604A66-097D-4956-9FA1-DE000D27C6E0}" destId="{537B8C20-13F6-41A4-9548-CBC9159BEDDC}" srcOrd="0" destOrd="0" presId="urn:microsoft.com/office/officeart/2008/layout/TitlePictureLineup"/>
    <dgm:cxn modelId="{D4E96284-B732-8B41-AD14-97E5FA5496E4}" type="presOf" srcId="{CE6816D9-ED6A-4DC6-93E9-9B303718C0CF}" destId="{C49F8187-CF30-4983-A17C-921C750C8D33}" srcOrd="0" destOrd="0" presId="urn:microsoft.com/office/officeart/2008/layout/TitlePictureLineup"/>
    <dgm:cxn modelId="{0CB6B171-D6FB-AE41-8411-2E8F21A913CA}" type="presOf" srcId="{F0965032-DF36-4B1C-948B-D65D7D419761}" destId="{CB82C0CB-9933-4DC2-9E7C-6B4DD02E0B7B}"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CA85859B-E032-314A-A27D-D12E6B84F0D6}" type="presOf" srcId="{ADD4A057-B5E2-4146-AB90-7475FCB0D4C5}" destId="{BA52ED19-E93E-4BCE-8DBF-CC81AFF42114}" srcOrd="0" destOrd="0" presId="urn:microsoft.com/office/officeart/2008/layout/TitlePictureLineup"/>
    <dgm:cxn modelId="{67C5E3FC-A33C-BA43-8F81-ABFBD2EB4542}" type="presOf" srcId="{12B981EF-2CD5-44C3-9725-A84BA558D9CA}" destId="{5F1BE09D-036A-43E8-9529-36695DC51A80}" srcOrd="0" destOrd="0" presId="urn:microsoft.com/office/officeart/2008/layout/TitlePictureLineup"/>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6DFFF6C6-EA49-CC40-90FD-0E1E8968F172}" type="presOf" srcId="{71E5CDB6-5B42-4FA1-83FA-6CF7F4C1ECE1}" destId="{D73175DE-7301-44E0-AF0C-D534359013D7}" srcOrd="0" destOrd="0" presId="urn:microsoft.com/office/officeart/2008/layout/TitlePictureLineup"/>
    <dgm:cxn modelId="{61247B1A-1A49-4BD6-8A2F-7531D02D7768}" srcId="{F0965032-DF36-4B1C-948B-D65D7D419761}" destId="{64E2A2C9-7137-464B-B9E2-6F01542CA98B}" srcOrd="1" destOrd="0" parTransId="{C94B4DD8-8399-4A59-B830-DEA499DABEE2}" sibTransId="{D028FF32-8012-41F1-BA8E-1EBBDC34037F}"/>
    <dgm:cxn modelId="{512412DD-F7B9-9547-8CAE-661C4C28BBA8}" type="presOf" srcId="{4E9DA7C1-1480-49EA-9CD0-8F6A0D6AA42D}" destId="{6ABD5C7D-B500-49AB-9256-6C35BA26A34F}" srcOrd="0" destOrd="0" presId="urn:microsoft.com/office/officeart/2008/layout/TitlePictureLineup"/>
    <dgm:cxn modelId="{3DC2711A-F974-4884-9439-4BFA7F4F1558}" srcId="{F0965032-DF36-4B1C-948B-D65D7D419761}" destId="{F6E95094-B90D-4C73-B557-CD6A79ED982F}" srcOrd="0" destOrd="0" parTransId="{11F5A42B-BBCA-4410-8107-EA8AB6CA30C2}" sibTransId="{85F031F1-8E2E-4896-BD6A-F78A63E21651}"/>
    <dgm:cxn modelId="{40D297E9-19F5-104B-88E3-AB1390D55371}" type="presOf" srcId="{807B853D-EC68-4E68-B041-A305F83ACF72}" destId="{79A1AF16-06FE-40C8-9299-8AACF6875069}" srcOrd="0" destOrd="0" presId="urn:microsoft.com/office/officeart/2008/layout/TitlePictureLineup"/>
    <dgm:cxn modelId="{84398360-7658-416E-A03C-B1A23E31A766}" srcId="{64E2A2C9-7137-464B-B9E2-6F01542CA98B}" destId="{0C604A66-097D-4956-9FA1-DE000D27C6E0}" srcOrd="0" destOrd="0" parTransId="{CF076E3E-A431-4938-8B1D-87C5250FEC29}" sibTransId="{FE2C50B2-BE7A-4E83-AF4A-930736CF45B1}"/>
    <dgm:cxn modelId="{30BFAE5A-3610-498C-AE91-22F25700ED3E}" srcId="{CE6816D9-ED6A-4DC6-93E9-9B303718C0CF}" destId="{ADD4A057-B5E2-4146-AB90-7475FCB0D4C5}" srcOrd="0" destOrd="0" parTransId="{6CD8B3F1-8B75-4719-9136-AE427CDB41DF}" sibTransId="{D9429345-F63B-42F2-A4C7-86A1F04E5BC7}"/>
    <dgm:cxn modelId="{212F1B77-DDE8-2349-9A2E-4B6A39BC6CD5}" type="presOf" srcId="{57BF6333-D849-40A6-9911-18DD36BF0B80}" destId="{5CB152B4-BFA7-4D59-AA4C-C551DB6677AF}" srcOrd="0" destOrd="0" presId="urn:microsoft.com/office/officeart/2008/layout/TitlePictureLineup"/>
    <dgm:cxn modelId="{CAFB317E-FD5C-2E42-960E-7EA1B85359C2}" type="presParOf" srcId="{CB82C0CB-9933-4DC2-9E7C-6B4DD02E0B7B}" destId="{C48FD5B8-DE73-4E92-9256-4F92F425D70C}" srcOrd="0" destOrd="0" presId="urn:microsoft.com/office/officeart/2008/layout/TitlePictureLineup"/>
    <dgm:cxn modelId="{5B6410A8-7D2C-F349-975B-1819B736F8EF}" type="presParOf" srcId="{C48FD5B8-DE73-4E92-9256-4F92F425D70C}" destId="{45A4461A-2548-4523-BA28-9001F61A6CB1}" srcOrd="0" destOrd="0" presId="urn:microsoft.com/office/officeart/2008/layout/TitlePictureLineup"/>
    <dgm:cxn modelId="{95FC409B-3A85-234B-BF18-B7F1A6CBF8A2}" type="presParOf" srcId="{C48FD5B8-DE73-4E92-9256-4F92F425D70C}" destId="{3628C5CB-16AC-4E11-BE7C-FE6D6D6D415B}" srcOrd="1" destOrd="0" presId="urn:microsoft.com/office/officeart/2008/layout/TitlePictureLineup"/>
    <dgm:cxn modelId="{3A616956-FCBA-0547-BFC4-A78DAD0B598F}" type="presParOf" srcId="{C48FD5B8-DE73-4E92-9256-4F92F425D70C}" destId="{D73175DE-7301-44E0-AF0C-D534359013D7}" srcOrd="2" destOrd="0" presId="urn:microsoft.com/office/officeart/2008/layout/TitlePictureLineup"/>
    <dgm:cxn modelId="{A786BEC9-AE1B-A34C-AEDE-7DD9230AB775}" type="presParOf" srcId="{C48FD5B8-DE73-4E92-9256-4F92F425D70C}" destId="{64CDE9A0-7D9C-42BF-99A5-37C6C6100EFB}" srcOrd="3" destOrd="0" presId="urn:microsoft.com/office/officeart/2008/layout/TitlePictureLineup"/>
    <dgm:cxn modelId="{D210702E-BFE0-384E-8A05-20E0D1BCA9C3}" type="presParOf" srcId="{CB82C0CB-9933-4DC2-9E7C-6B4DD02E0B7B}" destId="{C6FD359A-5EC6-4BAE-A525-73033EBC95FA}" srcOrd="1" destOrd="0" presId="urn:microsoft.com/office/officeart/2008/layout/TitlePictureLineup"/>
    <dgm:cxn modelId="{C9722967-4D43-3D4B-ACE1-0E8E659F6428}" type="presParOf" srcId="{CB82C0CB-9933-4DC2-9E7C-6B4DD02E0B7B}" destId="{58471E32-64CC-43F1-9689-F9CDB532725D}" srcOrd="2" destOrd="0" presId="urn:microsoft.com/office/officeart/2008/layout/TitlePictureLineup"/>
    <dgm:cxn modelId="{4F95C716-A7F3-444F-99D2-76E950792597}" type="presParOf" srcId="{58471E32-64CC-43F1-9689-F9CDB532725D}" destId="{0150C2B8-C01F-47EF-8B97-08079D4BFFAD}" srcOrd="0" destOrd="0" presId="urn:microsoft.com/office/officeart/2008/layout/TitlePictureLineup"/>
    <dgm:cxn modelId="{237359E2-CAF3-B94C-9A89-892E965956D8}" type="presParOf" srcId="{58471E32-64CC-43F1-9689-F9CDB532725D}" destId="{3D817469-AD40-4663-989E-BB87E8C686C8}" srcOrd="1" destOrd="0" presId="urn:microsoft.com/office/officeart/2008/layout/TitlePictureLineup"/>
    <dgm:cxn modelId="{A6D4FF07-E8B7-6042-BB8B-5598FB5DAB25}" type="presParOf" srcId="{58471E32-64CC-43F1-9689-F9CDB532725D}" destId="{537B8C20-13F6-41A4-9548-CBC9159BEDDC}" srcOrd="2" destOrd="0" presId="urn:microsoft.com/office/officeart/2008/layout/TitlePictureLineup"/>
    <dgm:cxn modelId="{DE044C83-0D95-8847-BC17-02423C3F17D1}" type="presParOf" srcId="{58471E32-64CC-43F1-9689-F9CDB532725D}" destId="{ECA21805-26CF-41A8-B927-49F66BA23758}" srcOrd="3" destOrd="0" presId="urn:microsoft.com/office/officeart/2008/layout/TitlePictureLineup"/>
    <dgm:cxn modelId="{F435F649-6CA6-9E43-9C99-DBA54560D979}" type="presParOf" srcId="{CB82C0CB-9933-4DC2-9E7C-6B4DD02E0B7B}" destId="{A59773C8-683F-4BD9-A6A9-E48B75358B93}" srcOrd="3" destOrd="0" presId="urn:microsoft.com/office/officeart/2008/layout/TitlePictureLineup"/>
    <dgm:cxn modelId="{D5B7CAC1-1BA5-2B49-A4A4-8ABF2B73EF20}" type="presParOf" srcId="{CB82C0CB-9933-4DC2-9E7C-6B4DD02E0B7B}" destId="{D7DBD958-DCA5-44C3-B712-AFDC68E44EE4}" srcOrd="4" destOrd="0" presId="urn:microsoft.com/office/officeart/2008/layout/TitlePictureLineup"/>
    <dgm:cxn modelId="{8BB2252A-7CC8-4F46-937C-9AD5DB6F0BE9}" type="presParOf" srcId="{D7DBD958-DCA5-44C3-B712-AFDC68E44EE4}" destId="{9B7A8FB4-3CD8-42B9-8756-346B15F01238}" srcOrd="0" destOrd="0" presId="urn:microsoft.com/office/officeart/2008/layout/TitlePictureLineup"/>
    <dgm:cxn modelId="{64C2CB9F-1120-D246-BCCA-844AE44D2258}" type="presParOf" srcId="{D7DBD958-DCA5-44C3-B712-AFDC68E44EE4}" destId="{F382B726-4F1C-444B-AB8B-3FAD67DCAD47}" srcOrd="1" destOrd="0" presId="urn:microsoft.com/office/officeart/2008/layout/TitlePictureLineup"/>
    <dgm:cxn modelId="{F6CAB7AA-D354-FC44-B245-48CC92BD1123}" type="presParOf" srcId="{D7DBD958-DCA5-44C3-B712-AFDC68E44EE4}" destId="{5CB152B4-BFA7-4D59-AA4C-C551DB6677AF}" srcOrd="2" destOrd="0" presId="urn:microsoft.com/office/officeart/2008/layout/TitlePictureLineup"/>
    <dgm:cxn modelId="{4EA24AB5-43B0-364E-89C3-084BE84553BA}" type="presParOf" srcId="{D7DBD958-DCA5-44C3-B712-AFDC68E44EE4}" destId="{6ABD5C7D-B500-49AB-9256-6C35BA26A34F}" srcOrd="3" destOrd="0" presId="urn:microsoft.com/office/officeart/2008/layout/TitlePictureLineup"/>
    <dgm:cxn modelId="{DEA9C98C-B44B-834A-8637-038CC01EABED}" type="presParOf" srcId="{CB82C0CB-9933-4DC2-9E7C-6B4DD02E0B7B}" destId="{AFEDF02F-5FA4-4C9E-B40D-CF8C0DB513D0}" srcOrd="5" destOrd="0" presId="urn:microsoft.com/office/officeart/2008/layout/TitlePictureLineup"/>
    <dgm:cxn modelId="{511FC211-C071-2242-A716-4B6090B0B9FB}" type="presParOf" srcId="{CB82C0CB-9933-4DC2-9E7C-6B4DD02E0B7B}" destId="{11461D89-70C3-4A8B-B352-DFF2AAE701BA}" srcOrd="6" destOrd="0" presId="urn:microsoft.com/office/officeart/2008/layout/TitlePictureLineup"/>
    <dgm:cxn modelId="{E4245A20-D469-4B45-B19A-10E45A17E909}" type="presParOf" srcId="{11461D89-70C3-4A8B-B352-DFF2AAE701BA}" destId="{4EE6FED3-6E2D-45F4-95D2-01D390497FD4}" srcOrd="0" destOrd="0" presId="urn:microsoft.com/office/officeart/2008/layout/TitlePictureLineup"/>
    <dgm:cxn modelId="{5825EEB9-A098-7A43-BFC7-195C3CCCB8AC}" type="presParOf" srcId="{11461D89-70C3-4A8B-B352-DFF2AAE701BA}" destId="{FE5846D7-D067-41A0-BF32-BEAD444913F7}" srcOrd="1" destOrd="0" presId="urn:microsoft.com/office/officeart/2008/layout/TitlePictureLineup"/>
    <dgm:cxn modelId="{D8C8FFDC-13B0-0E41-8939-927F9C6A1240}" type="presParOf" srcId="{11461D89-70C3-4A8B-B352-DFF2AAE701BA}" destId="{BA52ED19-E93E-4BCE-8DBF-CC81AFF42114}" srcOrd="2" destOrd="0" presId="urn:microsoft.com/office/officeart/2008/layout/TitlePictureLineup"/>
    <dgm:cxn modelId="{37212556-37B4-D742-8C85-B613F6D5FD8F}" type="presParOf" srcId="{11461D89-70C3-4A8B-B352-DFF2AAE701BA}" destId="{C49F8187-CF30-4983-A17C-921C750C8D33}" srcOrd="3" destOrd="0" presId="urn:microsoft.com/office/officeart/2008/layout/TitlePictureLineup"/>
    <dgm:cxn modelId="{D2226F42-16B8-484B-941E-DF058FE135EB}" type="presParOf" srcId="{CB82C0CB-9933-4DC2-9E7C-6B4DD02E0B7B}" destId="{CDA25DA2-F0F4-4F58-9F1C-E76F1C5A66E1}" srcOrd="7" destOrd="0" presId="urn:microsoft.com/office/officeart/2008/layout/TitlePictureLineup"/>
    <dgm:cxn modelId="{7C6BCE50-BD6B-4043-8601-403A5A85D81B}" type="presParOf" srcId="{CB82C0CB-9933-4DC2-9E7C-6B4DD02E0B7B}" destId="{D82D658F-5144-46A3-8386-AC4553EC2B0E}" srcOrd="8" destOrd="0" presId="urn:microsoft.com/office/officeart/2008/layout/TitlePictureLineup"/>
    <dgm:cxn modelId="{3074C9C3-DBF6-834F-B54C-A60443A88740}" type="presParOf" srcId="{D82D658F-5144-46A3-8386-AC4553EC2B0E}" destId="{F91B6465-0BC6-41D7-96EA-B726DA35C18F}" srcOrd="0" destOrd="0" presId="urn:microsoft.com/office/officeart/2008/layout/TitlePictureLineup"/>
    <dgm:cxn modelId="{084D8848-3FBC-C241-8E1E-FC68533D4B35}" type="presParOf" srcId="{D82D658F-5144-46A3-8386-AC4553EC2B0E}" destId="{FB8AD224-A3F1-4DD6-AF21-4D49DC2E37B0}" srcOrd="1" destOrd="0" presId="urn:microsoft.com/office/officeart/2008/layout/TitlePictureLineup"/>
    <dgm:cxn modelId="{36BA36A6-F92A-304E-B0A8-32059F02C4B6}" type="presParOf" srcId="{D82D658F-5144-46A3-8386-AC4553EC2B0E}" destId="{5F1BE09D-036A-43E8-9529-36695DC51A80}" srcOrd="2" destOrd="0" presId="urn:microsoft.com/office/officeart/2008/layout/TitlePictureLineup"/>
    <dgm:cxn modelId="{FC1F3B5C-AC19-4243-A0D4-709BA36DF44C}"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32DB864-A8B1-44EE-9173-C779086B00A1}"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s-MX"/>
        </a:p>
      </dgm:t>
    </dgm:pt>
    <dgm:pt modelId="{02C328FA-5371-43F4-9F89-AAC597EC48F5}">
      <dgm:prSet phldrT="[Texto]"/>
      <dgm:spPr/>
      <dgm:t>
        <a:bodyPr/>
        <a:lstStyle/>
        <a:p>
          <a:r>
            <a:rPr lang="es-MX" dirty="0" smtClean="0"/>
            <a:t>1996</a:t>
          </a:r>
          <a:endParaRPr lang="es-MX" dirty="0"/>
        </a:p>
      </dgm:t>
    </dgm:pt>
    <dgm:pt modelId="{413EBFFE-809E-4FD0-A9F1-D11CA2462C61}" type="parTrans" cxnId="{8E871A50-2325-447A-82A3-1827AEA39B94}">
      <dgm:prSet/>
      <dgm:spPr/>
      <dgm:t>
        <a:bodyPr/>
        <a:lstStyle/>
        <a:p>
          <a:endParaRPr lang="es-MX"/>
        </a:p>
      </dgm:t>
    </dgm:pt>
    <dgm:pt modelId="{E9838FDE-DC9A-48B7-B291-B10F7D4A50FF}" type="sibTrans" cxnId="{8E871A50-2325-447A-82A3-1827AEA39B94}">
      <dgm:prSet/>
      <dgm:spPr/>
      <dgm:t>
        <a:bodyPr/>
        <a:lstStyle/>
        <a:p>
          <a:endParaRPr lang="es-MX"/>
        </a:p>
      </dgm:t>
    </dgm:pt>
    <dgm:pt modelId="{E107D2DF-B94E-421D-A87A-EE5BEBCA6A0B}">
      <dgm:prSet phldrT="[Texto]"/>
      <dgm:spPr/>
      <dgm:t>
        <a:bodyPr/>
        <a:lstStyle/>
        <a:p>
          <a:r>
            <a:rPr lang="es-MX" dirty="0" smtClean="0"/>
            <a:t>1997</a:t>
          </a:r>
          <a:endParaRPr lang="es-MX" dirty="0"/>
        </a:p>
      </dgm:t>
    </dgm:pt>
    <dgm:pt modelId="{9F2A285D-2099-41D5-8BF4-84F3B8141823}" type="parTrans" cxnId="{B5C254F0-CAAD-461B-A320-AF20B406F1E7}">
      <dgm:prSet/>
      <dgm:spPr/>
      <dgm:t>
        <a:bodyPr/>
        <a:lstStyle/>
        <a:p>
          <a:endParaRPr lang="es-MX"/>
        </a:p>
      </dgm:t>
    </dgm:pt>
    <dgm:pt modelId="{9DE8D104-60B6-4D48-8D4B-E5B4542ED072}" type="sibTrans" cxnId="{B5C254F0-CAAD-461B-A320-AF20B406F1E7}">
      <dgm:prSet/>
      <dgm:spPr/>
      <dgm:t>
        <a:bodyPr/>
        <a:lstStyle/>
        <a:p>
          <a:endParaRPr lang="es-MX"/>
        </a:p>
      </dgm:t>
    </dgm:pt>
    <dgm:pt modelId="{2C8915A0-0311-4C1D-B126-C8FA74D76E82}">
      <dgm:prSet phldrT="[Texto]" custT="1"/>
      <dgm:spPr/>
      <dgm:t>
        <a:bodyPr/>
        <a:lstStyle/>
        <a:p>
          <a:r>
            <a:rPr lang="es-ES_tradnl" sz="1100" dirty="0" smtClean="0"/>
            <a:t>AMCO realizó un diagnóstico sobre el panorama laboral de los comunicadores organizacionales en México, para identificar las posibles áreas de oportunidad profesional</a:t>
          </a:r>
          <a:r>
            <a:rPr lang="es-ES_tradnl" sz="1400" dirty="0" smtClean="0"/>
            <a:t>.</a:t>
          </a:r>
          <a:endParaRPr lang="es-MX" sz="1400" dirty="0"/>
        </a:p>
      </dgm:t>
    </dgm:pt>
    <dgm:pt modelId="{0F3AE5F9-F9D7-4DF1-82BD-3391AC2FA555}" type="parTrans" cxnId="{DA21AC62-C221-4E3F-9152-B6F9674F77C1}">
      <dgm:prSet/>
      <dgm:spPr/>
      <dgm:t>
        <a:bodyPr/>
        <a:lstStyle/>
        <a:p>
          <a:endParaRPr lang="es-MX"/>
        </a:p>
      </dgm:t>
    </dgm:pt>
    <dgm:pt modelId="{C366C093-B423-4372-990F-962004AF87D6}" type="sibTrans" cxnId="{DA21AC62-C221-4E3F-9152-B6F9674F77C1}">
      <dgm:prSet/>
      <dgm:spPr/>
      <dgm:t>
        <a:bodyPr/>
        <a:lstStyle/>
        <a:p>
          <a:endParaRPr lang="es-MX"/>
        </a:p>
      </dgm:t>
    </dgm:pt>
    <dgm:pt modelId="{8A11EEA6-845B-4ED3-BBDB-84D03E4AF32A}">
      <dgm:prSet phldrT="[Texto]"/>
      <dgm:spPr/>
      <dgm:t>
        <a:bodyPr/>
        <a:lstStyle/>
        <a:p>
          <a:r>
            <a:rPr lang="es-MX" dirty="0" smtClean="0"/>
            <a:t>2000</a:t>
          </a:r>
          <a:endParaRPr lang="es-MX" dirty="0"/>
        </a:p>
      </dgm:t>
    </dgm:pt>
    <dgm:pt modelId="{AC15720E-4C0D-4714-975B-9ABC4FDE738F}" type="parTrans" cxnId="{203B3D97-4C3E-4181-B7D2-10493EEEE316}">
      <dgm:prSet/>
      <dgm:spPr/>
      <dgm:t>
        <a:bodyPr/>
        <a:lstStyle/>
        <a:p>
          <a:endParaRPr lang="es-MX"/>
        </a:p>
      </dgm:t>
    </dgm:pt>
    <dgm:pt modelId="{73EEEA9D-1659-4CB2-A9AB-73BF65895241}" type="sibTrans" cxnId="{203B3D97-4C3E-4181-B7D2-10493EEEE316}">
      <dgm:prSet/>
      <dgm:spPr/>
      <dgm:t>
        <a:bodyPr/>
        <a:lstStyle/>
        <a:p>
          <a:endParaRPr lang="es-MX"/>
        </a:p>
      </dgm:t>
    </dgm:pt>
    <dgm:pt modelId="{4E3FEEF3-F17D-4EFC-980B-0B99F8088B36}">
      <dgm:prSet phldrT="[Texto]" custT="1"/>
      <dgm:spPr/>
      <dgm:t>
        <a:bodyPr/>
        <a:lstStyle/>
        <a:p>
          <a:r>
            <a:rPr lang="es-ES_tradnl" sz="900" dirty="0" smtClean="0"/>
            <a:t>La AMCO emprendió un nuevo diagnóstico con el objetivo de definir el perfil demográfico de los comunicadores organizacionales, identificar qué puestos ocupan los comunicadores organizacionales, el tipo de empresas en las cuales trabajan y las tareas que desempeñan en éstas.</a:t>
          </a:r>
          <a:endParaRPr lang="es-MX" sz="900" dirty="0"/>
        </a:p>
      </dgm:t>
    </dgm:pt>
    <dgm:pt modelId="{93505ADA-8B91-4AC2-B569-0F77182C8023}" type="parTrans" cxnId="{16542C90-2031-48C7-9B53-8819789A366C}">
      <dgm:prSet/>
      <dgm:spPr/>
      <dgm:t>
        <a:bodyPr/>
        <a:lstStyle/>
        <a:p>
          <a:endParaRPr lang="es-MX"/>
        </a:p>
      </dgm:t>
    </dgm:pt>
    <dgm:pt modelId="{FF525AC7-F85B-4396-9192-68E8A4B09D80}" type="sibTrans" cxnId="{16542C90-2031-48C7-9B53-8819789A366C}">
      <dgm:prSet/>
      <dgm:spPr/>
      <dgm:t>
        <a:bodyPr/>
        <a:lstStyle/>
        <a:p>
          <a:endParaRPr lang="es-MX"/>
        </a:p>
      </dgm:t>
    </dgm:pt>
    <dgm:pt modelId="{8E898D7B-417A-49E2-97E6-A86F006A8A66}">
      <dgm:prSet phldrT="[Texto]" custT="1"/>
      <dgm:spPr/>
      <dgm:t>
        <a:bodyPr/>
        <a:lstStyle/>
        <a:p>
          <a:r>
            <a:rPr lang="es-ES_tradnl" sz="1000" dirty="0" smtClean="0"/>
            <a:t>Los miembros de AMCI decidieron modificar el nombre de ese organismo y cambiaron la razón social, adoptando en lo sucesivo el nombre de AMCO (Asociación Mexicana de Comunicadores Organizacionales).</a:t>
          </a:r>
          <a:endParaRPr lang="es-MX" sz="1000" dirty="0"/>
        </a:p>
      </dgm:t>
    </dgm:pt>
    <dgm:pt modelId="{F8BFFCD5-9612-4967-B1DC-D9EA0AEF8E49}" type="parTrans" cxnId="{5B0B0E3E-F1B4-469C-B936-DEFBE3FE2091}">
      <dgm:prSet/>
      <dgm:spPr/>
      <dgm:t>
        <a:bodyPr/>
        <a:lstStyle/>
        <a:p>
          <a:endParaRPr lang="es-MX"/>
        </a:p>
      </dgm:t>
    </dgm:pt>
    <dgm:pt modelId="{EAD1EAE7-77E9-4066-8D50-9619A93FC88B}" type="sibTrans" cxnId="{5B0B0E3E-F1B4-469C-B936-DEFBE3FE2091}">
      <dgm:prSet/>
      <dgm:spPr/>
      <dgm:t>
        <a:bodyPr/>
        <a:lstStyle/>
        <a:p>
          <a:endParaRPr lang="es-MX"/>
        </a:p>
      </dgm:t>
    </dgm:pt>
    <dgm:pt modelId="{478EC327-6A0A-478E-AA7A-B73231A24F69}">
      <dgm:prSet phldrT="[Texto]"/>
      <dgm:spPr/>
      <dgm:t>
        <a:bodyPr/>
        <a:lstStyle/>
        <a:p>
          <a:r>
            <a:rPr lang="es-MX" dirty="0" smtClean="0"/>
            <a:t>1996</a:t>
          </a:r>
          <a:endParaRPr lang="es-MX" dirty="0"/>
        </a:p>
      </dgm:t>
    </dgm:pt>
    <dgm:pt modelId="{F4CCBEDF-B4E0-43F9-9878-E2AD39BBAC97}" type="parTrans" cxnId="{2A27546A-3DB3-4A24-92F8-DC84F491C8A1}">
      <dgm:prSet/>
      <dgm:spPr/>
      <dgm:t>
        <a:bodyPr/>
        <a:lstStyle/>
        <a:p>
          <a:endParaRPr lang="es-MX"/>
        </a:p>
      </dgm:t>
    </dgm:pt>
    <dgm:pt modelId="{E014F4A7-6FE3-4E63-891E-8DBA93368F14}" type="sibTrans" cxnId="{2A27546A-3DB3-4A24-92F8-DC84F491C8A1}">
      <dgm:prSet/>
      <dgm:spPr/>
      <dgm:t>
        <a:bodyPr/>
        <a:lstStyle/>
        <a:p>
          <a:endParaRPr lang="es-MX"/>
        </a:p>
      </dgm:t>
    </dgm:pt>
    <dgm:pt modelId="{8F5DECF2-8998-4CFF-860A-383C9704285C}">
      <dgm:prSet phldrT="[Texto]" custT="1"/>
      <dgm:spPr/>
      <dgm:t>
        <a:bodyPr/>
        <a:lstStyle/>
        <a:p>
          <a:r>
            <a:rPr lang="es-ES_tradnl" sz="1100" dirty="0" smtClean="0"/>
            <a:t>Fue publicado el estudio "Similitudes, diferencias y perspectivas de la práctica de las relaciones públicas en Canadá, Estados Unidos y México", el cual fue realizado por ZIMAT.</a:t>
          </a:r>
          <a:endParaRPr lang="es-MX" sz="1100" dirty="0"/>
        </a:p>
      </dgm:t>
    </dgm:pt>
    <dgm:pt modelId="{281DDFDF-5552-45B8-B9A1-AC9DA285704C}" type="parTrans" cxnId="{C7545487-01D4-4B3B-9E93-45986F68E599}">
      <dgm:prSet/>
      <dgm:spPr/>
      <dgm:t>
        <a:bodyPr/>
        <a:lstStyle/>
        <a:p>
          <a:endParaRPr lang="es-MX"/>
        </a:p>
      </dgm:t>
    </dgm:pt>
    <dgm:pt modelId="{AA1605E4-B1B8-4200-A307-ABD069A91C55}" type="sibTrans" cxnId="{C7545487-01D4-4B3B-9E93-45986F68E599}">
      <dgm:prSet/>
      <dgm:spPr/>
      <dgm:t>
        <a:bodyPr/>
        <a:lstStyle/>
        <a:p>
          <a:endParaRPr lang="es-MX"/>
        </a:p>
      </dgm:t>
    </dgm:pt>
    <dgm:pt modelId="{A72FF6E8-F089-42B3-95E2-37300418E9B2}">
      <dgm:prSet phldrT="[Texto]" custT="1"/>
      <dgm:spPr/>
      <dgm:t>
        <a:bodyPr/>
        <a:lstStyle/>
        <a:p>
          <a:r>
            <a:rPr lang="es-MX" sz="1600" dirty="0" smtClean="0"/>
            <a:t>2000</a:t>
          </a:r>
          <a:endParaRPr lang="es-MX" sz="1600" dirty="0"/>
        </a:p>
      </dgm:t>
    </dgm:pt>
    <dgm:pt modelId="{8F8FE0FA-A74E-4F15-A36A-53E169342F02}" type="parTrans" cxnId="{9C6024C1-7946-4C35-8EC5-0BFDB57B9933}">
      <dgm:prSet/>
      <dgm:spPr/>
      <dgm:t>
        <a:bodyPr/>
        <a:lstStyle/>
        <a:p>
          <a:endParaRPr lang="es-MX"/>
        </a:p>
      </dgm:t>
    </dgm:pt>
    <dgm:pt modelId="{8EE33A99-E610-4115-8043-2BB2E7538BFC}" type="sibTrans" cxnId="{9C6024C1-7946-4C35-8EC5-0BFDB57B9933}">
      <dgm:prSet/>
      <dgm:spPr/>
      <dgm:t>
        <a:bodyPr/>
        <a:lstStyle/>
        <a:p>
          <a:endParaRPr lang="es-MX"/>
        </a:p>
      </dgm:t>
    </dgm:pt>
    <dgm:pt modelId="{51F2998A-C996-49F8-9647-D82F88E99A3D}">
      <dgm:prSet phldrT="[Texto]" custT="1"/>
      <dgm:spPr/>
      <dgm:t>
        <a:bodyPr/>
        <a:lstStyle/>
        <a:p>
          <a:r>
            <a:rPr lang="es-ES_tradnl" sz="1000" dirty="0" smtClean="0"/>
            <a:t>La AMCO emprendió a detectar qué necesidades tienen los comunicadores organizacionales respecto a cualquier asociación de profesionales y en específico sus expectativas sobre AMCO.</a:t>
          </a:r>
          <a:endParaRPr lang="es-MX" sz="1000" dirty="0"/>
        </a:p>
      </dgm:t>
    </dgm:pt>
    <dgm:pt modelId="{DB79C5AC-B172-4F44-8910-0B610B977D98}" type="parTrans" cxnId="{D401DE0E-B8CB-4427-93CA-9952518A3985}">
      <dgm:prSet/>
      <dgm:spPr/>
      <dgm:t>
        <a:bodyPr/>
        <a:lstStyle/>
        <a:p>
          <a:endParaRPr lang="es-MX"/>
        </a:p>
      </dgm:t>
    </dgm:pt>
    <dgm:pt modelId="{EEDDE1F1-8B4D-454A-B569-9FF6088A90FF}" type="sibTrans" cxnId="{D401DE0E-B8CB-4427-93CA-9952518A3985}">
      <dgm:prSet/>
      <dgm:spPr/>
      <dgm:t>
        <a:bodyPr/>
        <a:lstStyle/>
        <a:p>
          <a:endParaRPr lang="es-MX"/>
        </a:p>
      </dgm:t>
    </dgm:pt>
    <dgm:pt modelId="{C06F983A-71D8-4E02-B7BF-49D3C7AE6C7D}" type="pres">
      <dgm:prSet presAssocID="{832DB864-A8B1-44EE-9173-C779086B00A1}" presName="Name0" presStyleCnt="0">
        <dgm:presLayoutVars>
          <dgm:dir/>
        </dgm:presLayoutVars>
      </dgm:prSet>
      <dgm:spPr/>
      <dgm:t>
        <a:bodyPr/>
        <a:lstStyle/>
        <a:p>
          <a:endParaRPr lang="es-MX"/>
        </a:p>
      </dgm:t>
    </dgm:pt>
    <dgm:pt modelId="{EF8EC704-8732-43B3-A8E4-D85B853C38AC}" type="pres">
      <dgm:prSet presAssocID="{02C328FA-5371-43F4-9F89-AAC597EC48F5}" presName="composite" presStyleCnt="0"/>
      <dgm:spPr/>
    </dgm:pt>
    <dgm:pt modelId="{C7E5CC84-621F-4FB8-93CC-DD58C4501C47}" type="pres">
      <dgm:prSet presAssocID="{02C328FA-5371-43F4-9F89-AAC597EC48F5}" presName="Accent" presStyleLbl="alignAcc1" presStyleIdx="0" presStyleCnt="5"/>
      <dgm:spPr/>
    </dgm:pt>
    <dgm:pt modelId="{DB4F88E7-5264-4AA3-82CA-4FBEA3679D34}" type="pres">
      <dgm:prSet presAssocID="{02C328FA-5371-43F4-9F89-AAC597EC48F5}"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es-ES"/>
        </a:p>
      </dgm:t>
    </dgm:pt>
    <dgm:pt modelId="{79E159CF-4214-4118-BC0F-491030FAECD6}" type="pres">
      <dgm:prSet presAssocID="{02C328FA-5371-43F4-9F89-AAC597EC48F5}" presName="Child" presStyleLbl="revTx" presStyleIdx="0" presStyleCnt="5">
        <dgm:presLayoutVars>
          <dgm:bulletEnabled val="1"/>
        </dgm:presLayoutVars>
      </dgm:prSet>
      <dgm:spPr/>
      <dgm:t>
        <a:bodyPr/>
        <a:lstStyle/>
        <a:p>
          <a:endParaRPr lang="es-MX"/>
        </a:p>
      </dgm:t>
    </dgm:pt>
    <dgm:pt modelId="{BD5BC1A1-6604-4ADE-8144-09CAEB9E1605}" type="pres">
      <dgm:prSet presAssocID="{02C328FA-5371-43F4-9F89-AAC597EC48F5}" presName="Parent" presStyleLbl="alignNode1" presStyleIdx="0" presStyleCnt="5" custLinFactNeighborX="-25823" custLinFactNeighborY="-1602">
        <dgm:presLayoutVars>
          <dgm:bulletEnabled val="1"/>
        </dgm:presLayoutVars>
      </dgm:prSet>
      <dgm:spPr/>
      <dgm:t>
        <a:bodyPr/>
        <a:lstStyle/>
        <a:p>
          <a:endParaRPr lang="es-MX"/>
        </a:p>
      </dgm:t>
    </dgm:pt>
    <dgm:pt modelId="{C4300F5D-5A97-43D6-8EC6-488861249481}" type="pres">
      <dgm:prSet presAssocID="{E9838FDE-DC9A-48B7-B291-B10F7D4A50FF}" presName="sibTrans" presStyleCnt="0"/>
      <dgm:spPr/>
    </dgm:pt>
    <dgm:pt modelId="{23115BCD-1606-49FA-ACE2-DDA0FF642680}" type="pres">
      <dgm:prSet presAssocID="{478EC327-6A0A-478E-AA7A-B73231A24F69}" presName="composite" presStyleCnt="0"/>
      <dgm:spPr/>
    </dgm:pt>
    <dgm:pt modelId="{6A7D4757-BBEC-4A0B-BB44-47B8CAF71E67}" type="pres">
      <dgm:prSet presAssocID="{478EC327-6A0A-478E-AA7A-B73231A24F69}" presName="Accent" presStyleLbl="alignAcc1" presStyleIdx="1" presStyleCnt="5"/>
      <dgm:spPr/>
    </dgm:pt>
    <dgm:pt modelId="{053575C5-A1E2-438C-9E7C-C0A4E8D01ED2}" type="pres">
      <dgm:prSet presAssocID="{478EC327-6A0A-478E-AA7A-B73231A24F69}"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42C44A6B-8021-4F04-A152-FA1F01663D75}" type="pres">
      <dgm:prSet presAssocID="{478EC327-6A0A-478E-AA7A-B73231A24F69}" presName="Child" presStyleLbl="revTx" presStyleIdx="1" presStyleCnt="5">
        <dgm:presLayoutVars>
          <dgm:bulletEnabled val="1"/>
        </dgm:presLayoutVars>
      </dgm:prSet>
      <dgm:spPr/>
      <dgm:t>
        <a:bodyPr/>
        <a:lstStyle/>
        <a:p>
          <a:endParaRPr lang="es-MX"/>
        </a:p>
      </dgm:t>
    </dgm:pt>
    <dgm:pt modelId="{D89666A8-F620-45D8-9ACB-473EE2039953}" type="pres">
      <dgm:prSet presAssocID="{478EC327-6A0A-478E-AA7A-B73231A24F69}" presName="Parent" presStyleLbl="alignNode1" presStyleIdx="1" presStyleCnt="5">
        <dgm:presLayoutVars>
          <dgm:bulletEnabled val="1"/>
        </dgm:presLayoutVars>
      </dgm:prSet>
      <dgm:spPr/>
      <dgm:t>
        <a:bodyPr/>
        <a:lstStyle/>
        <a:p>
          <a:endParaRPr lang="es-MX"/>
        </a:p>
      </dgm:t>
    </dgm:pt>
    <dgm:pt modelId="{6F682FA0-7463-42A7-A870-48C65D2965ED}" type="pres">
      <dgm:prSet presAssocID="{E014F4A7-6FE3-4E63-891E-8DBA93368F14}" presName="sibTrans" presStyleCnt="0"/>
      <dgm:spPr/>
    </dgm:pt>
    <dgm:pt modelId="{8138BACA-B9E1-4E90-B1D6-5F16B3413134}" type="pres">
      <dgm:prSet presAssocID="{E107D2DF-B94E-421D-A87A-EE5BEBCA6A0B}" presName="composite" presStyleCnt="0"/>
      <dgm:spPr/>
    </dgm:pt>
    <dgm:pt modelId="{5653992E-6BB1-4148-856F-0D09D2298421}" type="pres">
      <dgm:prSet presAssocID="{E107D2DF-B94E-421D-A87A-EE5BEBCA6A0B}" presName="Accent" presStyleLbl="alignAcc1" presStyleIdx="2" presStyleCnt="5"/>
      <dgm:spPr/>
    </dgm:pt>
    <dgm:pt modelId="{9C2A40E9-D1D6-42CE-8841-22B64965E3E7}" type="pres">
      <dgm:prSet presAssocID="{E107D2DF-B94E-421D-A87A-EE5BEBCA6A0B}" presName="Image" presStyleLbl="node1" presStyleIdx="2"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es-ES"/>
        </a:p>
      </dgm:t>
    </dgm:pt>
    <dgm:pt modelId="{CF3E535E-7297-4EB2-A4E6-66A3529025E8}" type="pres">
      <dgm:prSet presAssocID="{E107D2DF-B94E-421D-A87A-EE5BEBCA6A0B}" presName="Child" presStyleLbl="revTx" presStyleIdx="2" presStyleCnt="5">
        <dgm:presLayoutVars>
          <dgm:bulletEnabled val="1"/>
        </dgm:presLayoutVars>
      </dgm:prSet>
      <dgm:spPr/>
      <dgm:t>
        <a:bodyPr/>
        <a:lstStyle/>
        <a:p>
          <a:endParaRPr lang="es-MX"/>
        </a:p>
      </dgm:t>
    </dgm:pt>
    <dgm:pt modelId="{21073A54-BCE5-4C88-A7B9-61C0EA19925C}" type="pres">
      <dgm:prSet presAssocID="{E107D2DF-B94E-421D-A87A-EE5BEBCA6A0B}" presName="Parent" presStyleLbl="alignNode1" presStyleIdx="2" presStyleCnt="5">
        <dgm:presLayoutVars>
          <dgm:bulletEnabled val="1"/>
        </dgm:presLayoutVars>
      </dgm:prSet>
      <dgm:spPr/>
      <dgm:t>
        <a:bodyPr/>
        <a:lstStyle/>
        <a:p>
          <a:endParaRPr lang="es-MX"/>
        </a:p>
      </dgm:t>
    </dgm:pt>
    <dgm:pt modelId="{236CAB72-F569-4C23-8A0C-FC2E97BF0E18}" type="pres">
      <dgm:prSet presAssocID="{9DE8D104-60B6-4D48-8D4B-E5B4542ED072}" presName="sibTrans" presStyleCnt="0"/>
      <dgm:spPr/>
    </dgm:pt>
    <dgm:pt modelId="{FA09B90E-1DF7-4DEE-AA42-8B3743E34860}" type="pres">
      <dgm:prSet presAssocID="{8A11EEA6-845B-4ED3-BBDB-84D03E4AF32A}" presName="composite" presStyleCnt="0"/>
      <dgm:spPr/>
    </dgm:pt>
    <dgm:pt modelId="{6009388C-A63E-448D-BC1E-11839F504802}" type="pres">
      <dgm:prSet presAssocID="{8A11EEA6-845B-4ED3-BBDB-84D03E4AF32A}" presName="Accent" presStyleLbl="alignAcc1" presStyleIdx="3" presStyleCnt="5"/>
      <dgm:spPr/>
    </dgm:pt>
    <dgm:pt modelId="{D161EA11-0733-4192-9571-5966DCBFB039}" type="pres">
      <dgm:prSet presAssocID="{8A11EEA6-845B-4ED3-BBDB-84D03E4AF32A}" presName="Image" presStyleLbl="node1" presStyleIdx="3"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es-ES"/>
        </a:p>
      </dgm:t>
    </dgm:pt>
    <dgm:pt modelId="{9D2CA048-B4EB-452A-AFCB-EA35CBCDB99F}" type="pres">
      <dgm:prSet presAssocID="{8A11EEA6-845B-4ED3-BBDB-84D03E4AF32A}" presName="Child" presStyleLbl="revTx" presStyleIdx="3" presStyleCnt="5">
        <dgm:presLayoutVars>
          <dgm:bulletEnabled val="1"/>
        </dgm:presLayoutVars>
      </dgm:prSet>
      <dgm:spPr/>
      <dgm:t>
        <a:bodyPr/>
        <a:lstStyle/>
        <a:p>
          <a:endParaRPr lang="es-MX"/>
        </a:p>
      </dgm:t>
    </dgm:pt>
    <dgm:pt modelId="{455D91FC-4C36-4B36-B7A7-73B4D9CE0763}" type="pres">
      <dgm:prSet presAssocID="{8A11EEA6-845B-4ED3-BBDB-84D03E4AF32A}" presName="Parent" presStyleLbl="alignNode1" presStyleIdx="3" presStyleCnt="5">
        <dgm:presLayoutVars>
          <dgm:bulletEnabled val="1"/>
        </dgm:presLayoutVars>
      </dgm:prSet>
      <dgm:spPr/>
      <dgm:t>
        <a:bodyPr/>
        <a:lstStyle/>
        <a:p>
          <a:endParaRPr lang="es-MX"/>
        </a:p>
      </dgm:t>
    </dgm:pt>
    <dgm:pt modelId="{5F7F0DF8-982C-4C7C-AB99-089643EE3031}" type="pres">
      <dgm:prSet presAssocID="{73EEEA9D-1659-4CB2-A9AB-73BF65895241}" presName="sibTrans" presStyleCnt="0"/>
      <dgm:spPr/>
    </dgm:pt>
    <dgm:pt modelId="{82A643C6-B09D-4800-8A03-5F80056C206F}" type="pres">
      <dgm:prSet presAssocID="{A72FF6E8-F089-42B3-95E2-37300418E9B2}" presName="composite" presStyleCnt="0"/>
      <dgm:spPr/>
    </dgm:pt>
    <dgm:pt modelId="{E784A791-5527-4D54-91BD-F942823AA984}" type="pres">
      <dgm:prSet presAssocID="{A72FF6E8-F089-42B3-95E2-37300418E9B2}" presName="Accent" presStyleLbl="alignAcc1" presStyleIdx="4" presStyleCnt="5"/>
      <dgm:spPr/>
    </dgm:pt>
    <dgm:pt modelId="{607585A9-04C8-4384-9F41-E1927A8878C6}" type="pres">
      <dgm:prSet presAssocID="{A72FF6E8-F089-42B3-95E2-37300418E9B2}" presName="Image" presStyleLbl="node1" presStyleIdx="4"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t>
        <a:bodyPr/>
        <a:lstStyle/>
        <a:p>
          <a:endParaRPr lang="es-ES"/>
        </a:p>
      </dgm:t>
    </dgm:pt>
    <dgm:pt modelId="{9709E68A-4EB0-4FF8-9457-31ECAD50F1E0}" type="pres">
      <dgm:prSet presAssocID="{A72FF6E8-F089-42B3-95E2-37300418E9B2}" presName="Child" presStyleLbl="revTx" presStyleIdx="4" presStyleCnt="5">
        <dgm:presLayoutVars>
          <dgm:bulletEnabled val="1"/>
        </dgm:presLayoutVars>
      </dgm:prSet>
      <dgm:spPr/>
      <dgm:t>
        <a:bodyPr/>
        <a:lstStyle/>
        <a:p>
          <a:endParaRPr lang="es-MX"/>
        </a:p>
      </dgm:t>
    </dgm:pt>
    <dgm:pt modelId="{D4D4E803-B6AB-41F0-9E8A-392A3740F078}" type="pres">
      <dgm:prSet presAssocID="{A72FF6E8-F089-42B3-95E2-37300418E9B2}" presName="Parent" presStyleLbl="alignNode1" presStyleIdx="4" presStyleCnt="5">
        <dgm:presLayoutVars>
          <dgm:bulletEnabled val="1"/>
        </dgm:presLayoutVars>
      </dgm:prSet>
      <dgm:spPr/>
      <dgm:t>
        <a:bodyPr/>
        <a:lstStyle/>
        <a:p>
          <a:endParaRPr lang="es-MX"/>
        </a:p>
      </dgm:t>
    </dgm:pt>
  </dgm:ptLst>
  <dgm:cxnLst>
    <dgm:cxn modelId="{9C6024C1-7946-4C35-8EC5-0BFDB57B9933}" srcId="{832DB864-A8B1-44EE-9173-C779086B00A1}" destId="{A72FF6E8-F089-42B3-95E2-37300418E9B2}" srcOrd="4" destOrd="0" parTransId="{8F8FE0FA-A74E-4F15-A36A-53E169342F02}" sibTransId="{8EE33A99-E610-4115-8043-2BB2E7538BFC}"/>
    <dgm:cxn modelId="{DA21AC62-C221-4E3F-9152-B6F9674F77C1}" srcId="{E107D2DF-B94E-421D-A87A-EE5BEBCA6A0B}" destId="{2C8915A0-0311-4C1D-B126-C8FA74D76E82}" srcOrd="0" destOrd="0" parTransId="{0F3AE5F9-F9D7-4DF1-82BD-3391AC2FA555}" sibTransId="{C366C093-B423-4372-990F-962004AF87D6}"/>
    <dgm:cxn modelId="{5B0B0E3E-F1B4-469C-B936-DEFBE3FE2091}" srcId="{02C328FA-5371-43F4-9F89-AAC597EC48F5}" destId="{8E898D7B-417A-49E2-97E6-A86F006A8A66}" srcOrd="0" destOrd="0" parTransId="{F8BFFCD5-9612-4967-B1DC-D9EA0AEF8E49}" sibTransId="{EAD1EAE7-77E9-4066-8D50-9619A93FC88B}"/>
    <dgm:cxn modelId="{16542C90-2031-48C7-9B53-8819789A366C}" srcId="{8A11EEA6-845B-4ED3-BBDB-84D03E4AF32A}" destId="{4E3FEEF3-F17D-4EFC-980B-0B99F8088B36}" srcOrd="0" destOrd="0" parTransId="{93505ADA-8B91-4AC2-B569-0F77182C8023}" sibTransId="{FF525AC7-F85B-4396-9192-68E8A4B09D80}"/>
    <dgm:cxn modelId="{338B387D-AF97-7A4B-8466-9CA702F39330}" type="presOf" srcId="{8E898D7B-417A-49E2-97E6-A86F006A8A66}" destId="{79E159CF-4214-4118-BC0F-491030FAECD6}" srcOrd="0" destOrd="0" presId="urn:microsoft.com/office/officeart/2008/layout/TitlePictureLineup"/>
    <dgm:cxn modelId="{B5C254F0-CAAD-461B-A320-AF20B406F1E7}" srcId="{832DB864-A8B1-44EE-9173-C779086B00A1}" destId="{E107D2DF-B94E-421D-A87A-EE5BEBCA6A0B}" srcOrd="2" destOrd="0" parTransId="{9F2A285D-2099-41D5-8BF4-84F3B8141823}" sibTransId="{9DE8D104-60B6-4D48-8D4B-E5B4542ED072}"/>
    <dgm:cxn modelId="{2A27546A-3DB3-4A24-92F8-DC84F491C8A1}" srcId="{832DB864-A8B1-44EE-9173-C779086B00A1}" destId="{478EC327-6A0A-478E-AA7A-B73231A24F69}" srcOrd="1" destOrd="0" parTransId="{F4CCBEDF-B4E0-43F9-9878-E2AD39BBAC97}" sibTransId="{E014F4A7-6FE3-4E63-891E-8DBA93368F14}"/>
    <dgm:cxn modelId="{E91F0EA1-6F0B-3A4D-B606-A82548170C4D}" type="presOf" srcId="{8A11EEA6-845B-4ED3-BBDB-84D03E4AF32A}" destId="{455D91FC-4C36-4B36-B7A7-73B4D9CE0763}" srcOrd="0" destOrd="0" presId="urn:microsoft.com/office/officeart/2008/layout/TitlePictureLineup"/>
    <dgm:cxn modelId="{08F571E1-A430-0446-B779-C879D909EE71}" type="presOf" srcId="{51F2998A-C996-49F8-9647-D82F88E99A3D}" destId="{9709E68A-4EB0-4FF8-9457-31ECAD50F1E0}" srcOrd="0" destOrd="0" presId="urn:microsoft.com/office/officeart/2008/layout/TitlePictureLineup"/>
    <dgm:cxn modelId="{E28126F7-5D53-6E4C-89D1-5A9568175D68}" type="presOf" srcId="{832DB864-A8B1-44EE-9173-C779086B00A1}" destId="{C06F983A-71D8-4E02-B7BF-49D3C7AE6C7D}" srcOrd="0" destOrd="0" presId="urn:microsoft.com/office/officeart/2008/layout/TitlePictureLineup"/>
    <dgm:cxn modelId="{8E871A50-2325-447A-82A3-1827AEA39B94}" srcId="{832DB864-A8B1-44EE-9173-C779086B00A1}" destId="{02C328FA-5371-43F4-9F89-AAC597EC48F5}" srcOrd="0" destOrd="0" parTransId="{413EBFFE-809E-4FD0-A9F1-D11CA2462C61}" sibTransId="{E9838FDE-DC9A-48B7-B291-B10F7D4A50FF}"/>
    <dgm:cxn modelId="{09E29E48-09F8-2C43-A0A4-994407019157}" type="presOf" srcId="{8F5DECF2-8998-4CFF-860A-383C9704285C}" destId="{42C44A6B-8021-4F04-A152-FA1F01663D75}" srcOrd="0" destOrd="0" presId="urn:microsoft.com/office/officeart/2008/layout/TitlePictureLineup"/>
    <dgm:cxn modelId="{85135916-F724-354E-BCBF-15B24ED7DC96}" type="presOf" srcId="{2C8915A0-0311-4C1D-B126-C8FA74D76E82}" destId="{CF3E535E-7297-4EB2-A4E6-66A3529025E8}" srcOrd="0" destOrd="0" presId="urn:microsoft.com/office/officeart/2008/layout/TitlePictureLineup"/>
    <dgm:cxn modelId="{203B3D97-4C3E-4181-B7D2-10493EEEE316}" srcId="{832DB864-A8B1-44EE-9173-C779086B00A1}" destId="{8A11EEA6-845B-4ED3-BBDB-84D03E4AF32A}" srcOrd="3" destOrd="0" parTransId="{AC15720E-4C0D-4714-975B-9ABC4FDE738F}" sibTransId="{73EEEA9D-1659-4CB2-A9AB-73BF65895241}"/>
    <dgm:cxn modelId="{DCD694A5-519D-7646-B01C-866FE9005D9C}" type="presOf" srcId="{E107D2DF-B94E-421D-A87A-EE5BEBCA6A0B}" destId="{21073A54-BCE5-4C88-A7B9-61C0EA19925C}" srcOrd="0" destOrd="0" presId="urn:microsoft.com/office/officeart/2008/layout/TitlePictureLineup"/>
    <dgm:cxn modelId="{8B2F31FE-677F-CB41-9D12-4C49AF8CDBB7}" type="presOf" srcId="{A72FF6E8-F089-42B3-95E2-37300418E9B2}" destId="{D4D4E803-B6AB-41F0-9E8A-392A3740F078}" srcOrd="0" destOrd="0" presId="urn:microsoft.com/office/officeart/2008/layout/TitlePictureLineup"/>
    <dgm:cxn modelId="{79DFCC46-37BC-F74A-81B3-7CEB2F03739D}" type="presOf" srcId="{02C328FA-5371-43F4-9F89-AAC597EC48F5}" destId="{BD5BC1A1-6604-4ADE-8144-09CAEB9E1605}" srcOrd="0" destOrd="0" presId="urn:microsoft.com/office/officeart/2008/layout/TitlePictureLineup"/>
    <dgm:cxn modelId="{5179DE50-258D-F640-8640-FA6CBC90300C}" type="presOf" srcId="{4E3FEEF3-F17D-4EFC-980B-0B99F8088B36}" destId="{9D2CA048-B4EB-452A-AFCB-EA35CBCDB99F}" srcOrd="0" destOrd="0" presId="urn:microsoft.com/office/officeart/2008/layout/TitlePictureLineup"/>
    <dgm:cxn modelId="{D401DE0E-B8CB-4427-93CA-9952518A3985}" srcId="{A72FF6E8-F089-42B3-95E2-37300418E9B2}" destId="{51F2998A-C996-49F8-9647-D82F88E99A3D}" srcOrd="0" destOrd="0" parTransId="{DB79C5AC-B172-4F44-8910-0B610B977D98}" sibTransId="{EEDDE1F1-8B4D-454A-B569-9FF6088A90FF}"/>
    <dgm:cxn modelId="{C7545487-01D4-4B3B-9E93-45986F68E599}" srcId="{478EC327-6A0A-478E-AA7A-B73231A24F69}" destId="{8F5DECF2-8998-4CFF-860A-383C9704285C}" srcOrd="0" destOrd="0" parTransId="{281DDFDF-5552-45B8-B9A1-AC9DA285704C}" sibTransId="{AA1605E4-B1B8-4200-A307-ABD069A91C55}"/>
    <dgm:cxn modelId="{0F66ABC9-FDAA-0448-9173-8FF62C71A2E2}" type="presOf" srcId="{478EC327-6A0A-478E-AA7A-B73231A24F69}" destId="{D89666A8-F620-45D8-9ACB-473EE2039953}" srcOrd="0" destOrd="0" presId="urn:microsoft.com/office/officeart/2008/layout/TitlePictureLineup"/>
    <dgm:cxn modelId="{B05A0FCF-A43C-7A4A-9398-6B42512CD430}" type="presParOf" srcId="{C06F983A-71D8-4E02-B7BF-49D3C7AE6C7D}" destId="{EF8EC704-8732-43B3-A8E4-D85B853C38AC}" srcOrd="0" destOrd="0" presId="urn:microsoft.com/office/officeart/2008/layout/TitlePictureLineup"/>
    <dgm:cxn modelId="{B5CF14A7-F85B-7648-9665-FEC2F3C25748}" type="presParOf" srcId="{EF8EC704-8732-43B3-A8E4-D85B853C38AC}" destId="{C7E5CC84-621F-4FB8-93CC-DD58C4501C47}" srcOrd="0" destOrd="0" presId="urn:microsoft.com/office/officeart/2008/layout/TitlePictureLineup"/>
    <dgm:cxn modelId="{BE54A78B-1384-044E-AB5C-74177978B668}" type="presParOf" srcId="{EF8EC704-8732-43B3-A8E4-D85B853C38AC}" destId="{DB4F88E7-5264-4AA3-82CA-4FBEA3679D34}" srcOrd="1" destOrd="0" presId="urn:microsoft.com/office/officeart/2008/layout/TitlePictureLineup"/>
    <dgm:cxn modelId="{158B5462-95EF-CC4E-BA45-F48F01688881}" type="presParOf" srcId="{EF8EC704-8732-43B3-A8E4-D85B853C38AC}" destId="{79E159CF-4214-4118-BC0F-491030FAECD6}" srcOrd="2" destOrd="0" presId="urn:microsoft.com/office/officeart/2008/layout/TitlePictureLineup"/>
    <dgm:cxn modelId="{B1D98806-6E84-9A47-82BB-8BF35FD8939C}" type="presParOf" srcId="{EF8EC704-8732-43B3-A8E4-D85B853C38AC}" destId="{BD5BC1A1-6604-4ADE-8144-09CAEB9E1605}" srcOrd="3" destOrd="0" presId="urn:microsoft.com/office/officeart/2008/layout/TitlePictureLineup"/>
    <dgm:cxn modelId="{E663390F-DA9C-394E-83A3-9B0BB322E3E1}" type="presParOf" srcId="{C06F983A-71D8-4E02-B7BF-49D3C7AE6C7D}" destId="{C4300F5D-5A97-43D6-8EC6-488861249481}" srcOrd="1" destOrd="0" presId="urn:microsoft.com/office/officeart/2008/layout/TitlePictureLineup"/>
    <dgm:cxn modelId="{A75FF494-93B2-F942-9D5D-E2C60D100F1E}" type="presParOf" srcId="{C06F983A-71D8-4E02-B7BF-49D3C7AE6C7D}" destId="{23115BCD-1606-49FA-ACE2-DDA0FF642680}" srcOrd="2" destOrd="0" presId="urn:microsoft.com/office/officeart/2008/layout/TitlePictureLineup"/>
    <dgm:cxn modelId="{3AC063D2-4227-E040-865D-D212331666E1}" type="presParOf" srcId="{23115BCD-1606-49FA-ACE2-DDA0FF642680}" destId="{6A7D4757-BBEC-4A0B-BB44-47B8CAF71E67}" srcOrd="0" destOrd="0" presId="urn:microsoft.com/office/officeart/2008/layout/TitlePictureLineup"/>
    <dgm:cxn modelId="{4210FC6F-BE7E-C24A-AD9F-C2BAD563E33E}" type="presParOf" srcId="{23115BCD-1606-49FA-ACE2-DDA0FF642680}" destId="{053575C5-A1E2-438C-9E7C-C0A4E8D01ED2}" srcOrd="1" destOrd="0" presId="urn:microsoft.com/office/officeart/2008/layout/TitlePictureLineup"/>
    <dgm:cxn modelId="{68128C2E-9BC5-5E4E-B3DE-387B6987E319}" type="presParOf" srcId="{23115BCD-1606-49FA-ACE2-DDA0FF642680}" destId="{42C44A6B-8021-4F04-A152-FA1F01663D75}" srcOrd="2" destOrd="0" presId="urn:microsoft.com/office/officeart/2008/layout/TitlePictureLineup"/>
    <dgm:cxn modelId="{5D45B43A-502B-484F-984D-0B85866DD2AD}" type="presParOf" srcId="{23115BCD-1606-49FA-ACE2-DDA0FF642680}" destId="{D89666A8-F620-45D8-9ACB-473EE2039953}" srcOrd="3" destOrd="0" presId="urn:microsoft.com/office/officeart/2008/layout/TitlePictureLineup"/>
    <dgm:cxn modelId="{4BD19FF5-A734-5D46-8565-286AFEE7481E}" type="presParOf" srcId="{C06F983A-71D8-4E02-B7BF-49D3C7AE6C7D}" destId="{6F682FA0-7463-42A7-A870-48C65D2965ED}" srcOrd="3" destOrd="0" presId="urn:microsoft.com/office/officeart/2008/layout/TitlePictureLineup"/>
    <dgm:cxn modelId="{A3E0210B-6D4B-DB49-B671-2219A4C2E047}" type="presParOf" srcId="{C06F983A-71D8-4E02-B7BF-49D3C7AE6C7D}" destId="{8138BACA-B9E1-4E90-B1D6-5F16B3413134}" srcOrd="4" destOrd="0" presId="urn:microsoft.com/office/officeart/2008/layout/TitlePictureLineup"/>
    <dgm:cxn modelId="{56FFE914-D6D5-EA4C-AA74-71C587800951}" type="presParOf" srcId="{8138BACA-B9E1-4E90-B1D6-5F16B3413134}" destId="{5653992E-6BB1-4148-856F-0D09D2298421}" srcOrd="0" destOrd="0" presId="urn:microsoft.com/office/officeart/2008/layout/TitlePictureLineup"/>
    <dgm:cxn modelId="{0405D617-5AC4-7E4B-9C5F-642E161D16D7}" type="presParOf" srcId="{8138BACA-B9E1-4E90-B1D6-5F16B3413134}" destId="{9C2A40E9-D1D6-42CE-8841-22B64965E3E7}" srcOrd="1" destOrd="0" presId="urn:microsoft.com/office/officeart/2008/layout/TitlePictureLineup"/>
    <dgm:cxn modelId="{C692805E-95C4-2346-BC7F-A74E86213615}" type="presParOf" srcId="{8138BACA-B9E1-4E90-B1D6-5F16B3413134}" destId="{CF3E535E-7297-4EB2-A4E6-66A3529025E8}" srcOrd="2" destOrd="0" presId="urn:microsoft.com/office/officeart/2008/layout/TitlePictureLineup"/>
    <dgm:cxn modelId="{6BA9DEAC-188E-324C-9EF8-8FEF1B8EBBC3}" type="presParOf" srcId="{8138BACA-B9E1-4E90-B1D6-5F16B3413134}" destId="{21073A54-BCE5-4C88-A7B9-61C0EA19925C}" srcOrd="3" destOrd="0" presId="urn:microsoft.com/office/officeart/2008/layout/TitlePictureLineup"/>
    <dgm:cxn modelId="{33C07087-9B6D-7547-AD0B-D80142D676E3}" type="presParOf" srcId="{C06F983A-71D8-4E02-B7BF-49D3C7AE6C7D}" destId="{236CAB72-F569-4C23-8A0C-FC2E97BF0E18}" srcOrd="5" destOrd="0" presId="urn:microsoft.com/office/officeart/2008/layout/TitlePictureLineup"/>
    <dgm:cxn modelId="{C4170219-F261-584E-85B7-74E2FD564266}" type="presParOf" srcId="{C06F983A-71D8-4E02-B7BF-49D3C7AE6C7D}" destId="{FA09B90E-1DF7-4DEE-AA42-8B3743E34860}" srcOrd="6" destOrd="0" presId="urn:microsoft.com/office/officeart/2008/layout/TitlePictureLineup"/>
    <dgm:cxn modelId="{F2916B81-E9F1-4741-8C7E-449550AA28A4}" type="presParOf" srcId="{FA09B90E-1DF7-4DEE-AA42-8B3743E34860}" destId="{6009388C-A63E-448D-BC1E-11839F504802}" srcOrd="0" destOrd="0" presId="urn:microsoft.com/office/officeart/2008/layout/TitlePictureLineup"/>
    <dgm:cxn modelId="{E49BDA3B-3D1F-144F-ABD0-13F7937244B9}" type="presParOf" srcId="{FA09B90E-1DF7-4DEE-AA42-8B3743E34860}" destId="{D161EA11-0733-4192-9571-5966DCBFB039}" srcOrd="1" destOrd="0" presId="urn:microsoft.com/office/officeart/2008/layout/TitlePictureLineup"/>
    <dgm:cxn modelId="{17B7E265-B0E7-5140-84DD-E8CD94E7FFC2}" type="presParOf" srcId="{FA09B90E-1DF7-4DEE-AA42-8B3743E34860}" destId="{9D2CA048-B4EB-452A-AFCB-EA35CBCDB99F}" srcOrd="2" destOrd="0" presId="urn:microsoft.com/office/officeart/2008/layout/TitlePictureLineup"/>
    <dgm:cxn modelId="{124EE083-B76E-1541-BA72-0DF6898B8094}" type="presParOf" srcId="{FA09B90E-1DF7-4DEE-AA42-8B3743E34860}" destId="{455D91FC-4C36-4B36-B7A7-73B4D9CE0763}" srcOrd="3" destOrd="0" presId="urn:microsoft.com/office/officeart/2008/layout/TitlePictureLineup"/>
    <dgm:cxn modelId="{581E6D53-6280-CD42-A777-AA6ABFBA73DA}" type="presParOf" srcId="{C06F983A-71D8-4E02-B7BF-49D3C7AE6C7D}" destId="{5F7F0DF8-982C-4C7C-AB99-089643EE3031}" srcOrd="7" destOrd="0" presId="urn:microsoft.com/office/officeart/2008/layout/TitlePictureLineup"/>
    <dgm:cxn modelId="{0E45AC8F-55A1-D74D-B2FA-C42E3A9A92B8}" type="presParOf" srcId="{C06F983A-71D8-4E02-B7BF-49D3C7AE6C7D}" destId="{82A643C6-B09D-4800-8A03-5F80056C206F}" srcOrd="8" destOrd="0" presId="urn:microsoft.com/office/officeart/2008/layout/TitlePictureLineup"/>
    <dgm:cxn modelId="{AD7A9692-8C35-C34A-93BA-18F2F370B99C}" type="presParOf" srcId="{82A643C6-B09D-4800-8A03-5F80056C206F}" destId="{E784A791-5527-4D54-91BD-F942823AA984}" srcOrd="0" destOrd="0" presId="urn:microsoft.com/office/officeart/2008/layout/TitlePictureLineup"/>
    <dgm:cxn modelId="{E010F273-B4AA-EC46-8EBB-77B7467AD126}" type="presParOf" srcId="{82A643C6-B09D-4800-8A03-5F80056C206F}" destId="{607585A9-04C8-4384-9F41-E1927A8878C6}" srcOrd="1" destOrd="0" presId="urn:microsoft.com/office/officeart/2008/layout/TitlePictureLineup"/>
    <dgm:cxn modelId="{462CCD86-40EF-CC4C-95EB-FE0EF173A882}" type="presParOf" srcId="{82A643C6-B09D-4800-8A03-5F80056C206F}" destId="{9709E68A-4EB0-4FF8-9457-31ECAD50F1E0}" srcOrd="2" destOrd="0" presId="urn:microsoft.com/office/officeart/2008/layout/TitlePictureLineup"/>
    <dgm:cxn modelId="{0A44C43F-E66C-2C44-A839-52A0722C98F7}" type="presParOf" srcId="{82A643C6-B09D-4800-8A03-5F80056C206F}" destId="{D4D4E803-B6AB-41F0-9E8A-392A3740F078}" srcOrd="3" destOrd="0" presId="urn:microsoft.com/office/officeart/2008/layout/TitlePictureLineu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0965032-DF36-4B1C-948B-D65D7D419761}" type="doc">
      <dgm:prSet loTypeId="urn:microsoft.com/office/officeart/2008/layout/TitlePictureLineup" loCatId="picture" qsTypeId="urn:microsoft.com/office/officeart/2005/8/quickstyle/simple1" qsCatId="simple" csTypeId="urn:microsoft.com/office/officeart/2005/8/colors/colorful1" csCatId="colorful" phldr="1"/>
      <dgm:spPr/>
      <dgm:t>
        <a:bodyPr/>
        <a:lstStyle/>
        <a:p>
          <a:endParaRPr lang="es-MX"/>
        </a:p>
      </dgm:t>
    </dgm:pt>
    <dgm:pt modelId="{4E9DA7C1-1480-49EA-9CD0-8F6A0D6AA42D}">
      <dgm:prSet phldrT="[Texto]"/>
      <dgm:spPr/>
      <dgm:t>
        <a:bodyPr/>
        <a:lstStyle/>
        <a:p>
          <a:r>
            <a:rPr lang="es-MX" dirty="0" smtClean="0"/>
            <a:t>2001</a:t>
          </a:r>
          <a:endParaRPr lang="es-MX" dirty="0"/>
        </a:p>
      </dgm:t>
    </dgm:pt>
    <dgm:pt modelId="{40F28A17-5F68-468F-A5FE-BC0F0F46F628}" type="parTrans" cxnId="{E4E466F7-1B5A-4336-AB3C-78D4058B505D}">
      <dgm:prSet/>
      <dgm:spPr/>
      <dgm:t>
        <a:bodyPr/>
        <a:lstStyle/>
        <a:p>
          <a:endParaRPr lang="es-MX"/>
        </a:p>
      </dgm:t>
    </dgm:pt>
    <dgm:pt modelId="{9063222A-6D2E-4403-87E6-392A62B3257A}" type="sibTrans" cxnId="{E4E466F7-1B5A-4336-AB3C-78D4058B505D}">
      <dgm:prSet/>
      <dgm:spPr/>
      <dgm:t>
        <a:bodyPr/>
        <a:lstStyle/>
        <a:p>
          <a:endParaRPr lang="es-MX"/>
        </a:p>
      </dgm:t>
    </dgm:pt>
    <dgm:pt modelId="{807B853D-EC68-4E68-B041-A305F83ACF72}">
      <dgm:prSet phldrT="[Texto]"/>
      <dgm:spPr/>
      <dgm:t>
        <a:bodyPr/>
        <a:lstStyle/>
        <a:p>
          <a:r>
            <a:rPr lang="es-MX" dirty="0" smtClean="0"/>
            <a:t>2002</a:t>
          </a:r>
          <a:endParaRPr lang="es-MX" dirty="0"/>
        </a:p>
      </dgm:t>
    </dgm:pt>
    <dgm:pt modelId="{B93BA4E7-5EB3-46E1-BD5D-A305C1788F4F}" type="parTrans" cxnId="{5308401F-FB2F-43C4-81C8-779779D27C6A}">
      <dgm:prSet/>
      <dgm:spPr/>
      <dgm:t>
        <a:bodyPr/>
        <a:lstStyle/>
        <a:p>
          <a:endParaRPr lang="es-MX"/>
        </a:p>
      </dgm:t>
    </dgm:pt>
    <dgm:pt modelId="{DE6065D6-E94F-4770-9374-5C4FF8DB6BCB}" type="sibTrans" cxnId="{5308401F-FB2F-43C4-81C8-779779D27C6A}">
      <dgm:prSet/>
      <dgm:spPr/>
      <dgm:t>
        <a:bodyPr/>
        <a:lstStyle/>
        <a:p>
          <a:endParaRPr lang="es-MX"/>
        </a:p>
      </dgm:t>
    </dgm:pt>
    <dgm:pt modelId="{12B981EF-2CD5-44C3-9725-A84BA558D9CA}">
      <dgm:prSet phldrT="[Texto]" custT="1"/>
      <dgm:spPr/>
      <dgm:t>
        <a:bodyPr/>
        <a:lstStyle/>
        <a:p>
          <a:r>
            <a:rPr lang="es-ES_tradnl" sz="1100" dirty="0" smtClean="0"/>
            <a:t>Destacados académicos e investigadores de la comunicación en México han empezado a realizar las funciones de consultores en aspectos estratégicos de comunicación para algunos organismos o dependencias gubernamentales, y también han empezado a desempeñarse como asesores de destacados funcionarios públicos.</a:t>
          </a:r>
          <a:endParaRPr lang="es-MX" sz="1100" dirty="0"/>
        </a:p>
      </dgm:t>
    </dgm:pt>
    <dgm:pt modelId="{049637DB-D43A-430C-82B1-9A6D89DA6CF2}" type="parTrans" cxnId="{5AC45203-E945-426C-9F6D-EFB739D70B9F}">
      <dgm:prSet/>
      <dgm:spPr/>
      <dgm:t>
        <a:bodyPr/>
        <a:lstStyle/>
        <a:p>
          <a:endParaRPr lang="es-MX"/>
        </a:p>
      </dgm:t>
    </dgm:pt>
    <dgm:pt modelId="{82501F5A-A305-473C-8AD6-A5E982EC7B40}" type="sibTrans" cxnId="{5AC45203-E945-426C-9F6D-EFB739D70B9F}">
      <dgm:prSet/>
      <dgm:spPr/>
      <dgm:t>
        <a:bodyPr/>
        <a:lstStyle/>
        <a:p>
          <a:endParaRPr lang="es-MX"/>
        </a:p>
      </dgm:t>
    </dgm:pt>
    <dgm:pt modelId="{64E2A2C9-7137-464B-B9E2-6F01542CA98B}">
      <dgm:prSet phldrT="[Texto]" custT="1"/>
      <dgm:spPr/>
      <dgm:t>
        <a:bodyPr/>
        <a:lstStyle/>
        <a:p>
          <a:r>
            <a:rPr lang="es-MX" sz="1600" dirty="0" smtClean="0"/>
            <a:t>2001</a:t>
          </a:r>
          <a:endParaRPr lang="es-MX" sz="1600" dirty="0"/>
        </a:p>
      </dgm:t>
    </dgm:pt>
    <dgm:pt modelId="{C94B4DD8-8399-4A59-B830-DEA499DABEE2}" type="parTrans" cxnId="{61247B1A-1A49-4BD6-8A2F-7531D02D7768}">
      <dgm:prSet/>
      <dgm:spPr/>
      <dgm:t>
        <a:bodyPr/>
        <a:lstStyle/>
        <a:p>
          <a:endParaRPr lang="es-MX"/>
        </a:p>
      </dgm:t>
    </dgm:pt>
    <dgm:pt modelId="{D028FF32-8012-41F1-BA8E-1EBBDC34037F}" type="sibTrans" cxnId="{61247B1A-1A49-4BD6-8A2F-7531D02D7768}">
      <dgm:prSet/>
      <dgm:spPr/>
      <dgm:t>
        <a:bodyPr/>
        <a:lstStyle/>
        <a:p>
          <a:endParaRPr lang="es-MX"/>
        </a:p>
      </dgm:t>
    </dgm:pt>
    <dgm:pt modelId="{0C604A66-097D-4956-9FA1-DE000D27C6E0}">
      <dgm:prSet phldrT="[Texto]" custT="1"/>
      <dgm:spPr/>
      <dgm:t>
        <a:bodyPr/>
        <a:lstStyle/>
        <a:p>
          <a:r>
            <a:rPr lang="es-ES_tradnl" sz="900" dirty="0" smtClean="0"/>
            <a:t>El total de escuelas y universidades en las cuales se imparte la licenciatura en ciencias de la comunicación, carreras afines o programas de posgrado, ascendía a poco más de 250. Entonces el total de estudiantes de la licenciatura en ciencias de la comunicación se estimaba en 50,000.</a:t>
          </a:r>
          <a:endParaRPr lang="es-MX" sz="900" dirty="0"/>
        </a:p>
      </dgm:t>
    </dgm:pt>
    <dgm:pt modelId="{CF076E3E-A431-4938-8B1D-87C5250FEC29}" type="parTrans" cxnId="{84398360-7658-416E-A03C-B1A23E31A766}">
      <dgm:prSet/>
      <dgm:spPr/>
      <dgm:t>
        <a:bodyPr/>
        <a:lstStyle/>
        <a:p>
          <a:endParaRPr lang="es-MX"/>
        </a:p>
      </dgm:t>
    </dgm:pt>
    <dgm:pt modelId="{FE2C50B2-BE7A-4E83-AF4A-930736CF45B1}" type="sibTrans" cxnId="{84398360-7658-416E-A03C-B1A23E31A766}">
      <dgm:prSet/>
      <dgm:spPr/>
      <dgm:t>
        <a:bodyPr/>
        <a:lstStyle/>
        <a:p>
          <a:endParaRPr lang="es-MX"/>
        </a:p>
      </dgm:t>
    </dgm:pt>
    <dgm:pt modelId="{57BF6333-D849-40A6-9911-18DD36BF0B80}">
      <dgm:prSet phldrT="[Texto]" custT="1"/>
      <dgm:spPr/>
      <dgm:t>
        <a:bodyPr/>
        <a:lstStyle/>
        <a:p>
          <a:r>
            <a:rPr lang="es-ES_tradnl" sz="1200" dirty="0" smtClean="0"/>
            <a:t>Ya operaban en México más de cincuenta agencias de relaciones públicas, las cuales facturaron 600 millones de dólares.</a:t>
          </a:r>
          <a:endParaRPr lang="es-MX" sz="1200" dirty="0"/>
        </a:p>
      </dgm:t>
    </dgm:pt>
    <dgm:pt modelId="{44C149B4-F725-4991-8BC7-F035B4A5EDEF}" type="parTrans" cxnId="{D7216426-2EE9-42E6-A58C-15A75683A058}">
      <dgm:prSet/>
      <dgm:spPr/>
      <dgm:t>
        <a:bodyPr/>
        <a:lstStyle/>
        <a:p>
          <a:endParaRPr lang="es-MX"/>
        </a:p>
      </dgm:t>
    </dgm:pt>
    <dgm:pt modelId="{AF130645-FD8C-4FF9-98D9-01AA9480534E}" type="sibTrans" cxnId="{D7216426-2EE9-42E6-A58C-15A75683A058}">
      <dgm:prSet/>
      <dgm:spPr/>
      <dgm:t>
        <a:bodyPr/>
        <a:lstStyle/>
        <a:p>
          <a:endParaRPr lang="es-MX"/>
        </a:p>
      </dgm:t>
    </dgm:pt>
    <dgm:pt modelId="{F6E95094-B90D-4C73-B557-CD6A79ED982F}">
      <dgm:prSet phldrT="[Texto]" custT="1"/>
      <dgm:spPr/>
      <dgm:t>
        <a:bodyPr/>
        <a:lstStyle/>
        <a:p>
          <a:r>
            <a:rPr lang="es-MX" sz="1600" dirty="0" smtClean="0"/>
            <a:t> 2001</a:t>
          </a:r>
          <a:endParaRPr lang="es-MX" sz="1600" dirty="0"/>
        </a:p>
      </dgm:t>
    </dgm:pt>
    <dgm:pt modelId="{11F5A42B-BBCA-4410-8107-EA8AB6CA30C2}" type="parTrans" cxnId="{3DC2711A-F974-4884-9439-4BFA7F4F1558}">
      <dgm:prSet/>
      <dgm:spPr/>
      <dgm:t>
        <a:bodyPr/>
        <a:lstStyle/>
        <a:p>
          <a:endParaRPr lang="es-MX"/>
        </a:p>
      </dgm:t>
    </dgm:pt>
    <dgm:pt modelId="{85F031F1-8E2E-4896-BD6A-F78A63E21651}" type="sibTrans" cxnId="{3DC2711A-F974-4884-9439-4BFA7F4F1558}">
      <dgm:prSet/>
      <dgm:spPr/>
      <dgm:t>
        <a:bodyPr/>
        <a:lstStyle/>
        <a:p>
          <a:endParaRPr lang="es-MX"/>
        </a:p>
      </dgm:t>
    </dgm:pt>
    <dgm:pt modelId="{71E5CDB6-5B42-4FA1-83FA-6CF7F4C1ECE1}">
      <dgm:prSet phldrT="[Texto]"/>
      <dgm:spPr/>
      <dgm:t>
        <a:bodyPr/>
        <a:lstStyle/>
        <a:p>
          <a:r>
            <a:rPr lang="es-ES_tradnl" dirty="0" smtClean="0"/>
            <a:t>Más de 55 escuelas o universidades en las cuales se impartía la licenciatura en periodismo, en ciencias de la comunicación, carreras afines o programas de posgrado en comunicación participaban como miembros activos de CONEICC..</a:t>
          </a:r>
          <a:endParaRPr lang="es-MX" dirty="0"/>
        </a:p>
      </dgm:t>
    </dgm:pt>
    <dgm:pt modelId="{7D2788E0-DF83-450E-A513-052FB1D79D13}" type="parTrans" cxnId="{DCCF0A00-7BF5-4A83-AE9A-6FB1286FFDD9}">
      <dgm:prSet/>
      <dgm:spPr/>
      <dgm:t>
        <a:bodyPr/>
        <a:lstStyle/>
        <a:p>
          <a:endParaRPr lang="es-MX"/>
        </a:p>
      </dgm:t>
    </dgm:pt>
    <dgm:pt modelId="{D0ABE632-FC72-4CA2-9B97-96FEB17B4A49}" type="sibTrans" cxnId="{DCCF0A00-7BF5-4A83-AE9A-6FB1286FFDD9}">
      <dgm:prSet/>
      <dgm:spPr/>
      <dgm:t>
        <a:bodyPr/>
        <a:lstStyle/>
        <a:p>
          <a:endParaRPr lang="es-MX"/>
        </a:p>
      </dgm:t>
    </dgm:pt>
    <dgm:pt modelId="{ADD4A057-B5E2-4146-AB90-7475FCB0D4C5}">
      <dgm:prSet phldrT="[Texto]" custT="1"/>
      <dgm:spPr/>
      <dgm:t>
        <a:bodyPr/>
        <a:lstStyle/>
        <a:p>
          <a:r>
            <a:rPr lang="es-ES_tradnl" sz="1200" dirty="0" smtClean="0"/>
            <a:t>En 36 escuelas o universidades de América Latina se imparte la licenciatura en relaciones públicas o la correspondiente especialidad.</a:t>
          </a:r>
          <a:endParaRPr lang="es-MX" sz="1200" dirty="0"/>
        </a:p>
      </dgm:t>
    </dgm:pt>
    <dgm:pt modelId="{D9429345-F63B-42F2-A4C7-86A1F04E5BC7}" type="sibTrans" cxnId="{30BFAE5A-3610-498C-AE91-22F25700ED3E}">
      <dgm:prSet/>
      <dgm:spPr/>
      <dgm:t>
        <a:bodyPr/>
        <a:lstStyle/>
        <a:p>
          <a:endParaRPr lang="es-MX"/>
        </a:p>
      </dgm:t>
    </dgm:pt>
    <dgm:pt modelId="{6CD8B3F1-8B75-4719-9136-AE427CDB41DF}" type="parTrans" cxnId="{30BFAE5A-3610-498C-AE91-22F25700ED3E}">
      <dgm:prSet/>
      <dgm:spPr/>
      <dgm:t>
        <a:bodyPr/>
        <a:lstStyle/>
        <a:p>
          <a:endParaRPr lang="es-MX"/>
        </a:p>
      </dgm:t>
    </dgm:pt>
    <dgm:pt modelId="{CE6816D9-ED6A-4DC6-93E9-9B303718C0CF}">
      <dgm:prSet phldrT="[Texto]"/>
      <dgm:spPr/>
      <dgm:t>
        <a:bodyPr/>
        <a:lstStyle/>
        <a:p>
          <a:r>
            <a:rPr lang="es-MX" dirty="0" smtClean="0"/>
            <a:t>2002</a:t>
          </a:r>
          <a:endParaRPr lang="es-MX" dirty="0"/>
        </a:p>
      </dgm:t>
    </dgm:pt>
    <dgm:pt modelId="{E97DB923-A17D-4621-853D-5A6B6C5ACBEC}" type="sibTrans" cxnId="{912C2251-FCF2-42C2-A011-279C86AA2208}">
      <dgm:prSet/>
      <dgm:spPr/>
      <dgm:t>
        <a:bodyPr/>
        <a:lstStyle/>
        <a:p>
          <a:endParaRPr lang="es-MX"/>
        </a:p>
      </dgm:t>
    </dgm:pt>
    <dgm:pt modelId="{E8C70017-B21A-4108-983C-E03C6FC8C99F}" type="parTrans" cxnId="{912C2251-FCF2-42C2-A011-279C86AA2208}">
      <dgm:prSet/>
      <dgm:spPr/>
      <dgm:t>
        <a:bodyPr/>
        <a:lstStyle/>
        <a:p>
          <a:endParaRPr lang="es-MX"/>
        </a:p>
      </dgm:t>
    </dgm:pt>
    <dgm:pt modelId="{CB82C0CB-9933-4DC2-9E7C-6B4DD02E0B7B}" type="pres">
      <dgm:prSet presAssocID="{F0965032-DF36-4B1C-948B-D65D7D419761}" presName="Name0" presStyleCnt="0">
        <dgm:presLayoutVars>
          <dgm:dir/>
        </dgm:presLayoutVars>
      </dgm:prSet>
      <dgm:spPr/>
      <dgm:t>
        <a:bodyPr/>
        <a:lstStyle/>
        <a:p>
          <a:endParaRPr lang="es-MX"/>
        </a:p>
      </dgm:t>
    </dgm:pt>
    <dgm:pt modelId="{C48FD5B8-DE73-4E92-9256-4F92F425D70C}" type="pres">
      <dgm:prSet presAssocID="{F6E95094-B90D-4C73-B557-CD6A79ED982F}" presName="composite" presStyleCnt="0"/>
      <dgm:spPr/>
    </dgm:pt>
    <dgm:pt modelId="{45A4461A-2548-4523-BA28-9001F61A6CB1}" type="pres">
      <dgm:prSet presAssocID="{F6E95094-B90D-4C73-B557-CD6A79ED982F}" presName="Accent" presStyleLbl="alignAcc1" presStyleIdx="0" presStyleCnt="5"/>
      <dgm:spPr/>
    </dgm:pt>
    <dgm:pt modelId="{3628C5CB-16AC-4E11-BE7C-FE6D6D6D415B}" type="pres">
      <dgm:prSet presAssocID="{F6E95094-B90D-4C73-B557-CD6A79ED982F}" presName="Image"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D73175DE-7301-44E0-AF0C-D534359013D7}" type="pres">
      <dgm:prSet presAssocID="{F6E95094-B90D-4C73-B557-CD6A79ED982F}" presName="Child" presStyleLbl="revTx" presStyleIdx="0" presStyleCnt="5">
        <dgm:presLayoutVars>
          <dgm:bulletEnabled val="1"/>
        </dgm:presLayoutVars>
      </dgm:prSet>
      <dgm:spPr/>
      <dgm:t>
        <a:bodyPr/>
        <a:lstStyle/>
        <a:p>
          <a:endParaRPr lang="es-MX"/>
        </a:p>
      </dgm:t>
    </dgm:pt>
    <dgm:pt modelId="{64CDE9A0-7D9C-42BF-99A5-37C6C6100EFB}" type="pres">
      <dgm:prSet presAssocID="{F6E95094-B90D-4C73-B557-CD6A79ED982F}" presName="Parent" presStyleLbl="alignNode1" presStyleIdx="0" presStyleCnt="5" custLinFactNeighborX="-11822" custLinFactNeighborY="-1602">
        <dgm:presLayoutVars>
          <dgm:bulletEnabled val="1"/>
        </dgm:presLayoutVars>
      </dgm:prSet>
      <dgm:spPr/>
      <dgm:t>
        <a:bodyPr/>
        <a:lstStyle/>
        <a:p>
          <a:endParaRPr lang="es-MX"/>
        </a:p>
      </dgm:t>
    </dgm:pt>
    <dgm:pt modelId="{C6FD359A-5EC6-4BAE-A525-73033EBC95FA}" type="pres">
      <dgm:prSet presAssocID="{85F031F1-8E2E-4896-BD6A-F78A63E21651}" presName="sibTrans" presStyleCnt="0"/>
      <dgm:spPr/>
    </dgm:pt>
    <dgm:pt modelId="{58471E32-64CC-43F1-9689-F9CDB532725D}" type="pres">
      <dgm:prSet presAssocID="{64E2A2C9-7137-464B-B9E2-6F01542CA98B}" presName="composite" presStyleCnt="0"/>
      <dgm:spPr/>
    </dgm:pt>
    <dgm:pt modelId="{0150C2B8-C01F-47EF-8B97-08079D4BFFAD}" type="pres">
      <dgm:prSet presAssocID="{64E2A2C9-7137-464B-B9E2-6F01542CA98B}" presName="Accent" presStyleLbl="alignAcc1" presStyleIdx="1" presStyleCnt="5"/>
      <dgm:spPr/>
    </dgm:pt>
    <dgm:pt modelId="{3D817469-AD40-4663-989E-BB87E8C686C8}" type="pres">
      <dgm:prSet presAssocID="{64E2A2C9-7137-464B-B9E2-6F01542CA98B}" presName="Image" presStyleLbl="nod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537B8C20-13F6-41A4-9548-CBC9159BEDDC}" type="pres">
      <dgm:prSet presAssocID="{64E2A2C9-7137-464B-B9E2-6F01542CA98B}" presName="Child" presStyleLbl="revTx" presStyleIdx="1" presStyleCnt="5">
        <dgm:presLayoutVars>
          <dgm:bulletEnabled val="1"/>
        </dgm:presLayoutVars>
      </dgm:prSet>
      <dgm:spPr/>
      <dgm:t>
        <a:bodyPr/>
        <a:lstStyle/>
        <a:p>
          <a:endParaRPr lang="es-MX"/>
        </a:p>
      </dgm:t>
    </dgm:pt>
    <dgm:pt modelId="{ECA21805-26CF-41A8-B927-49F66BA23758}" type="pres">
      <dgm:prSet presAssocID="{64E2A2C9-7137-464B-B9E2-6F01542CA98B}" presName="Parent" presStyleLbl="alignNode1" presStyleIdx="1" presStyleCnt="5">
        <dgm:presLayoutVars>
          <dgm:bulletEnabled val="1"/>
        </dgm:presLayoutVars>
      </dgm:prSet>
      <dgm:spPr/>
      <dgm:t>
        <a:bodyPr/>
        <a:lstStyle/>
        <a:p>
          <a:endParaRPr lang="es-MX"/>
        </a:p>
      </dgm:t>
    </dgm:pt>
    <dgm:pt modelId="{A59773C8-683F-4BD9-A6A9-E48B75358B93}" type="pres">
      <dgm:prSet presAssocID="{D028FF32-8012-41F1-BA8E-1EBBDC34037F}" presName="sibTrans" presStyleCnt="0"/>
      <dgm:spPr/>
    </dgm:pt>
    <dgm:pt modelId="{D7DBD958-DCA5-44C3-B712-AFDC68E44EE4}" type="pres">
      <dgm:prSet presAssocID="{4E9DA7C1-1480-49EA-9CD0-8F6A0D6AA42D}" presName="composite" presStyleCnt="0"/>
      <dgm:spPr/>
    </dgm:pt>
    <dgm:pt modelId="{9B7A8FB4-3CD8-42B9-8756-346B15F01238}" type="pres">
      <dgm:prSet presAssocID="{4E9DA7C1-1480-49EA-9CD0-8F6A0D6AA42D}" presName="Accent" presStyleLbl="alignAcc1" presStyleIdx="2" presStyleCnt="5"/>
      <dgm:spPr/>
    </dgm:pt>
    <dgm:pt modelId="{F382B726-4F1C-444B-AB8B-3FAD67DCAD47}" type="pres">
      <dgm:prSet presAssocID="{4E9DA7C1-1480-49EA-9CD0-8F6A0D6AA42D}" presName="Image" presStyleLbl="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93000" r="-93000"/>
          </a:stretch>
        </a:blipFill>
      </dgm:spPr>
      <dgm:t>
        <a:bodyPr/>
        <a:lstStyle/>
        <a:p>
          <a:endParaRPr lang="es-ES"/>
        </a:p>
      </dgm:t>
    </dgm:pt>
    <dgm:pt modelId="{5CB152B4-BFA7-4D59-AA4C-C551DB6677AF}" type="pres">
      <dgm:prSet presAssocID="{4E9DA7C1-1480-49EA-9CD0-8F6A0D6AA42D}" presName="Child" presStyleLbl="revTx" presStyleIdx="2" presStyleCnt="5">
        <dgm:presLayoutVars>
          <dgm:bulletEnabled val="1"/>
        </dgm:presLayoutVars>
      </dgm:prSet>
      <dgm:spPr/>
      <dgm:t>
        <a:bodyPr/>
        <a:lstStyle/>
        <a:p>
          <a:endParaRPr lang="es-MX"/>
        </a:p>
      </dgm:t>
    </dgm:pt>
    <dgm:pt modelId="{6ABD5C7D-B500-49AB-9256-6C35BA26A34F}" type="pres">
      <dgm:prSet presAssocID="{4E9DA7C1-1480-49EA-9CD0-8F6A0D6AA42D}" presName="Parent" presStyleLbl="alignNode1" presStyleIdx="2" presStyleCnt="5">
        <dgm:presLayoutVars>
          <dgm:bulletEnabled val="1"/>
        </dgm:presLayoutVars>
      </dgm:prSet>
      <dgm:spPr/>
      <dgm:t>
        <a:bodyPr/>
        <a:lstStyle/>
        <a:p>
          <a:endParaRPr lang="es-MX"/>
        </a:p>
      </dgm:t>
    </dgm:pt>
    <dgm:pt modelId="{AFEDF02F-5FA4-4C9E-B40D-CF8C0DB513D0}" type="pres">
      <dgm:prSet presAssocID="{9063222A-6D2E-4403-87E6-392A62B3257A}" presName="sibTrans" presStyleCnt="0"/>
      <dgm:spPr/>
    </dgm:pt>
    <dgm:pt modelId="{11461D89-70C3-4A8B-B352-DFF2AAE701BA}" type="pres">
      <dgm:prSet presAssocID="{CE6816D9-ED6A-4DC6-93E9-9B303718C0CF}" presName="composite" presStyleCnt="0"/>
      <dgm:spPr/>
    </dgm:pt>
    <dgm:pt modelId="{4EE6FED3-6E2D-45F4-95D2-01D390497FD4}" type="pres">
      <dgm:prSet presAssocID="{CE6816D9-ED6A-4DC6-93E9-9B303718C0CF}" presName="Accent" presStyleLbl="alignAcc1" presStyleIdx="3" presStyleCnt="5"/>
      <dgm:spPr/>
    </dgm:pt>
    <dgm:pt modelId="{FE5846D7-D067-41A0-BF32-BEAD444913F7}" type="pres">
      <dgm:prSet presAssocID="{CE6816D9-ED6A-4DC6-93E9-9B303718C0CF}" presName="Image"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34000" b="-34000"/>
          </a:stretch>
        </a:blipFill>
      </dgm:spPr>
      <dgm:t>
        <a:bodyPr/>
        <a:lstStyle/>
        <a:p>
          <a:endParaRPr lang="es-ES"/>
        </a:p>
      </dgm:t>
    </dgm:pt>
    <dgm:pt modelId="{BA52ED19-E93E-4BCE-8DBF-CC81AFF42114}" type="pres">
      <dgm:prSet presAssocID="{CE6816D9-ED6A-4DC6-93E9-9B303718C0CF}" presName="Child" presStyleLbl="revTx" presStyleIdx="3" presStyleCnt="5">
        <dgm:presLayoutVars>
          <dgm:bulletEnabled val="1"/>
        </dgm:presLayoutVars>
      </dgm:prSet>
      <dgm:spPr/>
      <dgm:t>
        <a:bodyPr/>
        <a:lstStyle/>
        <a:p>
          <a:endParaRPr lang="es-MX"/>
        </a:p>
      </dgm:t>
    </dgm:pt>
    <dgm:pt modelId="{C49F8187-CF30-4983-A17C-921C750C8D33}" type="pres">
      <dgm:prSet presAssocID="{CE6816D9-ED6A-4DC6-93E9-9B303718C0CF}" presName="Parent" presStyleLbl="alignNode1" presStyleIdx="3" presStyleCnt="5">
        <dgm:presLayoutVars>
          <dgm:bulletEnabled val="1"/>
        </dgm:presLayoutVars>
      </dgm:prSet>
      <dgm:spPr/>
      <dgm:t>
        <a:bodyPr/>
        <a:lstStyle/>
        <a:p>
          <a:endParaRPr lang="es-MX"/>
        </a:p>
      </dgm:t>
    </dgm:pt>
    <dgm:pt modelId="{CDA25DA2-F0F4-4F58-9F1C-E76F1C5A66E1}" type="pres">
      <dgm:prSet presAssocID="{E97DB923-A17D-4621-853D-5A6B6C5ACBEC}" presName="sibTrans" presStyleCnt="0"/>
      <dgm:spPr/>
    </dgm:pt>
    <dgm:pt modelId="{D82D658F-5144-46A3-8386-AC4553EC2B0E}" type="pres">
      <dgm:prSet presAssocID="{807B853D-EC68-4E68-B041-A305F83ACF72}" presName="composite" presStyleCnt="0"/>
      <dgm:spPr/>
    </dgm:pt>
    <dgm:pt modelId="{F91B6465-0BC6-41D7-96EA-B726DA35C18F}" type="pres">
      <dgm:prSet presAssocID="{807B853D-EC68-4E68-B041-A305F83ACF72}" presName="Accent" presStyleLbl="alignAcc1" presStyleIdx="4" presStyleCnt="5"/>
      <dgm:spPr/>
    </dgm:pt>
    <dgm:pt modelId="{FB8AD224-A3F1-4DD6-AF21-4D49DC2E37B0}" type="pres">
      <dgm:prSet presAssocID="{807B853D-EC68-4E68-B041-A305F83ACF72}" presName="Image" presStyleLbl="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10000" r="-10000"/>
          </a:stretch>
        </a:blipFill>
      </dgm:spPr>
      <dgm:t>
        <a:bodyPr/>
        <a:lstStyle/>
        <a:p>
          <a:endParaRPr lang="es-MX"/>
        </a:p>
      </dgm:t>
    </dgm:pt>
    <dgm:pt modelId="{5F1BE09D-036A-43E8-9529-36695DC51A80}" type="pres">
      <dgm:prSet presAssocID="{807B853D-EC68-4E68-B041-A305F83ACF72}" presName="Child" presStyleLbl="revTx" presStyleIdx="4" presStyleCnt="5">
        <dgm:presLayoutVars>
          <dgm:bulletEnabled val="1"/>
        </dgm:presLayoutVars>
      </dgm:prSet>
      <dgm:spPr/>
      <dgm:t>
        <a:bodyPr/>
        <a:lstStyle/>
        <a:p>
          <a:endParaRPr lang="es-MX"/>
        </a:p>
      </dgm:t>
    </dgm:pt>
    <dgm:pt modelId="{79A1AF16-06FE-40C8-9299-8AACF6875069}" type="pres">
      <dgm:prSet presAssocID="{807B853D-EC68-4E68-B041-A305F83ACF72}" presName="Parent" presStyleLbl="alignNode1" presStyleIdx="4" presStyleCnt="5">
        <dgm:presLayoutVars>
          <dgm:bulletEnabled val="1"/>
        </dgm:presLayoutVars>
      </dgm:prSet>
      <dgm:spPr/>
      <dgm:t>
        <a:bodyPr/>
        <a:lstStyle/>
        <a:p>
          <a:endParaRPr lang="es-MX"/>
        </a:p>
      </dgm:t>
    </dgm:pt>
  </dgm:ptLst>
  <dgm:cxnLst>
    <dgm:cxn modelId="{912C2251-FCF2-42C2-A011-279C86AA2208}" srcId="{F0965032-DF36-4B1C-948B-D65D7D419761}" destId="{CE6816D9-ED6A-4DC6-93E9-9B303718C0CF}" srcOrd="3" destOrd="0" parTransId="{E8C70017-B21A-4108-983C-E03C6FC8C99F}" sibTransId="{E97DB923-A17D-4621-853D-5A6B6C5ACBEC}"/>
    <dgm:cxn modelId="{F532FFF3-1AB0-6E43-9FBF-851D056D189D}" type="presOf" srcId="{807B853D-EC68-4E68-B041-A305F83ACF72}" destId="{79A1AF16-06FE-40C8-9299-8AACF6875069}" srcOrd="0" destOrd="0" presId="urn:microsoft.com/office/officeart/2008/layout/TitlePictureLineup"/>
    <dgm:cxn modelId="{D7216426-2EE9-42E6-A58C-15A75683A058}" srcId="{4E9DA7C1-1480-49EA-9CD0-8F6A0D6AA42D}" destId="{57BF6333-D849-40A6-9911-18DD36BF0B80}" srcOrd="0" destOrd="0" parTransId="{44C149B4-F725-4991-8BC7-F035B4A5EDEF}" sibTransId="{AF130645-FD8C-4FF9-98D9-01AA9480534E}"/>
    <dgm:cxn modelId="{E4E466F7-1B5A-4336-AB3C-78D4058B505D}" srcId="{F0965032-DF36-4B1C-948B-D65D7D419761}" destId="{4E9DA7C1-1480-49EA-9CD0-8F6A0D6AA42D}" srcOrd="2" destOrd="0" parTransId="{40F28A17-5F68-468F-A5FE-BC0F0F46F628}" sibTransId="{9063222A-6D2E-4403-87E6-392A62B3257A}"/>
    <dgm:cxn modelId="{5FEC4A36-6FB2-AD43-BDF0-F09C90F6060F}" type="presOf" srcId="{F6E95094-B90D-4C73-B557-CD6A79ED982F}" destId="{64CDE9A0-7D9C-42BF-99A5-37C6C6100EFB}" srcOrd="0" destOrd="0" presId="urn:microsoft.com/office/officeart/2008/layout/TitlePictureLineup"/>
    <dgm:cxn modelId="{858B4354-D539-3F41-8A0C-862EEED2E020}" type="presOf" srcId="{F0965032-DF36-4B1C-948B-D65D7D419761}" destId="{CB82C0CB-9933-4DC2-9E7C-6B4DD02E0B7B}" srcOrd="0" destOrd="0" presId="urn:microsoft.com/office/officeart/2008/layout/TitlePictureLineup"/>
    <dgm:cxn modelId="{5308401F-FB2F-43C4-81C8-779779D27C6A}" srcId="{F0965032-DF36-4B1C-948B-D65D7D419761}" destId="{807B853D-EC68-4E68-B041-A305F83ACF72}" srcOrd="4" destOrd="0" parTransId="{B93BA4E7-5EB3-46E1-BD5D-A305C1788F4F}" sibTransId="{DE6065D6-E94F-4770-9374-5C4FF8DB6BCB}"/>
    <dgm:cxn modelId="{5AC45203-E945-426C-9F6D-EFB739D70B9F}" srcId="{807B853D-EC68-4E68-B041-A305F83ACF72}" destId="{12B981EF-2CD5-44C3-9725-A84BA558D9CA}" srcOrd="0" destOrd="0" parTransId="{049637DB-D43A-430C-82B1-9A6D89DA6CF2}" sibTransId="{82501F5A-A305-473C-8AD6-A5E982EC7B40}"/>
    <dgm:cxn modelId="{DCCF0A00-7BF5-4A83-AE9A-6FB1286FFDD9}" srcId="{F6E95094-B90D-4C73-B557-CD6A79ED982F}" destId="{71E5CDB6-5B42-4FA1-83FA-6CF7F4C1ECE1}" srcOrd="0" destOrd="0" parTransId="{7D2788E0-DF83-450E-A513-052FB1D79D13}" sibTransId="{D0ABE632-FC72-4CA2-9B97-96FEB17B4A49}"/>
    <dgm:cxn modelId="{61247B1A-1A49-4BD6-8A2F-7531D02D7768}" srcId="{F0965032-DF36-4B1C-948B-D65D7D419761}" destId="{64E2A2C9-7137-464B-B9E2-6F01542CA98B}" srcOrd="1" destOrd="0" parTransId="{C94B4DD8-8399-4A59-B830-DEA499DABEE2}" sibTransId="{D028FF32-8012-41F1-BA8E-1EBBDC34037F}"/>
    <dgm:cxn modelId="{03B3E9B5-61FA-F948-A481-625E13447D36}" type="presOf" srcId="{4E9DA7C1-1480-49EA-9CD0-8F6A0D6AA42D}" destId="{6ABD5C7D-B500-49AB-9256-6C35BA26A34F}" srcOrd="0" destOrd="0" presId="urn:microsoft.com/office/officeart/2008/layout/TitlePictureLineup"/>
    <dgm:cxn modelId="{0801A50E-F675-3C48-A42A-33265BE03379}" type="presOf" srcId="{ADD4A057-B5E2-4146-AB90-7475FCB0D4C5}" destId="{BA52ED19-E93E-4BCE-8DBF-CC81AFF42114}" srcOrd="0" destOrd="0" presId="urn:microsoft.com/office/officeart/2008/layout/TitlePictureLineup"/>
    <dgm:cxn modelId="{6E53A5B1-4739-5C49-B525-7D43EBFE236E}" type="presOf" srcId="{12B981EF-2CD5-44C3-9725-A84BA558D9CA}" destId="{5F1BE09D-036A-43E8-9529-36695DC51A80}" srcOrd="0" destOrd="0" presId="urn:microsoft.com/office/officeart/2008/layout/TitlePictureLineup"/>
    <dgm:cxn modelId="{FEF52029-D57E-3A4D-9850-8E3D547195E8}" type="presOf" srcId="{71E5CDB6-5B42-4FA1-83FA-6CF7F4C1ECE1}" destId="{D73175DE-7301-44E0-AF0C-D534359013D7}" srcOrd="0" destOrd="0" presId="urn:microsoft.com/office/officeart/2008/layout/TitlePictureLineup"/>
    <dgm:cxn modelId="{9A31AD53-2EB9-8848-A3D8-598A6E5E2FBC}" type="presOf" srcId="{57BF6333-D849-40A6-9911-18DD36BF0B80}" destId="{5CB152B4-BFA7-4D59-AA4C-C551DB6677AF}" srcOrd="0" destOrd="0" presId="urn:microsoft.com/office/officeart/2008/layout/TitlePictureLineup"/>
    <dgm:cxn modelId="{3DC2711A-F974-4884-9439-4BFA7F4F1558}" srcId="{F0965032-DF36-4B1C-948B-D65D7D419761}" destId="{F6E95094-B90D-4C73-B557-CD6A79ED982F}" srcOrd="0" destOrd="0" parTransId="{11F5A42B-BBCA-4410-8107-EA8AB6CA30C2}" sibTransId="{85F031F1-8E2E-4896-BD6A-F78A63E21651}"/>
    <dgm:cxn modelId="{74AC1ADB-EBBD-C242-9281-8C2CF93611C1}" type="presOf" srcId="{0C604A66-097D-4956-9FA1-DE000D27C6E0}" destId="{537B8C20-13F6-41A4-9548-CBC9159BEDDC}" srcOrd="0" destOrd="0" presId="urn:microsoft.com/office/officeart/2008/layout/TitlePictureLineup"/>
    <dgm:cxn modelId="{03B13086-3C81-3D4B-8211-C29CFB094DB1}" type="presOf" srcId="{CE6816D9-ED6A-4DC6-93E9-9B303718C0CF}" destId="{C49F8187-CF30-4983-A17C-921C750C8D33}" srcOrd="0" destOrd="0" presId="urn:microsoft.com/office/officeart/2008/layout/TitlePictureLineup"/>
    <dgm:cxn modelId="{0C9C2289-093C-F544-863C-81A170794A28}" type="presOf" srcId="{64E2A2C9-7137-464B-B9E2-6F01542CA98B}" destId="{ECA21805-26CF-41A8-B927-49F66BA23758}" srcOrd="0" destOrd="0" presId="urn:microsoft.com/office/officeart/2008/layout/TitlePictureLineup"/>
    <dgm:cxn modelId="{84398360-7658-416E-A03C-B1A23E31A766}" srcId="{64E2A2C9-7137-464B-B9E2-6F01542CA98B}" destId="{0C604A66-097D-4956-9FA1-DE000D27C6E0}" srcOrd="0" destOrd="0" parTransId="{CF076E3E-A431-4938-8B1D-87C5250FEC29}" sibTransId="{FE2C50B2-BE7A-4E83-AF4A-930736CF45B1}"/>
    <dgm:cxn modelId="{30BFAE5A-3610-498C-AE91-22F25700ED3E}" srcId="{CE6816D9-ED6A-4DC6-93E9-9B303718C0CF}" destId="{ADD4A057-B5E2-4146-AB90-7475FCB0D4C5}" srcOrd="0" destOrd="0" parTransId="{6CD8B3F1-8B75-4719-9136-AE427CDB41DF}" sibTransId="{D9429345-F63B-42F2-A4C7-86A1F04E5BC7}"/>
    <dgm:cxn modelId="{1F48798D-1A96-4748-9CD1-31653FE72AC1}" type="presParOf" srcId="{CB82C0CB-9933-4DC2-9E7C-6B4DD02E0B7B}" destId="{C48FD5B8-DE73-4E92-9256-4F92F425D70C}" srcOrd="0" destOrd="0" presId="urn:microsoft.com/office/officeart/2008/layout/TitlePictureLineup"/>
    <dgm:cxn modelId="{8A347CFF-FBED-BF45-8E1C-085F3841FB7E}" type="presParOf" srcId="{C48FD5B8-DE73-4E92-9256-4F92F425D70C}" destId="{45A4461A-2548-4523-BA28-9001F61A6CB1}" srcOrd="0" destOrd="0" presId="urn:microsoft.com/office/officeart/2008/layout/TitlePictureLineup"/>
    <dgm:cxn modelId="{1FDC6C02-21C8-724C-93C9-3F689E4C2B7C}" type="presParOf" srcId="{C48FD5B8-DE73-4E92-9256-4F92F425D70C}" destId="{3628C5CB-16AC-4E11-BE7C-FE6D6D6D415B}" srcOrd="1" destOrd="0" presId="urn:microsoft.com/office/officeart/2008/layout/TitlePictureLineup"/>
    <dgm:cxn modelId="{DF9EBE70-09E6-494F-988B-2C145EDDE097}" type="presParOf" srcId="{C48FD5B8-DE73-4E92-9256-4F92F425D70C}" destId="{D73175DE-7301-44E0-AF0C-D534359013D7}" srcOrd="2" destOrd="0" presId="urn:microsoft.com/office/officeart/2008/layout/TitlePictureLineup"/>
    <dgm:cxn modelId="{C4BBF576-CCCC-2D41-976A-576D7B2460E8}" type="presParOf" srcId="{C48FD5B8-DE73-4E92-9256-4F92F425D70C}" destId="{64CDE9A0-7D9C-42BF-99A5-37C6C6100EFB}" srcOrd="3" destOrd="0" presId="urn:microsoft.com/office/officeart/2008/layout/TitlePictureLineup"/>
    <dgm:cxn modelId="{66BE8CD4-EB6A-AF45-811C-DE8235C6E20A}" type="presParOf" srcId="{CB82C0CB-9933-4DC2-9E7C-6B4DD02E0B7B}" destId="{C6FD359A-5EC6-4BAE-A525-73033EBC95FA}" srcOrd="1" destOrd="0" presId="urn:microsoft.com/office/officeart/2008/layout/TitlePictureLineup"/>
    <dgm:cxn modelId="{6D57EF68-6AB3-A047-9D39-7765D58D5E2A}" type="presParOf" srcId="{CB82C0CB-9933-4DC2-9E7C-6B4DD02E0B7B}" destId="{58471E32-64CC-43F1-9689-F9CDB532725D}" srcOrd="2" destOrd="0" presId="urn:microsoft.com/office/officeart/2008/layout/TitlePictureLineup"/>
    <dgm:cxn modelId="{A317A3B2-EFB9-B749-85F7-499075A64660}" type="presParOf" srcId="{58471E32-64CC-43F1-9689-F9CDB532725D}" destId="{0150C2B8-C01F-47EF-8B97-08079D4BFFAD}" srcOrd="0" destOrd="0" presId="urn:microsoft.com/office/officeart/2008/layout/TitlePictureLineup"/>
    <dgm:cxn modelId="{D894C280-841A-0747-9531-3C7D80E509AE}" type="presParOf" srcId="{58471E32-64CC-43F1-9689-F9CDB532725D}" destId="{3D817469-AD40-4663-989E-BB87E8C686C8}" srcOrd="1" destOrd="0" presId="urn:microsoft.com/office/officeart/2008/layout/TitlePictureLineup"/>
    <dgm:cxn modelId="{69E7BB1D-19ED-6548-A35C-3856A321E627}" type="presParOf" srcId="{58471E32-64CC-43F1-9689-F9CDB532725D}" destId="{537B8C20-13F6-41A4-9548-CBC9159BEDDC}" srcOrd="2" destOrd="0" presId="urn:microsoft.com/office/officeart/2008/layout/TitlePictureLineup"/>
    <dgm:cxn modelId="{1A5D068D-A5BD-0448-B4D4-F74F86BF70C6}" type="presParOf" srcId="{58471E32-64CC-43F1-9689-F9CDB532725D}" destId="{ECA21805-26CF-41A8-B927-49F66BA23758}" srcOrd="3" destOrd="0" presId="urn:microsoft.com/office/officeart/2008/layout/TitlePictureLineup"/>
    <dgm:cxn modelId="{1D11FB7E-AC25-204A-9FB0-2C8143F9EEAB}" type="presParOf" srcId="{CB82C0CB-9933-4DC2-9E7C-6B4DD02E0B7B}" destId="{A59773C8-683F-4BD9-A6A9-E48B75358B93}" srcOrd="3" destOrd="0" presId="urn:microsoft.com/office/officeart/2008/layout/TitlePictureLineup"/>
    <dgm:cxn modelId="{E5DCA505-34B9-684F-8B95-10DA49B790BC}" type="presParOf" srcId="{CB82C0CB-9933-4DC2-9E7C-6B4DD02E0B7B}" destId="{D7DBD958-DCA5-44C3-B712-AFDC68E44EE4}" srcOrd="4" destOrd="0" presId="urn:microsoft.com/office/officeart/2008/layout/TitlePictureLineup"/>
    <dgm:cxn modelId="{AB6FC07E-1899-1345-8F42-07553250C6BA}" type="presParOf" srcId="{D7DBD958-DCA5-44C3-B712-AFDC68E44EE4}" destId="{9B7A8FB4-3CD8-42B9-8756-346B15F01238}" srcOrd="0" destOrd="0" presId="urn:microsoft.com/office/officeart/2008/layout/TitlePictureLineup"/>
    <dgm:cxn modelId="{555BF52E-34C6-5140-805C-CDF8F1612323}" type="presParOf" srcId="{D7DBD958-DCA5-44C3-B712-AFDC68E44EE4}" destId="{F382B726-4F1C-444B-AB8B-3FAD67DCAD47}" srcOrd="1" destOrd="0" presId="urn:microsoft.com/office/officeart/2008/layout/TitlePictureLineup"/>
    <dgm:cxn modelId="{7ACAD3F3-F760-C94E-B16D-CEB7F830B09D}" type="presParOf" srcId="{D7DBD958-DCA5-44C3-B712-AFDC68E44EE4}" destId="{5CB152B4-BFA7-4D59-AA4C-C551DB6677AF}" srcOrd="2" destOrd="0" presId="urn:microsoft.com/office/officeart/2008/layout/TitlePictureLineup"/>
    <dgm:cxn modelId="{7AD7EC26-B2EE-3C41-BD7C-9EAC9AE5B559}" type="presParOf" srcId="{D7DBD958-DCA5-44C3-B712-AFDC68E44EE4}" destId="{6ABD5C7D-B500-49AB-9256-6C35BA26A34F}" srcOrd="3" destOrd="0" presId="urn:microsoft.com/office/officeart/2008/layout/TitlePictureLineup"/>
    <dgm:cxn modelId="{7A11B510-5D1A-CA41-9E27-1A8DC688E0BE}" type="presParOf" srcId="{CB82C0CB-9933-4DC2-9E7C-6B4DD02E0B7B}" destId="{AFEDF02F-5FA4-4C9E-B40D-CF8C0DB513D0}" srcOrd="5" destOrd="0" presId="urn:microsoft.com/office/officeart/2008/layout/TitlePictureLineup"/>
    <dgm:cxn modelId="{E0673C29-C5F1-BB49-91D5-B4A653AB0F43}" type="presParOf" srcId="{CB82C0CB-9933-4DC2-9E7C-6B4DD02E0B7B}" destId="{11461D89-70C3-4A8B-B352-DFF2AAE701BA}" srcOrd="6" destOrd="0" presId="urn:microsoft.com/office/officeart/2008/layout/TitlePictureLineup"/>
    <dgm:cxn modelId="{1669DFC3-35E7-104D-9AB7-425305A200E4}" type="presParOf" srcId="{11461D89-70C3-4A8B-B352-DFF2AAE701BA}" destId="{4EE6FED3-6E2D-45F4-95D2-01D390497FD4}" srcOrd="0" destOrd="0" presId="urn:microsoft.com/office/officeart/2008/layout/TitlePictureLineup"/>
    <dgm:cxn modelId="{18BDDB1A-412E-E947-9C34-24413C04665D}" type="presParOf" srcId="{11461D89-70C3-4A8B-B352-DFF2AAE701BA}" destId="{FE5846D7-D067-41A0-BF32-BEAD444913F7}" srcOrd="1" destOrd="0" presId="urn:microsoft.com/office/officeart/2008/layout/TitlePictureLineup"/>
    <dgm:cxn modelId="{465DA71C-1192-5745-AA13-93DC61BDD653}" type="presParOf" srcId="{11461D89-70C3-4A8B-B352-DFF2AAE701BA}" destId="{BA52ED19-E93E-4BCE-8DBF-CC81AFF42114}" srcOrd="2" destOrd="0" presId="urn:microsoft.com/office/officeart/2008/layout/TitlePictureLineup"/>
    <dgm:cxn modelId="{15E1D6AA-4A09-3A41-A4A8-F22C11014025}" type="presParOf" srcId="{11461D89-70C3-4A8B-B352-DFF2AAE701BA}" destId="{C49F8187-CF30-4983-A17C-921C750C8D33}" srcOrd="3" destOrd="0" presId="urn:microsoft.com/office/officeart/2008/layout/TitlePictureLineup"/>
    <dgm:cxn modelId="{B9955D96-F841-0543-B5DA-C922AE557291}" type="presParOf" srcId="{CB82C0CB-9933-4DC2-9E7C-6B4DD02E0B7B}" destId="{CDA25DA2-F0F4-4F58-9F1C-E76F1C5A66E1}" srcOrd="7" destOrd="0" presId="urn:microsoft.com/office/officeart/2008/layout/TitlePictureLineup"/>
    <dgm:cxn modelId="{36D8A271-7F85-114E-AB58-71D231D77D74}" type="presParOf" srcId="{CB82C0CB-9933-4DC2-9E7C-6B4DD02E0B7B}" destId="{D82D658F-5144-46A3-8386-AC4553EC2B0E}" srcOrd="8" destOrd="0" presId="urn:microsoft.com/office/officeart/2008/layout/TitlePictureLineup"/>
    <dgm:cxn modelId="{BCC74B0E-F09D-F846-8F6E-60D3B7AB21E9}" type="presParOf" srcId="{D82D658F-5144-46A3-8386-AC4553EC2B0E}" destId="{F91B6465-0BC6-41D7-96EA-B726DA35C18F}" srcOrd="0" destOrd="0" presId="urn:microsoft.com/office/officeart/2008/layout/TitlePictureLineup"/>
    <dgm:cxn modelId="{EBA50270-C119-6E44-AEA4-EDC87AF980A8}" type="presParOf" srcId="{D82D658F-5144-46A3-8386-AC4553EC2B0E}" destId="{FB8AD224-A3F1-4DD6-AF21-4D49DC2E37B0}" srcOrd="1" destOrd="0" presId="urn:microsoft.com/office/officeart/2008/layout/TitlePictureLineup"/>
    <dgm:cxn modelId="{E583E724-2A94-8E4C-B71A-722247F55B74}" type="presParOf" srcId="{D82D658F-5144-46A3-8386-AC4553EC2B0E}" destId="{5F1BE09D-036A-43E8-9529-36695DC51A80}" srcOrd="2" destOrd="0" presId="urn:microsoft.com/office/officeart/2008/layout/TitlePictureLineup"/>
    <dgm:cxn modelId="{E79B889F-55A8-6C40-8D9A-7766BEF688CF}" type="presParOf" srcId="{D82D658F-5144-46A3-8386-AC4553EC2B0E}" destId="{79A1AF16-06FE-40C8-9299-8AACF6875069}"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 sz="1200" kern="1200" dirty="0" smtClean="0"/>
            <a:t>Primeros indicios de publicidad en los periódicos de Estados Unidos. (Cervera, 2005).</a:t>
          </a:r>
          <a:endParaRPr lang="es-MX" sz="1200" kern="1200" dirty="0"/>
        </a:p>
      </dsp:txBody>
      <dsp:txXfrm>
        <a:off x="79041" y="2088010"/>
        <a:ext cx="1460765" cy="1434997"/>
      </dsp:txXfrm>
    </dsp:sp>
    <dsp:sp modelId="{64CDE9A0-7D9C-42BF-99A5-37C6C6100EFB}">
      <dsp:nvSpPr>
        <dsp:cNvPr id="0" name=""/>
        <dsp:cNvSpPr/>
      </dsp:nvSpPr>
      <dsp:spPr>
        <a:xfrm>
          <a:off x="1891" y="436992"/>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t>Siglo XVIII</a:t>
          </a:r>
          <a:endParaRPr lang="es-MX" sz="1300" kern="1200" dirty="0"/>
        </a:p>
      </dsp:txBody>
      <dsp:txXfrm>
        <a:off x="1891" y="436992"/>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 sz="1200" kern="1200" dirty="0" smtClean="0"/>
            <a:t>Primera agencia de publicidad, con el nombre de “</a:t>
          </a:r>
          <a:r>
            <a:rPr lang="es-ES" sz="1200" kern="1200" dirty="0" err="1" smtClean="0"/>
            <a:t>Volney</a:t>
          </a:r>
          <a:r>
            <a:rPr lang="es-ES" sz="1200" kern="1200" dirty="0" smtClean="0"/>
            <a:t> Palmer”, en Filadelfia. (Moliner, 2004).</a:t>
          </a:r>
          <a:endParaRPr lang="es-MX" sz="1200" kern="1200" dirty="0" smtClean="0"/>
        </a:p>
        <a:p>
          <a:pPr lvl="0" algn="ctr" defTabSz="533400">
            <a:lnSpc>
              <a:spcPct val="90000"/>
            </a:lnSpc>
            <a:spcBef>
              <a:spcPct val="0"/>
            </a:spcBef>
            <a:spcAft>
              <a:spcPct val="35000"/>
            </a:spcAft>
          </a:pPr>
          <a:endParaRPr lang="es-MX" sz="12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t>Mediados Siglo XIX</a:t>
          </a:r>
          <a:endParaRPr lang="es-MX" sz="13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MX" sz="1200" kern="1200" dirty="0" smtClean="0"/>
            <a:t>Comienza a aparecer impresa la marca en el envase del producto (</a:t>
          </a:r>
          <a:r>
            <a:rPr lang="es-MX" sz="1200" kern="1200" dirty="0" err="1" smtClean="0"/>
            <a:t>Bartels</a:t>
          </a:r>
          <a:r>
            <a:rPr lang="es-MX" sz="1200" kern="1200" dirty="0" smtClean="0"/>
            <a:t>, 2008).</a:t>
          </a:r>
          <a:endParaRPr lang="es-MX" sz="12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t>Finales Siglo XIX</a:t>
          </a:r>
          <a:endParaRPr lang="es-MX" sz="13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rotWithShape="1">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 sz="1200" kern="1200" dirty="0" smtClean="0"/>
            <a:t>Se registra la primera marca comercial, llamada “</a:t>
          </a:r>
          <a:r>
            <a:rPr lang="es-ES" sz="1200" kern="1200" dirty="0" err="1" smtClean="0"/>
            <a:t>Averill</a:t>
          </a:r>
          <a:r>
            <a:rPr lang="es-ES" sz="1200" kern="1200" dirty="0" smtClean="0"/>
            <a:t> </a:t>
          </a:r>
          <a:r>
            <a:rPr lang="es-ES" sz="1200" kern="1200" dirty="0" err="1" smtClean="0"/>
            <a:t>Paint</a:t>
          </a:r>
          <a:r>
            <a:rPr lang="es-ES" sz="1200" kern="1200" dirty="0" smtClean="0"/>
            <a:t> Co.” (Moliner, 2004).</a:t>
          </a:r>
          <a:endParaRPr lang="es-MX" sz="120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t>Finales Siglo XIX</a:t>
          </a:r>
          <a:endParaRPr lang="es-MX" sz="13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rotWithShape="1">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MX" sz="1200" b="0" i="0" kern="1200" dirty="0" smtClean="0"/>
            <a:t>Se le presta interés a la teoría económica relacionada con la distribución y los mercados de materias y productos (Cervera, 2005).</a:t>
          </a:r>
          <a:endParaRPr lang="es-MX" sz="12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t>Principios Siglo XX</a:t>
          </a:r>
          <a:endParaRPr lang="es-MX" sz="1300" kern="1200" dirty="0"/>
        </a:p>
      </dsp:txBody>
      <dsp:txXfrm>
        <a:off x="7599100" y="436992"/>
        <a:ext cx="1543007" cy="3086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79041" y="838174"/>
          <a:ext cx="1460765" cy="1249836"/>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MX" sz="1000" kern="1200" dirty="0" smtClean="0"/>
            <a:t>Se ofrecen los primeros cursos  como </a:t>
          </a:r>
          <a:r>
            <a:rPr lang="es-ES" sz="1000" kern="1200" dirty="0" smtClean="0"/>
            <a:t>“</a:t>
          </a:r>
          <a:r>
            <a:rPr lang="es-ES" sz="1000" i="1" kern="1200" dirty="0" err="1" smtClean="0"/>
            <a:t>The</a:t>
          </a:r>
          <a:r>
            <a:rPr lang="es-ES" sz="1000" i="1" kern="1200" dirty="0" smtClean="0"/>
            <a:t> </a:t>
          </a:r>
          <a:r>
            <a:rPr lang="es-ES" sz="1000" i="1" kern="1200" dirty="0" err="1" smtClean="0"/>
            <a:t>distributive</a:t>
          </a:r>
          <a:r>
            <a:rPr lang="es-ES" sz="1000" i="1" kern="1200" dirty="0" smtClean="0"/>
            <a:t> and </a:t>
          </a:r>
          <a:r>
            <a:rPr lang="es-ES" sz="1000" i="1" kern="1200" dirty="0" err="1" smtClean="0"/>
            <a:t>regulative</a:t>
          </a:r>
          <a:r>
            <a:rPr lang="es-ES" sz="1000" i="1" kern="1200" dirty="0" smtClean="0"/>
            <a:t> industries of </a:t>
          </a:r>
          <a:r>
            <a:rPr lang="es-ES" sz="1000" i="1" kern="1200" dirty="0" err="1" smtClean="0"/>
            <a:t>the</a:t>
          </a:r>
          <a:r>
            <a:rPr lang="es-ES" sz="1000" i="1" kern="1200" dirty="0" smtClean="0"/>
            <a:t> </a:t>
          </a:r>
          <a:r>
            <a:rPr lang="es-ES" sz="1000" i="1" kern="1200" dirty="0" err="1" smtClean="0"/>
            <a:t>United</a:t>
          </a:r>
          <a:r>
            <a:rPr lang="es-ES" sz="1000" i="1" kern="1200" dirty="0" smtClean="0"/>
            <a:t> </a:t>
          </a:r>
          <a:r>
            <a:rPr lang="es-ES" sz="1000" i="1" kern="1200" dirty="0" err="1" smtClean="0"/>
            <a:t>States</a:t>
          </a:r>
          <a:r>
            <a:rPr lang="es-ES" sz="1000" kern="1200" dirty="0" smtClean="0"/>
            <a:t>” en la Universidad de Michigan y  “</a:t>
          </a:r>
          <a:r>
            <a:rPr lang="es-ES" sz="1000" kern="1200" dirty="0" err="1" smtClean="0"/>
            <a:t>Product</a:t>
          </a:r>
          <a:r>
            <a:rPr lang="es-ES" sz="1000" kern="1200" dirty="0" smtClean="0"/>
            <a:t> Marketing”  en la Universidad de Pennsylvania.  (Moliner, 2004).</a:t>
          </a:r>
          <a:endParaRPr lang="es-MX" sz="1000" kern="1200" dirty="0"/>
        </a:p>
      </dsp:txBody>
      <dsp:txXfrm>
        <a:off x="79041" y="2088010"/>
        <a:ext cx="1460765" cy="1434997"/>
      </dsp:txXfrm>
    </dsp:sp>
    <dsp:sp modelId="{BD5BC1A1-6604-4ADE-8144-09CAEB9E1605}">
      <dsp:nvSpPr>
        <dsp:cNvPr id="0" name=""/>
        <dsp:cNvSpPr/>
      </dsp:nvSpPr>
      <dsp:spPr>
        <a:xfrm>
          <a:off x="1891"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1900-1910</a:t>
          </a:r>
          <a:endParaRPr lang="es-MX" sz="1600" kern="1200" dirty="0"/>
        </a:p>
      </dsp:txBody>
      <dsp:txXfrm>
        <a:off x="1891" y="436992"/>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MX" sz="1000" kern="1200" dirty="0" smtClean="0"/>
            <a:t>Lewis Weld publica “Distribución de Mercado”, primera investigación científica de la materia. (</a:t>
          </a:r>
          <a:r>
            <a:rPr lang="es-MX" sz="1000" kern="1200" dirty="0" err="1" smtClean="0"/>
            <a:t>Bartels</a:t>
          </a:r>
          <a:r>
            <a:rPr lang="es-MX" sz="1000" kern="1200" dirty="0" smtClean="0"/>
            <a:t>, 1998).</a:t>
          </a:r>
          <a:endParaRPr lang="es-MX" sz="10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3">
            <a:hueOff val="-4758004"/>
            <a:satOff val="23"/>
            <a:lumOff val="2646"/>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1914</a:t>
          </a:r>
          <a:endParaRPr lang="es-MX" sz="16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MX" sz="1000" kern="1200" dirty="0" smtClean="0"/>
            <a:t>Se publican los primeros libros de </a:t>
          </a:r>
          <a:r>
            <a:rPr lang="es-MX" sz="1000" i="1" kern="1200" dirty="0" smtClean="0"/>
            <a:t>Marketing, </a:t>
          </a:r>
          <a:r>
            <a:rPr lang="es-MX" sz="1000" i="0" kern="1200" dirty="0" smtClean="0"/>
            <a:t>como  </a:t>
          </a:r>
          <a:r>
            <a:rPr lang="es-MX" sz="1000" i="1" kern="1200" dirty="0" smtClean="0"/>
            <a:t>“</a:t>
          </a:r>
          <a:r>
            <a:rPr lang="es-MX" sz="1000" i="1" kern="1200" dirty="0" err="1" smtClean="0"/>
            <a:t>Some</a:t>
          </a:r>
          <a:r>
            <a:rPr lang="es-MX" sz="1000" i="1" kern="1200" dirty="0" smtClean="0"/>
            <a:t> </a:t>
          </a:r>
          <a:r>
            <a:rPr lang="es-MX" sz="1000" i="1" kern="1200" dirty="0" err="1" smtClean="0"/>
            <a:t>problems</a:t>
          </a:r>
          <a:r>
            <a:rPr lang="es-MX" sz="1000" i="1" kern="1200" dirty="0" smtClean="0"/>
            <a:t> in </a:t>
          </a:r>
          <a:r>
            <a:rPr lang="es-MX" sz="1000" i="1" kern="1200" dirty="0" err="1" smtClean="0"/>
            <a:t>market</a:t>
          </a:r>
          <a:r>
            <a:rPr lang="es-MX" sz="1000" i="1" kern="1200" dirty="0" smtClean="0"/>
            <a:t> </a:t>
          </a:r>
          <a:r>
            <a:rPr lang="es-MX" sz="1000" i="1" kern="1200" dirty="0" err="1" smtClean="0"/>
            <a:t>distribution</a:t>
          </a:r>
          <a:r>
            <a:rPr lang="es-MX" sz="1000" i="1" kern="1200" dirty="0" smtClean="0"/>
            <a:t>” y “</a:t>
          </a:r>
          <a:r>
            <a:rPr lang="es-MX" sz="1000" i="1" kern="1200" dirty="0" err="1" smtClean="0"/>
            <a:t>The</a:t>
          </a:r>
          <a:r>
            <a:rPr lang="es-MX" sz="1000" i="1" kern="1200" dirty="0" smtClean="0"/>
            <a:t> marketing of </a:t>
          </a:r>
          <a:r>
            <a:rPr lang="es-MX" sz="1000" i="1" kern="1200" dirty="0" err="1" smtClean="0"/>
            <a:t>farm</a:t>
          </a:r>
          <a:r>
            <a:rPr lang="es-MX" sz="1000" i="1" kern="1200" dirty="0" smtClean="0"/>
            <a:t> </a:t>
          </a:r>
          <a:r>
            <a:rPr lang="es-MX" sz="1000" i="1" kern="1200" dirty="0" err="1" smtClean="0"/>
            <a:t>products</a:t>
          </a:r>
          <a:r>
            <a:rPr lang="es-MX" sz="1000" i="1" kern="1200" dirty="0" smtClean="0"/>
            <a:t>,</a:t>
          </a:r>
          <a:r>
            <a:rPr lang="es-MX" sz="1000" i="0" kern="1200" dirty="0" smtClean="0"/>
            <a:t> (</a:t>
          </a:r>
          <a:r>
            <a:rPr lang="es-ES" sz="1000" kern="1200" dirty="0" err="1" smtClean="0"/>
            <a:t>Hunt</a:t>
          </a:r>
          <a:r>
            <a:rPr lang="es-ES" sz="1000" kern="1200" dirty="0" smtClean="0"/>
            <a:t> y </a:t>
          </a:r>
          <a:r>
            <a:rPr lang="es-ES" sz="1000" kern="1200" dirty="0" err="1" smtClean="0"/>
            <a:t>Goolsby</a:t>
          </a:r>
          <a:r>
            <a:rPr lang="es-ES" sz="1000" kern="1200" dirty="0" smtClean="0"/>
            <a:t>, 1988).</a:t>
          </a:r>
          <a:endParaRPr lang="es-MX" sz="10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3">
            <a:hueOff val="-9516008"/>
            <a:satOff val="45"/>
            <a:lumOff val="5293"/>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1915</a:t>
          </a:r>
          <a:endParaRPr lang="es-MX" sz="16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rotWithShape="1">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Se considera al marketing como un conjunto de actividades encaminadas a mejorar la distribución de los productos.  (</a:t>
          </a:r>
          <a:r>
            <a:rPr lang="es-ES" sz="1000" kern="1200" dirty="0" err="1" smtClean="0"/>
            <a:t>Munuera</a:t>
          </a:r>
          <a:r>
            <a:rPr lang="es-ES" sz="1000" kern="1200" dirty="0" smtClean="0"/>
            <a:t>, 1992).</a:t>
          </a:r>
          <a:endParaRPr lang="es-MX" sz="10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3">
            <a:hueOff val="-14274012"/>
            <a:satOff val="68"/>
            <a:lumOff val="7939"/>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1917</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rotWithShape="1">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MX" sz="1000" kern="1200" dirty="0" smtClean="0"/>
            <a:t>Surge </a:t>
          </a:r>
          <a:r>
            <a:rPr lang="es-ES" sz="1000" kern="1200" dirty="0" smtClean="0"/>
            <a:t>es la preocupación por la investigación de mercados, con publicaciones como “</a:t>
          </a:r>
          <a:r>
            <a:rPr lang="es-ES" sz="1000" kern="1200" dirty="0" err="1" smtClean="0"/>
            <a:t>Market</a:t>
          </a:r>
          <a:r>
            <a:rPr lang="es-ES" sz="1000" kern="1200" dirty="0" smtClean="0"/>
            <a:t> </a:t>
          </a:r>
          <a:r>
            <a:rPr lang="es-ES" sz="1000" kern="1200" dirty="0" err="1" smtClean="0"/>
            <a:t>Analysis</a:t>
          </a:r>
          <a:r>
            <a:rPr lang="es-ES" sz="1000" kern="1200" dirty="0" smtClean="0"/>
            <a:t>: </a:t>
          </a:r>
          <a:r>
            <a:rPr lang="es-ES" sz="1000" kern="1200" dirty="0" err="1" smtClean="0"/>
            <a:t>It’s</a:t>
          </a:r>
          <a:r>
            <a:rPr lang="es-ES" sz="1000" kern="1200" dirty="0" smtClean="0"/>
            <a:t> </a:t>
          </a:r>
          <a:r>
            <a:rPr lang="es-ES" sz="1000" kern="1200" dirty="0" err="1" smtClean="0"/>
            <a:t>Principles</a:t>
          </a:r>
          <a:r>
            <a:rPr lang="es-ES" sz="1000" kern="1200" dirty="0" smtClean="0"/>
            <a:t> and </a:t>
          </a:r>
          <a:r>
            <a:rPr lang="es-ES" sz="1000" kern="1200" dirty="0" err="1" smtClean="0"/>
            <a:t>Methods</a:t>
          </a:r>
          <a:r>
            <a:rPr lang="es-ES" sz="1000" kern="1200" dirty="0" smtClean="0"/>
            <a:t>.  (Moliner, 2004).</a:t>
          </a:r>
          <a:endParaRPr lang="es-MX" sz="10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3">
            <a:hueOff val="-19032015"/>
            <a:satOff val="90"/>
            <a:lumOff val="10585"/>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1920</a:t>
          </a:r>
          <a:endParaRPr lang="es-MX" sz="1600" kern="1200" dirty="0"/>
        </a:p>
      </dsp:txBody>
      <dsp:txXfrm>
        <a:off x="7599100" y="436992"/>
        <a:ext cx="1543007" cy="3086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8739B-A1DE-4032-BD53-F96FB59C5D2A}">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D04384-83C3-4690-B050-F4F40284731B}">
      <dsp:nvSpPr>
        <dsp:cNvPr id="0" name=""/>
        <dsp:cNvSpPr/>
      </dsp:nvSpPr>
      <dsp:spPr>
        <a:xfrm>
          <a:off x="79041" y="838174"/>
          <a:ext cx="1460765" cy="1249836"/>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E35333-6065-461B-947E-37910B9EDEB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MX" sz="1000" b="0" i="0" kern="1200" dirty="0" smtClean="0"/>
            <a:t>La producción agrícola e industrial alcanzo gran apogeo y aparecieron nuevos productos en el mercado detallista. (</a:t>
          </a:r>
          <a:r>
            <a:rPr lang="es-MX" sz="1000" b="0" i="0" kern="1200" dirty="0" err="1" smtClean="0"/>
            <a:t>Bartels</a:t>
          </a:r>
          <a:r>
            <a:rPr lang="es-MX" sz="1000" b="0" i="0" kern="1200" dirty="0" smtClean="0"/>
            <a:t>, 2008).</a:t>
          </a:r>
          <a:endParaRPr lang="es-MX" sz="1000" kern="1200" dirty="0"/>
        </a:p>
      </dsp:txBody>
      <dsp:txXfrm>
        <a:off x="79041" y="2088010"/>
        <a:ext cx="1460765" cy="1434997"/>
      </dsp:txXfrm>
    </dsp:sp>
    <dsp:sp modelId="{FEDE772A-909F-4503-A109-FA77FB897D83}">
      <dsp:nvSpPr>
        <dsp:cNvPr id="0" name=""/>
        <dsp:cNvSpPr/>
      </dsp:nvSpPr>
      <dsp:spPr>
        <a:xfrm>
          <a:off x="1891"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1925</a:t>
          </a:r>
          <a:endParaRPr lang="es-MX" sz="1600" kern="1200" dirty="0"/>
        </a:p>
      </dsp:txBody>
      <dsp:txXfrm>
        <a:off x="1891" y="436992"/>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4">
              <a:hueOff val="899041"/>
              <a:satOff val="-8125"/>
              <a:lumOff val="-2451"/>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Con la crisis se sustituyo el antiguo enfoque, dando pie al marketing orientado hacia la venta. (Moliner, 2004). </a:t>
          </a:r>
          <a:endParaRPr lang="es-MX" sz="10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4">
            <a:hueOff val="899041"/>
            <a:satOff val="-8125"/>
            <a:lumOff val="-2451"/>
            <a:alphaOff val="0"/>
          </a:schemeClr>
        </a:solidFill>
        <a:ln w="19050" cap="flat" cmpd="sng" algn="ctr">
          <a:solidFill>
            <a:schemeClr val="accent4">
              <a:hueOff val="899041"/>
              <a:satOff val="-8125"/>
              <a:lumOff val="-2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1929</a:t>
          </a:r>
          <a:endParaRPr lang="es-MX" sz="1600" kern="1200" dirty="0"/>
        </a:p>
      </dsp:txBody>
      <dsp:txXfrm>
        <a:off x="1901193" y="436992"/>
        <a:ext cx="1543007" cy="308601"/>
      </dsp:txXfrm>
    </dsp:sp>
    <dsp:sp modelId="{0499E227-447A-40D8-A191-0AFA2C770602}">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1798082"/>
              <a:satOff val="-16250"/>
              <a:lumOff val="-4901"/>
              <a:alphaOff val="0"/>
            </a:schemeClr>
          </a:solidFill>
          <a:prstDash val="solid"/>
        </a:ln>
        <a:effectLst/>
      </dsp:spPr>
      <dsp:style>
        <a:lnRef idx="2">
          <a:scrgbClr r="0" g="0" b="0"/>
        </a:lnRef>
        <a:fillRef idx="1">
          <a:scrgbClr r="0" g="0" b="0"/>
        </a:fillRef>
        <a:effectRef idx="0">
          <a:scrgbClr r="0" g="0" b="0"/>
        </a:effectRef>
        <a:fontRef idx="minor"/>
      </dsp:style>
    </dsp:sp>
    <dsp:sp modelId="{BB24767C-1DB8-4A9A-9812-B1401FF30FC4}">
      <dsp:nvSpPr>
        <dsp:cNvPr id="0" name=""/>
        <dsp:cNvSpPr/>
      </dsp:nvSpPr>
      <dsp:spPr>
        <a:xfrm>
          <a:off x="3877646" y="838174"/>
          <a:ext cx="1460765" cy="1249836"/>
        </a:xfrm>
        <a:prstGeom prst="rect">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7B9C22-C051-48B5-A782-F2B97513B03B}">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Comienzan a constituirse las instituciones básicas en el desarrollo del pensamiento del marketing como el </a:t>
          </a:r>
          <a:r>
            <a:rPr lang="es-ES" sz="1000" i="1" kern="1200" dirty="0" smtClean="0"/>
            <a:t>American Marketing </a:t>
          </a:r>
          <a:r>
            <a:rPr lang="es-ES" sz="1000" i="1" kern="1200" dirty="0" err="1" smtClean="0"/>
            <a:t>Journal</a:t>
          </a:r>
          <a:r>
            <a:rPr lang="es-ES" sz="1000" i="1" kern="1200" dirty="0" smtClean="0"/>
            <a:t>. </a:t>
          </a:r>
          <a:r>
            <a:rPr lang="es-ES" sz="1000" kern="1200" dirty="0" smtClean="0"/>
            <a:t>(Moliner, 2004). </a:t>
          </a:r>
        </a:p>
        <a:p>
          <a:pPr lvl="0" algn="ctr" defTabSz="444500">
            <a:lnSpc>
              <a:spcPct val="90000"/>
            </a:lnSpc>
            <a:spcBef>
              <a:spcPct val="0"/>
            </a:spcBef>
            <a:spcAft>
              <a:spcPct val="35000"/>
            </a:spcAft>
          </a:pPr>
          <a:endParaRPr lang="es-MX" sz="1000" i="1" kern="1200" dirty="0" smtClean="0"/>
        </a:p>
        <a:p>
          <a:pPr lvl="0" algn="ctr" defTabSz="444500">
            <a:lnSpc>
              <a:spcPct val="90000"/>
            </a:lnSpc>
            <a:spcBef>
              <a:spcPct val="0"/>
            </a:spcBef>
            <a:spcAft>
              <a:spcPct val="35000"/>
            </a:spcAft>
          </a:pPr>
          <a:endParaRPr lang="es-MX" sz="1000" kern="1200" dirty="0"/>
        </a:p>
      </dsp:txBody>
      <dsp:txXfrm>
        <a:off x="3877646" y="2088010"/>
        <a:ext cx="1460765" cy="1434997"/>
      </dsp:txXfrm>
    </dsp:sp>
    <dsp:sp modelId="{640E5218-C738-420F-885F-E2A24164CC99}">
      <dsp:nvSpPr>
        <dsp:cNvPr id="0" name=""/>
        <dsp:cNvSpPr/>
      </dsp:nvSpPr>
      <dsp:spPr>
        <a:xfrm>
          <a:off x="3800496" y="436992"/>
          <a:ext cx="1543007" cy="308601"/>
        </a:xfrm>
        <a:prstGeom prst="rect">
          <a:avLst/>
        </a:prstGeom>
        <a:solidFill>
          <a:schemeClr val="accent4">
            <a:hueOff val="1798082"/>
            <a:satOff val="-16250"/>
            <a:lumOff val="-4901"/>
            <a:alphaOff val="0"/>
          </a:schemeClr>
        </a:solidFill>
        <a:ln w="19050" cap="flat" cmpd="sng" algn="ctr">
          <a:solidFill>
            <a:schemeClr val="accent4">
              <a:hueOff val="1798082"/>
              <a:satOff val="-16250"/>
              <a:lumOff val="-490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1934</a:t>
          </a:r>
          <a:endParaRPr lang="es-MX" sz="1600" kern="1200" dirty="0"/>
        </a:p>
      </dsp:txBody>
      <dsp:txXfrm>
        <a:off x="3800496" y="436992"/>
        <a:ext cx="1543007" cy="308601"/>
      </dsp:txXfrm>
    </dsp:sp>
    <dsp:sp modelId="{9B7A8FB4-3CD8-42B9-8756-346B15F01238}">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4">
              <a:hueOff val="2697123"/>
              <a:satOff val="-24375"/>
              <a:lumOff val="-7352"/>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5776948" y="838174"/>
          <a:ext cx="1460765" cy="1249836"/>
        </a:xfrm>
        <a:prstGeom prst="rect">
          <a:avLst/>
        </a:prstGeom>
        <a:blipFill rotWithShape="1">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Con el fin de promover el estudio científico del marketing se crea  “American Marketing </a:t>
          </a:r>
          <a:r>
            <a:rPr lang="es-ES" sz="1000" kern="1200" dirty="0" err="1" smtClean="0"/>
            <a:t>Association</a:t>
          </a:r>
          <a:r>
            <a:rPr lang="es-ES" sz="1000" kern="1200" dirty="0" smtClean="0"/>
            <a:t>” (A.M.A.). (Moliner, 2004) . </a:t>
          </a:r>
          <a:endParaRPr lang="es-MX" sz="1000" kern="1200" dirty="0"/>
        </a:p>
      </dsp:txBody>
      <dsp:txXfrm>
        <a:off x="5776948" y="2088010"/>
        <a:ext cx="1460765" cy="1434997"/>
      </dsp:txXfrm>
    </dsp:sp>
    <dsp:sp modelId="{6ABD5C7D-B500-49AB-9256-6C35BA26A34F}">
      <dsp:nvSpPr>
        <dsp:cNvPr id="0" name=""/>
        <dsp:cNvSpPr/>
      </dsp:nvSpPr>
      <dsp:spPr>
        <a:xfrm>
          <a:off x="5699798" y="436992"/>
          <a:ext cx="1543007" cy="308601"/>
        </a:xfrm>
        <a:prstGeom prst="rect">
          <a:avLst/>
        </a:prstGeom>
        <a:solidFill>
          <a:schemeClr val="accent4">
            <a:hueOff val="2697123"/>
            <a:satOff val="-24375"/>
            <a:lumOff val="-7352"/>
            <a:alphaOff val="0"/>
          </a:schemeClr>
        </a:solidFill>
        <a:ln w="19050" cap="flat" cmpd="sng" algn="ctr">
          <a:solidFill>
            <a:schemeClr val="accent4">
              <a:hueOff val="2697123"/>
              <a:satOff val="-24375"/>
              <a:lumOff val="-73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1937</a:t>
          </a:r>
          <a:endParaRPr lang="es-MX" sz="1600" kern="1200" dirty="0"/>
        </a:p>
      </dsp:txBody>
      <dsp:txXfrm>
        <a:off x="5699798" y="436992"/>
        <a:ext cx="1543007" cy="308601"/>
      </dsp:txXfrm>
    </dsp:sp>
    <dsp:sp modelId="{4EE6FED3-6E2D-45F4-95D2-01D390497FD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4">
              <a:hueOff val="3596164"/>
              <a:satOff val="-32500"/>
              <a:lumOff val="-9802"/>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7676251" y="838174"/>
          <a:ext cx="1460765" cy="1249836"/>
        </a:xfrm>
        <a:prstGeom prst="rect">
          <a:avLst/>
        </a:prstGeom>
        <a:blipFill rotWithShape="1">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Clark y Clark agrupan las funciones del marketing en tres categorías: las funciones de intercambio, funciones de distribución física y las que facilitan las dos anteriores </a:t>
          </a:r>
          <a:endParaRPr lang="es-MX" sz="1000" kern="1200" dirty="0"/>
        </a:p>
      </dsp:txBody>
      <dsp:txXfrm>
        <a:off x="7676251" y="2088010"/>
        <a:ext cx="1460765" cy="1434997"/>
      </dsp:txXfrm>
    </dsp:sp>
    <dsp:sp modelId="{C49F8187-CF30-4983-A17C-921C750C8D33}">
      <dsp:nvSpPr>
        <dsp:cNvPr id="0" name=""/>
        <dsp:cNvSpPr/>
      </dsp:nvSpPr>
      <dsp:spPr>
        <a:xfrm>
          <a:off x="7599100" y="436992"/>
          <a:ext cx="1543007" cy="308601"/>
        </a:xfrm>
        <a:prstGeom prst="rect">
          <a:avLst/>
        </a:prstGeom>
        <a:solidFill>
          <a:schemeClr val="accent4">
            <a:hueOff val="3596164"/>
            <a:satOff val="-32500"/>
            <a:lumOff val="-9802"/>
            <a:alphaOff val="0"/>
          </a:schemeClr>
        </a:solidFill>
        <a:ln w="19050" cap="flat" cmpd="sng" algn="ctr">
          <a:solidFill>
            <a:schemeClr val="accent4">
              <a:hueOff val="3596164"/>
              <a:satOff val="-32500"/>
              <a:lumOff val="-98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1942</a:t>
          </a:r>
          <a:endParaRPr lang="es-MX" sz="1600" kern="1200" dirty="0"/>
        </a:p>
      </dsp:txBody>
      <dsp:txXfrm>
        <a:off x="7599100" y="436992"/>
        <a:ext cx="1543007" cy="3086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0" y="720077"/>
          <a:ext cx="1460765" cy="1249836"/>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 sz="900" kern="1200" dirty="0" smtClean="0"/>
            <a:t>Se incorporan métodos y técnicas de las ciencias sociales al campo de la investigación de mercados, originando la Investigación Cualitativa (Cervera, 2005).</a:t>
          </a:r>
          <a:endParaRPr lang="es-MX" sz="900" kern="1200" dirty="0"/>
        </a:p>
      </dsp:txBody>
      <dsp:txXfrm>
        <a:off x="79041" y="2088010"/>
        <a:ext cx="1460765" cy="1434997"/>
      </dsp:txXfrm>
    </dsp:sp>
    <dsp:sp modelId="{BD5BC1A1-6604-4ADE-8144-09CAEB9E1605}">
      <dsp:nvSpPr>
        <dsp:cNvPr id="0" name=""/>
        <dsp:cNvSpPr/>
      </dsp:nvSpPr>
      <dsp:spPr>
        <a:xfrm>
          <a:off x="1891" y="436992"/>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1950</a:t>
          </a:r>
          <a:endParaRPr lang="es-MX" sz="1600" kern="1200" dirty="0"/>
        </a:p>
      </dsp:txBody>
      <dsp:txXfrm>
        <a:off x="1891" y="436992"/>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2">
              <a:hueOff val="1140343"/>
              <a:satOff val="8633"/>
              <a:lumOff val="-392"/>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MX" sz="900" kern="1200" dirty="0" smtClean="0"/>
            <a:t>A.M.A. define al marketing como “</a:t>
          </a:r>
          <a:r>
            <a:rPr lang="es-ES" sz="900" kern="1200" dirty="0" smtClean="0"/>
            <a:t>la realización de actividades empresariales que dirigen el flujo de bienes y servicios desde el productor al consumidor o usuario” </a:t>
          </a:r>
          <a:endParaRPr lang="es-MX" sz="9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2">
            <a:hueOff val="1140343"/>
            <a:satOff val="8633"/>
            <a:lumOff val="-392"/>
            <a:alphaOff val="0"/>
          </a:schemeClr>
        </a:solidFill>
        <a:ln w="19050" cap="flat" cmpd="sng" algn="ctr">
          <a:solidFill>
            <a:schemeClr val="accent2">
              <a:hueOff val="1140343"/>
              <a:satOff val="8633"/>
              <a:lumOff val="-39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1960</a:t>
          </a:r>
          <a:endParaRPr lang="es-MX" sz="16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2">
              <a:hueOff val="2280687"/>
              <a:satOff val="17265"/>
              <a:lumOff val="-78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 sz="900" kern="1200" dirty="0" smtClean="0"/>
            <a:t>J.E. McCarthy propone la clasificación de los instrumentos del marketing, en la cual se pone de manifiesto la interrelación existente entre las diversas variables de marketing. (Moliner, 2004).</a:t>
          </a:r>
          <a:endParaRPr lang="es-MX" sz="9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2">
            <a:hueOff val="2280687"/>
            <a:satOff val="17265"/>
            <a:lumOff val="-783"/>
            <a:alphaOff val="0"/>
          </a:schemeClr>
        </a:solidFill>
        <a:ln w="19050" cap="flat" cmpd="sng" algn="ctr">
          <a:solidFill>
            <a:schemeClr val="accent2">
              <a:hueOff val="2280687"/>
              <a:satOff val="17265"/>
              <a:lumOff val="-78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1960</a:t>
          </a:r>
          <a:endParaRPr lang="es-MX" sz="16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2">
              <a:hueOff val="3421030"/>
              <a:satOff val="25898"/>
              <a:lumOff val="-1175"/>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rotWithShape="1">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 sz="900" kern="1200" dirty="0" smtClean="0"/>
            <a:t>Surge el nuevo enfoque del marketing orientado al consumidor, gracias a las definiciones de autores como </a:t>
          </a:r>
          <a:r>
            <a:rPr lang="es-ES" sz="900" kern="1200" dirty="0" err="1" smtClean="0"/>
            <a:t>McCarthyy</a:t>
          </a:r>
          <a:r>
            <a:rPr lang="es-ES" sz="900" kern="1200" dirty="0" smtClean="0"/>
            <a:t> el Departamento de Marketing de la Universidad del Estado de Ohio. </a:t>
          </a:r>
          <a:r>
            <a:rPr lang="es-MX" sz="900" b="0" i="0" kern="1200" dirty="0" smtClean="0"/>
            <a:t>(</a:t>
          </a:r>
          <a:r>
            <a:rPr lang="es-MX" sz="900" b="0" i="0" kern="1200" dirty="0" err="1" smtClean="0"/>
            <a:t>Bartels</a:t>
          </a:r>
          <a:r>
            <a:rPr lang="es-MX" sz="900" b="0" i="0" kern="1200" dirty="0" smtClean="0"/>
            <a:t>, 2008).</a:t>
          </a:r>
          <a:endParaRPr lang="es-MX" sz="9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2">
            <a:hueOff val="3421030"/>
            <a:satOff val="25898"/>
            <a:lumOff val="-1175"/>
            <a:alphaOff val="0"/>
          </a:schemeClr>
        </a:solidFill>
        <a:ln w="19050" cap="flat" cmpd="sng" algn="ctr">
          <a:solidFill>
            <a:schemeClr val="accent2">
              <a:hueOff val="3421030"/>
              <a:satOff val="25898"/>
              <a:lumOff val="-117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1964</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2">
              <a:hueOff val="4561373"/>
              <a:satOff val="34531"/>
              <a:lumOff val="-1566"/>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rotWithShape="1">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MX" sz="900" kern="1200" dirty="0" err="1" smtClean="0"/>
            <a:t>Kotler</a:t>
          </a:r>
          <a:r>
            <a:rPr lang="es-MX" sz="900" kern="1200" dirty="0" smtClean="0"/>
            <a:t> la define como “</a:t>
          </a:r>
          <a:r>
            <a:rPr lang="es-ES" sz="900" kern="1200" dirty="0" smtClean="0"/>
            <a:t>el diseño, implementación, y control de programas pensados para influir en la aceptación de ideas sociales e implicando consideraciones de planificación de producto, precio, comunicación, distribución, e investigación de marketing”</a:t>
          </a:r>
          <a:endParaRPr lang="es-MX" sz="9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2">
            <a:hueOff val="4561373"/>
            <a:satOff val="34531"/>
            <a:lumOff val="-1566"/>
            <a:alphaOff val="0"/>
          </a:schemeClr>
        </a:solidFill>
        <a:ln w="19050" cap="flat" cmpd="sng" algn="ctr">
          <a:solidFill>
            <a:schemeClr val="accent2">
              <a:hueOff val="4561373"/>
              <a:satOff val="34531"/>
              <a:lumOff val="-156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1972</a:t>
          </a:r>
          <a:endParaRPr lang="es-MX" sz="1600" kern="1200" dirty="0"/>
        </a:p>
      </dsp:txBody>
      <dsp:txXfrm>
        <a:off x="7599100" y="436992"/>
        <a:ext cx="1543007" cy="3086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8739B-A1DE-4032-BD53-F96FB59C5D2A}">
      <dsp:nvSpPr>
        <dsp:cNvPr id="0" name=""/>
        <dsp:cNvSpPr/>
      </dsp:nvSpPr>
      <dsp:spPr>
        <a:xfrm>
          <a:off x="3327" y="422296"/>
          <a:ext cx="0" cy="3504832"/>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D04384-83C3-4690-B050-F4F40284731B}">
      <dsp:nvSpPr>
        <dsp:cNvPr id="0" name=""/>
        <dsp:cNvSpPr/>
      </dsp:nvSpPr>
      <dsp:spPr>
        <a:xfrm>
          <a:off x="100683" y="539124"/>
          <a:ext cx="1843346" cy="1577174"/>
        </a:xfrm>
        <a:prstGeom prst="rect">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E35333-6065-461B-947E-37910B9EDEB7}">
      <dsp:nvSpPr>
        <dsp:cNvPr id="0" name=""/>
        <dsp:cNvSpPr/>
      </dsp:nvSpPr>
      <dsp:spPr>
        <a:xfrm>
          <a:off x="100683" y="2116299"/>
          <a:ext cx="1843346" cy="181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MX" sz="1000" b="0" i="0" kern="1200" dirty="0" smtClean="0"/>
            <a:t>Debido a la basta cantidad de posturas A.M.A. la redefine como </a:t>
          </a:r>
          <a:r>
            <a:rPr lang="es-ES" sz="1000" kern="1200" dirty="0" smtClean="0"/>
            <a:t>“e l proceso de planificación y ejecución de la concepción, precio, comunicación y distribución de ideas, productos, y servicios, para crear intercambios que satisfagan a los individuos y a los objetivos de la organización”</a:t>
          </a:r>
          <a:endParaRPr lang="es-MX" sz="1000" kern="1200" dirty="0"/>
        </a:p>
      </dsp:txBody>
      <dsp:txXfrm>
        <a:off x="100683" y="2116299"/>
        <a:ext cx="1843346" cy="1810829"/>
      </dsp:txXfrm>
    </dsp:sp>
    <dsp:sp modelId="{FEDE772A-909F-4503-A109-FA77FB897D83}">
      <dsp:nvSpPr>
        <dsp:cNvPr id="0" name=""/>
        <dsp:cNvSpPr/>
      </dsp:nvSpPr>
      <dsp:spPr>
        <a:xfrm>
          <a:off x="3327" y="32871"/>
          <a:ext cx="1947128" cy="389425"/>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s-MX" sz="2000" kern="1200" dirty="0" smtClean="0"/>
            <a:t>1985</a:t>
          </a:r>
          <a:endParaRPr lang="es-MX" sz="2000" kern="1200" dirty="0"/>
        </a:p>
      </dsp:txBody>
      <dsp:txXfrm>
        <a:off x="3327" y="32871"/>
        <a:ext cx="1947128" cy="389425"/>
      </dsp:txXfrm>
    </dsp:sp>
    <dsp:sp modelId="{0150C2B8-C01F-47EF-8B97-08079D4BFFAD}">
      <dsp:nvSpPr>
        <dsp:cNvPr id="0" name=""/>
        <dsp:cNvSpPr/>
      </dsp:nvSpPr>
      <dsp:spPr>
        <a:xfrm>
          <a:off x="2400066" y="422296"/>
          <a:ext cx="0" cy="3504832"/>
        </a:xfrm>
        <a:prstGeom prst="line">
          <a:avLst/>
        </a:prstGeom>
        <a:solidFill>
          <a:schemeClr val="lt1">
            <a:alpha val="90000"/>
            <a:hueOff val="0"/>
            <a:satOff val="0"/>
            <a:lumOff val="0"/>
            <a:alphaOff val="0"/>
          </a:schemeClr>
        </a:solidFill>
        <a:ln w="19050" cap="flat" cmpd="sng" algn="ctr">
          <a:solidFill>
            <a:schemeClr val="accent4">
              <a:hueOff val="1198721"/>
              <a:satOff val="-10833"/>
              <a:lumOff val="-3267"/>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2497422" y="539124"/>
          <a:ext cx="1843346" cy="1577174"/>
        </a:xfrm>
        <a:prstGeom prst="rect">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2497422" y="2116299"/>
          <a:ext cx="1843346" cy="181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Surgen </a:t>
          </a:r>
          <a:r>
            <a:rPr lang="es-MX" sz="1000" b="0" i="0" kern="1200" dirty="0" smtClean="0"/>
            <a:t>teorías como Benchmarking, marketing social, marketing global, la comunicación de marketing integrado y el </a:t>
          </a:r>
          <a:r>
            <a:rPr lang="es-MX" sz="1000" b="0" i="1" kern="1200" dirty="0" err="1" smtClean="0"/>
            <a:t>merchandising</a:t>
          </a:r>
          <a:r>
            <a:rPr lang="es-MX" sz="1000" b="0" i="1" kern="1200" dirty="0" smtClean="0"/>
            <a:t>. </a:t>
          </a:r>
          <a:r>
            <a:rPr lang="es-ES" sz="1000" kern="1200" dirty="0" smtClean="0"/>
            <a:t>(Cervera, 2005).</a:t>
          </a:r>
          <a:endParaRPr lang="es-MX" sz="1000" i="1" kern="1200" dirty="0"/>
        </a:p>
      </dsp:txBody>
      <dsp:txXfrm>
        <a:off x="2497422" y="2116299"/>
        <a:ext cx="1843346" cy="1810829"/>
      </dsp:txXfrm>
    </dsp:sp>
    <dsp:sp modelId="{ECA21805-26CF-41A8-B927-49F66BA23758}">
      <dsp:nvSpPr>
        <dsp:cNvPr id="0" name=""/>
        <dsp:cNvSpPr/>
      </dsp:nvSpPr>
      <dsp:spPr>
        <a:xfrm>
          <a:off x="2400066" y="32871"/>
          <a:ext cx="1947128" cy="389425"/>
        </a:xfrm>
        <a:prstGeom prst="rect">
          <a:avLst/>
        </a:prstGeom>
        <a:solidFill>
          <a:schemeClr val="accent4">
            <a:hueOff val="1198721"/>
            <a:satOff val="-10833"/>
            <a:lumOff val="-3267"/>
            <a:alphaOff val="0"/>
          </a:schemeClr>
        </a:solidFill>
        <a:ln w="19050" cap="flat" cmpd="sng" algn="ctr">
          <a:solidFill>
            <a:schemeClr val="accent4">
              <a:hueOff val="1198721"/>
              <a:satOff val="-10833"/>
              <a:lumOff val="-326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s-MX" sz="2000" kern="1200" dirty="0" smtClean="0"/>
            <a:t>1990-2000</a:t>
          </a:r>
          <a:endParaRPr lang="es-MX" sz="2000" kern="1200" dirty="0"/>
        </a:p>
      </dsp:txBody>
      <dsp:txXfrm>
        <a:off x="2400066" y="32871"/>
        <a:ext cx="1947128" cy="389425"/>
      </dsp:txXfrm>
    </dsp:sp>
    <dsp:sp modelId="{0499E227-447A-40D8-A191-0AFA2C770602}">
      <dsp:nvSpPr>
        <dsp:cNvPr id="0" name=""/>
        <dsp:cNvSpPr/>
      </dsp:nvSpPr>
      <dsp:spPr>
        <a:xfrm>
          <a:off x="4796804" y="422296"/>
          <a:ext cx="0" cy="3504832"/>
        </a:xfrm>
        <a:prstGeom prst="line">
          <a:avLst/>
        </a:prstGeom>
        <a:solidFill>
          <a:schemeClr val="lt1">
            <a:alpha val="90000"/>
            <a:hueOff val="0"/>
            <a:satOff val="0"/>
            <a:lumOff val="0"/>
            <a:alphaOff val="0"/>
          </a:schemeClr>
        </a:solidFill>
        <a:ln w="19050" cap="flat" cmpd="sng" algn="ctr">
          <a:solidFill>
            <a:schemeClr val="accent4">
              <a:hueOff val="2397442"/>
              <a:satOff val="-21667"/>
              <a:lumOff val="-6535"/>
              <a:alphaOff val="0"/>
            </a:schemeClr>
          </a:solidFill>
          <a:prstDash val="solid"/>
        </a:ln>
        <a:effectLst/>
      </dsp:spPr>
      <dsp:style>
        <a:lnRef idx="2">
          <a:scrgbClr r="0" g="0" b="0"/>
        </a:lnRef>
        <a:fillRef idx="1">
          <a:scrgbClr r="0" g="0" b="0"/>
        </a:fillRef>
        <a:effectRef idx="0">
          <a:scrgbClr r="0" g="0" b="0"/>
        </a:effectRef>
        <a:fontRef idx="minor"/>
      </dsp:style>
    </dsp:sp>
    <dsp:sp modelId="{BB24767C-1DB8-4A9A-9812-B1401FF30FC4}">
      <dsp:nvSpPr>
        <dsp:cNvPr id="0" name=""/>
        <dsp:cNvSpPr/>
      </dsp:nvSpPr>
      <dsp:spPr>
        <a:xfrm>
          <a:off x="4894161" y="539124"/>
          <a:ext cx="1843346" cy="1577174"/>
        </a:xfrm>
        <a:prstGeom prst="rect">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7B9C22-C051-48B5-A782-F2B97513B03B}">
      <dsp:nvSpPr>
        <dsp:cNvPr id="0" name=""/>
        <dsp:cNvSpPr/>
      </dsp:nvSpPr>
      <dsp:spPr>
        <a:xfrm>
          <a:off x="4894161" y="2116299"/>
          <a:ext cx="1843346" cy="181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A.M.A. modifica la definición dejándola como </a:t>
          </a:r>
          <a:r>
            <a:rPr lang="es-MX" sz="1000" b="0" i="1" kern="1200" dirty="0" smtClean="0"/>
            <a:t>Marketing </a:t>
          </a:r>
          <a:r>
            <a:rPr lang="es-MX" sz="1000" b="0" i="0" kern="1200" dirty="0" smtClean="0"/>
            <a:t>es el proceso de planificar y ejecutar la concepción, precio, promoción y distribución de ideas, bienes y servicios que creen intercambios que satisfagan los objetivos individuales y organizacionales.</a:t>
          </a:r>
          <a:endParaRPr lang="es-ES" sz="1000" i="0" kern="1200" dirty="0" smtClean="0"/>
        </a:p>
        <a:p>
          <a:pPr lvl="0" algn="ctr" defTabSz="444500">
            <a:lnSpc>
              <a:spcPct val="90000"/>
            </a:lnSpc>
            <a:spcBef>
              <a:spcPct val="0"/>
            </a:spcBef>
            <a:spcAft>
              <a:spcPct val="35000"/>
            </a:spcAft>
          </a:pPr>
          <a:endParaRPr lang="es-MX" sz="1000" i="1" kern="1200" dirty="0" smtClean="0"/>
        </a:p>
        <a:p>
          <a:pPr lvl="0" algn="ctr" defTabSz="444500">
            <a:lnSpc>
              <a:spcPct val="90000"/>
            </a:lnSpc>
            <a:spcBef>
              <a:spcPct val="0"/>
            </a:spcBef>
            <a:spcAft>
              <a:spcPct val="35000"/>
            </a:spcAft>
          </a:pPr>
          <a:endParaRPr lang="es-MX" sz="1000" kern="1200" dirty="0"/>
        </a:p>
      </dsp:txBody>
      <dsp:txXfrm>
        <a:off x="4894161" y="2116299"/>
        <a:ext cx="1843346" cy="1810829"/>
      </dsp:txXfrm>
    </dsp:sp>
    <dsp:sp modelId="{640E5218-C738-420F-885F-E2A24164CC99}">
      <dsp:nvSpPr>
        <dsp:cNvPr id="0" name=""/>
        <dsp:cNvSpPr/>
      </dsp:nvSpPr>
      <dsp:spPr>
        <a:xfrm>
          <a:off x="4796804" y="32871"/>
          <a:ext cx="1947128" cy="389425"/>
        </a:xfrm>
        <a:prstGeom prst="rect">
          <a:avLst/>
        </a:prstGeom>
        <a:solidFill>
          <a:schemeClr val="accent4">
            <a:hueOff val="2397442"/>
            <a:satOff val="-21667"/>
            <a:lumOff val="-6535"/>
            <a:alphaOff val="0"/>
          </a:schemeClr>
        </a:solidFill>
        <a:ln w="19050" cap="flat" cmpd="sng" algn="ctr">
          <a:solidFill>
            <a:schemeClr val="accent4">
              <a:hueOff val="2397442"/>
              <a:satOff val="-21667"/>
              <a:lumOff val="-653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s-MX" sz="2000" kern="1200" dirty="0" smtClean="0"/>
            <a:t>2004</a:t>
          </a:r>
          <a:endParaRPr lang="es-MX" sz="2000" kern="1200" dirty="0"/>
        </a:p>
      </dsp:txBody>
      <dsp:txXfrm>
        <a:off x="4796804" y="32871"/>
        <a:ext cx="1947128" cy="389425"/>
      </dsp:txXfrm>
    </dsp:sp>
    <dsp:sp modelId="{9B7A8FB4-3CD8-42B9-8756-346B15F01238}">
      <dsp:nvSpPr>
        <dsp:cNvPr id="0" name=""/>
        <dsp:cNvSpPr/>
      </dsp:nvSpPr>
      <dsp:spPr>
        <a:xfrm>
          <a:off x="7193543" y="422296"/>
          <a:ext cx="0" cy="3504832"/>
        </a:xfrm>
        <a:prstGeom prst="line">
          <a:avLst/>
        </a:prstGeom>
        <a:solidFill>
          <a:schemeClr val="lt1">
            <a:alpha val="90000"/>
            <a:hueOff val="0"/>
            <a:satOff val="0"/>
            <a:lumOff val="0"/>
            <a:alphaOff val="0"/>
          </a:schemeClr>
        </a:solidFill>
        <a:ln w="19050" cap="flat" cmpd="sng" algn="ctr">
          <a:solidFill>
            <a:schemeClr val="accent4">
              <a:hueOff val="3596164"/>
              <a:satOff val="-32500"/>
              <a:lumOff val="-9802"/>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7290899" y="539124"/>
          <a:ext cx="1843346" cy="1577174"/>
        </a:xfrm>
        <a:prstGeom prst="rect">
          <a:avLst/>
        </a:prstGeom>
        <a:blipFill rotWithShape="1">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7290899" y="2116299"/>
          <a:ext cx="1843346" cy="1810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 sz="1000" kern="1200" dirty="0" smtClean="0"/>
            <a:t>Finalmente, surge una nueva definición por parte de A.M.A. </a:t>
          </a:r>
          <a:r>
            <a:rPr lang="es-MX" sz="1000" b="0" i="1" kern="1200" dirty="0" smtClean="0"/>
            <a:t>Marketing </a:t>
          </a:r>
          <a:r>
            <a:rPr lang="es-MX" sz="1000" b="0" i="0" kern="1200" dirty="0" smtClean="0"/>
            <a:t>es la actividad, grupo de instituciones y procesos para crear, comunicar, distribuir e intercambiar ofrecimientos que tengan valor para los consumidores, clientes, </a:t>
          </a:r>
          <a:r>
            <a:rPr lang="es-MX" sz="1000" b="0" i="0" kern="1200" dirty="0" err="1" smtClean="0"/>
            <a:t>partners</a:t>
          </a:r>
          <a:r>
            <a:rPr lang="es-MX" sz="1000" b="0" i="0" kern="1200" dirty="0" smtClean="0"/>
            <a:t> y sociedad en general</a:t>
          </a:r>
          <a:r>
            <a:rPr lang="es-ES" sz="1000" i="0" kern="1200" dirty="0" smtClean="0"/>
            <a:t> </a:t>
          </a:r>
          <a:endParaRPr lang="es-MX" sz="1000" i="0" kern="1200" dirty="0"/>
        </a:p>
      </dsp:txBody>
      <dsp:txXfrm>
        <a:off x="7290899" y="2116299"/>
        <a:ext cx="1843346" cy="1810829"/>
      </dsp:txXfrm>
    </dsp:sp>
    <dsp:sp modelId="{6ABD5C7D-B500-49AB-9256-6C35BA26A34F}">
      <dsp:nvSpPr>
        <dsp:cNvPr id="0" name=""/>
        <dsp:cNvSpPr/>
      </dsp:nvSpPr>
      <dsp:spPr>
        <a:xfrm>
          <a:off x="7193543" y="32871"/>
          <a:ext cx="1947128" cy="389425"/>
        </a:xfrm>
        <a:prstGeom prst="rect">
          <a:avLst/>
        </a:prstGeom>
        <a:solidFill>
          <a:schemeClr val="accent4">
            <a:hueOff val="3596164"/>
            <a:satOff val="-32500"/>
            <a:lumOff val="-9802"/>
            <a:alphaOff val="0"/>
          </a:schemeClr>
        </a:solidFill>
        <a:ln w="19050" cap="flat" cmpd="sng" algn="ctr">
          <a:solidFill>
            <a:schemeClr val="accent4">
              <a:hueOff val="3596164"/>
              <a:satOff val="-32500"/>
              <a:lumOff val="-98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s-MX" sz="2000" kern="1200" dirty="0" smtClean="0"/>
            <a:t>2007</a:t>
          </a:r>
          <a:endParaRPr lang="es-MX" sz="2000" kern="1200" dirty="0"/>
        </a:p>
      </dsp:txBody>
      <dsp:txXfrm>
        <a:off x="7193543" y="32871"/>
        <a:ext cx="1947128" cy="3894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s-MX" sz="1600" kern="1200" dirty="0" smtClean="0"/>
            <a:t>Estudios</a:t>
          </a:r>
          <a:r>
            <a:rPr lang="es-MX" sz="1600" kern="1200" baseline="0" dirty="0" smtClean="0"/>
            <a:t> de periodismo.</a:t>
          </a:r>
          <a:endParaRPr lang="es-MX" sz="1600" kern="1200" dirty="0"/>
        </a:p>
      </dsp:txBody>
      <dsp:txXfrm>
        <a:off x="79041" y="2088010"/>
        <a:ext cx="1460765" cy="1434997"/>
      </dsp:txXfrm>
    </dsp:sp>
    <dsp:sp modelId="{64CDE9A0-7D9C-42BF-99A5-37C6C6100EFB}">
      <dsp:nvSpPr>
        <dsp:cNvPr id="0" name=""/>
        <dsp:cNvSpPr/>
      </dsp:nvSpPr>
      <dsp:spPr>
        <a:xfrm>
          <a:off x="1891" y="436992"/>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es-MX" sz="1100" kern="1200" dirty="0" smtClean="0"/>
            <a:t> </a:t>
          </a:r>
          <a:r>
            <a:rPr lang="es-MX" sz="1200" kern="1200" dirty="0" smtClean="0"/>
            <a:t>Finales del siglo XIX</a:t>
          </a:r>
          <a:endParaRPr lang="es-MX" sz="1200" kern="1200" dirty="0"/>
        </a:p>
      </dsp:txBody>
      <dsp:txXfrm>
        <a:off x="1891" y="436992"/>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s-ES_tradnl" sz="1600" kern="1200" dirty="0" smtClean="0"/>
            <a:t>Universidad de Columbia, NY; periodismo como disciplina superior.</a:t>
          </a:r>
          <a:endParaRPr lang="es-MX" sz="16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MX" sz="1200" kern="1200" dirty="0" smtClean="0"/>
            <a:t>Comienzos del siglo XX</a:t>
          </a:r>
          <a:endParaRPr lang="es-MX" sz="12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s-ES_tradnl" sz="1600" kern="1200" dirty="0" smtClean="0"/>
            <a:t>Primera escuela de periodismo en América Latina, La Plata, Argentina.</a:t>
          </a:r>
          <a:endParaRPr lang="es-MX" sz="16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1934</a:t>
          </a:r>
          <a:endParaRPr lang="es-MX" sz="16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marL="57150" lvl="1" indent="-57150" algn="l" defTabSz="488950">
            <a:lnSpc>
              <a:spcPct val="90000"/>
            </a:lnSpc>
            <a:spcBef>
              <a:spcPct val="0"/>
            </a:spcBef>
            <a:spcAft>
              <a:spcPct val="15000"/>
            </a:spcAft>
            <a:buChar char="••"/>
          </a:pPr>
          <a:r>
            <a:rPr lang="es-ES_tradnl" sz="1100" kern="1200" dirty="0" smtClean="0"/>
            <a:t>Escuela de Periodismo Carlos </a:t>
          </a:r>
          <a:r>
            <a:rPr lang="es-ES_tradnl" sz="1100" kern="1200" dirty="0" err="1" smtClean="0"/>
            <a:t>Septién</a:t>
          </a:r>
          <a:r>
            <a:rPr lang="es-ES_tradnl" sz="1100" kern="1200" dirty="0" smtClean="0"/>
            <a:t> García, Cuidad de México.</a:t>
          </a:r>
          <a:endParaRPr lang="es-MX" sz="1100" kern="1200" dirty="0"/>
        </a:p>
        <a:p>
          <a:pPr marL="57150" lvl="1" indent="-57150" algn="l" defTabSz="488950">
            <a:lnSpc>
              <a:spcPct val="90000"/>
            </a:lnSpc>
            <a:spcBef>
              <a:spcPct val="0"/>
            </a:spcBef>
            <a:spcAft>
              <a:spcPct val="15000"/>
            </a:spcAft>
            <a:buChar char="••"/>
          </a:pPr>
          <a:r>
            <a:rPr lang="es-ES_tradnl" sz="1100" kern="1200" dirty="0" smtClean="0"/>
            <a:t>Federico Sánchez </a:t>
          </a:r>
          <a:r>
            <a:rPr lang="es-ES_tradnl" sz="1100" kern="1200" dirty="0" err="1" smtClean="0"/>
            <a:t>Fogarty</a:t>
          </a:r>
          <a:r>
            <a:rPr lang="es-ES_tradnl" sz="1100" kern="1200" dirty="0" smtClean="0"/>
            <a:t> abrió la primera agencia de relaciones públicas: la Agencia Mexicana de Relaciones Públicas.</a:t>
          </a:r>
          <a:endParaRPr lang="es-ES_tradnl" sz="110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1949</a:t>
          </a:r>
          <a:endParaRPr lang="es-MX" sz="16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16000" b="-16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s-ES_tradnl" sz="1600" kern="1200" dirty="0" smtClean="0"/>
            <a:t>UNAM abrió Lic. en Periodismo.</a:t>
          </a:r>
          <a:endParaRPr lang="es-MX" sz="16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1951</a:t>
          </a:r>
          <a:endParaRPr lang="es-MX" sz="1600" kern="1200" dirty="0"/>
        </a:p>
      </dsp:txBody>
      <dsp:txXfrm>
        <a:off x="7599100" y="436992"/>
        <a:ext cx="1543007" cy="3086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Universidad Veracruzana abrió Lic. en Periodismo.</a:t>
          </a:r>
          <a:endParaRPr lang="es-MX" sz="1400" kern="1200" dirty="0"/>
        </a:p>
      </dsp:txBody>
      <dsp:txXfrm>
        <a:off x="79041" y="2088010"/>
        <a:ext cx="1460765" cy="1434997"/>
      </dsp:txXfrm>
    </dsp:sp>
    <dsp:sp modelId="{BD5BC1A1-6604-4ADE-8144-09CAEB9E1605}">
      <dsp:nvSpPr>
        <dsp:cNvPr id="0" name=""/>
        <dsp:cNvSpPr/>
      </dsp:nvSpPr>
      <dsp:spPr>
        <a:xfrm>
          <a:off x="0" y="432048"/>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1954</a:t>
          </a:r>
          <a:endParaRPr lang="es-MX" sz="1600" kern="1200" dirty="0"/>
        </a:p>
      </dsp:txBody>
      <dsp:txXfrm>
        <a:off x="0" y="432048"/>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Universidad Iberoamericana abrió la primera licenciatura en ciencias y técnicas de la comunicación en América Latina.</a:t>
          </a:r>
          <a:endParaRPr lang="es-MX" sz="12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3">
            <a:hueOff val="-4758004"/>
            <a:satOff val="23"/>
            <a:lumOff val="2646"/>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1960</a:t>
          </a:r>
          <a:endParaRPr lang="es-MX" sz="16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Instituto Pío XII (hoy Universidad del Valle de Atemajac), Guadalajara abrió la carrera en Ciencias de la Comunicación.</a:t>
          </a:r>
          <a:endParaRPr lang="es-MX" sz="12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3">
            <a:hueOff val="-9516008"/>
            <a:satOff val="45"/>
            <a:lumOff val="5293"/>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1962</a:t>
          </a:r>
          <a:endParaRPr lang="es-MX" sz="16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marL="57150" lvl="1" indent="-57150" algn="l" defTabSz="488950">
            <a:lnSpc>
              <a:spcPct val="90000"/>
            </a:lnSpc>
            <a:spcBef>
              <a:spcPct val="0"/>
            </a:spcBef>
            <a:spcAft>
              <a:spcPct val="15000"/>
            </a:spcAft>
            <a:buChar char="••"/>
          </a:pPr>
          <a:r>
            <a:rPr lang="es-ES_tradnl" sz="1100" kern="1200" dirty="0" smtClean="0"/>
            <a:t>UNAM empezó a impartir la Lic. en Ciencias de la Comunicación.</a:t>
          </a:r>
          <a:endParaRPr lang="es-MX" sz="1100" kern="1200" dirty="0"/>
        </a:p>
        <a:p>
          <a:pPr marL="57150" lvl="1" indent="-57150" algn="l" defTabSz="488950">
            <a:lnSpc>
              <a:spcPct val="90000"/>
            </a:lnSpc>
            <a:spcBef>
              <a:spcPct val="0"/>
            </a:spcBef>
            <a:spcAft>
              <a:spcPct val="15000"/>
            </a:spcAft>
            <a:buChar char="••"/>
          </a:pPr>
          <a:r>
            <a:rPr lang="es-ES_tradnl" sz="1100" kern="1200" dirty="0" smtClean="0"/>
            <a:t>Fundación de la agencia mexicana Alonso y Asociados por Manuel Alonso Muñoz.</a:t>
          </a:r>
          <a:endParaRPr lang="es-ES_tradnl" sz="11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3">
            <a:hueOff val="-14274012"/>
            <a:satOff val="68"/>
            <a:lumOff val="7939"/>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1963</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51000" b="-51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Instituto Tecnológico y de Estudios Superiores de Occidente (ITESO), Guadalajara también abrió la carrera de LCC.</a:t>
          </a:r>
          <a:endParaRPr lang="es-MX" sz="12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3">
            <a:hueOff val="-19032015"/>
            <a:satOff val="90"/>
            <a:lumOff val="10585"/>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1967</a:t>
          </a:r>
          <a:endParaRPr lang="es-MX" sz="1600" kern="1200" dirty="0"/>
        </a:p>
      </dsp:txBody>
      <dsp:txXfrm>
        <a:off x="7599100" y="436992"/>
        <a:ext cx="1543007" cy="3086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La carrera se volvió incluso una moda que dio origen a varios estigmas que a la fecha persisten. </a:t>
          </a:r>
          <a:endParaRPr lang="es-MX" sz="1400" kern="1200" dirty="0"/>
        </a:p>
      </dsp:txBody>
      <dsp:txXfrm>
        <a:off x="79041" y="2088010"/>
        <a:ext cx="1460765" cy="1434997"/>
      </dsp:txXfrm>
    </dsp:sp>
    <dsp:sp modelId="{64CDE9A0-7D9C-42BF-99A5-37C6C6100EFB}">
      <dsp:nvSpPr>
        <dsp:cNvPr id="0" name=""/>
        <dsp:cNvSpPr/>
      </dsp:nvSpPr>
      <dsp:spPr>
        <a:xfrm>
          <a:off x="1891" y="436992"/>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es-MX" sz="1100" kern="1200" dirty="0" smtClean="0"/>
            <a:t> </a:t>
          </a:r>
          <a:r>
            <a:rPr lang="es-ES_tradnl" sz="1100" b="1" kern="1200" dirty="0" smtClean="0"/>
            <a:t>Comienzos de la década de los 70</a:t>
          </a:r>
          <a:endParaRPr lang="es-MX" sz="1200" kern="1200" dirty="0"/>
        </a:p>
      </dsp:txBody>
      <dsp:txXfrm>
        <a:off x="1891" y="436992"/>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Entre ellos figuran los siguientes: saturación de escuelas y egresados; concepción de un programa sencillo y lejano al glamour de las estrellas del espectáculo.</a:t>
          </a:r>
          <a:endParaRPr lang="es-MX" sz="11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ES_tradnl" sz="1200" b="1" kern="1200" dirty="0" smtClean="0"/>
            <a:t>Comienzos de la década de los 70</a:t>
          </a:r>
          <a:endParaRPr lang="es-MX" sz="12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40000" b="-4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Carrera propia de Mujeres Mientras se Casan (MMC); lejanía entre los programas de estudio y las necesidades reales de las empresas.</a:t>
          </a:r>
          <a:endParaRPr lang="es-MX" sz="11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ES_tradnl" sz="1200" b="1" kern="1200" dirty="0" smtClean="0"/>
            <a:t>Comienzos de la década de los 70</a:t>
          </a:r>
          <a:endParaRPr lang="es-MX" sz="12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Pobre impacto social en el currículo; profesión mal pagada; débiles planes de especialización.</a:t>
          </a:r>
          <a:endParaRPr lang="es-MX" sz="140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ES_tradnl" sz="1200" b="1" kern="1200" dirty="0" smtClean="0"/>
            <a:t>Comienzos de la década de los 70</a:t>
          </a:r>
          <a:endParaRPr lang="es-MX" sz="12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3000" r="-1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endParaRPr lang="es-MX" sz="11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ES_tradnl" sz="1200" b="1" kern="1200" dirty="0" smtClean="0"/>
            <a:t>Durante la década de los 70</a:t>
          </a:r>
          <a:endParaRPr lang="es-MX" sz="1200" kern="1200" dirty="0"/>
        </a:p>
      </dsp:txBody>
      <dsp:txXfrm>
        <a:off x="7599100" y="436992"/>
        <a:ext cx="1543007" cy="3086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Asimismo, las discusiones relativas a la reglamentación del derecho a la información en México despertaron un gran interés.</a:t>
          </a:r>
          <a:endParaRPr lang="es-MX" sz="1200" kern="1200" dirty="0"/>
        </a:p>
      </dsp:txBody>
      <dsp:txXfrm>
        <a:off x="79041" y="2088010"/>
        <a:ext cx="1460765" cy="1434997"/>
      </dsp:txXfrm>
    </dsp:sp>
    <dsp:sp modelId="{BD5BC1A1-6604-4ADE-8144-09CAEB9E1605}">
      <dsp:nvSpPr>
        <dsp:cNvPr id="0" name=""/>
        <dsp:cNvSpPr/>
      </dsp:nvSpPr>
      <dsp:spPr>
        <a:xfrm>
          <a:off x="0" y="432048"/>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ES_tradnl" sz="1200" b="1" kern="1200" dirty="0" smtClean="0"/>
            <a:t>Durante la década de los 70</a:t>
          </a:r>
          <a:endParaRPr lang="es-MX" sz="1200" kern="1200" dirty="0"/>
        </a:p>
      </dsp:txBody>
      <dsp:txXfrm>
        <a:off x="0" y="432048"/>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Los concesionarios de la radio y la televisión afirmaron la desconfianza que ya habían venido manifestando hacia la mayoría de los académicos e investigadores de la comunicación en México.</a:t>
          </a:r>
          <a:endParaRPr lang="es-MX" sz="10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3">
            <a:hueOff val="-4758004"/>
            <a:satOff val="23"/>
            <a:lumOff val="2646"/>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ES_tradnl" sz="1200" b="1" kern="1200" dirty="0" smtClean="0"/>
            <a:t>Durante la década de los 70</a:t>
          </a:r>
          <a:endParaRPr lang="es-MX" sz="12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1000" b="-31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_tradnl" sz="900" kern="1200" dirty="0" smtClean="0"/>
            <a:t>Durante la administración del presidente Luis Echeverría Álvarez fue ejercida una caótica presión sobre los concesionarios de la televisión, quienes optaron por dejar a un lado el incipiente sistema de competencia que habían establecido apenas unos años antes.</a:t>
          </a:r>
          <a:endParaRPr lang="es-MX" sz="9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3">
            <a:hueOff val="-9516008"/>
            <a:satOff val="45"/>
            <a:lumOff val="5293"/>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s-ES_tradnl" sz="1400" b="1" kern="1200" dirty="0" smtClean="0"/>
            <a:t>1970 a 1976</a:t>
          </a:r>
          <a:endParaRPr lang="es-MX" sz="14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5000" b="-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Comenzaron a impartir la carrera en Ciencias de la Comunicación la Universidad Anáhuac, Universidad del Nuevo Mundo y Universidad de Guadalajara.</a:t>
          </a:r>
          <a:endParaRPr lang="es-MX" sz="11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3">
            <a:hueOff val="-14274012"/>
            <a:satOff val="68"/>
            <a:lumOff val="7939"/>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1970</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24000" b="-2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Se les unió la Universidad de Monterrey y el Tecnológico de Monterrey, ambas ubicadas en la ciudad de Monterrey.</a:t>
          </a:r>
          <a:endParaRPr lang="es-MX" sz="12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3">
            <a:hueOff val="-19032015"/>
            <a:satOff val="90"/>
            <a:lumOff val="10585"/>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1971</a:t>
          </a:r>
          <a:endParaRPr lang="es-MX" sz="1600" kern="1200" dirty="0"/>
        </a:p>
      </dsp:txBody>
      <dsp:txXfrm>
        <a:off x="7599100" y="436992"/>
        <a:ext cx="1543007" cy="3086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La Asociación Mexicana de Comunicadores Organizacionales (AMCO) fue fundada como Asociación Mexicana de Comunicaciones Internas (AMCI).</a:t>
          </a:r>
          <a:endParaRPr lang="es-MX" sz="1000" kern="1200" dirty="0"/>
        </a:p>
      </dsp:txBody>
      <dsp:txXfrm>
        <a:off x="79041" y="2088010"/>
        <a:ext cx="1460765" cy="1434997"/>
      </dsp:txXfrm>
    </dsp:sp>
    <dsp:sp modelId="{64CDE9A0-7D9C-42BF-99A5-37C6C6100EFB}">
      <dsp:nvSpPr>
        <dsp:cNvPr id="0" name=""/>
        <dsp:cNvSpPr/>
      </dsp:nvSpPr>
      <dsp:spPr>
        <a:xfrm>
          <a:off x="0" y="432048"/>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s-MX" sz="1400" kern="1200" dirty="0" smtClean="0"/>
            <a:t> </a:t>
          </a:r>
          <a:r>
            <a:rPr lang="es-MX" sz="1600" kern="1200" dirty="0" smtClean="0"/>
            <a:t>1973</a:t>
          </a:r>
          <a:endParaRPr lang="es-MX" sz="1600" kern="1200" dirty="0"/>
        </a:p>
      </dsp:txBody>
      <dsp:txXfrm>
        <a:off x="0" y="432048"/>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Creación del Consejo Nacional para la Enseñanza y la Investigación de las Ciencias de la Comunicación (CONEICC).</a:t>
          </a:r>
          <a:endParaRPr lang="es-MX" sz="10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1976</a:t>
          </a:r>
          <a:endParaRPr lang="es-MX" sz="16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La Universidad Iberoamericana abrió el primer posgrado en comunicación, a lo que le siguieron las principales universidades de las tres principales ciudades del país (México, Monterrey y Guadalajara).</a:t>
          </a:r>
          <a:endParaRPr lang="es-MX" sz="10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1976</a:t>
          </a:r>
          <a:endParaRPr lang="es-MX" sz="16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6000" b="-6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Un total de 25 escuelas, universidades públicas y privadas a nivel nacional, impartían la licenciatura en ciencias de la comunicación o algunas modalidades de ésta y el número estimado de estudiantes entonces ascendía a 4,126.</a:t>
          </a:r>
          <a:endParaRPr lang="es-MX" sz="100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1976</a:t>
          </a:r>
          <a:endParaRPr lang="es-MX" sz="16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5000" r="-1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Se presentó en el Congreso de la Unión una iniciativa de ley que concedía a los partidos políticos el acceso permanente a la radio y la televisión.</a:t>
          </a:r>
          <a:endParaRPr lang="es-MX" sz="10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1977</a:t>
          </a:r>
          <a:endParaRPr lang="es-MX" sz="1600" kern="1200" dirty="0"/>
        </a:p>
      </dsp:txBody>
      <dsp:txXfrm>
        <a:off x="7599100" y="436992"/>
        <a:ext cx="1543007" cy="3086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22275">
            <a:lnSpc>
              <a:spcPct val="90000"/>
            </a:lnSpc>
            <a:spcBef>
              <a:spcPct val="0"/>
            </a:spcBef>
            <a:spcAft>
              <a:spcPct val="35000"/>
            </a:spcAft>
          </a:pPr>
          <a:r>
            <a:rPr lang="es-ES_tradnl" sz="950" kern="1200" dirty="0" smtClean="0"/>
            <a:t>Mientras se realizaban las audiencias públicas sobre la reglamentación del derecho a la información, se celebró en la Ciudad de México, por iniciativa de la Asociación Mexicana de Relaciones Públicas, la Primera Asamblea Mundial de Relaciones Públicas.</a:t>
          </a:r>
          <a:endParaRPr lang="es-MX" sz="950" kern="1200" dirty="0"/>
        </a:p>
      </dsp:txBody>
      <dsp:txXfrm>
        <a:off x="79041" y="2088010"/>
        <a:ext cx="1460765" cy="1434997"/>
      </dsp:txXfrm>
    </dsp:sp>
    <dsp:sp modelId="{BD5BC1A1-6604-4ADE-8144-09CAEB9E1605}">
      <dsp:nvSpPr>
        <dsp:cNvPr id="0" name=""/>
        <dsp:cNvSpPr/>
      </dsp:nvSpPr>
      <dsp:spPr>
        <a:xfrm>
          <a:off x="0" y="432048"/>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1978</a:t>
          </a:r>
          <a:endParaRPr lang="es-MX" sz="1600" kern="1200" dirty="0"/>
        </a:p>
      </dsp:txBody>
      <dsp:txXfrm>
        <a:off x="0" y="432048"/>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La Facultad de Ciencias Políticas y Sociales de la UNAM empezó a impartir la maestría en comunicación.</a:t>
          </a:r>
          <a:endParaRPr lang="es-MX" sz="12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3">
            <a:hueOff val="-4758004"/>
            <a:satOff val="23"/>
            <a:lumOff val="2646"/>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1979</a:t>
          </a:r>
          <a:endParaRPr lang="es-MX" sz="16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Fundación de la Asociación Mexicana de Investigadores de la Comunicación (AMIC).</a:t>
          </a:r>
          <a:endParaRPr lang="es-MX" sz="12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3">
            <a:hueOff val="-9516008"/>
            <a:satOff val="45"/>
            <a:lumOff val="5293"/>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1979</a:t>
          </a:r>
          <a:endParaRPr lang="es-MX" sz="16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Considerada por algunos especialistas como la "década perdida de la América Latina". Crisis laboral para los egresados de la Lic. en Ciencias de la Comunicación y para la carrera en sí. </a:t>
          </a:r>
          <a:endParaRPr lang="es-MX" sz="11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3">
            <a:hueOff val="-14274012"/>
            <a:satOff val="68"/>
            <a:lumOff val="7939"/>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Década de los 80</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43000" r="-4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Las principales agencias de relaciones públicas de Estados Unidos empezaron a establecer sus respectivas filiales en México.</a:t>
          </a:r>
          <a:endParaRPr lang="es-MX" sz="12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3">
            <a:hueOff val="-19032015"/>
            <a:satOff val="90"/>
            <a:lumOff val="10585"/>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Década de los 80</a:t>
          </a:r>
          <a:endParaRPr lang="es-MX" sz="1600" kern="1200" dirty="0"/>
        </a:p>
      </dsp:txBody>
      <dsp:txXfrm>
        <a:off x="7599100" y="436992"/>
        <a:ext cx="1543007" cy="30860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La primera agencia estadounidense de relaciones públicas incursiona en el mercado mexicano: Grupo CGI al asociarse con la agencia mexicana Alonso y Asociados.</a:t>
          </a:r>
          <a:endParaRPr lang="es-MX" sz="1100" kern="1200" dirty="0"/>
        </a:p>
      </dsp:txBody>
      <dsp:txXfrm>
        <a:off x="79041" y="2088010"/>
        <a:ext cx="1460765" cy="1434997"/>
      </dsp:txXfrm>
    </dsp:sp>
    <dsp:sp modelId="{64CDE9A0-7D9C-42BF-99A5-37C6C6100EFB}">
      <dsp:nvSpPr>
        <dsp:cNvPr id="0" name=""/>
        <dsp:cNvSpPr/>
      </dsp:nvSpPr>
      <dsp:spPr>
        <a:xfrm>
          <a:off x="0" y="432048"/>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es-MX" sz="1100" kern="1200" dirty="0" smtClean="0"/>
            <a:t> </a:t>
          </a:r>
          <a:r>
            <a:rPr lang="es-MX" sz="1600" kern="1200" dirty="0" smtClean="0"/>
            <a:t>1980</a:t>
          </a:r>
          <a:endParaRPr lang="es-MX" sz="1600" kern="1200" dirty="0"/>
        </a:p>
      </dsp:txBody>
      <dsp:txXfrm>
        <a:off x="0" y="432048"/>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Realización de la XXX Conferencia Anual de la International </a:t>
          </a:r>
          <a:r>
            <a:rPr lang="es-ES_tradnl" sz="1400" kern="1200" dirty="0" err="1" smtClean="0"/>
            <a:t>Communication</a:t>
          </a:r>
          <a:r>
            <a:rPr lang="es-ES_tradnl" sz="1400" kern="1200" dirty="0" smtClean="0"/>
            <a:t> </a:t>
          </a:r>
          <a:r>
            <a:rPr lang="es-ES_tradnl" sz="1400" kern="1200" dirty="0" err="1" smtClean="0"/>
            <a:t>Association</a:t>
          </a:r>
          <a:r>
            <a:rPr lang="es-ES_tradnl" sz="1400" kern="1200" dirty="0" smtClean="0"/>
            <a:t> (ICA).</a:t>
          </a:r>
          <a:endParaRPr lang="es-MX" sz="14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1980</a:t>
          </a:r>
          <a:endParaRPr lang="es-MX" sz="16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22275">
            <a:lnSpc>
              <a:spcPct val="90000"/>
            </a:lnSpc>
            <a:spcBef>
              <a:spcPct val="0"/>
            </a:spcBef>
            <a:spcAft>
              <a:spcPct val="35000"/>
            </a:spcAft>
          </a:pPr>
          <a:r>
            <a:rPr lang="es-ES_tradnl" sz="950" kern="1200" dirty="0" smtClean="0"/>
            <a:t>En el marco de las audiencias públicas que se realizaron sobre la reglamentación del derecho a la información, un grupo de investigadores de la AMIC entregó al Congreso de la Unión sus recomendaciones en la materia, a través de un documento de 420 páginas</a:t>
          </a:r>
          <a:r>
            <a:rPr lang="es-ES_tradnl" sz="900" kern="1200" dirty="0" smtClean="0"/>
            <a:t>.</a:t>
          </a:r>
          <a:endParaRPr lang="es-MX" sz="9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1980</a:t>
          </a:r>
          <a:endParaRPr lang="es-MX" sz="16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Se concluyen las discusiones relativas a la reglamentación del derecho a la información sin encontrar “la fórmula para reglamentarlo”.</a:t>
          </a:r>
          <a:endParaRPr lang="es-MX" sz="120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1981</a:t>
          </a:r>
          <a:endParaRPr lang="es-MX" sz="16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2000" r="-12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Fundación de la Federación Latinoamericana de Facultades de Comunicación Social (FELAFACS).</a:t>
          </a:r>
          <a:endParaRPr lang="es-MX" sz="14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1981</a:t>
          </a:r>
          <a:endParaRPr lang="es-MX" sz="1600" kern="1200" dirty="0"/>
        </a:p>
      </dsp:txBody>
      <dsp:txXfrm>
        <a:off x="7599100" y="436992"/>
        <a:ext cx="1543007" cy="308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0" b="-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La Universidad Autónoma de Nuevo León también abrió la maestría en comunicación.</a:t>
          </a:r>
          <a:endParaRPr lang="es-MX" sz="1400" kern="1200" dirty="0"/>
        </a:p>
      </dsp:txBody>
      <dsp:txXfrm>
        <a:off x="79041" y="2088010"/>
        <a:ext cx="1460765" cy="1434997"/>
      </dsp:txXfrm>
    </dsp:sp>
    <dsp:sp modelId="{BD5BC1A1-6604-4ADE-8144-09CAEB9E1605}">
      <dsp:nvSpPr>
        <dsp:cNvPr id="0" name=""/>
        <dsp:cNvSpPr/>
      </dsp:nvSpPr>
      <dsp:spPr>
        <a:xfrm>
          <a:off x="0" y="432048"/>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1984</a:t>
          </a:r>
          <a:endParaRPr lang="es-MX" sz="1600" kern="1200" dirty="0"/>
        </a:p>
      </dsp:txBody>
      <dsp:txXfrm>
        <a:off x="0" y="432048"/>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000" b="-2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El Directorio de Agencias y Anunciantes, únicamente consignaba la existencia de 10 agencias de relaciones públicas en México.</a:t>
          </a:r>
          <a:endParaRPr lang="es-MX" sz="11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3">
            <a:hueOff val="-4758004"/>
            <a:satOff val="23"/>
            <a:lumOff val="2646"/>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1984</a:t>
          </a:r>
          <a:endParaRPr lang="es-MX" sz="16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51000" b="-51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s-ES_tradnl" sz="1400" kern="1200" dirty="0" smtClean="0"/>
            <a:t>El ITESO, Guadalajara y la Universidad Regiomontana le siguió el paso a las anteriores.</a:t>
          </a:r>
          <a:endParaRPr lang="es-MX" sz="14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3">
            <a:hueOff val="-9516008"/>
            <a:satOff val="45"/>
            <a:lumOff val="5293"/>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1985</a:t>
          </a:r>
          <a:endParaRPr lang="es-MX" sz="16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24000" b="-2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_tradnl" sz="900" kern="1200" dirty="0" smtClean="0"/>
            <a:t>El Tecnológico de Monterrey, Campus Eugenio Garza Sada empezó a impartir la maestría en periodismo especializado. También ese mismo año el Centro Avanzado de Comunicación (CADEC) comenzó a impartir la maestría en comunicación institucional.</a:t>
          </a:r>
          <a:endParaRPr lang="es-MX" sz="9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3">
            <a:hueOff val="-14274012"/>
            <a:satOff val="68"/>
            <a:lumOff val="7939"/>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1987</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0000" r="-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_tradnl" sz="900" kern="1200" dirty="0" smtClean="0"/>
            <a:t>Algunos académicos e investigadores de la comunicación, advirtieron que el panorama que presentaban los estudios de comunicación en México definitivamente resultaba crítico aunque muchas escuelas comenzaron a impartir la licenciatura.</a:t>
          </a:r>
          <a:endParaRPr lang="es-MX" sz="9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3">
            <a:hueOff val="-19032015"/>
            <a:satOff val="90"/>
            <a:lumOff val="10585"/>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s-MX" sz="1200" kern="1200" dirty="0" smtClean="0"/>
            <a:t>Comienzos de la década de los 90</a:t>
          </a:r>
          <a:endParaRPr lang="es-MX" sz="1200" kern="1200" dirty="0"/>
        </a:p>
      </dsp:txBody>
      <dsp:txXfrm>
        <a:off x="7599100" y="436992"/>
        <a:ext cx="1543007" cy="3086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260" tIns="48260" rIns="48260" bIns="48260" numCol="1" spcCol="1270" anchor="t" anchorCtr="0">
          <a:noAutofit/>
        </a:bodyPr>
        <a:lstStyle/>
        <a:p>
          <a:pPr lvl="0" algn="ctr" defTabSz="844550">
            <a:lnSpc>
              <a:spcPct val="90000"/>
            </a:lnSpc>
            <a:spcBef>
              <a:spcPct val="0"/>
            </a:spcBef>
            <a:spcAft>
              <a:spcPct val="35000"/>
            </a:spcAft>
          </a:pPr>
          <a:r>
            <a:rPr lang="es-ES_tradnl" sz="1900" kern="1200" dirty="0" smtClean="0"/>
            <a:t>Fue fundada la Academia Mexicana de Relaciones Públicas.</a:t>
          </a:r>
          <a:endParaRPr lang="es-MX" sz="1900" kern="1200" dirty="0"/>
        </a:p>
      </dsp:txBody>
      <dsp:txXfrm>
        <a:off x="79041" y="2088010"/>
        <a:ext cx="1460765" cy="1434997"/>
      </dsp:txXfrm>
    </dsp:sp>
    <dsp:sp modelId="{64CDE9A0-7D9C-42BF-99A5-37C6C6100EFB}">
      <dsp:nvSpPr>
        <dsp:cNvPr id="0" name=""/>
        <dsp:cNvSpPr/>
      </dsp:nvSpPr>
      <dsp:spPr>
        <a:xfrm>
          <a:off x="0" y="432048"/>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es-MX" sz="1100" kern="1200" dirty="0" smtClean="0"/>
            <a:t> </a:t>
          </a:r>
          <a:r>
            <a:rPr lang="es-MX" sz="1600" kern="1200" dirty="0" smtClean="0"/>
            <a:t>1992</a:t>
          </a:r>
          <a:endParaRPr lang="es-MX" sz="1600" kern="1200" dirty="0"/>
        </a:p>
      </dsp:txBody>
      <dsp:txXfrm>
        <a:off x="0" y="432048"/>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t" anchorCtr="0">
          <a:noAutofit/>
        </a:bodyPr>
        <a:lstStyle/>
        <a:p>
          <a:pPr lvl="0" algn="ctr" defTabSz="577850">
            <a:lnSpc>
              <a:spcPct val="90000"/>
            </a:lnSpc>
            <a:spcBef>
              <a:spcPct val="0"/>
            </a:spcBef>
            <a:spcAft>
              <a:spcPct val="35000"/>
            </a:spcAft>
          </a:pPr>
          <a:r>
            <a:rPr lang="es-ES_tradnl" sz="1300" kern="1200" dirty="0" smtClean="0"/>
            <a:t>El número estimado de estudiantes de la licenciatura en ciencias de la comunicación en América Latina ya ascendía a 150 mil.</a:t>
          </a:r>
          <a:endParaRPr lang="es-MX" sz="13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1993</a:t>
          </a:r>
          <a:endParaRPr lang="es-MX" sz="16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s-ES_tradnl" sz="1600" kern="1200" dirty="0" smtClean="0"/>
            <a:t>Firma del TLC entre México, Canadá y EUA.</a:t>
          </a:r>
          <a:endParaRPr lang="es-MX" sz="16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1994</a:t>
          </a:r>
          <a:endParaRPr lang="es-MX" sz="16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66725">
            <a:lnSpc>
              <a:spcPct val="90000"/>
            </a:lnSpc>
            <a:spcBef>
              <a:spcPct val="0"/>
            </a:spcBef>
            <a:spcAft>
              <a:spcPct val="35000"/>
            </a:spcAft>
          </a:pPr>
          <a:r>
            <a:rPr lang="es-ES_tradnl" sz="1050" kern="1200" dirty="0" smtClean="0"/>
            <a:t>La Academia Mexicana de Relaciones Públicas adoptó una nueva denominación: Academia Nacional de Relaciones Públicas y es una de las asociaciones que forman parte del Consejo Nacional de la Publicidad.</a:t>
          </a:r>
          <a:endParaRPr lang="es-MX" sz="105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1995</a:t>
          </a:r>
          <a:endParaRPr lang="es-MX" sz="16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44000" r="-4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t" anchorCtr="0">
          <a:noAutofit/>
        </a:bodyPr>
        <a:lstStyle/>
        <a:p>
          <a:pPr lvl="0" algn="ctr" defTabSz="577850">
            <a:lnSpc>
              <a:spcPct val="90000"/>
            </a:lnSpc>
            <a:spcBef>
              <a:spcPct val="0"/>
            </a:spcBef>
            <a:spcAft>
              <a:spcPct val="35000"/>
            </a:spcAft>
          </a:pPr>
          <a:r>
            <a:rPr lang="es-ES_tradnl" sz="1300" kern="1200" dirty="0" smtClean="0"/>
            <a:t>Fue fundada la Asociación Mexicana de Agencias Profesionales de Relaciones Públicas (PRORP).</a:t>
          </a:r>
          <a:endParaRPr lang="es-MX" sz="13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1995</a:t>
          </a:r>
          <a:endParaRPr lang="es-MX" sz="1600" kern="1200" dirty="0"/>
        </a:p>
      </dsp:txBody>
      <dsp:txXfrm>
        <a:off x="7599100" y="436992"/>
        <a:ext cx="1543007" cy="3086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CC84-621F-4FB8-93CC-DD58C4501C47}">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4F88E7-5264-4AA3-82CA-4FBEA3679D34}">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159CF-4214-4118-BC0F-491030FAECD6}">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Los miembros de AMCI decidieron modificar el nombre de ese organismo y cambiaron la razón social, adoptando en lo sucesivo el nombre de AMCO (Asociación Mexicana de Comunicadores Organizacionales).</a:t>
          </a:r>
          <a:endParaRPr lang="es-MX" sz="1000" kern="1200" dirty="0"/>
        </a:p>
      </dsp:txBody>
      <dsp:txXfrm>
        <a:off x="79041" y="2088010"/>
        <a:ext cx="1460765" cy="1434997"/>
      </dsp:txXfrm>
    </dsp:sp>
    <dsp:sp modelId="{BD5BC1A1-6604-4ADE-8144-09CAEB9E1605}">
      <dsp:nvSpPr>
        <dsp:cNvPr id="0" name=""/>
        <dsp:cNvSpPr/>
      </dsp:nvSpPr>
      <dsp:spPr>
        <a:xfrm>
          <a:off x="0" y="432048"/>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1996</a:t>
          </a:r>
          <a:endParaRPr lang="es-MX" sz="1600" kern="1200" dirty="0"/>
        </a:p>
      </dsp:txBody>
      <dsp:txXfrm>
        <a:off x="0" y="432048"/>
        <a:ext cx="1543007" cy="308601"/>
      </dsp:txXfrm>
    </dsp:sp>
    <dsp:sp modelId="{6A7D4757-BBEC-4A0B-BB44-47B8CAF71E67}">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dsp:style>
    </dsp:sp>
    <dsp:sp modelId="{053575C5-A1E2-438C-9E7C-C0A4E8D01ED2}">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C44A6B-8021-4F04-A152-FA1F01663D75}">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Fue publicado el estudio "Similitudes, diferencias y perspectivas de la práctica de las relaciones públicas en Canadá, Estados Unidos y México", el cual fue realizado por ZIMAT.</a:t>
          </a:r>
          <a:endParaRPr lang="es-MX" sz="1100" kern="1200" dirty="0"/>
        </a:p>
      </dsp:txBody>
      <dsp:txXfrm>
        <a:off x="1978344" y="2088010"/>
        <a:ext cx="1460765" cy="1434997"/>
      </dsp:txXfrm>
    </dsp:sp>
    <dsp:sp modelId="{D89666A8-F620-45D8-9ACB-473EE2039953}">
      <dsp:nvSpPr>
        <dsp:cNvPr id="0" name=""/>
        <dsp:cNvSpPr/>
      </dsp:nvSpPr>
      <dsp:spPr>
        <a:xfrm>
          <a:off x="1901193" y="436992"/>
          <a:ext cx="1543007" cy="308601"/>
        </a:xfrm>
        <a:prstGeom prst="rect">
          <a:avLst/>
        </a:prstGeom>
        <a:solidFill>
          <a:schemeClr val="accent3">
            <a:hueOff val="-4758004"/>
            <a:satOff val="23"/>
            <a:lumOff val="2646"/>
            <a:alphaOff val="0"/>
          </a:schemeClr>
        </a:solidFill>
        <a:ln w="19050" cap="flat" cmpd="sng" algn="ctr">
          <a:solidFill>
            <a:schemeClr val="accent3">
              <a:hueOff val="-4758004"/>
              <a:satOff val="23"/>
              <a:lumOff val="26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1996</a:t>
          </a:r>
          <a:endParaRPr lang="es-MX" sz="1600" kern="1200" dirty="0"/>
        </a:p>
      </dsp:txBody>
      <dsp:txXfrm>
        <a:off x="1901193" y="436992"/>
        <a:ext cx="1543007" cy="308601"/>
      </dsp:txXfrm>
    </dsp:sp>
    <dsp:sp modelId="{5653992E-6BB1-4148-856F-0D09D2298421}">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dsp:style>
    </dsp:sp>
    <dsp:sp modelId="{9C2A40E9-D1D6-42CE-8841-22B64965E3E7}">
      <dsp:nvSpPr>
        <dsp:cNvPr id="0" name=""/>
        <dsp:cNvSpPr/>
      </dsp:nvSpPr>
      <dsp:spPr>
        <a:xfrm>
          <a:off x="3877646"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3E535E-7297-4EB2-A4E6-66A3529025E8}">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AMCO realizó un diagnóstico sobre el panorama laboral de los comunicadores organizacionales en México, para identificar las posibles áreas de oportunidad profesional</a:t>
          </a:r>
          <a:r>
            <a:rPr lang="es-ES_tradnl" sz="1400" kern="1200" dirty="0" smtClean="0"/>
            <a:t>.</a:t>
          </a:r>
          <a:endParaRPr lang="es-MX" sz="1400" kern="1200" dirty="0"/>
        </a:p>
      </dsp:txBody>
      <dsp:txXfrm>
        <a:off x="3877646" y="2088010"/>
        <a:ext cx="1460765" cy="1434997"/>
      </dsp:txXfrm>
    </dsp:sp>
    <dsp:sp modelId="{21073A54-BCE5-4C88-A7B9-61C0EA19925C}">
      <dsp:nvSpPr>
        <dsp:cNvPr id="0" name=""/>
        <dsp:cNvSpPr/>
      </dsp:nvSpPr>
      <dsp:spPr>
        <a:xfrm>
          <a:off x="3800496" y="436992"/>
          <a:ext cx="1543007" cy="308601"/>
        </a:xfrm>
        <a:prstGeom prst="rect">
          <a:avLst/>
        </a:prstGeom>
        <a:solidFill>
          <a:schemeClr val="accent3">
            <a:hueOff val="-9516008"/>
            <a:satOff val="45"/>
            <a:lumOff val="5293"/>
            <a:alphaOff val="0"/>
          </a:schemeClr>
        </a:solidFill>
        <a:ln w="19050" cap="flat" cmpd="sng" algn="ctr">
          <a:solidFill>
            <a:schemeClr val="accent3">
              <a:hueOff val="-9516008"/>
              <a:satOff val="45"/>
              <a:lumOff val="529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1997</a:t>
          </a:r>
          <a:endParaRPr lang="es-MX" sz="1600" kern="1200" dirty="0"/>
        </a:p>
      </dsp:txBody>
      <dsp:txXfrm>
        <a:off x="3800496" y="436992"/>
        <a:ext cx="1543007" cy="308601"/>
      </dsp:txXfrm>
    </dsp:sp>
    <dsp:sp modelId="{6009388C-A63E-448D-BC1E-11839F504802}">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dsp:style>
    </dsp:sp>
    <dsp:sp modelId="{D161EA11-0733-4192-9571-5966DCBFB039}">
      <dsp:nvSpPr>
        <dsp:cNvPr id="0" name=""/>
        <dsp:cNvSpPr/>
      </dsp:nvSpPr>
      <dsp:spPr>
        <a:xfrm>
          <a:off x="5776948"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048-B4EB-452A-AFCB-EA35CBCDB99F}">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_tradnl" sz="900" kern="1200" dirty="0" smtClean="0"/>
            <a:t>La AMCO emprendió un nuevo diagnóstico con el objetivo de definir el perfil demográfico de los comunicadores organizacionales, identificar qué puestos ocupan los comunicadores organizacionales, el tipo de empresas en las cuales trabajan y las tareas que desempeñan en éstas.</a:t>
          </a:r>
          <a:endParaRPr lang="es-MX" sz="900" kern="1200" dirty="0"/>
        </a:p>
      </dsp:txBody>
      <dsp:txXfrm>
        <a:off x="5776948" y="2088010"/>
        <a:ext cx="1460765" cy="1434997"/>
      </dsp:txXfrm>
    </dsp:sp>
    <dsp:sp modelId="{455D91FC-4C36-4B36-B7A7-73B4D9CE0763}">
      <dsp:nvSpPr>
        <dsp:cNvPr id="0" name=""/>
        <dsp:cNvSpPr/>
      </dsp:nvSpPr>
      <dsp:spPr>
        <a:xfrm>
          <a:off x="5699798" y="436992"/>
          <a:ext cx="1543007" cy="308601"/>
        </a:xfrm>
        <a:prstGeom prst="rect">
          <a:avLst/>
        </a:prstGeom>
        <a:solidFill>
          <a:schemeClr val="accent3">
            <a:hueOff val="-14274012"/>
            <a:satOff val="68"/>
            <a:lumOff val="7939"/>
            <a:alphaOff val="0"/>
          </a:schemeClr>
        </a:solidFill>
        <a:ln w="19050" cap="flat" cmpd="sng" algn="ctr">
          <a:solidFill>
            <a:schemeClr val="accent3">
              <a:hueOff val="-14274012"/>
              <a:satOff val="68"/>
              <a:lumOff val="79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2000</a:t>
          </a:r>
          <a:endParaRPr lang="es-MX" sz="1600" kern="1200" dirty="0"/>
        </a:p>
      </dsp:txBody>
      <dsp:txXfrm>
        <a:off x="5699798" y="436992"/>
        <a:ext cx="1543007" cy="308601"/>
      </dsp:txXfrm>
    </dsp:sp>
    <dsp:sp modelId="{E784A791-5527-4D54-91BD-F942823AA984}">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dsp:style>
    </dsp:sp>
    <dsp:sp modelId="{607585A9-04C8-4384-9F41-E1927A8878C6}">
      <dsp:nvSpPr>
        <dsp:cNvPr id="0" name=""/>
        <dsp:cNvSpPr/>
      </dsp:nvSpPr>
      <dsp:spPr>
        <a:xfrm>
          <a:off x="767625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09E68A-4EB0-4FF8-9457-31ECAD50F1E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lvl="0" algn="ctr" defTabSz="444500">
            <a:lnSpc>
              <a:spcPct val="90000"/>
            </a:lnSpc>
            <a:spcBef>
              <a:spcPct val="0"/>
            </a:spcBef>
            <a:spcAft>
              <a:spcPct val="35000"/>
            </a:spcAft>
          </a:pPr>
          <a:r>
            <a:rPr lang="es-ES_tradnl" sz="1000" kern="1200" dirty="0" smtClean="0"/>
            <a:t>La AMCO emprendió a detectar qué necesidades tienen los comunicadores organizacionales respecto a cualquier asociación de profesionales y en específico sus expectativas sobre AMCO.</a:t>
          </a:r>
          <a:endParaRPr lang="es-MX" sz="1000" kern="1200" dirty="0"/>
        </a:p>
      </dsp:txBody>
      <dsp:txXfrm>
        <a:off x="7676251" y="2088010"/>
        <a:ext cx="1460765" cy="1434997"/>
      </dsp:txXfrm>
    </dsp:sp>
    <dsp:sp modelId="{D4D4E803-B6AB-41F0-9E8A-392A3740F078}">
      <dsp:nvSpPr>
        <dsp:cNvPr id="0" name=""/>
        <dsp:cNvSpPr/>
      </dsp:nvSpPr>
      <dsp:spPr>
        <a:xfrm>
          <a:off x="7599100" y="436992"/>
          <a:ext cx="1543007" cy="308601"/>
        </a:xfrm>
        <a:prstGeom prst="rect">
          <a:avLst/>
        </a:prstGeom>
        <a:solidFill>
          <a:schemeClr val="accent3">
            <a:hueOff val="-19032015"/>
            <a:satOff val="90"/>
            <a:lumOff val="10585"/>
            <a:alphaOff val="0"/>
          </a:schemeClr>
        </a:solidFill>
        <a:ln w="19050" cap="flat" cmpd="sng" algn="ctr">
          <a:solidFill>
            <a:schemeClr val="accent3">
              <a:hueOff val="-19032015"/>
              <a:satOff val="90"/>
              <a:lumOff val="1058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2000</a:t>
          </a:r>
          <a:endParaRPr lang="es-MX" sz="1600" kern="1200" dirty="0"/>
        </a:p>
      </dsp:txBody>
      <dsp:txXfrm>
        <a:off x="7599100" y="436992"/>
        <a:ext cx="1543007" cy="30860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4461A-2548-4523-BA28-9001F61A6CB1}">
      <dsp:nvSpPr>
        <dsp:cNvPr id="0" name=""/>
        <dsp:cNvSpPr/>
      </dsp:nvSpPr>
      <dsp:spPr>
        <a:xfrm>
          <a:off x="1891" y="745593"/>
          <a:ext cx="0" cy="2777414"/>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8C5CB-16AC-4E11-BE7C-FE6D6D6D415B}">
      <dsp:nvSpPr>
        <dsp:cNvPr id="0" name=""/>
        <dsp:cNvSpPr/>
      </dsp:nvSpPr>
      <dsp:spPr>
        <a:xfrm>
          <a:off x="79041" y="838174"/>
          <a:ext cx="1460765" cy="124983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3175DE-7301-44E0-AF0C-D534359013D7}">
      <dsp:nvSpPr>
        <dsp:cNvPr id="0" name=""/>
        <dsp:cNvSpPr/>
      </dsp:nvSpPr>
      <dsp:spPr>
        <a:xfrm>
          <a:off x="7904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_tradnl" sz="900" kern="1200" dirty="0" smtClean="0"/>
            <a:t>Más de 55 escuelas o universidades en las cuales se impartía la licenciatura en periodismo, en ciencias de la comunicación, carreras afines o programas de posgrado en comunicación participaban como miembros activos de CONEICC..</a:t>
          </a:r>
          <a:endParaRPr lang="es-MX" sz="900" kern="1200" dirty="0"/>
        </a:p>
      </dsp:txBody>
      <dsp:txXfrm>
        <a:off x="79041" y="2088010"/>
        <a:ext cx="1460765" cy="1434997"/>
      </dsp:txXfrm>
    </dsp:sp>
    <dsp:sp modelId="{64CDE9A0-7D9C-42BF-99A5-37C6C6100EFB}">
      <dsp:nvSpPr>
        <dsp:cNvPr id="0" name=""/>
        <dsp:cNvSpPr/>
      </dsp:nvSpPr>
      <dsp:spPr>
        <a:xfrm>
          <a:off x="0" y="432048"/>
          <a:ext cx="1543007" cy="30860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 2001</a:t>
          </a:r>
          <a:endParaRPr lang="es-MX" sz="1600" kern="1200" dirty="0"/>
        </a:p>
      </dsp:txBody>
      <dsp:txXfrm>
        <a:off x="0" y="432048"/>
        <a:ext cx="1543007" cy="308601"/>
      </dsp:txXfrm>
    </dsp:sp>
    <dsp:sp modelId="{0150C2B8-C01F-47EF-8B97-08079D4BFFAD}">
      <dsp:nvSpPr>
        <dsp:cNvPr id="0" name=""/>
        <dsp:cNvSpPr/>
      </dsp:nvSpPr>
      <dsp:spPr>
        <a:xfrm>
          <a:off x="1901193" y="745593"/>
          <a:ext cx="0" cy="2777414"/>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817469-AD40-4663-989E-BB87E8C686C8}">
      <dsp:nvSpPr>
        <dsp:cNvPr id="0" name=""/>
        <dsp:cNvSpPr/>
      </dsp:nvSpPr>
      <dsp:spPr>
        <a:xfrm>
          <a:off x="1978344" y="838174"/>
          <a:ext cx="1460765" cy="124983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7B8C20-13F6-41A4-9548-CBC9159BEDDC}">
      <dsp:nvSpPr>
        <dsp:cNvPr id="0" name=""/>
        <dsp:cNvSpPr/>
      </dsp:nvSpPr>
      <dsp:spPr>
        <a:xfrm>
          <a:off x="1978344"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400050">
            <a:lnSpc>
              <a:spcPct val="90000"/>
            </a:lnSpc>
            <a:spcBef>
              <a:spcPct val="0"/>
            </a:spcBef>
            <a:spcAft>
              <a:spcPct val="35000"/>
            </a:spcAft>
          </a:pPr>
          <a:r>
            <a:rPr lang="es-ES_tradnl" sz="900" kern="1200" dirty="0" smtClean="0"/>
            <a:t>El total de escuelas y universidades en las cuales se imparte la licenciatura en ciencias de la comunicación, carreras afines o programas de posgrado, ascendía a poco más de 250. Entonces el total de estudiantes de la licenciatura en ciencias de la comunicación se estimaba en 50,000.</a:t>
          </a:r>
          <a:endParaRPr lang="es-MX" sz="900" kern="1200" dirty="0"/>
        </a:p>
      </dsp:txBody>
      <dsp:txXfrm>
        <a:off x="1978344" y="2088010"/>
        <a:ext cx="1460765" cy="1434997"/>
      </dsp:txXfrm>
    </dsp:sp>
    <dsp:sp modelId="{ECA21805-26CF-41A8-B927-49F66BA23758}">
      <dsp:nvSpPr>
        <dsp:cNvPr id="0" name=""/>
        <dsp:cNvSpPr/>
      </dsp:nvSpPr>
      <dsp:spPr>
        <a:xfrm>
          <a:off x="1901193" y="436992"/>
          <a:ext cx="1543007" cy="308601"/>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2001</a:t>
          </a:r>
          <a:endParaRPr lang="es-MX" sz="1600" kern="1200" dirty="0"/>
        </a:p>
      </dsp:txBody>
      <dsp:txXfrm>
        <a:off x="1901193" y="436992"/>
        <a:ext cx="1543007" cy="308601"/>
      </dsp:txXfrm>
    </dsp:sp>
    <dsp:sp modelId="{9B7A8FB4-3CD8-42B9-8756-346B15F01238}">
      <dsp:nvSpPr>
        <dsp:cNvPr id="0" name=""/>
        <dsp:cNvSpPr/>
      </dsp:nvSpPr>
      <dsp:spPr>
        <a:xfrm>
          <a:off x="3800496" y="745593"/>
          <a:ext cx="0" cy="2777414"/>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2B726-4F1C-444B-AB8B-3FAD67DCAD47}">
      <dsp:nvSpPr>
        <dsp:cNvPr id="0" name=""/>
        <dsp:cNvSpPr/>
      </dsp:nvSpPr>
      <dsp:spPr>
        <a:xfrm>
          <a:off x="3877646" y="838174"/>
          <a:ext cx="1460765" cy="124983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93000" r="-9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B152B4-BFA7-4D59-AA4C-C551DB6677AF}">
      <dsp:nvSpPr>
        <dsp:cNvPr id="0" name=""/>
        <dsp:cNvSpPr/>
      </dsp:nvSpPr>
      <dsp:spPr>
        <a:xfrm>
          <a:off x="3877646"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Ya operaban en México más de cincuenta agencias de relaciones públicas, las cuales facturaron 600 millones de dólares.</a:t>
          </a:r>
          <a:endParaRPr lang="es-MX" sz="1200" kern="1200" dirty="0"/>
        </a:p>
      </dsp:txBody>
      <dsp:txXfrm>
        <a:off x="3877646" y="2088010"/>
        <a:ext cx="1460765" cy="1434997"/>
      </dsp:txXfrm>
    </dsp:sp>
    <dsp:sp modelId="{6ABD5C7D-B500-49AB-9256-6C35BA26A34F}">
      <dsp:nvSpPr>
        <dsp:cNvPr id="0" name=""/>
        <dsp:cNvSpPr/>
      </dsp:nvSpPr>
      <dsp:spPr>
        <a:xfrm>
          <a:off x="3800496" y="436992"/>
          <a:ext cx="1543007" cy="30860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2001</a:t>
          </a:r>
          <a:endParaRPr lang="es-MX" sz="1600" kern="1200" dirty="0"/>
        </a:p>
      </dsp:txBody>
      <dsp:txXfrm>
        <a:off x="3800496" y="436992"/>
        <a:ext cx="1543007" cy="308601"/>
      </dsp:txXfrm>
    </dsp:sp>
    <dsp:sp modelId="{4EE6FED3-6E2D-45F4-95D2-01D390497FD4}">
      <dsp:nvSpPr>
        <dsp:cNvPr id="0" name=""/>
        <dsp:cNvSpPr/>
      </dsp:nvSpPr>
      <dsp:spPr>
        <a:xfrm>
          <a:off x="5699798" y="745593"/>
          <a:ext cx="0" cy="2777414"/>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5846D7-D067-41A0-BF32-BEAD444913F7}">
      <dsp:nvSpPr>
        <dsp:cNvPr id="0" name=""/>
        <dsp:cNvSpPr/>
      </dsp:nvSpPr>
      <dsp:spPr>
        <a:xfrm>
          <a:off x="5776948" y="838174"/>
          <a:ext cx="1460765" cy="124983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4000" b="-34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ED19-E93E-4BCE-8DBF-CC81AFF42114}">
      <dsp:nvSpPr>
        <dsp:cNvPr id="0" name=""/>
        <dsp:cNvSpPr/>
      </dsp:nvSpPr>
      <dsp:spPr>
        <a:xfrm>
          <a:off x="5776948"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533400">
            <a:lnSpc>
              <a:spcPct val="90000"/>
            </a:lnSpc>
            <a:spcBef>
              <a:spcPct val="0"/>
            </a:spcBef>
            <a:spcAft>
              <a:spcPct val="35000"/>
            </a:spcAft>
          </a:pPr>
          <a:r>
            <a:rPr lang="es-ES_tradnl" sz="1200" kern="1200" dirty="0" smtClean="0"/>
            <a:t>En 36 escuelas o universidades de América Latina se imparte la licenciatura en relaciones públicas o la correspondiente especialidad.</a:t>
          </a:r>
          <a:endParaRPr lang="es-MX" sz="1200" kern="1200" dirty="0"/>
        </a:p>
      </dsp:txBody>
      <dsp:txXfrm>
        <a:off x="5776948" y="2088010"/>
        <a:ext cx="1460765" cy="1434997"/>
      </dsp:txXfrm>
    </dsp:sp>
    <dsp:sp modelId="{C49F8187-CF30-4983-A17C-921C750C8D33}">
      <dsp:nvSpPr>
        <dsp:cNvPr id="0" name=""/>
        <dsp:cNvSpPr/>
      </dsp:nvSpPr>
      <dsp:spPr>
        <a:xfrm>
          <a:off x="5699798" y="436992"/>
          <a:ext cx="1543007" cy="308601"/>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2002</a:t>
          </a:r>
          <a:endParaRPr lang="es-MX" sz="1600" kern="1200" dirty="0"/>
        </a:p>
      </dsp:txBody>
      <dsp:txXfrm>
        <a:off x="5699798" y="436992"/>
        <a:ext cx="1543007" cy="308601"/>
      </dsp:txXfrm>
    </dsp:sp>
    <dsp:sp modelId="{F91B6465-0BC6-41D7-96EA-B726DA35C18F}">
      <dsp:nvSpPr>
        <dsp:cNvPr id="0" name=""/>
        <dsp:cNvSpPr/>
      </dsp:nvSpPr>
      <dsp:spPr>
        <a:xfrm>
          <a:off x="7599100" y="745593"/>
          <a:ext cx="0" cy="2777414"/>
        </a:xfrm>
        <a:prstGeom prst="line">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AD224-A3F1-4DD6-AF21-4D49DC2E37B0}">
      <dsp:nvSpPr>
        <dsp:cNvPr id="0" name=""/>
        <dsp:cNvSpPr/>
      </dsp:nvSpPr>
      <dsp:spPr>
        <a:xfrm>
          <a:off x="7676251" y="838174"/>
          <a:ext cx="1460765" cy="124983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0000" r="-10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BE09D-036A-43E8-9529-36695DC51A80}">
      <dsp:nvSpPr>
        <dsp:cNvPr id="0" name=""/>
        <dsp:cNvSpPr/>
      </dsp:nvSpPr>
      <dsp:spPr>
        <a:xfrm>
          <a:off x="7676251" y="2088010"/>
          <a:ext cx="1460765" cy="143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t" anchorCtr="0">
          <a:noAutofit/>
        </a:bodyPr>
        <a:lstStyle/>
        <a:p>
          <a:pPr lvl="0" algn="ctr" defTabSz="488950">
            <a:lnSpc>
              <a:spcPct val="90000"/>
            </a:lnSpc>
            <a:spcBef>
              <a:spcPct val="0"/>
            </a:spcBef>
            <a:spcAft>
              <a:spcPct val="35000"/>
            </a:spcAft>
          </a:pPr>
          <a:r>
            <a:rPr lang="es-ES_tradnl" sz="1100" kern="1200" dirty="0" smtClean="0"/>
            <a:t>Destacados académicos e investigadores de la comunicación en México han empezado a realizar las funciones de consultores en aspectos estratégicos de comunicación para algunos organismos o dependencias gubernamentales, y también han empezado a desempeñarse como asesores de destacados funcionarios públicos.</a:t>
          </a:r>
          <a:endParaRPr lang="es-MX" sz="1100" kern="1200" dirty="0"/>
        </a:p>
      </dsp:txBody>
      <dsp:txXfrm>
        <a:off x="7676251" y="2088010"/>
        <a:ext cx="1460765" cy="1434997"/>
      </dsp:txXfrm>
    </dsp:sp>
    <dsp:sp modelId="{79A1AF16-06FE-40C8-9299-8AACF6875069}">
      <dsp:nvSpPr>
        <dsp:cNvPr id="0" name=""/>
        <dsp:cNvSpPr/>
      </dsp:nvSpPr>
      <dsp:spPr>
        <a:xfrm>
          <a:off x="7599100" y="436992"/>
          <a:ext cx="1543007" cy="308601"/>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s-MX" sz="1600" kern="1200" dirty="0" smtClean="0"/>
            <a:t>2002</a:t>
          </a:r>
          <a:endParaRPr lang="es-MX" sz="1600" kern="1200" dirty="0"/>
        </a:p>
      </dsp:txBody>
      <dsp:txXfrm>
        <a:off x="7599100" y="436992"/>
        <a:ext cx="1543007" cy="308601"/>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7E0A31-F266-3245-AD44-C2E5BB4B910E}" type="datetimeFigureOut">
              <a:rPr lang="es-ES" smtClean="0"/>
              <a:t>17/08/12</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3D727-C209-254B-AA45-99EB68904DC2}" type="slidenum">
              <a:rPr lang="es-ES" smtClean="0"/>
              <a:t>‹Nr.›</a:t>
            </a:fld>
            <a:endParaRPr lang="es-ES"/>
          </a:p>
        </p:txBody>
      </p:sp>
    </p:spTree>
    <p:extLst>
      <p:ext uri="{BB962C8B-B14F-4D97-AF65-F5344CB8AC3E}">
        <p14:creationId xmlns:p14="http://schemas.microsoft.com/office/powerpoint/2010/main" val="12490255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B63D727-C209-254B-AA45-99EB68904DC2}" type="slidenum">
              <a:rPr lang="es-ES" smtClean="0"/>
              <a:t>8</a:t>
            </a:fld>
            <a:endParaRPr lang="es-ES"/>
          </a:p>
        </p:txBody>
      </p:sp>
    </p:spTree>
    <p:extLst>
      <p:ext uri="{BB962C8B-B14F-4D97-AF65-F5344CB8AC3E}">
        <p14:creationId xmlns:p14="http://schemas.microsoft.com/office/powerpoint/2010/main" val="3130307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248"/>
            <a:ext cx="7772400" cy="978408"/>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dirty="0"/>
          </a:p>
        </p:txBody>
      </p:sp>
      <p:sp>
        <p:nvSpPr>
          <p:cNvPr id="3" name="Subtitle 2"/>
          <p:cNvSpPr>
            <a:spLocks noGrp="1"/>
          </p:cNvSpPr>
          <p:nvPr>
            <p:ph type="subTitle" idx="1"/>
          </p:nvPr>
        </p:nvSpPr>
        <p:spPr>
          <a:xfrm>
            <a:off x="685800" y="3352800"/>
            <a:ext cx="7772400" cy="877824"/>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p:txBody>
          <a:bodyPr/>
          <a:lstStyle/>
          <a:p>
            <a:fld id="{F6C516BB-49CB-4CDD-A683-301ADDD7AA63}" type="datetimeFigureOut">
              <a:rPr lang="es-MX" smtClean="0"/>
              <a:t>17/08/12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a:xfrm>
            <a:off x="685800" y="1869141"/>
            <a:ext cx="7770813" cy="4257022"/>
          </a:xfrm>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F6C516BB-49CB-4CDD-A683-301ADDD7AA63}" type="datetimeFigureOut">
              <a:rPr lang="es-MX" smtClean="0"/>
              <a:t>17/08/12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image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s-ES_tradnl" smtClean="0"/>
              <a:t>Clic para editar título</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p:txBody>
          <a:bodyPr/>
          <a:lstStyle/>
          <a:p>
            <a:fld id="{F6C516BB-49CB-4CDD-A683-301ADDD7AA63}" type="datetimeFigureOut">
              <a:rPr lang="es-MX" smtClean="0"/>
              <a:t>17/08/12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3F948D2-EFDC-49CE-907E-FC2F1561A09B}" type="slidenum">
              <a:rPr lang="es-MX" smtClean="0"/>
              <a:t>‹Nr.›</a:t>
            </a:fld>
            <a:endParaRPr lang="es-MX"/>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s-ES_tradnl" smtClean="0"/>
              <a:t>Arrastre la imagen al marcador de posición o haga clic en el icono para agregar</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F6C516BB-49CB-4CDD-A683-301ADDD7AA63}" type="datetimeFigureOut">
              <a:rPr lang="es-MX" smtClean="0"/>
              <a:t>17/08/12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s-ES_tradnl" smtClean="0"/>
              <a:t>Clic para editar título</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F6C516BB-49CB-4CDD-A683-301ADDD7AA63}" type="datetimeFigureOut">
              <a:rPr lang="es-MX" smtClean="0"/>
              <a:t>17/08/12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F6C516BB-49CB-4CDD-A683-301ADDD7AA63}" type="datetimeFigureOut">
              <a:rPr lang="es-MX" smtClean="0"/>
              <a:t>17/08/12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63F948D2-EFDC-49CE-907E-FC2F1561A09B}" type="slidenum">
              <a:rPr lang="es-MX" smtClean="0"/>
              <a:t>‹Nr.›</a:t>
            </a:fld>
            <a:endParaRPr lang="es-MX"/>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F6C516BB-49CB-4CDD-A683-301ADDD7AA63}" type="datetimeFigureOut">
              <a:rPr lang="es-MX" smtClean="0"/>
              <a:t>17/08/12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C516BB-49CB-4CDD-A683-301ADDD7AA63}" type="datetimeFigureOut">
              <a:rPr lang="es-MX" smtClean="0"/>
              <a:t>17/08/12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s-ES_tradnl" smtClean="0"/>
              <a:t>Clic para editar título</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F6C516BB-49CB-4CDD-A683-301ADDD7AA63}" type="datetimeFigureOut">
              <a:rPr lang="es-MX" smtClean="0"/>
              <a:t>17/08/12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F6C516BB-49CB-4CDD-A683-301ADDD7AA63}" type="datetimeFigureOut">
              <a:rPr lang="es-MX" smtClean="0"/>
              <a:t>17/08/12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F6C516BB-49CB-4CDD-A683-301ADDD7AA63}" type="datetimeFigureOut">
              <a:rPr lang="es-MX" smtClean="0"/>
              <a:t>17/08/12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Guión gráfico">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F6C516BB-49CB-4CDD-A683-301ADDD7AA63}" type="datetimeFigureOut">
              <a:rPr lang="es-MX" smtClean="0"/>
              <a:t>17/08/12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63F948D2-EFDC-49CE-907E-FC2F1561A09B}" type="slidenum">
              <a:rPr lang="es-MX" smtClean="0"/>
              <a:t>‹Nr.›</a:t>
            </a:fld>
            <a:endParaRPr lang="es-MX"/>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F6C516BB-49CB-4CDD-A683-301ADDD7AA63}" type="datetimeFigureOut">
              <a:rPr lang="es-MX" smtClean="0"/>
              <a:t>17/08/12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685800" y="533400"/>
            <a:ext cx="6019800" cy="5592763"/>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F6C516BB-49CB-4CDD-A683-301ADDD7AA63}" type="datetimeFigureOut">
              <a:rPr lang="es-MX" smtClean="0"/>
              <a:t>17/08/12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63F948D2-EFDC-49CE-907E-FC2F1561A09B}" type="slidenum">
              <a:rPr lang="es-MX" smtClean="0"/>
              <a:t>‹Nr.›</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s-ES_tradnl" smtClean="0"/>
              <a:t>Clic para editar título</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F6C516BB-49CB-4CDD-A683-301ADDD7AA63}" type="datetimeFigureOut">
              <a:rPr lang="es-MX" smtClean="0"/>
              <a:t>17/08/12</a:t>
            </a:fld>
            <a:endParaRPr lang="es-MX"/>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s-MX"/>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63F948D2-EFDC-49CE-907E-FC2F1561A09B}" type="slidenum">
              <a:rPr lang="es-MX" smtClean="0"/>
              <a:t>‹Nr.›</a:t>
            </a:fld>
            <a:endParaRPr lang="es-MX"/>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 Id="rId1" Type="http://schemas.openxmlformats.org/officeDocument/2006/relationships/slideLayout" Target="../slideLayouts/slideLayout8.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diagramData" Target="../diagrams/data4.xml"/><Relationship Id="rId8" Type="http://schemas.openxmlformats.org/officeDocument/2006/relationships/diagramLayout" Target="../diagrams/layout4.xml"/><Relationship Id="rId9" Type="http://schemas.openxmlformats.org/officeDocument/2006/relationships/diagramQuickStyle" Target="../diagrams/quickStyle4.xml"/><Relationship Id="rId10" Type="http://schemas.openxmlformats.org/officeDocument/2006/relationships/diagramColors" Target="../diagrams/colors4.xml"/><Relationship Id="rId11" Type="http://schemas.microsoft.com/office/2007/relationships/diagramDrawing" Target="../diagrams/drawing4.xml"/><Relationship Id="rId1" Type="http://schemas.openxmlformats.org/officeDocument/2006/relationships/slideLayout" Target="../slideLayouts/slideLayout8.xml"/><Relationship Id="rId2"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8.xml"/><Relationship Id="rId2" Type="http://schemas.openxmlformats.org/officeDocument/2006/relationships/diagramData" Target="../diagrams/data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7" Type="http://schemas.openxmlformats.org/officeDocument/2006/relationships/diagramData" Target="../diagrams/data7.xml"/><Relationship Id="rId8" Type="http://schemas.openxmlformats.org/officeDocument/2006/relationships/diagramLayout" Target="../diagrams/layout7.xml"/><Relationship Id="rId9" Type="http://schemas.openxmlformats.org/officeDocument/2006/relationships/diagramQuickStyle" Target="../diagrams/quickStyle7.xml"/><Relationship Id="rId10" Type="http://schemas.openxmlformats.org/officeDocument/2006/relationships/diagramColors" Target="../diagrams/colors7.xml"/><Relationship Id="rId11" Type="http://schemas.microsoft.com/office/2007/relationships/diagramDrawing" Target="../diagrams/drawing7.xml"/><Relationship Id="rId1" Type="http://schemas.openxmlformats.org/officeDocument/2006/relationships/slideLayout" Target="../slideLayouts/slideLayout8.xml"/><Relationship Id="rId2"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11" Type="http://schemas.openxmlformats.org/officeDocument/2006/relationships/diagramColors" Target="../diagrams/colors9.xml"/><Relationship Id="rId12" Type="http://schemas.microsoft.com/office/2007/relationships/diagramDrawing" Target="../diagrams/drawing9.xml"/><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8" Type="http://schemas.openxmlformats.org/officeDocument/2006/relationships/diagramData" Target="../diagrams/data9.xml"/><Relationship Id="rId9" Type="http://schemas.openxmlformats.org/officeDocument/2006/relationships/diagramLayout" Target="../diagrams/layout9.xml"/><Relationship Id="rId10" Type="http://schemas.openxmlformats.org/officeDocument/2006/relationships/diagramQuickStyle" Target="../diagrams/quickStyle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7" Type="http://schemas.openxmlformats.org/officeDocument/2006/relationships/diagramData" Target="../diagrams/data11.xml"/><Relationship Id="rId8" Type="http://schemas.openxmlformats.org/officeDocument/2006/relationships/diagramLayout" Target="../diagrams/layout11.xml"/><Relationship Id="rId9" Type="http://schemas.openxmlformats.org/officeDocument/2006/relationships/diagramQuickStyle" Target="../diagrams/quickStyle11.xml"/><Relationship Id="rId10" Type="http://schemas.openxmlformats.org/officeDocument/2006/relationships/diagramColors" Target="../diagrams/colors11.xml"/><Relationship Id="rId11" Type="http://schemas.microsoft.com/office/2007/relationships/diagramDrawing" Target="../diagrams/drawing11.xml"/><Relationship Id="rId1" Type="http://schemas.openxmlformats.org/officeDocument/2006/relationships/slideLayout" Target="../slideLayouts/slideLayout8.xml"/><Relationship Id="rId2" Type="http://schemas.openxmlformats.org/officeDocument/2006/relationships/diagramData" Target="../diagrams/data10.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2.xml"/><Relationship Id="rId4" Type="http://schemas.openxmlformats.org/officeDocument/2006/relationships/diagramQuickStyle" Target="../diagrams/quickStyle12.xml"/><Relationship Id="rId5" Type="http://schemas.openxmlformats.org/officeDocument/2006/relationships/diagramColors" Target="../diagrams/colors12.xml"/><Relationship Id="rId6" Type="http://schemas.microsoft.com/office/2007/relationships/diagramDrawing" Target="../diagrams/drawing12.xml"/><Relationship Id="rId7" Type="http://schemas.openxmlformats.org/officeDocument/2006/relationships/diagramData" Target="../diagrams/data13.xml"/><Relationship Id="rId8" Type="http://schemas.openxmlformats.org/officeDocument/2006/relationships/diagramLayout" Target="../diagrams/layout13.xml"/><Relationship Id="rId9" Type="http://schemas.openxmlformats.org/officeDocument/2006/relationships/diagramQuickStyle" Target="../diagrams/quickStyle13.xml"/><Relationship Id="rId10" Type="http://schemas.openxmlformats.org/officeDocument/2006/relationships/diagramColors" Target="../diagrams/colors13.xml"/><Relationship Id="rId11" Type="http://schemas.microsoft.com/office/2007/relationships/diagramDrawing" Target="../diagrams/drawing13.xml"/><Relationship Id="rId1" Type="http://schemas.openxmlformats.org/officeDocument/2006/relationships/slideLayout" Target="../slideLayouts/slideLayout8.xml"/><Relationship Id="rId2" Type="http://schemas.openxmlformats.org/officeDocument/2006/relationships/diagramData" Target="../diagrams/data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4.xml"/><Relationship Id="rId4" Type="http://schemas.openxmlformats.org/officeDocument/2006/relationships/diagramQuickStyle" Target="../diagrams/quickStyle14.xml"/><Relationship Id="rId5" Type="http://schemas.openxmlformats.org/officeDocument/2006/relationships/diagramColors" Target="../diagrams/colors14.xml"/><Relationship Id="rId6" Type="http://schemas.microsoft.com/office/2007/relationships/diagramDrawing" Target="../diagrams/drawing14.xml"/><Relationship Id="rId7" Type="http://schemas.openxmlformats.org/officeDocument/2006/relationships/diagramData" Target="../diagrams/data15.xml"/><Relationship Id="rId8" Type="http://schemas.openxmlformats.org/officeDocument/2006/relationships/diagramLayout" Target="../diagrams/layout15.xml"/><Relationship Id="rId9" Type="http://schemas.openxmlformats.org/officeDocument/2006/relationships/diagramQuickStyle" Target="../diagrams/quickStyle15.xml"/><Relationship Id="rId10" Type="http://schemas.openxmlformats.org/officeDocument/2006/relationships/diagramColors" Target="../diagrams/colors15.xml"/><Relationship Id="rId11" Type="http://schemas.microsoft.com/office/2007/relationships/diagramDrawing" Target="../diagrams/drawing15.xml"/><Relationship Id="rId1" Type="http://schemas.openxmlformats.org/officeDocument/2006/relationships/slideLayout" Target="../slideLayouts/slideLayout8.xml"/><Relationship Id="rId2" Type="http://schemas.openxmlformats.org/officeDocument/2006/relationships/diagramData" Target="../diagrams/data1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6.xml"/><Relationship Id="rId4" Type="http://schemas.openxmlformats.org/officeDocument/2006/relationships/diagramQuickStyle" Target="../diagrams/quickStyle16.xml"/><Relationship Id="rId5" Type="http://schemas.openxmlformats.org/officeDocument/2006/relationships/diagramColors" Target="../diagrams/colors16.xml"/><Relationship Id="rId6" Type="http://schemas.microsoft.com/office/2007/relationships/diagramDrawing" Target="../diagrams/drawing16.xml"/><Relationship Id="rId1" Type="http://schemas.openxmlformats.org/officeDocument/2006/relationships/slideLayout" Target="../slideLayouts/slideLayout8.xml"/><Relationship Id="rId2" Type="http://schemas.openxmlformats.org/officeDocument/2006/relationships/diagramData" Target="../diagrams/data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www.cofin.uji.es/asignatura/obtener.php?letra=Aks&amp;%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Línea del tiempo. Marketing y Comunicación</a:t>
            </a:r>
            <a:endParaRPr lang="es-ES" dirty="0"/>
          </a:p>
        </p:txBody>
      </p:sp>
      <p:sp>
        <p:nvSpPr>
          <p:cNvPr id="3" name="Subtítulo 2"/>
          <p:cNvSpPr>
            <a:spLocks noGrp="1"/>
          </p:cNvSpPr>
          <p:nvPr>
            <p:ph type="subTitle" idx="1"/>
          </p:nvPr>
        </p:nvSpPr>
        <p:spPr/>
        <p:txBody>
          <a:bodyPr>
            <a:normAutofit fontScale="92500" lnSpcReduction="20000"/>
          </a:bodyPr>
          <a:lstStyle/>
          <a:p>
            <a:r>
              <a:rPr lang="es-ES" dirty="0" smtClean="0"/>
              <a:t>José Luis de la Fuente Ávila 1164761</a:t>
            </a:r>
          </a:p>
          <a:p>
            <a:r>
              <a:rPr lang="es-ES" dirty="0" smtClean="0"/>
              <a:t>Jacqueline Serrano Torres 1161582</a:t>
            </a:r>
          </a:p>
          <a:p>
            <a:r>
              <a:rPr lang="es-ES" dirty="0" smtClean="0"/>
              <a:t>Katsuo Gallardo </a:t>
            </a:r>
            <a:r>
              <a:rPr lang="es-ES" dirty="0" err="1" smtClean="0"/>
              <a:t>Inukai</a:t>
            </a:r>
            <a:r>
              <a:rPr lang="es-ES" dirty="0" smtClean="0"/>
              <a:t> 966594</a:t>
            </a:r>
            <a:endParaRPr lang="es-ES" dirty="0"/>
          </a:p>
        </p:txBody>
      </p:sp>
    </p:spTree>
    <p:extLst>
      <p:ext uri="{BB962C8B-B14F-4D97-AF65-F5344CB8AC3E}">
        <p14:creationId xmlns:p14="http://schemas.microsoft.com/office/powerpoint/2010/main" val="107930093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121023"/>
            <a:ext cx="7770813" cy="6476329"/>
          </a:xfrm>
        </p:spPr>
        <p:txBody>
          <a:bodyPr>
            <a:normAutofit/>
          </a:bodyPr>
          <a:lstStyle/>
          <a:p>
            <a:r>
              <a:rPr lang="es-ES" sz="4400" dirty="0" smtClean="0"/>
              <a:t>LÍNEA DE TIEMPO DE MARKETING.</a:t>
            </a:r>
            <a:endParaRPr lang="es-ES" sz="4400" dirty="0"/>
          </a:p>
        </p:txBody>
      </p:sp>
    </p:spTree>
    <p:extLst>
      <p:ext uri="{BB962C8B-B14F-4D97-AF65-F5344CB8AC3E}">
        <p14:creationId xmlns:p14="http://schemas.microsoft.com/office/powerpoint/2010/main" val="230526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582777365"/>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Diagrama"/>
          <p:cNvGraphicFramePr/>
          <p:nvPr>
            <p:extLst>
              <p:ext uri="{D42A27DB-BD31-4B8C-83A1-F6EECF244321}">
                <p14:modId xmlns:p14="http://schemas.microsoft.com/office/powerpoint/2010/main" val="3437895962"/>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905156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812581457"/>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2 Diagrama"/>
          <p:cNvGraphicFramePr/>
          <p:nvPr>
            <p:extLst>
              <p:ext uri="{D42A27DB-BD31-4B8C-83A1-F6EECF244321}">
                <p14:modId xmlns:p14="http://schemas.microsoft.com/office/powerpoint/2010/main" val="1523759928"/>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086543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806950841"/>
              </p:ext>
            </p:extLst>
          </p:nvPr>
        </p:nvGraphicFramePr>
        <p:xfrm>
          <a:off x="0" y="332656"/>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21408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2780928"/>
            <a:ext cx="7770813" cy="1429871"/>
          </a:xfrm>
        </p:spPr>
        <p:txBody>
          <a:bodyPr>
            <a:normAutofit fontScale="90000"/>
          </a:bodyPr>
          <a:lstStyle/>
          <a:p>
            <a:r>
              <a:rPr lang="es-ES" dirty="0" smtClean="0"/>
              <a:t>LÍNEA DE TIEMPO DE COMUNICACIÓN.</a:t>
            </a:r>
            <a:endParaRPr lang="es-ES" dirty="0"/>
          </a:p>
        </p:txBody>
      </p:sp>
    </p:spTree>
    <p:extLst>
      <p:ext uri="{BB962C8B-B14F-4D97-AF65-F5344CB8AC3E}">
        <p14:creationId xmlns:p14="http://schemas.microsoft.com/office/powerpoint/2010/main" val="980870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Diagrama"/>
          <p:cNvGraphicFramePr/>
          <p:nvPr>
            <p:extLst>
              <p:ext uri="{D42A27DB-BD31-4B8C-83A1-F6EECF244321}">
                <p14:modId xmlns:p14="http://schemas.microsoft.com/office/powerpoint/2010/main" val="193272265"/>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4 Diagrama"/>
          <p:cNvGraphicFramePr/>
          <p:nvPr>
            <p:extLst>
              <p:ext uri="{D42A27DB-BD31-4B8C-83A1-F6EECF244321}">
                <p14:modId xmlns:p14="http://schemas.microsoft.com/office/powerpoint/2010/main" val="294555407"/>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52205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Diagrama"/>
          <p:cNvGraphicFramePr/>
          <p:nvPr>
            <p:extLst>
              <p:ext uri="{D42A27DB-BD31-4B8C-83A1-F6EECF244321}">
                <p14:modId xmlns:p14="http://schemas.microsoft.com/office/powerpoint/2010/main" val="73725003"/>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4 Diagrama"/>
          <p:cNvGraphicFramePr/>
          <p:nvPr>
            <p:extLst>
              <p:ext uri="{D42A27DB-BD31-4B8C-83A1-F6EECF244321}">
                <p14:modId xmlns:p14="http://schemas.microsoft.com/office/powerpoint/2010/main" val="1510832856"/>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Rectángulo 4"/>
          <p:cNvSpPr/>
          <p:nvPr/>
        </p:nvSpPr>
        <p:spPr>
          <a:xfrm>
            <a:off x="7668344" y="1916832"/>
            <a:ext cx="1475656" cy="1785104"/>
          </a:xfrm>
          <a:prstGeom prst="rect">
            <a:avLst/>
          </a:prstGeom>
        </p:spPr>
        <p:txBody>
          <a:bodyPr wrap="square">
            <a:spAutoFit/>
          </a:bodyPr>
          <a:lstStyle/>
          <a:p>
            <a:pPr algn="ctr"/>
            <a:r>
              <a:rPr lang="es-ES_tradnl" sz="1000" dirty="0"/>
              <a:t>E</a:t>
            </a:r>
            <a:r>
              <a:rPr lang="es-ES_tradnl" sz="1000" dirty="0" smtClean="0"/>
              <a:t>n </a:t>
            </a:r>
            <a:r>
              <a:rPr lang="es-ES_tradnl" sz="1000" dirty="0"/>
              <a:t>América Latina imperó el "</a:t>
            </a:r>
            <a:r>
              <a:rPr lang="es-ES_tradnl" sz="1000" dirty="0" err="1"/>
              <a:t>teoricismo</a:t>
            </a:r>
            <a:r>
              <a:rPr lang="es-ES_tradnl" sz="1000" dirty="0"/>
              <a:t>" -término propuesto por Daniel Prieto para designar el trabajo teórico improductivo que durante esos años realizaron no pocos académicos e investigadores de la comunicación. </a:t>
            </a:r>
            <a:endParaRPr lang="es-ES" sz="1000" dirty="0"/>
          </a:p>
        </p:txBody>
      </p:sp>
    </p:spTree>
    <p:extLst>
      <p:ext uri="{BB962C8B-B14F-4D97-AF65-F5344CB8AC3E}">
        <p14:creationId xmlns:p14="http://schemas.microsoft.com/office/powerpoint/2010/main" val="2940526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Diagrama"/>
          <p:cNvGraphicFramePr/>
          <p:nvPr>
            <p:extLst>
              <p:ext uri="{D42A27DB-BD31-4B8C-83A1-F6EECF244321}">
                <p14:modId xmlns:p14="http://schemas.microsoft.com/office/powerpoint/2010/main" val="4169679985"/>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4 Diagrama"/>
          <p:cNvGraphicFramePr/>
          <p:nvPr>
            <p:extLst>
              <p:ext uri="{D42A27DB-BD31-4B8C-83A1-F6EECF244321}">
                <p14:modId xmlns:p14="http://schemas.microsoft.com/office/powerpoint/2010/main" val="1429372076"/>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55253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Diagrama"/>
          <p:cNvGraphicFramePr/>
          <p:nvPr>
            <p:extLst>
              <p:ext uri="{D42A27DB-BD31-4B8C-83A1-F6EECF244321}">
                <p14:modId xmlns:p14="http://schemas.microsoft.com/office/powerpoint/2010/main" val="2723963308"/>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4 Diagrama"/>
          <p:cNvGraphicFramePr/>
          <p:nvPr>
            <p:extLst>
              <p:ext uri="{D42A27DB-BD31-4B8C-83A1-F6EECF244321}">
                <p14:modId xmlns:p14="http://schemas.microsoft.com/office/powerpoint/2010/main" val="3909178326"/>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10282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Diagrama"/>
          <p:cNvGraphicFramePr/>
          <p:nvPr>
            <p:extLst>
              <p:ext uri="{D42A27DB-BD31-4B8C-83A1-F6EECF244321}">
                <p14:modId xmlns:p14="http://schemas.microsoft.com/office/powerpoint/2010/main" val="3767210351"/>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4 Diagrama"/>
          <p:cNvGraphicFramePr/>
          <p:nvPr>
            <p:extLst>
              <p:ext uri="{D42A27DB-BD31-4B8C-83A1-F6EECF244321}">
                <p14:modId xmlns:p14="http://schemas.microsoft.com/office/powerpoint/2010/main" val="1834651279"/>
              </p:ext>
            </p:extLst>
          </p:nvPr>
        </p:nvGraphicFramePr>
        <p:xfrm>
          <a:off x="0" y="3284984"/>
          <a:ext cx="9144000" cy="396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09137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3 Diagrama"/>
          <p:cNvGraphicFramePr/>
          <p:nvPr>
            <p:extLst>
              <p:ext uri="{D42A27DB-BD31-4B8C-83A1-F6EECF244321}">
                <p14:modId xmlns:p14="http://schemas.microsoft.com/office/powerpoint/2010/main" val="852302812"/>
              </p:ext>
            </p:extLst>
          </p:nvPr>
        </p:nvGraphicFramePr>
        <p:xfrm>
          <a:off x="0" y="-171400"/>
          <a:ext cx="9144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6468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492047"/>
            <a:ext cx="8820472" cy="6894196"/>
          </a:xfrm>
          <a:prstGeom prst="rect">
            <a:avLst/>
          </a:prstGeom>
          <a:noFill/>
        </p:spPr>
        <p:txBody>
          <a:bodyPr wrap="square" rtlCol="0">
            <a:spAutoFit/>
          </a:bodyPr>
          <a:lstStyle/>
          <a:p>
            <a:pPr algn="ctr"/>
            <a:r>
              <a:rPr lang="es-MX" b="1" dirty="0" smtClean="0"/>
              <a:t>Fuentes de Información</a:t>
            </a:r>
          </a:p>
          <a:p>
            <a:r>
              <a:rPr lang="en-GB" sz="1600" dirty="0"/>
              <a:t>American Marketing Association, </a:t>
            </a:r>
            <a:r>
              <a:rPr lang="en-GB" sz="1600" dirty="0" err="1"/>
              <a:t>Comitee</a:t>
            </a:r>
            <a:r>
              <a:rPr lang="en-GB" sz="1600" dirty="0"/>
              <a:t> on Terms (1960): </a:t>
            </a:r>
            <a:r>
              <a:rPr lang="en-GB" sz="1600" i="1" dirty="0"/>
              <a:t>Marketing Definitions: A </a:t>
            </a:r>
            <a:r>
              <a:rPr lang="en-GB" sz="1600" i="1" dirty="0" smtClean="0"/>
              <a:t>	Glossary </a:t>
            </a:r>
            <a:r>
              <a:rPr lang="en-GB" sz="1600" i="1" dirty="0"/>
              <a:t>Of Marketing Terms</a:t>
            </a:r>
            <a:r>
              <a:rPr lang="en-GB" sz="1600" dirty="0"/>
              <a:t>, R.S. Alexander (Chairman), Chicago.</a:t>
            </a:r>
            <a:endParaRPr lang="es-MX" sz="1600" dirty="0"/>
          </a:p>
          <a:p>
            <a:r>
              <a:rPr lang="en-GB" sz="1600" dirty="0"/>
              <a:t>American Marketing Association Board (1985): </a:t>
            </a:r>
            <a:r>
              <a:rPr lang="en-GB" sz="1600" i="1" dirty="0"/>
              <a:t>Marketing News</a:t>
            </a:r>
            <a:r>
              <a:rPr lang="en-GB" sz="1600" dirty="0"/>
              <a:t>, vol. 19, nº 5, </a:t>
            </a:r>
            <a:r>
              <a:rPr lang="en-GB" sz="1600" dirty="0" err="1"/>
              <a:t>marzo</a:t>
            </a:r>
            <a:r>
              <a:rPr lang="en-GB" sz="1600" dirty="0"/>
              <a:t>, p. 1</a:t>
            </a:r>
            <a:r>
              <a:rPr lang="en-GB" sz="1600" dirty="0" smtClean="0"/>
              <a:t>.</a:t>
            </a:r>
          </a:p>
          <a:p>
            <a:r>
              <a:rPr lang="en-GB" sz="1600" dirty="0"/>
              <a:t>American Marketing Association Board </a:t>
            </a:r>
            <a:r>
              <a:rPr lang="en-GB" sz="1600" dirty="0" smtClean="0"/>
              <a:t>(2007): </a:t>
            </a:r>
            <a:r>
              <a:rPr lang="en-GB" sz="1600" i="1" dirty="0"/>
              <a:t>Marketing News</a:t>
            </a:r>
            <a:r>
              <a:rPr lang="en-GB" sz="1600" dirty="0"/>
              <a:t>, vol. </a:t>
            </a:r>
            <a:r>
              <a:rPr lang="en-GB" sz="1600" dirty="0" smtClean="0"/>
              <a:t>26, </a:t>
            </a:r>
            <a:r>
              <a:rPr lang="en-GB" sz="1600" dirty="0"/>
              <a:t>nº </a:t>
            </a:r>
            <a:r>
              <a:rPr lang="en-GB" sz="1600" dirty="0" smtClean="0"/>
              <a:t>2, </a:t>
            </a:r>
            <a:r>
              <a:rPr lang="en-GB" sz="1600" dirty="0" err="1" smtClean="0"/>
              <a:t>octubre</a:t>
            </a:r>
            <a:r>
              <a:rPr lang="en-GB" sz="1600" dirty="0" smtClean="0"/>
              <a:t> </a:t>
            </a:r>
            <a:r>
              <a:rPr lang="en-GB" sz="1600" dirty="0"/>
              <a:t>p. 1</a:t>
            </a:r>
            <a:endParaRPr lang="en-GB" sz="1600" dirty="0" smtClean="0"/>
          </a:p>
          <a:p>
            <a:r>
              <a:rPr lang="en-GB" sz="1600" dirty="0" smtClean="0"/>
              <a:t>Bartels</a:t>
            </a:r>
            <a:r>
              <a:rPr lang="en-GB" sz="1600" dirty="0"/>
              <a:t>, R. (1988): </a:t>
            </a:r>
            <a:r>
              <a:rPr lang="en-GB" sz="1600" i="1" dirty="0"/>
              <a:t>The History Of Marketing Thought</a:t>
            </a:r>
            <a:r>
              <a:rPr lang="en-GB" sz="1600" dirty="0"/>
              <a:t>, Publishing Horizons Inc., Columbus</a:t>
            </a:r>
            <a:r>
              <a:rPr lang="en-GB" sz="1600" dirty="0" smtClean="0"/>
              <a:t>.</a:t>
            </a:r>
          </a:p>
          <a:p>
            <a:r>
              <a:rPr lang="en-GB" sz="1600" dirty="0"/>
              <a:t>Clark, F.E. y C.E. Clark (1942): </a:t>
            </a:r>
            <a:r>
              <a:rPr lang="en-GB" sz="1600" i="1" dirty="0"/>
              <a:t>Principles Of Marketing</a:t>
            </a:r>
            <a:r>
              <a:rPr lang="en-GB" sz="1600" dirty="0"/>
              <a:t>, The MacMillan Co., Nueva York.</a:t>
            </a:r>
            <a:endParaRPr lang="es-MX" sz="1600" dirty="0"/>
          </a:p>
          <a:p>
            <a:r>
              <a:rPr lang="es-MX" sz="1600" dirty="0" smtClean="0"/>
              <a:t>Cervera. M. (2005). </a:t>
            </a:r>
            <a:r>
              <a:rPr lang="es-ES" sz="1600" dirty="0" smtClean="0"/>
              <a:t>Implantación del Marketing como Disciplina Universitaria en España</a:t>
            </a:r>
            <a:r>
              <a:rPr lang="es-MX" sz="1600" dirty="0" smtClean="0"/>
              <a:t>. </a:t>
            </a:r>
            <a:r>
              <a:rPr lang="es-MX" sz="1600" dirty="0"/>
              <a:t>En </a:t>
            </a:r>
            <a:r>
              <a:rPr lang="es-MX" sz="1600" dirty="0" smtClean="0"/>
              <a:t>	</a:t>
            </a:r>
            <a:r>
              <a:rPr lang="es-MX" sz="1600" i="1" dirty="0" smtClean="0"/>
              <a:t>Curso </a:t>
            </a:r>
            <a:r>
              <a:rPr lang="es-MX" sz="1600" i="1" dirty="0"/>
              <a:t>“Historia y </a:t>
            </a:r>
            <a:r>
              <a:rPr lang="es-MX" sz="1600" i="1" dirty="0" smtClean="0"/>
              <a:t>Teoría </a:t>
            </a:r>
            <a:r>
              <a:rPr lang="es-MX" sz="1600" i="1" dirty="0"/>
              <a:t>de Marketing” . </a:t>
            </a:r>
            <a:r>
              <a:rPr lang="es-MX" sz="1600" dirty="0"/>
              <a:t>(</a:t>
            </a:r>
            <a:r>
              <a:rPr lang="es-MX" sz="1600" dirty="0" err="1"/>
              <a:t>Seccion</a:t>
            </a:r>
            <a:r>
              <a:rPr lang="es-MX" sz="1600" dirty="0"/>
              <a:t> </a:t>
            </a:r>
            <a:r>
              <a:rPr lang="es-MX" sz="1600" dirty="0" smtClean="0"/>
              <a:t>2). </a:t>
            </a:r>
            <a:r>
              <a:rPr lang="es-MX" sz="1600" dirty="0"/>
              <a:t>Recuperado de </a:t>
            </a:r>
            <a:r>
              <a:rPr lang="es-MX" sz="1600" dirty="0" smtClean="0"/>
              <a:t>	</a:t>
            </a:r>
            <a:r>
              <a:rPr lang="es-MX" sz="1600" dirty="0" smtClean="0">
                <a:hlinkClick r:id="rId2"/>
              </a:rPr>
              <a:t>www.cofin.uji.es/asignatura/obtener.php?letra=Aks&amp;%</a:t>
            </a:r>
            <a:endParaRPr lang="es-MX" sz="1600" dirty="0" smtClean="0"/>
          </a:p>
          <a:p>
            <a:r>
              <a:rPr lang="en-GB" sz="1600" dirty="0"/>
              <a:t>Hunt, S.D. y J. </a:t>
            </a:r>
            <a:r>
              <a:rPr lang="en-GB" sz="1600" dirty="0" err="1"/>
              <a:t>Goolsby</a:t>
            </a:r>
            <a:r>
              <a:rPr lang="en-GB" sz="1600" dirty="0"/>
              <a:t> (1988): “The Rise And Fall Of The Functional Approach To Marketing: </a:t>
            </a:r>
            <a:r>
              <a:rPr lang="en-GB" sz="1600" dirty="0" smtClean="0"/>
              <a:t>	A </a:t>
            </a:r>
            <a:r>
              <a:rPr lang="en-GB" sz="1600" dirty="0"/>
              <a:t>Paradigm Displacement Perspective”, en T. </a:t>
            </a:r>
            <a:r>
              <a:rPr lang="en-GB" sz="1600" dirty="0" err="1"/>
              <a:t>Nevett</a:t>
            </a:r>
            <a:r>
              <a:rPr lang="en-GB" sz="1600" dirty="0"/>
              <a:t> y R.A. Fullerton (eds.), </a:t>
            </a:r>
            <a:r>
              <a:rPr lang="en-GB" sz="1600" dirty="0" smtClean="0"/>
              <a:t>	</a:t>
            </a:r>
            <a:r>
              <a:rPr lang="en-GB" sz="1600" i="1" dirty="0" smtClean="0"/>
              <a:t>Historical </a:t>
            </a:r>
            <a:r>
              <a:rPr lang="en-GB" sz="1600" i="1" dirty="0"/>
              <a:t>Perspectives In Marketing, Essays In </a:t>
            </a:r>
            <a:r>
              <a:rPr lang="en-GB" sz="1600" i="1" dirty="0" err="1"/>
              <a:t>Honor</a:t>
            </a:r>
            <a:r>
              <a:rPr lang="en-GB" sz="1600" i="1" dirty="0"/>
              <a:t> Of Stanley C. Hollander</a:t>
            </a:r>
            <a:r>
              <a:rPr lang="en-GB" sz="1600" dirty="0"/>
              <a:t>, </a:t>
            </a:r>
            <a:r>
              <a:rPr lang="en-GB" sz="1600" dirty="0" smtClean="0"/>
              <a:t>	Lexington </a:t>
            </a:r>
            <a:r>
              <a:rPr lang="en-GB" sz="1600" dirty="0"/>
              <a:t>Books, </a:t>
            </a:r>
            <a:r>
              <a:rPr lang="en-GB" sz="1600" dirty="0" err="1"/>
              <a:t>Massachussetts</a:t>
            </a:r>
            <a:r>
              <a:rPr lang="en-GB" sz="1600" dirty="0"/>
              <a:t>, pp. 35-51</a:t>
            </a:r>
            <a:r>
              <a:rPr lang="en-GB" sz="1600" dirty="0" smtClean="0"/>
              <a:t>.</a:t>
            </a:r>
          </a:p>
          <a:p>
            <a:r>
              <a:rPr lang="en-GB" sz="1600" dirty="0" err="1"/>
              <a:t>Kotler</a:t>
            </a:r>
            <a:r>
              <a:rPr lang="en-GB" sz="1600" dirty="0"/>
              <a:t>, P. (1972): “A Generic Concept Of Marketing”, </a:t>
            </a:r>
            <a:r>
              <a:rPr lang="en-GB" sz="1600" i="1" dirty="0"/>
              <a:t>Journal of Marketing</a:t>
            </a:r>
            <a:r>
              <a:rPr lang="en-GB" sz="1600" dirty="0"/>
              <a:t>, vol. 36, </a:t>
            </a:r>
            <a:r>
              <a:rPr lang="en-GB" sz="1600" dirty="0" err="1"/>
              <a:t>abril</a:t>
            </a:r>
            <a:r>
              <a:rPr lang="en-GB" sz="1600" dirty="0"/>
              <a:t>, pp. </a:t>
            </a:r>
            <a:r>
              <a:rPr lang="en-GB" sz="1600" dirty="0" smtClean="0"/>
              <a:t>	46-54</a:t>
            </a:r>
            <a:r>
              <a:rPr lang="en-GB" sz="1600" dirty="0"/>
              <a:t>.</a:t>
            </a:r>
            <a:endParaRPr lang="es-MX" sz="1600" dirty="0"/>
          </a:p>
          <a:p>
            <a:r>
              <a:rPr lang="es-MX" sz="1600" dirty="0" smtClean="0"/>
              <a:t>Moliner</a:t>
            </a:r>
            <a:r>
              <a:rPr lang="es-MX" sz="1600" dirty="0"/>
              <a:t>, M. (2004). Origen y Evolución del Concepto de Marketing. En </a:t>
            </a:r>
            <a:r>
              <a:rPr lang="es-MX" sz="1600" i="1" dirty="0" smtClean="0"/>
              <a:t>Curso “Historia y </a:t>
            </a:r>
          </a:p>
          <a:p>
            <a:r>
              <a:rPr lang="es-MX" sz="1600" i="1" dirty="0" smtClean="0"/>
              <a:t>	Teoría de Marketing” . </a:t>
            </a:r>
            <a:r>
              <a:rPr lang="es-MX" sz="1600" dirty="0" smtClean="0"/>
              <a:t>(</a:t>
            </a:r>
            <a:r>
              <a:rPr lang="es-MX" sz="1600" dirty="0" err="1" smtClean="0"/>
              <a:t>Seccion</a:t>
            </a:r>
            <a:r>
              <a:rPr lang="es-MX" sz="1600" dirty="0" smtClean="0"/>
              <a:t> 1). Recuperado de 	</a:t>
            </a:r>
            <a:r>
              <a:rPr lang="es-MX" sz="1600" dirty="0" smtClean="0">
                <a:hlinkClick r:id="rId2"/>
              </a:rPr>
              <a:t>www.cofin.uji.es/asignatura/obtener.php?letra=Aks&amp;%</a:t>
            </a:r>
            <a:endParaRPr lang="es-MX" sz="1600" dirty="0" smtClean="0"/>
          </a:p>
          <a:p>
            <a:r>
              <a:rPr lang="es-ES" sz="1600" dirty="0" err="1"/>
              <a:t>Munuera</a:t>
            </a:r>
            <a:r>
              <a:rPr lang="es-ES" sz="1600" dirty="0"/>
              <a:t>, J.L. (1992): “Evolución de las dimensiones del concepto de marketing”, </a:t>
            </a:r>
            <a:r>
              <a:rPr lang="es-ES" sz="1600" dirty="0" smtClean="0"/>
              <a:t>	</a:t>
            </a:r>
            <a:r>
              <a:rPr lang="es-ES" sz="1600" i="1" dirty="0" smtClean="0"/>
              <a:t>Información </a:t>
            </a:r>
            <a:r>
              <a:rPr lang="es-ES" sz="1600" i="1" dirty="0"/>
              <a:t>Comercial Española</a:t>
            </a:r>
            <a:r>
              <a:rPr lang="es-ES" sz="1600" dirty="0"/>
              <a:t>, 707, pp. 126-142</a:t>
            </a:r>
            <a:r>
              <a:rPr lang="es-ES" sz="1600" dirty="0" smtClean="0"/>
              <a:t>.</a:t>
            </a:r>
          </a:p>
          <a:p>
            <a:r>
              <a:rPr lang="es-ES" sz="1600" dirty="0"/>
              <a:t>Octavio Islas, Fernando Gutiérrez, Norma Campo Garrido. (2002). </a:t>
            </a:r>
            <a:r>
              <a:rPr lang="es-ES" sz="1600" i="1" dirty="0"/>
              <a:t>Razón y Palabra.</a:t>
            </a:r>
            <a:r>
              <a:rPr lang="es-ES" sz="1600" dirty="0"/>
              <a:t> Recuperado el 15 de agosto de 2012, de http://</a:t>
            </a:r>
            <a:r>
              <a:rPr lang="es-ES" sz="1600" dirty="0" err="1"/>
              <a:t>www.razonypalabra.org.mx</a:t>
            </a:r>
            <a:r>
              <a:rPr lang="es-ES" sz="1600" dirty="0"/>
              <a:t>/espejo/2002/</a:t>
            </a:r>
            <a:r>
              <a:rPr lang="es-ES" sz="1600" dirty="0" err="1"/>
              <a:t>enero.html</a:t>
            </a:r>
            <a:endParaRPr lang="es-ES_tradnl" sz="1600" dirty="0"/>
          </a:p>
          <a:p>
            <a:r>
              <a:rPr lang="es-ES_tradnl" dirty="0"/>
              <a:t> </a:t>
            </a:r>
          </a:p>
          <a:p>
            <a:endParaRPr lang="es-ES" dirty="0" smtClean="0"/>
          </a:p>
          <a:p>
            <a:endParaRPr lang="es-MX" dirty="0"/>
          </a:p>
          <a:p>
            <a:endParaRPr lang="es-MX" dirty="0"/>
          </a:p>
        </p:txBody>
      </p:sp>
    </p:spTree>
    <p:extLst>
      <p:ext uri="{BB962C8B-B14F-4D97-AF65-F5344CB8AC3E}">
        <p14:creationId xmlns:p14="http://schemas.microsoft.com/office/powerpoint/2010/main" val="185964377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rtículo">
  <a:themeElements>
    <a:clrScheme name="Artículo">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Artículo">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Artículo">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Artículo.thmx</Template>
  <TotalTime>426</TotalTime>
  <Words>2255</Words>
  <Application>Microsoft Macintosh PowerPoint</Application>
  <PresentationFormat>Presentación en pantalla (4:3)</PresentationFormat>
  <Paragraphs>182</Paragraphs>
  <Slides>13</Slides>
  <Notes>1</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Artículo</vt:lpstr>
      <vt:lpstr>Línea del tiempo. Marketing y Comunicación</vt:lpstr>
      <vt:lpstr>LÍNEA DE TIEMPO DE MARKETING.</vt:lpstr>
      <vt:lpstr>Presentación de PowerPoint</vt:lpstr>
      <vt:lpstr>Presentación de PowerPoint</vt:lpstr>
      <vt:lpstr>Presentación de PowerPoint</vt:lpstr>
      <vt:lpstr>LÍNEA DE TIEMPO DE COMUNICACIÓN.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josel</dc:creator>
  <cp:lastModifiedBy>Katsuo Gallardo</cp:lastModifiedBy>
  <cp:revision>34</cp:revision>
  <dcterms:created xsi:type="dcterms:W3CDTF">2012-08-16T05:50:12Z</dcterms:created>
  <dcterms:modified xsi:type="dcterms:W3CDTF">2012-08-18T00:22:36Z</dcterms:modified>
</cp:coreProperties>
</file>