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83" r:id="rId1"/>
  </p:sldMasterIdLst>
  <p:sldIdLst>
    <p:sldId id="259" r:id="rId2"/>
    <p:sldId id="261" r:id="rId3"/>
    <p:sldId id="262" r:id="rId4"/>
    <p:sldId id="263" r:id="rId5"/>
    <p:sldId id="264" r:id="rId6"/>
    <p:sldId id="265" r:id="rId7"/>
    <p:sldId id="266" r:id="rId8"/>
    <p:sldId id="267" r:id="rId9"/>
    <p:sldId id="268" r:id="rId10"/>
    <p:sldId id="269" r:id="rId11"/>
    <p:sldId id="270" r:id="rId12"/>
    <p:sldId id="256" r:id="rId13"/>
    <p:sldId id="257" r:id="rId14"/>
    <p:sldId id="258" r:id="rId15"/>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1" d="100"/>
          <a:sy n="81" d="100"/>
        </p:scale>
        <p:origin x="-1696" y="-12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4065E5-86EE-AC4D-B241-57BE54979CC6}" type="doc">
      <dgm:prSet loTypeId="urn:microsoft.com/office/officeart/2008/layout/VerticalAccentList" loCatId="" qsTypeId="urn:microsoft.com/office/officeart/2005/8/quickstyle/simple4" qsCatId="simple" csTypeId="urn:microsoft.com/office/officeart/2005/8/colors/colorful2" csCatId="colorful" phldr="1"/>
      <dgm:spPr/>
      <dgm:t>
        <a:bodyPr/>
        <a:lstStyle/>
        <a:p>
          <a:endParaRPr lang="es-ES_tradnl"/>
        </a:p>
      </dgm:t>
    </dgm:pt>
    <dgm:pt modelId="{6B098FE5-1C06-4741-8066-A12CC0ADB281}">
      <dgm:prSet phldrT="[Text]"/>
      <dgm:spPr/>
      <dgm:t>
        <a:bodyPr/>
        <a:lstStyle/>
        <a:p>
          <a:r>
            <a:rPr lang="es-ES_tradnl" dirty="0" smtClean="0"/>
            <a:t>El periodismo que nació en el siglo XV después se le llamó  Ciencias de la Comunicación o Comunicación Social. </a:t>
          </a:r>
          <a:endParaRPr lang="es-ES_tradnl" dirty="0"/>
        </a:p>
      </dgm:t>
    </dgm:pt>
    <dgm:pt modelId="{BCF49266-1813-E440-BF75-B3B3E771F789}" type="parTrans" cxnId="{5DA5E6FE-D470-A741-89E9-4B71D77ED5EB}">
      <dgm:prSet/>
      <dgm:spPr/>
      <dgm:t>
        <a:bodyPr/>
        <a:lstStyle/>
        <a:p>
          <a:endParaRPr lang="es-ES_tradnl"/>
        </a:p>
      </dgm:t>
    </dgm:pt>
    <dgm:pt modelId="{A6D8FF08-F727-A546-A274-DFB8061FADDE}" type="sibTrans" cxnId="{5DA5E6FE-D470-A741-89E9-4B71D77ED5EB}">
      <dgm:prSet/>
      <dgm:spPr/>
      <dgm:t>
        <a:bodyPr/>
        <a:lstStyle/>
        <a:p>
          <a:endParaRPr lang="es-ES_tradnl"/>
        </a:p>
      </dgm:t>
    </dgm:pt>
    <dgm:pt modelId="{CDCE8C2A-BF29-9646-9086-80FF27C6D173}">
      <dgm:prSet phldrT="[Text]"/>
      <dgm:spPr/>
      <dgm:t>
        <a:bodyPr/>
        <a:lstStyle/>
        <a:p>
          <a:r>
            <a:rPr lang="es-ES_tradnl" dirty="0" smtClean="0"/>
            <a:t>En Estados Unidos, a finales del siglo XIX, había algunas escuelas que impartían estudios en periodismo,</a:t>
          </a:r>
          <a:endParaRPr lang="es-ES_tradnl" dirty="0"/>
        </a:p>
      </dgm:t>
    </dgm:pt>
    <dgm:pt modelId="{65B6DC35-3D44-414A-8714-169F15EB6B58}" type="parTrans" cxnId="{9198ECC6-6466-FF4A-A8FA-58D2B4944E1A}">
      <dgm:prSet/>
      <dgm:spPr/>
      <dgm:t>
        <a:bodyPr/>
        <a:lstStyle/>
        <a:p>
          <a:endParaRPr lang="es-ES_tradnl"/>
        </a:p>
      </dgm:t>
    </dgm:pt>
    <dgm:pt modelId="{1F558B04-B5F1-7A48-AB43-810914C3507D}" type="sibTrans" cxnId="{9198ECC6-6466-FF4A-A8FA-58D2B4944E1A}">
      <dgm:prSet/>
      <dgm:spPr/>
      <dgm:t>
        <a:bodyPr/>
        <a:lstStyle/>
        <a:p>
          <a:endParaRPr lang="es-ES_tradnl"/>
        </a:p>
      </dgm:t>
    </dgm:pt>
    <dgm:pt modelId="{7404236E-B274-8E4B-BA92-60F90802F1D5}">
      <dgm:prSet phldrT="[Text]"/>
      <dgm:spPr/>
      <dgm:t>
        <a:bodyPr/>
        <a:lstStyle/>
        <a:p>
          <a:r>
            <a:rPr lang="es-ES_tradnl" dirty="0" smtClean="0"/>
            <a:t>En el siglo XX, Joseph </a:t>
          </a:r>
          <a:r>
            <a:rPr lang="es-ES_tradnl" dirty="0" err="1" smtClean="0"/>
            <a:t>Pulitzer</a:t>
          </a:r>
          <a:r>
            <a:rPr lang="es-ES_tradnl" dirty="0" smtClean="0"/>
            <a:t>, elevó el periodismo a una disciplina superior, en la Universidad de Columbia, en Nueva York.</a:t>
          </a:r>
          <a:endParaRPr lang="es-ES_tradnl" dirty="0"/>
        </a:p>
      </dgm:t>
    </dgm:pt>
    <dgm:pt modelId="{CEF083A8-F827-004B-AE9D-D716043D4AF7}" type="parTrans" cxnId="{E92A100C-4363-FA41-90A9-7616F2FB8759}">
      <dgm:prSet/>
      <dgm:spPr/>
      <dgm:t>
        <a:bodyPr/>
        <a:lstStyle/>
        <a:p>
          <a:endParaRPr lang="es-ES_tradnl"/>
        </a:p>
      </dgm:t>
    </dgm:pt>
    <dgm:pt modelId="{743DA30A-6A11-4442-8009-FDCD19C5A078}" type="sibTrans" cxnId="{E92A100C-4363-FA41-90A9-7616F2FB8759}">
      <dgm:prSet/>
      <dgm:spPr/>
      <dgm:t>
        <a:bodyPr/>
        <a:lstStyle/>
        <a:p>
          <a:endParaRPr lang="es-ES_tradnl"/>
        </a:p>
      </dgm:t>
    </dgm:pt>
    <dgm:pt modelId="{884E1F4B-2E19-434F-940B-986F33C59653}">
      <dgm:prSet phldrT="[Text]"/>
      <dgm:spPr/>
      <dgm:t>
        <a:bodyPr/>
        <a:lstStyle/>
        <a:p>
          <a:r>
            <a:rPr lang="es-ES_tradnl" dirty="0" smtClean="0"/>
            <a:t>La primera escuela en América Latina con estudios de periodismo fue fundada en el año de 1934, en La Plata, Argentina. </a:t>
          </a:r>
          <a:endParaRPr lang="es-ES_tradnl" dirty="0"/>
        </a:p>
      </dgm:t>
    </dgm:pt>
    <dgm:pt modelId="{C6E36948-43C5-F641-BDB7-B8AB737C9944}" type="parTrans" cxnId="{A7E26C53-DC02-984C-BFBA-24042CF73715}">
      <dgm:prSet/>
      <dgm:spPr/>
      <dgm:t>
        <a:bodyPr/>
        <a:lstStyle/>
        <a:p>
          <a:endParaRPr lang="es-ES_tradnl"/>
        </a:p>
      </dgm:t>
    </dgm:pt>
    <dgm:pt modelId="{3E154D90-6296-924E-994A-EF6CA984D531}" type="sibTrans" cxnId="{A7E26C53-DC02-984C-BFBA-24042CF73715}">
      <dgm:prSet/>
      <dgm:spPr/>
      <dgm:t>
        <a:bodyPr/>
        <a:lstStyle/>
        <a:p>
          <a:endParaRPr lang="es-ES_tradnl"/>
        </a:p>
      </dgm:t>
    </dgm:pt>
    <dgm:pt modelId="{828B1889-ABF1-9E4A-94C1-2C68CF30522C}" type="pres">
      <dgm:prSet presAssocID="{DF4065E5-86EE-AC4D-B241-57BE54979CC6}" presName="Name0" presStyleCnt="0">
        <dgm:presLayoutVars>
          <dgm:chMax/>
          <dgm:chPref/>
          <dgm:dir/>
        </dgm:presLayoutVars>
      </dgm:prSet>
      <dgm:spPr/>
      <dgm:t>
        <a:bodyPr/>
        <a:lstStyle/>
        <a:p>
          <a:endParaRPr lang="es-ES"/>
        </a:p>
      </dgm:t>
    </dgm:pt>
    <dgm:pt modelId="{E8D31EB2-2D52-DF49-82D5-8155F4A51A46}" type="pres">
      <dgm:prSet presAssocID="{6B098FE5-1C06-4741-8066-A12CC0ADB281}" presName="parenttextcomposite" presStyleCnt="0"/>
      <dgm:spPr/>
    </dgm:pt>
    <dgm:pt modelId="{3A91148B-0F93-CB4A-A009-51010E0589F4}" type="pres">
      <dgm:prSet presAssocID="{6B098FE5-1C06-4741-8066-A12CC0ADB281}" presName="parenttext" presStyleLbl="revTx" presStyleIdx="0" presStyleCnt="4">
        <dgm:presLayoutVars>
          <dgm:chMax/>
          <dgm:chPref val="2"/>
          <dgm:bulletEnabled val="1"/>
        </dgm:presLayoutVars>
      </dgm:prSet>
      <dgm:spPr/>
      <dgm:t>
        <a:bodyPr/>
        <a:lstStyle/>
        <a:p>
          <a:endParaRPr lang="es-ES"/>
        </a:p>
      </dgm:t>
    </dgm:pt>
    <dgm:pt modelId="{B39B046F-3142-564E-89DA-7893C410D0EE}" type="pres">
      <dgm:prSet presAssocID="{6B098FE5-1C06-4741-8066-A12CC0ADB281}" presName="parallelogramComposite" presStyleCnt="0"/>
      <dgm:spPr/>
    </dgm:pt>
    <dgm:pt modelId="{7EBFC9FE-DC62-7F44-B9FB-857AF18A23D9}" type="pres">
      <dgm:prSet presAssocID="{6B098FE5-1C06-4741-8066-A12CC0ADB281}" presName="parallelogram1" presStyleLbl="alignNode1" presStyleIdx="0" presStyleCnt="28"/>
      <dgm:spPr/>
    </dgm:pt>
    <dgm:pt modelId="{8DE99727-FADE-7147-A7DD-5F16EEC11EA5}" type="pres">
      <dgm:prSet presAssocID="{6B098FE5-1C06-4741-8066-A12CC0ADB281}" presName="parallelogram2" presStyleLbl="alignNode1" presStyleIdx="1" presStyleCnt="28"/>
      <dgm:spPr/>
    </dgm:pt>
    <dgm:pt modelId="{09F47636-35CA-DA42-98F9-37E951F66C27}" type="pres">
      <dgm:prSet presAssocID="{6B098FE5-1C06-4741-8066-A12CC0ADB281}" presName="parallelogram3" presStyleLbl="alignNode1" presStyleIdx="2" presStyleCnt="28"/>
      <dgm:spPr/>
    </dgm:pt>
    <dgm:pt modelId="{5F181CDE-2F45-AE46-8E11-F139191186A5}" type="pres">
      <dgm:prSet presAssocID="{6B098FE5-1C06-4741-8066-A12CC0ADB281}" presName="parallelogram4" presStyleLbl="alignNode1" presStyleIdx="3" presStyleCnt="28"/>
      <dgm:spPr/>
    </dgm:pt>
    <dgm:pt modelId="{AB2CE93B-0A4A-9C46-9F72-63DAA83EB18A}" type="pres">
      <dgm:prSet presAssocID="{6B098FE5-1C06-4741-8066-A12CC0ADB281}" presName="parallelogram5" presStyleLbl="alignNode1" presStyleIdx="4" presStyleCnt="28"/>
      <dgm:spPr/>
    </dgm:pt>
    <dgm:pt modelId="{63671682-A106-0D40-AECC-A8C25CC74108}" type="pres">
      <dgm:prSet presAssocID="{6B098FE5-1C06-4741-8066-A12CC0ADB281}" presName="parallelogram6" presStyleLbl="alignNode1" presStyleIdx="5" presStyleCnt="28"/>
      <dgm:spPr/>
    </dgm:pt>
    <dgm:pt modelId="{B07922AC-C5A6-4546-A8E3-4E9E27F0B597}" type="pres">
      <dgm:prSet presAssocID="{6B098FE5-1C06-4741-8066-A12CC0ADB281}" presName="parallelogram7" presStyleLbl="alignNode1" presStyleIdx="6" presStyleCnt="28"/>
      <dgm:spPr/>
    </dgm:pt>
    <dgm:pt modelId="{12E10C95-24C2-1445-B012-58747AB9C9D6}" type="pres">
      <dgm:prSet presAssocID="{A6D8FF08-F727-A546-A274-DFB8061FADDE}" presName="sibTrans" presStyleCnt="0"/>
      <dgm:spPr/>
    </dgm:pt>
    <dgm:pt modelId="{C5DA781B-70B6-A648-87A9-A3D7E755FBA2}" type="pres">
      <dgm:prSet presAssocID="{CDCE8C2A-BF29-9646-9086-80FF27C6D173}" presName="parenttextcomposite" presStyleCnt="0"/>
      <dgm:spPr/>
      <dgm:t>
        <a:bodyPr/>
        <a:lstStyle/>
        <a:p>
          <a:endParaRPr lang="es-ES"/>
        </a:p>
      </dgm:t>
    </dgm:pt>
    <dgm:pt modelId="{933437DE-6FC1-EB40-AC05-A6E2CD86D470}" type="pres">
      <dgm:prSet presAssocID="{CDCE8C2A-BF29-9646-9086-80FF27C6D173}" presName="parenttext" presStyleLbl="revTx" presStyleIdx="1" presStyleCnt="4">
        <dgm:presLayoutVars>
          <dgm:chMax/>
          <dgm:chPref val="2"/>
          <dgm:bulletEnabled val="1"/>
        </dgm:presLayoutVars>
      </dgm:prSet>
      <dgm:spPr/>
      <dgm:t>
        <a:bodyPr/>
        <a:lstStyle/>
        <a:p>
          <a:endParaRPr lang="es-ES_tradnl"/>
        </a:p>
      </dgm:t>
    </dgm:pt>
    <dgm:pt modelId="{E1FDA9ED-6E1D-4B4A-AABF-D233B6127DA1}" type="pres">
      <dgm:prSet presAssocID="{CDCE8C2A-BF29-9646-9086-80FF27C6D173}" presName="parallelogramComposite" presStyleCnt="0"/>
      <dgm:spPr/>
    </dgm:pt>
    <dgm:pt modelId="{B929B31E-B3A3-6F43-99F3-7E3045FEDF9B}" type="pres">
      <dgm:prSet presAssocID="{CDCE8C2A-BF29-9646-9086-80FF27C6D173}" presName="parallelogram1" presStyleLbl="alignNode1" presStyleIdx="7" presStyleCnt="28"/>
      <dgm:spPr/>
    </dgm:pt>
    <dgm:pt modelId="{8CE03A29-A1D8-7F49-921A-D47F99F4C736}" type="pres">
      <dgm:prSet presAssocID="{CDCE8C2A-BF29-9646-9086-80FF27C6D173}" presName="parallelogram2" presStyleLbl="alignNode1" presStyleIdx="8" presStyleCnt="28"/>
      <dgm:spPr/>
    </dgm:pt>
    <dgm:pt modelId="{1D4CC916-1331-344A-B07F-74DF95FD0F90}" type="pres">
      <dgm:prSet presAssocID="{CDCE8C2A-BF29-9646-9086-80FF27C6D173}" presName="parallelogram3" presStyleLbl="alignNode1" presStyleIdx="9" presStyleCnt="28"/>
      <dgm:spPr/>
    </dgm:pt>
    <dgm:pt modelId="{7CD33FF9-C5EB-0542-9083-8097CC3F4E91}" type="pres">
      <dgm:prSet presAssocID="{CDCE8C2A-BF29-9646-9086-80FF27C6D173}" presName="parallelogram4" presStyleLbl="alignNode1" presStyleIdx="10" presStyleCnt="28"/>
      <dgm:spPr/>
    </dgm:pt>
    <dgm:pt modelId="{28665035-EEF8-AB45-9915-B42AE0995AA5}" type="pres">
      <dgm:prSet presAssocID="{CDCE8C2A-BF29-9646-9086-80FF27C6D173}" presName="parallelogram5" presStyleLbl="alignNode1" presStyleIdx="11" presStyleCnt="28"/>
      <dgm:spPr/>
    </dgm:pt>
    <dgm:pt modelId="{CC6E9101-19B0-874D-BD47-6B2E3A36D5ED}" type="pres">
      <dgm:prSet presAssocID="{CDCE8C2A-BF29-9646-9086-80FF27C6D173}" presName="parallelogram6" presStyleLbl="alignNode1" presStyleIdx="12" presStyleCnt="28"/>
      <dgm:spPr/>
    </dgm:pt>
    <dgm:pt modelId="{4290543C-E954-9D4D-B6CC-D4B18D378784}" type="pres">
      <dgm:prSet presAssocID="{CDCE8C2A-BF29-9646-9086-80FF27C6D173}" presName="parallelogram7" presStyleLbl="alignNode1" presStyleIdx="13" presStyleCnt="28"/>
      <dgm:spPr/>
    </dgm:pt>
    <dgm:pt modelId="{CBF39081-FF9D-3C4E-9576-087B5788F807}" type="pres">
      <dgm:prSet presAssocID="{1F558B04-B5F1-7A48-AB43-810914C3507D}" presName="sibTrans" presStyleCnt="0"/>
      <dgm:spPr/>
      <dgm:t>
        <a:bodyPr/>
        <a:lstStyle/>
        <a:p>
          <a:endParaRPr lang="es-ES"/>
        </a:p>
      </dgm:t>
    </dgm:pt>
    <dgm:pt modelId="{6854B190-1D16-3846-A3F3-9B35235C012D}" type="pres">
      <dgm:prSet presAssocID="{7404236E-B274-8E4B-BA92-60F90802F1D5}" presName="parenttextcomposite" presStyleCnt="0"/>
      <dgm:spPr/>
    </dgm:pt>
    <dgm:pt modelId="{3AB4DABD-B775-8D4D-9C46-7F6B9BF2B01F}" type="pres">
      <dgm:prSet presAssocID="{7404236E-B274-8E4B-BA92-60F90802F1D5}" presName="parenttext" presStyleLbl="revTx" presStyleIdx="2" presStyleCnt="4">
        <dgm:presLayoutVars>
          <dgm:chMax/>
          <dgm:chPref val="2"/>
          <dgm:bulletEnabled val="1"/>
        </dgm:presLayoutVars>
      </dgm:prSet>
      <dgm:spPr/>
      <dgm:t>
        <a:bodyPr/>
        <a:lstStyle/>
        <a:p>
          <a:endParaRPr lang="es-ES"/>
        </a:p>
      </dgm:t>
    </dgm:pt>
    <dgm:pt modelId="{51240B40-D83F-C64A-B398-24D0FF84C8F5}" type="pres">
      <dgm:prSet presAssocID="{7404236E-B274-8E4B-BA92-60F90802F1D5}" presName="parallelogramComposite" presStyleCnt="0"/>
      <dgm:spPr/>
    </dgm:pt>
    <dgm:pt modelId="{5FA200A1-FFA1-A04A-9544-7606FFD90FD8}" type="pres">
      <dgm:prSet presAssocID="{7404236E-B274-8E4B-BA92-60F90802F1D5}" presName="parallelogram1" presStyleLbl="alignNode1" presStyleIdx="14" presStyleCnt="28"/>
      <dgm:spPr/>
    </dgm:pt>
    <dgm:pt modelId="{AA8F2657-222D-504B-A4D5-E66D0CDE5E74}" type="pres">
      <dgm:prSet presAssocID="{7404236E-B274-8E4B-BA92-60F90802F1D5}" presName="parallelogram2" presStyleLbl="alignNode1" presStyleIdx="15" presStyleCnt="28"/>
      <dgm:spPr/>
    </dgm:pt>
    <dgm:pt modelId="{20340AF3-A509-7445-84F1-17743FFFEB2E}" type="pres">
      <dgm:prSet presAssocID="{7404236E-B274-8E4B-BA92-60F90802F1D5}" presName="parallelogram3" presStyleLbl="alignNode1" presStyleIdx="16" presStyleCnt="28"/>
      <dgm:spPr/>
    </dgm:pt>
    <dgm:pt modelId="{EF4D8336-CC44-774E-9448-6A9C4A671C38}" type="pres">
      <dgm:prSet presAssocID="{7404236E-B274-8E4B-BA92-60F90802F1D5}" presName="parallelogram4" presStyleLbl="alignNode1" presStyleIdx="17" presStyleCnt="28"/>
      <dgm:spPr/>
    </dgm:pt>
    <dgm:pt modelId="{1665A651-12E8-E440-B0F0-191FF2444BAA}" type="pres">
      <dgm:prSet presAssocID="{7404236E-B274-8E4B-BA92-60F90802F1D5}" presName="parallelogram5" presStyleLbl="alignNode1" presStyleIdx="18" presStyleCnt="28"/>
      <dgm:spPr/>
    </dgm:pt>
    <dgm:pt modelId="{0E356CD2-60AA-8249-AE66-39E6AA7C95C2}" type="pres">
      <dgm:prSet presAssocID="{7404236E-B274-8E4B-BA92-60F90802F1D5}" presName="parallelogram6" presStyleLbl="alignNode1" presStyleIdx="19" presStyleCnt="28"/>
      <dgm:spPr/>
    </dgm:pt>
    <dgm:pt modelId="{25070E34-551C-A147-813C-3F761EAEBC56}" type="pres">
      <dgm:prSet presAssocID="{7404236E-B274-8E4B-BA92-60F90802F1D5}" presName="parallelogram7" presStyleLbl="alignNode1" presStyleIdx="20" presStyleCnt="28"/>
      <dgm:spPr/>
    </dgm:pt>
    <dgm:pt modelId="{2E6B97BF-BD33-8141-B4E7-660A66CB6459}" type="pres">
      <dgm:prSet presAssocID="{743DA30A-6A11-4442-8009-FDCD19C5A078}" presName="sibTrans" presStyleCnt="0"/>
      <dgm:spPr/>
    </dgm:pt>
    <dgm:pt modelId="{D827FFBC-C941-7846-9677-668B48B15312}" type="pres">
      <dgm:prSet presAssocID="{884E1F4B-2E19-434F-940B-986F33C59653}" presName="parenttextcomposite" presStyleCnt="0"/>
      <dgm:spPr/>
      <dgm:t>
        <a:bodyPr/>
        <a:lstStyle/>
        <a:p>
          <a:endParaRPr lang="es-ES"/>
        </a:p>
      </dgm:t>
    </dgm:pt>
    <dgm:pt modelId="{A1BD1E6A-735E-5F4B-AB2F-3593EB85AADF}" type="pres">
      <dgm:prSet presAssocID="{884E1F4B-2E19-434F-940B-986F33C59653}" presName="parenttext" presStyleLbl="revTx" presStyleIdx="3" presStyleCnt="4">
        <dgm:presLayoutVars>
          <dgm:chMax/>
          <dgm:chPref val="2"/>
          <dgm:bulletEnabled val="1"/>
        </dgm:presLayoutVars>
      </dgm:prSet>
      <dgm:spPr/>
      <dgm:t>
        <a:bodyPr/>
        <a:lstStyle/>
        <a:p>
          <a:endParaRPr lang="es-ES_tradnl"/>
        </a:p>
      </dgm:t>
    </dgm:pt>
    <dgm:pt modelId="{95A255E6-A71C-924E-ADB1-E4A463C8ECDE}" type="pres">
      <dgm:prSet presAssocID="{884E1F4B-2E19-434F-940B-986F33C59653}" presName="parallelogramComposite" presStyleCnt="0"/>
      <dgm:spPr/>
      <dgm:t>
        <a:bodyPr/>
        <a:lstStyle/>
        <a:p>
          <a:endParaRPr lang="es-ES"/>
        </a:p>
      </dgm:t>
    </dgm:pt>
    <dgm:pt modelId="{B30C0297-5879-6743-A5A7-748B27F31876}" type="pres">
      <dgm:prSet presAssocID="{884E1F4B-2E19-434F-940B-986F33C59653}" presName="parallelogram1" presStyleLbl="alignNode1" presStyleIdx="21" presStyleCnt="28"/>
      <dgm:spPr/>
      <dgm:t>
        <a:bodyPr/>
        <a:lstStyle/>
        <a:p>
          <a:endParaRPr lang="es-ES"/>
        </a:p>
      </dgm:t>
    </dgm:pt>
    <dgm:pt modelId="{4D1C8043-D000-C449-B349-324B68A747E4}" type="pres">
      <dgm:prSet presAssocID="{884E1F4B-2E19-434F-940B-986F33C59653}" presName="parallelogram2" presStyleLbl="alignNode1" presStyleIdx="22" presStyleCnt="28"/>
      <dgm:spPr/>
      <dgm:t>
        <a:bodyPr/>
        <a:lstStyle/>
        <a:p>
          <a:endParaRPr lang="es-ES"/>
        </a:p>
      </dgm:t>
    </dgm:pt>
    <dgm:pt modelId="{0B306750-7AA2-AA45-8652-F02378C152EB}" type="pres">
      <dgm:prSet presAssocID="{884E1F4B-2E19-434F-940B-986F33C59653}" presName="parallelogram3" presStyleLbl="alignNode1" presStyleIdx="23" presStyleCnt="28"/>
      <dgm:spPr/>
      <dgm:t>
        <a:bodyPr/>
        <a:lstStyle/>
        <a:p>
          <a:endParaRPr lang="es-ES"/>
        </a:p>
      </dgm:t>
    </dgm:pt>
    <dgm:pt modelId="{64B6404B-E7A6-4B4F-9DFB-CA5E250CE1B6}" type="pres">
      <dgm:prSet presAssocID="{884E1F4B-2E19-434F-940B-986F33C59653}" presName="parallelogram4" presStyleLbl="alignNode1" presStyleIdx="24" presStyleCnt="28"/>
      <dgm:spPr/>
      <dgm:t>
        <a:bodyPr/>
        <a:lstStyle/>
        <a:p>
          <a:endParaRPr lang="es-ES"/>
        </a:p>
      </dgm:t>
    </dgm:pt>
    <dgm:pt modelId="{8589EE47-5CEE-1B43-92F2-27D7D1C47C34}" type="pres">
      <dgm:prSet presAssocID="{884E1F4B-2E19-434F-940B-986F33C59653}" presName="parallelogram5" presStyleLbl="alignNode1" presStyleIdx="25" presStyleCnt="28"/>
      <dgm:spPr/>
      <dgm:t>
        <a:bodyPr/>
        <a:lstStyle/>
        <a:p>
          <a:endParaRPr lang="es-ES"/>
        </a:p>
      </dgm:t>
    </dgm:pt>
    <dgm:pt modelId="{1927701F-0399-7E45-8824-906E75911CB1}" type="pres">
      <dgm:prSet presAssocID="{884E1F4B-2E19-434F-940B-986F33C59653}" presName="parallelogram6" presStyleLbl="alignNode1" presStyleIdx="26" presStyleCnt="28"/>
      <dgm:spPr/>
      <dgm:t>
        <a:bodyPr/>
        <a:lstStyle/>
        <a:p>
          <a:endParaRPr lang="es-ES"/>
        </a:p>
      </dgm:t>
    </dgm:pt>
    <dgm:pt modelId="{2DD64441-30D6-4442-B251-5BEF0E9503C5}" type="pres">
      <dgm:prSet presAssocID="{884E1F4B-2E19-434F-940B-986F33C59653}" presName="parallelogram7" presStyleLbl="alignNode1" presStyleIdx="27" presStyleCnt="28"/>
      <dgm:spPr/>
      <dgm:t>
        <a:bodyPr/>
        <a:lstStyle/>
        <a:p>
          <a:endParaRPr lang="es-ES"/>
        </a:p>
      </dgm:t>
    </dgm:pt>
  </dgm:ptLst>
  <dgm:cxnLst>
    <dgm:cxn modelId="{7361ECE8-1D37-B544-A430-CE257E16C82E}" type="presOf" srcId="{884E1F4B-2E19-434F-940B-986F33C59653}" destId="{A1BD1E6A-735E-5F4B-AB2F-3593EB85AADF}" srcOrd="0" destOrd="0" presId="urn:microsoft.com/office/officeart/2008/layout/VerticalAccentList"/>
    <dgm:cxn modelId="{10CA1FED-A584-BD48-8B55-AF8D6625D1A7}" type="presOf" srcId="{7404236E-B274-8E4B-BA92-60F90802F1D5}" destId="{3AB4DABD-B775-8D4D-9C46-7F6B9BF2B01F}" srcOrd="0" destOrd="0" presId="urn:microsoft.com/office/officeart/2008/layout/VerticalAccentList"/>
    <dgm:cxn modelId="{3FD7909F-DE11-984B-8EAD-2AF658B7BBB8}" type="presOf" srcId="{DF4065E5-86EE-AC4D-B241-57BE54979CC6}" destId="{828B1889-ABF1-9E4A-94C1-2C68CF30522C}" srcOrd="0" destOrd="0" presId="urn:microsoft.com/office/officeart/2008/layout/VerticalAccentList"/>
    <dgm:cxn modelId="{A7E26C53-DC02-984C-BFBA-24042CF73715}" srcId="{DF4065E5-86EE-AC4D-B241-57BE54979CC6}" destId="{884E1F4B-2E19-434F-940B-986F33C59653}" srcOrd="3" destOrd="0" parTransId="{C6E36948-43C5-F641-BDB7-B8AB737C9944}" sibTransId="{3E154D90-6296-924E-994A-EF6CA984D531}"/>
    <dgm:cxn modelId="{E92A100C-4363-FA41-90A9-7616F2FB8759}" srcId="{DF4065E5-86EE-AC4D-B241-57BE54979CC6}" destId="{7404236E-B274-8E4B-BA92-60F90802F1D5}" srcOrd="2" destOrd="0" parTransId="{CEF083A8-F827-004B-AE9D-D716043D4AF7}" sibTransId="{743DA30A-6A11-4442-8009-FDCD19C5A078}"/>
    <dgm:cxn modelId="{5DA5E6FE-D470-A741-89E9-4B71D77ED5EB}" srcId="{DF4065E5-86EE-AC4D-B241-57BE54979CC6}" destId="{6B098FE5-1C06-4741-8066-A12CC0ADB281}" srcOrd="0" destOrd="0" parTransId="{BCF49266-1813-E440-BF75-B3B3E771F789}" sibTransId="{A6D8FF08-F727-A546-A274-DFB8061FADDE}"/>
    <dgm:cxn modelId="{4BF994CC-E45E-AF4C-8695-AB66BA04DDDC}" type="presOf" srcId="{CDCE8C2A-BF29-9646-9086-80FF27C6D173}" destId="{933437DE-6FC1-EB40-AC05-A6E2CD86D470}" srcOrd="0" destOrd="0" presId="urn:microsoft.com/office/officeart/2008/layout/VerticalAccentList"/>
    <dgm:cxn modelId="{BE062449-FECC-6942-B581-C870760BE983}" type="presOf" srcId="{6B098FE5-1C06-4741-8066-A12CC0ADB281}" destId="{3A91148B-0F93-CB4A-A009-51010E0589F4}" srcOrd="0" destOrd="0" presId="urn:microsoft.com/office/officeart/2008/layout/VerticalAccentList"/>
    <dgm:cxn modelId="{9198ECC6-6466-FF4A-A8FA-58D2B4944E1A}" srcId="{DF4065E5-86EE-AC4D-B241-57BE54979CC6}" destId="{CDCE8C2A-BF29-9646-9086-80FF27C6D173}" srcOrd="1" destOrd="0" parTransId="{65B6DC35-3D44-414A-8714-169F15EB6B58}" sibTransId="{1F558B04-B5F1-7A48-AB43-810914C3507D}"/>
    <dgm:cxn modelId="{2A3F87E1-AA2E-EB47-99D3-73EC4522C05F}" type="presParOf" srcId="{828B1889-ABF1-9E4A-94C1-2C68CF30522C}" destId="{E8D31EB2-2D52-DF49-82D5-8155F4A51A46}" srcOrd="0" destOrd="0" presId="urn:microsoft.com/office/officeart/2008/layout/VerticalAccentList"/>
    <dgm:cxn modelId="{883DBEF8-C830-A34A-9B19-6D13B4DCCA0F}" type="presParOf" srcId="{E8D31EB2-2D52-DF49-82D5-8155F4A51A46}" destId="{3A91148B-0F93-CB4A-A009-51010E0589F4}" srcOrd="0" destOrd="0" presId="urn:microsoft.com/office/officeart/2008/layout/VerticalAccentList"/>
    <dgm:cxn modelId="{001AC702-63D5-AF43-BBAE-9F8809F55D79}" type="presParOf" srcId="{828B1889-ABF1-9E4A-94C1-2C68CF30522C}" destId="{B39B046F-3142-564E-89DA-7893C410D0EE}" srcOrd="1" destOrd="0" presId="urn:microsoft.com/office/officeart/2008/layout/VerticalAccentList"/>
    <dgm:cxn modelId="{526C879B-2B1F-3A48-BE58-235C485BD231}" type="presParOf" srcId="{B39B046F-3142-564E-89DA-7893C410D0EE}" destId="{7EBFC9FE-DC62-7F44-B9FB-857AF18A23D9}" srcOrd="0" destOrd="0" presId="urn:microsoft.com/office/officeart/2008/layout/VerticalAccentList"/>
    <dgm:cxn modelId="{AF7D8F53-7FCC-5C41-B3C2-AEB1C3C4FA18}" type="presParOf" srcId="{B39B046F-3142-564E-89DA-7893C410D0EE}" destId="{8DE99727-FADE-7147-A7DD-5F16EEC11EA5}" srcOrd="1" destOrd="0" presId="urn:microsoft.com/office/officeart/2008/layout/VerticalAccentList"/>
    <dgm:cxn modelId="{B649D65F-A307-6240-AFF1-8DF06AB08B79}" type="presParOf" srcId="{B39B046F-3142-564E-89DA-7893C410D0EE}" destId="{09F47636-35CA-DA42-98F9-37E951F66C27}" srcOrd="2" destOrd="0" presId="urn:microsoft.com/office/officeart/2008/layout/VerticalAccentList"/>
    <dgm:cxn modelId="{28110D76-1397-8745-BB6E-E97EC165811E}" type="presParOf" srcId="{B39B046F-3142-564E-89DA-7893C410D0EE}" destId="{5F181CDE-2F45-AE46-8E11-F139191186A5}" srcOrd="3" destOrd="0" presId="urn:microsoft.com/office/officeart/2008/layout/VerticalAccentList"/>
    <dgm:cxn modelId="{CE787C07-5F09-C445-A9A0-41B2302BED7F}" type="presParOf" srcId="{B39B046F-3142-564E-89DA-7893C410D0EE}" destId="{AB2CE93B-0A4A-9C46-9F72-63DAA83EB18A}" srcOrd="4" destOrd="0" presId="urn:microsoft.com/office/officeart/2008/layout/VerticalAccentList"/>
    <dgm:cxn modelId="{A3E9A747-D60A-3648-AAEE-42E6F693BC5F}" type="presParOf" srcId="{B39B046F-3142-564E-89DA-7893C410D0EE}" destId="{63671682-A106-0D40-AECC-A8C25CC74108}" srcOrd="5" destOrd="0" presId="urn:microsoft.com/office/officeart/2008/layout/VerticalAccentList"/>
    <dgm:cxn modelId="{8592A975-FFA6-0B4C-B2A6-FC143811D592}" type="presParOf" srcId="{B39B046F-3142-564E-89DA-7893C410D0EE}" destId="{B07922AC-C5A6-4546-A8E3-4E9E27F0B597}" srcOrd="6" destOrd="0" presId="urn:microsoft.com/office/officeart/2008/layout/VerticalAccentList"/>
    <dgm:cxn modelId="{994DDEF4-CAD3-0940-9D2E-B42514432FB1}" type="presParOf" srcId="{828B1889-ABF1-9E4A-94C1-2C68CF30522C}" destId="{12E10C95-24C2-1445-B012-58747AB9C9D6}" srcOrd="2" destOrd="0" presId="urn:microsoft.com/office/officeart/2008/layout/VerticalAccentList"/>
    <dgm:cxn modelId="{DAB35E4D-CF27-1E4A-B8F5-AC038C6BA059}" type="presParOf" srcId="{828B1889-ABF1-9E4A-94C1-2C68CF30522C}" destId="{C5DA781B-70B6-A648-87A9-A3D7E755FBA2}" srcOrd="3" destOrd="0" presId="urn:microsoft.com/office/officeart/2008/layout/VerticalAccentList"/>
    <dgm:cxn modelId="{2B5022A2-BC61-DF46-8D47-10347B824DDD}" type="presParOf" srcId="{C5DA781B-70B6-A648-87A9-A3D7E755FBA2}" destId="{933437DE-6FC1-EB40-AC05-A6E2CD86D470}" srcOrd="0" destOrd="0" presId="urn:microsoft.com/office/officeart/2008/layout/VerticalAccentList"/>
    <dgm:cxn modelId="{75A9786E-B010-2F4E-AAE8-20B3DF099897}" type="presParOf" srcId="{828B1889-ABF1-9E4A-94C1-2C68CF30522C}" destId="{E1FDA9ED-6E1D-4B4A-AABF-D233B6127DA1}" srcOrd="4" destOrd="0" presId="urn:microsoft.com/office/officeart/2008/layout/VerticalAccentList"/>
    <dgm:cxn modelId="{1B1DFB1E-2BA6-994C-A87A-1821487060FA}" type="presParOf" srcId="{E1FDA9ED-6E1D-4B4A-AABF-D233B6127DA1}" destId="{B929B31E-B3A3-6F43-99F3-7E3045FEDF9B}" srcOrd="0" destOrd="0" presId="urn:microsoft.com/office/officeart/2008/layout/VerticalAccentList"/>
    <dgm:cxn modelId="{80BE6A1B-008E-0E46-833E-E00FB392C42F}" type="presParOf" srcId="{E1FDA9ED-6E1D-4B4A-AABF-D233B6127DA1}" destId="{8CE03A29-A1D8-7F49-921A-D47F99F4C736}" srcOrd="1" destOrd="0" presId="urn:microsoft.com/office/officeart/2008/layout/VerticalAccentList"/>
    <dgm:cxn modelId="{3895EA15-252F-3B4C-8DD4-3AC0A361C0E2}" type="presParOf" srcId="{E1FDA9ED-6E1D-4B4A-AABF-D233B6127DA1}" destId="{1D4CC916-1331-344A-B07F-74DF95FD0F90}" srcOrd="2" destOrd="0" presId="urn:microsoft.com/office/officeart/2008/layout/VerticalAccentList"/>
    <dgm:cxn modelId="{6F39E7D6-CC0A-AC47-9A60-EE81C73A707B}" type="presParOf" srcId="{E1FDA9ED-6E1D-4B4A-AABF-D233B6127DA1}" destId="{7CD33FF9-C5EB-0542-9083-8097CC3F4E91}" srcOrd="3" destOrd="0" presId="urn:microsoft.com/office/officeart/2008/layout/VerticalAccentList"/>
    <dgm:cxn modelId="{50B8F7D1-D551-0A42-8626-296B08E5BFC0}" type="presParOf" srcId="{E1FDA9ED-6E1D-4B4A-AABF-D233B6127DA1}" destId="{28665035-EEF8-AB45-9915-B42AE0995AA5}" srcOrd="4" destOrd="0" presId="urn:microsoft.com/office/officeart/2008/layout/VerticalAccentList"/>
    <dgm:cxn modelId="{15022DFA-ADF8-0945-BD71-C24DE27272C6}" type="presParOf" srcId="{E1FDA9ED-6E1D-4B4A-AABF-D233B6127DA1}" destId="{CC6E9101-19B0-874D-BD47-6B2E3A36D5ED}" srcOrd="5" destOrd="0" presId="urn:microsoft.com/office/officeart/2008/layout/VerticalAccentList"/>
    <dgm:cxn modelId="{53244118-6E31-6541-8918-7D482F0EF2A2}" type="presParOf" srcId="{E1FDA9ED-6E1D-4B4A-AABF-D233B6127DA1}" destId="{4290543C-E954-9D4D-B6CC-D4B18D378784}" srcOrd="6" destOrd="0" presId="urn:microsoft.com/office/officeart/2008/layout/VerticalAccentList"/>
    <dgm:cxn modelId="{A3F01E93-616E-D344-AB6D-3824BE5BFAF9}" type="presParOf" srcId="{828B1889-ABF1-9E4A-94C1-2C68CF30522C}" destId="{CBF39081-FF9D-3C4E-9576-087B5788F807}" srcOrd="5" destOrd="0" presId="urn:microsoft.com/office/officeart/2008/layout/VerticalAccentList"/>
    <dgm:cxn modelId="{D7F8B03E-59CC-C748-844E-05717D7AD16B}" type="presParOf" srcId="{828B1889-ABF1-9E4A-94C1-2C68CF30522C}" destId="{6854B190-1D16-3846-A3F3-9B35235C012D}" srcOrd="6" destOrd="0" presId="urn:microsoft.com/office/officeart/2008/layout/VerticalAccentList"/>
    <dgm:cxn modelId="{E86B5ACA-816B-5F42-A842-BF91F8AC39CB}" type="presParOf" srcId="{6854B190-1D16-3846-A3F3-9B35235C012D}" destId="{3AB4DABD-B775-8D4D-9C46-7F6B9BF2B01F}" srcOrd="0" destOrd="0" presId="urn:microsoft.com/office/officeart/2008/layout/VerticalAccentList"/>
    <dgm:cxn modelId="{6E7F2C2B-13FF-3244-8F81-0E2964134C07}" type="presParOf" srcId="{828B1889-ABF1-9E4A-94C1-2C68CF30522C}" destId="{51240B40-D83F-C64A-B398-24D0FF84C8F5}" srcOrd="7" destOrd="0" presId="urn:microsoft.com/office/officeart/2008/layout/VerticalAccentList"/>
    <dgm:cxn modelId="{554A0FFD-46A1-A944-BC41-249015D2DC2E}" type="presParOf" srcId="{51240B40-D83F-C64A-B398-24D0FF84C8F5}" destId="{5FA200A1-FFA1-A04A-9544-7606FFD90FD8}" srcOrd="0" destOrd="0" presId="urn:microsoft.com/office/officeart/2008/layout/VerticalAccentList"/>
    <dgm:cxn modelId="{F044549B-6C02-8444-9C02-51C39663BCB4}" type="presParOf" srcId="{51240B40-D83F-C64A-B398-24D0FF84C8F5}" destId="{AA8F2657-222D-504B-A4D5-E66D0CDE5E74}" srcOrd="1" destOrd="0" presId="urn:microsoft.com/office/officeart/2008/layout/VerticalAccentList"/>
    <dgm:cxn modelId="{228F2AE3-8DDA-1544-B8CA-50D09D966367}" type="presParOf" srcId="{51240B40-D83F-C64A-B398-24D0FF84C8F5}" destId="{20340AF3-A509-7445-84F1-17743FFFEB2E}" srcOrd="2" destOrd="0" presId="urn:microsoft.com/office/officeart/2008/layout/VerticalAccentList"/>
    <dgm:cxn modelId="{9B506306-2103-8D4F-9366-2BF2F975DA6C}" type="presParOf" srcId="{51240B40-D83F-C64A-B398-24D0FF84C8F5}" destId="{EF4D8336-CC44-774E-9448-6A9C4A671C38}" srcOrd="3" destOrd="0" presId="urn:microsoft.com/office/officeart/2008/layout/VerticalAccentList"/>
    <dgm:cxn modelId="{7E3BEFF9-CE68-8342-B716-B67BB4C2FDF9}" type="presParOf" srcId="{51240B40-D83F-C64A-B398-24D0FF84C8F5}" destId="{1665A651-12E8-E440-B0F0-191FF2444BAA}" srcOrd="4" destOrd="0" presId="urn:microsoft.com/office/officeart/2008/layout/VerticalAccentList"/>
    <dgm:cxn modelId="{E3CA8C1B-696C-5148-A9A7-089568A57D24}" type="presParOf" srcId="{51240B40-D83F-C64A-B398-24D0FF84C8F5}" destId="{0E356CD2-60AA-8249-AE66-39E6AA7C95C2}" srcOrd="5" destOrd="0" presId="urn:microsoft.com/office/officeart/2008/layout/VerticalAccentList"/>
    <dgm:cxn modelId="{88A78D7D-D91D-6745-BFBA-B53892108EDC}" type="presParOf" srcId="{51240B40-D83F-C64A-B398-24D0FF84C8F5}" destId="{25070E34-551C-A147-813C-3F761EAEBC56}" srcOrd="6" destOrd="0" presId="urn:microsoft.com/office/officeart/2008/layout/VerticalAccentList"/>
    <dgm:cxn modelId="{006B4EEE-3310-DB4C-93D5-D83699A14826}" type="presParOf" srcId="{828B1889-ABF1-9E4A-94C1-2C68CF30522C}" destId="{2E6B97BF-BD33-8141-B4E7-660A66CB6459}" srcOrd="8" destOrd="0" presId="urn:microsoft.com/office/officeart/2008/layout/VerticalAccentList"/>
    <dgm:cxn modelId="{00EA5585-74E1-DA4D-AA70-F29CF3598D02}" type="presParOf" srcId="{828B1889-ABF1-9E4A-94C1-2C68CF30522C}" destId="{D827FFBC-C941-7846-9677-668B48B15312}" srcOrd="9" destOrd="0" presId="urn:microsoft.com/office/officeart/2008/layout/VerticalAccentList"/>
    <dgm:cxn modelId="{848B1BEE-B0A3-5D40-BA16-F22D8950AA21}" type="presParOf" srcId="{D827FFBC-C941-7846-9677-668B48B15312}" destId="{A1BD1E6A-735E-5F4B-AB2F-3593EB85AADF}" srcOrd="0" destOrd="0" presId="urn:microsoft.com/office/officeart/2008/layout/VerticalAccentList"/>
    <dgm:cxn modelId="{43AFC2F0-14A0-B048-B996-917AD374F2C1}" type="presParOf" srcId="{828B1889-ABF1-9E4A-94C1-2C68CF30522C}" destId="{95A255E6-A71C-924E-ADB1-E4A463C8ECDE}" srcOrd="10" destOrd="0" presId="urn:microsoft.com/office/officeart/2008/layout/VerticalAccentList"/>
    <dgm:cxn modelId="{2544B665-DD6D-1041-9227-93C4A128E2D5}" type="presParOf" srcId="{95A255E6-A71C-924E-ADB1-E4A463C8ECDE}" destId="{B30C0297-5879-6743-A5A7-748B27F31876}" srcOrd="0" destOrd="0" presId="urn:microsoft.com/office/officeart/2008/layout/VerticalAccentList"/>
    <dgm:cxn modelId="{0B293890-A75E-3944-B781-B12047B3D2BC}" type="presParOf" srcId="{95A255E6-A71C-924E-ADB1-E4A463C8ECDE}" destId="{4D1C8043-D000-C449-B349-324B68A747E4}" srcOrd="1" destOrd="0" presId="urn:microsoft.com/office/officeart/2008/layout/VerticalAccentList"/>
    <dgm:cxn modelId="{CD188020-69C7-3944-ADA3-9F552097D263}" type="presParOf" srcId="{95A255E6-A71C-924E-ADB1-E4A463C8ECDE}" destId="{0B306750-7AA2-AA45-8652-F02378C152EB}" srcOrd="2" destOrd="0" presId="urn:microsoft.com/office/officeart/2008/layout/VerticalAccentList"/>
    <dgm:cxn modelId="{A2FC9CFC-8557-E24B-9282-D2046BB902C5}" type="presParOf" srcId="{95A255E6-A71C-924E-ADB1-E4A463C8ECDE}" destId="{64B6404B-E7A6-4B4F-9DFB-CA5E250CE1B6}" srcOrd="3" destOrd="0" presId="urn:microsoft.com/office/officeart/2008/layout/VerticalAccentList"/>
    <dgm:cxn modelId="{31C526F5-D729-0E44-ADB3-0563A7A4C113}" type="presParOf" srcId="{95A255E6-A71C-924E-ADB1-E4A463C8ECDE}" destId="{8589EE47-5CEE-1B43-92F2-27D7D1C47C34}" srcOrd="4" destOrd="0" presId="urn:microsoft.com/office/officeart/2008/layout/VerticalAccentList"/>
    <dgm:cxn modelId="{3A97EC55-D3ED-A547-BF9D-7B5BD9C79BDB}" type="presParOf" srcId="{95A255E6-A71C-924E-ADB1-E4A463C8ECDE}" destId="{1927701F-0399-7E45-8824-906E75911CB1}" srcOrd="5" destOrd="0" presId="urn:microsoft.com/office/officeart/2008/layout/VerticalAccentList"/>
    <dgm:cxn modelId="{46E514AB-320E-644A-9A87-D23071E79582}" type="presParOf" srcId="{95A255E6-A71C-924E-ADB1-E4A463C8ECDE}" destId="{2DD64441-30D6-4442-B251-5BEF0E9503C5}" srcOrd="6"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3C7347F-FE9E-B945-85B4-B2C27E9A0748}" type="doc">
      <dgm:prSet loTypeId="urn:microsoft.com/office/officeart/2008/layout/VerticalAccentList" loCatId="" qsTypeId="urn:microsoft.com/office/officeart/2005/8/quickstyle/simple4" qsCatId="simple" csTypeId="urn:microsoft.com/office/officeart/2005/8/colors/colorful2" csCatId="colorful" phldr="1"/>
      <dgm:spPr/>
      <dgm:t>
        <a:bodyPr/>
        <a:lstStyle/>
        <a:p>
          <a:endParaRPr lang="es-ES_tradnl"/>
        </a:p>
      </dgm:t>
    </dgm:pt>
    <dgm:pt modelId="{01C8A882-F5B0-3541-9AAF-2A404FAAE6A6}">
      <dgm:prSet phldrT="[Text]"/>
      <dgm:spPr/>
      <dgm:t>
        <a:bodyPr/>
        <a:lstStyle/>
        <a:p>
          <a:r>
            <a:rPr lang="es-ES_tradnl" dirty="0" smtClean="0"/>
            <a:t>MÉXICO</a:t>
          </a:r>
          <a:endParaRPr lang="es-ES_tradnl" dirty="0"/>
        </a:p>
      </dgm:t>
    </dgm:pt>
    <dgm:pt modelId="{510676BE-3ECC-9340-B9C4-6649E2B2BA55}" type="parTrans" cxnId="{FFBC15B5-5FDA-4146-8FB5-6D50C6084C76}">
      <dgm:prSet/>
      <dgm:spPr/>
      <dgm:t>
        <a:bodyPr/>
        <a:lstStyle/>
        <a:p>
          <a:endParaRPr lang="es-ES_tradnl"/>
        </a:p>
      </dgm:t>
    </dgm:pt>
    <dgm:pt modelId="{7542157B-94A5-294D-9B66-FA9EC11A5D69}" type="sibTrans" cxnId="{FFBC15B5-5FDA-4146-8FB5-6D50C6084C76}">
      <dgm:prSet/>
      <dgm:spPr/>
      <dgm:t>
        <a:bodyPr/>
        <a:lstStyle/>
        <a:p>
          <a:endParaRPr lang="es-ES_tradnl"/>
        </a:p>
      </dgm:t>
    </dgm:pt>
    <dgm:pt modelId="{F5B2740B-1966-B84A-82D2-E1A651AC09D2}">
      <dgm:prSet phldrT="[Text]"/>
      <dgm:spPr/>
      <dgm:t>
        <a:bodyPr/>
        <a:lstStyle/>
        <a:p>
          <a:r>
            <a:rPr lang="es-ES_tradnl" dirty="0" smtClean="0"/>
            <a:t>En el 64 fue </a:t>
          </a:r>
          <a:r>
            <a:rPr lang="es-ES_tradnl" dirty="0" smtClean="0"/>
            <a:t>fundada en la Ciudad de México la Escuela de Periodismo Carlos </a:t>
          </a:r>
          <a:r>
            <a:rPr lang="es-ES_tradnl" dirty="0" err="1" smtClean="0"/>
            <a:t>Septién</a:t>
          </a:r>
          <a:r>
            <a:rPr lang="es-ES_tradnl" dirty="0" smtClean="0"/>
            <a:t> García.</a:t>
          </a:r>
          <a:endParaRPr lang="es-ES_tradnl" dirty="0"/>
        </a:p>
      </dgm:t>
    </dgm:pt>
    <dgm:pt modelId="{1678278B-05FD-DE43-9BCB-E2B97304C51F}" type="parTrans" cxnId="{CCC09FAD-A49C-2A4B-B291-E1DF420E8787}">
      <dgm:prSet/>
      <dgm:spPr/>
      <dgm:t>
        <a:bodyPr/>
        <a:lstStyle/>
        <a:p>
          <a:endParaRPr lang="es-ES_tradnl"/>
        </a:p>
      </dgm:t>
    </dgm:pt>
    <dgm:pt modelId="{6B2395E4-ED15-2C4C-93EE-B59A5B0C6E76}" type="sibTrans" cxnId="{CCC09FAD-A49C-2A4B-B291-E1DF420E8787}">
      <dgm:prSet/>
      <dgm:spPr/>
      <dgm:t>
        <a:bodyPr/>
        <a:lstStyle/>
        <a:p>
          <a:endParaRPr lang="es-ES_tradnl"/>
        </a:p>
      </dgm:t>
    </dgm:pt>
    <dgm:pt modelId="{F658E471-298E-0C4F-948F-F30180055B2B}">
      <dgm:prSet phldrT="[Text]"/>
      <dgm:spPr/>
      <dgm:t>
        <a:bodyPr/>
        <a:lstStyle/>
        <a:p>
          <a:r>
            <a:rPr lang="es-ES_tradnl" dirty="0" smtClean="0"/>
            <a:t>En 1951 la (UNAM) abrió la licenciatura en periodismo en su Escuela Nacional .</a:t>
          </a:r>
          <a:endParaRPr lang="es-ES_tradnl" dirty="0"/>
        </a:p>
      </dgm:t>
    </dgm:pt>
    <dgm:pt modelId="{C27EF284-4BA2-744C-A7C8-AE4FA43F80B0}" type="parTrans" cxnId="{FC1DC199-0DCA-694F-8AA1-DB62B0371B23}">
      <dgm:prSet/>
      <dgm:spPr/>
      <dgm:t>
        <a:bodyPr/>
        <a:lstStyle/>
        <a:p>
          <a:endParaRPr lang="es-ES_tradnl"/>
        </a:p>
      </dgm:t>
    </dgm:pt>
    <dgm:pt modelId="{ADEE1D65-A957-3640-9A13-EC261107D43F}" type="sibTrans" cxnId="{FC1DC199-0DCA-694F-8AA1-DB62B0371B23}">
      <dgm:prSet/>
      <dgm:spPr/>
      <dgm:t>
        <a:bodyPr/>
        <a:lstStyle/>
        <a:p>
          <a:endParaRPr lang="es-ES_tradnl"/>
        </a:p>
      </dgm:t>
    </dgm:pt>
    <dgm:pt modelId="{EC43E2FF-368B-B944-8206-5B2FBFC14C68}">
      <dgm:prSet phldrT="[Text]"/>
      <dgm:spPr/>
      <dgm:t>
        <a:bodyPr/>
        <a:lstStyle/>
        <a:p>
          <a:r>
            <a:rPr lang="es-ES_tradnl" dirty="0" smtClean="0"/>
            <a:t>Hoy Facultad de Ciencias Políticas y Sociales-. La UNAM es la principal universidad pública en México. En 1954, la Universidad Veracruzana, también universidad pública, empezó a impartir la licenciatura en periodismo.</a:t>
          </a:r>
          <a:endParaRPr lang="es-ES_tradnl" dirty="0"/>
        </a:p>
      </dgm:t>
    </dgm:pt>
    <dgm:pt modelId="{8BC3B6EC-7C6B-E34C-A6DB-39B2A94E064F}" type="parTrans" cxnId="{26901B99-B9BB-4449-9174-D1858923BF59}">
      <dgm:prSet/>
      <dgm:spPr/>
      <dgm:t>
        <a:bodyPr/>
        <a:lstStyle/>
        <a:p>
          <a:endParaRPr lang="es-ES_tradnl"/>
        </a:p>
      </dgm:t>
    </dgm:pt>
    <dgm:pt modelId="{488A1BB6-A743-1149-8094-796BA477A114}" type="sibTrans" cxnId="{26901B99-B9BB-4449-9174-D1858923BF59}">
      <dgm:prSet/>
      <dgm:spPr/>
      <dgm:t>
        <a:bodyPr/>
        <a:lstStyle/>
        <a:p>
          <a:endParaRPr lang="es-ES_tradnl"/>
        </a:p>
      </dgm:t>
    </dgm:pt>
    <dgm:pt modelId="{282139E2-8B03-C946-8AE2-3BC94A82A37B}">
      <dgm:prSet phldrT="[Text]"/>
      <dgm:spPr/>
      <dgm:t>
        <a:bodyPr/>
        <a:lstStyle/>
        <a:p>
          <a:r>
            <a:rPr lang="es-ES_tradnl" dirty="0" smtClean="0"/>
            <a:t>En 1960 la Universidad Iberoamericana abrió la primera licenciatura en ciencias y técnicas de la comunicación en América Latina. </a:t>
          </a:r>
          <a:endParaRPr lang="es-ES_tradnl" dirty="0"/>
        </a:p>
      </dgm:t>
    </dgm:pt>
    <dgm:pt modelId="{15BAC3F8-8FC1-8B44-AB2F-E200DF14461B}" type="parTrans" cxnId="{9CCAACFF-0781-914B-AD99-982248EF3E87}">
      <dgm:prSet/>
      <dgm:spPr/>
      <dgm:t>
        <a:bodyPr/>
        <a:lstStyle/>
        <a:p>
          <a:endParaRPr lang="es-ES_tradnl"/>
        </a:p>
      </dgm:t>
    </dgm:pt>
    <dgm:pt modelId="{3A3EDAB5-EC41-9741-80ED-43DDC8F6D4D4}" type="sibTrans" cxnId="{9CCAACFF-0781-914B-AD99-982248EF3E87}">
      <dgm:prSet/>
      <dgm:spPr/>
      <dgm:t>
        <a:bodyPr/>
        <a:lstStyle/>
        <a:p>
          <a:endParaRPr lang="es-ES_tradnl"/>
        </a:p>
      </dgm:t>
    </dgm:pt>
    <dgm:pt modelId="{A9AE3042-5974-214D-B338-652E78DCB22D}">
      <dgm:prSet phldrT="[Text]"/>
      <dgm:spPr/>
      <dgm:t>
        <a:bodyPr/>
        <a:lstStyle/>
        <a:p>
          <a:r>
            <a:rPr lang="es-ES_tradnl" dirty="0" smtClean="0"/>
            <a:t>Fátima Fernández </a:t>
          </a:r>
          <a:r>
            <a:rPr lang="es-ES_tradnl" dirty="0" err="1" smtClean="0"/>
            <a:t>Christlieb</a:t>
          </a:r>
          <a:r>
            <a:rPr lang="es-ES_tradnl" dirty="0" smtClean="0"/>
            <a:t> (1985:313):</a:t>
          </a:r>
          <a:endParaRPr lang="es-ES_tradnl" dirty="0"/>
        </a:p>
      </dgm:t>
    </dgm:pt>
    <dgm:pt modelId="{5108A4E9-8EBB-2541-93C4-747D4EB00BDD}" type="parTrans" cxnId="{5147524A-89FF-0E42-A63D-2E82566BC577}">
      <dgm:prSet/>
      <dgm:spPr/>
      <dgm:t>
        <a:bodyPr/>
        <a:lstStyle/>
        <a:p>
          <a:endParaRPr lang="es-ES_tradnl"/>
        </a:p>
      </dgm:t>
    </dgm:pt>
    <dgm:pt modelId="{3FF1CCFD-019A-E44B-A4A8-F7CD31D70B1D}" type="sibTrans" cxnId="{5147524A-89FF-0E42-A63D-2E82566BC577}">
      <dgm:prSet/>
      <dgm:spPr/>
      <dgm:t>
        <a:bodyPr/>
        <a:lstStyle/>
        <a:p>
          <a:endParaRPr lang="es-ES_tradnl"/>
        </a:p>
      </dgm:t>
    </dgm:pt>
    <dgm:pt modelId="{F29EF047-08D0-0447-8FC1-102C91F9F860}">
      <dgm:prSet/>
      <dgm:spPr/>
      <dgm:t>
        <a:bodyPr/>
        <a:lstStyle/>
        <a:p>
          <a:r>
            <a:rPr lang="es-ES_tradnl" dirty="0" smtClean="0"/>
            <a:t>"1960 es un año clave en los anales de la investigación de la comunicación en México. La evolución de los investigadores y del Estado en este campo, marcha paralelamente a partir de este año. Se abre la primera carrera que con nivel universitario se propone analizar el fenómeno de la comunicación y de la información de masas, contemplando a todos los medios existentes".</a:t>
          </a:r>
          <a:endParaRPr lang="es-ES_tradnl" dirty="0"/>
        </a:p>
      </dgm:t>
    </dgm:pt>
    <dgm:pt modelId="{4A98BCB0-7A21-2541-87D6-878BCF838013}" type="parTrans" cxnId="{EBD193CF-5C72-AF4A-AB77-E6E533AC4926}">
      <dgm:prSet/>
      <dgm:spPr/>
      <dgm:t>
        <a:bodyPr/>
        <a:lstStyle/>
        <a:p>
          <a:endParaRPr lang="es-ES_tradnl"/>
        </a:p>
      </dgm:t>
    </dgm:pt>
    <dgm:pt modelId="{73982DB4-A29C-7446-BC08-501106D8FD6C}" type="sibTrans" cxnId="{EBD193CF-5C72-AF4A-AB77-E6E533AC4926}">
      <dgm:prSet/>
      <dgm:spPr/>
      <dgm:t>
        <a:bodyPr/>
        <a:lstStyle/>
        <a:p>
          <a:endParaRPr lang="es-ES_tradnl"/>
        </a:p>
      </dgm:t>
    </dgm:pt>
    <dgm:pt modelId="{5BCF8D1D-F31E-CF49-815B-06BA6B3FFB3C}" type="pres">
      <dgm:prSet presAssocID="{C3C7347F-FE9E-B945-85B4-B2C27E9A0748}" presName="Name0" presStyleCnt="0">
        <dgm:presLayoutVars>
          <dgm:chMax/>
          <dgm:chPref/>
          <dgm:dir/>
        </dgm:presLayoutVars>
      </dgm:prSet>
      <dgm:spPr/>
      <dgm:t>
        <a:bodyPr/>
        <a:lstStyle/>
        <a:p>
          <a:endParaRPr lang="es-ES"/>
        </a:p>
      </dgm:t>
    </dgm:pt>
    <dgm:pt modelId="{25034254-CA63-C148-8CE1-9E8241D8C49B}" type="pres">
      <dgm:prSet presAssocID="{01C8A882-F5B0-3541-9AAF-2A404FAAE6A6}" presName="parenttextcomposite" presStyleCnt="0"/>
      <dgm:spPr/>
      <dgm:t>
        <a:bodyPr/>
        <a:lstStyle/>
        <a:p>
          <a:endParaRPr lang="es-ES"/>
        </a:p>
      </dgm:t>
    </dgm:pt>
    <dgm:pt modelId="{DA17FF77-AE1C-994C-BBC5-0A2CE344B25A}" type="pres">
      <dgm:prSet presAssocID="{01C8A882-F5B0-3541-9AAF-2A404FAAE6A6}" presName="parenttext" presStyleLbl="revTx" presStyleIdx="0" presStyleCnt="3">
        <dgm:presLayoutVars>
          <dgm:chMax/>
          <dgm:chPref val="2"/>
          <dgm:bulletEnabled val="1"/>
        </dgm:presLayoutVars>
      </dgm:prSet>
      <dgm:spPr/>
      <dgm:t>
        <a:bodyPr/>
        <a:lstStyle/>
        <a:p>
          <a:endParaRPr lang="es-ES_tradnl"/>
        </a:p>
      </dgm:t>
    </dgm:pt>
    <dgm:pt modelId="{3712B285-99F7-6C40-B8CE-AE2E97F11986}" type="pres">
      <dgm:prSet presAssocID="{01C8A882-F5B0-3541-9AAF-2A404FAAE6A6}" presName="composite" presStyleCnt="0"/>
      <dgm:spPr/>
      <dgm:t>
        <a:bodyPr/>
        <a:lstStyle/>
        <a:p>
          <a:endParaRPr lang="es-ES"/>
        </a:p>
      </dgm:t>
    </dgm:pt>
    <dgm:pt modelId="{B32737BF-C1E0-8D40-B115-678C29A87B42}" type="pres">
      <dgm:prSet presAssocID="{01C8A882-F5B0-3541-9AAF-2A404FAAE6A6}" presName="chevron1" presStyleLbl="alignNode1" presStyleIdx="0" presStyleCnt="21"/>
      <dgm:spPr/>
      <dgm:t>
        <a:bodyPr/>
        <a:lstStyle/>
        <a:p>
          <a:endParaRPr lang="es-ES"/>
        </a:p>
      </dgm:t>
    </dgm:pt>
    <dgm:pt modelId="{2A816150-E4F7-7944-BA3E-A862646BC040}" type="pres">
      <dgm:prSet presAssocID="{01C8A882-F5B0-3541-9AAF-2A404FAAE6A6}" presName="chevron2" presStyleLbl="alignNode1" presStyleIdx="1" presStyleCnt="21"/>
      <dgm:spPr/>
      <dgm:t>
        <a:bodyPr/>
        <a:lstStyle/>
        <a:p>
          <a:endParaRPr lang="es-ES"/>
        </a:p>
      </dgm:t>
    </dgm:pt>
    <dgm:pt modelId="{1C9B9AE9-543B-D549-8968-CF66DC6C77C2}" type="pres">
      <dgm:prSet presAssocID="{01C8A882-F5B0-3541-9AAF-2A404FAAE6A6}" presName="chevron3" presStyleLbl="alignNode1" presStyleIdx="2" presStyleCnt="21"/>
      <dgm:spPr/>
      <dgm:t>
        <a:bodyPr/>
        <a:lstStyle/>
        <a:p>
          <a:endParaRPr lang="es-ES"/>
        </a:p>
      </dgm:t>
    </dgm:pt>
    <dgm:pt modelId="{9EBB427D-0C57-8246-8FF5-CD2E7A438240}" type="pres">
      <dgm:prSet presAssocID="{01C8A882-F5B0-3541-9AAF-2A404FAAE6A6}" presName="chevron4" presStyleLbl="alignNode1" presStyleIdx="3" presStyleCnt="21"/>
      <dgm:spPr/>
      <dgm:t>
        <a:bodyPr/>
        <a:lstStyle/>
        <a:p>
          <a:endParaRPr lang="es-ES"/>
        </a:p>
      </dgm:t>
    </dgm:pt>
    <dgm:pt modelId="{61AF4CB5-34C0-9C4A-82C9-F76C33080E2A}" type="pres">
      <dgm:prSet presAssocID="{01C8A882-F5B0-3541-9AAF-2A404FAAE6A6}" presName="chevron5" presStyleLbl="alignNode1" presStyleIdx="4" presStyleCnt="21"/>
      <dgm:spPr/>
      <dgm:t>
        <a:bodyPr/>
        <a:lstStyle/>
        <a:p>
          <a:endParaRPr lang="es-ES"/>
        </a:p>
      </dgm:t>
    </dgm:pt>
    <dgm:pt modelId="{0521AC8D-6383-ED44-9FEE-B6D654D922BA}" type="pres">
      <dgm:prSet presAssocID="{01C8A882-F5B0-3541-9AAF-2A404FAAE6A6}" presName="chevron6" presStyleLbl="alignNode1" presStyleIdx="5" presStyleCnt="21"/>
      <dgm:spPr/>
      <dgm:t>
        <a:bodyPr/>
        <a:lstStyle/>
        <a:p>
          <a:endParaRPr lang="es-ES"/>
        </a:p>
      </dgm:t>
    </dgm:pt>
    <dgm:pt modelId="{7DC0FC1D-F878-9E4C-8D08-4F038566F468}" type="pres">
      <dgm:prSet presAssocID="{01C8A882-F5B0-3541-9AAF-2A404FAAE6A6}" presName="chevron7" presStyleLbl="alignNode1" presStyleIdx="6" presStyleCnt="21" custLinFactNeighborX="80917" custLinFactNeighborY="-3506"/>
      <dgm:spPr/>
      <dgm:t>
        <a:bodyPr/>
        <a:lstStyle/>
        <a:p>
          <a:endParaRPr lang="es-ES"/>
        </a:p>
      </dgm:t>
    </dgm:pt>
    <dgm:pt modelId="{4E31FA85-3D14-9E43-B259-6488C7FBB531}" type="pres">
      <dgm:prSet presAssocID="{01C8A882-F5B0-3541-9AAF-2A404FAAE6A6}" presName="childtext" presStyleLbl="solidFgAcc1" presStyleIdx="0" presStyleCnt="3">
        <dgm:presLayoutVars>
          <dgm:chMax/>
          <dgm:chPref val="0"/>
          <dgm:bulletEnabled val="1"/>
        </dgm:presLayoutVars>
      </dgm:prSet>
      <dgm:spPr/>
      <dgm:t>
        <a:bodyPr/>
        <a:lstStyle/>
        <a:p>
          <a:endParaRPr lang="es-ES_tradnl"/>
        </a:p>
      </dgm:t>
    </dgm:pt>
    <dgm:pt modelId="{B8451DB6-00EB-CD48-92AB-788C7AE54C9A}" type="pres">
      <dgm:prSet presAssocID="{7542157B-94A5-294D-9B66-FA9EC11A5D69}" presName="sibTrans" presStyleCnt="0"/>
      <dgm:spPr/>
      <dgm:t>
        <a:bodyPr/>
        <a:lstStyle/>
        <a:p>
          <a:endParaRPr lang="es-ES"/>
        </a:p>
      </dgm:t>
    </dgm:pt>
    <dgm:pt modelId="{B345B292-A210-5648-AD32-3736C6657D44}" type="pres">
      <dgm:prSet presAssocID="{F658E471-298E-0C4F-948F-F30180055B2B}" presName="parenttextcomposite" presStyleCnt="0"/>
      <dgm:spPr/>
      <dgm:t>
        <a:bodyPr/>
        <a:lstStyle/>
        <a:p>
          <a:endParaRPr lang="es-ES"/>
        </a:p>
      </dgm:t>
    </dgm:pt>
    <dgm:pt modelId="{E0DD396C-8DCD-8D41-8786-1CC0FC12162F}" type="pres">
      <dgm:prSet presAssocID="{F658E471-298E-0C4F-948F-F30180055B2B}" presName="parenttext" presStyleLbl="revTx" presStyleIdx="1" presStyleCnt="3">
        <dgm:presLayoutVars>
          <dgm:chMax/>
          <dgm:chPref val="2"/>
          <dgm:bulletEnabled val="1"/>
        </dgm:presLayoutVars>
      </dgm:prSet>
      <dgm:spPr/>
      <dgm:t>
        <a:bodyPr/>
        <a:lstStyle/>
        <a:p>
          <a:endParaRPr lang="es-ES_tradnl"/>
        </a:p>
      </dgm:t>
    </dgm:pt>
    <dgm:pt modelId="{4F3B83EB-8223-8147-B746-B3DD9869ADC9}" type="pres">
      <dgm:prSet presAssocID="{F658E471-298E-0C4F-948F-F30180055B2B}" presName="composite" presStyleCnt="0"/>
      <dgm:spPr/>
      <dgm:t>
        <a:bodyPr/>
        <a:lstStyle/>
        <a:p>
          <a:endParaRPr lang="es-ES"/>
        </a:p>
      </dgm:t>
    </dgm:pt>
    <dgm:pt modelId="{1289943F-FD73-864E-9DA3-D5BAA59AE17A}" type="pres">
      <dgm:prSet presAssocID="{F658E471-298E-0C4F-948F-F30180055B2B}" presName="chevron1" presStyleLbl="alignNode1" presStyleIdx="7" presStyleCnt="21"/>
      <dgm:spPr/>
      <dgm:t>
        <a:bodyPr/>
        <a:lstStyle/>
        <a:p>
          <a:endParaRPr lang="es-ES"/>
        </a:p>
      </dgm:t>
    </dgm:pt>
    <dgm:pt modelId="{9201AA0A-AC09-AB4F-85B9-5EF3840E72BF}" type="pres">
      <dgm:prSet presAssocID="{F658E471-298E-0C4F-948F-F30180055B2B}" presName="chevron2" presStyleLbl="alignNode1" presStyleIdx="8" presStyleCnt="21"/>
      <dgm:spPr/>
      <dgm:t>
        <a:bodyPr/>
        <a:lstStyle/>
        <a:p>
          <a:endParaRPr lang="es-ES"/>
        </a:p>
      </dgm:t>
    </dgm:pt>
    <dgm:pt modelId="{F6C7FA72-9E6B-AE4C-B5B8-BD4E98990399}" type="pres">
      <dgm:prSet presAssocID="{F658E471-298E-0C4F-948F-F30180055B2B}" presName="chevron3" presStyleLbl="alignNode1" presStyleIdx="9" presStyleCnt="21"/>
      <dgm:spPr/>
      <dgm:t>
        <a:bodyPr/>
        <a:lstStyle/>
        <a:p>
          <a:endParaRPr lang="es-ES"/>
        </a:p>
      </dgm:t>
    </dgm:pt>
    <dgm:pt modelId="{06CC678C-766C-5243-B76A-C3483C01FF23}" type="pres">
      <dgm:prSet presAssocID="{F658E471-298E-0C4F-948F-F30180055B2B}" presName="chevron4" presStyleLbl="alignNode1" presStyleIdx="10" presStyleCnt="21"/>
      <dgm:spPr/>
      <dgm:t>
        <a:bodyPr/>
        <a:lstStyle/>
        <a:p>
          <a:endParaRPr lang="es-ES"/>
        </a:p>
      </dgm:t>
    </dgm:pt>
    <dgm:pt modelId="{AC853FF0-2BCC-E848-8872-44600F3C9F0E}" type="pres">
      <dgm:prSet presAssocID="{F658E471-298E-0C4F-948F-F30180055B2B}" presName="chevron5" presStyleLbl="alignNode1" presStyleIdx="11" presStyleCnt="21"/>
      <dgm:spPr/>
      <dgm:t>
        <a:bodyPr/>
        <a:lstStyle/>
        <a:p>
          <a:endParaRPr lang="es-ES"/>
        </a:p>
      </dgm:t>
    </dgm:pt>
    <dgm:pt modelId="{C575ADFB-5D7E-9E4E-9947-23ED2AF1F8E3}" type="pres">
      <dgm:prSet presAssocID="{F658E471-298E-0C4F-948F-F30180055B2B}" presName="chevron6" presStyleLbl="alignNode1" presStyleIdx="12" presStyleCnt="21"/>
      <dgm:spPr/>
      <dgm:t>
        <a:bodyPr/>
        <a:lstStyle/>
        <a:p>
          <a:endParaRPr lang="es-ES"/>
        </a:p>
      </dgm:t>
    </dgm:pt>
    <dgm:pt modelId="{A8A14A02-5303-7044-AE2E-31ACFA4D278C}" type="pres">
      <dgm:prSet presAssocID="{F658E471-298E-0C4F-948F-F30180055B2B}" presName="chevron7" presStyleLbl="alignNode1" presStyleIdx="13" presStyleCnt="21" custLinFactNeighborX="80917" custLinFactNeighborY="3506"/>
      <dgm:spPr/>
      <dgm:t>
        <a:bodyPr/>
        <a:lstStyle/>
        <a:p>
          <a:endParaRPr lang="es-ES"/>
        </a:p>
      </dgm:t>
    </dgm:pt>
    <dgm:pt modelId="{64B97740-1A7E-4F46-93BB-E1EB326FC46A}" type="pres">
      <dgm:prSet presAssocID="{F658E471-298E-0C4F-948F-F30180055B2B}" presName="childtext" presStyleLbl="solidFgAcc1" presStyleIdx="1" presStyleCnt="3">
        <dgm:presLayoutVars>
          <dgm:chMax/>
          <dgm:chPref val="0"/>
          <dgm:bulletEnabled val="1"/>
        </dgm:presLayoutVars>
      </dgm:prSet>
      <dgm:spPr/>
      <dgm:t>
        <a:bodyPr/>
        <a:lstStyle/>
        <a:p>
          <a:endParaRPr lang="es-ES_tradnl"/>
        </a:p>
      </dgm:t>
    </dgm:pt>
    <dgm:pt modelId="{F051CF42-0E72-094A-9E49-DFE1402AB780}" type="pres">
      <dgm:prSet presAssocID="{ADEE1D65-A957-3640-9A13-EC261107D43F}" presName="sibTrans" presStyleCnt="0"/>
      <dgm:spPr/>
      <dgm:t>
        <a:bodyPr/>
        <a:lstStyle/>
        <a:p>
          <a:endParaRPr lang="es-ES"/>
        </a:p>
      </dgm:t>
    </dgm:pt>
    <dgm:pt modelId="{29FC5F02-DE33-2440-A2F9-8F335FFA01BE}" type="pres">
      <dgm:prSet presAssocID="{282139E2-8B03-C946-8AE2-3BC94A82A37B}" presName="parenttextcomposite" presStyleCnt="0"/>
      <dgm:spPr/>
      <dgm:t>
        <a:bodyPr/>
        <a:lstStyle/>
        <a:p>
          <a:endParaRPr lang="es-ES"/>
        </a:p>
      </dgm:t>
    </dgm:pt>
    <dgm:pt modelId="{005B2737-BE8D-EC45-B7AD-E978F226B393}" type="pres">
      <dgm:prSet presAssocID="{282139E2-8B03-C946-8AE2-3BC94A82A37B}" presName="parenttext" presStyleLbl="revTx" presStyleIdx="2" presStyleCnt="3">
        <dgm:presLayoutVars>
          <dgm:chMax/>
          <dgm:chPref val="2"/>
          <dgm:bulletEnabled val="1"/>
        </dgm:presLayoutVars>
      </dgm:prSet>
      <dgm:spPr/>
      <dgm:t>
        <a:bodyPr/>
        <a:lstStyle/>
        <a:p>
          <a:endParaRPr lang="es-ES_tradnl"/>
        </a:p>
      </dgm:t>
    </dgm:pt>
    <dgm:pt modelId="{6CB8B87D-13BB-7847-B389-67EAB049FEA4}" type="pres">
      <dgm:prSet presAssocID="{282139E2-8B03-C946-8AE2-3BC94A82A37B}" presName="composite" presStyleCnt="0"/>
      <dgm:spPr/>
      <dgm:t>
        <a:bodyPr/>
        <a:lstStyle/>
        <a:p>
          <a:endParaRPr lang="es-ES"/>
        </a:p>
      </dgm:t>
    </dgm:pt>
    <dgm:pt modelId="{F22FCC22-C963-BF45-8CD5-ACFA62527DE9}" type="pres">
      <dgm:prSet presAssocID="{282139E2-8B03-C946-8AE2-3BC94A82A37B}" presName="chevron1" presStyleLbl="alignNode1" presStyleIdx="14" presStyleCnt="21"/>
      <dgm:spPr/>
      <dgm:t>
        <a:bodyPr/>
        <a:lstStyle/>
        <a:p>
          <a:endParaRPr lang="es-ES"/>
        </a:p>
      </dgm:t>
    </dgm:pt>
    <dgm:pt modelId="{9008DE6D-C187-7740-9F19-71203CFE5910}" type="pres">
      <dgm:prSet presAssocID="{282139E2-8B03-C946-8AE2-3BC94A82A37B}" presName="chevron2" presStyleLbl="alignNode1" presStyleIdx="15" presStyleCnt="21"/>
      <dgm:spPr/>
      <dgm:t>
        <a:bodyPr/>
        <a:lstStyle/>
        <a:p>
          <a:endParaRPr lang="es-ES"/>
        </a:p>
      </dgm:t>
    </dgm:pt>
    <dgm:pt modelId="{E95C3606-BE23-2946-B3DE-A3948255C2E7}" type="pres">
      <dgm:prSet presAssocID="{282139E2-8B03-C946-8AE2-3BC94A82A37B}" presName="chevron3" presStyleLbl="alignNode1" presStyleIdx="16" presStyleCnt="21"/>
      <dgm:spPr/>
      <dgm:t>
        <a:bodyPr/>
        <a:lstStyle/>
        <a:p>
          <a:endParaRPr lang="es-ES"/>
        </a:p>
      </dgm:t>
    </dgm:pt>
    <dgm:pt modelId="{A5476307-23FB-5D4E-8426-69903F001929}" type="pres">
      <dgm:prSet presAssocID="{282139E2-8B03-C946-8AE2-3BC94A82A37B}" presName="chevron4" presStyleLbl="alignNode1" presStyleIdx="17" presStyleCnt="21"/>
      <dgm:spPr/>
      <dgm:t>
        <a:bodyPr/>
        <a:lstStyle/>
        <a:p>
          <a:endParaRPr lang="es-ES"/>
        </a:p>
      </dgm:t>
    </dgm:pt>
    <dgm:pt modelId="{F9077C08-C77B-154C-8F30-4A53A3B43D34}" type="pres">
      <dgm:prSet presAssocID="{282139E2-8B03-C946-8AE2-3BC94A82A37B}" presName="chevron5" presStyleLbl="alignNode1" presStyleIdx="18" presStyleCnt="21"/>
      <dgm:spPr/>
      <dgm:t>
        <a:bodyPr/>
        <a:lstStyle/>
        <a:p>
          <a:endParaRPr lang="es-ES"/>
        </a:p>
      </dgm:t>
    </dgm:pt>
    <dgm:pt modelId="{96D92689-6CC5-514A-851F-BB0301AE8337}" type="pres">
      <dgm:prSet presAssocID="{282139E2-8B03-C946-8AE2-3BC94A82A37B}" presName="chevron6" presStyleLbl="alignNode1" presStyleIdx="19" presStyleCnt="21"/>
      <dgm:spPr/>
      <dgm:t>
        <a:bodyPr/>
        <a:lstStyle/>
        <a:p>
          <a:endParaRPr lang="es-ES"/>
        </a:p>
      </dgm:t>
    </dgm:pt>
    <dgm:pt modelId="{40833951-C73D-924F-8A7C-FCF79524ED76}" type="pres">
      <dgm:prSet presAssocID="{282139E2-8B03-C946-8AE2-3BC94A82A37B}" presName="chevron7" presStyleLbl="alignNode1" presStyleIdx="20" presStyleCnt="21"/>
      <dgm:spPr/>
      <dgm:t>
        <a:bodyPr/>
        <a:lstStyle/>
        <a:p>
          <a:endParaRPr lang="es-ES"/>
        </a:p>
      </dgm:t>
    </dgm:pt>
    <dgm:pt modelId="{059F2ACA-4AE7-5740-80C0-85C02280076F}" type="pres">
      <dgm:prSet presAssocID="{282139E2-8B03-C946-8AE2-3BC94A82A37B}" presName="childtext" presStyleLbl="solidFgAcc1" presStyleIdx="2" presStyleCnt="3" custScaleX="125075">
        <dgm:presLayoutVars>
          <dgm:chMax/>
          <dgm:chPref val="0"/>
          <dgm:bulletEnabled val="1"/>
        </dgm:presLayoutVars>
      </dgm:prSet>
      <dgm:spPr/>
      <dgm:t>
        <a:bodyPr/>
        <a:lstStyle/>
        <a:p>
          <a:endParaRPr lang="es-ES_tradnl"/>
        </a:p>
      </dgm:t>
    </dgm:pt>
  </dgm:ptLst>
  <dgm:cxnLst>
    <dgm:cxn modelId="{E1CAEEFC-0D95-4445-B9C5-D63359476ADF}" type="presOf" srcId="{EC43E2FF-368B-B944-8206-5B2FBFC14C68}" destId="{64B97740-1A7E-4F46-93BB-E1EB326FC46A}" srcOrd="0" destOrd="0" presId="urn:microsoft.com/office/officeart/2008/layout/VerticalAccentList"/>
    <dgm:cxn modelId="{0B3C172D-EA23-8649-BC73-C08CEB037A0D}" type="presOf" srcId="{282139E2-8B03-C946-8AE2-3BC94A82A37B}" destId="{005B2737-BE8D-EC45-B7AD-E978F226B393}" srcOrd="0" destOrd="0" presId="urn:microsoft.com/office/officeart/2008/layout/VerticalAccentList"/>
    <dgm:cxn modelId="{FC1DC199-0DCA-694F-8AA1-DB62B0371B23}" srcId="{C3C7347F-FE9E-B945-85B4-B2C27E9A0748}" destId="{F658E471-298E-0C4F-948F-F30180055B2B}" srcOrd="1" destOrd="0" parTransId="{C27EF284-4BA2-744C-A7C8-AE4FA43F80B0}" sibTransId="{ADEE1D65-A957-3640-9A13-EC261107D43F}"/>
    <dgm:cxn modelId="{62AA3F81-8213-164A-809C-2C23C780100E}" type="presOf" srcId="{F29EF047-08D0-0447-8FC1-102C91F9F860}" destId="{059F2ACA-4AE7-5740-80C0-85C02280076F}" srcOrd="0" destOrd="1" presId="urn:microsoft.com/office/officeart/2008/layout/VerticalAccentList"/>
    <dgm:cxn modelId="{CCC09FAD-A49C-2A4B-B291-E1DF420E8787}" srcId="{01C8A882-F5B0-3541-9AAF-2A404FAAE6A6}" destId="{F5B2740B-1966-B84A-82D2-E1A651AC09D2}" srcOrd="0" destOrd="0" parTransId="{1678278B-05FD-DE43-9BCB-E2B97304C51F}" sibTransId="{6B2395E4-ED15-2C4C-93EE-B59A5B0C6E76}"/>
    <dgm:cxn modelId="{FFBC15B5-5FDA-4146-8FB5-6D50C6084C76}" srcId="{C3C7347F-FE9E-B945-85B4-B2C27E9A0748}" destId="{01C8A882-F5B0-3541-9AAF-2A404FAAE6A6}" srcOrd="0" destOrd="0" parTransId="{510676BE-3ECC-9340-B9C4-6649E2B2BA55}" sibTransId="{7542157B-94A5-294D-9B66-FA9EC11A5D69}"/>
    <dgm:cxn modelId="{23A7AF3F-4705-5D4E-84CC-1537AADCDB25}" type="presOf" srcId="{C3C7347F-FE9E-B945-85B4-B2C27E9A0748}" destId="{5BCF8D1D-F31E-CF49-815B-06BA6B3FFB3C}" srcOrd="0" destOrd="0" presId="urn:microsoft.com/office/officeart/2008/layout/VerticalAccentList"/>
    <dgm:cxn modelId="{87B218E4-D49B-E845-A366-61D684D4A799}" type="presOf" srcId="{01C8A882-F5B0-3541-9AAF-2A404FAAE6A6}" destId="{DA17FF77-AE1C-994C-BBC5-0A2CE344B25A}" srcOrd="0" destOrd="0" presId="urn:microsoft.com/office/officeart/2008/layout/VerticalAccentList"/>
    <dgm:cxn modelId="{D595D017-EE69-244D-837A-87B6FFBE42B2}" type="presOf" srcId="{F5B2740B-1966-B84A-82D2-E1A651AC09D2}" destId="{4E31FA85-3D14-9E43-B259-6488C7FBB531}" srcOrd="0" destOrd="0" presId="urn:microsoft.com/office/officeart/2008/layout/VerticalAccentList"/>
    <dgm:cxn modelId="{A69AA029-595C-2E4F-BF02-F1A309A937EE}" type="presOf" srcId="{F658E471-298E-0C4F-948F-F30180055B2B}" destId="{E0DD396C-8DCD-8D41-8786-1CC0FC12162F}" srcOrd="0" destOrd="0" presId="urn:microsoft.com/office/officeart/2008/layout/VerticalAccentList"/>
    <dgm:cxn modelId="{26901B99-B9BB-4449-9174-D1858923BF59}" srcId="{F658E471-298E-0C4F-948F-F30180055B2B}" destId="{EC43E2FF-368B-B944-8206-5B2FBFC14C68}" srcOrd="0" destOrd="0" parTransId="{8BC3B6EC-7C6B-E34C-A6DB-39B2A94E064F}" sibTransId="{488A1BB6-A743-1149-8094-796BA477A114}"/>
    <dgm:cxn modelId="{9CCAACFF-0781-914B-AD99-982248EF3E87}" srcId="{C3C7347F-FE9E-B945-85B4-B2C27E9A0748}" destId="{282139E2-8B03-C946-8AE2-3BC94A82A37B}" srcOrd="2" destOrd="0" parTransId="{15BAC3F8-8FC1-8B44-AB2F-E200DF14461B}" sibTransId="{3A3EDAB5-EC41-9741-80ED-43DDC8F6D4D4}"/>
    <dgm:cxn modelId="{EBD193CF-5C72-AF4A-AB77-E6E533AC4926}" srcId="{282139E2-8B03-C946-8AE2-3BC94A82A37B}" destId="{F29EF047-08D0-0447-8FC1-102C91F9F860}" srcOrd="1" destOrd="0" parTransId="{4A98BCB0-7A21-2541-87D6-878BCF838013}" sibTransId="{73982DB4-A29C-7446-BC08-501106D8FD6C}"/>
    <dgm:cxn modelId="{4827CB19-9DBB-5E4D-B42A-1788D0A4997A}" type="presOf" srcId="{A9AE3042-5974-214D-B338-652E78DCB22D}" destId="{059F2ACA-4AE7-5740-80C0-85C02280076F}" srcOrd="0" destOrd="0" presId="urn:microsoft.com/office/officeart/2008/layout/VerticalAccentList"/>
    <dgm:cxn modelId="{5147524A-89FF-0E42-A63D-2E82566BC577}" srcId="{282139E2-8B03-C946-8AE2-3BC94A82A37B}" destId="{A9AE3042-5974-214D-B338-652E78DCB22D}" srcOrd="0" destOrd="0" parTransId="{5108A4E9-8EBB-2541-93C4-747D4EB00BDD}" sibTransId="{3FF1CCFD-019A-E44B-A4A8-F7CD31D70B1D}"/>
    <dgm:cxn modelId="{0DB43961-BD8C-6748-A360-3189BE53A1E1}" type="presParOf" srcId="{5BCF8D1D-F31E-CF49-815B-06BA6B3FFB3C}" destId="{25034254-CA63-C148-8CE1-9E8241D8C49B}" srcOrd="0" destOrd="0" presId="urn:microsoft.com/office/officeart/2008/layout/VerticalAccentList"/>
    <dgm:cxn modelId="{126A16F1-A8F2-E64D-9D83-C340875C0025}" type="presParOf" srcId="{25034254-CA63-C148-8CE1-9E8241D8C49B}" destId="{DA17FF77-AE1C-994C-BBC5-0A2CE344B25A}" srcOrd="0" destOrd="0" presId="urn:microsoft.com/office/officeart/2008/layout/VerticalAccentList"/>
    <dgm:cxn modelId="{99767B0F-F50B-7744-B6BE-FD42188D20E3}" type="presParOf" srcId="{5BCF8D1D-F31E-CF49-815B-06BA6B3FFB3C}" destId="{3712B285-99F7-6C40-B8CE-AE2E97F11986}" srcOrd="1" destOrd="0" presId="urn:microsoft.com/office/officeart/2008/layout/VerticalAccentList"/>
    <dgm:cxn modelId="{3F413451-0C18-7E47-9179-E037BB60F092}" type="presParOf" srcId="{3712B285-99F7-6C40-B8CE-AE2E97F11986}" destId="{B32737BF-C1E0-8D40-B115-678C29A87B42}" srcOrd="0" destOrd="0" presId="urn:microsoft.com/office/officeart/2008/layout/VerticalAccentList"/>
    <dgm:cxn modelId="{59FE776D-CB24-704E-AB51-68A5ABD282DA}" type="presParOf" srcId="{3712B285-99F7-6C40-B8CE-AE2E97F11986}" destId="{2A816150-E4F7-7944-BA3E-A862646BC040}" srcOrd="1" destOrd="0" presId="urn:microsoft.com/office/officeart/2008/layout/VerticalAccentList"/>
    <dgm:cxn modelId="{34AECF3D-63B9-BC4B-A636-FFE313D105F6}" type="presParOf" srcId="{3712B285-99F7-6C40-B8CE-AE2E97F11986}" destId="{1C9B9AE9-543B-D549-8968-CF66DC6C77C2}" srcOrd="2" destOrd="0" presId="urn:microsoft.com/office/officeart/2008/layout/VerticalAccentList"/>
    <dgm:cxn modelId="{A7721BEC-6F05-7049-A7A5-C979EC25F302}" type="presParOf" srcId="{3712B285-99F7-6C40-B8CE-AE2E97F11986}" destId="{9EBB427D-0C57-8246-8FF5-CD2E7A438240}" srcOrd="3" destOrd="0" presId="urn:microsoft.com/office/officeart/2008/layout/VerticalAccentList"/>
    <dgm:cxn modelId="{C1102770-D386-3949-A330-F31CCB045CBA}" type="presParOf" srcId="{3712B285-99F7-6C40-B8CE-AE2E97F11986}" destId="{61AF4CB5-34C0-9C4A-82C9-F76C33080E2A}" srcOrd="4" destOrd="0" presId="urn:microsoft.com/office/officeart/2008/layout/VerticalAccentList"/>
    <dgm:cxn modelId="{3B86DF8B-0B6B-9A4F-BAC8-CCD16A657D5D}" type="presParOf" srcId="{3712B285-99F7-6C40-B8CE-AE2E97F11986}" destId="{0521AC8D-6383-ED44-9FEE-B6D654D922BA}" srcOrd="5" destOrd="0" presId="urn:microsoft.com/office/officeart/2008/layout/VerticalAccentList"/>
    <dgm:cxn modelId="{936432E4-C956-714E-828C-37A629A82B42}" type="presParOf" srcId="{3712B285-99F7-6C40-B8CE-AE2E97F11986}" destId="{7DC0FC1D-F878-9E4C-8D08-4F038566F468}" srcOrd="6" destOrd="0" presId="urn:microsoft.com/office/officeart/2008/layout/VerticalAccentList"/>
    <dgm:cxn modelId="{5515A3E1-DF03-684F-8D04-EB21A96637DA}" type="presParOf" srcId="{3712B285-99F7-6C40-B8CE-AE2E97F11986}" destId="{4E31FA85-3D14-9E43-B259-6488C7FBB531}" srcOrd="7" destOrd="0" presId="urn:microsoft.com/office/officeart/2008/layout/VerticalAccentList"/>
    <dgm:cxn modelId="{F8639835-7644-304C-BB84-1EB3DF16955F}" type="presParOf" srcId="{5BCF8D1D-F31E-CF49-815B-06BA6B3FFB3C}" destId="{B8451DB6-00EB-CD48-92AB-788C7AE54C9A}" srcOrd="2" destOrd="0" presId="urn:microsoft.com/office/officeart/2008/layout/VerticalAccentList"/>
    <dgm:cxn modelId="{78FA09CF-583C-FD45-9B5F-8839CFA5AE4C}" type="presParOf" srcId="{5BCF8D1D-F31E-CF49-815B-06BA6B3FFB3C}" destId="{B345B292-A210-5648-AD32-3736C6657D44}" srcOrd="3" destOrd="0" presId="urn:microsoft.com/office/officeart/2008/layout/VerticalAccentList"/>
    <dgm:cxn modelId="{D5BB0225-819B-E743-A8FB-3C1FB3849EC5}" type="presParOf" srcId="{B345B292-A210-5648-AD32-3736C6657D44}" destId="{E0DD396C-8DCD-8D41-8786-1CC0FC12162F}" srcOrd="0" destOrd="0" presId="urn:microsoft.com/office/officeart/2008/layout/VerticalAccentList"/>
    <dgm:cxn modelId="{98708CCA-063A-D848-9BAF-A1F86B6E9752}" type="presParOf" srcId="{5BCF8D1D-F31E-CF49-815B-06BA6B3FFB3C}" destId="{4F3B83EB-8223-8147-B746-B3DD9869ADC9}" srcOrd="4" destOrd="0" presId="urn:microsoft.com/office/officeart/2008/layout/VerticalAccentList"/>
    <dgm:cxn modelId="{F53AFDCD-3551-024C-B8FD-A0DF7AF8BF14}" type="presParOf" srcId="{4F3B83EB-8223-8147-B746-B3DD9869ADC9}" destId="{1289943F-FD73-864E-9DA3-D5BAA59AE17A}" srcOrd="0" destOrd="0" presId="urn:microsoft.com/office/officeart/2008/layout/VerticalAccentList"/>
    <dgm:cxn modelId="{EC3597BF-7C88-A747-A260-5A20675EF40F}" type="presParOf" srcId="{4F3B83EB-8223-8147-B746-B3DD9869ADC9}" destId="{9201AA0A-AC09-AB4F-85B9-5EF3840E72BF}" srcOrd="1" destOrd="0" presId="urn:microsoft.com/office/officeart/2008/layout/VerticalAccentList"/>
    <dgm:cxn modelId="{635504FB-57F4-CA43-A0A3-A01DBC0D205F}" type="presParOf" srcId="{4F3B83EB-8223-8147-B746-B3DD9869ADC9}" destId="{F6C7FA72-9E6B-AE4C-B5B8-BD4E98990399}" srcOrd="2" destOrd="0" presId="urn:microsoft.com/office/officeart/2008/layout/VerticalAccentList"/>
    <dgm:cxn modelId="{1AC8CA3D-EE83-7E43-8633-14BC49DE1D40}" type="presParOf" srcId="{4F3B83EB-8223-8147-B746-B3DD9869ADC9}" destId="{06CC678C-766C-5243-B76A-C3483C01FF23}" srcOrd="3" destOrd="0" presId="urn:microsoft.com/office/officeart/2008/layout/VerticalAccentList"/>
    <dgm:cxn modelId="{0F156DC6-DA00-9645-8E8B-049617A26994}" type="presParOf" srcId="{4F3B83EB-8223-8147-B746-B3DD9869ADC9}" destId="{AC853FF0-2BCC-E848-8872-44600F3C9F0E}" srcOrd="4" destOrd="0" presId="urn:microsoft.com/office/officeart/2008/layout/VerticalAccentList"/>
    <dgm:cxn modelId="{1EED32F0-AD1F-9840-926D-147F4C95C5E5}" type="presParOf" srcId="{4F3B83EB-8223-8147-B746-B3DD9869ADC9}" destId="{C575ADFB-5D7E-9E4E-9947-23ED2AF1F8E3}" srcOrd="5" destOrd="0" presId="urn:microsoft.com/office/officeart/2008/layout/VerticalAccentList"/>
    <dgm:cxn modelId="{5C4127CE-E9C9-9143-88E7-8CEE50AF7F6D}" type="presParOf" srcId="{4F3B83EB-8223-8147-B746-B3DD9869ADC9}" destId="{A8A14A02-5303-7044-AE2E-31ACFA4D278C}" srcOrd="6" destOrd="0" presId="urn:microsoft.com/office/officeart/2008/layout/VerticalAccentList"/>
    <dgm:cxn modelId="{48B72F28-EB12-AC46-97C3-D2BF1103F1B1}" type="presParOf" srcId="{4F3B83EB-8223-8147-B746-B3DD9869ADC9}" destId="{64B97740-1A7E-4F46-93BB-E1EB326FC46A}" srcOrd="7" destOrd="0" presId="urn:microsoft.com/office/officeart/2008/layout/VerticalAccentList"/>
    <dgm:cxn modelId="{506CD423-3E10-FD4F-8B7B-82E6A7657A5F}" type="presParOf" srcId="{5BCF8D1D-F31E-CF49-815B-06BA6B3FFB3C}" destId="{F051CF42-0E72-094A-9E49-DFE1402AB780}" srcOrd="5" destOrd="0" presId="urn:microsoft.com/office/officeart/2008/layout/VerticalAccentList"/>
    <dgm:cxn modelId="{770ECE1D-9B42-D641-BEF9-C090ED1634F1}" type="presParOf" srcId="{5BCF8D1D-F31E-CF49-815B-06BA6B3FFB3C}" destId="{29FC5F02-DE33-2440-A2F9-8F335FFA01BE}" srcOrd="6" destOrd="0" presId="urn:microsoft.com/office/officeart/2008/layout/VerticalAccentList"/>
    <dgm:cxn modelId="{685EE395-D12A-0245-A780-077910627B80}" type="presParOf" srcId="{29FC5F02-DE33-2440-A2F9-8F335FFA01BE}" destId="{005B2737-BE8D-EC45-B7AD-E978F226B393}" srcOrd="0" destOrd="0" presId="urn:microsoft.com/office/officeart/2008/layout/VerticalAccentList"/>
    <dgm:cxn modelId="{1B660071-7D02-9F43-B2AF-B1D6ABD6CC40}" type="presParOf" srcId="{5BCF8D1D-F31E-CF49-815B-06BA6B3FFB3C}" destId="{6CB8B87D-13BB-7847-B389-67EAB049FEA4}" srcOrd="7" destOrd="0" presId="urn:microsoft.com/office/officeart/2008/layout/VerticalAccentList"/>
    <dgm:cxn modelId="{8BF60953-B5AA-2540-952D-9D13A4D5ACE2}" type="presParOf" srcId="{6CB8B87D-13BB-7847-B389-67EAB049FEA4}" destId="{F22FCC22-C963-BF45-8CD5-ACFA62527DE9}" srcOrd="0" destOrd="0" presId="urn:microsoft.com/office/officeart/2008/layout/VerticalAccentList"/>
    <dgm:cxn modelId="{9919878F-9883-2E4E-BA60-6B86A3A21ED1}" type="presParOf" srcId="{6CB8B87D-13BB-7847-B389-67EAB049FEA4}" destId="{9008DE6D-C187-7740-9F19-71203CFE5910}" srcOrd="1" destOrd="0" presId="urn:microsoft.com/office/officeart/2008/layout/VerticalAccentList"/>
    <dgm:cxn modelId="{C1B04FA4-0613-FB4B-AA81-94986771B3C9}" type="presParOf" srcId="{6CB8B87D-13BB-7847-B389-67EAB049FEA4}" destId="{E95C3606-BE23-2946-B3DE-A3948255C2E7}" srcOrd="2" destOrd="0" presId="urn:microsoft.com/office/officeart/2008/layout/VerticalAccentList"/>
    <dgm:cxn modelId="{22D16278-4B03-7045-AFB3-11B02AA55524}" type="presParOf" srcId="{6CB8B87D-13BB-7847-B389-67EAB049FEA4}" destId="{A5476307-23FB-5D4E-8426-69903F001929}" srcOrd="3" destOrd="0" presId="urn:microsoft.com/office/officeart/2008/layout/VerticalAccentList"/>
    <dgm:cxn modelId="{5F9902AE-DC41-344A-861F-D5EAA32A3648}" type="presParOf" srcId="{6CB8B87D-13BB-7847-B389-67EAB049FEA4}" destId="{F9077C08-C77B-154C-8F30-4A53A3B43D34}" srcOrd="4" destOrd="0" presId="urn:microsoft.com/office/officeart/2008/layout/VerticalAccentList"/>
    <dgm:cxn modelId="{670BA0C6-A129-0C46-8502-D64A6AFFD2E5}" type="presParOf" srcId="{6CB8B87D-13BB-7847-B389-67EAB049FEA4}" destId="{96D92689-6CC5-514A-851F-BB0301AE8337}" srcOrd="5" destOrd="0" presId="urn:microsoft.com/office/officeart/2008/layout/VerticalAccentList"/>
    <dgm:cxn modelId="{2FD44CD2-7B62-EB44-AD2E-5A844BDA1389}" type="presParOf" srcId="{6CB8B87D-13BB-7847-B389-67EAB049FEA4}" destId="{40833951-C73D-924F-8A7C-FCF79524ED76}" srcOrd="6" destOrd="0" presId="urn:microsoft.com/office/officeart/2008/layout/VerticalAccentList"/>
    <dgm:cxn modelId="{394B410E-E3D6-BB40-8477-83849F637096}" type="presParOf" srcId="{6CB8B87D-13BB-7847-B389-67EAB049FEA4}" destId="{059F2ACA-4AE7-5740-80C0-85C02280076F}" srcOrd="7"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3C7347F-FE9E-B945-85B4-B2C27E9A0748}" type="doc">
      <dgm:prSet loTypeId="urn:microsoft.com/office/officeart/2008/layout/VerticalAccentList" loCatId="" qsTypeId="urn:microsoft.com/office/officeart/2005/8/quickstyle/simple4" qsCatId="simple" csTypeId="urn:microsoft.com/office/officeart/2005/8/colors/colorful2" csCatId="colorful" phldr="1"/>
      <dgm:spPr/>
      <dgm:t>
        <a:bodyPr/>
        <a:lstStyle/>
        <a:p>
          <a:endParaRPr lang="es-ES_tradnl"/>
        </a:p>
      </dgm:t>
    </dgm:pt>
    <dgm:pt modelId="{282139E2-8B03-C946-8AE2-3BC94A82A37B}">
      <dgm:prSet phldrT="[Text]"/>
      <dgm:spPr/>
      <dgm:t>
        <a:bodyPr/>
        <a:lstStyle/>
        <a:p>
          <a:r>
            <a:rPr lang="es-ES_tradnl" dirty="0" smtClean="0"/>
            <a:t>En 1970 la Universidad Anáhuac, universidad privada que pertenece a los Legionarios de Cristo</a:t>
          </a:r>
          <a:endParaRPr lang="es-ES_tradnl" dirty="0"/>
        </a:p>
      </dgm:t>
    </dgm:pt>
    <dgm:pt modelId="{3A3EDAB5-EC41-9741-80ED-43DDC8F6D4D4}" type="sibTrans" cxnId="{9CCAACFF-0781-914B-AD99-982248EF3E87}">
      <dgm:prSet/>
      <dgm:spPr/>
      <dgm:t>
        <a:bodyPr/>
        <a:lstStyle/>
        <a:p>
          <a:endParaRPr lang="es-ES_tradnl"/>
        </a:p>
      </dgm:t>
    </dgm:pt>
    <dgm:pt modelId="{15BAC3F8-8FC1-8B44-AB2F-E200DF14461B}" type="parTrans" cxnId="{9CCAACFF-0781-914B-AD99-982248EF3E87}">
      <dgm:prSet/>
      <dgm:spPr/>
      <dgm:t>
        <a:bodyPr/>
        <a:lstStyle/>
        <a:p>
          <a:endParaRPr lang="es-ES_tradnl"/>
        </a:p>
      </dgm:t>
    </dgm:pt>
    <dgm:pt modelId="{F658E471-298E-0C4F-948F-F30180055B2B}">
      <dgm:prSet phldrT="[Text]"/>
      <dgm:spPr/>
      <dgm:t>
        <a:bodyPr/>
        <a:lstStyle/>
        <a:p>
          <a:r>
            <a:rPr lang="es-ES_tradnl" dirty="0" smtClean="0"/>
            <a:t>En 1962, el Instituto Pío XII (hoy Universidad del Valle de Atemajac) en la ciudad de Guadalajara. </a:t>
          </a:r>
        </a:p>
        <a:p>
          <a:r>
            <a:rPr lang="es-ES_tradnl" dirty="0" smtClean="0"/>
            <a:t>La UNAM, en 1963.</a:t>
          </a:r>
          <a:endParaRPr lang="es-ES_tradnl" dirty="0"/>
        </a:p>
      </dgm:t>
    </dgm:pt>
    <dgm:pt modelId="{ADEE1D65-A957-3640-9A13-EC261107D43F}" type="sibTrans" cxnId="{FC1DC199-0DCA-694F-8AA1-DB62B0371B23}">
      <dgm:prSet/>
      <dgm:spPr/>
      <dgm:t>
        <a:bodyPr/>
        <a:lstStyle/>
        <a:p>
          <a:endParaRPr lang="es-ES_tradnl"/>
        </a:p>
      </dgm:t>
    </dgm:pt>
    <dgm:pt modelId="{C27EF284-4BA2-744C-A7C8-AE4FA43F80B0}" type="parTrans" cxnId="{FC1DC199-0DCA-694F-8AA1-DB62B0371B23}">
      <dgm:prSet/>
      <dgm:spPr/>
      <dgm:t>
        <a:bodyPr/>
        <a:lstStyle/>
        <a:p>
          <a:endParaRPr lang="es-ES_tradnl"/>
        </a:p>
      </dgm:t>
    </dgm:pt>
    <dgm:pt modelId="{A109A202-C17B-1146-9BF2-84EE405543F5}">
      <dgm:prSet/>
      <dgm:spPr/>
      <dgm:t>
        <a:bodyPr/>
        <a:lstStyle/>
        <a:p>
          <a:r>
            <a:rPr lang="es-ES_tradnl" dirty="0" smtClean="0"/>
            <a:t>Durante las décadas de 1960 y 1970, algunas de las principales universidades públicas y privadas empezaron a impartir la licenciatura en ciencias de la comunicación.</a:t>
          </a:r>
          <a:endParaRPr lang="es-ES_tradnl" dirty="0"/>
        </a:p>
      </dgm:t>
    </dgm:pt>
    <dgm:pt modelId="{EB93A8A1-2C7D-7446-B7AB-39D63E16FFCC}" type="parTrans" cxnId="{837A7CB6-9B3C-374C-B3E4-66227142F067}">
      <dgm:prSet/>
      <dgm:spPr/>
      <dgm:t>
        <a:bodyPr/>
        <a:lstStyle/>
        <a:p>
          <a:endParaRPr lang="es-ES_tradnl"/>
        </a:p>
      </dgm:t>
    </dgm:pt>
    <dgm:pt modelId="{4F1B4BFA-3DA0-6D46-8F57-AA5465D5E1E1}" type="sibTrans" cxnId="{837A7CB6-9B3C-374C-B3E4-66227142F067}">
      <dgm:prSet/>
      <dgm:spPr/>
      <dgm:t>
        <a:bodyPr/>
        <a:lstStyle/>
        <a:p>
          <a:endParaRPr lang="es-ES_tradnl"/>
        </a:p>
      </dgm:t>
    </dgm:pt>
    <dgm:pt modelId="{8A9DEA4E-E2A0-DC43-A52C-AB94477733F1}">
      <dgm:prSet/>
      <dgm:spPr/>
      <dgm:t>
        <a:bodyPr/>
        <a:lstStyle/>
        <a:p>
          <a:r>
            <a:rPr lang="es-ES_tradnl" dirty="0" smtClean="0"/>
            <a:t>En 1967 el Instituto Tecnológico y de Estudios Superiores de Occidente (ITESO), el cual también es propiedad de la Compañía de Jesús y se localiza en la ciudad de Guadalajara. </a:t>
          </a:r>
          <a:endParaRPr lang="es-ES_tradnl" dirty="0"/>
        </a:p>
      </dgm:t>
    </dgm:pt>
    <dgm:pt modelId="{19AF0D9C-CCD8-5C49-AC99-F50005AC1086}" type="parTrans" cxnId="{4206212A-4F49-9445-8840-9D6A52D53596}">
      <dgm:prSet/>
      <dgm:spPr/>
      <dgm:t>
        <a:bodyPr/>
        <a:lstStyle/>
        <a:p>
          <a:endParaRPr lang="es-ES_tradnl"/>
        </a:p>
      </dgm:t>
    </dgm:pt>
    <dgm:pt modelId="{7874FEDE-0B1E-4147-AAC0-707F8CD7DC08}" type="sibTrans" cxnId="{4206212A-4F49-9445-8840-9D6A52D53596}">
      <dgm:prSet/>
      <dgm:spPr/>
      <dgm:t>
        <a:bodyPr/>
        <a:lstStyle/>
        <a:p>
          <a:endParaRPr lang="es-ES_tradnl"/>
        </a:p>
      </dgm:t>
    </dgm:pt>
    <dgm:pt modelId="{8E110CE5-684B-C34A-9F4B-5E9F59504070}">
      <dgm:prSet/>
      <dgm:spPr/>
      <dgm:t>
        <a:bodyPr/>
        <a:lstStyle/>
        <a:p>
          <a:r>
            <a:rPr lang="es-ES_tradnl" dirty="0" smtClean="0"/>
            <a:t>la Universidad del Nuevo Mundo, también una universidad privada, la cual se localiza en un municipio del Estado de México, precisamente en los límites con la Ciudad de México, al igual que la Universidad Anáhuac; y la Universidad de Guadalajara, -universidad pública-. </a:t>
          </a:r>
          <a:endParaRPr lang="es-ES_tradnl" dirty="0"/>
        </a:p>
      </dgm:t>
    </dgm:pt>
    <dgm:pt modelId="{01A3703C-5388-DE49-8F31-6163F4F0106D}" type="parTrans" cxnId="{CDA2DE46-3D01-9E46-9025-5EE3F09B831F}">
      <dgm:prSet/>
      <dgm:spPr/>
      <dgm:t>
        <a:bodyPr/>
        <a:lstStyle/>
        <a:p>
          <a:endParaRPr lang="es-ES_tradnl"/>
        </a:p>
      </dgm:t>
    </dgm:pt>
    <dgm:pt modelId="{BD7793A4-69F4-C747-AA49-D5077689AF93}" type="sibTrans" cxnId="{CDA2DE46-3D01-9E46-9025-5EE3F09B831F}">
      <dgm:prSet/>
      <dgm:spPr/>
      <dgm:t>
        <a:bodyPr/>
        <a:lstStyle/>
        <a:p>
          <a:endParaRPr lang="es-ES_tradnl"/>
        </a:p>
      </dgm:t>
    </dgm:pt>
    <dgm:pt modelId="{5BCF8D1D-F31E-CF49-815B-06BA6B3FFB3C}" type="pres">
      <dgm:prSet presAssocID="{C3C7347F-FE9E-B945-85B4-B2C27E9A0748}" presName="Name0" presStyleCnt="0">
        <dgm:presLayoutVars>
          <dgm:chMax/>
          <dgm:chPref/>
          <dgm:dir/>
        </dgm:presLayoutVars>
      </dgm:prSet>
      <dgm:spPr/>
      <dgm:t>
        <a:bodyPr/>
        <a:lstStyle/>
        <a:p>
          <a:endParaRPr lang="es-ES"/>
        </a:p>
      </dgm:t>
    </dgm:pt>
    <dgm:pt modelId="{6B35A7C5-5518-3848-A339-1960193C7C02}" type="pres">
      <dgm:prSet presAssocID="{A109A202-C17B-1146-9BF2-84EE405543F5}" presName="parenttextcomposite" presStyleCnt="0"/>
      <dgm:spPr/>
      <dgm:t>
        <a:bodyPr/>
        <a:lstStyle/>
        <a:p>
          <a:endParaRPr lang="es-ES"/>
        </a:p>
      </dgm:t>
    </dgm:pt>
    <dgm:pt modelId="{B892B9CC-C44B-BD44-A452-611139792FAD}" type="pres">
      <dgm:prSet presAssocID="{A109A202-C17B-1146-9BF2-84EE405543F5}" presName="parenttext" presStyleLbl="revTx" presStyleIdx="0" presStyleCnt="5">
        <dgm:presLayoutVars>
          <dgm:chMax/>
          <dgm:chPref val="2"/>
          <dgm:bulletEnabled val="1"/>
        </dgm:presLayoutVars>
      </dgm:prSet>
      <dgm:spPr/>
      <dgm:t>
        <a:bodyPr/>
        <a:lstStyle/>
        <a:p>
          <a:endParaRPr lang="es-ES"/>
        </a:p>
      </dgm:t>
    </dgm:pt>
    <dgm:pt modelId="{675D9F22-4C75-B14B-A9C9-B9CEEA452836}" type="pres">
      <dgm:prSet presAssocID="{A109A202-C17B-1146-9BF2-84EE405543F5}" presName="parallelogramComposite" presStyleCnt="0"/>
      <dgm:spPr/>
      <dgm:t>
        <a:bodyPr/>
        <a:lstStyle/>
        <a:p>
          <a:endParaRPr lang="es-ES"/>
        </a:p>
      </dgm:t>
    </dgm:pt>
    <dgm:pt modelId="{511F5E3B-9223-8246-ABFA-D6A4742590E6}" type="pres">
      <dgm:prSet presAssocID="{A109A202-C17B-1146-9BF2-84EE405543F5}" presName="parallelogram1" presStyleLbl="alignNode1" presStyleIdx="0" presStyleCnt="35"/>
      <dgm:spPr/>
      <dgm:t>
        <a:bodyPr/>
        <a:lstStyle/>
        <a:p>
          <a:endParaRPr lang="es-ES"/>
        </a:p>
      </dgm:t>
    </dgm:pt>
    <dgm:pt modelId="{21E293DF-A7FA-EA48-B634-A43D1B3E1D13}" type="pres">
      <dgm:prSet presAssocID="{A109A202-C17B-1146-9BF2-84EE405543F5}" presName="parallelogram2" presStyleLbl="alignNode1" presStyleIdx="1" presStyleCnt="35"/>
      <dgm:spPr/>
      <dgm:t>
        <a:bodyPr/>
        <a:lstStyle/>
        <a:p>
          <a:endParaRPr lang="es-ES"/>
        </a:p>
      </dgm:t>
    </dgm:pt>
    <dgm:pt modelId="{FD6D099D-D4FA-034D-AB7B-0B0B2C43D446}" type="pres">
      <dgm:prSet presAssocID="{A109A202-C17B-1146-9BF2-84EE405543F5}" presName="parallelogram3" presStyleLbl="alignNode1" presStyleIdx="2" presStyleCnt="35"/>
      <dgm:spPr/>
      <dgm:t>
        <a:bodyPr/>
        <a:lstStyle/>
        <a:p>
          <a:endParaRPr lang="es-ES"/>
        </a:p>
      </dgm:t>
    </dgm:pt>
    <dgm:pt modelId="{2F98F340-4E3B-3944-A482-7BFAB4037EB1}" type="pres">
      <dgm:prSet presAssocID="{A109A202-C17B-1146-9BF2-84EE405543F5}" presName="parallelogram4" presStyleLbl="alignNode1" presStyleIdx="3" presStyleCnt="35"/>
      <dgm:spPr/>
      <dgm:t>
        <a:bodyPr/>
        <a:lstStyle/>
        <a:p>
          <a:endParaRPr lang="es-ES"/>
        </a:p>
      </dgm:t>
    </dgm:pt>
    <dgm:pt modelId="{444343EB-8101-3C40-855A-5AFF1994C77F}" type="pres">
      <dgm:prSet presAssocID="{A109A202-C17B-1146-9BF2-84EE405543F5}" presName="parallelogram5" presStyleLbl="alignNode1" presStyleIdx="4" presStyleCnt="35"/>
      <dgm:spPr/>
      <dgm:t>
        <a:bodyPr/>
        <a:lstStyle/>
        <a:p>
          <a:endParaRPr lang="es-ES"/>
        </a:p>
      </dgm:t>
    </dgm:pt>
    <dgm:pt modelId="{6B8EDF06-10DE-4746-8C74-17B55BDB9A02}" type="pres">
      <dgm:prSet presAssocID="{A109A202-C17B-1146-9BF2-84EE405543F5}" presName="parallelogram6" presStyleLbl="alignNode1" presStyleIdx="5" presStyleCnt="35"/>
      <dgm:spPr/>
      <dgm:t>
        <a:bodyPr/>
        <a:lstStyle/>
        <a:p>
          <a:endParaRPr lang="es-ES"/>
        </a:p>
      </dgm:t>
    </dgm:pt>
    <dgm:pt modelId="{900CC06E-A622-0346-9B10-5B175E65757A}" type="pres">
      <dgm:prSet presAssocID="{A109A202-C17B-1146-9BF2-84EE405543F5}" presName="parallelogram7" presStyleLbl="alignNode1" presStyleIdx="6" presStyleCnt="35"/>
      <dgm:spPr/>
      <dgm:t>
        <a:bodyPr/>
        <a:lstStyle/>
        <a:p>
          <a:endParaRPr lang="es-ES"/>
        </a:p>
      </dgm:t>
    </dgm:pt>
    <dgm:pt modelId="{B6301A7A-C5E5-A04C-98FE-23218F84CE5C}" type="pres">
      <dgm:prSet presAssocID="{4F1B4BFA-3DA0-6D46-8F57-AA5465D5E1E1}" presName="sibTrans" presStyleCnt="0"/>
      <dgm:spPr/>
      <dgm:t>
        <a:bodyPr/>
        <a:lstStyle/>
        <a:p>
          <a:endParaRPr lang="es-ES"/>
        </a:p>
      </dgm:t>
    </dgm:pt>
    <dgm:pt modelId="{B345B292-A210-5648-AD32-3736C6657D44}" type="pres">
      <dgm:prSet presAssocID="{F658E471-298E-0C4F-948F-F30180055B2B}" presName="parenttextcomposite" presStyleCnt="0"/>
      <dgm:spPr/>
      <dgm:t>
        <a:bodyPr/>
        <a:lstStyle/>
        <a:p>
          <a:endParaRPr lang="es-ES"/>
        </a:p>
      </dgm:t>
    </dgm:pt>
    <dgm:pt modelId="{E0DD396C-8DCD-8D41-8786-1CC0FC12162F}" type="pres">
      <dgm:prSet presAssocID="{F658E471-298E-0C4F-948F-F30180055B2B}" presName="parenttext" presStyleLbl="revTx" presStyleIdx="1" presStyleCnt="5">
        <dgm:presLayoutVars>
          <dgm:chMax/>
          <dgm:chPref val="2"/>
          <dgm:bulletEnabled val="1"/>
        </dgm:presLayoutVars>
      </dgm:prSet>
      <dgm:spPr/>
      <dgm:t>
        <a:bodyPr/>
        <a:lstStyle/>
        <a:p>
          <a:endParaRPr lang="es-ES_tradnl"/>
        </a:p>
      </dgm:t>
    </dgm:pt>
    <dgm:pt modelId="{047E1BE1-4EDD-DA4A-B16C-5FB6E92CCF34}" type="pres">
      <dgm:prSet presAssocID="{F658E471-298E-0C4F-948F-F30180055B2B}" presName="parallelogramComposite" presStyleCnt="0"/>
      <dgm:spPr/>
      <dgm:t>
        <a:bodyPr/>
        <a:lstStyle/>
        <a:p>
          <a:endParaRPr lang="es-ES"/>
        </a:p>
      </dgm:t>
    </dgm:pt>
    <dgm:pt modelId="{AEE00217-2EF5-D348-8D90-C3CA1EB7D688}" type="pres">
      <dgm:prSet presAssocID="{F658E471-298E-0C4F-948F-F30180055B2B}" presName="parallelogram1" presStyleLbl="alignNode1" presStyleIdx="7" presStyleCnt="35"/>
      <dgm:spPr/>
      <dgm:t>
        <a:bodyPr/>
        <a:lstStyle/>
        <a:p>
          <a:endParaRPr lang="es-ES"/>
        </a:p>
      </dgm:t>
    </dgm:pt>
    <dgm:pt modelId="{1B3FD5F2-A8C7-E047-9187-E2C04C3A69FF}" type="pres">
      <dgm:prSet presAssocID="{F658E471-298E-0C4F-948F-F30180055B2B}" presName="parallelogram2" presStyleLbl="alignNode1" presStyleIdx="8" presStyleCnt="35"/>
      <dgm:spPr/>
      <dgm:t>
        <a:bodyPr/>
        <a:lstStyle/>
        <a:p>
          <a:endParaRPr lang="es-ES"/>
        </a:p>
      </dgm:t>
    </dgm:pt>
    <dgm:pt modelId="{0A74B57B-7307-CD4F-BBC9-BE0AF67C229A}" type="pres">
      <dgm:prSet presAssocID="{F658E471-298E-0C4F-948F-F30180055B2B}" presName="parallelogram3" presStyleLbl="alignNode1" presStyleIdx="9" presStyleCnt="35"/>
      <dgm:spPr/>
      <dgm:t>
        <a:bodyPr/>
        <a:lstStyle/>
        <a:p>
          <a:endParaRPr lang="es-ES"/>
        </a:p>
      </dgm:t>
    </dgm:pt>
    <dgm:pt modelId="{A06AF2A7-FBDC-844E-9EA7-A9A2080543A2}" type="pres">
      <dgm:prSet presAssocID="{F658E471-298E-0C4F-948F-F30180055B2B}" presName="parallelogram4" presStyleLbl="alignNode1" presStyleIdx="10" presStyleCnt="35"/>
      <dgm:spPr/>
      <dgm:t>
        <a:bodyPr/>
        <a:lstStyle/>
        <a:p>
          <a:endParaRPr lang="es-ES"/>
        </a:p>
      </dgm:t>
    </dgm:pt>
    <dgm:pt modelId="{7CD03550-BC67-D343-A5F7-4C1E476B0FAD}" type="pres">
      <dgm:prSet presAssocID="{F658E471-298E-0C4F-948F-F30180055B2B}" presName="parallelogram5" presStyleLbl="alignNode1" presStyleIdx="11" presStyleCnt="35"/>
      <dgm:spPr/>
      <dgm:t>
        <a:bodyPr/>
        <a:lstStyle/>
        <a:p>
          <a:endParaRPr lang="es-ES"/>
        </a:p>
      </dgm:t>
    </dgm:pt>
    <dgm:pt modelId="{F7738520-3492-3749-A409-F81292257904}" type="pres">
      <dgm:prSet presAssocID="{F658E471-298E-0C4F-948F-F30180055B2B}" presName="parallelogram6" presStyleLbl="alignNode1" presStyleIdx="12" presStyleCnt="35"/>
      <dgm:spPr/>
      <dgm:t>
        <a:bodyPr/>
        <a:lstStyle/>
        <a:p>
          <a:endParaRPr lang="es-ES"/>
        </a:p>
      </dgm:t>
    </dgm:pt>
    <dgm:pt modelId="{279EB517-DA23-8849-BE58-A6F702B2C7C4}" type="pres">
      <dgm:prSet presAssocID="{F658E471-298E-0C4F-948F-F30180055B2B}" presName="parallelogram7" presStyleLbl="alignNode1" presStyleIdx="13" presStyleCnt="35"/>
      <dgm:spPr/>
      <dgm:t>
        <a:bodyPr/>
        <a:lstStyle/>
        <a:p>
          <a:endParaRPr lang="es-ES"/>
        </a:p>
      </dgm:t>
    </dgm:pt>
    <dgm:pt modelId="{F051CF42-0E72-094A-9E49-DFE1402AB780}" type="pres">
      <dgm:prSet presAssocID="{ADEE1D65-A957-3640-9A13-EC261107D43F}" presName="sibTrans" presStyleCnt="0"/>
      <dgm:spPr/>
      <dgm:t>
        <a:bodyPr/>
        <a:lstStyle/>
        <a:p>
          <a:endParaRPr lang="es-ES"/>
        </a:p>
      </dgm:t>
    </dgm:pt>
    <dgm:pt modelId="{09E87E5C-8E4C-3148-896F-FDFA4DD5496B}" type="pres">
      <dgm:prSet presAssocID="{8A9DEA4E-E2A0-DC43-A52C-AB94477733F1}" presName="parenttextcomposite" presStyleCnt="0"/>
      <dgm:spPr/>
      <dgm:t>
        <a:bodyPr/>
        <a:lstStyle/>
        <a:p>
          <a:endParaRPr lang="es-ES"/>
        </a:p>
      </dgm:t>
    </dgm:pt>
    <dgm:pt modelId="{9E3D5C58-9191-B148-96E9-63CA30503BBA}" type="pres">
      <dgm:prSet presAssocID="{8A9DEA4E-E2A0-DC43-A52C-AB94477733F1}" presName="parenttext" presStyleLbl="revTx" presStyleIdx="2" presStyleCnt="5">
        <dgm:presLayoutVars>
          <dgm:chMax/>
          <dgm:chPref val="2"/>
          <dgm:bulletEnabled val="1"/>
        </dgm:presLayoutVars>
      </dgm:prSet>
      <dgm:spPr/>
      <dgm:t>
        <a:bodyPr/>
        <a:lstStyle/>
        <a:p>
          <a:endParaRPr lang="es-ES"/>
        </a:p>
      </dgm:t>
    </dgm:pt>
    <dgm:pt modelId="{5AF8F571-A59E-4B40-B8F9-EBB81F423453}" type="pres">
      <dgm:prSet presAssocID="{8A9DEA4E-E2A0-DC43-A52C-AB94477733F1}" presName="parallelogramComposite" presStyleCnt="0"/>
      <dgm:spPr/>
      <dgm:t>
        <a:bodyPr/>
        <a:lstStyle/>
        <a:p>
          <a:endParaRPr lang="es-ES"/>
        </a:p>
      </dgm:t>
    </dgm:pt>
    <dgm:pt modelId="{83745713-22C0-4C4E-925F-2F8F4249005E}" type="pres">
      <dgm:prSet presAssocID="{8A9DEA4E-E2A0-DC43-A52C-AB94477733F1}" presName="parallelogram1" presStyleLbl="alignNode1" presStyleIdx="14" presStyleCnt="35"/>
      <dgm:spPr/>
      <dgm:t>
        <a:bodyPr/>
        <a:lstStyle/>
        <a:p>
          <a:endParaRPr lang="es-ES"/>
        </a:p>
      </dgm:t>
    </dgm:pt>
    <dgm:pt modelId="{1EF4BE7C-E931-E54F-8E63-3F8137D6E709}" type="pres">
      <dgm:prSet presAssocID="{8A9DEA4E-E2A0-DC43-A52C-AB94477733F1}" presName="parallelogram2" presStyleLbl="alignNode1" presStyleIdx="15" presStyleCnt="35"/>
      <dgm:spPr/>
      <dgm:t>
        <a:bodyPr/>
        <a:lstStyle/>
        <a:p>
          <a:endParaRPr lang="es-ES"/>
        </a:p>
      </dgm:t>
    </dgm:pt>
    <dgm:pt modelId="{8FDA9E7C-BCB5-7D4F-8C01-F92A3CE1593B}" type="pres">
      <dgm:prSet presAssocID="{8A9DEA4E-E2A0-DC43-A52C-AB94477733F1}" presName="parallelogram3" presStyleLbl="alignNode1" presStyleIdx="16" presStyleCnt="35"/>
      <dgm:spPr/>
      <dgm:t>
        <a:bodyPr/>
        <a:lstStyle/>
        <a:p>
          <a:endParaRPr lang="es-ES"/>
        </a:p>
      </dgm:t>
    </dgm:pt>
    <dgm:pt modelId="{857ED076-51FC-7B41-9D50-206749CD264F}" type="pres">
      <dgm:prSet presAssocID="{8A9DEA4E-E2A0-DC43-A52C-AB94477733F1}" presName="parallelogram4" presStyleLbl="alignNode1" presStyleIdx="17" presStyleCnt="35"/>
      <dgm:spPr/>
      <dgm:t>
        <a:bodyPr/>
        <a:lstStyle/>
        <a:p>
          <a:endParaRPr lang="es-ES"/>
        </a:p>
      </dgm:t>
    </dgm:pt>
    <dgm:pt modelId="{5BE01316-7394-244E-866C-04AAC342B22C}" type="pres">
      <dgm:prSet presAssocID="{8A9DEA4E-E2A0-DC43-A52C-AB94477733F1}" presName="parallelogram5" presStyleLbl="alignNode1" presStyleIdx="18" presStyleCnt="35"/>
      <dgm:spPr/>
      <dgm:t>
        <a:bodyPr/>
        <a:lstStyle/>
        <a:p>
          <a:endParaRPr lang="es-ES"/>
        </a:p>
      </dgm:t>
    </dgm:pt>
    <dgm:pt modelId="{82FAFA24-45D1-9E48-91F9-94C31D8C6C34}" type="pres">
      <dgm:prSet presAssocID="{8A9DEA4E-E2A0-DC43-A52C-AB94477733F1}" presName="parallelogram6" presStyleLbl="alignNode1" presStyleIdx="19" presStyleCnt="35"/>
      <dgm:spPr/>
      <dgm:t>
        <a:bodyPr/>
        <a:lstStyle/>
        <a:p>
          <a:endParaRPr lang="es-ES"/>
        </a:p>
      </dgm:t>
    </dgm:pt>
    <dgm:pt modelId="{5A457F9C-5CA4-2445-9D1D-38CAEB113ACD}" type="pres">
      <dgm:prSet presAssocID="{8A9DEA4E-E2A0-DC43-A52C-AB94477733F1}" presName="parallelogram7" presStyleLbl="alignNode1" presStyleIdx="20" presStyleCnt="35"/>
      <dgm:spPr/>
      <dgm:t>
        <a:bodyPr/>
        <a:lstStyle/>
        <a:p>
          <a:endParaRPr lang="es-ES"/>
        </a:p>
      </dgm:t>
    </dgm:pt>
    <dgm:pt modelId="{C8367BD4-4B9D-6140-B17B-073BBA2F32A6}" type="pres">
      <dgm:prSet presAssocID="{7874FEDE-0B1E-4147-AAC0-707F8CD7DC08}" presName="sibTrans" presStyleCnt="0"/>
      <dgm:spPr/>
      <dgm:t>
        <a:bodyPr/>
        <a:lstStyle/>
        <a:p>
          <a:endParaRPr lang="es-ES"/>
        </a:p>
      </dgm:t>
    </dgm:pt>
    <dgm:pt modelId="{29FC5F02-DE33-2440-A2F9-8F335FFA01BE}" type="pres">
      <dgm:prSet presAssocID="{282139E2-8B03-C946-8AE2-3BC94A82A37B}" presName="parenttextcomposite" presStyleCnt="0"/>
      <dgm:spPr/>
      <dgm:t>
        <a:bodyPr/>
        <a:lstStyle/>
        <a:p>
          <a:endParaRPr lang="es-ES"/>
        </a:p>
      </dgm:t>
    </dgm:pt>
    <dgm:pt modelId="{005B2737-BE8D-EC45-B7AD-E978F226B393}" type="pres">
      <dgm:prSet presAssocID="{282139E2-8B03-C946-8AE2-3BC94A82A37B}" presName="parenttext" presStyleLbl="revTx" presStyleIdx="3" presStyleCnt="5">
        <dgm:presLayoutVars>
          <dgm:chMax/>
          <dgm:chPref val="2"/>
          <dgm:bulletEnabled val="1"/>
        </dgm:presLayoutVars>
      </dgm:prSet>
      <dgm:spPr/>
      <dgm:t>
        <a:bodyPr/>
        <a:lstStyle/>
        <a:p>
          <a:endParaRPr lang="es-ES_tradnl"/>
        </a:p>
      </dgm:t>
    </dgm:pt>
    <dgm:pt modelId="{8C750857-160A-D74E-A6A6-2C19DA61BC3E}" type="pres">
      <dgm:prSet presAssocID="{282139E2-8B03-C946-8AE2-3BC94A82A37B}" presName="parallelogramComposite" presStyleCnt="0"/>
      <dgm:spPr/>
      <dgm:t>
        <a:bodyPr/>
        <a:lstStyle/>
        <a:p>
          <a:endParaRPr lang="es-ES"/>
        </a:p>
      </dgm:t>
    </dgm:pt>
    <dgm:pt modelId="{E76B4BE5-0819-114E-8BF6-7ADF9B49C46E}" type="pres">
      <dgm:prSet presAssocID="{282139E2-8B03-C946-8AE2-3BC94A82A37B}" presName="parallelogram1" presStyleLbl="alignNode1" presStyleIdx="21" presStyleCnt="35"/>
      <dgm:spPr/>
      <dgm:t>
        <a:bodyPr/>
        <a:lstStyle/>
        <a:p>
          <a:endParaRPr lang="es-ES"/>
        </a:p>
      </dgm:t>
    </dgm:pt>
    <dgm:pt modelId="{88D6F805-9FA4-674F-8269-99EC122A33F3}" type="pres">
      <dgm:prSet presAssocID="{282139E2-8B03-C946-8AE2-3BC94A82A37B}" presName="parallelogram2" presStyleLbl="alignNode1" presStyleIdx="22" presStyleCnt="35"/>
      <dgm:spPr/>
      <dgm:t>
        <a:bodyPr/>
        <a:lstStyle/>
        <a:p>
          <a:endParaRPr lang="es-ES"/>
        </a:p>
      </dgm:t>
    </dgm:pt>
    <dgm:pt modelId="{618347CF-FC8E-D248-943B-9BD901FFE266}" type="pres">
      <dgm:prSet presAssocID="{282139E2-8B03-C946-8AE2-3BC94A82A37B}" presName="parallelogram3" presStyleLbl="alignNode1" presStyleIdx="23" presStyleCnt="35"/>
      <dgm:spPr/>
      <dgm:t>
        <a:bodyPr/>
        <a:lstStyle/>
        <a:p>
          <a:endParaRPr lang="es-ES"/>
        </a:p>
      </dgm:t>
    </dgm:pt>
    <dgm:pt modelId="{F0F3B132-C0D9-1B48-B82D-84F8E61A51FD}" type="pres">
      <dgm:prSet presAssocID="{282139E2-8B03-C946-8AE2-3BC94A82A37B}" presName="parallelogram4" presStyleLbl="alignNode1" presStyleIdx="24" presStyleCnt="35"/>
      <dgm:spPr/>
      <dgm:t>
        <a:bodyPr/>
        <a:lstStyle/>
        <a:p>
          <a:endParaRPr lang="es-ES"/>
        </a:p>
      </dgm:t>
    </dgm:pt>
    <dgm:pt modelId="{B4D209C4-BEB8-2048-A609-03712F855A8E}" type="pres">
      <dgm:prSet presAssocID="{282139E2-8B03-C946-8AE2-3BC94A82A37B}" presName="parallelogram5" presStyleLbl="alignNode1" presStyleIdx="25" presStyleCnt="35"/>
      <dgm:spPr/>
      <dgm:t>
        <a:bodyPr/>
        <a:lstStyle/>
        <a:p>
          <a:endParaRPr lang="es-ES"/>
        </a:p>
      </dgm:t>
    </dgm:pt>
    <dgm:pt modelId="{357CC505-2FC3-2545-8F54-45B300F7847C}" type="pres">
      <dgm:prSet presAssocID="{282139E2-8B03-C946-8AE2-3BC94A82A37B}" presName="parallelogram6" presStyleLbl="alignNode1" presStyleIdx="26" presStyleCnt="35"/>
      <dgm:spPr/>
      <dgm:t>
        <a:bodyPr/>
        <a:lstStyle/>
        <a:p>
          <a:endParaRPr lang="es-ES"/>
        </a:p>
      </dgm:t>
    </dgm:pt>
    <dgm:pt modelId="{AE14F10E-81A5-2B4F-AA2B-5C0A4EBE38AD}" type="pres">
      <dgm:prSet presAssocID="{282139E2-8B03-C946-8AE2-3BC94A82A37B}" presName="parallelogram7" presStyleLbl="alignNode1" presStyleIdx="27" presStyleCnt="35"/>
      <dgm:spPr/>
      <dgm:t>
        <a:bodyPr/>
        <a:lstStyle/>
        <a:p>
          <a:endParaRPr lang="es-ES"/>
        </a:p>
      </dgm:t>
    </dgm:pt>
    <dgm:pt modelId="{04224B66-7F70-B040-B2C2-33C3C7C0654B}" type="pres">
      <dgm:prSet presAssocID="{3A3EDAB5-EC41-9741-80ED-43DDC8F6D4D4}" presName="sibTrans" presStyleCnt="0"/>
      <dgm:spPr/>
      <dgm:t>
        <a:bodyPr/>
        <a:lstStyle/>
        <a:p>
          <a:endParaRPr lang="es-ES"/>
        </a:p>
      </dgm:t>
    </dgm:pt>
    <dgm:pt modelId="{6EC61AEF-1D64-8942-93CF-F6B9F9B2C8E1}" type="pres">
      <dgm:prSet presAssocID="{8E110CE5-684B-C34A-9F4B-5E9F59504070}" presName="parenttextcomposite" presStyleCnt="0"/>
      <dgm:spPr/>
      <dgm:t>
        <a:bodyPr/>
        <a:lstStyle/>
        <a:p>
          <a:endParaRPr lang="es-ES"/>
        </a:p>
      </dgm:t>
    </dgm:pt>
    <dgm:pt modelId="{A4B25DAC-23F0-6B4A-A846-1C0A6287C3CB}" type="pres">
      <dgm:prSet presAssocID="{8E110CE5-684B-C34A-9F4B-5E9F59504070}" presName="parenttext" presStyleLbl="revTx" presStyleIdx="4" presStyleCnt="5">
        <dgm:presLayoutVars>
          <dgm:chMax/>
          <dgm:chPref val="2"/>
          <dgm:bulletEnabled val="1"/>
        </dgm:presLayoutVars>
      </dgm:prSet>
      <dgm:spPr/>
      <dgm:t>
        <a:bodyPr/>
        <a:lstStyle/>
        <a:p>
          <a:endParaRPr lang="es-ES"/>
        </a:p>
      </dgm:t>
    </dgm:pt>
    <dgm:pt modelId="{7A370640-82BC-5445-B755-202171822619}" type="pres">
      <dgm:prSet presAssocID="{8E110CE5-684B-C34A-9F4B-5E9F59504070}" presName="parallelogramComposite" presStyleCnt="0"/>
      <dgm:spPr/>
      <dgm:t>
        <a:bodyPr/>
        <a:lstStyle/>
        <a:p>
          <a:endParaRPr lang="es-ES"/>
        </a:p>
      </dgm:t>
    </dgm:pt>
    <dgm:pt modelId="{AD9EB364-E0C8-CE4E-A888-C92677EBD687}" type="pres">
      <dgm:prSet presAssocID="{8E110CE5-684B-C34A-9F4B-5E9F59504070}" presName="parallelogram1" presStyleLbl="alignNode1" presStyleIdx="28" presStyleCnt="35"/>
      <dgm:spPr/>
      <dgm:t>
        <a:bodyPr/>
        <a:lstStyle/>
        <a:p>
          <a:endParaRPr lang="es-ES"/>
        </a:p>
      </dgm:t>
    </dgm:pt>
    <dgm:pt modelId="{14EB1B41-6675-614E-B20B-9B6F10CDC39D}" type="pres">
      <dgm:prSet presAssocID="{8E110CE5-684B-C34A-9F4B-5E9F59504070}" presName="parallelogram2" presStyleLbl="alignNode1" presStyleIdx="29" presStyleCnt="35"/>
      <dgm:spPr/>
      <dgm:t>
        <a:bodyPr/>
        <a:lstStyle/>
        <a:p>
          <a:endParaRPr lang="es-ES"/>
        </a:p>
      </dgm:t>
    </dgm:pt>
    <dgm:pt modelId="{082FEDE9-4700-F947-A094-9013C727B536}" type="pres">
      <dgm:prSet presAssocID="{8E110CE5-684B-C34A-9F4B-5E9F59504070}" presName="parallelogram3" presStyleLbl="alignNode1" presStyleIdx="30" presStyleCnt="35"/>
      <dgm:spPr/>
      <dgm:t>
        <a:bodyPr/>
        <a:lstStyle/>
        <a:p>
          <a:endParaRPr lang="es-ES"/>
        </a:p>
      </dgm:t>
    </dgm:pt>
    <dgm:pt modelId="{54E74FDB-D44A-A04E-892B-AA683C88917B}" type="pres">
      <dgm:prSet presAssocID="{8E110CE5-684B-C34A-9F4B-5E9F59504070}" presName="parallelogram4" presStyleLbl="alignNode1" presStyleIdx="31" presStyleCnt="35"/>
      <dgm:spPr/>
      <dgm:t>
        <a:bodyPr/>
        <a:lstStyle/>
        <a:p>
          <a:endParaRPr lang="es-ES"/>
        </a:p>
      </dgm:t>
    </dgm:pt>
    <dgm:pt modelId="{D9F05268-F300-CA4C-8013-8BDDBC3C3D1C}" type="pres">
      <dgm:prSet presAssocID="{8E110CE5-684B-C34A-9F4B-5E9F59504070}" presName="parallelogram5" presStyleLbl="alignNode1" presStyleIdx="32" presStyleCnt="35"/>
      <dgm:spPr/>
      <dgm:t>
        <a:bodyPr/>
        <a:lstStyle/>
        <a:p>
          <a:endParaRPr lang="es-ES"/>
        </a:p>
      </dgm:t>
    </dgm:pt>
    <dgm:pt modelId="{AE774DA7-BA3B-084C-A8A4-C7E8C1E8A0CA}" type="pres">
      <dgm:prSet presAssocID="{8E110CE5-684B-C34A-9F4B-5E9F59504070}" presName="parallelogram6" presStyleLbl="alignNode1" presStyleIdx="33" presStyleCnt="35"/>
      <dgm:spPr/>
      <dgm:t>
        <a:bodyPr/>
        <a:lstStyle/>
        <a:p>
          <a:endParaRPr lang="es-ES"/>
        </a:p>
      </dgm:t>
    </dgm:pt>
    <dgm:pt modelId="{53BBE494-EFD0-2843-B335-778596314367}" type="pres">
      <dgm:prSet presAssocID="{8E110CE5-684B-C34A-9F4B-5E9F59504070}" presName="parallelogram7" presStyleLbl="alignNode1" presStyleIdx="34" presStyleCnt="35"/>
      <dgm:spPr/>
      <dgm:t>
        <a:bodyPr/>
        <a:lstStyle/>
        <a:p>
          <a:endParaRPr lang="es-ES"/>
        </a:p>
      </dgm:t>
    </dgm:pt>
  </dgm:ptLst>
  <dgm:cxnLst>
    <dgm:cxn modelId="{2CEE7602-4C87-4642-A330-94A56BCB6CE4}" type="presOf" srcId="{8A9DEA4E-E2A0-DC43-A52C-AB94477733F1}" destId="{9E3D5C58-9191-B148-96E9-63CA30503BBA}" srcOrd="0" destOrd="0" presId="urn:microsoft.com/office/officeart/2008/layout/VerticalAccentList"/>
    <dgm:cxn modelId="{77ED924C-9B8C-8540-8273-088EDD333194}" type="presOf" srcId="{8E110CE5-684B-C34A-9F4B-5E9F59504070}" destId="{A4B25DAC-23F0-6B4A-A846-1C0A6287C3CB}" srcOrd="0" destOrd="0" presId="urn:microsoft.com/office/officeart/2008/layout/VerticalAccentList"/>
    <dgm:cxn modelId="{5375337E-30F4-6142-9F2F-7F3EB9DD8DB5}" type="presOf" srcId="{282139E2-8B03-C946-8AE2-3BC94A82A37B}" destId="{005B2737-BE8D-EC45-B7AD-E978F226B393}" srcOrd="0" destOrd="0" presId="urn:microsoft.com/office/officeart/2008/layout/VerticalAccentList"/>
    <dgm:cxn modelId="{9CCAACFF-0781-914B-AD99-982248EF3E87}" srcId="{C3C7347F-FE9E-B945-85B4-B2C27E9A0748}" destId="{282139E2-8B03-C946-8AE2-3BC94A82A37B}" srcOrd="3" destOrd="0" parTransId="{15BAC3F8-8FC1-8B44-AB2F-E200DF14461B}" sibTransId="{3A3EDAB5-EC41-9741-80ED-43DDC8F6D4D4}"/>
    <dgm:cxn modelId="{1738A055-283E-1443-8759-73EFA3511FFC}" type="presOf" srcId="{F658E471-298E-0C4F-948F-F30180055B2B}" destId="{E0DD396C-8DCD-8D41-8786-1CC0FC12162F}" srcOrd="0" destOrd="0" presId="urn:microsoft.com/office/officeart/2008/layout/VerticalAccentList"/>
    <dgm:cxn modelId="{4206212A-4F49-9445-8840-9D6A52D53596}" srcId="{C3C7347F-FE9E-B945-85B4-B2C27E9A0748}" destId="{8A9DEA4E-E2A0-DC43-A52C-AB94477733F1}" srcOrd="2" destOrd="0" parTransId="{19AF0D9C-CCD8-5C49-AC99-F50005AC1086}" sibTransId="{7874FEDE-0B1E-4147-AAC0-707F8CD7DC08}"/>
    <dgm:cxn modelId="{FF28CAC4-9CB4-B043-BE7B-BA5F0E8F7DFC}" type="presOf" srcId="{C3C7347F-FE9E-B945-85B4-B2C27E9A0748}" destId="{5BCF8D1D-F31E-CF49-815B-06BA6B3FFB3C}" srcOrd="0" destOrd="0" presId="urn:microsoft.com/office/officeart/2008/layout/VerticalAccentList"/>
    <dgm:cxn modelId="{837A7CB6-9B3C-374C-B3E4-66227142F067}" srcId="{C3C7347F-FE9E-B945-85B4-B2C27E9A0748}" destId="{A109A202-C17B-1146-9BF2-84EE405543F5}" srcOrd="0" destOrd="0" parTransId="{EB93A8A1-2C7D-7446-B7AB-39D63E16FFCC}" sibTransId="{4F1B4BFA-3DA0-6D46-8F57-AA5465D5E1E1}"/>
    <dgm:cxn modelId="{CDA2DE46-3D01-9E46-9025-5EE3F09B831F}" srcId="{C3C7347F-FE9E-B945-85B4-B2C27E9A0748}" destId="{8E110CE5-684B-C34A-9F4B-5E9F59504070}" srcOrd="4" destOrd="0" parTransId="{01A3703C-5388-DE49-8F31-6163F4F0106D}" sibTransId="{BD7793A4-69F4-C747-AA49-D5077689AF93}"/>
    <dgm:cxn modelId="{9A93AC3D-8075-8140-8FB5-3052AF2B1596}" type="presOf" srcId="{A109A202-C17B-1146-9BF2-84EE405543F5}" destId="{B892B9CC-C44B-BD44-A452-611139792FAD}" srcOrd="0" destOrd="0" presId="urn:microsoft.com/office/officeart/2008/layout/VerticalAccentList"/>
    <dgm:cxn modelId="{FC1DC199-0DCA-694F-8AA1-DB62B0371B23}" srcId="{C3C7347F-FE9E-B945-85B4-B2C27E9A0748}" destId="{F658E471-298E-0C4F-948F-F30180055B2B}" srcOrd="1" destOrd="0" parTransId="{C27EF284-4BA2-744C-A7C8-AE4FA43F80B0}" sibTransId="{ADEE1D65-A957-3640-9A13-EC261107D43F}"/>
    <dgm:cxn modelId="{B6DFDE16-B820-6A4F-91FB-A8CF32C698E0}" type="presParOf" srcId="{5BCF8D1D-F31E-CF49-815B-06BA6B3FFB3C}" destId="{6B35A7C5-5518-3848-A339-1960193C7C02}" srcOrd="0" destOrd="0" presId="urn:microsoft.com/office/officeart/2008/layout/VerticalAccentList"/>
    <dgm:cxn modelId="{29B81989-6C20-AC43-A2A8-EF6127DE0859}" type="presParOf" srcId="{6B35A7C5-5518-3848-A339-1960193C7C02}" destId="{B892B9CC-C44B-BD44-A452-611139792FAD}" srcOrd="0" destOrd="0" presId="urn:microsoft.com/office/officeart/2008/layout/VerticalAccentList"/>
    <dgm:cxn modelId="{2FC4E234-0EBC-5845-A0E0-28181B01DEC0}" type="presParOf" srcId="{5BCF8D1D-F31E-CF49-815B-06BA6B3FFB3C}" destId="{675D9F22-4C75-B14B-A9C9-B9CEEA452836}" srcOrd="1" destOrd="0" presId="urn:microsoft.com/office/officeart/2008/layout/VerticalAccentList"/>
    <dgm:cxn modelId="{39D23785-13CA-0048-B65E-65D292308BBD}" type="presParOf" srcId="{675D9F22-4C75-B14B-A9C9-B9CEEA452836}" destId="{511F5E3B-9223-8246-ABFA-D6A4742590E6}" srcOrd="0" destOrd="0" presId="urn:microsoft.com/office/officeart/2008/layout/VerticalAccentList"/>
    <dgm:cxn modelId="{8186C1B8-8A62-9E40-80D4-7510C2739EFC}" type="presParOf" srcId="{675D9F22-4C75-B14B-A9C9-B9CEEA452836}" destId="{21E293DF-A7FA-EA48-B634-A43D1B3E1D13}" srcOrd="1" destOrd="0" presId="urn:microsoft.com/office/officeart/2008/layout/VerticalAccentList"/>
    <dgm:cxn modelId="{EE5249BC-EB5F-444E-A57F-7C09AF909534}" type="presParOf" srcId="{675D9F22-4C75-B14B-A9C9-B9CEEA452836}" destId="{FD6D099D-D4FA-034D-AB7B-0B0B2C43D446}" srcOrd="2" destOrd="0" presId="urn:microsoft.com/office/officeart/2008/layout/VerticalAccentList"/>
    <dgm:cxn modelId="{380E69D4-406E-D44F-B8F1-D00629C9F62E}" type="presParOf" srcId="{675D9F22-4C75-B14B-A9C9-B9CEEA452836}" destId="{2F98F340-4E3B-3944-A482-7BFAB4037EB1}" srcOrd="3" destOrd="0" presId="urn:microsoft.com/office/officeart/2008/layout/VerticalAccentList"/>
    <dgm:cxn modelId="{83596161-0D37-1D40-AC58-F45E15EDBF70}" type="presParOf" srcId="{675D9F22-4C75-B14B-A9C9-B9CEEA452836}" destId="{444343EB-8101-3C40-855A-5AFF1994C77F}" srcOrd="4" destOrd="0" presId="urn:microsoft.com/office/officeart/2008/layout/VerticalAccentList"/>
    <dgm:cxn modelId="{097F677A-29EE-CD4F-8A5B-54187E1E1CFB}" type="presParOf" srcId="{675D9F22-4C75-B14B-A9C9-B9CEEA452836}" destId="{6B8EDF06-10DE-4746-8C74-17B55BDB9A02}" srcOrd="5" destOrd="0" presId="urn:microsoft.com/office/officeart/2008/layout/VerticalAccentList"/>
    <dgm:cxn modelId="{32A99C89-FA95-9D47-BD5F-2F052EABAB97}" type="presParOf" srcId="{675D9F22-4C75-B14B-A9C9-B9CEEA452836}" destId="{900CC06E-A622-0346-9B10-5B175E65757A}" srcOrd="6" destOrd="0" presId="urn:microsoft.com/office/officeart/2008/layout/VerticalAccentList"/>
    <dgm:cxn modelId="{7C862B32-84BE-DD48-860A-64413B4B18BB}" type="presParOf" srcId="{5BCF8D1D-F31E-CF49-815B-06BA6B3FFB3C}" destId="{B6301A7A-C5E5-A04C-98FE-23218F84CE5C}" srcOrd="2" destOrd="0" presId="urn:microsoft.com/office/officeart/2008/layout/VerticalAccentList"/>
    <dgm:cxn modelId="{7DC80E16-495F-B94C-BB09-4CEB5CCE1FAF}" type="presParOf" srcId="{5BCF8D1D-F31E-CF49-815B-06BA6B3FFB3C}" destId="{B345B292-A210-5648-AD32-3736C6657D44}" srcOrd="3" destOrd="0" presId="urn:microsoft.com/office/officeart/2008/layout/VerticalAccentList"/>
    <dgm:cxn modelId="{C228BA00-3F07-5246-BDE2-008B0D068654}" type="presParOf" srcId="{B345B292-A210-5648-AD32-3736C6657D44}" destId="{E0DD396C-8DCD-8D41-8786-1CC0FC12162F}" srcOrd="0" destOrd="0" presId="urn:microsoft.com/office/officeart/2008/layout/VerticalAccentList"/>
    <dgm:cxn modelId="{F5A0F477-EAE3-2946-9C7D-4F68838B8C45}" type="presParOf" srcId="{5BCF8D1D-F31E-CF49-815B-06BA6B3FFB3C}" destId="{047E1BE1-4EDD-DA4A-B16C-5FB6E92CCF34}" srcOrd="4" destOrd="0" presId="urn:microsoft.com/office/officeart/2008/layout/VerticalAccentList"/>
    <dgm:cxn modelId="{9262A74E-7F0D-F648-80DE-56D8638D9CFC}" type="presParOf" srcId="{047E1BE1-4EDD-DA4A-B16C-5FB6E92CCF34}" destId="{AEE00217-2EF5-D348-8D90-C3CA1EB7D688}" srcOrd="0" destOrd="0" presId="urn:microsoft.com/office/officeart/2008/layout/VerticalAccentList"/>
    <dgm:cxn modelId="{CFE49530-13D6-8C40-B9CD-8D26AA331205}" type="presParOf" srcId="{047E1BE1-4EDD-DA4A-B16C-5FB6E92CCF34}" destId="{1B3FD5F2-A8C7-E047-9187-E2C04C3A69FF}" srcOrd="1" destOrd="0" presId="urn:microsoft.com/office/officeart/2008/layout/VerticalAccentList"/>
    <dgm:cxn modelId="{17F744D4-6BCF-EE4B-8BD2-A5BA13D6536E}" type="presParOf" srcId="{047E1BE1-4EDD-DA4A-B16C-5FB6E92CCF34}" destId="{0A74B57B-7307-CD4F-BBC9-BE0AF67C229A}" srcOrd="2" destOrd="0" presId="urn:microsoft.com/office/officeart/2008/layout/VerticalAccentList"/>
    <dgm:cxn modelId="{067DB529-F527-784E-9F22-A0C44D397FED}" type="presParOf" srcId="{047E1BE1-4EDD-DA4A-B16C-5FB6E92CCF34}" destId="{A06AF2A7-FBDC-844E-9EA7-A9A2080543A2}" srcOrd="3" destOrd="0" presId="urn:microsoft.com/office/officeart/2008/layout/VerticalAccentList"/>
    <dgm:cxn modelId="{821C73E3-1FB0-F842-AD9A-BC0E109618F1}" type="presParOf" srcId="{047E1BE1-4EDD-DA4A-B16C-5FB6E92CCF34}" destId="{7CD03550-BC67-D343-A5F7-4C1E476B0FAD}" srcOrd="4" destOrd="0" presId="urn:microsoft.com/office/officeart/2008/layout/VerticalAccentList"/>
    <dgm:cxn modelId="{FE75A088-CFF7-204C-94B2-6E6EB07843F8}" type="presParOf" srcId="{047E1BE1-4EDD-DA4A-B16C-5FB6E92CCF34}" destId="{F7738520-3492-3749-A409-F81292257904}" srcOrd="5" destOrd="0" presId="urn:microsoft.com/office/officeart/2008/layout/VerticalAccentList"/>
    <dgm:cxn modelId="{FF643611-7E99-9D4C-A9AA-35450ACFEEC8}" type="presParOf" srcId="{047E1BE1-4EDD-DA4A-B16C-5FB6E92CCF34}" destId="{279EB517-DA23-8849-BE58-A6F702B2C7C4}" srcOrd="6" destOrd="0" presId="urn:microsoft.com/office/officeart/2008/layout/VerticalAccentList"/>
    <dgm:cxn modelId="{216D3FB9-111C-8E4D-BD5B-4F61F26E0046}" type="presParOf" srcId="{5BCF8D1D-F31E-CF49-815B-06BA6B3FFB3C}" destId="{F051CF42-0E72-094A-9E49-DFE1402AB780}" srcOrd="5" destOrd="0" presId="urn:microsoft.com/office/officeart/2008/layout/VerticalAccentList"/>
    <dgm:cxn modelId="{68A0837A-0501-D64B-B62D-53FEABDF0769}" type="presParOf" srcId="{5BCF8D1D-F31E-CF49-815B-06BA6B3FFB3C}" destId="{09E87E5C-8E4C-3148-896F-FDFA4DD5496B}" srcOrd="6" destOrd="0" presId="urn:microsoft.com/office/officeart/2008/layout/VerticalAccentList"/>
    <dgm:cxn modelId="{A7E7A579-3046-CD42-9E7A-355478B55FB0}" type="presParOf" srcId="{09E87E5C-8E4C-3148-896F-FDFA4DD5496B}" destId="{9E3D5C58-9191-B148-96E9-63CA30503BBA}" srcOrd="0" destOrd="0" presId="urn:microsoft.com/office/officeart/2008/layout/VerticalAccentList"/>
    <dgm:cxn modelId="{15A12C75-5EC5-DC48-831E-867E9CABD4B6}" type="presParOf" srcId="{5BCF8D1D-F31E-CF49-815B-06BA6B3FFB3C}" destId="{5AF8F571-A59E-4B40-B8F9-EBB81F423453}" srcOrd="7" destOrd="0" presId="urn:microsoft.com/office/officeart/2008/layout/VerticalAccentList"/>
    <dgm:cxn modelId="{5226830C-D636-E24A-BDD8-B07A5C3607D7}" type="presParOf" srcId="{5AF8F571-A59E-4B40-B8F9-EBB81F423453}" destId="{83745713-22C0-4C4E-925F-2F8F4249005E}" srcOrd="0" destOrd="0" presId="urn:microsoft.com/office/officeart/2008/layout/VerticalAccentList"/>
    <dgm:cxn modelId="{34BC9BB3-ED2B-3145-96C3-39C925E4E59E}" type="presParOf" srcId="{5AF8F571-A59E-4B40-B8F9-EBB81F423453}" destId="{1EF4BE7C-E931-E54F-8E63-3F8137D6E709}" srcOrd="1" destOrd="0" presId="urn:microsoft.com/office/officeart/2008/layout/VerticalAccentList"/>
    <dgm:cxn modelId="{7E642BF2-4064-FF49-AFBF-67638264CA6D}" type="presParOf" srcId="{5AF8F571-A59E-4B40-B8F9-EBB81F423453}" destId="{8FDA9E7C-BCB5-7D4F-8C01-F92A3CE1593B}" srcOrd="2" destOrd="0" presId="urn:microsoft.com/office/officeart/2008/layout/VerticalAccentList"/>
    <dgm:cxn modelId="{BAFC835E-B4D7-7F4D-9DAD-D9BF9673D7D9}" type="presParOf" srcId="{5AF8F571-A59E-4B40-B8F9-EBB81F423453}" destId="{857ED076-51FC-7B41-9D50-206749CD264F}" srcOrd="3" destOrd="0" presId="urn:microsoft.com/office/officeart/2008/layout/VerticalAccentList"/>
    <dgm:cxn modelId="{1BA99EBF-6807-1E48-93A2-CA5898372032}" type="presParOf" srcId="{5AF8F571-A59E-4B40-B8F9-EBB81F423453}" destId="{5BE01316-7394-244E-866C-04AAC342B22C}" srcOrd="4" destOrd="0" presId="urn:microsoft.com/office/officeart/2008/layout/VerticalAccentList"/>
    <dgm:cxn modelId="{28F93540-DFAD-C647-8074-B33540A2A61B}" type="presParOf" srcId="{5AF8F571-A59E-4B40-B8F9-EBB81F423453}" destId="{82FAFA24-45D1-9E48-91F9-94C31D8C6C34}" srcOrd="5" destOrd="0" presId="urn:microsoft.com/office/officeart/2008/layout/VerticalAccentList"/>
    <dgm:cxn modelId="{33D3DED6-72C7-3146-A2E6-D283474268CF}" type="presParOf" srcId="{5AF8F571-A59E-4B40-B8F9-EBB81F423453}" destId="{5A457F9C-5CA4-2445-9D1D-38CAEB113ACD}" srcOrd="6" destOrd="0" presId="urn:microsoft.com/office/officeart/2008/layout/VerticalAccentList"/>
    <dgm:cxn modelId="{05CBFB9D-B7E1-F247-AA54-8921F84ADD73}" type="presParOf" srcId="{5BCF8D1D-F31E-CF49-815B-06BA6B3FFB3C}" destId="{C8367BD4-4B9D-6140-B17B-073BBA2F32A6}" srcOrd="8" destOrd="0" presId="urn:microsoft.com/office/officeart/2008/layout/VerticalAccentList"/>
    <dgm:cxn modelId="{BEF5DF4E-C2A9-5748-A744-1F3269C7C9F5}" type="presParOf" srcId="{5BCF8D1D-F31E-CF49-815B-06BA6B3FFB3C}" destId="{29FC5F02-DE33-2440-A2F9-8F335FFA01BE}" srcOrd="9" destOrd="0" presId="urn:microsoft.com/office/officeart/2008/layout/VerticalAccentList"/>
    <dgm:cxn modelId="{58C5376B-066F-8E45-979C-87FD0396278C}" type="presParOf" srcId="{29FC5F02-DE33-2440-A2F9-8F335FFA01BE}" destId="{005B2737-BE8D-EC45-B7AD-E978F226B393}" srcOrd="0" destOrd="0" presId="urn:microsoft.com/office/officeart/2008/layout/VerticalAccentList"/>
    <dgm:cxn modelId="{3EC038FA-013F-744C-92E7-2752427EDCFE}" type="presParOf" srcId="{5BCF8D1D-F31E-CF49-815B-06BA6B3FFB3C}" destId="{8C750857-160A-D74E-A6A6-2C19DA61BC3E}" srcOrd="10" destOrd="0" presId="urn:microsoft.com/office/officeart/2008/layout/VerticalAccentList"/>
    <dgm:cxn modelId="{96BB804E-D44C-3743-AB81-452F828CB4FE}" type="presParOf" srcId="{8C750857-160A-D74E-A6A6-2C19DA61BC3E}" destId="{E76B4BE5-0819-114E-8BF6-7ADF9B49C46E}" srcOrd="0" destOrd="0" presId="urn:microsoft.com/office/officeart/2008/layout/VerticalAccentList"/>
    <dgm:cxn modelId="{7EDF7690-901D-DB45-BF6F-3D0577B985BE}" type="presParOf" srcId="{8C750857-160A-D74E-A6A6-2C19DA61BC3E}" destId="{88D6F805-9FA4-674F-8269-99EC122A33F3}" srcOrd="1" destOrd="0" presId="urn:microsoft.com/office/officeart/2008/layout/VerticalAccentList"/>
    <dgm:cxn modelId="{80C906DC-4ADA-7344-B1CF-6A93B1730AEC}" type="presParOf" srcId="{8C750857-160A-D74E-A6A6-2C19DA61BC3E}" destId="{618347CF-FC8E-D248-943B-9BD901FFE266}" srcOrd="2" destOrd="0" presId="urn:microsoft.com/office/officeart/2008/layout/VerticalAccentList"/>
    <dgm:cxn modelId="{8454329D-C213-CD4E-B07C-0F249063303E}" type="presParOf" srcId="{8C750857-160A-D74E-A6A6-2C19DA61BC3E}" destId="{F0F3B132-C0D9-1B48-B82D-84F8E61A51FD}" srcOrd="3" destOrd="0" presId="urn:microsoft.com/office/officeart/2008/layout/VerticalAccentList"/>
    <dgm:cxn modelId="{80B77B9A-FA1D-E447-9B0D-8BEE8AD9E854}" type="presParOf" srcId="{8C750857-160A-D74E-A6A6-2C19DA61BC3E}" destId="{B4D209C4-BEB8-2048-A609-03712F855A8E}" srcOrd="4" destOrd="0" presId="urn:microsoft.com/office/officeart/2008/layout/VerticalAccentList"/>
    <dgm:cxn modelId="{DFC5D5B5-B50F-5B49-9DF9-5C58B6A3FD8D}" type="presParOf" srcId="{8C750857-160A-D74E-A6A6-2C19DA61BC3E}" destId="{357CC505-2FC3-2545-8F54-45B300F7847C}" srcOrd="5" destOrd="0" presId="urn:microsoft.com/office/officeart/2008/layout/VerticalAccentList"/>
    <dgm:cxn modelId="{F4A5D9B7-7EDB-0344-B15B-D7978D4D4047}" type="presParOf" srcId="{8C750857-160A-D74E-A6A6-2C19DA61BC3E}" destId="{AE14F10E-81A5-2B4F-AA2B-5C0A4EBE38AD}" srcOrd="6" destOrd="0" presId="urn:microsoft.com/office/officeart/2008/layout/VerticalAccentList"/>
    <dgm:cxn modelId="{57A2F884-81BE-4B40-B211-BF2CCB52A337}" type="presParOf" srcId="{5BCF8D1D-F31E-CF49-815B-06BA6B3FFB3C}" destId="{04224B66-7F70-B040-B2C2-33C3C7C0654B}" srcOrd="11" destOrd="0" presId="urn:microsoft.com/office/officeart/2008/layout/VerticalAccentList"/>
    <dgm:cxn modelId="{F08B7632-81A7-E34D-A290-658A6348A899}" type="presParOf" srcId="{5BCF8D1D-F31E-CF49-815B-06BA6B3FFB3C}" destId="{6EC61AEF-1D64-8942-93CF-F6B9F9B2C8E1}" srcOrd="12" destOrd="0" presId="urn:microsoft.com/office/officeart/2008/layout/VerticalAccentList"/>
    <dgm:cxn modelId="{1DD2D9CF-4A21-9845-9A31-574D0CE42369}" type="presParOf" srcId="{6EC61AEF-1D64-8942-93CF-F6B9F9B2C8E1}" destId="{A4B25DAC-23F0-6B4A-A846-1C0A6287C3CB}" srcOrd="0" destOrd="0" presId="urn:microsoft.com/office/officeart/2008/layout/VerticalAccentList"/>
    <dgm:cxn modelId="{E0287FF3-9A91-CD4F-989B-2DA4E110D977}" type="presParOf" srcId="{5BCF8D1D-F31E-CF49-815B-06BA6B3FFB3C}" destId="{7A370640-82BC-5445-B755-202171822619}" srcOrd="13" destOrd="0" presId="urn:microsoft.com/office/officeart/2008/layout/VerticalAccentList"/>
    <dgm:cxn modelId="{643F0F65-541D-CA44-BC72-BA2592468CD0}" type="presParOf" srcId="{7A370640-82BC-5445-B755-202171822619}" destId="{AD9EB364-E0C8-CE4E-A888-C92677EBD687}" srcOrd="0" destOrd="0" presId="urn:microsoft.com/office/officeart/2008/layout/VerticalAccentList"/>
    <dgm:cxn modelId="{B0C1EA5E-BD80-EA49-82A5-398C94A80350}" type="presParOf" srcId="{7A370640-82BC-5445-B755-202171822619}" destId="{14EB1B41-6675-614E-B20B-9B6F10CDC39D}" srcOrd="1" destOrd="0" presId="urn:microsoft.com/office/officeart/2008/layout/VerticalAccentList"/>
    <dgm:cxn modelId="{2746DEC5-43E0-DF49-9BEF-B7EF4A41AE28}" type="presParOf" srcId="{7A370640-82BC-5445-B755-202171822619}" destId="{082FEDE9-4700-F947-A094-9013C727B536}" srcOrd="2" destOrd="0" presId="urn:microsoft.com/office/officeart/2008/layout/VerticalAccentList"/>
    <dgm:cxn modelId="{9FA91133-59B9-A94B-AA00-8D86A30A3B49}" type="presParOf" srcId="{7A370640-82BC-5445-B755-202171822619}" destId="{54E74FDB-D44A-A04E-892B-AA683C88917B}" srcOrd="3" destOrd="0" presId="urn:microsoft.com/office/officeart/2008/layout/VerticalAccentList"/>
    <dgm:cxn modelId="{5A24789B-9E8B-9E4B-8486-7270D05CB715}" type="presParOf" srcId="{7A370640-82BC-5445-B755-202171822619}" destId="{D9F05268-F300-CA4C-8013-8BDDBC3C3D1C}" srcOrd="4" destOrd="0" presId="urn:microsoft.com/office/officeart/2008/layout/VerticalAccentList"/>
    <dgm:cxn modelId="{5DC12B11-16AD-E84E-BA8B-E97AB11F3781}" type="presParOf" srcId="{7A370640-82BC-5445-B755-202171822619}" destId="{AE774DA7-BA3B-084C-A8A4-C7E8C1E8A0CA}" srcOrd="5" destOrd="0" presId="urn:microsoft.com/office/officeart/2008/layout/VerticalAccentList"/>
    <dgm:cxn modelId="{5726055B-6D36-0D4B-8257-E06AAC5D8449}" type="presParOf" srcId="{7A370640-82BC-5445-B755-202171822619}" destId="{53BBE494-EFD0-2843-B335-778596314367}" srcOrd="6"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3C7347F-FE9E-B945-85B4-B2C27E9A0748}" type="doc">
      <dgm:prSet loTypeId="urn:microsoft.com/office/officeart/2008/layout/VerticalAccentList" loCatId="" qsTypeId="urn:microsoft.com/office/officeart/2005/8/quickstyle/simple4" qsCatId="simple" csTypeId="urn:microsoft.com/office/officeart/2005/8/colors/colorful2" csCatId="colorful" phldr="1"/>
      <dgm:spPr/>
      <dgm:t>
        <a:bodyPr/>
        <a:lstStyle/>
        <a:p>
          <a:endParaRPr lang="es-ES_tradnl"/>
        </a:p>
      </dgm:t>
    </dgm:pt>
    <dgm:pt modelId="{282139E2-8B03-C946-8AE2-3BC94A82A37B}">
      <dgm:prSet phldrT="[Text]"/>
      <dgm:spPr/>
      <dgm:t>
        <a:bodyPr/>
        <a:lstStyle/>
        <a:p>
          <a:r>
            <a:rPr lang="en-US" dirty="0" smtClean="0"/>
            <a:t>En 1976 </a:t>
          </a:r>
          <a:r>
            <a:rPr lang="en-US" dirty="0" err="1" smtClean="0"/>
            <a:t>fue</a:t>
          </a:r>
          <a:r>
            <a:rPr lang="en-US" dirty="0" smtClean="0"/>
            <a:t> </a:t>
          </a:r>
          <a:r>
            <a:rPr lang="en-US" dirty="0" err="1" smtClean="0"/>
            <a:t>fundado</a:t>
          </a:r>
          <a:r>
            <a:rPr lang="en-US" dirty="0" smtClean="0"/>
            <a:t> el </a:t>
          </a:r>
          <a:r>
            <a:rPr lang="en-US" dirty="0" err="1" smtClean="0"/>
            <a:t>Consejo</a:t>
          </a:r>
          <a:r>
            <a:rPr lang="en-US" dirty="0" smtClean="0"/>
            <a:t> </a:t>
          </a:r>
          <a:r>
            <a:rPr lang="en-US" dirty="0" err="1" smtClean="0"/>
            <a:t>Nacional</a:t>
          </a:r>
          <a:r>
            <a:rPr lang="en-US" dirty="0" smtClean="0"/>
            <a:t> </a:t>
          </a:r>
          <a:r>
            <a:rPr lang="en-US" dirty="0" err="1" smtClean="0"/>
            <a:t>para</a:t>
          </a:r>
          <a:r>
            <a:rPr lang="en-US" dirty="0" smtClean="0"/>
            <a:t> la </a:t>
          </a:r>
          <a:r>
            <a:rPr lang="en-US" dirty="0" err="1" smtClean="0"/>
            <a:t>Enseñanza</a:t>
          </a:r>
          <a:r>
            <a:rPr lang="en-US" dirty="0" smtClean="0"/>
            <a:t> y la </a:t>
          </a:r>
          <a:r>
            <a:rPr lang="en-US" dirty="0" err="1" smtClean="0"/>
            <a:t>Investigación</a:t>
          </a:r>
          <a:r>
            <a:rPr lang="en-US" dirty="0" smtClean="0"/>
            <a:t> de </a:t>
          </a:r>
          <a:r>
            <a:rPr lang="en-US" dirty="0" err="1" smtClean="0"/>
            <a:t>las</a:t>
          </a:r>
          <a:r>
            <a:rPr lang="en-US" dirty="0" smtClean="0"/>
            <a:t> </a:t>
          </a:r>
          <a:r>
            <a:rPr lang="en-US" dirty="0" err="1" smtClean="0"/>
            <a:t>Ciencias</a:t>
          </a:r>
          <a:r>
            <a:rPr lang="en-US" dirty="0" smtClean="0"/>
            <a:t> de la </a:t>
          </a:r>
          <a:r>
            <a:rPr lang="en-US" dirty="0" err="1" smtClean="0"/>
            <a:t>Comunicación</a:t>
          </a:r>
          <a:r>
            <a:rPr lang="en-US" dirty="0" smtClean="0"/>
            <a:t> (CONEICC).</a:t>
          </a:r>
          <a:endParaRPr lang="es-ES_tradnl" dirty="0"/>
        </a:p>
      </dgm:t>
    </dgm:pt>
    <dgm:pt modelId="{3A3EDAB5-EC41-9741-80ED-43DDC8F6D4D4}" type="sibTrans" cxnId="{9CCAACFF-0781-914B-AD99-982248EF3E87}">
      <dgm:prSet/>
      <dgm:spPr/>
      <dgm:t>
        <a:bodyPr/>
        <a:lstStyle/>
        <a:p>
          <a:endParaRPr lang="es-ES_tradnl"/>
        </a:p>
      </dgm:t>
    </dgm:pt>
    <dgm:pt modelId="{15BAC3F8-8FC1-8B44-AB2F-E200DF14461B}" type="parTrans" cxnId="{9CCAACFF-0781-914B-AD99-982248EF3E87}">
      <dgm:prSet/>
      <dgm:spPr/>
      <dgm:t>
        <a:bodyPr/>
        <a:lstStyle/>
        <a:p>
          <a:endParaRPr lang="es-ES_tradnl"/>
        </a:p>
      </dgm:t>
    </dgm:pt>
    <dgm:pt modelId="{EC43E2FF-368B-B944-8206-5B2FBFC14C68}">
      <dgm:prSet phldrT="[Text]"/>
      <dgm:spPr/>
      <dgm:t>
        <a:bodyPr/>
        <a:lstStyle/>
        <a:p>
          <a:r>
            <a:rPr lang="es-ES_tradnl" dirty="0" smtClean="0"/>
            <a:t>La trascendencia de los acontecimientos que durante ese año se registraron permiten establecer un antes y un después en la enseñanza y la investigación de las ciencias de la comunicación en México.</a:t>
          </a:r>
          <a:endParaRPr lang="es-ES_tradnl" dirty="0"/>
        </a:p>
      </dgm:t>
    </dgm:pt>
    <dgm:pt modelId="{F658E471-298E-0C4F-948F-F30180055B2B}">
      <dgm:prSet phldrT="[Text]"/>
      <dgm:spPr/>
      <dgm:t>
        <a:bodyPr/>
        <a:lstStyle/>
        <a:p>
          <a:r>
            <a:rPr lang="es-ES_tradnl" dirty="0" smtClean="0"/>
            <a:t>El año de 1976 admite ser interpretado como un año axial en la atribulada historia de la academia mexicana de comunicación. </a:t>
          </a:r>
          <a:endParaRPr lang="es-ES_tradnl" dirty="0"/>
        </a:p>
      </dgm:t>
    </dgm:pt>
    <dgm:pt modelId="{ADEE1D65-A957-3640-9A13-EC261107D43F}" type="sibTrans" cxnId="{FC1DC199-0DCA-694F-8AA1-DB62B0371B23}">
      <dgm:prSet/>
      <dgm:spPr/>
      <dgm:t>
        <a:bodyPr/>
        <a:lstStyle/>
        <a:p>
          <a:endParaRPr lang="es-ES_tradnl"/>
        </a:p>
      </dgm:t>
    </dgm:pt>
    <dgm:pt modelId="{C27EF284-4BA2-744C-A7C8-AE4FA43F80B0}" type="parTrans" cxnId="{FC1DC199-0DCA-694F-8AA1-DB62B0371B23}">
      <dgm:prSet/>
      <dgm:spPr/>
      <dgm:t>
        <a:bodyPr/>
        <a:lstStyle/>
        <a:p>
          <a:endParaRPr lang="es-ES_tradnl"/>
        </a:p>
      </dgm:t>
    </dgm:pt>
    <dgm:pt modelId="{488A1BB6-A743-1149-8094-796BA477A114}" type="sibTrans" cxnId="{26901B99-B9BB-4449-9174-D1858923BF59}">
      <dgm:prSet/>
      <dgm:spPr/>
      <dgm:t>
        <a:bodyPr/>
        <a:lstStyle/>
        <a:p>
          <a:endParaRPr lang="es-ES_tradnl"/>
        </a:p>
      </dgm:t>
    </dgm:pt>
    <dgm:pt modelId="{8BC3B6EC-7C6B-E34C-A6DB-39B2A94E064F}" type="parTrans" cxnId="{26901B99-B9BB-4449-9174-D1858923BF59}">
      <dgm:prSet/>
      <dgm:spPr/>
      <dgm:t>
        <a:bodyPr/>
        <a:lstStyle/>
        <a:p>
          <a:endParaRPr lang="es-ES_tradnl"/>
        </a:p>
      </dgm:t>
    </dgm:pt>
    <dgm:pt modelId="{F5B2740B-1966-B84A-82D2-E1A651AC09D2}">
      <dgm:prSet phldrT="[Text]"/>
      <dgm:spPr/>
      <dgm:t>
        <a:bodyPr/>
        <a:lstStyle/>
        <a:p>
          <a:endParaRPr lang="es-ES_tradnl" dirty="0"/>
        </a:p>
      </dgm:t>
    </dgm:pt>
    <dgm:pt modelId="{01C8A882-F5B0-3541-9AAF-2A404FAAE6A6}">
      <dgm:prSet phldrT="[Text]"/>
      <dgm:spPr/>
      <dgm:t>
        <a:bodyPr/>
        <a:lstStyle/>
        <a:p>
          <a:endParaRPr lang="es-ES_tradnl" dirty="0"/>
        </a:p>
      </dgm:t>
    </dgm:pt>
    <dgm:pt modelId="{7542157B-94A5-294D-9B66-FA9EC11A5D69}" type="sibTrans" cxnId="{FFBC15B5-5FDA-4146-8FB5-6D50C6084C76}">
      <dgm:prSet/>
      <dgm:spPr/>
      <dgm:t>
        <a:bodyPr/>
        <a:lstStyle/>
        <a:p>
          <a:endParaRPr lang="es-ES_tradnl"/>
        </a:p>
      </dgm:t>
    </dgm:pt>
    <dgm:pt modelId="{510676BE-3ECC-9340-B9C4-6649E2B2BA55}" type="parTrans" cxnId="{FFBC15B5-5FDA-4146-8FB5-6D50C6084C76}">
      <dgm:prSet/>
      <dgm:spPr/>
      <dgm:t>
        <a:bodyPr/>
        <a:lstStyle/>
        <a:p>
          <a:endParaRPr lang="es-ES_tradnl"/>
        </a:p>
      </dgm:t>
    </dgm:pt>
    <dgm:pt modelId="{6B2395E4-ED15-2C4C-93EE-B59A5B0C6E76}" type="sibTrans" cxnId="{CCC09FAD-A49C-2A4B-B291-E1DF420E8787}">
      <dgm:prSet/>
      <dgm:spPr/>
      <dgm:t>
        <a:bodyPr/>
        <a:lstStyle/>
        <a:p>
          <a:endParaRPr lang="es-ES_tradnl"/>
        </a:p>
      </dgm:t>
    </dgm:pt>
    <dgm:pt modelId="{1678278B-05FD-DE43-9BCB-E2B97304C51F}" type="parTrans" cxnId="{CCC09FAD-A49C-2A4B-B291-E1DF420E8787}">
      <dgm:prSet/>
      <dgm:spPr/>
      <dgm:t>
        <a:bodyPr/>
        <a:lstStyle/>
        <a:p>
          <a:endParaRPr lang="es-ES_tradnl"/>
        </a:p>
      </dgm:t>
    </dgm:pt>
    <dgm:pt modelId="{30FDD56B-8983-BE4A-9C87-D21CA8EB6BC4}">
      <dgm:prSet/>
      <dgm:spPr/>
      <dgm:t>
        <a:bodyPr/>
        <a:lstStyle/>
        <a:p>
          <a:r>
            <a:rPr lang="es-ES_tradnl" smtClean="0"/>
            <a:t>En México durante la década de 1970, particularmente la radio y la televisión tuvieron una gran expansión como medios de comunicación masiva.</a:t>
          </a:r>
          <a:endParaRPr lang="es-ES_tradnl"/>
        </a:p>
      </dgm:t>
    </dgm:pt>
    <dgm:pt modelId="{5B83E025-55EE-554C-9B66-BD64F3666DB9}" type="parTrans" cxnId="{436364D7-2DD7-1441-B77B-0BFAE44B93DF}">
      <dgm:prSet/>
      <dgm:spPr/>
      <dgm:t>
        <a:bodyPr/>
        <a:lstStyle/>
        <a:p>
          <a:endParaRPr lang="es-ES_tradnl"/>
        </a:p>
      </dgm:t>
    </dgm:pt>
    <dgm:pt modelId="{3FE14A25-4925-104C-8F22-BBB8FA4558AC}" type="sibTrans" cxnId="{436364D7-2DD7-1441-B77B-0BFAE44B93DF}">
      <dgm:prSet/>
      <dgm:spPr/>
      <dgm:t>
        <a:bodyPr/>
        <a:lstStyle/>
        <a:p>
          <a:endParaRPr lang="es-ES_tradnl"/>
        </a:p>
      </dgm:t>
    </dgm:pt>
    <dgm:pt modelId="{160EFC44-1603-D443-BAA3-EA8E7E10F35C}">
      <dgm:prSet/>
      <dgm:spPr/>
      <dgm:t>
        <a:bodyPr/>
        <a:lstStyle/>
        <a:p>
          <a:endParaRPr lang="es-ES_tradnl" dirty="0"/>
        </a:p>
      </dgm:t>
    </dgm:pt>
    <dgm:pt modelId="{7460035F-7A09-E14B-B15D-C40B84F67937}" type="parTrans" cxnId="{F43CC3A6-DE8E-5C40-8B7D-C1FC632C8A7C}">
      <dgm:prSet/>
      <dgm:spPr/>
      <dgm:t>
        <a:bodyPr/>
        <a:lstStyle/>
        <a:p>
          <a:endParaRPr lang="es-ES_tradnl"/>
        </a:p>
      </dgm:t>
    </dgm:pt>
    <dgm:pt modelId="{E6C55C43-746A-B142-A352-89078730F888}" type="sibTrans" cxnId="{F43CC3A6-DE8E-5C40-8B7D-C1FC632C8A7C}">
      <dgm:prSet/>
      <dgm:spPr/>
      <dgm:t>
        <a:bodyPr/>
        <a:lstStyle/>
        <a:p>
          <a:endParaRPr lang="es-ES_tradnl"/>
        </a:p>
      </dgm:t>
    </dgm:pt>
    <dgm:pt modelId="{5BCF8D1D-F31E-CF49-815B-06BA6B3FFB3C}" type="pres">
      <dgm:prSet presAssocID="{C3C7347F-FE9E-B945-85B4-B2C27E9A0748}" presName="Name0" presStyleCnt="0">
        <dgm:presLayoutVars>
          <dgm:chMax/>
          <dgm:chPref/>
          <dgm:dir/>
        </dgm:presLayoutVars>
      </dgm:prSet>
      <dgm:spPr/>
      <dgm:t>
        <a:bodyPr/>
        <a:lstStyle/>
        <a:p>
          <a:endParaRPr lang="es-ES"/>
        </a:p>
      </dgm:t>
    </dgm:pt>
    <dgm:pt modelId="{25034254-CA63-C148-8CE1-9E8241D8C49B}" type="pres">
      <dgm:prSet presAssocID="{01C8A882-F5B0-3541-9AAF-2A404FAAE6A6}" presName="parenttextcomposite" presStyleCnt="0"/>
      <dgm:spPr/>
      <dgm:t>
        <a:bodyPr/>
        <a:lstStyle/>
        <a:p>
          <a:endParaRPr lang="es-ES"/>
        </a:p>
      </dgm:t>
    </dgm:pt>
    <dgm:pt modelId="{DA17FF77-AE1C-994C-BBC5-0A2CE344B25A}" type="pres">
      <dgm:prSet presAssocID="{01C8A882-F5B0-3541-9AAF-2A404FAAE6A6}" presName="parenttext" presStyleLbl="revTx" presStyleIdx="0" presStyleCnt="3">
        <dgm:presLayoutVars>
          <dgm:chMax/>
          <dgm:chPref val="2"/>
          <dgm:bulletEnabled val="1"/>
        </dgm:presLayoutVars>
      </dgm:prSet>
      <dgm:spPr/>
      <dgm:t>
        <a:bodyPr/>
        <a:lstStyle/>
        <a:p>
          <a:endParaRPr lang="es-ES_tradnl"/>
        </a:p>
      </dgm:t>
    </dgm:pt>
    <dgm:pt modelId="{3712B285-99F7-6C40-B8CE-AE2E97F11986}" type="pres">
      <dgm:prSet presAssocID="{01C8A882-F5B0-3541-9AAF-2A404FAAE6A6}" presName="composite" presStyleCnt="0"/>
      <dgm:spPr/>
      <dgm:t>
        <a:bodyPr/>
        <a:lstStyle/>
        <a:p>
          <a:endParaRPr lang="es-ES"/>
        </a:p>
      </dgm:t>
    </dgm:pt>
    <dgm:pt modelId="{B32737BF-C1E0-8D40-B115-678C29A87B42}" type="pres">
      <dgm:prSet presAssocID="{01C8A882-F5B0-3541-9AAF-2A404FAAE6A6}" presName="chevron1" presStyleLbl="alignNode1" presStyleIdx="0" presStyleCnt="21"/>
      <dgm:spPr/>
      <dgm:t>
        <a:bodyPr/>
        <a:lstStyle/>
        <a:p>
          <a:endParaRPr lang="es-ES"/>
        </a:p>
      </dgm:t>
    </dgm:pt>
    <dgm:pt modelId="{2A816150-E4F7-7944-BA3E-A862646BC040}" type="pres">
      <dgm:prSet presAssocID="{01C8A882-F5B0-3541-9AAF-2A404FAAE6A6}" presName="chevron2" presStyleLbl="alignNode1" presStyleIdx="1" presStyleCnt="21"/>
      <dgm:spPr/>
      <dgm:t>
        <a:bodyPr/>
        <a:lstStyle/>
        <a:p>
          <a:endParaRPr lang="es-ES"/>
        </a:p>
      </dgm:t>
    </dgm:pt>
    <dgm:pt modelId="{1C9B9AE9-543B-D549-8968-CF66DC6C77C2}" type="pres">
      <dgm:prSet presAssocID="{01C8A882-F5B0-3541-9AAF-2A404FAAE6A6}" presName="chevron3" presStyleLbl="alignNode1" presStyleIdx="2" presStyleCnt="21"/>
      <dgm:spPr/>
      <dgm:t>
        <a:bodyPr/>
        <a:lstStyle/>
        <a:p>
          <a:endParaRPr lang="es-ES"/>
        </a:p>
      </dgm:t>
    </dgm:pt>
    <dgm:pt modelId="{9EBB427D-0C57-8246-8FF5-CD2E7A438240}" type="pres">
      <dgm:prSet presAssocID="{01C8A882-F5B0-3541-9AAF-2A404FAAE6A6}" presName="chevron4" presStyleLbl="alignNode1" presStyleIdx="3" presStyleCnt="21"/>
      <dgm:spPr/>
      <dgm:t>
        <a:bodyPr/>
        <a:lstStyle/>
        <a:p>
          <a:endParaRPr lang="es-ES"/>
        </a:p>
      </dgm:t>
    </dgm:pt>
    <dgm:pt modelId="{61AF4CB5-34C0-9C4A-82C9-F76C33080E2A}" type="pres">
      <dgm:prSet presAssocID="{01C8A882-F5B0-3541-9AAF-2A404FAAE6A6}" presName="chevron5" presStyleLbl="alignNode1" presStyleIdx="4" presStyleCnt="21"/>
      <dgm:spPr/>
      <dgm:t>
        <a:bodyPr/>
        <a:lstStyle/>
        <a:p>
          <a:endParaRPr lang="es-ES"/>
        </a:p>
      </dgm:t>
    </dgm:pt>
    <dgm:pt modelId="{0521AC8D-6383-ED44-9FEE-B6D654D922BA}" type="pres">
      <dgm:prSet presAssocID="{01C8A882-F5B0-3541-9AAF-2A404FAAE6A6}" presName="chevron6" presStyleLbl="alignNode1" presStyleIdx="5" presStyleCnt="21"/>
      <dgm:spPr/>
      <dgm:t>
        <a:bodyPr/>
        <a:lstStyle/>
        <a:p>
          <a:endParaRPr lang="es-ES"/>
        </a:p>
      </dgm:t>
    </dgm:pt>
    <dgm:pt modelId="{7DC0FC1D-F878-9E4C-8D08-4F038566F468}" type="pres">
      <dgm:prSet presAssocID="{01C8A882-F5B0-3541-9AAF-2A404FAAE6A6}" presName="chevron7" presStyleLbl="alignNode1" presStyleIdx="6" presStyleCnt="21" custLinFactNeighborX="80917" custLinFactNeighborY="-3506"/>
      <dgm:spPr/>
      <dgm:t>
        <a:bodyPr/>
        <a:lstStyle/>
        <a:p>
          <a:endParaRPr lang="es-ES"/>
        </a:p>
      </dgm:t>
    </dgm:pt>
    <dgm:pt modelId="{4E31FA85-3D14-9E43-B259-6488C7FBB531}" type="pres">
      <dgm:prSet presAssocID="{01C8A882-F5B0-3541-9AAF-2A404FAAE6A6}" presName="childtext" presStyleLbl="solidFgAcc1" presStyleIdx="0" presStyleCnt="2">
        <dgm:presLayoutVars>
          <dgm:chMax/>
          <dgm:chPref val="0"/>
          <dgm:bulletEnabled val="1"/>
        </dgm:presLayoutVars>
      </dgm:prSet>
      <dgm:spPr/>
      <dgm:t>
        <a:bodyPr/>
        <a:lstStyle/>
        <a:p>
          <a:endParaRPr lang="es-ES_tradnl"/>
        </a:p>
      </dgm:t>
    </dgm:pt>
    <dgm:pt modelId="{B8451DB6-00EB-CD48-92AB-788C7AE54C9A}" type="pres">
      <dgm:prSet presAssocID="{7542157B-94A5-294D-9B66-FA9EC11A5D69}" presName="sibTrans" presStyleCnt="0"/>
      <dgm:spPr/>
      <dgm:t>
        <a:bodyPr/>
        <a:lstStyle/>
        <a:p>
          <a:endParaRPr lang="es-ES"/>
        </a:p>
      </dgm:t>
    </dgm:pt>
    <dgm:pt modelId="{B345B292-A210-5648-AD32-3736C6657D44}" type="pres">
      <dgm:prSet presAssocID="{F658E471-298E-0C4F-948F-F30180055B2B}" presName="parenttextcomposite" presStyleCnt="0"/>
      <dgm:spPr/>
      <dgm:t>
        <a:bodyPr/>
        <a:lstStyle/>
        <a:p>
          <a:endParaRPr lang="es-ES"/>
        </a:p>
      </dgm:t>
    </dgm:pt>
    <dgm:pt modelId="{E0DD396C-8DCD-8D41-8786-1CC0FC12162F}" type="pres">
      <dgm:prSet presAssocID="{F658E471-298E-0C4F-948F-F30180055B2B}" presName="parenttext" presStyleLbl="revTx" presStyleIdx="1" presStyleCnt="3">
        <dgm:presLayoutVars>
          <dgm:chMax/>
          <dgm:chPref val="2"/>
          <dgm:bulletEnabled val="1"/>
        </dgm:presLayoutVars>
      </dgm:prSet>
      <dgm:spPr/>
      <dgm:t>
        <a:bodyPr/>
        <a:lstStyle/>
        <a:p>
          <a:endParaRPr lang="es-ES_tradnl"/>
        </a:p>
      </dgm:t>
    </dgm:pt>
    <dgm:pt modelId="{4F3B83EB-8223-8147-B746-B3DD9869ADC9}" type="pres">
      <dgm:prSet presAssocID="{F658E471-298E-0C4F-948F-F30180055B2B}" presName="composite" presStyleCnt="0"/>
      <dgm:spPr/>
      <dgm:t>
        <a:bodyPr/>
        <a:lstStyle/>
        <a:p>
          <a:endParaRPr lang="es-ES"/>
        </a:p>
      </dgm:t>
    </dgm:pt>
    <dgm:pt modelId="{1289943F-FD73-864E-9DA3-D5BAA59AE17A}" type="pres">
      <dgm:prSet presAssocID="{F658E471-298E-0C4F-948F-F30180055B2B}" presName="chevron1" presStyleLbl="alignNode1" presStyleIdx="7" presStyleCnt="21"/>
      <dgm:spPr/>
      <dgm:t>
        <a:bodyPr/>
        <a:lstStyle/>
        <a:p>
          <a:endParaRPr lang="es-ES"/>
        </a:p>
      </dgm:t>
    </dgm:pt>
    <dgm:pt modelId="{9201AA0A-AC09-AB4F-85B9-5EF3840E72BF}" type="pres">
      <dgm:prSet presAssocID="{F658E471-298E-0C4F-948F-F30180055B2B}" presName="chevron2" presStyleLbl="alignNode1" presStyleIdx="8" presStyleCnt="21"/>
      <dgm:spPr/>
      <dgm:t>
        <a:bodyPr/>
        <a:lstStyle/>
        <a:p>
          <a:endParaRPr lang="es-ES"/>
        </a:p>
      </dgm:t>
    </dgm:pt>
    <dgm:pt modelId="{F6C7FA72-9E6B-AE4C-B5B8-BD4E98990399}" type="pres">
      <dgm:prSet presAssocID="{F658E471-298E-0C4F-948F-F30180055B2B}" presName="chevron3" presStyleLbl="alignNode1" presStyleIdx="9" presStyleCnt="21"/>
      <dgm:spPr/>
      <dgm:t>
        <a:bodyPr/>
        <a:lstStyle/>
        <a:p>
          <a:endParaRPr lang="es-ES"/>
        </a:p>
      </dgm:t>
    </dgm:pt>
    <dgm:pt modelId="{06CC678C-766C-5243-B76A-C3483C01FF23}" type="pres">
      <dgm:prSet presAssocID="{F658E471-298E-0C4F-948F-F30180055B2B}" presName="chevron4" presStyleLbl="alignNode1" presStyleIdx="10" presStyleCnt="21"/>
      <dgm:spPr/>
      <dgm:t>
        <a:bodyPr/>
        <a:lstStyle/>
        <a:p>
          <a:endParaRPr lang="es-ES"/>
        </a:p>
      </dgm:t>
    </dgm:pt>
    <dgm:pt modelId="{AC853FF0-2BCC-E848-8872-44600F3C9F0E}" type="pres">
      <dgm:prSet presAssocID="{F658E471-298E-0C4F-948F-F30180055B2B}" presName="chevron5" presStyleLbl="alignNode1" presStyleIdx="11" presStyleCnt="21"/>
      <dgm:spPr/>
      <dgm:t>
        <a:bodyPr/>
        <a:lstStyle/>
        <a:p>
          <a:endParaRPr lang="es-ES"/>
        </a:p>
      </dgm:t>
    </dgm:pt>
    <dgm:pt modelId="{C575ADFB-5D7E-9E4E-9947-23ED2AF1F8E3}" type="pres">
      <dgm:prSet presAssocID="{F658E471-298E-0C4F-948F-F30180055B2B}" presName="chevron6" presStyleLbl="alignNode1" presStyleIdx="12" presStyleCnt="21"/>
      <dgm:spPr/>
      <dgm:t>
        <a:bodyPr/>
        <a:lstStyle/>
        <a:p>
          <a:endParaRPr lang="es-ES"/>
        </a:p>
      </dgm:t>
    </dgm:pt>
    <dgm:pt modelId="{A8A14A02-5303-7044-AE2E-31ACFA4D278C}" type="pres">
      <dgm:prSet presAssocID="{F658E471-298E-0C4F-948F-F30180055B2B}" presName="chevron7" presStyleLbl="alignNode1" presStyleIdx="13" presStyleCnt="21" custLinFactNeighborX="80917" custLinFactNeighborY="3506"/>
      <dgm:spPr/>
      <dgm:t>
        <a:bodyPr/>
        <a:lstStyle/>
        <a:p>
          <a:endParaRPr lang="es-ES"/>
        </a:p>
      </dgm:t>
    </dgm:pt>
    <dgm:pt modelId="{64B97740-1A7E-4F46-93BB-E1EB326FC46A}" type="pres">
      <dgm:prSet presAssocID="{F658E471-298E-0C4F-948F-F30180055B2B}" presName="childtext" presStyleLbl="solidFgAcc1" presStyleIdx="1" presStyleCnt="2">
        <dgm:presLayoutVars>
          <dgm:chMax/>
          <dgm:chPref val="0"/>
          <dgm:bulletEnabled val="1"/>
        </dgm:presLayoutVars>
      </dgm:prSet>
      <dgm:spPr/>
      <dgm:t>
        <a:bodyPr/>
        <a:lstStyle/>
        <a:p>
          <a:endParaRPr lang="es-ES_tradnl"/>
        </a:p>
      </dgm:t>
    </dgm:pt>
    <dgm:pt modelId="{F051CF42-0E72-094A-9E49-DFE1402AB780}" type="pres">
      <dgm:prSet presAssocID="{ADEE1D65-A957-3640-9A13-EC261107D43F}" presName="sibTrans" presStyleCnt="0"/>
      <dgm:spPr/>
      <dgm:t>
        <a:bodyPr/>
        <a:lstStyle/>
        <a:p>
          <a:endParaRPr lang="es-ES"/>
        </a:p>
      </dgm:t>
    </dgm:pt>
    <dgm:pt modelId="{29FC5F02-DE33-2440-A2F9-8F335FFA01BE}" type="pres">
      <dgm:prSet presAssocID="{282139E2-8B03-C946-8AE2-3BC94A82A37B}" presName="parenttextcomposite" presStyleCnt="0"/>
      <dgm:spPr/>
      <dgm:t>
        <a:bodyPr/>
        <a:lstStyle/>
        <a:p>
          <a:endParaRPr lang="es-ES"/>
        </a:p>
      </dgm:t>
    </dgm:pt>
    <dgm:pt modelId="{005B2737-BE8D-EC45-B7AD-E978F226B393}" type="pres">
      <dgm:prSet presAssocID="{282139E2-8B03-C946-8AE2-3BC94A82A37B}" presName="parenttext" presStyleLbl="revTx" presStyleIdx="2" presStyleCnt="3">
        <dgm:presLayoutVars>
          <dgm:chMax/>
          <dgm:chPref val="2"/>
          <dgm:bulletEnabled val="1"/>
        </dgm:presLayoutVars>
      </dgm:prSet>
      <dgm:spPr/>
      <dgm:t>
        <a:bodyPr/>
        <a:lstStyle/>
        <a:p>
          <a:endParaRPr lang="es-ES_tradnl"/>
        </a:p>
      </dgm:t>
    </dgm:pt>
    <dgm:pt modelId="{9C9916C8-AA5E-5C49-BE45-B6FFAD6C7C9A}" type="pres">
      <dgm:prSet presAssocID="{282139E2-8B03-C946-8AE2-3BC94A82A37B}" presName="parallelogramComposite" presStyleCnt="0"/>
      <dgm:spPr/>
      <dgm:t>
        <a:bodyPr/>
        <a:lstStyle/>
        <a:p>
          <a:endParaRPr lang="es-ES"/>
        </a:p>
      </dgm:t>
    </dgm:pt>
    <dgm:pt modelId="{4F2B5BB7-94F5-0F4D-AAF9-A95DE665E0D5}" type="pres">
      <dgm:prSet presAssocID="{282139E2-8B03-C946-8AE2-3BC94A82A37B}" presName="parallelogram1" presStyleLbl="alignNode1" presStyleIdx="14" presStyleCnt="21"/>
      <dgm:spPr/>
      <dgm:t>
        <a:bodyPr/>
        <a:lstStyle/>
        <a:p>
          <a:endParaRPr lang="es-ES"/>
        </a:p>
      </dgm:t>
    </dgm:pt>
    <dgm:pt modelId="{F60528F5-B092-F344-BAB8-FBB18F35CBCC}" type="pres">
      <dgm:prSet presAssocID="{282139E2-8B03-C946-8AE2-3BC94A82A37B}" presName="parallelogram2" presStyleLbl="alignNode1" presStyleIdx="15" presStyleCnt="21"/>
      <dgm:spPr/>
      <dgm:t>
        <a:bodyPr/>
        <a:lstStyle/>
        <a:p>
          <a:endParaRPr lang="es-ES"/>
        </a:p>
      </dgm:t>
    </dgm:pt>
    <dgm:pt modelId="{CC5CA696-4147-2347-A6FC-589CE9A27D98}" type="pres">
      <dgm:prSet presAssocID="{282139E2-8B03-C946-8AE2-3BC94A82A37B}" presName="parallelogram3" presStyleLbl="alignNode1" presStyleIdx="16" presStyleCnt="21"/>
      <dgm:spPr/>
      <dgm:t>
        <a:bodyPr/>
        <a:lstStyle/>
        <a:p>
          <a:endParaRPr lang="es-ES"/>
        </a:p>
      </dgm:t>
    </dgm:pt>
    <dgm:pt modelId="{26D1B4EB-8819-E64F-BF07-115CE6168092}" type="pres">
      <dgm:prSet presAssocID="{282139E2-8B03-C946-8AE2-3BC94A82A37B}" presName="parallelogram4" presStyleLbl="alignNode1" presStyleIdx="17" presStyleCnt="21"/>
      <dgm:spPr/>
      <dgm:t>
        <a:bodyPr/>
        <a:lstStyle/>
        <a:p>
          <a:endParaRPr lang="es-ES"/>
        </a:p>
      </dgm:t>
    </dgm:pt>
    <dgm:pt modelId="{2B11F99E-9E8E-F64D-84E0-264E71452ACF}" type="pres">
      <dgm:prSet presAssocID="{282139E2-8B03-C946-8AE2-3BC94A82A37B}" presName="parallelogram5" presStyleLbl="alignNode1" presStyleIdx="18" presStyleCnt="21"/>
      <dgm:spPr/>
      <dgm:t>
        <a:bodyPr/>
        <a:lstStyle/>
        <a:p>
          <a:endParaRPr lang="es-ES"/>
        </a:p>
      </dgm:t>
    </dgm:pt>
    <dgm:pt modelId="{E0DE907C-222E-6A40-88B1-961D6B4CA70D}" type="pres">
      <dgm:prSet presAssocID="{282139E2-8B03-C946-8AE2-3BC94A82A37B}" presName="parallelogram6" presStyleLbl="alignNode1" presStyleIdx="19" presStyleCnt="21"/>
      <dgm:spPr/>
      <dgm:t>
        <a:bodyPr/>
        <a:lstStyle/>
        <a:p>
          <a:endParaRPr lang="es-ES"/>
        </a:p>
      </dgm:t>
    </dgm:pt>
    <dgm:pt modelId="{7D09CF4B-EBFB-D440-85FF-A4D18D69C6DF}" type="pres">
      <dgm:prSet presAssocID="{282139E2-8B03-C946-8AE2-3BC94A82A37B}" presName="parallelogram7" presStyleLbl="alignNode1" presStyleIdx="20" presStyleCnt="21"/>
      <dgm:spPr/>
      <dgm:t>
        <a:bodyPr/>
        <a:lstStyle/>
        <a:p>
          <a:endParaRPr lang="es-ES"/>
        </a:p>
      </dgm:t>
    </dgm:pt>
  </dgm:ptLst>
  <dgm:cxnLst>
    <dgm:cxn modelId="{84E24B13-2CA7-2948-B04F-0B0FBA9CFB2B}" type="presOf" srcId="{F5B2740B-1966-B84A-82D2-E1A651AC09D2}" destId="{4E31FA85-3D14-9E43-B259-6488C7FBB531}" srcOrd="0" destOrd="0" presId="urn:microsoft.com/office/officeart/2008/layout/VerticalAccentList"/>
    <dgm:cxn modelId="{EAFCCDDD-EF0D-E344-8EC9-0A4C489E2951}" type="presOf" srcId="{C3C7347F-FE9E-B945-85B4-B2C27E9A0748}" destId="{5BCF8D1D-F31E-CF49-815B-06BA6B3FFB3C}" srcOrd="0" destOrd="0" presId="urn:microsoft.com/office/officeart/2008/layout/VerticalAccentList"/>
    <dgm:cxn modelId="{FC1DC199-0DCA-694F-8AA1-DB62B0371B23}" srcId="{C3C7347F-FE9E-B945-85B4-B2C27E9A0748}" destId="{F658E471-298E-0C4F-948F-F30180055B2B}" srcOrd="1" destOrd="0" parTransId="{C27EF284-4BA2-744C-A7C8-AE4FA43F80B0}" sibTransId="{ADEE1D65-A957-3640-9A13-EC261107D43F}"/>
    <dgm:cxn modelId="{F43CC3A6-DE8E-5C40-8B7D-C1FC632C8A7C}" srcId="{01C8A882-F5B0-3541-9AAF-2A404FAAE6A6}" destId="{160EFC44-1603-D443-BAA3-EA8E7E10F35C}" srcOrd="2" destOrd="0" parTransId="{7460035F-7A09-E14B-B15D-C40B84F67937}" sibTransId="{E6C55C43-746A-B142-A352-89078730F888}"/>
    <dgm:cxn modelId="{CCC09FAD-A49C-2A4B-B291-E1DF420E8787}" srcId="{01C8A882-F5B0-3541-9AAF-2A404FAAE6A6}" destId="{F5B2740B-1966-B84A-82D2-E1A651AC09D2}" srcOrd="0" destOrd="0" parTransId="{1678278B-05FD-DE43-9BCB-E2B97304C51F}" sibTransId="{6B2395E4-ED15-2C4C-93EE-B59A5B0C6E76}"/>
    <dgm:cxn modelId="{436364D7-2DD7-1441-B77B-0BFAE44B93DF}" srcId="{01C8A882-F5B0-3541-9AAF-2A404FAAE6A6}" destId="{30FDD56B-8983-BE4A-9C87-D21CA8EB6BC4}" srcOrd="1" destOrd="0" parTransId="{5B83E025-55EE-554C-9B66-BD64F3666DB9}" sibTransId="{3FE14A25-4925-104C-8F22-BBB8FA4558AC}"/>
    <dgm:cxn modelId="{BBE591E8-510A-F646-B5C2-9F00C59B896C}" type="presOf" srcId="{F658E471-298E-0C4F-948F-F30180055B2B}" destId="{E0DD396C-8DCD-8D41-8786-1CC0FC12162F}" srcOrd="0" destOrd="0" presId="urn:microsoft.com/office/officeart/2008/layout/VerticalAccentList"/>
    <dgm:cxn modelId="{FFBC15B5-5FDA-4146-8FB5-6D50C6084C76}" srcId="{C3C7347F-FE9E-B945-85B4-B2C27E9A0748}" destId="{01C8A882-F5B0-3541-9AAF-2A404FAAE6A6}" srcOrd="0" destOrd="0" parTransId="{510676BE-3ECC-9340-B9C4-6649E2B2BA55}" sibTransId="{7542157B-94A5-294D-9B66-FA9EC11A5D69}"/>
    <dgm:cxn modelId="{5B231EBA-0188-F842-9417-65BFB19BF288}" type="presOf" srcId="{EC43E2FF-368B-B944-8206-5B2FBFC14C68}" destId="{64B97740-1A7E-4F46-93BB-E1EB326FC46A}" srcOrd="0" destOrd="0" presId="urn:microsoft.com/office/officeart/2008/layout/VerticalAccentList"/>
    <dgm:cxn modelId="{26901B99-B9BB-4449-9174-D1858923BF59}" srcId="{F658E471-298E-0C4F-948F-F30180055B2B}" destId="{EC43E2FF-368B-B944-8206-5B2FBFC14C68}" srcOrd="0" destOrd="0" parTransId="{8BC3B6EC-7C6B-E34C-A6DB-39B2A94E064F}" sibTransId="{488A1BB6-A743-1149-8094-796BA477A114}"/>
    <dgm:cxn modelId="{9CCAACFF-0781-914B-AD99-982248EF3E87}" srcId="{C3C7347F-FE9E-B945-85B4-B2C27E9A0748}" destId="{282139E2-8B03-C946-8AE2-3BC94A82A37B}" srcOrd="2" destOrd="0" parTransId="{15BAC3F8-8FC1-8B44-AB2F-E200DF14461B}" sibTransId="{3A3EDAB5-EC41-9741-80ED-43DDC8F6D4D4}"/>
    <dgm:cxn modelId="{8C7DF69B-4596-A043-B151-B7027D6E5897}" type="presOf" srcId="{160EFC44-1603-D443-BAA3-EA8E7E10F35C}" destId="{4E31FA85-3D14-9E43-B259-6488C7FBB531}" srcOrd="0" destOrd="2" presId="urn:microsoft.com/office/officeart/2008/layout/VerticalAccentList"/>
    <dgm:cxn modelId="{67D3968A-4BC7-8A48-856E-D5755FBA5122}" type="presOf" srcId="{01C8A882-F5B0-3541-9AAF-2A404FAAE6A6}" destId="{DA17FF77-AE1C-994C-BBC5-0A2CE344B25A}" srcOrd="0" destOrd="0" presId="urn:microsoft.com/office/officeart/2008/layout/VerticalAccentList"/>
    <dgm:cxn modelId="{70026D13-5958-844B-9D25-893CC82E73F6}" type="presOf" srcId="{282139E2-8B03-C946-8AE2-3BC94A82A37B}" destId="{005B2737-BE8D-EC45-B7AD-E978F226B393}" srcOrd="0" destOrd="0" presId="urn:microsoft.com/office/officeart/2008/layout/VerticalAccentList"/>
    <dgm:cxn modelId="{99570983-61EB-1D4C-8CB9-D6B172582CAC}" type="presOf" srcId="{30FDD56B-8983-BE4A-9C87-D21CA8EB6BC4}" destId="{4E31FA85-3D14-9E43-B259-6488C7FBB531}" srcOrd="0" destOrd="1" presId="urn:microsoft.com/office/officeart/2008/layout/VerticalAccentList"/>
    <dgm:cxn modelId="{1A14FA05-D941-5643-91FD-BCFEE1B0B7EB}" type="presParOf" srcId="{5BCF8D1D-F31E-CF49-815B-06BA6B3FFB3C}" destId="{25034254-CA63-C148-8CE1-9E8241D8C49B}" srcOrd="0" destOrd="0" presId="urn:microsoft.com/office/officeart/2008/layout/VerticalAccentList"/>
    <dgm:cxn modelId="{7BCEA2FA-2D07-F046-BB54-CEB56A48C693}" type="presParOf" srcId="{25034254-CA63-C148-8CE1-9E8241D8C49B}" destId="{DA17FF77-AE1C-994C-BBC5-0A2CE344B25A}" srcOrd="0" destOrd="0" presId="urn:microsoft.com/office/officeart/2008/layout/VerticalAccentList"/>
    <dgm:cxn modelId="{42AAFFAD-19BC-E84B-A804-2D305C159EFE}" type="presParOf" srcId="{5BCF8D1D-F31E-CF49-815B-06BA6B3FFB3C}" destId="{3712B285-99F7-6C40-B8CE-AE2E97F11986}" srcOrd="1" destOrd="0" presId="urn:microsoft.com/office/officeart/2008/layout/VerticalAccentList"/>
    <dgm:cxn modelId="{EF20AC58-AE56-2340-9191-5AED57131098}" type="presParOf" srcId="{3712B285-99F7-6C40-B8CE-AE2E97F11986}" destId="{B32737BF-C1E0-8D40-B115-678C29A87B42}" srcOrd="0" destOrd="0" presId="urn:microsoft.com/office/officeart/2008/layout/VerticalAccentList"/>
    <dgm:cxn modelId="{5371B672-73BE-0447-8165-27B8F6176F25}" type="presParOf" srcId="{3712B285-99F7-6C40-B8CE-AE2E97F11986}" destId="{2A816150-E4F7-7944-BA3E-A862646BC040}" srcOrd="1" destOrd="0" presId="urn:microsoft.com/office/officeart/2008/layout/VerticalAccentList"/>
    <dgm:cxn modelId="{BBF820C5-84E3-7747-8D00-96DB29A459AF}" type="presParOf" srcId="{3712B285-99F7-6C40-B8CE-AE2E97F11986}" destId="{1C9B9AE9-543B-D549-8968-CF66DC6C77C2}" srcOrd="2" destOrd="0" presId="urn:microsoft.com/office/officeart/2008/layout/VerticalAccentList"/>
    <dgm:cxn modelId="{A42E9765-DF39-F940-8578-FBAA578DA0A7}" type="presParOf" srcId="{3712B285-99F7-6C40-B8CE-AE2E97F11986}" destId="{9EBB427D-0C57-8246-8FF5-CD2E7A438240}" srcOrd="3" destOrd="0" presId="urn:microsoft.com/office/officeart/2008/layout/VerticalAccentList"/>
    <dgm:cxn modelId="{218AC7D6-E4E2-B949-A68F-805A63B9B09D}" type="presParOf" srcId="{3712B285-99F7-6C40-B8CE-AE2E97F11986}" destId="{61AF4CB5-34C0-9C4A-82C9-F76C33080E2A}" srcOrd="4" destOrd="0" presId="urn:microsoft.com/office/officeart/2008/layout/VerticalAccentList"/>
    <dgm:cxn modelId="{17CD181B-E10C-5A41-94DB-1EC83DCC825B}" type="presParOf" srcId="{3712B285-99F7-6C40-B8CE-AE2E97F11986}" destId="{0521AC8D-6383-ED44-9FEE-B6D654D922BA}" srcOrd="5" destOrd="0" presId="urn:microsoft.com/office/officeart/2008/layout/VerticalAccentList"/>
    <dgm:cxn modelId="{1C97029C-2E23-3B49-B7D7-45FA71E6C476}" type="presParOf" srcId="{3712B285-99F7-6C40-B8CE-AE2E97F11986}" destId="{7DC0FC1D-F878-9E4C-8D08-4F038566F468}" srcOrd="6" destOrd="0" presId="urn:microsoft.com/office/officeart/2008/layout/VerticalAccentList"/>
    <dgm:cxn modelId="{2643762D-C216-7F47-BF38-B6AD7B0E1AA1}" type="presParOf" srcId="{3712B285-99F7-6C40-B8CE-AE2E97F11986}" destId="{4E31FA85-3D14-9E43-B259-6488C7FBB531}" srcOrd="7" destOrd="0" presId="urn:microsoft.com/office/officeart/2008/layout/VerticalAccentList"/>
    <dgm:cxn modelId="{7E1499BF-3600-B449-A544-EB789EB06AFF}" type="presParOf" srcId="{5BCF8D1D-F31E-CF49-815B-06BA6B3FFB3C}" destId="{B8451DB6-00EB-CD48-92AB-788C7AE54C9A}" srcOrd="2" destOrd="0" presId="urn:microsoft.com/office/officeart/2008/layout/VerticalAccentList"/>
    <dgm:cxn modelId="{9A45B26D-ED58-F84C-8CA1-F3E419B0D488}" type="presParOf" srcId="{5BCF8D1D-F31E-CF49-815B-06BA6B3FFB3C}" destId="{B345B292-A210-5648-AD32-3736C6657D44}" srcOrd="3" destOrd="0" presId="urn:microsoft.com/office/officeart/2008/layout/VerticalAccentList"/>
    <dgm:cxn modelId="{838D626C-630F-5642-8F05-D6A89E9F67C7}" type="presParOf" srcId="{B345B292-A210-5648-AD32-3736C6657D44}" destId="{E0DD396C-8DCD-8D41-8786-1CC0FC12162F}" srcOrd="0" destOrd="0" presId="urn:microsoft.com/office/officeart/2008/layout/VerticalAccentList"/>
    <dgm:cxn modelId="{469C79CC-AA51-2143-990E-1389751BE2AA}" type="presParOf" srcId="{5BCF8D1D-F31E-CF49-815B-06BA6B3FFB3C}" destId="{4F3B83EB-8223-8147-B746-B3DD9869ADC9}" srcOrd="4" destOrd="0" presId="urn:microsoft.com/office/officeart/2008/layout/VerticalAccentList"/>
    <dgm:cxn modelId="{29EC4EBC-D429-7D43-A9A9-8CA304D37D5B}" type="presParOf" srcId="{4F3B83EB-8223-8147-B746-B3DD9869ADC9}" destId="{1289943F-FD73-864E-9DA3-D5BAA59AE17A}" srcOrd="0" destOrd="0" presId="urn:microsoft.com/office/officeart/2008/layout/VerticalAccentList"/>
    <dgm:cxn modelId="{17159E1A-E8F5-C84D-B3F1-ABA665D74653}" type="presParOf" srcId="{4F3B83EB-8223-8147-B746-B3DD9869ADC9}" destId="{9201AA0A-AC09-AB4F-85B9-5EF3840E72BF}" srcOrd="1" destOrd="0" presId="urn:microsoft.com/office/officeart/2008/layout/VerticalAccentList"/>
    <dgm:cxn modelId="{84D30A9B-4B7F-A842-AFFD-06AA9EFBC312}" type="presParOf" srcId="{4F3B83EB-8223-8147-B746-B3DD9869ADC9}" destId="{F6C7FA72-9E6B-AE4C-B5B8-BD4E98990399}" srcOrd="2" destOrd="0" presId="urn:microsoft.com/office/officeart/2008/layout/VerticalAccentList"/>
    <dgm:cxn modelId="{BC1B57A4-AFEF-344C-A0D7-A45CE18F6A7A}" type="presParOf" srcId="{4F3B83EB-8223-8147-B746-B3DD9869ADC9}" destId="{06CC678C-766C-5243-B76A-C3483C01FF23}" srcOrd="3" destOrd="0" presId="urn:microsoft.com/office/officeart/2008/layout/VerticalAccentList"/>
    <dgm:cxn modelId="{C06A3D5F-8E0E-DE4D-B51E-E3ABC3402AF1}" type="presParOf" srcId="{4F3B83EB-8223-8147-B746-B3DD9869ADC9}" destId="{AC853FF0-2BCC-E848-8872-44600F3C9F0E}" srcOrd="4" destOrd="0" presId="urn:microsoft.com/office/officeart/2008/layout/VerticalAccentList"/>
    <dgm:cxn modelId="{0FF673EB-8151-6147-98E1-E3E1D97787D0}" type="presParOf" srcId="{4F3B83EB-8223-8147-B746-B3DD9869ADC9}" destId="{C575ADFB-5D7E-9E4E-9947-23ED2AF1F8E3}" srcOrd="5" destOrd="0" presId="urn:microsoft.com/office/officeart/2008/layout/VerticalAccentList"/>
    <dgm:cxn modelId="{39017846-D359-304F-B08A-7B00E8170A67}" type="presParOf" srcId="{4F3B83EB-8223-8147-B746-B3DD9869ADC9}" destId="{A8A14A02-5303-7044-AE2E-31ACFA4D278C}" srcOrd="6" destOrd="0" presId="urn:microsoft.com/office/officeart/2008/layout/VerticalAccentList"/>
    <dgm:cxn modelId="{8780D523-FA6F-884A-BE7A-B0C5616DD323}" type="presParOf" srcId="{4F3B83EB-8223-8147-B746-B3DD9869ADC9}" destId="{64B97740-1A7E-4F46-93BB-E1EB326FC46A}" srcOrd="7" destOrd="0" presId="urn:microsoft.com/office/officeart/2008/layout/VerticalAccentList"/>
    <dgm:cxn modelId="{9C3DEE37-A18F-AF4E-B882-3803023EEFAD}" type="presParOf" srcId="{5BCF8D1D-F31E-CF49-815B-06BA6B3FFB3C}" destId="{F051CF42-0E72-094A-9E49-DFE1402AB780}" srcOrd="5" destOrd="0" presId="urn:microsoft.com/office/officeart/2008/layout/VerticalAccentList"/>
    <dgm:cxn modelId="{7AA07948-8486-F14D-86A9-912F3E7E78E6}" type="presParOf" srcId="{5BCF8D1D-F31E-CF49-815B-06BA6B3FFB3C}" destId="{29FC5F02-DE33-2440-A2F9-8F335FFA01BE}" srcOrd="6" destOrd="0" presId="urn:microsoft.com/office/officeart/2008/layout/VerticalAccentList"/>
    <dgm:cxn modelId="{39054E81-A71B-9E40-9606-D71E6A67D036}" type="presParOf" srcId="{29FC5F02-DE33-2440-A2F9-8F335FFA01BE}" destId="{005B2737-BE8D-EC45-B7AD-E978F226B393}" srcOrd="0" destOrd="0" presId="urn:microsoft.com/office/officeart/2008/layout/VerticalAccentList"/>
    <dgm:cxn modelId="{0ABE143C-6CA1-0649-ADE2-CFFE104290D9}" type="presParOf" srcId="{5BCF8D1D-F31E-CF49-815B-06BA6B3FFB3C}" destId="{9C9916C8-AA5E-5C49-BE45-B6FFAD6C7C9A}" srcOrd="7" destOrd="0" presId="urn:microsoft.com/office/officeart/2008/layout/VerticalAccentList"/>
    <dgm:cxn modelId="{BE7A823A-F044-844C-B0B9-95FB9BC89379}" type="presParOf" srcId="{9C9916C8-AA5E-5C49-BE45-B6FFAD6C7C9A}" destId="{4F2B5BB7-94F5-0F4D-AAF9-A95DE665E0D5}" srcOrd="0" destOrd="0" presId="urn:microsoft.com/office/officeart/2008/layout/VerticalAccentList"/>
    <dgm:cxn modelId="{B692F37D-D2D2-474E-8843-0D90414F5919}" type="presParOf" srcId="{9C9916C8-AA5E-5C49-BE45-B6FFAD6C7C9A}" destId="{F60528F5-B092-F344-BAB8-FBB18F35CBCC}" srcOrd="1" destOrd="0" presId="urn:microsoft.com/office/officeart/2008/layout/VerticalAccentList"/>
    <dgm:cxn modelId="{0D10FE9A-1C61-6E42-B49C-B1D131DE7313}" type="presParOf" srcId="{9C9916C8-AA5E-5C49-BE45-B6FFAD6C7C9A}" destId="{CC5CA696-4147-2347-A6FC-589CE9A27D98}" srcOrd="2" destOrd="0" presId="urn:microsoft.com/office/officeart/2008/layout/VerticalAccentList"/>
    <dgm:cxn modelId="{AA3DBEE1-90A2-274C-BDFD-D9A8206044F1}" type="presParOf" srcId="{9C9916C8-AA5E-5C49-BE45-B6FFAD6C7C9A}" destId="{26D1B4EB-8819-E64F-BF07-115CE6168092}" srcOrd="3" destOrd="0" presId="urn:microsoft.com/office/officeart/2008/layout/VerticalAccentList"/>
    <dgm:cxn modelId="{33F0B549-431C-FD40-AA5D-CF7B3B0817F7}" type="presParOf" srcId="{9C9916C8-AA5E-5C49-BE45-B6FFAD6C7C9A}" destId="{2B11F99E-9E8E-F64D-84E0-264E71452ACF}" srcOrd="4" destOrd="0" presId="urn:microsoft.com/office/officeart/2008/layout/VerticalAccentList"/>
    <dgm:cxn modelId="{08806002-E5FF-9D48-BF33-2878B894834C}" type="presParOf" srcId="{9C9916C8-AA5E-5C49-BE45-B6FFAD6C7C9A}" destId="{E0DE907C-222E-6A40-88B1-961D6B4CA70D}" srcOrd="5" destOrd="0" presId="urn:microsoft.com/office/officeart/2008/layout/VerticalAccentList"/>
    <dgm:cxn modelId="{7C26BDDC-8674-3345-A164-64C8E855709B}" type="presParOf" srcId="{9C9916C8-AA5E-5C49-BE45-B6FFAD6C7C9A}" destId="{7D09CF4B-EBFB-D440-85FF-A4D18D69C6DF}" srcOrd="6"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3C7347F-FE9E-B945-85B4-B2C27E9A0748}" type="doc">
      <dgm:prSet loTypeId="urn:microsoft.com/office/officeart/2008/layout/VerticalAccentList" loCatId="" qsTypeId="urn:microsoft.com/office/officeart/2005/8/quickstyle/simple4" qsCatId="simple" csTypeId="urn:microsoft.com/office/officeart/2005/8/colors/colorful2" csCatId="colorful" phldr="1"/>
      <dgm:spPr/>
      <dgm:t>
        <a:bodyPr/>
        <a:lstStyle/>
        <a:p>
          <a:endParaRPr lang="es-ES_tradnl"/>
        </a:p>
      </dgm:t>
    </dgm:pt>
    <dgm:pt modelId="{282139E2-8B03-C946-8AE2-3BC94A82A37B}">
      <dgm:prSet phldrT="[Text]"/>
      <dgm:spPr/>
      <dgm:t>
        <a:bodyPr/>
        <a:lstStyle/>
        <a:p>
          <a:r>
            <a:rPr lang="es-ES_tradnl" dirty="0" smtClean="0"/>
            <a:t>En 1970 la Universidad Anáhuac, universidad privada que pertenece a los Legionarios de Cristo</a:t>
          </a:r>
          <a:endParaRPr lang="es-ES_tradnl" dirty="0"/>
        </a:p>
      </dgm:t>
    </dgm:pt>
    <dgm:pt modelId="{3A3EDAB5-EC41-9741-80ED-43DDC8F6D4D4}" type="sibTrans" cxnId="{9CCAACFF-0781-914B-AD99-982248EF3E87}">
      <dgm:prSet/>
      <dgm:spPr/>
      <dgm:t>
        <a:bodyPr/>
        <a:lstStyle/>
        <a:p>
          <a:endParaRPr lang="es-ES_tradnl"/>
        </a:p>
      </dgm:t>
    </dgm:pt>
    <dgm:pt modelId="{15BAC3F8-8FC1-8B44-AB2F-E200DF14461B}" type="parTrans" cxnId="{9CCAACFF-0781-914B-AD99-982248EF3E87}">
      <dgm:prSet/>
      <dgm:spPr/>
      <dgm:t>
        <a:bodyPr/>
        <a:lstStyle/>
        <a:p>
          <a:endParaRPr lang="es-ES_tradnl"/>
        </a:p>
      </dgm:t>
    </dgm:pt>
    <dgm:pt modelId="{F658E471-298E-0C4F-948F-F30180055B2B}">
      <dgm:prSet phldrT="[Text]"/>
      <dgm:spPr/>
      <dgm:t>
        <a:bodyPr/>
        <a:lstStyle/>
        <a:p>
          <a:r>
            <a:rPr lang="es-ES_tradnl" dirty="0" smtClean="0"/>
            <a:t>En 1962, el Instituto Pío XII (hoy Universidad del Valle de Atemajac) en la ciudad de Guadalajara. </a:t>
          </a:r>
        </a:p>
        <a:p>
          <a:r>
            <a:rPr lang="es-ES_tradnl" dirty="0" smtClean="0"/>
            <a:t>La UNAM, en 1963.</a:t>
          </a:r>
          <a:endParaRPr lang="es-ES_tradnl" dirty="0"/>
        </a:p>
      </dgm:t>
    </dgm:pt>
    <dgm:pt modelId="{ADEE1D65-A957-3640-9A13-EC261107D43F}" type="sibTrans" cxnId="{FC1DC199-0DCA-694F-8AA1-DB62B0371B23}">
      <dgm:prSet/>
      <dgm:spPr/>
      <dgm:t>
        <a:bodyPr/>
        <a:lstStyle/>
        <a:p>
          <a:endParaRPr lang="es-ES_tradnl"/>
        </a:p>
      </dgm:t>
    </dgm:pt>
    <dgm:pt modelId="{C27EF284-4BA2-744C-A7C8-AE4FA43F80B0}" type="parTrans" cxnId="{FC1DC199-0DCA-694F-8AA1-DB62B0371B23}">
      <dgm:prSet/>
      <dgm:spPr/>
      <dgm:t>
        <a:bodyPr/>
        <a:lstStyle/>
        <a:p>
          <a:endParaRPr lang="es-ES_tradnl"/>
        </a:p>
      </dgm:t>
    </dgm:pt>
    <dgm:pt modelId="{A109A202-C17B-1146-9BF2-84EE405543F5}">
      <dgm:prSet/>
      <dgm:spPr/>
      <dgm:t>
        <a:bodyPr/>
        <a:lstStyle/>
        <a:p>
          <a:r>
            <a:rPr lang="es-ES_tradnl" dirty="0" smtClean="0"/>
            <a:t>Durante las décadas de 1960 y 1970, algunas de las principales universidades públicas y privadas empezaron a impartir la licenciatura en ciencias de la comunicación.</a:t>
          </a:r>
          <a:endParaRPr lang="es-ES_tradnl" dirty="0"/>
        </a:p>
      </dgm:t>
    </dgm:pt>
    <dgm:pt modelId="{EB93A8A1-2C7D-7446-B7AB-39D63E16FFCC}" type="parTrans" cxnId="{837A7CB6-9B3C-374C-B3E4-66227142F067}">
      <dgm:prSet/>
      <dgm:spPr/>
      <dgm:t>
        <a:bodyPr/>
        <a:lstStyle/>
        <a:p>
          <a:endParaRPr lang="es-ES_tradnl"/>
        </a:p>
      </dgm:t>
    </dgm:pt>
    <dgm:pt modelId="{4F1B4BFA-3DA0-6D46-8F57-AA5465D5E1E1}" type="sibTrans" cxnId="{837A7CB6-9B3C-374C-B3E4-66227142F067}">
      <dgm:prSet/>
      <dgm:spPr/>
      <dgm:t>
        <a:bodyPr/>
        <a:lstStyle/>
        <a:p>
          <a:endParaRPr lang="es-ES_tradnl"/>
        </a:p>
      </dgm:t>
    </dgm:pt>
    <dgm:pt modelId="{8A9DEA4E-E2A0-DC43-A52C-AB94477733F1}">
      <dgm:prSet/>
      <dgm:spPr/>
      <dgm:t>
        <a:bodyPr/>
        <a:lstStyle/>
        <a:p>
          <a:r>
            <a:rPr lang="es-ES_tradnl" dirty="0" smtClean="0"/>
            <a:t>En 1967 el Instituto Tecnológico y de Estudios Superiores de Occidente (ITESO), el cual también es propiedad de la Compañía de Jesús y se localiza en la ciudad de Guadalajara. </a:t>
          </a:r>
          <a:endParaRPr lang="es-ES_tradnl" dirty="0"/>
        </a:p>
      </dgm:t>
    </dgm:pt>
    <dgm:pt modelId="{19AF0D9C-CCD8-5C49-AC99-F50005AC1086}" type="parTrans" cxnId="{4206212A-4F49-9445-8840-9D6A52D53596}">
      <dgm:prSet/>
      <dgm:spPr/>
      <dgm:t>
        <a:bodyPr/>
        <a:lstStyle/>
        <a:p>
          <a:endParaRPr lang="es-ES_tradnl"/>
        </a:p>
      </dgm:t>
    </dgm:pt>
    <dgm:pt modelId="{7874FEDE-0B1E-4147-AAC0-707F8CD7DC08}" type="sibTrans" cxnId="{4206212A-4F49-9445-8840-9D6A52D53596}">
      <dgm:prSet/>
      <dgm:spPr/>
      <dgm:t>
        <a:bodyPr/>
        <a:lstStyle/>
        <a:p>
          <a:endParaRPr lang="es-ES_tradnl"/>
        </a:p>
      </dgm:t>
    </dgm:pt>
    <dgm:pt modelId="{8E110CE5-684B-C34A-9F4B-5E9F59504070}">
      <dgm:prSet/>
      <dgm:spPr/>
      <dgm:t>
        <a:bodyPr/>
        <a:lstStyle/>
        <a:p>
          <a:r>
            <a:rPr lang="es-ES_tradnl" dirty="0" smtClean="0"/>
            <a:t>la Universidad del Nuevo Mundo, también una universidad privada, la cual se localiza en un municipio del Estado de México, precisamente en los límites con la Ciudad de México, al igual que la Universidad Anáhuac; y la Universidad de Guadalajara, -universidad pública-. </a:t>
          </a:r>
          <a:endParaRPr lang="es-ES_tradnl" dirty="0"/>
        </a:p>
      </dgm:t>
    </dgm:pt>
    <dgm:pt modelId="{01A3703C-5388-DE49-8F31-6163F4F0106D}" type="parTrans" cxnId="{CDA2DE46-3D01-9E46-9025-5EE3F09B831F}">
      <dgm:prSet/>
      <dgm:spPr/>
      <dgm:t>
        <a:bodyPr/>
        <a:lstStyle/>
        <a:p>
          <a:endParaRPr lang="es-ES_tradnl"/>
        </a:p>
      </dgm:t>
    </dgm:pt>
    <dgm:pt modelId="{BD7793A4-69F4-C747-AA49-D5077689AF93}" type="sibTrans" cxnId="{CDA2DE46-3D01-9E46-9025-5EE3F09B831F}">
      <dgm:prSet/>
      <dgm:spPr/>
      <dgm:t>
        <a:bodyPr/>
        <a:lstStyle/>
        <a:p>
          <a:endParaRPr lang="es-ES_tradnl"/>
        </a:p>
      </dgm:t>
    </dgm:pt>
    <dgm:pt modelId="{5BCF8D1D-F31E-CF49-815B-06BA6B3FFB3C}" type="pres">
      <dgm:prSet presAssocID="{C3C7347F-FE9E-B945-85B4-B2C27E9A0748}" presName="Name0" presStyleCnt="0">
        <dgm:presLayoutVars>
          <dgm:chMax/>
          <dgm:chPref/>
          <dgm:dir/>
        </dgm:presLayoutVars>
      </dgm:prSet>
      <dgm:spPr/>
      <dgm:t>
        <a:bodyPr/>
        <a:lstStyle/>
        <a:p>
          <a:endParaRPr lang="es-ES"/>
        </a:p>
      </dgm:t>
    </dgm:pt>
    <dgm:pt modelId="{50EA6264-CE3B-0044-B61F-F9EFA621C739}" type="pres">
      <dgm:prSet presAssocID="{A109A202-C17B-1146-9BF2-84EE405543F5}" presName="parenttextcomposite" presStyleCnt="0"/>
      <dgm:spPr/>
    </dgm:pt>
    <dgm:pt modelId="{68E7592F-048E-0345-92FD-96F4AA624C6F}" type="pres">
      <dgm:prSet presAssocID="{A109A202-C17B-1146-9BF2-84EE405543F5}" presName="parenttext" presStyleLbl="revTx" presStyleIdx="0" presStyleCnt="5">
        <dgm:presLayoutVars>
          <dgm:chMax/>
          <dgm:chPref val="2"/>
          <dgm:bulletEnabled val="1"/>
        </dgm:presLayoutVars>
      </dgm:prSet>
      <dgm:spPr/>
      <dgm:t>
        <a:bodyPr/>
        <a:lstStyle/>
        <a:p>
          <a:endParaRPr lang="es-ES"/>
        </a:p>
      </dgm:t>
    </dgm:pt>
    <dgm:pt modelId="{57BE68FD-C438-904C-9481-3BB977928612}" type="pres">
      <dgm:prSet presAssocID="{A109A202-C17B-1146-9BF2-84EE405543F5}" presName="parallelogramComposite" presStyleCnt="0"/>
      <dgm:spPr/>
    </dgm:pt>
    <dgm:pt modelId="{8A956422-BB71-4A4A-AA69-58646DEAFDBB}" type="pres">
      <dgm:prSet presAssocID="{A109A202-C17B-1146-9BF2-84EE405543F5}" presName="parallelogram1" presStyleLbl="alignNode1" presStyleIdx="0" presStyleCnt="35"/>
      <dgm:spPr/>
    </dgm:pt>
    <dgm:pt modelId="{F329A67C-7A98-7A4B-AA77-05A8CEEA9D30}" type="pres">
      <dgm:prSet presAssocID="{A109A202-C17B-1146-9BF2-84EE405543F5}" presName="parallelogram2" presStyleLbl="alignNode1" presStyleIdx="1" presStyleCnt="35"/>
      <dgm:spPr/>
    </dgm:pt>
    <dgm:pt modelId="{09106C26-F054-8949-BE39-1DA96D1E06FA}" type="pres">
      <dgm:prSet presAssocID="{A109A202-C17B-1146-9BF2-84EE405543F5}" presName="parallelogram3" presStyleLbl="alignNode1" presStyleIdx="2" presStyleCnt="35"/>
      <dgm:spPr/>
    </dgm:pt>
    <dgm:pt modelId="{265E8079-87CD-8849-AC41-BC3E2D1CE911}" type="pres">
      <dgm:prSet presAssocID="{A109A202-C17B-1146-9BF2-84EE405543F5}" presName="parallelogram4" presStyleLbl="alignNode1" presStyleIdx="3" presStyleCnt="35"/>
      <dgm:spPr/>
    </dgm:pt>
    <dgm:pt modelId="{FDE808DE-96E4-8B48-9938-53003AC7F5B2}" type="pres">
      <dgm:prSet presAssocID="{A109A202-C17B-1146-9BF2-84EE405543F5}" presName="parallelogram5" presStyleLbl="alignNode1" presStyleIdx="4" presStyleCnt="35"/>
      <dgm:spPr/>
    </dgm:pt>
    <dgm:pt modelId="{A7725FE1-AC35-BC4A-BC17-2ACCFBA77B44}" type="pres">
      <dgm:prSet presAssocID="{A109A202-C17B-1146-9BF2-84EE405543F5}" presName="parallelogram6" presStyleLbl="alignNode1" presStyleIdx="5" presStyleCnt="35"/>
      <dgm:spPr/>
    </dgm:pt>
    <dgm:pt modelId="{9A06D707-0B5C-4A40-94EC-9625829B5E4A}" type="pres">
      <dgm:prSet presAssocID="{A109A202-C17B-1146-9BF2-84EE405543F5}" presName="parallelogram7" presStyleLbl="alignNode1" presStyleIdx="6" presStyleCnt="35"/>
      <dgm:spPr/>
    </dgm:pt>
    <dgm:pt modelId="{BDD4A02F-48A6-EC4B-ABFA-ECD40DE5D506}" type="pres">
      <dgm:prSet presAssocID="{4F1B4BFA-3DA0-6D46-8F57-AA5465D5E1E1}" presName="sibTrans" presStyleCnt="0"/>
      <dgm:spPr/>
    </dgm:pt>
    <dgm:pt modelId="{B345B292-A210-5648-AD32-3736C6657D44}" type="pres">
      <dgm:prSet presAssocID="{F658E471-298E-0C4F-948F-F30180055B2B}" presName="parenttextcomposite" presStyleCnt="0"/>
      <dgm:spPr/>
      <dgm:t>
        <a:bodyPr/>
        <a:lstStyle/>
        <a:p>
          <a:endParaRPr lang="es-ES"/>
        </a:p>
      </dgm:t>
    </dgm:pt>
    <dgm:pt modelId="{E0DD396C-8DCD-8D41-8786-1CC0FC12162F}" type="pres">
      <dgm:prSet presAssocID="{F658E471-298E-0C4F-948F-F30180055B2B}" presName="parenttext" presStyleLbl="revTx" presStyleIdx="1" presStyleCnt="5">
        <dgm:presLayoutVars>
          <dgm:chMax/>
          <dgm:chPref val="2"/>
          <dgm:bulletEnabled val="1"/>
        </dgm:presLayoutVars>
      </dgm:prSet>
      <dgm:spPr/>
      <dgm:t>
        <a:bodyPr/>
        <a:lstStyle/>
        <a:p>
          <a:endParaRPr lang="es-ES_tradnl"/>
        </a:p>
      </dgm:t>
    </dgm:pt>
    <dgm:pt modelId="{F69F8620-AC77-A641-A05A-CCA4831C5554}" type="pres">
      <dgm:prSet presAssocID="{F658E471-298E-0C4F-948F-F30180055B2B}" presName="parallelogramComposite" presStyleCnt="0"/>
      <dgm:spPr/>
    </dgm:pt>
    <dgm:pt modelId="{888D5681-32F0-D04F-AE86-1BE1F80269F8}" type="pres">
      <dgm:prSet presAssocID="{F658E471-298E-0C4F-948F-F30180055B2B}" presName="parallelogram1" presStyleLbl="alignNode1" presStyleIdx="7" presStyleCnt="35"/>
      <dgm:spPr/>
    </dgm:pt>
    <dgm:pt modelId="{14AF7838-E375-4F43-87D2-6A053499DFE6}" type="pres">
      <dgm:prSet presAssocID="{F658E471-298E-0C4F-948F-F30180055B2B}" presName="parallelogram2" presStyleLbl="alignNode1" presStyleIdx="8" presStyleCnt="35"/>
      <dgm:spPr/>
    </dgm:pt>
    <dgm:pt modelId="{0E24E26B-B6E7-934B-8A5A-52B852B66A30}" type="pres">
      <dgm:prSet presAssocID="{F658E471-298E-0C4F-948F-F30180055B2B}" presName="parallelogram3" presStyleLbl="alignNode1" presStyleIdx="9" presStyleCnt="35"/>
      <dgm:spPr/>
    </dgm:pt>
    <dgm:pt modelId="{7B4E6A33-FF70-DF44-AB42-28F0E57DC5CF}" type="pres">
      <dgm:prSet presAssocID="{F658E471-298E-0C4F-948F-F30180055B2B}" presName="parallelogram4" presStyleLbl="alignNode1" presStyleIdx="10" presStyleCnt="35"/>
      <dgm:spPr/>
    </dgm:pt>
    <dgm:pt modelId="{9881EFCE-CB5A-4147-AB84-2E70C9DCBEB4}" type="pres">
      <dgm:prSet presAssocID="{F658E471-298E-0C4F-948F-F30180055B2B}" presName="parallelogram5" presStyleLbl="alignNode1" presStyleIdx="11" presStyleCnt="35"/>
      <dgm:spPr/>
    </dgm:pt>
    <dgm:pt modelId="{45EB4824-1F6F-BE45-9A9A-957BEEB1D020}" type="pres">
      <dgm:prSet presAssocID="{F658E471-298E-0C4F-948F-F30180055B2B}" presName="parallelogram6" presStyleLbl="alignNode1" presStyleIdx="12" presStyleCnt="35"/>
      <dgm:spPr/>
    </dgm:pt>
    <dgm:pt modelId="{5F7549D0-E3C2-1C43-90C4-ED9A7CDDFC3A}" type="pres">
      <dgm:prSet presAssocID="{F658E471-298E-0C4F-948F-F30180055B2B}" presName="parallelogram7" presStyleLbl="alignNode1" presStyleIdx="13" presStyleCnt="35"/>
      <dgm:spPr/>
    </dgm:pt>
    <dgm:pt modelId="{F051CF42-0E72-094A-9E49-DFE1402AB780}" type="pres">
      <dgm:prSet presAssocID="{ADEE1D65-A957-3640-9A13-EC261107D43F}" presName="sibTrans" presStyleCnt="0"/>
      <dgm:spPr/>
      <dgm:t>
        <a:bodyPr/>
        <a:lstStyle/>
        <a:p>
          <a:endParaRPr lang="es-ES"/>
        </a:p>
      </dgm:t>
    </dgm:pt>
    <dgm:pt modelId="{211F2463-B435-2648-A36A-743349844BD9}" type="pres">
      <dgm:prSet presAssocID="{8A9DEA4E-E2A0-DC43-A52C-AB94477733F1}" presName="parenttextcomposite" presStyleCnt="0"/>
      <dgm:spPr/>
    </dgm:pt>
    <dgm:pt modelId="{24656085-2168-D645-B0E2-713DA8364296}" type="pres">
      <dgm:prSet presAssocID="{8A9DEA4E-E2A0-DC43-A52C-AB94477733F1}" presName="parenttext" presStyleLbl="revTx" presStyleIdx="2" presStyleCnt="5">
        <dgm:presLayoutVars>
          <dgm:chMax/>
          <dgm:chPref val="2"/>
          <dgm:bulletEnabled val="1"/>
        </dgm:presLayoutVars>
      </dgm:prSet>
      <dgm:spPr/>
      <dgm:t>
        <a:bodyPr/>
        <a:lstStyle/>
        <a:p>
          <a:endParaRPr lang="es-ES"/>
        </a:p>
      </dgm:t>
    </dgm:pt>
    <dgm:pt modelId="{654754B1-E455-8341-950A-4F72F5270C07}" type="pres">
      <dgm:prSet presAssocID="{8A9DEA4E-E2A0-DC43-A52C-AB94477733F1}" presName="parallelogramComposite" presStyleCnt="0"/>
      <dgm:spPr/>
    </dgm:pt>
    <dgm:pt modelId="{6EFD28F8-159B-734C-ABF3-073C543CFABD}" type="pres">
      <dgm:prSet presAssocID="{8A9DEA4E-E2A0-DC43-A52C-AB94477733F1}" presName="parallelogram1" presStyleLbl="alignNode1" presStyleIdx="14" presStyleCnt="35"/>
      <dgm:spPr/>
    </dgm:pt>
    <dgm:pt modelId="{C5F85B2F-25C4-EB4D-82DD-E2518A1B42EF}" type="pres">
      <dgm:prSet presAssocID="{8A9DEA4E-E2A0-DC43-A52C-AB94477733F1}" presName="parallelogram2" presStyleLbl="alignNode1" presStyleIdx="15" presStyleCnt="35"/>
      <dgm:spPr/>
    </dgm:pt>
    <dgm:pt modelId="{94612E61-9241-EA47-BEDE-EC22C7D20F63}" type="pres">
      <dgm:prSet presAssocID="{8A9DEA4E-E2A0-DC43-A52C-AB94477733F1}" presName="parallelogram3" presStyleLbl="alignNode1" presStyleIdx="16" presStyleCnt="35"/>
      <dgm:spPr/>
    </dgm:pt>
    <dgm:pt modelId="{5630F852-A47E-0349-A348-71140EFB5160}" type="pres">
      <dgm:prSet presAssocID="{8A9DEA4E-E2A0-DC43-A52C-AB94477733F1}" presName="parallelogram4" presStyleLbl="alignNode1" presStyleIdx="17" presStyleCnt="35"/>
      <dgm:spPr/>
    </dgm:pt>
    <dgm:pt modelId="{E2F3F04E-8DD9-A14E-A49F-F61385907422}" type="pres">
      <dgm:prSet presAssocID="{8A9DEA4E-E2A0-DC43-A52C-AB94477733F1}" presName="parallelogram5" presStyleLbl="alignNode1" presStyleIdx="18" presStyleCnt="35"/>
      <dgm:spPr/>
    </dgm:pt>
    <dgm:pt modelId="{E044AC6D-C7C9-3A45-9872-133C15257205}" type="pres">
      <dgm:prSet presAssocID="{8A9DEA4E-E2A0-DC43-A52C-AB94477733F1}" presName="parallelogram6" presStyleLbl="alignNode1" presStyleIdx="19" presStyleCnt="35"/>
      <dgm:spPr/>
    </dgm:pt>
    <dgm:pt modelId="{DD5C1A21-51D2-B347-8659-035904ABED76}" type="pres">
      <dgm:prSet presAssocID="{8A9DEA4E-E2A0-DC43-A52C-AB94477733F1}" presName="parallelogram7" presStyleLbl="alignNode1" presStyleIdx="20" presStyleCnt="35"/>
      <dgm:spPr/>
    </dgm:pt>
    <dgm:pt modelId="{260F4DEB-C0BD-FE4B-B7E9-333A1D305A8B}" type="pres">
      <dgm:prSet presAssocID="{7874FEDE-0B1E-4147-AAC0-707F8CD7DC08}" presName="sibTrans" presStyleCnt="0"/>
      <dgm:spPr/>
    </dgm:pt>
    <dgm:pt modelId="{29FC5F02-DE33-2440-A2F9-8F335FFA01BE}" type="pres">
      <dgm:prSet presAssocID="{282139E2-8B03-C946-8AE2-3BC94A82A37B}" presName="parenttextcomposite" presStyleCnt="0"/>
      <dgm:spPr/>
      <dgm:t>
        <a:bodyPr/>
        <a:lstStyle/>
        <a:p>
          <a:endParaRPr lang="es-ES"/>
        </a:p>
      </dgm:t>
    </dgm:pt>
    <dgm:pt modelId="{005B2737-BE8D-EC45-B7AD-E978F226B393}" type="pres">
      <dgm:prSet presAssocID="{282139E2-8B03-C946-8AE2-3BC94A82A37B}" presName="parenttext" presStyleLbl="revTx" presStyleIdx="3" presStyleCnt="5">
        <dgm:presLayoutVars>
          <dgm:chMax/>
          <dgm:chPref val="2"/>
          <dgm:bulletEnabled val="1"/>
        </dgm:presLayoutVars>
      </dgm:prSet>
      <dgm:spPr/>
      <dgm:t>
        <a:bodyPr/>
        <a:lstStyle/>
        <a:p>
          <a:endParaRPr lang="es-ES_tradnl"/>
        </a:p>
      </dgm:t>
    </dgm:pt>
    <dgm:pt modelId="{7B710959-9626-8E43-89BD-7638BEDE29C2}" type="pres">
      <dgm:prSet presAssocID="{282139E2-8B03-C946-8AE2-3BC94A82A37B}" presName="parallelogramComposite" presStyleCnt="0"/>
      <dgm:spPr/>
    </dgm:pt>
    <dgm:pt modelId="{88CC25A3-44AD-CA47-807E-E8989D5A0DA2}" type="pres">
      <dgm:prSet presAssocID="{282139E2-8B03-C946-8AE2-3BC94A82A37B}" presName="parallelogram1" presStyleLbl="alignNode1" presStyleIdx="21" presStyleCnt="35"/>
      <dgm:spPr/>
    </dgm:pt>
    <dgm:pt modelId="{C1F4E095-FAFE-0B43-9AC9-EE50051A45EA}" type="pres">
      <dgm:prSet presAssocID="{282139E2-8B03-C946-8AE2-3BC94A82A37B}" presName="parallelogram2" presStyleLbl="alignNode1" presStyleIdx="22" presStyleCnt="35"/>
      <dgm:spPr/>
    </dgm:pt>
    <dgm:pt modelId="{D37AF97E-24D2-BF41-B0A8-28DC5DBD720C}" type="pres">
      <dgm:prSet presAssocID="{282139E2-8B03-C946-8AE2-3BC94A82A37B}" presName="parallelogram3" presStyleLbl="alignNode1" presStyleIdx="23" presStyleCnt="35"/>
      <dgm:spPr/>
    </dgm:pt>
    <dgm:pt modelId="{88D0585D-BFE1-3246-8DB6-5D9DA5F056C0}" type="pres">
      <dgm:prSet presAssocID="{282139E2-8B03-C946-8AE2-3BC94A82A37B}" presName="parallelogram4" presStyleLbl="alignNode1" presStyleIdx="24" presStyleCnt="35"/>
      <dgm:spPr/>
    </dgm:pt>
    <dgm:pt modelId="{A9A50EC1-3930-8A41-8CF1-29AB8A18DED9}" type="pres">
      <dgm:prSet presAssocID="{282139E2-8B03-C946-8AE2-3BC94A82A37B}" presName="parallelogram5" presStyleLbl="alignNode1" presStyleIdx="25" presStyleCnt="35"/>
      <dgm:spPr/>
    </dgm:pt>
    <dgm:pt modelId="{B0F689FF-AA70-8444-A12D-147D5D7D88D0}" type="pres">
      <dgm:prSet presAssocID="{282139E2-8B03-C946-8AE2-3BC94A82A37B}" presName="parallelogram6" presStyleLbl="alignNode1" presStyleIdx="26" presStyleCnt="35"/>
      <dgm:spPr/>
    </dgm:pt>
    <dgm:pt modelId="{758B9715-30FB-2147-9511-6863126607F6}" type="pres">
      <dgm:prSet presAssocID="{282139E2-8B03-C946-8AE2-3BC94A82A37B}" presName="parallelogram7" presStyleLbl="alignNode1" presStyleIdx="27" presStyleCnt="35"/>
      <dgm:spPr/>
    </dgm:pt>
    <dgm:pt modelId="{54B08F30-F412-3949-8CA3-DDD375CA9DD6}" type="pres">
      <dgm:prSet presAssocID="{3A3EDAB5-EC41-9741-80ED-43DDC8F6D4D4}" presName="sibTrans" presStyleCnt="0"/>
      <dgm:spPr/>
    </dgm:pt>
    <dgm:pt modelId="{DBE1A8BB-7D8E-C441-9FE6-6F91E8294587}" type="pres">
      <dgm:prSet presAssocID="{8E110CE5-684B-C34A-9F4B-5E9F59504070}" presName="parenttextcomposite" presStyleCnt="0"/>
      <dgm:spPr/>
    </dgm:pt>
    <dgm:pt modelId="{B4271957-58C2-5640-9A7D-E4F556B9BEA9}" type="pres">
      <dgm:prSet presAssocID="{8E110CE5-684B-C34A-9F4B-5E9F59504070}" presName="parenttext" presStyleLbl="revTx" presStyleIdx="4" presStyleCnt="5">
        <dgm:presLayoutVars>
          <dgm:chMax/>
          <dgm:chPref val="2"/>
          <dgm:bulletEnabled val="1"/>
        </dgm:presLayoutVars>
      </dgm:prSet>
      <dgm:spPr/>
      <dgm:t>
        <a:bodyPr/>
        <a:lstStyle/>
        <a:p>
          <a:endParaRPr lang="es-ES"/>
        </a:p>
      </dgm:t>
    </dgm:pt>
    <dgm:pt modelId="{57DA57D9-DF56-404A-B29A-1DFDDCC60B71}" type="pres">
      <dgm:prSet presAssocID="{8E110CE5-684B-C34A-9F4B-5E9F59504070}" presName="parallelogramComposite" presStyleCnt="0"/>
      <dgm:spPr/>
    </dgm:pt>
    <dgm:pt modelId="{6EFEA9DC-3550-8C4E-BCED-FC07397B53BF}" type="pres">
      <dgm:prSet presAssocID="{8E110CE5-684B-C34A-9F4B-5E9F59504070}" presName="parallelogram1" presStyleLbl="alignNode1" presStyleIdx="28" presStyleCnt="35"/>
      <dgm:spPr/>
    </dgm:pt>
    <dgm:pt modelId="{E41686E5-8DFF-354C-84B6-A94034019215}" type="pres">
      <dgm:prSet presAssocID="{8E110CE5-684B-C34A-9F4B-5E9F59504070}" presName="parallelogram2" presStyleLbl="alignNode1" presStyleIdx="29" presStyleCnt="35"/>
      <dgm:spPr/>
    </dgm:pt>
    <dgm:pt modelId="{84306974-0794-7B45-A7C8-943CA00A8C4D}" type="pres">
      <dgm:prSet presAssocID="{8E110CE5-684B-C34A-9F4B-5E9F59504070}" presName="parallelogram3" presStyleLbl="alignNode1" presStyleIdx="30" presStyleCnt="35"/>
      <dgm:spPr/>
    </dgm:pt>
    <dgm:pt modelId="{2D014B9C-C712-814D-842C-FCBB4F25F8C2}" type="pres">
      <dgm:prSet presAssocID="{8E110CE5-684B-C34A-9F4B-5E9F59504070}" presName="parallelogram4" presStyleLbl="alignNode1" presStyleIdx="31" presStyleCnt="35"/>
      <dgm:spPr/>
    </dgm:pt>
    <dgm:pt modelId="{7BF6E615-A1E0-2549-A945-4DF53E035D6F}" type="pres">
      <dgm:prSet presAssocID="{8E110CE5-684B-C34A-9F4B-5E9F59504070}" presName="parallelogram5" presStyleLbl="alignNode1" presStyleIdx="32" presStyleCnt="35"/>
      <dgm:spPr/>
    </dgm:pt>
    <dgm:pt modelId="{232400B8-C717-8E41-8372-A60CEC4C06FC}" type="pres">
      <dgm:prSet presAssocID="{8E110CE5-684B-C34A-9F4B-5E9F59504070}" presName="parallelogram6" presStyleLbl="alignNode1" presStyleIdx="33" presStyleCnt="35"/>
      <dgm:spPr/>
    </dgm:pt>
    <dgm:pt modelId="{3A24C405-60BB-234F-AE5E-B63A683F6856}" type="pres">
      <dgm:prSet presAssocID="{8E110CE5-684B-C34A-9F4B-5E9F59504070}" presName="parallelogram7" presStyleLbl="alignNode1" presStyleIdx="34" presStyleCnt="35"/>
      <dgm:spPr/>
    </dgm:pt>
  </dgm:ptLst>
  <dgm:cxnLst>
    <dgm:cxn modelId="{A312209A-F3C4-8747-B827-F1B70D81F95C}" type="presOf" srcId="{8E110CE5-684B-C34A-9F4B-5E9F59504070}" destId="{B4271957-58C2-5640-9A7D-E4F556B9BEA9}" srcOrd="0" destOrd="0" presId="urn:microsoft.com/office/officeart/2008/layout/VerticalAccentList"/>
    <dgm:cxn modelId="{9CCAACFF-0781-914B-AD99-982248EF3E87}" srcId="{C3C7347F-FE9E-B945-85B4-B2C27E9A0748}" destId="{282139E2-8B03-C946-8AE2-3BC94A82A37B}" srcOrd="3" destOrd="0" parTransId="{15BAC3F8-8FC1-8B44-AB2F-E200DF14461B}" sibTransId="{3A3EDAB5-EC41-9741-80ED-43DDC8F6D4D4}"/>
    <dgm:cxn modelId="{4206212A-4F49-9445-8840-9D6A52D53596}" srcId="{C3C7347F-FE9E-B945-85B4-B2C27E9A0748}" destId="{8A9DEA4E-E2A0-DC43-A52C-AB94477733F1}" srcOrd="2" destOrd="0" parTransId="{19AF0D9C-CCD8-5C49-AC99-F50005AC1086}" sibTransId="{7874FEDE-0B1E-4147-AAC0-707F8CD7DC08}"/>
    <dgm:cxn modelId="{FC1DC199-0DCA-694F-8AA1-DB62B0371B23}" srcId="{C3C7347F-FE9E-B945-85B4-B2C27E9A0748}" destId="{F658E471-298E-0C4F-948F-F30180055B2B}" srcOrd="1" destOrd="0" parTransId="{C27EF284-4BA2-744C-A7C8-AE4FA43F80B0}" sibTransId="{ADEE1D65-A957-3640-9A13-EC261107D43F}"/>
    <dgm:cxn modelId="{CDA2DE46-3D01-9E46-9025-5EE3F09B831F}" srcId="{C3C7347F-FE9E-B945-85B4-B2C27E9A0748}" destId="{8E110CE5-684B-C34A-9F4B-5E9F59504070}" srcOrd="4" destOrd="0" parTransId="{01A3703C-5388-DE49-8F31-6163F4F0106D}" sibTransId="{BD7793A4-69F4-C747-AA49-D5077689AF93}"/>
    <dgm:cxn modelId="{837A7CB6-9B3C-374C-B3E4-66227142F067}" srcId="{C3C7347F-FE9E-B945-85B4-B2C27E9A0748}" destId="{A109A202-C17B-1146-9BF2-84EE405543F5}" srcOrd="0" destOrd="0" parTransId="{EB93A8A1-2C7D-7446-B7AB-39D63E16FFCC}" sibTransId="{4F1B4BFA-3DA0-6D46-8F57-AA5465D5E1E1}"/>
    <dgm:cxn modelId="{7CF884BF-6DA0-C142-8F6C-C42181A31A6A}" type="presOf" srcId="{C3C7347F-FE9E-B945-85B4-B2C27E9A0748}" destId="{5BCF8D1D-F31E-CF49-815B-06BA6B3FFB3C}" srcOrd="0" destOrd="0" presId="urn:microsoft.com/office/officeart/2008/layout/VerticalAccentList"/>
    <dgm:cxn modelId="{8B8BFFD0-F104-A445-8E5C-4E0E460E4658}" type="presOf" srcId="{282139E2-8B03-C946-8AE2-3BC94A82A37B}" destId="{005B2737-BE8D-EC45-B7AD-E978F226B393}" srcOrd="0" destOrd="0" presId="urn:microsoft.com/office/officeart/2008/layout/VerticalAccentList"/>
    <dgm:cxn modelId="{202F09BC-AC3D-F241-B063-A3A59F7179C0}" type="presOf" srcId="{8A9DEA4E-E2A0-DC43-A52C-AB94477733F1}" destId="{24656085-2168-D645-B0E2-713DA8364296}" srcOrd="0" destOrd="0" presId="urn:microsoft.com/office/officeart/2008/layout/VerticalAccentList"/>
    <dgm:cxn modelId="{889CC704-1410-4F4E-827F-30C62E3CCBF4}" type="presOf" srcId="{A109A202-C17B-1146-9BF2-84EE405543F5}" destId="{68E7592F-048E-0345-92FD-96F4AA624C6F}" srcOrd="0" destOrd="0" presId="urn:microsoft.com/office/officeart/2008/layout/VerticalAccentList"/>
    <dgm:cxn modelId="{4F09C2AC-9E73-144B-9BCE-4DD74D1AB5A8}" type="presOf" srcId="{F658E471-298E-0C4F-948F-F30180055B2B}" destId="{E0DD396C-8DCD-8D41-8786-1CC0FC12162F}" srcOrd="0" destOrd="0" presId="urn:microsoft.com/office/officeart/2008/layout/VerticalAccentList"/>
    <dgm:cxn modelId="{C37F9443-9BFB-4644-A664-A3DC2E1C9E33}" type="presParOf" srcId="{5BCF8D1D-F31E-CF49-815B-06BA6B3FFB3C}" destId="{50EA6264-CE3B-0044-B61F-F9EFA621C739}" srcOrd="0" destOrd="0" presId="urn:microsoft.com/office/officeart/2008/layout/VerticalAccentList"/>
    <dgm:cxn modelId="{3EAF2368-43AE-F24E-82F4-A0C08DD0F730}" type="presParOf" srcId="{50EA6264-CE3B-0044-B61F-F9EFA621C739}" destId="{68E7592F-048E-0345-92FD-96F4AA624C6F}" srcOrd="0" destOrd="0" presId="urn:microsoft.com/office/officeart/2008/layout/VerticalAccentList"/>
    <dgm:cxn modelId="{C91A745D-605D-354B-8646-E7D47A9D8860}" type="presParOf" srcId="{5BCF8D1D-F31E-CF49-815B-06BA6B3FFB3C}" destId="{57BE68FD-C438-904C-9481-3BB977928612}" srcOrd="1" destOrd="0" presId="urn:microsoft.com/office/officeart/2008/layout/VerticalAccentList"/>
    <dgm:cxn modelId="{33045C00-96A0-FA45-A319-6DE4EA5177C0}" type="presParOf" srcId="{57BE68FD-C438-904C-9481-3BB977928612}" destId="{8A956422-BB71-4A4A-AA69-58646DEAFDBB}" srcOrd="0" destOrd="0" presId="urn:microsoft.com/office/officeart/2008/layout/VerticalAccentList"/>
    <dgm:cxn modelId="{61D6445F-450B-CE42-80D0-BEF1BABBD130}" type="presParOf" srcId="{57BE68FD-C438-904C-9481-3BB977928612}" destId="{F329A67C-7A98-7A4B-AA77-05A8CEEA9D30}" srcOrd="1" destOrd="0" presId="urn:microsoft.com/office/officeart/2008/layout/VerticalAccentList"/>
    <dgm:cxn modelId="{05374A83-4AED-784E-A620-E310029AE5B1}" type="presParOf" srcId="{57BE68FD-C438-904C-9481-3BB977928612}" destId="{09106C26-F054-8949-BE39-1DA96D1E06FA}" srcOrd="2" destOrd="0" presId="urn:microsoft.com/office/officeart/2008/layout/VerticalAccentList"/>
    <dgm:cxn modelId="{CC3D1B4D-160C-5A4D-8A50-ABFE2F1F29AA}" type="presParOf" srcId="{57BE68FD-C438-904C-9481-3BB977928612}" destId="{265E8079-87CD-8849-AC41-BC3E2D1CE911}" srcOrd="3" destOrd="0" presId="urn:microsoft.com/office/officeart/2008/layout/VerticalAccentList"/>
    <dgm:cxn modelId="{2324673F-155F-3F4A-9FB6-4C1083BFCCDC}" type="presParOf" srcId="{57BE68FD-C438-904C-9481-3BB977928612}" destId="{FDE808DE-96E4-8B48-9938-53003AC7F5B2}" srcOrd="4" destOrd="0" presId="urn:microsoft.com/office/officeart/2008/layout/VerticalAccentList"/>
    <dgm:cxn modelId="{1F725B03-3AD2-7549-8674-96CAB82CB96A}" type="presParOf" srcId="{57BE68FD-C438-904C-9481-3BB977928612}" destId="{A7725FE1-AC35-BC4A-BC17-2ACCFBA77B44}" srcOrd="5" destOrd="0" presId="urn:microsoft.com/office/officeart/2008/layout/VerticalAccentList"/>
    <dgm:cxn modelId="{C3366347-52C5-0643-B966-08E86919B3A4}" type="presParOf" srcId="{57BE68FD-C438-904C-9481-3BB977928612}" destId="{9A06D707-0B5C-4A40-94EC-9625829B5E4A}" srcOrd="6" destOrd="0" presId="urn:microsoft.com/office/officeart/2008/layout/VerticalAccentList"/>
    <dgm:cxn modelId="{2AC33527-71EE-1641-8762-18D1FC45E58F}" type="presParOf" srcId="{5BCF8D1D-F31E-CF49-815B-06BA6B3FFB3C}" destId="{BDD4A02F-48A6-EC4B-ABFA-ECD40DE5D506}" srcOrd="2" destOrd="0" presId="urn:microsoft.com/office/officeart/2008/layout/VerticalAccentList"/>
    <dgm:cxn modelId="{CDAEAFFB-2590-024E-8952-3D0C20D1B6FF}" type="presParOf" srcId="{5BCF8D1D-F31E-CF49-815B-06BA6B3FFB3C}" destId="{B345B292-A210-5648-AD32-3736C6657D44}" srcOrd="3" destOrd="0" presId="urn:microsoft.com/office/officeart/2008/layout/VerticalAccentList"/>
    <dgm:cxn modelId="{7E981D21-7D71-8E46-9537-6A5D6CCFABE0}" type="presParOf" srcId="{B345B292-A210-5648-AD32-3736C6657D44}" destId="{E0DD396C-8DCD-8D41-8786-1CC0FC12162F}" srcOrd="0" destOrd="0" presId="urn:microsoft.com/office/officeart/2008/layout/VerticalAccentList"/>
    <dgm:cxn modelId="{6265FEE7-3652-FB4C-A8C2-3C12863C504C}" type="presParOf" srcId="{5BCF8D1D-F31E-CF49-815B-06BA6B3FFB3C}" destId="{F69F8620-AC77-A641-A05A-CCA4831C5554}" srcOrd="4" destOrd="0" presId="urn:microsoft.com/office/officeart/2008/layout/VerticalAccentList"/>
    <dgm:cxn modelId="{A91CE78D-AB01-1742-BA3A-0B89C06D0E23}" type="presParOf" srcId="{F69F8620-AC77-A641-A05A-CCA4831C5554}" destId="{888D5681-32F0-D04F-AE86-1BE1F80269F8}" srcOrd="0" destOrd="0" presId="urn:microsoft.com/office/officeart/2008/layout/VerticalAccentList"/>
    <dgm:cxn modelId="{2BF36CB9-DDEB-ED4E-BBAD-1A0655A14C97}" type="presParOf" srcId="{F69F8620-AC77-A641-A05A-CCA4831C5554}" destId="{14AF7838-E375-4F43-87D2-6A053499DFE6}" srcOrd="1" destOrd="0" presId="urn:microsoft.com/office/officeart/2008/layout/VerticalAccentList"/>
    <dgm:cxn modelId="{2AD5B6B9-57D4-8D4C-9D72-914B671E1810}" type="presParOf" srcId="{F69F8620-AC77-A641-A05A-CCA4831C5554}" destId="{0E24E26B-B6E7-934B-8A5A-52B852B66A30}" srcOrd="2" destOrd="0" presId="urn:microsoft.com/office/officeart/2008/layout/VerticalAccentList"/>
    <dgm:cxn modelId="{AAA17BA5-9A0F-0C47-AEB7-4CC451C103E2}" type="presParOf" srcId="{F69F8620-AC77-A641-A05A-CCA4831C5554}" destId="{7B4E6A33-FF70-DF44-AB42-28F0E57DC5CF}" srcOrd="3" destOrd="0" presId="urn:microsoft.com/office/officeart/2008/layout/VerticalAccentList"/>
    <dgm:cxn modelId="{11280BBE-C2C0-634D-A2F4-46733AC9B3B1}" type="presParOf" srcId="{F69F8620-AC77-A641-A05A-CCA4831C5554}" destId="{9881EFCE-CB5A-4147-AB84-2E70C9DCBEB4}" srcOrd="4" destOrd="0" presId="urn:microsoft.com/office/officeart/2008/layout/VerticalAccentList"/>
    <dgm:cxn modelId="{C4690EEA-E804-3245-92F0-77C20F6CC916}" type="presParOf" srcId="{F69F8620-AC77-A641-A05A-CCA4831C5554}" destId="{45EB4824-1F6F-BE45-9A9A-957BEEB1D020}" srcOrd="5" destOrd="0" presId="urn:microsoft.com/office/officeart/2008/layout/VerticalAccentList"/>
    <dgm:cxn modelId="{81BC95CD-7748-354A-A079-9FAF05269717}" type="presParOf" srcId="{F69F8620-AC77-A641-A05A-CCA4831C5554}" destId="{5F7549D0-E3C2-1C43-90C4-ED9A7CDDFC3A}" srcOrd="6" destOrd="0" presId="urn:microsoft.com/office/officeart/2008/layout/VerticalAccentList"/>
    <dgm:cxn modelId="{1663606B-2F6A-8A43-B752-C000C7772041}" type="presParOf" srcId="{5BCF8D1D-F31E-CF49-815B-06BA6B3FFB3C}" destId="{F051CF42-0E72-094A-9E49-DFE1402AB780}" srcOrd="5" destOrd="0" presId="urn:microsoft.com/office/officeart/2008/layout/VerticalAccentList"/>
    <dgm:cxn modelId="{204934B4-D0EC-B948-8B68-4C9C0A14FC13}" type="presParOf" srcId="{5BCF8D1D-F31E-CF49-815B-06BA6B3FFB3C}" destId="{211F2463-B435-2648-A36A-743349844BD9}" srcOrd="6" destOrd="0" presId="urn:microsoft.com/office/officeart/2008/layout/VerticalAccentList"/>
    <dgm:cxn modelId="{C09C7845-FFED-0F45-B786-AB722C9E230C}" type="presParOf" srcId="{211F2463-B435-2648-A36A-743349844BD9}" destId="{24656085-2168-D645-B0E2-713DA8364296}" srcOrd="0" destOrd="0" presId="urn:microsoft.com/office/officeart/2008/layout/VerticalAccentList"/>
    <dgm:cxn modelId="{A4DBA300-32A9-D545-935A-D210868CC916}" type="presParOf" srcId="{5BCF8D1D-F31E-CF49-815B-06BA6B3FFB3C}" destId="{654754B1-E455-8341-950A-4F72F5270C07}" srcOrd="7" destOrd="0" presId="urn:microsoft.com/office/officeart/2008/layout/VerticalAccentList"/>
    <dgm:cxn modelId="{2D9555EC-22BD-8445-A909-6C7732A2F60C}" type="presParOf" srcId="{654754B1-E455-8341-950A-4F72F5270C07}" destId="{6EFD28F8-159B-734C-ABF3-073C543CFABD}" srcOrd="0" destOrd="0" presId="urn:microsoft.com/office/officeart/2008/layout/VerticalAccentList"/>
    <dgm:cxn modelId="{F15E84CB-A459-8F4A-BCE7-8C94890EBD4D}" type="presParOf" srcId="{654754B1-E455-8341-950A-4F72F5270C07}" destId="{C5F85B2F-25C4-EB4D-82DD-E2518A1B42EF}" srcOrd="1" destOrd="0" presId="urn:microsoft.com/office/officeart/2008/layout/VerticalAccentList"/>
    <dgm:cxn modelId="{A31E1FB5-CDCD-5840-AADD-7FD05C5F663C}" type="presParOf" srcId="{654754B1-E455-8341-950A-4F72F5270C07}" destId="{94612E61-9241-EA47-BEDE-EC22C7D20F63}" srcOrd="2" destOrd="0" presId="urn:microsoft.com/office/officeart/2008/layout/VerticalAccentList"/>
    <dgm:cxn modelId="{5845CFD7-5911-C140-B65D-703C531F9F87}" type="presParOf" srcId="{654754B1-E455-8341-950A-4F72F5270C07}" destId="{5630F852-A47E-0349-A348-71140EFB5160}" srcOrd="3" destOrd="0" presId="urn:microsoft.com/office/officeart/2008/layout/VerticalAccentList"/>
    <dgm:cxn modelId="{EF5A5EFB-14C3-0440-9697-984D4E86B3E8}" type="presParOf" srcId="{654754B1-E455-8341-950A-4F72F5270C07}" destId="{E2F3F04E-8DD9-A14E-A49F-F61385907422}" srcOrd="4" destOrd="0" presId="urn:microsoft.com/office/officeart/2008/layout/VerticalAccentList"/>
    <dgm:cxn modelId="{72D68647-43B8-AF45-A478-6CFFBE863C81}" type="presParOf" srcId="{654754B1-E455-8341-950A-4F72F5270C07}" destId="{E044AC6D-C7C9-3A45-9872-133C15257205}" srcOrd="5" destOrd="0" presId="urn:microsoft.com/office/officeart/2008/layout/VerticalAccentList"/>
    <dgm:cxn modelId="{3F9D0DFF-D767-3E4E-B1FC-59ECBA703305}" type="presParOf" srcId="{654754B1-E455-8341-950A-4F72F5270C07}" destId="{DD5C1A21-51D2-B347-8659-035904ABED76}" srcOrd="6" destOrd="0" presId="urn:microsoft.com/office/officeart/2008/layout/VerticalAccentList"/>
    <dgm:cxn modelId="{D77EA47B-4F76-F646-AE8B-0E78CB939B7B}" type="presParOf" srcId="{5BCF8D1D-F31E-CF49-815B-06BA6B3FFB3C}" destId="{260F4DEB-C0BD-FE4B-B7E9-333A1D305A8B}" srcOrd="8" destOrd="0" presId="urn:microsoft.com/office/officeart/2008/layout/VerticalAccentList"/>
    <dgm:cxn modelId="{2D74D77F-5CAD-7D45-8D98-8049528D1612}" type="presParOf" srcId="{5BCF8D1D-F31E-CF49-815B-06BA6B3FFB3C}" destId="{29FC5F02-DE33-2440-A2F9-8F335FFA01BE}" srcOrd="9" destOrd="0" presId="urn:microsoft.com/office/officeart/2008/layout/VerticalAccentList"/>
    <dgm:cxn modelId="{FE58D00C-C04C-6440-90A1-F0C839911BCC}" type="presParOf" srcId="{29FC5F02-DE33-2440-A2F9-8F335FFA01BE}" destId="{005B2737-BE8D-EC45-B7AD-E978F226B393}" srcOrd="0" destOrd="0" presId="urn:microsoft.com/office/officeart/2008/layout/VerticalAccentList"/>
    <dgm:cxn modelId="{2CA93A3C-B416-4845-8B9C-82ABB5C33925}" type="presParOf" srcId="{5BCF8D1D-F31E-CF49-815B-06BA6B3FFB3C}" destId="{7B710959-9626-8E43-89BD-7638BEDE29C2}" srcOrd="10" destOrd="0" presId="urn:microsoft.com/office/officeart/2008/layout/VerticalAccentList"/>
    <dgm:cxn modelId="{4DB46839-EF85-6844-9FBD-F63CD1BB1731}" type="presParOf" srcId="{7B710959-9626-8E43-89BD-7638BEDE29C2}" destId="{88CC25A3-44AD-CA47-807E-E8989D5A0DA2}" srcOrd="0" destOrd="0" presId="urn:microsoft.com/office/officeart/2008/layout/VerticalAccentList"/>
    <dgm:cxn modelId="{9A75C373-8BE2-E743-8C46-336CC4448A38}" type="presParOf" srcId="{7B710959-9626-8E43-89BD-7638BEDE29C2}" destId="{C1F4E095-FAFE-0B43-9AC9-EE50051A45EA}" srcOrd="1" destOrd="0" presId="urn:microsoft.com/office/officeart/2008/layout/VerticalAccentList"/>
    <dgm:cxn modelId="{28F902BD-E746-BF43-ACDF-4B52A2F57AB7}" type="presParOf" srcId="{7B710959-9626-8E43-89BD-7638BEDE29C2}" destId="{D37AF97E-24D2-BF41-B0A8-28DC5DBD720C}" srcOrd="2" destOrd="0" presId="urn:microsoft.com/office/officeart/2008/layout/VerticalAccentList"/>
    <dgm:cxn modelId="{4B524A72-0454-6742-BC8A-27A71CC4FC7E}" type="presParOf" srcId="{7B710959-9626-8E43-89BD-7638BEDE29C2}" destId="{88D0585D-BFE1-3246-8DB6-5D9DA5F056C0}" srcOrd="3" destOrd="0" presId="urn:microsoft.com/office/officeart/2008/layout/VerticalAccentList"/>
    <dgm:cxn modelId="{3F2F28BF-D538-784D-8CCC-A7C6D690C40C}" type="presParOf" srcId="{7B710959-9626-8E43-89BD-7638BEDE29C2}" destId="{A9A50EC1-3930-8A41-8CF1-29AB8A18DED9}" srcOrd="4" destOrd="0" presId="urn:microsoft.com/office/officeart/2008/layout/VerticalAccentList"/>
    <dgm:cxn modelId="{14B9572C-5BD4-884C-B4AB-7E0A724747EF}" type="presParOf" srcId="{7B710959-9626-8E43-89BD-7638BEDE29C2}" destId="{B0F689FF-AA70-8444-A12D-147D5D7D88D0}" srcOrd="5" destOrd="0" presId="urn:microsoft.com/office/officeart/2008/layout/VerticalAccentList"/>
    <dgm:cxn modelId="{C760473C-E944-434B-BF05-E1BEECE16B59}" type="presParOf" srcId="{7B710959-9626-8E43-89BD-7638BEDE29C2}" destId="{758B9715-30FB-2147-9511-6863126607F6}" srcOrd="6" destOrd="0" presId="urn:microsoft.com/office/officeart/2008/layout/VerticalAccentList"/>
    <dgm:cxn modelId="{D3A01825-AF01-2C4D-B870-16A8584DB4B2}" type="presParOf" srcId="{5BCF8D1D-F31E-CF49-815B-06BA6B3FFB3C}" destId="{54B08F30-F412-3949-8CA3-DDD375CA9DD6}" srcOrd="11" destOrd="0" presId="urn:microsoft.com/office/officeart/2008/layout/VerticalAccentList"/>
    <dgm:cxn modelId="{7AA42A15-0B1D-8240-8CCA-F19B7087BAB1}" type="presParOf" srcId="{5BCF8D1D-F31E-CF49-815B-06BA6B3FFB3C}" destId="{DBE1A8BB-7D8E-C441-9FE6-6F91E8294587}" srcOrd="12" destOrd="0" presId="urn:microsoft.com/office/officeart/2008/layout/VerticalAccentList"/>
    <dgm:cxn modelId="{4B964949-99DF-8141-9527-7812A9205E5D}" type="presParOf" srcId="{DBE1A8BB-7D8E-C441-9FE6-6F91E8294587}" destId="{B4271957-58C2-5640-9A7D-E4F556B9BEA9}" srcOrd="0" destOrd="0" presId="urn:microsoft.com/office/officeart/2008/layout/VerticalAccentList"/>
    <dgm:cxn modelId="{FD4D4558-8C97-CB45-BFB7-CD64FD9E19E6}" type="presParOf" srcId="{5BCF8D1D-F31E-CF49-815B-06BA6B3FFB3C}" destId="{57DA57D9-DF56-404A-B29A-1DFDDCC60B71}" srcOrd="13" destOrd="0" presId="urn:microsoft.com/office/officeart/2008/layout/VerticalAccentList"/>
    <dgm:cxn modelId="{8AFA8556-C8A4-004A-A37E-D995A8F852FB}" type="presParOf" srcId="{57DA57D9-DF56-404A-B29A-1DFDDCC60B71}" destId="{6EFEA9DC-3550-8C4E-BCED-FC07397B53BF}" srcOrd="0" destOrd="0" presId="urn:microsoft.com/office/officeart/2008/layout/VerticalAccentList"/>
    <dgm:cxn modelId="{C3704A9B-21B7-8C42-A29E-9E41B87D01AF}" type="presParOf" srcId="{57DA57D9-DF56-404A-B29A-1DFDDCC60B71}" destId="{E41686E5-8DFF-354C-84B6-A94034019215}" srcOrd="1" destOrd="0" presId="urn:microsoft.com/office/officeart/2008/layout/VerticalAccentList"/>
    <dgm:cxn modelId="{FCB6A994-134D-584C-BBF6-20C7FAF34B21}" type="presParOf" srcId="{57DA57D9-DF56-404A-B29A-1DFDDCC60B71}" destId="{84306974-0794-7B45-A7C8-943CA00A8C4D}" srcOrd="2" destOrd="0" presId="urn:microsoft.com/office/officeart/2008/layout/VerticalAccentList"/>
    <dgm:cxn modelId="{4C62106D-8828-1049-80D5-CA4F73007B14}" type="presParOf" srcId="{57DA57D9-DF56-404A-B29A-1DFDDCC60B71}" destId="{2D014B9C-C712-814D-842C-FCBB4F25F8C2}" srcOrd="3" destOrd="0" presId="urn:microsoft.com/office/officeart/2008/layout/VerticalAccentList"/>
    <dgm:cxn modelId="{5202B830-C91C-DF4C-83D5-CA7543F32919}" type="presParOf" srcId="{57DA57D9-DF56-404A-B29A-1DFDDCC60B71}" destId="{7BF6E615-A1E0-2549-A945-4DF53E035D6F}" srcOrd="4" destOrd="0" presId="urn:microsoft.com/office/officeart/2008/layout/VerticalAccentList"/>
    <dgm:cxn modelId="{81A2A23B-4AD4-BC4B-B619-80453C5F2565}" type="presParOf" srcId="{57DA57D9-DF56-404A-B29A-1DFDDCC60B71}" destId="{232400B8-C717-8E41-8372-A60CEC4C06FC}" srcOrd="5" destOrd="0" presId="urn:microsoft.com/office/officeart/2008/layout/VerticalAccentList"/>
    <dgm:cxn modelId="{9965829E-51F9-E840-B733-06D5122B8CB9}" type="presParOf" srcId="{57DA57D9-DF56-404A-B29A-1DFDDCC60B71}" destId="{3A24C405-60BB-234F-AE5E-B63A683F6856}" srcOrd="6"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3C7347F-FE9E-B945-85B4-B2C27E9A0748}" type="doc">
      <dgm:prSet loTypeId="urn:microsoft.com/office/officeart/2008/layout/VerticalAccentList" loCatId="" qsTypeId="urn:microsoft.com/office/officeart/2005/8/quickstyle/simple4" qsCatId="simple" csTypeId="urn:microsoft.com/office/officeart/2005/8/colors/colorful2" csCatId="colorful" phldr="1"/>
      <dgm:spPr/>
      <dgm:t>
        <a:bodyPr/>
        <a:lstStyle/>
        <a:p>
          <a:endParaRPr lang="es-ES_tradnl"/>
        </a:p>
      </dgm:t>
    </dgm:pt>
    <dgm:pt modelId="{A9AE3042-5974-214D-B338-652E78DCB22D}">
      <dgm:prSet phldrT="[Text]"/>
      <dgm:spPr/>
      <dgm:t>
        <a:bodyPr/>
        <a:lstStyle/>
        <a:p>
          <a:endParaRPr lang="es-ES_tradnl" dirty="0"/>
        </a:p>
      </dgm:t>
    </dgm:pt>
    <dgm:pt modelId="{282139E2-8B03-C946-8AE2-3BC94A82A37B}">
      <dgm:prSet phldrT="[Text]"/>
      <dgm:spPr/>
      <dgm:t>
        <a:bodyPr/>
        <a:lstStyle/>
        <a:p>
          <a:r>
            <a:rPr lang="es-ES_tradnl" dirty="0" smtClean="0"/>
            <a:t>Es posible afirmar que quiénes diseñaron los programas de estudio de las Maestrías en Ciencias de la Comunicación en México básicamente repararon en la necesidad de formar a docentes e investigadores</a:t>
          </a:r>
          <a:endParaRPr lang="es-ES_tradnl" dirty="0"/>
        </a:p>
      </dgm:t>
    </dgm:pt>
    <dgm:pt modelId="{3A3EDAB5-EC41-9741-80ED-43DDC8F6D4D4}" type="sibTrans" cxnId="{9CCAACFF-0781-914B-AD99-982248EF3E87}">
      <dgm:prSet/>
      <dgm:spPr/>
      <dgm:t>
        <a:bodyPr/>
        <a:lstStyle/>
        <a:p>
          <a:endParaRPr lang="es-ES_tradnl"/>
        </a:p>
      </dgm:t>
    </dgm:pt>
    <dgm:pt modelId="{15BAC3F8-8FC1-8B44-AB2F-E200DF14461B}" type="parTrans" cxnId="{9CCAACFF-0781-914B-AD99-982248EF3E87}">
      <dgm:prSet/>
      <dgm:spPr/>
      <dgm:t>
        <a:bodyPr/>
        <a:lstStyle/>
        <a:p>
          <a:endParaRPr lang="es-ES_tradnl"/>
        </a:p>
      </dgm:t>
    </dgm:pt>
    <dgm:pt modelId="{3FF1CCFD-019A-E44B-A4A8-F7CD31D70B1D}" type="sibTrans" cxnId="{5147524A-89FF-0E42-A63D-2E82566BC577}">
      <dgm:prSet/>
      <dgm:spPr/>
      <dgm:t>
        <a:bodyPr/>
        <a:lstStyle/>
        <a:p>
          <a:endParaRPr lang="es-ES_tradnl"/>
        </a:p>
      </dgm:t>
    </dgm:pt>
    <dgm:pt modelId="{5108A4E9-8EBB-2541-93C4-747D4EB00BDD}" type="parTrans" cxnId="{5147524A-89FF-0E42-A63D-2E82566BC577}">
      <dgm:prSet/>
      <dgm:spPr/>
      <dgm:t>
        <a:bodyPr/>
        <a:lstStyle/>
        <a:p>
          <a:endParaRPr lang="es-ES_tradnl"/>
        </a:p>
      </dgm:t>
    </dgm:pt>
    <dgm:pt modelId="{EC43E2FF-368B-B944-8206-5B2FBFC14C68}">
      <dgm:prSet phldrT="[Text]"/>
      <dgm:spPr/>
      <dgm:t>
        <a:bodyPr/>
        <a:lstStyle/>
        <a:p>
          <a:endParaRPr lang="es-ES_tradnl" dirty="0"/>
        </a:p>
      </dgm:t>
    </dgm:pt>
    <dgm:pt modelId="{F658E471-298E-0C4F-948F-F30180055B2B}">
      <dgm:prSet phldrT="[Text]"/>
      <dgm:spPr/>
      <dgm:t>
        <a:bodyPr/>
        <a:lstStyle/>
        <a:p>
          <a:r>
            <a:rPr lang="es-ES_tradnl" dirty="0" smtClean="0"/>
            <a:t>También en el año de 1976 la Universidad Iberoamericana abrió el primer posgrado en comunicación.</a:t>
          </a:r>
          <a:endParaRPr lang="es-ES_tradnl" dirty="0"/>
        </a:p>
      </dgm:t>
    </dgm:pt>
    <dgm:pt modelId="{ADEE1D65-A957-3640-9A13-EC261107D43F}" type="sibTrans" cxnId="{FC1DC199-0DCA-694F-8AA1-DB62B0371B23}">
      <dgm:prSet/>
      <dgm:spPr/>
      <dgm:t>
        <a:bodyPr/>
        <a:lstStyle/>
        <a:p>
          <a:endParaRPr lang="es-ES_tradnl"/>
        </a:p>
      </dgm:t>
    </dgm:pt>
    <dgm:pt modelId="{C27EF284-4BA2-744C-A7C8-AE4FA43F80B0}" type="parTrans" cxnId="{FC1DC199-0DCA-694F-8AA1-DB62B0371B23}">
      <dgm:prSet/>
      <dgm:spPr/>
      <dgm:t>
        <a:bodyPr/>
        <a:lstStyle/>
        <a:p>
          <a:endParaRPr lang="es-ES_tradnl"/>
        </a:p>
      </dgm:t>
    </dgm:pt>
    <dgm:pt modelId="{488A1BB6-A743-1149-8094-796BA477A114}" type="sibTrans" cxnId="{26901B99-B9BB-4449-9174-D1858923BF59}">
      <dgm:prSet/>
      <dgm:spPr/>
      <dgm:t>
        <a:bodyPr/>
        <a:lstStyle/>
        <a:p>
          <a:endParaRPr lang="es-ES_tradnl"/>
        </a:p>
      </dgm:t>
    </dgm:pt>
    <dgm:pt modelId="{8BC3B6EC-7C6B-E34C-A6DB-39B2A94E064F}" type="parTrans" cxnId="{26901B99-B9BB-4449-9174-D1858923BF59}">
      <dgm:prSet/>
      <dgm:spPr/>
      <dgm:t>
        <a:bodyPr/>
        <a:lstStyle/>
        <a:p>
          <a:endParaRPr lang="es-ES_tradnl"/>
        </a:p>
      </dgm:t>
    </dgm:pt>
    <dgm:pt modelId="{F5B2740B-1966-B84A-82D2-E1A651AC09D2}">
      <dgm:prSet phldrT="[Text]"/>
      <dgm:spPr/>
      <dgm:t>
        <a:bodyPr/>
        <a:lstStyle/>
        <a:p>
          <a:endParaRPr lang="es-ES_tradnl" dirty="0"/>
        </a:p>
      </dgm:t>
    </dgm:pt>
    <dgm:pt modelId="{01C8A882-F5B0-3541-9AAF-2A404FAAE6A6}">
      <dgm:prSet phldrT="[Text]"/>
      <dgm:spPr/>
      <dgm:t>
        <a:bodyPr/>
        <a:lstStyle/>
        <a:p>
          <a:r>
            <a:rPr lang="es-ES_tradnl" dirty="0" smtClean="0"/>
            <a:t>MÉXICO</a:t>
          </a:r>
          <a:endParaRPr lang="es-ES_tradnl" dirty="0"/>
        </a:p>
      </dgm:t>
    </dgm:pt>
    <dgm:pt modelId="{7542157B-94A5-294D-9B66-FA9EC11A5D69}" type="sibTrans" cxnId="{FFBC15B5-5FDA-4146-8FB5-6D50C6084C76}">
      <dgm:prSet/>
      <dgm:spPr/>
      <dgm:t>
        <a:bodyPr/>
        <a:lstStyle/>
        <a:p>
          <a:endParaRPr lang="es-ES_tradnl"/>
        </a:p>
      </dgm:t>
    </dgm:pt>
    <dgm:pt modelId="{510676BE-3ECC-9340-B9C4-6649E2B2BA55}" type="parTrans" cxnId="{FFBC15B5-5FDA-4146-8FB5-6D50C6084C76}">
      <dgm:prSet/>
      <dgm:spPr/>
      <dgm:t>
        <a:bodyPr/>
        <a:lstStyle/>
        <a:p>
          <a:endParaRPr lang="es-ES_tradnl"/>
        </a:p>
      </dgm:t>
    </dgm:pt>
    <dgm:pt modelId="{6B2395E4-ED15-2C4C-93EE-B59A5B0C6E76}" type="sibTrans" cxnId="{CCC09FAD-A49C-2A4B-B291-E1DF420E8787}">
      <dgm:prSet/>
      <dgm:spPr/>
      <dgm:t>
        <a:bodyPr/>
        <a:lstStyle/>
        <a:p>
          <a:endParaRPr lang="es-ES_tradnl"/>
        </a:p>
      </dgm:t>
    </dgm:pt>
    <dgm:pt modelId="{1678278B-05FD-DE43-9BCB-E2B97304C51F}" type="parTrans" cxnId="{CCC09FAD-A49C-2A4B-B291-E1DF420E8787}">
      <dgm:prSet/>
      <dgm:spPr/>
      <dgm:t>
        <a:bodyPr/>
        <a:lstStyle/>
        <a:p>
          <a:endParaRPr lang="es-ES_tradnl"/>
        </a:p>
      </dgm:t>
    </dgm:pt>
    <dgm:pt modelId="{40B15257-9D02-9344-AAA6-3D3DDD571140}">
      <dgm:prSet/>
      <dgm:spPr/>
      <dgm:t>
        <a:bodyPr/>
        <a:lstStyle/>
        <a:p>
          <a:endParaRPr lang="es-ES_tradnl" dirty="0"/>
        </a:p>
      </dgm:t>
    </dgm:pt>
    <dgm:pt modelId="{29D19AA0-350B-614B-88C6-F640A668B0F9}" type="parTrans" cxnId="{DAE4A8C7-84D4-6645-BC07-E493958514A3}">
      <dgm:prSet/>
      <dgm:spPr/>
      <dgm:t>
        <a:bodyPr/>
        <a:lstStyle/>
        <a:p>
          <a:endParaRPr lang="es-ES_tradnl"/>
        </a:p>
      </dgm:t>
    </dgm:pt>
    <dgm:pt modelId="{A54539CD-612F-3B47-A321-80D92C84A6F6}" type="sibTrans" cxnId="{DAE4A8C7-84D4-6645-BC07-E493958514A3}">
      <dgm:prSet/>
      <dgm:spPr/>
      <dgm:t>
        <a:bodyPr/>
        <a:lstStyle/>
        <a:p>
          <a:endParaRPr lang="es-ES_tradnl"/>
        </a:p>
      </dgm:t>
    </dgm:pt>
    <dgm:pt modelId="{706C3DF5-A861-3942-898D-A9E4D33B5047}">
      <dgm:prSet/>
      <dgm:spPr/>
      <dgm:t>
        <a:bodyPr/>
        <a:lstStyle/>
        <a:p>
          <a:r>
            <a:rPr lang="es-ES_tradnl" dirty="0" smtClean="0"/>
            <a:t>-</a:t>
          </a:r>
          <a:endParaRPr lang="es-ES_tradnl" dirty="0"/>
        </a:p>
      </dgm:t>
    </dgm:pt>
    <dgm:pt modelId="{43BC1148-CC23-3C4C-AD7F-972F94CD9CE3}" type="parTrans" cxnId="{0A829C79-5971-C14C-A7AF-8DB27CE8817B}">
      <dgm:prSet/>
      <dgm:spPr/>
      <dgm:t>
        <a:bodyPr/>
        <a:lstStyle/>
        <a:p>
          <a:endParaRPr lang="es-ES_tradnl"/>
        </a:p>
      </dgm:t>
    </dgm:pt>
    <dgm:pt modelId="{C387F146-FD12-FE4B-ABFF-6949BAB46926}" type="sibTrans" cxnId="{0A829C79-5971-C14C-A7AF-8DB27CE8817B}">
      <dgm:prSet/>
      <dgm:spPr/>
      <dgm:t>
        <a:bodyPr/>
        <a:lstStyle/>
        <a:p>
          <a:endParaRPr lang="es-ES_tradnl"/>
        </a:p>
      </dgm:t>
    </dgm:pt>
    <dgm:pt modelId="{B8D32BC2-5084-E74C-A2A5-BB5219A25F67}">
      <dgm:prSet/>
      <dgm:spPr/>
      <dgm:t>
        <a:bodyPr/>
        <a:lstStyle/>
        <a:p>
          <a:r>
            <a:rPr lang="es-ES_tradnl" dirty="0" smtClean="0"/>
            <a:t>En el año 2001 más de 55 escuelas o universidades en las cuales se impartía la licenciatura en periodismo, en ciencias de la comunicación, carreras afines o programas de posgrado en comunicación participaban como miembros activos de CONEICC.</a:t>
          </a:r>
          <a:endParaRPr lang="es-ES_tradnl" dirty="0"/>
        </a:p>
      </dgm:t>
    </dgm:pt>
    <dgm:pt modelId="{089D5DC9-6CDF-0D47-8E02-85FEC7CAC87F}" type="parTrans" cxnId="{CC2ACE30-D2FE-FD4C-9A60-F02B8A1AC52C}">
      <dgm:prSet/>
      <dgm:spPr/>
      <dgm:t>
        <a:bodyPr/>
        <a:lstStyle/>
        <a:p>
          <a:endParaRPr lang="es-ES_tradnl"/>
        </a:p>
      </dgm:t>
    </dgm:pt>
    <dgm:pt modelId="{CFFF3577-D5FA-2D4C-A2BE-E7280BCD2DA7}" type="sibTrans" cxnId="{CC2ACE30-D2FE-FD4C-9A60-F02B8A1AC52C}">
      <dgm:prSet/>
      <dgm:spPr/>
      <dgm:t>
        <a:bodyPr/>
        <a:lstStyle/>
        <a:p>
          <a:endParaRPr lang="es-ES_tradnl"/>
        </a:p>
      </dgm:t>
    </dgm:pt>
    <dgm:pt modelId="{12773CAE-AD5D-8F46-8437-E59C287CFDEB}">
      <dgm:prSet/>
      <dgm:spPr/>
      <dgm:t>
        <a:bodyPr/>
        <a:lstStyle/>
        <a:p>
          <a:r>
            <a:rPr lang="es-ES_tradnl" dirty="0" smtClean="0"/>
            <a:t>En 1979, la Facultad de Ciencias Políticas y Sociales de la UNAM, ubicada en el sur de la Ciudad de México, empezó a impartir la maestría en comunicación.</a:t>
          </a:r>
          <a:endParaRPr lang="es-ES_tradnl" dirty="0"/>
        </a:p>
      </dgm:t>
    </dgm:pt>
    <dgm:pt modelId="{6121FCAC-66C5-474B-BA68-CCDE628DCDAE}" type="parTrans" cxnId="{14C4627F-1ED4-B54B-81D3-794229BF2339}">
      <dgm:prSet/>
      <dgm:spPr/>
      <dgm:t>
        <a:bodyPr/>
        <a:lstStyle/>
        <a:p>
          <a:endParaRPr lang="es-ES_tradnl"/>
        </a:p>
      </dgm:t>
    </dgm:pt>
    <dgm:pt modelId="{D8E6CE7E-4104-0744-BB60-4A681B44CE6E}" type="sibTrans" cxnId="{14C4627F-1ED4-B54B-81D3-794229BF2339}">
      <dgm:prSet/>
      <dgm:spPr/>
      <dgm:t>
        <a:bodyPr/>
        <a:lstStyle/>
        <a:p>
          <a:endParaRPr lang="es-ES_tradnl"/>
        </a:p>
      </dgm:t>
    </dgm:pt>
    <dgm:pt modelId="{2A2572D2-E4FC-0B43-B56E-1C2A928110F0}">
      <dgm:prSet/>
      <dgm:spPr/>
      <dgm:t>
        <a:bodyPr/>
        <a:lstStyle/>
        <a:p>
          <a:r>
            <a:rPr lang="es-ES_tradnl" dirty="0" smtClean="0"/>
            <a:t>a pesar de que los egresados de la licenciatura en ciencias de la comunicación históricamente han manifestado un pobre interés por realizar estudios de posgrado en las ciencias de la comunicación</a:t>
          </a:r>
          <a:endParaRPr lang="es-ES_tradnl" dirty="0"/>
        </a:p>
      </dgm:t>
    </dgm:pt>
    <dgm:pt modelId="{DDFCD308-B834-D541-ACB5-EED57E66E491}" type="parTrans" cxnId="{A2D9A72C-A532-FB4E-BBC8-DFEADF5B408A}">
      <dgm:prSet/>
      <dgm:spPr/>
      <dgm:t>
        <a:bodyPr/>
        <a:lstStyle/>
        <a:p>
          <a:endParaRPr lang="es-ES_tradnl"/>
        </a:p>
      </dgm:t>
    </dgm:pt>
    <dgm:pt modelId="{C1843DB5-F339-C84D-91D5-436CB15BE4CF}" type="sibTrans" cxnId="{A2D9A72C-A532-FB4E-BBC8-DFEADF5B408A}">
      <dgm:prSet/>
      <dgm:spPr/>
      <dgm:t>
        <a:bodyPr/>
        <a:lstStyle/>
        <a:p>
          <a:endParaRPr lang="es-ES_tradnl"/>
        </a:p>
      </dgm:t>
    </dgm:pt>
    <dgm:pt modelId="{5BCF8D1D-F31E-CF49-815B-06BA6B3FFB3C}" type="pres">
      <dgm:prSet presAssocID="{C3C7347F-FE9E-B945-85B4-B2C27E9A0748}" presName="Name0" presStyleCnt="0">
        <dgm:presLayoutVars>
          <dgm:chMax/>
          <dgm:chPref/>
          <dgm:dir/>
        </dgm:presLayoutVars>
      </dgm:prSet>
      <dgm:spPr/>
      <dgm:t>
        <a:bodyPr/>
        <a:lstStyle/>
        <a:p>
          <a:endParaRPr lang="es-ES"/>
        </a:p>
      </dgm:t>
    </dgm:pt>
    <dgm:pt modelId="{25034254-CA63-C148-8CE1-9E8241D8C49B}" type="pres">
      <dgm:prSet presAssocID="{01C8A882-F5B0-3541-9AAF-2A404FAAE6A6}" presName="parenttextcomposite" presStyleCnt="0"/>
      <dgm:spPr/>
      <dgm:t>
        <a:bodyPr/>
        <a:lstStyle/>
        <a:p>
          <a:endParaRPr lang="es-ES"/>
        </a:p>
      </dgm:t>
    </dgm:pt>
    <dgm:pt modelId="{DA17FF77-AE1C-994C-BBC5-0A2CE344B25A}" type="pres">
      <dgm:prSet presAssocID="{01C8A882-F5B0-3541-9AAF-2A404FAAE6A6}" presName="parenttext" presStyleLbl="revTx" presStyleIdx="0" presStyleCnt="3">
        <dgm:presLayoutVars>
          <dgm:chMax/>
          <dgm:chPref val="2"/>
          <dgm:bulletEnabled val="1"/>
        </dgm:presLayoutVars>
      </dgm:prSet>
      <dgm:spPr/>
      <dgm:t>
        <a:bodyPr/>
        <a:lstStyle/>
        <a:p>
          <a:endParaRPr lang="es-ES_tradnl"/>
        </a:p>
      </dgm:t>
    </dgm:pt>
    <dgm:pt modelId="{3712B285-99F7-6C40-B8CE-AE2E97F11986}" type="pres">
      <dgm:prSet presAssocID="{01C8A882-F5B0-3541-9AAF-2A404FAAE6A6}" presName="composite" presStyleCnt="0"/>
      <dgm:spPr/>
      <dgm:t>
        <a:bodyPr/>
        <a:lstStyle/>
        <a:p>
          <a:endParaRPr lang="es-ES"/>
        </a:p>
      </dgm:t>
    </dgm:pt>
    <dgm:pt modelId="{B32737BF-C1E0-8D40-B115-678C29A87B42}" type="pres">
      <dgm:prSet presAssocID="{01C8A882-F5B0-3541-9AAF-2A404FAAE6A6}" presName="chevron1" presStyleLbl="alignNode1" presStyleIdx="0" presStyleCnt="21"/>
      <dgm:spPr/>
      <dgm:t>
        <a:bodyPr/>
        <a:lstStyle/>
        <a:p>
          <a:endParaRPr lang="es-ES"/>
        </a:p>
      </dgm:t>
    </dgm:pt>
    <dgm:pt modelId="{2A816150-E4F7-7944-BA3E-A862646BC040}" type="pres">
      <dgm:prSet presAssocID="{01C8A882-F5B0-3541-9AAF-2A404FAAE6A6}" presName="chevron2" presStyleLbl="alignNode1" presStyleIdx="1" presStyleCnt="21"/>
      <dgm:spPr/>
      <dgm:t>
        <a:bodyPr/>
        <a:lstStyle/>
        <a:p>
          <a:endParaRPr lang="es-ES"/>
        </a:p>
      </dgm:t>
    </dgm:pt>
    <dgm:pt modelId="{1C9B9AE9-543B-D549-8968-CF66DC6C77C2}" type="pres">
      <dgm:prSet presAssocID="{01C8A882-F5B0-3541-9AAF-2A404FAAE6A6}" presName="chevron3" presStyleLbl="alignNode1" presStyleIdx="2" presStyleCnt="21"/>
      <dgm:spPr/>
      <dgm:t>
        <a:bodyPr/>
        <a:lstStyle/>
        <a:p>
          <a:endParaRPr lang="es-ES"/>
        </a:p>
      </dgm:t>
    </dgm:pt>
    <dgm:pt modelId="{9EBB427D-0C57-8246-8FF5-CD2E7A438240}" type="pres">
      <dgm:prSet presAssocID="{01C8A882-F5B0-3541-9AAF-2A404FAAE6A6}" presName="chevron4" presStyleLbl="alignNode1" presStyleIdx="3" presStyleCnt="21"/>
      <dgm:spPr/>
      <dgm:t>
        <a:bodyPr/>
        <a:lstStyle/>
        <a:p>
          <a:endParaRPr lang="es-ES"/>
        </a:p>
      </dgm:t>
    </dgm:pt>
    <dgm:pt modelId="{61AF4CB5-34C0-9C4A-82C9-F76C33080E2A}" type="pres">
      <dgm:prSet presAssocID="{01C8A882-F5B0-3541-9AAF-2A404FAAE6A6}" presName="chevron5" presStyleLbl="alignNode1" presStyleIdx="4" presStyleCnt="21"/>
      <dgm:spPr/>
      <dgm:t>
        <a:bodyPr/>
        <a:lstStyle/>
        <a:p>
          <a:endParaRPr lang="es-ES"/>
        </a:p>
      </dgm:t>
    </dgm:pt>
    <dgm:pt modelId="{0521AC8D-6383-ED44-9FEE-B6D654D922BA}" type="pres">
      <dgm:prSet presAssocID="{01C8A882-F5B0-3541-9AAF-2A404FAAE6A6}" presName="chevron6" presStyleLbl="alignNode1" presStyleIdx="5" presStyleCnt="21"/>
      <dgm:spPr/>
      <dgm:t>
        <a:bodyPr/>
        <a:lstStyle/>
        <a:p>
          <a:endParaRPr lang="es-ES"/>
        </a:p>
      </dgm:t>
    </dgm:pt>
    <dgm:pt modelId="{7DC0FC1D-F878-9E4C-8D08-4F038566F468}" type="pres">
      <dgm:prSet presAssocID="{01C8A882-F5B0-3541-9AAF-2A404FAAE6A6}" presName="chevron7" presStyleLbl="alignNode1" presStyleIdx="6" presStyleCnt="21" custLinFactNeighborX="80917" custLinFactNeighborY="-3506"/>
      <dgm:spPr/>
      <dgm:t>
        <a:bodyPr/>
        <a:lstStyle/>
        <a:p>
          <a:endParaRPr lang="es-ES"/>
        </a:p>
      </dgm:t>
    </dgm:pt>
    <dgm:pt modelId="{4E31FA85-3D14-9E43-B259-6488C7FBB531}" type="pres">
      <dgm:prSet presAssocID="{01C8A882-F5B0-3541-9AAF-2A404FAAE6A6}" presName="childtext" presStyleLbl="solidFgAcc1" presStyleIdx="0" presStyleCnt="3">
        <dgm:presLayoutVars>
          <dgm:chMax/>
          <dgm:chPref val="0"/>
          <dgm:bulletEnabled val="1"/>
        </dgm:presLayoutVars>
      </dgm:prSet>
      <dgm:spPr/>
      <dgm:t>
        <a:bodyPr/>
        <a:lstStyle/>
        <a:p>
          <a:endParaRPr lang="es-ES_tradnl"/>
        </a:p>
      </dgm:t>
    </dgm:pt>
    <dgm:pt modelId="{B8451DB6-00EB-CD48-92AB-788C7AE54C9A}" type="pres">
      <dgm:prSet presAssocID="{7542157B-94A5-294D-9B66-FA9EC11A5D69}" presName="sibTrans" presStyleCnt="0"/>
      <dgm:spPr/>
      <dgm:t>
        <a:bodyPr/>
        <a:lstStyle/>
        <a:p>
          <a:endParaRPr lang="es-ES"/>
        </a:p>
      </dgm:t>
    </dgm:pt>
    <dgm:pt modelId="{B345B292-A210-5648-AD32-3736C6657D44}" type="pres">
      <dgm:prSet presAssocID="{F658E471-298E-0C4F-948F-F30180055B2B}" presName="parenttextcomposite" presStyleCnt="0"/>
      <dgm:spPr/>
      <dgm:t>
        <a:bodyPr/>
        <a:lstStyle/>
        <a:p>
          <a:endParaRPr lang="es-ES"/>
        </a:p>
      </dgm:t>
    </dgm:pt>
    <dgm:pt modelId="{E0DD396C-8DCD-8D41-8786-1CC0FC12162F}" type="pres">
      <dgm:prSet presAssocID="{F658E471-298E-0C4F-948F-F30180055B2B}" presName="parenttext" presStyleLbl="revTx" presStyleIdx="1" presStyleCnt="3">
        <dgm:presLayoutVars>
          <dgm:chMax/>
          <dgm:chPref val="2"/>
          <dgm:bulletEnabled val="1"/>
        </dgm:presLayoutVars>
      </dgm:prSet>
      <dgm:spPr/>
      <dgm:t>
        <a:bodyPr/>
        <a:lstStyle/>
        <a:p>
          <a:endParaRPr lang="es-ES_tradnl"/>
        </a:p>
      </dgm:t>
    </dgm:pt>
    <dgm:pt modelId="{4F3B83EB-8223-8147-B746-B3DD9869ADC9}" type="pres">
      <dgm:prSet presAssocID="{F658E471-298E-0C4F-948F-F30180055B2B}" presName="composite" presStyleCnt="0"/>
      <dgm:spPr/>
      <dgm:t>
        <a:bodyPr/>
        <a:lstStyle/>
        <a:p>
          <a:endParaRPr lang="es-ES"/>
        </a:p>
      </dgm:t>
    </dgm:pt>
    <dgm:pt modelId="{1289943F-FD73-864E-9DA3-D5BAA59AE17A}" type="pres">
      <dgm:prSet presAssocID="{F658E471-298E-0C4F-948F-F30180055B2B}" presName="chevron1" presStyleLbl="alignNode1" presStyleIdx="7" presStyleCnt="21"/>
      <dgm:spPr/>
      <dgm:t>
        <a:bodyPr/>
        <a:lstStyle/>
        <a:p>
          <a:endParaRPr lang="es-ES"/>
        </a:p>
      </dgm:t>
    </dgm:pt>
    <dgm:pt modelId="{9201AA0A-AC09-AB4F-85B9-5EF3840E72BF}" type="pres">
      <dgm:prSet presAssocID="{F658E471-298E-0C4F-948F-F30180055B2B}" presName="chevron2" presStyleLbl="alignNode1" presStyleIdx="8" presStyleCnt="21"/>
      <dgm:spPr/>
      <dgm:t>
        <a:bodyPr/>
        <a:lstStyle/>
        <a:p>
          <a:endParaRPr lang="es-ES"/>
        </a:p>
      </dgm:t>
    </dgm:pt>
    <dgm:pt modelId="{F6C7FA72-9E6B-AE4C-B5B8-BD4E98990399}" type="pres">
      <dgm:prSet presAssocID="{F658E471-298E-0C4F-948F-F30180055B2B}" presName="chevron3" presStyleLbl="alignNode1" presStyleIdx="9" presStyleCnt="21"/>
      <dgm:spPr/>
      <dgm:t>
        <a:bodyPr/>
        <a:lstStyle/>
        <a:p>
          <a:endParaRPr lang="es-ES"/>
        </a:p>
      </dgm:t>
    </dgm:pt>
    <dgm:pt modelId="{06CC678C-766C-5243-B76A-C3483C01FF23}" type="pres">
      <dgm:prSet presAssocID="{F658E471-298E-0C4F-948F-F30180055B2B}" presName="chevron4" presStyleLbl="alignNode1" presStyleIdx="10" presStyleCnt="21"/>
      <dgm:spPr/>
      <dgm:t>
        <a:bodyPr/>
        <a:lstStyle/>
        <a:p>
          <a:endParaRPr lang="es-ES"/>
        </a:p>
      </dgm:t>
    </dgm:pt>
    <dgm:pt modelId="{AC853FF0-2BCC-E848-8872-44600F3C9F0E}" type="pres">
      <dgm:prSet presAssocID="{F658E471-298E-0C4F-948F-F30180055B2B}" presName="chevron5" presStyleLbl="alignNode1" presStyleIdx="11" presStyleCnt="21"/>
      <dgm:spPr/>
      <dgm:t>
        <a:bodyPr/>
        <a:lstStyle/>
        <a:p>
          <a:endParaRPr lang="es-ES"/>
        </a:p>
      </dgm:t>
    </dgm:pt>
    <dgm:pt modelId="{C575ADFB-5D7E-9E4E-9947-23ED2AF1F8E3}" type="pres">
      <dgm:prSet presAssocID="{F658E471-298E-0C4F-948F-F30180055B2B}" presName="chevron6" presStyleLbl="alignNode1" presStyleIdx="12" presStyleCnt="21"/>
      <dgm:spPr/>
      <dgm:t>
        <a:bodyPr/>
        <a:lstStyle/>
        <a:p>
          <a:endParaRPr lang="es-ES"/>
        </a:p>
      </dgm:t>
    </dgm:pt>
    <dgm:pt modelId="{A8A14A02-5303-7044-AE2E-31ACFA4D278C}" type="pres">
      <dgm:prSet presAssocID="{F658E471-298E-0C4F-948F-F30180055B2B}" presName="chevron7" presStyleLbl="alignNode1" presStyleIdx="13" presStyleCnt="21" custLinFactNeighborX="80917" custLinFactNeighborY="3506"/>
      <dgm:spPr/>
      <dgm:t>
        <a:bodyPr/>
        <a:lstStyle/>
        <a:p>
          <a:endParaRPr lang="es-ES"/>
        </a:p>
      </dgm:t>
    </dgm:pt>
    <dgm:pt modelId="{64B97740-1A7E-4F46-93BB-E1EB326FC46A}" type="pres">
      <dgm:prSet presAssocID="{F658E471-298E-0C4F-948F-F30180055B2B}" presName="childtext" presStyleLbl="solidFgAcc1" presStyleIdx="1" presStyleCnt="3">
        <dgm:presLayoutVars>
          <dgm:chMax/>
          <dgm:chPref val="0"/>
          <dgm:bulletEnabled val="1"/>
        </dgm:presLayoutVars>
      </dgm:prSet>
      <dgm:spPr/>
      <dgm:t>
        <a:bodyPr/>
        <a:lstStyle/>
        <a:p>
          <a:endParaRPr lang="es-ES_tradnl"/>
        </a:p>
      </dgm:t>
    </dgm:pt>
    <dgm:pt modelId="{F051CF42-0E72-094A-9E49-DFE1402AB780}" type="pres">
      <dgm:prSet presAssocID="{ADEE1D65-A957-3640-9A13-EC261107D43F}" presName="sibTrans" presStyleCnt="0"/>
      <dgm:spPr/>
      <dgm:t>
        <a:bodyPr/>
        <a:lstStyle/>
        <a:p>
          <a:endParaRPr lang="es-ES"/>
        </a:p>
      </dgm:t>
    </dgm:pt>
    <dgm:pt modelId="{29FC5F02-DE33-2440-A2F9-8F335FFA01BE}" type="pres">
      <dgm:prSet presAssocID="{282139E2-8B03-C946-8AE2-3BC94A82A37B}" presName="parenttextcomposite" presStyleCnt="0"/>
      <dgm:spPr/>
      <dgm:t>
        <a:bodyPr/>
        <a:lstStyle/>
        <a:p>
          <a:endParaRPr lang="es-ES"/>
        </a:p>
      </dgm:t>
    </dgm:pt>
    <dgm:pt modelId="{005B2737-BE8D-EC45-B7AD-E978F226B393}" type="pres">
      <dgm:prSet presAssocID="{282139E2-8B03-C946-8AE2-3BC94A82A37B}" presName="parenttext" presStyleLbl="revTx" presStyleIdx="2" presStyleCnt="3">
        <dgm:presLayoutVars>
          <dgm:chMax/>
          <dgm:chPref val="2"/>
          <dgm:bulletEnabled val="1"/>
        </dgm:presLayoutVars>
      </dgm:prSet>
      <dgm:spPr/>
      <dgm:t>
        <a:bodyPr/>
        <a:lstStyle/>
        <a:p>
          <a:endParaRPr lang="es-ES_tradnl"/>
        </a:p>
      </dgm:t>
    </dgm:pt>
    <dgm:pt modelId="{6CB8B87D-13BB-7847-B389-67EAB049FEA4}" type="pres">
      <dgm:prSet presAssocID="{282139E2-8B03-C946-8AE2-3BC94A82A37B}" presName="composite" presStyleCnt="0"/>
      <dgm:spPr/>
      <dgm:t>
        <a:bodyPr/>
        <a:lstStyle/>
        <a:p>
          <a:endParaRPr lang="es-ES"/>
        </a:p>
      </dgm:t>
    </dgm:pt>
    <dgm:pt modelId="{F22FCC22-C963-BF45-8CD5-ACFA62527DE9}" type="pres">
      <dgm:prSet presAssocID="{282139E2-8B03-C946-8AE2-3BC94A82A37B}" presName="chevron1" presStyleLbl="alignNode1" presStyleIdx="14" presStyleCnt="21"/>
      <dgm:spPr/>
      <dgm:t>
        <a:bodyPr/>
        <a:lstStyle/>
        <a:p>
          <a:endParaRPr lang="es-ES"/>
        </a:p>
      </dgm:t>
    </dgm:pt>
    <dgm:pt modelId="{9008DE6D-C187-7740-9F19-71203CFE5910}" type="pres">
      <dgm:prSet presAssocID="{282139E2-8B03-C946-8AE2-3BC94A82A37B}" presName="chevron2" presStyleLbl="alignNode1" presStyleIdx="15" presStyleCnt="21"/>
      <dgm:spPr/>
      <dgm:t>
        <a:bodyPr/>
        <a:lstStyle/>
        <a:p>
          <a:endParaRPr lang="es-ES"/>
        </a:p>
      </dgm:t>
    </dgm:pt>
    <dgm:pt modelId="{E95C3606-BE23-2946-B3DE-A3948255C2E7}" type="pres">
      <dgm:prSet presAssocID="{282139E2-8B03-C946-8AE2-3BC94A82A37B}" presName="chevron3" presStyleLbl="alignNode1" presStyleIdx="16" presStyleCnt="21"/>
      <dgm:spPr/>
      <dgm:t>
        <a:bodyPr/>
        <a:lstStyle/>
        <a:p>
          <a:endParaRPr lang="es-ES"/>
        </a:p>
      </dgm:t>
    </dgm:pt>
    <dgm:pt modelId="{A5476307-23FB-5D4E-8426-69903F001929}" type="pres">
      <dgm:prSet presAssocID="{282139E2-8B03-C946-8AE2-3BC94A82A37B}" presName="chevron4" presStyleLbl="alignNode1" presStyleIdx="17" presStyleCnt="21"/>
      <dgm:spPr/>
      <dgm:t>
        <a:bodyPr/>
        <a:lstStyle/>
        <a:p>
          <a:endParaRPr lang="es-ES"/>
        </a:p>
      </dgm:t>
    </dgm:pt>
    <dgm:pt modelId="{F9077C08-C77B-154C-8F30-4A53A3B43D34}" type="pres">
      <dgm:prSet presAssocID="{282139E2-8B03-C946-8AE2-3BC94A82A37B}" presName="chevron5" presStyleLbl="alignNode1" presStyleIdx="18" presStyleCnt="21"/>
      <dgm:spPr/>
      <dgm:t>
        <a:bodyPr/>
        <a:lstStyle/>
        <a:p>
          <a:endParaRPr lang="es-ES"/>
        </a:p>
      </dgm:t>
    </dgm:pt>
    <dgm:pt modelId="{96D92689-6CC5-514A-851F-BB0301AE8337}" type="pres">
      <dgm:prSet presAssocID="{282139E2-8B03-C946-8AE2-3BC94A82A37B}" presName="chevron6" presStyleLbl="alignNode1" presStyleIdx="19" presStyleCnt="21"/>
      <dgm:spPr/>
      <dgm:t>
        <a:bodyPr/>
        <a:lstStyle/>
        <a:p>
          <a:endParaRPr lang="es-ES"/>
        </a:p>
      </dgm:t>
    </dgm:pt>
    <dgm:pt modelId="{40833951-C73D-924F-8A7C-FCF79524ED76}" type="pres">
      <dgm:prSet presAssocID="{282139E2-8B03-C946-8AE2-3BC94A82A37B}" presName="chevron7" presStyleLbl="alignNode1" presStyleIdx="20" presStyleCnt="21"/>
      <dgm:spPr/>
      <dgm:t>
        <a:bodyPr/>
        <a:lstStyle/>
        <a:p>
          <a:endParaRPr lang="es-ES"/>
        </a:p>
      </dgm:t>
    </dgm:pt>
    <dgm:pt modelId="{059F2ACA-4AE7-5740-80C0-85C02280076F}" type="pres">
      <dgm:prSet presAssocID="{282139E2-8B03-C946-8AE2-3BC94A82A37B}" presName="childtext" presStyleLbl="solidFgAcc1" presStyleIdx="2" presStyleCnt="3" custScaleX="125075">
        <dgm:presLayoutVars>
          <dgm:chMax/>
          <dgm:chPref val="0"/>
          <dgm:bulletEnabled val="1"/>
        </dgm:presLayoutVars>
      </dgm:prSet>
      <dgm:spPr/>
      <dgm:t>
        <a:bodyPr/>
        <a:lstStyle/>
        <a:p>
          <a:endParaRPr lang="es-ES_tradnl"/>
        </a:p>
      </dgm:t>
    </dgm:pt>
  </dgm:ptLst>
  <dgm:cxnLst>
    <dgm:cxn modelId="{83EC8991-DFEB-644A-A22C-70003D7E56BA}" type="presOf" srcId="{706C3DF5-A861-3942-898D-A9E4D33B5047}" destId="{059F2ACA-4AE7-5740-80C0-85C02280076F}" srcOrd="0" destOrd="3" presId="urn:microsoft.com/office/officeart/2008/layout/VerticalAccentList"/>
    <dgm:cxn modelId="{BD7CEDCD-04CF-C64B-9593-967F64606175}" type="presOf" srcId="{12773CAE-AD5D-8F46-8437-E59C287CFDEB}" destId="{64B97740-1A7E-4F46-93BB-E1EB326FC46A}" srcOrd="0" destOrd="1" presId="urn:microsoft.com/office/officeart/2008/layout/VerticalAccentList"/>
    <dgm:cxn modelId="{FC1DC199-0DCA-694F-8AA1-DB62B0371B23}" srcId="{C3C7347F-FE9E-B945-85B4-B2C27E9A0748}" destId="{F658E471-298E-0C4F-948F-F30180055B2B}" srcOrd="1" destOrd="0" parTransId="{C27EF284-4BA2-744C-A7C8-AE4FA43F80B0}" sibTransId="{ADEE1D65-A957-3640-9A13-EC261107D43F}"/>
    <dgm:cxn modelId="{5E291E23-E216-9541-8C06-C001990AD68A}" type="presOf" srcId="{B8D32BC2-5084-E74C-A2A5-BB5219A25F67}" destId="{4E31FA85-3D14-9E43-B259-6488C7FBB531}" srcOrd="0" destOrd="1" presId="urn:microsoft.com/office/officeart/2008/layout/VerticalAccentList"/>
    <dgm:cxn modelId="{89ECD0F0-0492-E146-9B52-137A7BD93AA5}" type="presOf" srcId="{01C8A882-F5B0-3541-9AAF-2A404FAAE6A6}" destId="{DA17FF77-AE1C-994C-BBC5-0A2CE344B25A}" srcOrd="0" destOrd="0" presId="urn:microsoft.com/office/officeart/2008/layout/VerticalAccentList"/>
    <dgm:cxn modelId="{A2D9A72C-A532-FB4E-BBC8-DFEADF5B408A}" srcId="{282139E2-8B03-C946-8AE2-3BC94A82A37B}" destId="{2A2572D2-E4FC-0B43-B56E-1C2A928110F0}" srcOrd="1" destOrd="0" parTransId="{DDFCD308-B834-D541-ACB5-EED57E66E491}" sibTransId="{C1843DB5-F339-C84D-91D5-436CB15BE4CF}"/>
    <dgm:cxn modelId="{DAE4A8C7-84D4-6645-BC07-E493958514A3}" srcId="{282139E2-8B03-C946-8AE2-3BC94A82A37B}" destId="{40B15257-9D02-9344-AAA6-3D3DDD571140}" srcOrd="2" destOrd="0" parTransId="{29D19AA0-350B-614B-88C6-F640A668B0F9}" sibTransId="{A54539CD-612F-3B47-A321-80D92C84A6F6}"/>
    <dgm:cxn modelId="{8E6D2330-E1B3-F54B-8F9D-EB6158CDDCA0}" type="presOf" srcId="{F658E471-298E-0C4F-948F-F30180055B2B}" destId="{E0DD396C-8DCD-8D41-8786-1CC0FC12162F}" srcOrd="0" destOrd="0" presId="urn:microsoft.com/office/officeart/2008/layout/VerticalAccentList"/>
    <dgm:cxn modelId="{2E039527-6E68-B64B-A319-C89E5A14833F}" type="presOf" srcId="{2A2572D2-E4FC-0B43-B56E-1C2A928110F0}" destId="{059F2ACA-4AE7-5740-80C0-85C02280076F}" srcOrd="0" destOrd="1" presId="urn:microsoft.com/office/officeart/2008/layout/VerticalAccentList"/>
    <dgm:cxn modelId="{CCC09FAD-A49C-2A4B-B291-E1DF420E8787}" srcId="{01C8A882-F5B0-3541-9AAF-2A404FAAE6A6}" destId="{F5B2740B-1966-B84A-82D2-E1A651AC09D2}" srcOrd="0" destOrd="0" parTransId="{1678278B-05FD-DE43-9BCB-E2B97304C51F}" sibTransId="{6B2395E4-ED15-2C4C-93EE-B59A5B0C6E76}"/>
    <dgm:cxn modelId="{FFBC15B5-5FDA-4146-8FB5-6D50C6084C76}" srcId="{C3C7347F-FE9E-B945-85B4-B2C27E9A0748}" destId="{01C8A882-F5B0-3541-9AAF-2A404FAAE6A6}" srcOrd="0" destOrd="0" parTransId="{510676BE-3ECC-9340-B9C4-6649E2B2BA55}" sibTransId="{7542157B-94A5-294D-9B66-FA9EC11A5D69}"/>
    <dgm:cxn modelId="{46503422-C365-DB4D-A802-A3BCC9C2E7C8}" type="presOf" srcId="{282139E2-8B03-C946-8AE2-3BC94A82A37B}" destId="{005B2737-BE8D-EC45-B7AD-E978F226B393}" srcOrd="0" destOrd="0" presId="urn:microsoft.com/office/officeart/2008/layout/VerticalAccentList"/>
    <dgm:cxn modelId="{26901B99-B9BB-4449-9174-D1858923BF59}" srcId="{F658E471-298E-0C4F-948F-F30180055B2B}" destId="{EC43E2FF-368B-B944-8206-5B2FBFC14C68}" srcOrd="0" destOrd="0" parTransId="{8BC3B6EC-7C6B-E34C-A6DB-39B2A94E064F}" sibTransId="{488A1BB6-A743-1149-8094-796BA477A114}"/>
    <dgm:cxn modelId="{9CCAACFF-0781-914B-AD99-982248EF3E87}" srcId="{C3C7347F-FE9E-B945-85B4-B2C27E9A0748}" destId="{282139E2-8B03-C946-8AE2-3BC94A82A37B}" srcOrd="2" destOrd="0" parTransId="{15BAC3F8-8FC1-8B44-AB2F-E200DF14461B}" sibTransId="{3A3EDAB5-EC41-9741-80ED-43DDC8F6D4D4}"/>
    <dgm:cxn modelId="{0867E78B-19FB-2F4C-B11F-813F42F76E9E}" type="presOf" srcId="{C3C7347F-FE9E-B945-85B4-B2C27E9A0748}" destId="{5BCF8D1D-F31E-CF49-815B-06BA6B3FFB3C}" srcOrd="0" destOrd="0" presId="urn:microsoft.com/office/officeart/2008/layout/VerticalAccentList"/>
    <dgm:cxn modelId="{14C4627F-1ED4-B54B-81D3-794229BF2339}" srcId="{F658E471-298E-0C4F-948F-F30180055B2B}" destId="{12773CAE-AD5D-8F46-8437-E59C287CFDEB}" srcOrd="1" destOrd="0" parTransId="{6121FCAC-66C5-474B-BA68-CCDE628DCDAE}" sibTransId="{D8E6CE7E-4104-0744-BB60-4A681B44CE6E}"/>
    <dgm:cxn modelId="{0C456CBD-3949-9C40-98C1-293E13DDCC27}" type="presOf" srcId="{40B15257-9D02-9344-AAA6-3D3DDD571140}" destId="{059F2ACA-4AE7-5740-80C0-85C02280076F}" srcOrd="0" destOrd="2" presId="urn:microsoft.com/office/officeart/2008/layout/VerticalAccentList"/>
    <dgm:cxn modelId="{F51BDDBE-5184-5742-BF02-5DD8E7028611}" type="presOf" srcId="{EC43E2FF-368B-B944-8206-5B2FBFC14C68}" destId="{64B97740-1A7E-4F46-93BB-E1EB326FC46A}" srcOrd="0" destOrd="0" presId="urn:microsoft.com/office/officeart/2008/layout/VerticalAccentList"/>
    <dgm:cxn modelId="{0A829C79-5971-C14C-A7AF-8DB27CE8817B}" srcId="{282139E2-8B03-C946-8AE2-3BC94A82A37B}" destId="{706C3DF5-A861-3942-898D-A9E4D33B5047}" srcOrd="3" destOrd="0" parTransId="{43BC1148-CC23-3C4C-AD7F-972F94CD9CE3}" sibTransId="{C387F146-FD12-FE4B-ABFF-6949BAB46926}"/>
    <dgm:cxn modelId="{A74B4C57-6582-B346-93AA-2DF48734AA91}" type="presOf" srcId="{A9AE3042-5974-214D-B338-652E78DCB22D}" destId="{059F2ACA-4AE7-5740-80C0-85C02280076F}" srcOrd="0" destOrd="0" presId="urn:microsoft.com/office/officeart/2008/layout/VerticalAccentList"/>
    <dgm:cxn modelId="{CC2ACE30-D2FE-FD4C-9A60-F02B8A1AC52C}" srcId="{01C8A882-F5B0-3541-9AAF-2A404FAAE6A6}" destId="{B8D32BC2-5084-E74C-A2A5-BB5219A25F67}" srcOrd="1" destOrd="0" parTransId="{089D5DC9-6CDF-0D47-8E02-85FEC7CAC87F}" sibTransId="{CFFF3577-D5FA-2D4C-A2BE-E7280BCD2DA7}"/>
    <dgm:cxn modelId="{5147524A-89FF-0E42-A63D-2E82566BC577}" srcId="{282139E2-8B03-C946-8AE2-3BC94A82A37B}" destId="{A9AE3042-5974-214D-B338-652E78DCB22D}" srcOrd="0" destOrd="0" parTransId="{5108A4E9-8EBB-2541-93C4-747D4EB00BDD}" sibTransId="{3FF1CCFD-019A-E44B-A4A8-F7CD31D70B1D}"/>
    <dgm:cxn modelId="{467CB4F6-5E55-DD49-9E8D-EE943098AAD8}" type="presOf" srcId="{F5B2740B-1966-B84A-82D2-E1A651AC09D2}" destId="{4E31FA85-3D14-9E43-B259-6488C7FBB531}" srcOrd="0" destOrd="0" presId="urn:microsoft.com/office/officeart/2008/layout/VerticalAccentList"/>
    <dgm:cxn modelId="{A539B392-A217-D246-824A-070E3B5FAB8F}" type="presParOf" srcId="{5BCF8D1D-F31E-CF49-815B-06BA6B3FFB3C}" destId="{25034254-CA63-C148-8CE1-9E8241D8C49B}" srcOrd="0" destOrd="0" presId="urn:microsoft.com/office/officeart/2008/layout/VerticalAccentList"/>
    <dgm:cxn modelId="{6A20022B-6687-654B-9D0F-DD505F1A7B8D}" type="presParOf" srcId="{25034254-CA63-C148-8CE1-9E8241D8C49B}" destId="{DA17FF77-AE1C-994C-BBC5-0A2CE344B25A}" srcOrd="0" destOrd="0" presId="urn:microsoft.com/office/officeart/2008/layout/VerticalAccentList"/>
    <dgm:cxn modelId="{5A0E2820-E711-9440-8496-C83765C5727D}" type="presParOf" srcId="{5BCF8D1D-F31E-CF49-815B-06BA6B3FFB3C}" destId="{3712B285-99F7-6C40-B8CE-AE2E97F11986}" srcOrd="1" destOrd="0" presId="urn:microsoft.com/office/officeart/2008/layout/VerticalAccentList"/>
    <dgm:cxn modelId="{66CB3664-CE7B-034A-8EE3-AC967FEA45C7}" type="presParOf" srcId="{3712B285-99F7-6C40-B8CE-AE2E97F11986}" destId="{B32737BF-C1E0-8D40-B115-678C29A87B42}" srcOrd="0" destOrd="0" presId="urn:microsoft.com/office/officeart/2008/layout/VerticalAccentList"/>
    <dgm:cxn modelId="{9FE5486C-247B-D44A-BD00-3965A40EC227}" type="presParOf" srcId="{3712B285-99F7-6C40-B8CE-AE2E97F11986}" destId="{2A816150-E4F7-7944-BA3E-A862646BC040}" srcOrd="1" destOrd="0" presId="urn:microsoft.com/office/officeart/2008/layout/VerticalAccentList"/>
    <dgm:cxn modelId="{D533629C-24C8-A54D-B6A3-D6D4C61BC070}" type="presParOf" srcId="{3712B285-99F7-6C40-B8CE-AE2E97F11986}" destId="{1C9B9AE9-543B-D549-8968-CF66DC6C77C2}" srcOrd="2" destOrd="0" presId="urn:microsoft.com/office/officeart/2008/layout/VerticalAccentList"/>
    <dgm:cxn modelId="{61F27CC4-5F6E-1B42-AD43-A50D54DD7BF0}" type="presParOf" srcId="{3712B285-99F7-6C40-B8CE-AE2E97F11986}" destId="{9EBB427D-0C57-8246-8FF5-CD2E7A438240}" srcOrd="3" destOrd="0" presId="urn:microsoft.com/office/officeart/2008/layout/VerticalAccentList"/>
    <dgm:cxn modelId="{9B4320BD-2CA0-A745-879E-6F57003103DE}" type="presParOf" srcId="{3712B285-99F7-6C40-B8CE-AE2E97F11986}" destId="{61AF4CB5-34C0-9C4A-82C9-F76C33080E2A}" srcOrd="4" destOrd="0" presId="urn:microsoft.com/office/officeart/2008/layout/VerticalAccentList"/>
    <dgm:cxn modelId="{40D9FE73-D615-164A-8748-64B78F6E7FD3}" type="presParOf" srcId="{3712B285-99F7-6C40-B8CE-AE2E97F11986}" destId="{0521AC8D-6383-ED44-9FEE-B6D654D922BA}" srcOrd="5" destOrd="0" presId="urn:microsoft.com/office/officeart/2008/layout/VerticalAccentList"/>
    <dgm:cxn modelId="{A13BDEED-3631-F94D-BAA2-E95A243D03FB}" type="presParOf" srcId="{3712B285-99F7-6C40-B8CE-AE2E97F11986}" destId="{7DC0FC1D-F878-9E4C-8D08-4F038566F468}" srcOrd="6" destOrd="0" presId="urn:microsoft.com/office/officeart/2008/layout/VerticalAccentList"/>
    <dgm:cxn modelId="{D16B582A-7B6C-2C4F-BFC5-2DD635A76CCE}" type="presParOf" srcId="{3712B285-99F7-6C40-B8CE-AE2E97F11986}" destId="{4E31FA85-3D14-9E43-B259-6488C7FBB531}" srcOrd="7" destOrd="0" presId="urn:microsoft.com/office/officeart/2008/layout/VerticalAccentList"/>
    <dgm:cxn modelId="{F0EA9EE6-8F87-F345-BDE4-7F986B79D8CE}" type="presParOf" srcId="{5BCF8D1D-F31E-CF49-815B-06BA6B3FFB3C}" destId="{B8451DB6-00EB-CD48-92AB-788C7AE54C9A}" srcOrd="2" destOrd="0" presId="urn:microsoft.com/office/officeart/2008/layout/VerticalAccentList"/>
    <dgm:cxn modelId="{ADE15CC0-C804-774B-9B61-563B30027773}" type="presParOf" srcId="{5BCF8D1D-F31E-CF49-815B-06BA6B3FFB3C}" destId="{B345B292-A210-5648-AD32-3736C6657D44}" srcOrd="3" destOrd="0" presId="urn:microsoft.com/office/officeart/2008/layout/VerticalAccentList"/>
    <dgm:cxn modelId="{4A3B65A5-B3B2-1A48-9D09-C85E1B4E9455}" type="presParOf" srcId="{B345B292-A210-5648-AD32-3736C6657D44}" destId="{E0DD396C-8DCD-8D41-8786-1CC0FC12162F}" srcOrd="0" destOrd="0" presId="urn:microsoft.com/office/officeart/2008/layout/VerticalAccentList"/>
    <dgm:cxn modelId="{3E14652A-B794-4348-A508-BA92A0F6DDDA}" type="presParOf" srcId="{5BCF8D1D-F31E-CF49-815B-06BA6B3FFB3C}" destId="{4F3B83EB-8223-8147-B746-B3DD9869ADC9}" srcOrd="4" destOrd="0" presId="urn:microsoft.com/office/officeart/2008/layout/VerticalAccentList"/>
    <dgm:cxn modelId="{24A4B18E-C8B4-AE4A-A2D3-D5156146E99A}" type="presParOf" srcId="{4F3B83EB-8223-8147-B746-B3DD9869ADC9}" destId="{1289943F-FD73-864E-9DA3-D5BAA59AE17A}" srcOrd="0" destOrd="0" presId="urn:microsoft.com/office/officeart/2008/layout/VerticalAccentList"/>
    <dgm:cxn modelId="{B21CD130-EDCC-4944-BC1B-8AD581157290}" type="presParOf" srcId="{4F3B83EB-8223-8147-B746-B3DD9869ADC9}" destId="{9201AA0A-AC09-AB4F-85B9-5EF3840E72BF}" srcOrd="1" destOrd="0" presId="urn:microsoft.com/office/officeart/2008/layout/VerticalAccentList"/>
    <dgm:cxn modelId="{E45453F2-B5BD-9342-985B-476E67CAECC5}" type="presParOf" srcId="{4F3B83EB-8223-8147-B746-B3DD9869ADC9}" destId="{F6C7FA72-9E6B-AE4C-B5B8-BD4E98990399}" srcOrd="2" destOrd="0" presId="urn:microsoft.com/office/officeart/2008/layout/VerticalAccentList"/>
    <dgm:cxn modelId="{334E335F-CE16-7D4C-8043-98135EEA5784}" type="presParOf" srcId="{4F3B83EB-8223-8147-B746-B3DD9869ADC9}" destId="{06CC678C-766C-5243-B76A-C3483C01FF23}" srcOrd="3" destOrd="0" presId="urn:microsoft.com/office/officeart/2008/layout/VerticalAccentList"/>
    <dgm:cxn modelId="{07676CAC-E25D-F942-B896-EF423656DDF8}" type="presParOf" srcId="{4F3B83EB-8223-8147-B746-B3DD9869ADC9}" destId="{AC853FF0-2BCC-E848-8872-44600F3C9F0E}" srcOrd="4" destOrd="0" presId="urn:microsoft.com/office/officeart/2008/layout/VerticalAccentList"/>
    <dgm:cxn modelId="{D0CD9627-531B-A946-9A21-F77275E05EE3}" type="presParOf" srcId="{4F3B83EB-8223-8147-B746-B3DD9869ADC9}" destId="{C575ADFB-5D7E-9E4E-9947-23ED2AF1F8E3}" srcOrd="5" destOrd="0" presId="urn:microsoft.com/office/officeart/2008/layout/VerticalAccentList"/>
    <dgm:cxn modelId="{7F608A89-D7EE-7B4B-99CC-82EB552847B9}" type="presParOf" srcId="{4F3B83EB-8223-8147-B746-B3DD9869ADC9}" destId="{A8A14A02-5303-7044-AE2E-31ACFA4D278C}" srcOrd="6" destOrd="0" presId="urn:microsoft.com/office/officeart/2008/layout/VerticalAccentList"/>
    <dgm:cxn modelId="{F9B1FE94-67CC-B443-AC92-5C4C87233484}" type="presParOf" srcId="{4F3B83EB-8223-8147-B746-B3DD9869ADC9}" destId="{64B97740-1A7E-4F46-93BB-E1EB326FC46A}" srcOrd="7" destOrd="0" presId="urn:microsoft.com/office/officeart/2008/layout/VerticalAccentList"/>
    <dgm:cxn modelId="{9D7896C9-AABB-574B-BBF9-59694DEF6294}" type="presParOf" srcId="{5BCF8D1D-F31E-CF49-815B-06BA6B3FFB3C}" destId="{F051CF42-0E72-094A-9E49-DFE1402AB780}" srcOrd="5" destOrd="0" presId="urn:microsoft.com/office/officeart/2008/layout/VerticalAccentList"/>
    <dgm:cxn modelId="{5E116611-363F-DB4F-AB2B-42FB6A281622}" type="presParOf" srcId="{5BCF8D1D-F31E-CF49-815B-06BA6B3FFB3C}" destId="{29FC5F02-DE33-2440-A2F9-8F335FFA01BE}" srcOrd="6" destOrd="0" presId="urn:microsoft.com/office/officeart/2008/layout/VerticalAccentList"/>
    <dgm:cxn modelId="{FF6C3C5A-E03F-894A-A17D-F4F0F4C235AD}" type="presParOf" srcId="{29FC5F02-DE33-2440-A2F9-8F335FFA01BE}" destId="{005B2737-BE8D-EC45-B7AD-E978F226B393}" srcOrd="0" destOrd="0" presId="urn:microsoft.com/office/officeart/2008/layout/VerticalAccentList"/>
    <dgm:cxn modelId="{495C3249-BD04-AA40-B08A-9B24F69F7271}" type="presParOf" srcId="{5BCF8D1D-F31E-CF49-815B-06BA6B3FFB3C}" destId="{6CB8B87D-13BB-7847-B389-67EAB049FEA4}" srcOrd="7" destOrd="0" presId="urn:microsoft.com/office/officeart/2008/layout/VerticalAccentList"/>
    <dgm:cxn modelId="{0D6C77DC-118A-2244-907E-CB718697025D}" type="presParOf" srcId="{6CB8B87D-13BB-7847-B389-67EAB049FEA4}" destId="{F22FCC22-C963-BF45-8CD5-ACFA62527DE9}" srcOrd="0" destOrd="0" presId="urn:microsoft.com/office/officeart/2008/layout/VerticalAccentList"/>
    <dgm:cxn modelId="{0064DDA1-87D8-574D-AFE6-88ACFA20C095}" type="presParOf" srcId="{6CB8B87D-13BB-7847-B389-67EAB049FEA4}" destId="{9008DE6D-C187-7740-9F19-71203CFE5910}" srcOrd="1" destOrd="0" presId="urn:microsoft.com/office/officeart/2008/layout/VerticalAccentList"/>
    <dgm:cxn modelId="{94340591-29B7-464E-B419-DB01EDBC8DED}" type="presParOf" srcId="{6CB8B87D-13BB-7847-B389-67EAB049FEA4}" destId="{E95C3606-BE23-2946-B3DE-A3948255C2E7}" srcOrd="2" destOrd="0" presId="urn:microsoft.com/office/officeart/2008/layout/VerticalAccentList"/>
    <dgm:cxn modelId="{8F52743F-F000-1F44-A052-7C81FCD91F07}" type="presParOf" srcId="{6CB8B87D-13BB-7847-B389-67EAB049FEA4}" destId="{A5476307-23FB-5D4E-8426-69903F001929}" srcOrd="3" destOrd="0" presId="urn:microsoft.com/office/officeart/2008/layout/VerticalAccentList"/>
    <dgm:cxn modelId="{2C8068A9-EE74-0748-A4D8-0DAFFF27496B}" type="presParOf" srcId="{6CB8B87D-13BB-7847-B389-67EAB049FEA4}" destId="{F9077C08-C77B-154C-8F30-4A53A3B43D34}" srcOrd="4" destOrd="0" presId="urn:microsoft.com/office/officeart/2008/layout/VerticalAccentList"/>
    <dgm:cxn modelId="{1B1DF0EA-BBFF-294B-B62E-74FFC7F84DC6}" type="presParOf" srcId="{6CB8B87D-13BB-7847-B389-67EAB049FEA4}" destId="{96D92689-6CC5-514A-851F-BB0301AE8337}" srcOrd="5" destOrd="0" presId="urn:microsoft.com/office/officeart/2008/layout/VerticalAccentList"/>
    <dgm:cxn modelId="{49094E92-057F-A845-89F3-EE445C647940}" type="presParOf" srcId="{6CB8B87D-13BB-7847-B389-67EAB049FEA4}" destId="{40833951-C73D-924F-8A7C-FCF79524ED76}" srcOrd="6" destOrd="0" presId="urn:microsoft.com/office/officeart/2008/layout/VerticalAccentList"/>
    <dgm:cxn modelId="{6F4B80C2-7225-8042-845A-2C15F116AD8B}" type="presParOf" srcId="{6CB8B87D-13BB-7847-B389-67EAB049FEA4}" destId="{059F2ACA-4AE7-5740-80C0-85C02280076F}" srcOrd="7"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3C7347F-FE9E-B945-85B4-B2C27E9A0748}" type="doc">
      <dgm:prSet loTypeId="urn:microsoft.com/office/officeart/2008/layout/VerticalAccentList" loCatId="" qsTypeId="urn:microsoft.com/office/officeart/2005/8/quickstyle/simple4" qsCatId="simple" csTypeId="urn:microsoft.com/office/officeart/2005/8/colors/colorful2" csCatId="colorful" phldr="1"/>
      <dgm:spPr/>
      <dgm:t>
        <a:bodyPr/>
        <a:lstStyle/>
        <a:p>
          <a:endParaRPr lang="es-ES_tradnl"/>
        </a:p>
      </dgm:t>
    </dgm:pt>
    <dgm:pt modelId="{A9AE3042-5974-214D-B338-652E78DCB22D}">
      <dgm:prSet phldrT="[Text]"/>
      <dgm:spPr/>
      <dgm:t>
        <a:bodyPr/>
        <a:lstStyle/>
        <a:p>
          <a:endParaRPr lang="es-ES_tradnl" dirty="0"/>
        </a:p>
      </dgm:t>
    </dgm:pt>
    <dgm:pt modelId="{282139E2-8B03-C946-8AE2-3BC94A82A37B}">
      <dgm:prSet phldrT="[Text]"/>
      <dgm:spPr/>
      <dgm:t>
        <a:bodyPr/>
        <a:lstStyle/>
        <a:p>
          <a:endParaRPr lang="es-ES_tradnl" dirty="0"/>
        </a:p>
      </dgm:t>
    </dgm:pt>
    <dgm:pt modelId="{3A3EDAB5-EC41-9741-80ED-43DDC8F6D4D4}" type="sibTrans" cxnId="{9CCAACFF-0781-914B-AD99-982248EF3E87}">
      <dgm:prSet/>
      <dgm:spPr/>
      <dgm:t>
        <a:bodyPr/>
        <a:lstStyle/>
        <a:p>
          <a:endParaRPr lang="es-ES_tradnl"/>
        </a:p>
      </dgm:t>
    </dgm:pt>
    <dgm:pt modelId="{15BAC3F8-8FC1-8B44-AB2F-E200DF14461B}" type="parTrans" cxnId="{9CCAACFF-0781-914B-AD99-982248EF3E87}">
      <dgm:prSet/>
      <dgm:spPr/>
      <dgm:t>
        <a:bodyPr/>
        <a:lstStyle/>
        <a:p>
          <a:endParaRPr lang="es-ES_tradnl"/>
        </a:p>
      </dgm:t>
    </dgm:pt>
    <dgm:pt modelId="{3FF1CCFD-019A-E44B-A4A8-F7CD31D70B1D}" type="sibTrans" cxnId="{5147524A-89FF-0E42-A63D-2E82566BC577}">
      <dgm:prSet/>
      <dgm:spPr/>
      <dgm:t>
        <a:bodyPr/>
        <a:lstStyle/>
        <a:p>
          <a:endParaRPr lang="es-ES_tradnl"/>
        </a:p>
      </dgm:t>
    </dgm:pt>
    <dgm:pt modelId="{5108A4E9-8EBB-2541-93C4-747D4EB00BDD}" type="parTrans" cxnId="{5147524A-89FF-0E42-A63D-2E82566BC577}">
      <dgm:prSet/>
      <dgm:spPr/>
      <dgm:t>
        <a:bodyPr/>
        <a:lstStyle/>
        <a:p>
          <a:endParaRPr lang="es-ES_tradnl"/>
        </a:p>
      </dgm:t>
    </dgm:pt>
    <dgm:pt modelId="{EC43E2FF-368B-B944-8206-5B2FBFC14C68}">
      <dgm:prSet phldrT="[Text]"/>
      <dgm:spPr/>
      <dgm:t>
        <a:bodyPr/>
        <a:lstStyle/>
        <a:p>
          <a:endParaRPr lang="es-ES_tradnl" dirty="0"/>
        </a:p>
      </dgm:t>
    </dgm:pt>
    <dgm:pt modelId="{488A1BB6-A743-1149-8094-796BA477A114}" type="sibTrans" cxnId="{26901B99-B9BB-4449-9174-D1858923BF59}">
      <dgm:prSet/>
      <dgm:spPr/>
      <dgm:t>
        <a:bodyPr/>
        <a:lstStyle/>
        <a:p>
          <a:endParaRPr lang="es-ES_tradnl"/>
        </a:p>
      </dgm:t>
    </dgm:pt>
    <dgm:pt modelId="{8BC3B6EC-7C6B-E34C-A6DB-39B2A94E064F}" type="parTrans" cxnId="{26901B99-B9BB-4449-9174-D1858923BF59}">
      <dgm:prSet/>
      <dgm:spPr/>
      <dgm:t>
        <a:bodyPr/>
        <a:lstStyle/>
        <a:p>
          <a:endParaRPr lang="es-ES_tradnl"/>
        </a:p>
      </dgm:t>
    </dgm:pt>
    <dgm:pt modelId="{F5B2740B-1966-B84A-82D2-E1A651AC09D2}">
      <dgm:prSet phldrT="[Text]"/>
      <dgm:spPr/>
      <dgm:t>
        <a:bodyPr/>
        <a:lstStyle/>
        <a:p>
          <a:endParaRPr lang="es-ES_tradnl" dirty="0"/>
        </a:p>
      </dgm:t>
    </dgm:pt>
    <dgm:pt modelId="{01C8A882-F5B0-3541-9AAF-2A404FAAE6A6}">
      <dgm:prSet phldrT="[Text]"/>
      <dgm:spPr/>
      <dgm:t>
        <a:bodyPr/>
        <a:lstStyle/>
        <a:p>
          <a:r>
            <a:rPr lang="es-ES_tradnl" dirty="0" smtClean="0"/>
            <a:t>MÉXICO</a:t>
          </a:r>
          <a:endParaRPr lang="es-ES_tradnl" dirty="0"/>
        </a:p>
      </dgm:t>
    </dgm:pt>
    <dgm:pt modelId="{7542157B-94A5-294D-9B66-FA9EC11A5D69}" type="sibTrans" cxnId="{FFBC15B5-5FDA-4146-8FB5-6D50C6084C76}">
      <dgm:prSet/>
      <dgm:spPr/>
      <dgm:t>
        <a:bodyPr/>
        <a:lstStyle/>
        <a:p>
          <a:endParaRPr lang="es-ES_tradnl"/>
        </a:p>
      </dgm:t>
    </dgm:pt>
    <dgm:pt modelId="{510676BE-3ECC-9340-B9C4-6649E2B2BA55}" type="parTrans" cxnId="{FFBC15B5-5FDA-4146-8FB5-6D50C6084C76}">
      <dgm:prSet/>
      <dgm:spPr/>
      <dgm:t>
        <a:bodyPr/>
        <a:lstStyle/>
        <a:p>
          <a:endParaRPr lang="es-ES_tradnl"/>
        </a:p>
      </dgm:t>
    </dgm:pt>
    <dgm:pt modelId="{6B2395E4-ED15-2C4C-93EE-B59A5B0C6E76}" type="sibTrans" cxnId="{CCC09FAD-A49C-2A4B-B291-E1DF420E8787}">
      <dgm:prSet/>
      <dgm:spPr/>
      <dgm:t>
        <a:bodyPr/>
        <a:lstStyle/>
        <a:p>
          <a:endParaRPr lang="es-ES_tradnl"/>
        </a:p>
      </dgm:t>
    </dgm:pt>
    <dgm:pt modelId="{1678278B-05FD-DE43-9BCB-E2B97304C51F}" type="parTrans" cxnId="{CCC09FAD-A49C-2A4B-B291-E1DF420E8787}">
      <dgm:prSet/>
      <dgm:spPr/>
      <dgm:t>
        <a:bodyPr/>
        <a:lstStyle/>
        <a:p>
          <a:endParaRPr lang="es-ES_tradnl"/>
        </a:p>
      </dgm:t>
    </dgm:pt>
    <dgm:pt modelId="{40B15257-9D02-9344-AAA6-3D3DDD571140}">
      <dgm:prSet/>
      <dgm:spPr/>
      <dgm:t>
        <a:bodyPr/>
        <a:lstStyle/>
        <a:p>
          <a:endParaRPr lang="es-ES_tradnl" dirty="0"/>
        </a:p>
      </dgm:t>
    </dgm:pt>
    <dgm:pt modelId="{29D19AA0-350B-614B-88C6-F640A668B0F9}" type="parTrans" cxnId="{DAE4A8C7-84D4-6645-BC07-E493958514A3}">
      <dgm:prSet/>
      <dgm:spPr/>
      <dgm:t>
        <a:bodyPr/>
        <a:lstStyle/>
        <a:p>
          <a:endParaRPr lang="es-ES_tradnl"/>
        </a:p>
      </dgm:t>
    </dgm:pt>
    <dgm:pt modelId="{A54539CD-612F-3B47-A321-80D92C84A6F6}" type="sibTrans" cxnId="{DAE4A8C7-84D4-6645-BC07-E493958514A3}">
      <dgm:prSet/>
      <dgm:spPr/>
      <dgm:t>
        <a:bodyPr/>
        <a:lstStyle/>
        <a:p>
          <a:endParaRPr lang="es-ES_tradnl"/>
        </a:p>
      </dgm:t>
    </dgm:pt>
    <dgm:pt modelId="{706C3DF5-A861-3942-898D-A9E4D33B5047}">
      <dgm:prSet/>
      <dgm:spPr/>
      <dgm:t>
        <a:bodyPr/>
        <a:lstStyle/>
        <a:p>
          <a:r>
            <a:rPr lang="es-ES_tradnl" dirty="0" smtClean="0"/>
            <a:t>-</a:t>
          </a:r>
          <a:endParaRPr lang="es-ES_tradnl" dirty="0"/>
        </a:p>
      </dgm:t>
    </dgm:pt>
    <dgm:pt modelId="{43BC1148-CC23-3C4C-AD7F-972F94CD9CE3}" type="parTrans" cxnId="{0A829C79-5971-C14C-A7AF-8DB27CE8817B}">
      <dgm:prSet/>
      <dgm:spPr/>
      <dgm:t>
        <a:bodyPr/>
        <a:lstStyle/>
        <a:p>
          <a:endParaRPr lang="es-ES_tradnl"/>
        </a:p>
      </dgm:t>
    </dgm:pt>
    <dgm:pt modelId="{C387F146-FD12-FE4B-ABFF-6949BAB46926}" type="sibTrans" cxnId="{0A829C79-5971-C14C-A7AF-8DB27CE8817B}">
      <dgm:prSet/>
      <dgm:spPr/>
      <dgm:t>
        <a:bodyPr/>
        <a:lstStyle/>
        <a:p>
          <a:endParaRPr lang="es-ES_tradnl"/>
        </a:p>
      </dgm:t>
    </dgm:pt>
    <dgm:pt modelId="{199DC296-EBCE-414D-BF91-503F0F480ACC}">
      <dgm:prSet/>
      <dgm:spPr/>
      <dgm:t>
        <a:bodyPr/>
        <a:lstStyle/>
        <a:p>
          <a:r>
            <a:rPr lang="es-ES_tradnl" dirty="0" smtClean="0"/>
            <a:t>Durante la década de 1970 no pocos académicos e investigadores de la comunicación en América Latina razonaron todo conocimiento posible en las ciencias de la comunicación, desde la intolerante perspectiva.</a:t>
          </a:r>
          <a:endParaRPr lang="es-ES_tradnl" dirty="0"/>
        </a:p>
      </dgm:t>
    </dgm:pt>
    <dgm:pt modelId="{5C68A392-979B-FE4C-B011-BDB1B92AD9E8}" type="parTrans" cxnId="{1E01985A-A051-6543-B546-2E87B9275788}">
      <dgm:prSet/>
      <dgm:spPr/>
      <dgm:t>
        <a:bodyPr/>
        <a:lstStyle/>
        <a:p>
          <a:endParaRPr lang="es-ES_tradnl"/>
        </a:p>
      </dgm:t>
    </dgm:pt>
    <dgm:pt modelId="{2415DD54-A500-7E47-81B3-037B46E44571}" type="sibTrans" cxnId="{1E01985A-A051-6543-B546-2E87B9275788}">
      <dgm:prSet/>
      <dgm:spPr/>
      <dgm:t>
        <a:bodyPr/>
        <a:lstStyle/>
        <a:p>
          <a:endParaRPr lang="es-ES_tradnl"/>
        </a:p>
      </dgm:t>
    </dgm:pt>
    <dgm:pt modelId="{F658E471-298E-0C4F-948F-F30180055B2B}">
      <dgm:prSet phldrT="[Text]"/>
      <dgm:spPr/>
      <dgm:t>
        <a:bodyPr/>
        <a:lstStyle/>
        <a:p>
          <a:endParaRPr lang="es-ES_tradnl" dirty="0"/>
        </a:p>
      </dgm:t>
    </dgm:pt>
    <dgm:pt modelId="{ADEE1D65-A957-3640-9A13-EC261107D43F}" type="sibTrans" cxnId="{FC1DC199-0DCA-694F-8AA1-DB62B0371B23}">
      <dgm:prSet/>
      <dgm:spPr/>
      <dgm:t>
        <a:bodyPr/>
        <a:lstStyle/>
        <a:p>
          <a:endParaRPr lang="es-ES_tradnl"/>
        </a:p>
      </dgm:t>
    </dgm:pt>
    <dgm:pt modelId="{C27EF284-4BA2-744C-A7C8-AE4FA43F80B0}" type="parTrans" cxnId="{FC1DC199-0DCA-694F-8AA1-DB62B0371B23}">
      <dgm:prSet/>
      <dgm:spPr/>
      <dgm:t>
        <a:bodyPr/>
        <a:lstStyle/>
        <a:p>
          <a:endParaRPr lang="es-ES_tradnl"/>
        </a:p>
      </dgm:t>
    </dgm:pt>
    <dgm:pt modelId="{88281A5F-6A9D-6F46-9669-8A5E13FE8CFE}">
      <dgm:prSet/>
      <dgm:spPr/>
      <dgm:t>
        <a:bodyPr/>
        <a:lstStyle/>
        <a:p>
          <a:r>
            <a:rPr lang="es-ES_tradnl" dirty="0" smtClean="0"/>
            <a:t>En 1979 fue fundada la Asociación Mexicana de Investigadores de la Comunicación (AMIC). </a:t>
          </a:r>
          <a:endParaRPr lang="es-ES_tradnl" dirty="0"/>
        </a:p>
      </dgm:t>
    </dgm:pt>
    <dgm:pt modelId="{9A91BE8D-3010-F243-BA6D-1A7E98474DDA}" type="parTrans" cxnId="{45BC0DA6-F846-B543-A21F-9834AA933C2E}">
      <dgm:prSet/>
      <dgm:spPr/>
      <dgm:t>
        <a:bodyPr/>
        <a:lstStyle/>
        <a:p>
          <a:endParaRPr lang="es-ES_tradnl"/>
        </a:p>
      </dgm:t>
    </dgm:pt>
    <dgm:pt modelId="{A7E20B1B-6296-E34C-8DAB-4A4BDC441183}" type="sibTrans" cxnId="{45BC0DA6-F846-B543-A21F-9834AA933C2E}">
      <dgm:prSet/>
      <dgm:spPr/>
      <dgm:t>
        <a:bodyPr/>
        <a:lstStyle/>
        <a:p>
          <a:endParaRPr lang="es-ES_tradnl"/>
        </a:p>
      </dgm:t>
    </dgm:pt>
    <dgm:pt modelId="{DCF00D9B-4C89-F549-8DF9-D96B392BFBB9}">
      <dgm:prSet/>
      <dgm:spPr/>
      <dgm:t>
        <a:bodyPr/>
        <a:lstStyle/>
        <a:p>
          <a:r>
            <a:rPr lang="es-ES_tradnl" dirty="0" smtClean="0"/>
            <a:t>AMIC fue concebida como una asociación en la cual específicamente intervendrían académicos e investigadores de la comunicación, independientemente de las instituciones educativas.</a:t>
          </a:r>
          <a:endParaRPr lang="es-ES_tradnl" dirty="0"/>
        </a:p>
      </dgm:t>
    </dgm:pt>
    <dgm:pt modelId="{CB823C47-7C81-B341-A1EE-B39A8AD3EFA3}" type="parTrans" cxnId="{5C8E1898-3F69-4B47-8F78-AEF2A56C71C3}">
      <dgm:prSet/>
      <dgm:spPr/>
      <dgm:t>
        <a:bodyPr/>
        <a:lstStyle/>
        <a:p>
          <a:endParaRPr lang="es-ES_tradnl"/>
        </a:p>
      </dgm:t>
    </dgm:pt>
    <dgm:pt modelId="{840F9A8D-8413-8A4A-AFC2-F1A97FC83231}" type="sibTrans" cxnId="{5C8E1898-3F69-4B47-8F78-AEF2A56C71C3}">
      <dgm:prSet/>
      <dgm:spPr/>
      <dgm:t>
        <a:bodyPr/>
        <a:lstStyle/>
        <a:p>
          <a:endParaRPr lang="es-ES_tradnl"/>
        </a:p>
      </dgm:t>
    </dgm:pt>
    <dgm:pt modelId="{5BCF8D1D-F31E-CF49-815B-06BA6B3FFB3C}" type="pres">
      <dgm:prSet presAssocID="{C3C7347F-FE9E-B945-85B4-B2C27E9A0748}" presName="Name0" presStyleCnt="0">
        <dgm:presLayoutVars>
          <dgm:chMax/>
          <dgm:chPref/>
          <dgm:dir/>
        </dgm:presLayoutVars>
      </dgm:prSet>
      <dgm:spPr/>
      <dgm:t>
        <a:bodyPr/>
        <a:lstStyle/>
        <a:p>
          <a:endParaRPr lang="es-ES"/>
        </a:p>
      </dgm:t>
    </dgm:pt>
    <dgm:pt modelId="{25034254-CA63-C148-8CE1-9E8241D8C49B}" type="pres">
      <dgm:prSet presAssocID="{01C8A882-F5B0-3541-9AAF-2A404FAAE6A6}" presName="parenttextcomposite" presStyleCnt="0"/>
      <dgm:spPr/>
      <dgm:t>
        <a:bodyPr/>
        <a:lstStyle/>
        <a:p>
          <a:endParaRPr lang="es-ES"/>
        </a:p>
      </dgm:t>
    </dgm:pt>
    <dgm:pt modelId="{DA17FF77-AE1C-994C-BBC5-0A2CE344B25A}" type="pres">
      <dgm:prSet presAssocID="{01C8A882-F5B0-3541-9AAF-2A404FAAE6A6}" presName="parenttext" presStyleLbl="revTx" presStyleIdx="0" presStyleCnt="3">
        <dgm:presLayoutVars>
          <dgm:chMax/>
          <dgm:chPref val="2"/>
          <dgm:bulletEnabled val="1"/>
        </dgm:presLayoutVars>
      </dgm:prSet>
      <dgm:spPr/>
      <dgm:t>
        <a:bodyPr/>
        <a:lstStyle/>
        <a:p>
          <a:endParaRPr lang="es-ES_tradnl"/>
        </a:p>
      </dgm:t>
    </dgm:pt>
    <dgm:pt modelId="{3712B285-99F7-6C40-B8CE-AE2E97F11986}" type="pres">
      <dgm:prSet presAssocID="{01C8A882-F5B0-3541-9AAF-2A404FAAE6A6}" presName="composite" presStyleCnt="0"/>
      <dgm:spPr/>
      <dgm:t>
        <a:bodyPr/>
        <a:lstStyle/>
        <a:p>
          <a:endParaRPr lang="es-ES"/>
        </a:p>
      </dgm:t>
    </dgm:pt>
    <dgm:pt modelId="{B32737BF-C1E0-8D40-B115-678C29A87B42}" type="pres">
      <dgm:prSet presAssocID="{01C8A882-F5B0-3541-9AAF-2A404FAAE6A6}" presName="chevron1" presStyleLbl="alignNode1" presStyleIdx="0" presStyleCnt="21"/>
      <dgm:spPr/>
      <dgm:t>
        <a:bodyPr/>
        <a:lstStyle/>
        <a:p>
          <a:endParaRPr lang="es-ES"/>
        </a:p>
      </dgm:t>
    </dgm:pt>
    <dgm:pt modelId="{2A816150-E4F7-7944-BA3E-A862646BC040}" type="pres">
      <dgm:prSet presAssocID="{01C8A882-F5B0-3541-9AAF-2A404FAAE6A6}" presName="chevron2" presStyleLbl="alignNode1" presStyleIdx="1" presStyleCnt="21"/>
      <dgm:spPr/>
      <dgm:t>
        <a:bodyPr/>
        <a:lstStyle/>
        <a:p>
          <a:endParaRPr lang="es-ES"/>
        </a:p>
      </dgm:t>
    </dgm:pt>
    <dgm:pt modelId="{1C9B9AE9-543B-D549-8968-CF66DC6C77C2}" type="pres">
      <dgm:prSet presAssocID="{01C8A882-F5B0-3541-9AAF-2A404FAAE6A6}" presName="chevron3" presStyleLbl="alignNode1" presStyleIdx="2" presStyleCnt="21"/>
      <dgm:spPr/>
      <dgm:t>
        <a:bodyPr/>
        <a:lstStyle/>
        <a:p>
          <a:endParaRPr lang="es-ES"/>
        </a:p>
      </dgm:t>
    </dgm:pt>
    <dgm:pt modelId="{9EBB427D-0C57-8246-8FF5-CD2E7A438240}" type="pres">
      <dgm:prSet presAssocID="{01C8A882-F5B0-3541-9AAF-2A404FAAE6A6}" presName="chevron4" presStyleLbl="alignNode1" presStyleIdx="3" presStyleCnt="21"/>
      <dgm:spPr/>
      <dgm:t>
        <a:bodyPr/>
        <a:lstStyle/>
        <a:p>
          <a:endParaRPr lang="es-ES"/>
        </a:p>
      </dgm:t>
    </dgm:pt>
    <dgm:pt modelId="{61AF4CB5-34C0-9C4A-82C9-F76C33080E2A}" type="pres">
      <dgm:prSet presAssocID="{01C8A882-F5B0-3541-9AAF-2A404FAAE6A6}" presName="chevron5" presStyleLbl="alignNode1" presStyleIdx="4" presStyleCnt="21"/>
      <dgm:spPr/>
      <dgm:t>
        <a:bodyPr/>
        <a:lstStyle/>
        <a:p>
          <a:endParaRPr lang="es-ES"/>
        </a:p>
      </dgm:t>
    </dgm:pt>
    <dgm:pt modelId="{0521AC8D-6383-ED44-9FEE-B6D654D922BA}" type="pres">
      <dgm:prSet presAssocID="{01C8A882-F5B0-3541-9AAF-2A404FAAE6A6}" presName="chevron6" presStyleLbl="alignNode1" presStyleIdx="5" presStyleCnt="21"/>
      <dgm:spPr/>
      <dgm:t>
        <a:bodyPr/>
        <a:lstStyle/>
        <a:p>
          <a:endParaRPr lang="es-ES"/>
        </a:p>
      </dgm:t>
    </dgm:pt>
    <dgm:pt modelId="{7DC0FC1D-F878-9E4C-8D08-4F038566F468}" type="pres">
      <dgm:prSet presAssocID="{01C8A882-F5B0-3541-9AAF-2A404FAAE6A6}" presName="chevron7" presStyleLbl="alignNode1" presStyleIdx="6" presStyleCnt="21" custLinFactNeighborX="80917" custLinFactNeighborY="-3506"/>
      <dgm:spPr/>
      <dgm:t>
        <a:bodyPr/>
        <a:lstStyle/>
        <a:p>
          <a:endParaRPr lang="es-ES"/>
        </a:p>
      </dgm:t>
    </dgm:pt>
    <dgm:pt modelId="{4E31FA85-3D14-9E43-B259-6488C7FBB531}" type="pres">
      <dgm:prSet presAssocID="{01C8A882-F5B0-3541-9AAF-2A404FAAE6A6}" presName="childtext" presStyleLbl="solidFgAcc1" presStyleIdx="0" presStyleCnt="3">
        <dgm:presLayoutVars>
          <dgm:chMax/>
          <dgm:chPref val="0"/>
          <dgm:bulletEnabled val="1"/>
        </dgm:presLayoutVars>
      </dgm:prSet>
      <dgm:spPr/>
      <dgm:t>
        <a:bodyPr/>
        <a:lstStyle/>
        <a:p>
          <a:endParaRPr lang="es-ES_tradnl"/>
        </a:p>
      </dgm:t>
    </dgm:pt>
    <dgm:pt modelId="{B8451DB6-00EB-CD48-92AB-788C7AE54C9A}" type="pres">
      <dgm:prSet presAssocID="{7542157B-94A5-294D-9B66-FA9EC11A5D69}" presName="sibTrans" presStyleCnt="0"/>
      <dgm:spPr/>
      <dgm:t>
        <a:bodyPr/>
        <a:lstStyle/>
        <a:p>
          <a:endParaRPr lang="es-ES"/>
        </a:p>
      </dgm:t>
    </dgm:pt>
    <dgm:pt modelId="{B345B292-A210-5648-AD32-3736C6657D44}" type="pres">
      <dgm:prSet presAssocID="{F658E471-298E-0C4F-948F-F30180055B2B}" presName="parenttextcomposite" presStyleCnt="0"/>
      <dgm:spPr/>
      <dgm:t>
        <a:bodyPr/>
        <a:lstStyle/>
        <a:p>
          <a:endParaRPr lang="es-ES"/>
        </a:p>
      </dgm:t>
    </dgm:pt>
    <dgm:pt modelId="{E0DD396C-8DCD-8D41-8786-1CC0FC12162F}" type="pres">
      <dgm:prSet presAssocID="{F658E471-298E-0C4F-948F-F30180055B2B}" presName="parenttext" presStyleLbl="revTx" presStyleIdx="1" presStyleCnt="3">
        <dgm:presLayoutVars>
          <dgm:chMax/>
          <dgm:chPref val="2"/>
          <dgm:bulletEnabled val="1"/>
        </dgm:presLayoutVars>
      </dgm:prSet>
      <dgm:spPr/>
      <dgm:t>
        <a:bodyPr/>
        <a:lstStyle/>
        <a:p>
          <a:endParaRPr lang="es-ES_tradnl"/>
        </a:p>
      </dgm:t>
    </dgm:pt>
    <dgm:pt modelId="{4F3B83EB-8223-8147-B746-B3DD9869ADC9}" type="pres">
      <dgm:prSet presAssocID="{F658E471-298E-0C4F-948F-F30180055B2B}" presName="composite" presStyleCnt="0"/>
      <dgm:spPr/>
      <dgm:t>
        <a:bodyPr/>
        <a:lstStyle/>
        <a:p>
          <a:endParaRPr lang="es-ES"/>
        </a:p>
      </dgm:t>
    </dgm:pt>
    <dgm:pt modelId="{1289943F-FD73-864E-9DA3-D5BAA59AE17A}" type="pres">
      <dgm:prSet presAssocID="{F658E471-298E-0C4F-948F-F30180055B2B}" presName="chevron1" presStyleLbl="alignNode1" presStyleIdx="7" presStyleCnt="21"/>
      <dgm:spPr/>
      <dgm:t>
        <a:bodyPr/>
        <a:lstStyle/>
        <a:p>
          <a:endParaRPr lang="es-ES"/>
        </a:p>
      </dgm:t>
    </dgm:pt>
    <dgm:pt modelId="{9201AA0A-AC09-AB4F-85B9-5EF3840E72BF}" type="pres">
      <dgm:prSet presAssocID="{F658E471-298E-0C4F-948F-F30180055B2B}" presName="chevron2" presStyleLbl="alignNode1" presStyleIdx="8" presStyleCnt="21"/>
      <dgm:spPr/>
      <dgm:t>
        <a:bodyPr/>
        <a:lstStyle/>
        <a:p>
          <a:endParaRPr lang="es-ES"/>
        </a:p>
      </dgm:t>
    </dgm:pt>
    <dgm:pt modelId="{F6C7FA72-9E6B-AE4C-B5B8-BD4E98990399}" type="pres">
      <dgm:prSet presAssocID="{F658E471-298E-0C4F-948F-F30180055B2B}" presName="chevron3" presStyleLbl="alignNode1" presStyleIdx="9" presStyleCnt="21"/>
      <dgm:spPr/>
      <dgm:t>
        <a:bodyPr/>
        <a:lstStyle/>
        <a:p>
          <a:endParaRPr lang="es-ES"/>
        </a:p>
      </dgm:t>
    </dgm:pt>
    <dgm:pt modelId="{06CC678C-766C-5243-B76A-C3483C01FF23}" type="pres">
      <dgm:prSet presAssocID="{F658E471-298E-0C4F-948F-F30180055B2B}" presName="chevron4" presStyleLbl="alignNode1" presStyleIdx="10" presStyleCnt="21"/>
      <dgm:spPr/>
      <dgm:t>
        <a:bodyPr/>
        <a:lstStyle/>
        <a:p>
          <a:endParaRPr lang="es-ES"/>
        </a:p>
      </dgm:t>
    </dgm:pt>
    <dgm:pt modelId="{AC853FF0-2BCC-E848-8872-44600F3C9F0E}" type="pres">
      <dgm:prSet presAssocID="{F658E471-298E-0C4F-948F-F30180055B2B}" presName="chevron5" presStyleLbl="alignNode1" presStyleIdx="11" presStyleCnt="21"/>
      <dgm:spPr/>
      <dgm:t>
        <a:bodyPr/>
        <a:lstStyle/>
        <a:p>
          <a:endParaRPr lang="es-ES"/>
        </a:p>
      </dgm:t>
    </dgm:pt>
    <dgm:pt modelId="{C575ADFB-5D7E-9E4E-9947-23ED2AF1F8E3}" type="pres">
      <dgm:prSet presAssocID="{F658E471-298E-0C4F-948F-F30180055B2B}" presName="chevron6" presStyleLbl="alignNode1" presStyleIdx="12" presStyleCnt="21"/>
      <dgm:spPr/>
      <dgm:t>
        <a:bodyPr/>
        <a:lstStyle/>
        <a:p>
          <a:endParaRPr lang="es-ES"/>
        </a:p>
      </dgm:t>
    </dgm:pt>
    <dgm:pt modelId="{A8A14A02-5303-7044-AE2E-31ACFA4D278C}" type="pres">
      <dgm:prSet presAssocID="{F658E471-298E-0C4F-948F-F30180055B2B}" presName="chevron7" presStyleLbl="alignNode1" presStyleIdx="13" presStyleCnt="21" custLinFactNeighborX="80917" custLinFactNeighborY="3506"/>
      <dgm:spPr/>
      <dgm:t>
        <a:bodyPr/>
        <a:lstStyle/>
        <a:p>
          <a:endParaRPr lang="es-ES"/>
        </a:p>
      </dgm:t>
    </dgm:pt>
    <dgm:pt modelId="{64B97740-1A7E-4F46-93BB-E1EB326FC46A}" type="pres">
      <dgm:prSet presAssocID="{F658E471-298E-0C4F-948F-F30180055B2B}" presName="childtext" presStyleLbl="solidFgAcc1" presStyleIdx="1" presStyleCnt="3">
        <dgm:presLayoutVars>
          <dgm:chMax/>
          <dgm:chPref val="0"/>
          <dgm:bulletEnabled val="1"/>
        </dgm:presLayoutVars>
      </dgm:prSet>
      <dgm:spPr/>
      <dgm:t>
        <a:bodyPr/>
        <a:lstStyle/>
        <a:p>
          <a:endParaRPr lang="es-ES_tradnl"/>
        </a:p>
      </dgm:t>
    </dgm:pt>
    <dgm:pt modelId="{F051CF42-0E72-094A-9E49-DFE1402AB780}" type="pres">
      <dgm:prSet presAssocID="{ADEE1D65-A957-3640-9A13-EC261107D43F}" presName="sibTrans" presStyleCnt="0"/>
      <dgm:spPr/>
      <dgm:t>
        <a:bodyPr/>
        <a:lstStyle/>
        <a:p>
          <a:endParaRPr lang="es-ES"/>
        </a:p>
      </dgm:t>
    </dgm:pt>
    <dgm:pt modelId="{29FC5F02-DE33-2440-A2F9-8F335FFA01BE}" type="pres">
      <dgm:prSet presAssocID="{282139E2-8B03-C946-8AE2-3BC94A82A37B}" presName="parenttextcomposite" presStyleCnt="0"/>
      <dgm:spPr/>
      <dgm:t>
        <a:bodyPr/>
        <a:lstStyle/>
        <a:p>
          <a:endParaRPr lang="es-ES"/>
        </a:p>
      </dgm:t>
    </dgm:pt>
    <dgm:pt modelId="{005B2737-BE8D-EC45-B7AD-E978F226B393}" type="pres">
      <dgm:prSet presAssocID="{282139E2-8B03-C946-8AE2-3BC94A82A37B}" presName="parenttext" presStyleLbl="revTx" presStyleIdx="2" presStyleCnt="3">
        <dgm:presLayoutVars>
          <dgm:chMax/>
          <dgm:chPref val="2"/>
          <dgm:bulletEnabled val="1"/>
        </dgm:presLayoutVars>
      </dgm:prSet>
      <dgm:spPr/>
      <dgm:t>
        <a:bodyPr/>
        <a:lstStyle/>
        <a:p>
          <a:endParaRPr lang="es-ES_tradnl"/>
        </a:p>
      </dgm:t>
    </dgm:pt>
    <dgm:pt modelId="{6CB8B87D-13BB-7847-B389-67EAB049FEA4}" type="pres">
      <dgm:prSet presAssocID="{282139E2-8B03-C946-8AE2-3BC94A82A37B}" presName="composite" presStyleCnt="0"/>
      <dgm:spPr/>
      <dgm:t>
        <a:bodyPr/>
        <a:lstStyle/>
        <a:p>
          <a:endParaRPr lang="es-ES"/>
        </a:p>
      </dgm:t>
    </dgm:pt>
    <dgm:pt modelId="{F22FCC22-C963-BF45-8CD5-ACFA62527DE9}" type="pres">
      <dgm:prSet presAssocID="{282139E2-8B03-C946-8AE2-3BC94A82A37B}" presName="chevron1" presStyleLbl="alignNode1" presStyleIdx="14" presStyleCnt="21"/>
      <dgm:spPr/>
      <dgm:t>
        <a:bodyPr/>
        <a:lstStyle/>
        <a:p>
          <a:endParaRPr lang="es-ES"/>
        </a:p>
      </dgm:t>
    </dgm:pt>
    <dgm:pt modelId="{9008DE6D-C187-7740-9F19-71203CFE5910}" type="pres">
      <dgm:prSet presAssocID="{282139E2-8B03-C946-8AE2-3BC94A82A37B}" presName="chevron2" presStyleLbl="alignNode1" presStyleIdx="15" presStyleCnt="21"/>
      <dgm:spPr/>
      <dgm:t>
        <a:bodyPr/>
        <a:lstStyle/>
        <a:p>
          <a:endParaRPr lang="es-ES"/>
        </a:p>
      </dgm:t>
    </dgm:pt>
    <dgm:pt modelId="{E95C3606-BE23-2946-B3DE-A3948255C2E7}" type="pres">
      <dgm:prSet presAssocID="{282139E2-8B03-C946-8AE2-3BC94A82A37B}" presName="chevron3" presStyleLbl="alignNode1" presStyleIdx="16" presStyleCnt="21"/>
      <dgm:spPr/>
      <dgm:t>
        <a:bodyPr/>
        <a:lstStyle/>
        <a:p>
          <a:endParaRPr lang="es-ES"/>
        </a:p>
      </dgm:t>
    </dgm:pt>
    <dgm:pt modelId="{A5476307-23FB-5D4E-8426-69903F001929}" type="pres">
      <dgm:prSet presAssocID="{282139E2-8B03-C946-8AE2-3BC94A82A37B}" presName="chevron4" presStyleLbl="alignNode1" presStyleIdx="17" presStyleCnt="21"/>
      <dgm:spPr/>
      <dgm:t>
        <a:bodyPr/>
        <a:lstStyle/>
        <a:p>
          <a:endParaRPr lang="es-ES"/>
        </a:p>
      </dgm:t>
    </dgm:pt>
    <dgm:pt modelId="{F9077C08-C77B-154C-8F30-4A53A3B43D34}" type="pres">
      <dgm:prSet presAssocID="{282139E2-8B03-C946-8AE2-3BC94A82A37B}" presName="chevron5" presStyleLbl="alignNode1" presStyleIdx="18" presStyleCnt="21"/>
      <dgm:spPr/>
      <dgm:t>
        <a:bodyPr/>
        <a:lstStyle/>
        <a:p>
          <a:endParaRPr lang="es-ES"/>
        </a:p>
      </dgm:t>
    </dgm:pt>
    <dgm:pt modelId="{96D92689-6CC5-514A-851F-BB0301AE8337}" type="pres">
      <dgm:prSet presAssocID="{282139E2-8B03-C946-8AE2-3BC94A82A37B}" presName="chevron6" presStyleLbl="alignNode1" presStyleIdx="19" presStyleCnt="21"/>
      <dgm:spPr/>
      <dgm:t>
        <a:bodyPr/>
        <a:lstStyle/>
        <a:p>
          <a:endParaRPr lang="es-ES"/>
        </a:p>
      </dgm:t>
    </dgm:pt>
    <dgm:pt modelId="{40833951-C73D-924F-8A7C-FCF79524ED76}" type="pres">
      <dgm:prSet presAssocID="{282139E2-8B03-C946-8AE2-3BC94A82A37B}" presName="chevron7" presStyleLbl="alignNode1" presStyleIdx="20" presStyleCnt="21"/>
      <dgm:spPr/>
      <dgm:t>
        <a:bodyPr/>
        <a:lstStyle/>
        <a:p>
          <a:endParaRPr lang="es-ES"/>
        </a:p>
      </dgm:t>
    </dgm:pt>
    <dgm:pt modelId="{059F2ACA-4AE7-5740-80C0-85C02280076F}" type="pres">
      <dgm:prSet presAssocID="{282139E2-8B03-C946-8AE2-3BC94A82A37B}" presName="childtext" presStyleLbl="solidFgAcc1" presStyleIdx="2" presStyleCnt="3" custScaleX="125075">
        <dgm:presLayoutVars>
          <dgm:chMax/>
          <dgm:chPref val="0"/>
          <dgm:bulletEnabled val="1"/>
        </dgm:presLayoutVars>
      </dgm:prSet>
      <dgm:spPr/>
      <dgm:t>
        <a:bodyPr/>
        <a:lstStyle/>
        <a:p>
          <a:endParaRPr lang="es-ES_tradnl"/>
        </a:p>
      </dgm:t>
    </dgm:pt>
  </dgm:ptLst>
  <dgm:cxnLst>
    <dgm:cxn modelId="{65443409-FC20-1B4E-81A1-156BD9278303}" type="presOf" srcId="{F658E471-298E-0C4F-948F-F30180055B2B}" destId="{E0DD396C-8DCD-8D41-8786-1CC0FC12162F}" srcOrd="0" destOrd="0" presId="urn:microsoft.com/office/officeart/2008/layout/VerticalAccentList"/>
    <dgm:cxn modelId="{C8F7463B-D403-544E-8FCC-80CA7BB2F917}" type="presOf" srcId="{199DC296-EBCE-414D-BF91-503F0F480ACC}" destId="{4E31FA85-3D14-9E43-B259-6488C7FBB531}" srcOrd="0" destOrd="1" presId="urn:microsoft.com/office/officeart/2008/layout/VerticalAccentList"/>
    <dgm:cxn modelId="{5A2C68C2-96D8-9549-A345-CE434BF3C0D1}" type="presOf" srcId="{C3C7347F-FE9E-B945-85B4-B2C27E9A0748}" destId="{5BCF8D1D-F31E-CF49-815B-06BA6B3FFB3C}" srcOrd="0" destOrd="0" presId="urn:microsoft.com/office/officeart/2008/layout/VerticalAccentList"/>
    <dgm:cxn modelId="{EB7871BB-D4C2-9D4B-B86F-94AC90BEAF48}" type="presOf" srcId="{706C3DF5-A861-3942-898D-A9E4D33B5047}" destId="{059F2ACA-4AE7-5740-80C0-85C02280076F}" srcOrd="0" destOrd="3" presId="urn:microsoft.com/office/officeart/2008/layout/VerticalAccentList"/>
    <dgm:cxn modelId="{FC1DC199-0DCA-694F-8AA1-DB62B0371B23}" srcId="{C3C7347F-FE9E-B945-85B4-B2C27E9A0748}" destId="{F658E471-298E-0C4F-948F-F30180055B2B}" srcOrd="1" destOrd="0" parTransId="{C27EF284-4BA2-744C-A7C8-AE4FA43F80B0}" sibTransId="{ADEE1D65-A957-3640-9A13-EC261107D43F}"/>
    <dgm:cxn modelId="{00E05673-22F7-9D46-9371-32357897894E}" type="presOf" srcId="{88281A5F-6A9D-6F46-9669-8A5E13FE8CFE}" destId="{64B97740-1A7E-4F46-93BB-E1EB326FC46A}" srcOrd="0" destOrd="1" presId="urn:microsoft.com/office/officeart/2008/layout/VerticalAccentList"/>
    <dgm:cxn modelId="{DAE4A8C7-84D4-6645-BC07-E493958514A3}" srcId="{282139E2-8B03-C946-8AE2-3BC94A82A37B}" destId="{40B15257-9D02-9344-AAA6-3D3DDD571140}" srcOrd="2" destOrd="0" parTransId="{29D19AA0-350B-614B-88C6-F640A668B0F9}" sibTransId="{A54539CD-612F-3B47-A321-80D92C84A6F6}"/>
    <dgm:cxn modelId="{D3EB0FD0-BBFF-3E41-BEB3-6F09663C9950}" type="presOf" srcId="{40B15257-9D02-9344-AAA6-3D3DDD571140}" destId="{059F2ACA-4AE7-5740-80C0-85C02280076F}" srcOrd="0" destOrd="2" presId="urn:microsoft.com/office/officeart/2008/layout/VerticalAccentList"/>
    <dgm:cxn modelId="{7AB1C3DF-3338-7447-8EA9-C5A79A5813F2}" type="presOf" srcId="{01C8A882-F5B0-3541-9AAF-2A404FAAE6A6}" destId="{DA17FF77-AE1C-994C-BBC5-0A2CE344B25A}" srcOrd="0" destOrd="0" presId="urn:microsoft.com/office/officeart/2008/layout/VerticalAccentList"/>
    <dgm:cxn modelId="{D595C7B9-D149-024C-B1D3-2DE36AAAC72C}" type="presOf" srcId="{EC43E2FF-368B-B944-8206-5B2FBFC14C68}" destId="{64B97740-1A7E-4F46-93BB-E1EB326FC46A}" srcOrd="0" destOrd="0" presId="urn:microsoft.com/office/officeart/2008/layout/VerticalAccentList"/>
    <dgm:cxn modelId="{CCC09FAD-A49C-2A4B-B291-E1DF420E8787}" srcId="{01C8A882-F5B0-3541-9AAF-2A404FAAE6A6}" destId="{F5B2740B-1966-B84A-82D2-E1A651AC09D2}" srcOrd="0" destOrd="0" parTransId="{1678278B-05FD-DE43-9BCB-E2B97304C51F}" sibTransId="{6B2395E4-ED15-2C4C-93EE-B59A5B0C6E76}"/>
    <dgm:cxn modelId="{DCD1A855-E6D8-F342-810A-BC1875ED73C2}" type="presOf" srcId="{F5B2740B-1966-B84A-82D2-E1A651AC09D2}" destId="{4E31FA85-3D14-9E43-B259-6488C7FBB531}" srcOrd="0" destOrd="0" presId="urn:microsoft.com/office/officeart/2008/layout/VerticalAccentList"/>
    <dgm:cxn modelId="{FFBC15B5-5FDA-4146-8FB5-6D50C6084C76}" srcId="{C3C7347F-FE9E-B945-85B4-B2C27E9A0748}" destId="{01C8A882-F5B0-3541-9AAF-2A404FAAE6A6}" srcOrd="0" destOrd="0" parTransId="{510676BE-3ECC-9340-B9C4-6649E2B2BA55}" sibTransId="{7542157B-94A5-294D-9B66-FA9EC11A5D69}"/>
    <dgm:cxn modelId="{45BC0DA6-F846-B543-A21F-9834AA933C2E}" srcId="{F658E471-298E-0C4F-948F-F30180055B2B}" destId="{88281A5F-6A9D-6F46-9669-8A5E13FE8CFE}" srcOrd="1" destOrd="0" parTransId="{9A91BE8D-3010-F243-BA6D-1A7E98474DDA}" sibTransId="{A7E20B1B-6296-E34C-8DAB-4A4BDC441183}"/>
    <dgm:cxn modelId="{26901B99-B9BB-4449-9174-D1858923BF59}" srcId="{F658E471-298E-0C4F-948F-F30180055B2B}" destId="{EC43E2FF-368B-B944-8206-5B2FBFC14C68}" srcOrd="0" destOrd="0" parTransId="{8BC3B6EC-7C6B-E34C-A6DB-39B2A94E064F}" sibTransId="{488A1BB6-A743-1149-8094-796BA477A114}"/>
    <dgm:cxn modelId="{6FF85D57-2B36-B146-8336-751CE7C2F7F1}" type="presOf" srcId="{282139E2-8B03-C946-8AE2-3BC94A82A37B}" destId="{005B2737-BE8D-EC45-B7AD-E978F226B393}" srcOrd="0" destOrd="0" presId="urn:microsoft.com/office/officeart/2008/layout/VerticalAccentList"/>
    <dgm:cxn modelId="{D9FCEDE7-8516-FC47-8785-0E052D6C81E6}" type="presOf" srcId="{DCF00D9B-4C89-F549-8DF9-D96B392BFBB9}" destId="{059F2ACA-4AE7-5740-80C0-85C02280076F}" srcOrd="0" destOrd="1" presId="urn:microsoft.com/office/officeart/2008/layout/VerticalAccentList"/>
    <dgm:cxn modelId="{9CCAACFF-0781-914B-AD99-982248EF3E87}" srcId="{C3C7347F-FE9E-B945-85B4-B2C27E9A0748}" destId="{282139E2-8B03-C946-8AE2-3BC94A82A37B}" srcOrd="2" destOrd="0" parTransId="{15BAC3F8-8FC1-8B44-AB2F-E200DF14461B}" sibTransId="{3A3EDAB5-EC41-9741-80ED-43DDC8F6D4D4}"/>
    <dgm:cxn modelId="{5C8E1898-3F69-4B47-8F78-AEF2A56C71C3}" srcId="{282139E2-8B03-C946-8AE2-3BC94A82A37B}" destId="{DCF00D9B-4C89-F549-8DF9-D96B392BFBB9}" srcOrd="1" destOrd="0" parTransId="{CB823C47-7C81-B341-A1EE-B39A8AD3EFA3}" sibTransId="{840F9A8D-8413-8A4A-AFC2-F1A97FC83231}"/>
    <dgm:cxn modelId="{0A829C79-5971-C14C-A7AF-8DB27CE8817B}" srcId="{282139E2-8B03-C946-8AE2-3BC94A82A37B}" destId="{706C3DF5-A861-3942-898D-A9E4D33B5047}" srcOrd="3" destOrd="0" parTransId="{43BC1148-CC23-3C4C-AD7F-972F94CD9CE3}" sibTransId="{C387F146-FD12-FE4B-ABFF-6949BAB46926}"/>
    <dgm:cxn modelId="{1E01985A-A051-6543-B546-2E87B9275788}" srcId="{01C8A882-F5B0-3541-9AAF-2A404FAAE6A6}" destId="{199DC296-EBCE-414D-BF91-503F0F480ACC}" srcOrd="1" destOrd="0" parTransId="{5C68A392-979B-FE4C-B011-BDB1B92AD9E8}" sibTransId="{2415DD54-A500-7E47-81B3-037B46E44571}"/>
    <dgm:cxn modelId="{5147524A-89FF-0E42-A63D-2E82566BC577}" srcId="{282139E2-8B03-C946-8AE2-3BC94A82A37B}" destId="{A9AE3042-5974-214D-B338-652E78DCB22D}" srcOrd="0" destOrd="0" parTransId="{5108A4E9-8EBB-2541-93C4-747D4EB00BDD}" sibTransId="{3FF1CCFD-019A-E44B-A4A8-F7CD31D70B1D}"/>
    <dgm:cxn modelId="{D257D911-2674-2D49-A2B9-D1AA11900B27}" type="presOf" srcId="{A9AE3042-5974-214D-B338-652E78DCB22D}" destId="{059F2ACA-4AE7-5740-80C0-85C02280076F}" srcOrd="0" destOrd="0" presId="urn:microsoft.com/office/officeart/2008/layout/VerticalAccentList"/>
    <dgm:cxn modelId="{11104159-36E5-CA4D-B3C1-5182F7CD26EB}" type="presParOf" srcId="{5BCF8D1D-F31E-CF49-815B-06BA6B3FFB3C}" destId="{25034254-CA63-C148-8CE1-9E8241D8C49B}" srcOrd="0" destOrd="0" presId="urn:microsoft.com/office/officeart/2008/layout/VerticalAccentList"/>
    <dgm:cxn modelId="{AED27898-AC2B-2447-97D1-A24AF1605337}" type="presParOf" srcId="{25034254-CA63-C148-8CE1-9E8241D8C49B}" destId="{DA17FF77-AE1C-994C-BBC5-0A2CE344B25A}" srcOrd="0" destOrd="0" presId="urn:microsoft.com/office/officeart/2008/layout/VerticalAccentList"/>
    <dgm:cxn modelId="{875B42C1-1CAF-1340-AF0E-7030817C1D39}" type="presParOf" srcId="{5BCF8D1D-F31E-CF49-815B-06BA6B3FFB3C}" destId="{3712B285-99F7-6C40-B8CE-AE2E97F11986}" srcOrd="1" destOrd="0" presId="urn:microsoft.com/office/officeart/2008/layout/VerticalAccentList"/>
    <dgm:cxn modelId="{09BBA211-1071-EA41-B931-DE95427CCF6B}" type="presParOf" srcId="{3712B285-99F7-6C40-B8CE-AE2E97F11986}" destId="{B32737BF-C1E0-8D40-B115-678C29A87B42}" srcOrd="0" destOrd="0" presId="urn:microsoft.com/office/officeart/2008/layout/VerticalAccentList"/>
    <dgm:cxn modelId="{750EE8A2-ECDC-D64E-80A3-27CBB5F118F1}" type="presParOf" srcId="{3712B285-99F7-6C40-B8CE-AE2E97F11986}" destId="{2A816150-E4F7-7944-BA3E-A862646BC040}" srcOrd="1" destOrd="0" presId="urn:microsoft.com/office/officeart/2008/layout/VerticalAccentList"/>
    <dgm:cxn modelId="{9A18CA1C-A80A-0242-AA52-D4FE4956CC31}" type="presParOf" srcId="{3712B285-99F7-6C40-B8CE-AE2E97F11986}" destId="{1C9B9AE9-543B-D549-8968-CF66DC6C77C2}" srcOrd="2" destOrd="0" presId="urn:microsoft.com/office/officeart/2008/layout/VerticalAccentList"/>
    <dgm:cxn modelId="{B6D267AA-F32A-1447-8383-8B592B9AA6D9}" type="presParOf" srcId="{3712B285-99F7-6C40-B8CE-AE2E97F11986}" destId="{9EBB427D-0C57-8246-8FF5-CD2E7A438240}" srcOrd="3" destOrd="0" presId="urn:microsoft.com/office/officeart/2008/layout/VerticalAccentList"/>
    <dgm:cxn modelId="{E27FE3EB-76F8-5246-8324-654FA0C83057}" type="presParOf" srcId="{3712B285-99F7-6C40-B8CE-AE2E97F11986}" destId="{61AF4CB5-34C0-9C4A-82C9-F76C33080E2A}" srcOrd="4" destOrd="0" presId="urn:microsoft.com/office/officeart/2008/layout/VerticalAccentList"/>
    <dgm:cxn modelId="{BCEC2978-6B5B-794C-B54B-1548E62C296F}" type="presParOf" srcId="{3712B285-99F7-6C40-B8CE-AE2E97F11986}" destId="{0521AC8D-6383-ED44-9FEE-B6D654D922BA}" srcOrd="5" destOrd="0" presId="urn:microsoft.com/office/officeart/2008/layout/VerticalAccentList"/>
    <dgm:cxn modelId="{7E06A4EF-9AB4-4644-81E3-CC2A543366C9}" type="presParOf" srcId="{3712B285-99F7-6C40-B8CE-AE2E97F11986}" destId="{7DC0FC1D-F878-9E4C-8D08-4F038566F468}" srcOrd="6" destOrd="0" presId="urn:microsoft.com/office/officeart/2008/layout/VerticalAccentList"/>
    <dgm:cxn modelId="{2B747E83-5743-9347-AA9C-00D0258C87E6}" type="presParOf" srcId="{3712B285-99F7-6C40-B8CE-AE2E97F11986}" destId="{4E31FA85-3D14-9E43-B259-6488C7FBB531}" srcOrd="7" destOrd="0" presId="urn:microsoft.com/office/officeart/2008/layout/VerticalAccentList"/>
    <dgm:cxn modelId="{26405BD1-81D6-5041-996B-F8B92690D455}" type="presParOf" srcId="{5BCF8D1D-F31E-CF49-815B-06BA6B3FFB3C}" destId="{B8451DB6-00EB-CD48-92AB-788C7AE54C9A}" srcOrd="2" destOrd="0" presId="urn:microsoft.com/office/officeart/2008/layout/VerticalAccentList"/>
    <dgm:cxn modelId="{19DDAB57-5FCC-C545-A94B-3D2563E36EF6}" type="presParOf" srcId="{5BCF8D1D-F31E-CF49-815B-06BA6B3FFB3C}" destId="{B345B292-A210-5648-AD32-3736C6657D44}" srcOrd="3" destOrd="0" presId="urn:microsoft.com/office/officeart/2008/layout/VerticalAccentList"/>
    <dgm:cxn modelId="{A02CF87D-5896-8146-96B8-3A0216C8958B}" type="presParOf" srcId="{B345B292-A210-5648-AD32-3736C6657D44}" destId="{E0DD396C-8DCD-8D41-8786-1CC0FC12162F}" srcOrd="0" destOrd="0" presId="urn:microsoft.com/office/officeart/2008/layout/VerticalAccentList"/>
    <dgm:cxn modelId="{069A0AF5-9858-7E49-9F24-DB8DD5D3927F}" type="presParOf" srcId="{5BCF8D1D-F31E-CF49-815B-06BA6B3FFB3C}" destId="{4F3B83EB-8223-8147-B746-B3DD9869ADC9}" srcOrd="4" destOrd="0" presId="urn:microsoft.com/office/officeart/2008/layout/VerticalAccentList"/>
    <dgm:cxn modelId="{8B9AAC5B-EBD3-B542-8ECD-B42F2F3DA2CD}" type="presParOf" srcId="{4F3B83EB-8223-8147-B746-B3DD9869ADC9}" destId="{1289943F-FD73-864E-9DA3-D5BAA59AE17A}" srcOrd="0" destOrd="0" presId="urn:microsoft.com/office/officeart/2008/layout/VerticalAccentList"/>
    <dgm:cxn modelId="{764F8EC5-55E5-7347-81B6-86075D63942C}" type="presParOf" srcId="{4F3B83EB-8223-8147-B746-B3DD9869ADC9}" destId="{9201AA0A-AC09-AB4F-85B9-5EF3840E72BF}" srcOrd="1" destOrd="0" presId="urn:microsoft.com/office/officeart/2008/layout/VerticalAccentList"/>
    <dgm:cxn modelId="{71C5612C-922C-8D4F-B12F-DDC1E587A3FD}" type="presParOf" srcId="{4F3B83EB-8223-8147-B746-B3DD9869ADC9}" destId="{F6C7FA72-9E6B-AE4C-B5B8-BD4E98990399}" srcOrd="2" destOrd="0" presId="urn:microsoft.com/office/officeart/2008/layout/VerticalAccentList"/>
    <dgm:cxn modelId="{8D5601C7-2249-604D-84BC-2F5C01294352}" type="presParOf" srcId="{4F3B83EB-8223-8147-B746-B3DD9869ADC9}" destId="{06CC678C-766C-5243-B76A-C3483C01FF23}" srcOrd="3" destOrd="0" presId="urn:microsoft.com/office/officeart/2008/layout/VerticalAccentList"/>
    <dgm:cxn modelId="{AAF47F40-1D04-E146-AC28-CCC71269B795}" type="presParOf" srcId="{4F3B83EB-8223-8147-B746-B3DD9869ADC9}" destId="{AC853FF0-2BCC-E848-8872-44600F3C9F0E}" srcOrd="4" destOrd="0" presId="urn:microsoft.com/office/officeart/2008/layout/VerticalAccentList"/>
    <dgm:cxn modelId="{6D9D813A-4BD1-1C4C-82C9-9B82BAB8B09E}" type="presParOf" srcId="{4F3B83EB-8223-8147-B746-B3DD9869ADC9}" destId="{C575ADFB-5D7E-9E4E-9947-23ED2AF1F8E3}" srcOrd="5" destOrd="0" presId="urn:microsoft.com/office/officeart/2008/layout/VerticalAccentList"/>
    <dgm:cxn modelId="{6D11BCB8-A66D-2F4E-828D-AEC6B69AF6CE}" type="presParOf" srcId="{4F3B83EB-8223-8147-B746-B3DD9869ADC9}" destId="{A8A14A02-5303-7044-AE2E-31ACFA4D278C}" srcOrd="6" destOrd="0" presId="urn:microsoft.com/office/officeart/2008/layout/VerticalAccentList"/>
    <dgm:cxn modelId="{9343798B-3C69-F640-80E8-A4050777D575}" type="presParOf" srcId="{4F3B83EB-8223-8147-B746-B3DD9869ADC9}" destId="{64B97740-1A7E-4F46-93BB-E1EB326FC46A}" srcOrd="7" destOrd="0" presId="urn:microsoft.com/office/officeart/2008/layout/VerticalAccentList"/>
    <dgm:cxn modelId="{97AF86E6-8C39-0C47-ACC1-5874A6EA131D}" type="presParOf" srcId="{5BCF8D1D-F31E-CF49-815B-06BA6B3FFB3C}" destId="{F051CF42-0E72-094A-9E49-DFE1402AB780}" srcOrd="5" destOrd="0" presId="urn:microsoft.com/office/officeart/2008/layout/VerticalAccentList"/>
    <dgm:cxn modelId="{05A70765-624A-1C41-A668-581369B885FB}" type="presParOf" srcId="{5BCF8D1D-F31E-CF49-815B-06BA6B3FFB3C}" destId="{29FC5F02-DE33-2440-A2F9-8F335FFA01BE}" srcOrd="6" destOrd="0" presId="urn:microsoft.com/office/officeart/2008/layout/VerticalAccentList"/>
    <dgm:cxn modelId="{0A6F79DC-2761-D947-9831-340D9D42DC7F}" type="presParOf" srcId="{29FC5F02-DE33-2440-A2F9-8F335FFA01BE}" destId="{005B2737-BE8D-EC45-B7AD-E978F226B393}" srcOrd="0" destOrd="0" presId="urn:microsoft.com/office/officeart/2008/layout/VerticalAccentList"/>
    <dgm:cxn modelId="{5100E546-C320-A54A-AF0C-2613A253725F}" type="presParOf" srcId="{5BCF8D1D-F31E-CF49-815B-06BA6B3FFB3C}" destId="{6CB8B87D-13BB-7847-B389-67EAB049FEA4}" srcOrd="7" destOrd="0" presId="urn:microsoft.com/office/officeart/2008/layout/VerticalAccentList"/>
    <dgm:cxn modelId="{119B7A1F-0D2F-8D44-847E-563963FA6BB5}" type="presParOf" srcId="{6CB8B87D-13BB-7847-B389-67EAB049FEA4}" destId="{F22FCC22-C963-BF45-8CD5-ACFA62527DE9}" srcOrd="0" destOrd="0" presId="urn:microsoft.com/office/officeart/2008/layout/VerticalAccentList"/>
    <dgm:cxn modelId="{DB450139-9A44-6949-BAC8-A3508F9793D6}" type="presParOf" srcId="{6CB8B87D-13BB-7847-B389-67EAB049FEA4}" destId="{9008DE6D-C187-7740-9F19-71203CFE5910}" srcOrd="1" destOrd="0" presId="urn:microsoft.com/office/officeart/2008/layout/VerticalAccentList"/>
    <dgm:cxn modelId="{1A9946F8-B9BD-EA49-96D6-10A087CBACBE}" type="presParOf" srcId="{6CB8B87D-13BB-7847-B389-67EAB049FEA4}" destId="{E95C3606-BE23-2946-B3DE-A3948255C2E7}" srcOrd="2" destOrd="0" presId="urn:microsoft.com/office/officeart/2008/layout/VerticalAccentList"/>
    <dgm:cxn modelId="{B7F3E30D-0484-5146-B392-B9213B7C9511}" type="presParOf" srcId="{6CB8B87D-13BB-7847-B389-67EAB049FEA4}" destId="{A5476307-23FB-5D4E-8426-69903F001929}" srcOrd="3" destOrd="0" presId="urn:microsoft.com/office/officeart/2008/layout/VerticalAccentList"/>
    <dgm:cxn modelId="{64C87551-DD63-1C49-A25C-3CFC1C2587B3}" type="presParOf" srcId="{6CB8B87D-13BB-7847-B389-67EAB049FEA4}" destId="{F9077C08-C77B-154C-8F30-4A53A3B43D34}" srcOrd="4" destOrd="0" presId="urn:microsoft.com/office/officeart/2008/layout/VerticalAccentList"/>
    <dgm:cxn modelId="{B175A159-57B4-904B-8A9F-A865D945DBC3}" type="presParOf" srcId="{6CB8B87D-13BB-7847-B389-67EAB049FEA4}" destId="{96D92689-6CC5-514A-851F-BB0301AE8337}" srcOrd="5" destOrd="0" presId="urn:microsoft.com/office/officeart/2008/layout/VerticalAccentList"/>
    <dgm:cxn modelId="{A991C70A-32FC-8C4C-8FF0-A7620FEBA3F2}" type="presParOf" srcId="{6CB8B87D-13BB-7847-B389-67EAB049FEA4}" destId="{40833951-C73D-924F-8A7C-FCF79524ED76}" srcOrd="6" destOrd="0" presId="urn:microsoft.com/office/officeart/2008/layout/VerticalAccentList"/>
    <dgm:cxn modelId="{08458B28-E9FD-5241-A081-EDE304F95997}" type="presParOf" srcId="{6CB8B87D-13BB-7847-B389-67EAB049FEA4}" destId="{059F2ACA-4AE7-5740-80C0-85C02280076F}" srcOrd="7"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3C7347F-FE9E-B945-85B4-B2C27E9A0748}" type="doc">
      <dgm:prSet loTypeId="urn:microsoft.com/office/officeart/2008/layout/VerticalAccentList" loCatId="" qsTypeId="urn:microsoft.com/office/officeart/2005/8/quickstyle/simple4" qsCatId="simple" csTypeId="urn:microsoft.com/office/officeart/2005/8/colors/colorful2" csCatId="colorful" phldr="1"/>
      <dgm:spPr/>
      <dgm:t>
        <a:bodyPr/>
        <a:lstStyle/>
        <a:p>
          <a:endParaRPr lang="es-ES_tradnl"/>
        </a:p>
      </dgm:t>
    </dgm:pt>
    <dgm:pt modelId="{A9AE3042-5974-214D-B338-652E78DCB22D}">
      <dgm:prSet phldrT="[Text]"/>
      <dgm:spPr/>
      <dgm:t>
        <a:bodyPr/>
        <a:lstStyle/>
        <a:p>
          <a:endParaRPr lang="es-ES_tradnl" dirty="0"/>
        </a:p>
      </dgm:t>
    </dgm:pt>
    <dgm:pt modelId="{282139E2-8B03-C946-8AE2-3BC94A82A37B}">
      <dgm:prSet phldrT="[Text]"/>
      <dgm:spPr/>
      <dgm:t>
        <a:bodyPr/>
        <a:lstStyle/>
        <a:p>
          <a:r>
            <a:rPr lang="es-ES_tradnl" dirty="0" smtClean="0"/>
            <a:t>El 79% de los académicos e investigadores que fueron encuestados por la Unidad de Opinión Pública de la Revista Mexicana de Comunicación expresó que los programas de estudio de las carreras de comunicación proporcionaban una cuestionable preparación.</a:t>
          </a:r>
          <a:endParaRPr lang="es-ES_tradnl" dirty="0"/>
        </a:p>
      </dgm:t>
    </dgm:pt>
    <dgm:pt modelId="{3A3EDAB5-EC41-9741-80ED-43DDC8F6D4D4}" type="sibTrans" cxnId="{9CCAACFF-0781-914B-AD99-982248EF3E87}">
      <dgm:prSet/>
      <dgm:spPr/>
      <dgm:t>
        <a:bodyPr/>
        <a:lstStyle/>
        <a:p>
          <a:endParaRPr lang="es-ES_tradnl"/>
        </a:p>
      </dgm:t>
    </dgm:pt>
    <dgm:pt modelId="{15BAC3F8-8FC1-8B44-AB2F-E200DF14461B}" type="parTrans" cxnId="{9CCAACFF-0781-914B-AD99-982248EF3E87}">
      <dgm:prSet/>
      <dgm:spPr/>
      <dgm:t>
        <a:bodyPr/>
        <a:lstStyle/>
        <a:p>
          <a:endParaRPr lang="es-ES_tradnl"/>
        </a:p>
      </dgm:t>
    </dgm:pt>
    <dgm:pt modelId="{3FF1CCFD-019A-E44B-A4A8-F7CD31D70B1D}" type="sibTrans" cxnId="{5147524A-89FF-0E42-A63D-2E82566BC577}">
      <dgm:prSet/>
      <dgm:spPr/>
      <dgm:t>
        <a:bodyPr/>
        <a:lstStyle/>
        <a:p>
          <a:endParaRPr lang="es-ES_tradnl"/>
        </a:p>
      </dgm:t>
    </dgm:pt>
    <dgm:pt modelId="{5108A4E9-8EBB-2541-93C4-747D4EB00BDD}" type="parTrans" cxnId="{5147524A-89FF-0E42-A63D-2E82566BC577}">
      <dgm:prSet/>
      <dgm:spPr/>
      <dgm:t>
        <a:bodyPr/>
        <a:lstStyle/>
        <a:p>
          <a:endParaRPr lang="es-ES_tradnl"/>
        </a:p>
      </dgm:t>
    </dgm:pt>
    <dgm:pt modelId="{EC43E2FF-368B-B944-8206-5B2FBFC14C68}">
      <dgm:prSet phldrT="[Text]"/>
      <dgm:spPr/>
      <dgm:t>
        <a:bodyPr/>
        <a:lstStyle/>
        <a:p>
          <a:endParaRPr lang="es-ES_tradnl" dirty="0"/>
        </a:p>
      </dgm:t>
    </dgm:pt>
    <dgm:pt modelId="{F658E471-298E-0C4F-948F-F30180055B2B}">
      <dgm:prSet phldrT="[Text]"/>
      <dgm:spPr/>
      <dgm:t>
        <a:bodyPr/>
        <a:lstStyle/>
        <a:p>
          <a:r>
            <a:rPr lang="es-ES_tradnl" dirty="0" smtClean="0"/>
            <a:t>A comienzos de la década de 1990, algunos académicos e investigadores de la comunicación, como Guillermo Orozco Gómez (1992: 116), oportunamente advirtieron que el panorama que presentaban los estudios de comunicación en México definitivamente resultaba crítico</a:t>
          </a:r>
          <a:endParaRPr lang="es-ES_tradnl" dirty="0"/>
        </a:p>
      </dgm:t>
    </dgm:pt>
    <dgm:pt modelId="{ADEE1D65-A957-3640-9A13-EC261107D43F}" type="sibTrans" cxnId="{FC1DC199-0DCA-694F-8AA1-DB62B0371B23}">
      <dgm:prSet/>
      <dgm:spPr/>
      <dgm:t>
        <a:bodyPr/>
        <a:lstStyle/>
        <a:p>
          <a:endParaRPr lang="es-ES_tradnl"/>
        </a:p>
      </dgm:t>
    </dgm:pt>
    <dgm:pt modelId="{C27EF284-4BA2-744C-A7C8-AE4FA43F80B0}" type="parTrans" cxnId="{FC1DC199-0DCA-694F-8AA1-DB62B0371B23}">
      <dgm:prSet/>
      <dgm:spPr/>
      <dgm:t>
        <a:bodyPr/>
        <a:lstStyle/>
        <a:p>
          <a:endParaRPr lang="es-ES_tradnl"/>
        </a:p>
      </dgm:t>
    </dgm:pt>
    <dgm:pt modelId="{488A1BB6-A743-1149-8094-796BA477A114}" type="sibTrans" cxnId="{26901B99-B9BB-4449-9174-D1858923BF59}">
      <dgm:prSet/>
      <dgm:spPr/>
      <dgm:t>
        <a:bodyPr/>
        <a:lstStyle/>
        <a:p>
          <a:endParaRPr lang="es-ES_tradnl"/>
        </a:p>
      </dgm:t>
    </dgm:pt>
    <dgm:pt modelId="{8BC3B6EC-7C6B-E34C-A6DB-39B2A94E064F}" type="parTrans" cxnId="{26901B99-B9BB-4449-9174-D1858923BF59}">
      <dgm:prSet/>
      <dgm:spPr/>
      <dgm:t>
        <a:bodyPr/>
        <a:lstStyle/>
        <a:p>
          <a:endParaRPr lang="es-ES_tradnl"/>
        </a:p>
      </dgm:t>
    </dgm:pt>
    <dgm:pt modelId="{F5B2740B-1966-B84A-82D2-E1A651AC09D2}">
      <dgm:prSet phldrT="[Text]"/>
      <dgm:spPr/>
      <dgm:t>
        <a:bodyPr/>
        <a:lstStyle/>
        <a:p>
          <a:r>
            <a:rPr lang="es-ES_tradnl" dirty="0" smtClean="0"/>
            <a:t>En la década de los ochenta y a principios de los noventa, las teorías de la comunicación en México y América Latina han experimentado una renovación saludable y necesaria.</a:t>
          </a:r>
          <a:endParaRPr lang="es-ES_tradnl" dirty="0"/>
        </a:p>
      </dgm:t>
    </dgm:pt>
    <dgm:pt modelId="{01C8A882-F5B0-3541-9AAF-2A404FAAE6A6}">
      <dgm:prSet phldrT="[Text]"/>
      <dgm:spPr/>
      <dgm:t>
        <a:bodyPr/>
        <a:lstStyle/>
        <a:p>
          <a:r>
            <a:rPr lang="es-ES_tradnl" dirty="0" smtClean="0"/>
            <a:t>MÉXICO</a:t>
          </a:r>
          <a:endParaRPr lang="es-ES_tradnl" dirty="0"/>
        </a:p>
      </dgm:t>
    </dgm:pt>
    <dgm:pt modelId="{7542157B-94A5-294D-9B66-FA9EC11A5D69}" type="sibTrans" cxnId="{FFBC15B5-5FDA-4146-8FB5-6D50C6084C76}">
      <dgm:prSet/>
      <dgm:spPr/>
      <dgm:t>
        <a:bodyPr/>
        <a:lstStyle/>
        <a:p>
          <a:endParaRPr lang="es-ES_tradnl"/>
        </a:p>
      </dgm:t>
    </dgm:pt>
    <dgm:pt modelId="{510676BE-3ECC-9340-B9C4-6649E2B2BA55}" type="parTrans" cxnId="{FFBC15B5-5FDA-4146-8FB5-6D50C6084C76}">
      <dgm:prSet/>
      <dgm:spPr/>
      <dgm:t>
        <a:bodyPr/>
        <a:lstStyle/>
        <a:p>
          <a:endParaRPr lang="es-ES_tradnl"/>
        </a:p>
      </dgm:t>
    </dgm:pt>
    <dgm:pt modelId="{6B2395E4-ED15-2C4C-93EE-B59A5B0C6E76}" type="sibTrans" cxnId="{CCC09FAD-A49C-2A4B-B291-E1DF420E8787}">
      <dgm:prSet/>
      <dgm:spPr/>
      <dgm:t>
        <a:bodyPr/>
        <a:lstStyle/>
        <a:p>
          <a:endParaRPr lang="es-ES_tradnl"/>
        </a:p>
      </dgm:t>
    </dgm:pt>
    <dgm:pt modelId="{1678278B-05FD-DE43-9BCB-E2B97304C51F}" type="parTrans" cxnId="{CCC09FAD-A49C-2A4B-B291-E1DF420E8787}">
      <dgm:prSet/>
      <dgm:spPr/>
      <dgm:t>
        <a:bodyPr/>
        <a:lstStyle/>
        <a:p>
          <a:endParaRPr lang="es-ES_tradnl"/>
        </a:p>
      </dgm:t>
    </dgm:pt>
    <dgm:pt modelId="{40B15257-9D02-9344-AAA6-3D3DDD571140}">
      <dgm:prSet/>
      <dgm:spPr/>
      <dgm:t>
        <a:bodyPr/>
        <a:lstStyle/>
        <a:p>
          <a:endParaRPr lang="es-ES_tradnl" dirty="0"/>
        </a:p>
      </dgm:t>
    </dgm:pt>
    <dgm:pt modelId="{29D19AA0-350B-614B-88C6-F640A668B0F9}" type="parTrans" cxnId="{DAE4A8C7-84D4-6645-BC07-E493958514A3}">
      <dgm:prSet/>
      <dgm:spPr/>
      <dgm:t>
        <a:bodyPr/>
        <a:lstStyle/>
        <a:p>
          <a:endParaRPr lang="es-ES_tradnl"/>
        </a:p>
      </dgm:t>
    </dgm:pt>
    <dgm:pt modelId="{A54539CD-612F-3B47-A321-80D92C84A6F6}" type="sibTrans" cxnId="{DAE4A8C7-84D4-6645-BC07-E493958514A3}">
      <dgm:prSet/>
      <dgm:spPr/>
      <dgm:t>
        <a:bodyPr/>
        <a:lstStyle/>
        <a:p>
          <a:endParaRPr lang="es-ES_tradnl"/>
        </a:p>
      </dgm:t>
    </dgm:pt>
    <dgm:pt modelId="{706C3DF5-A861-3942-898D-A9E4D33B5047}">
      <dgm:prSet/>
      <dgm:spPr/>
      <dgm:t>
        <a:bodyPr/>
        <a:lstStyle/>
        <a:p>
          <a:r>
            <a:rPr lang="es-ES_tradnl" dirty="0" smtClean="0"/>
            <a:t>-</a:t>
          </a:r>
          <a:endParaRPr lang="es-ES_tradnl" dirty="0"/>
        </a:p>
      </dgm:t>
    </dgm:pt>
    <dgm:pt modelId="{43BC1148-CC23-3C4C-AD7F-972F94CD9CE3}" type="parTrans" cxnId="{0A829C79-5971-C14C-A7AF-8DB27CE8817B}">
      <dgm:prSet/>
      <dgm:spPr/>
      <dgm:t>
        <a:bodyPr/>
        <a:lstStyle/>
        <a:p>
          <a:endParaRPr lang="es-ES_tradnl"/>
        </a:p>
      </dgm:t>
    </dgm:pt>
    <dgm:pt modelId="{C387F146-FD12-FE4B-ABFF-6949BAB46926}" type="sibTrans" cxnId="{0A829C79-5971-C14C-A7AF-8DB27CE8817B}">
      <dgm:prSet/>
      <dgm:spPr/>
      <dgm:t>
        <a:bodyPr/>
        <a:lstStyle/>
        <a:p>
          <a:endParaRPr lang="es-ES_tradnl"/>
        </a:p>
      </dgm:t>
    </dgm:pt>
    <dgm:pt modelId="{74511AF7-A6A6-404F-BE57-209D60E54866}">
      <dgm:prSet/>
      <dgm:spPr/>
      <dgm:t>
        <a:bodyPr/>
        <a:lstStyle/>
        <a:p>
          <a:r>
            <a:rPr lang="es-ES_tradnl" dirty="0" smtClean="0"/>
            <a:t>La deficiencia congénita de los estudios sobre comunicación se traduce actualmente en el hecho de que los académicos de la comunicación, estamos a punto de ser completamente irrelevantes para la sociedad en general y en particular para la formación de nuevos comunicadores.</a:t>
          </a:r>
          <a:endParaRPr lang="es-ES_tradnl" dirty="0"/>
        </a:p>
      </dgm:t>
    </dgm:pt>
    <dgm:pt modelId="{78C10C4E-A5AF-114E-911D-C05474B754B8}" type="parTrans" cxnId="{099B0DA3-DA8E-1B48-A837-15FD9F4156B7}">
      <dgm:prSet/>
      <dgm:spPr/>
      <dgm:t>
        <a:bodyPr/>
        <a:lstStyle/>
        <a:p>
          <a:endParaRPr lang="es-ES_tradnl"/>
        </a:p>
      </dgm:t>
    </dgm:pt>
    <dgm:pt modelId="{644289B1-6710-D845-8BCC-3CE05923EFA4}" type="sibTrans" cxnId="{099B0DA3-DA8E-1B48-A837-15FD9F4156B7}">
      <dgm:prSet/>
      <dgm:spPr/>
      <dgm:t>
        <a:bodyPr/>
        <a:lstStyle/>
        <a:p>
          <a:endParaRPr lang="es-ES_tradnl"/>
        </a:p>
      </dgm:t>
    </dgm:pt>
    <dgm:pt modelId="{9FC78577-B8EF-CB41-9ED3-2CF4747EF922}">
      <dgm:prSet/>
      <dgm:spPr/>
      <dgm:t>
        <a:bodyPr/>
        <a:lstStyle/>
        <a:p>
          <a:r>
            <a:rPr lang="es-ES_tradnl" dirty="0" smtClean="0"/>
            <a:t>en 1993 el número estimado de estudiantes de la licenciatura en ciencias de la comunicación en América Latina ya ascendía a 150 mil.</a:t>
          </a:r>
          <a:endParaRPr lang="es-ES_tradnl" dirty="0"/>
        </a:p>
      </dgm:t>
    </dgm:pt>
    <dgm:pt modelId="{66C8E19E-6D60-1D41-8F62-4BBA124EFFD6}" type="parTrans" cxnId="{88DB3867-4DCE-F545-9ECE-BBA377D9E73E}">
      <dgm:prSet/>
      <dgm:spPr/>
      <dgm:t>
        <a:bodyPr/>
        <a:lstStyle/>
        <a:p>
          <a:endParaRPr lang="es-ES_tradnl"/>
        </a:p>
      </dgm:t>
    </dgm:pt>
    <dgm:pt modelId="{2C340B77-A04D-6A4E-9090-3B6911D778A6}" type="sibTrans" cxnId="{88DB3867-4DCE-F545-9ECE-BBA377D9E73E}">
      <dgm:prSet/>
      <dgm:spPr/>
      <dgm:t>
        <a:bodyPr/>
        <a:lstStyle/>
        <a:p>
          <a:endParaRPr lang="es-ES_tradnl"/>
        </a:p>
      </dgm:t>
    </dgm:pt>
    <dgm:pt modelId="{5BCF8D1D-F31E-CF49-815B-06BA6B3FFB3C}" type="pres">
      <dgm:prSet presAssocID="{C3C7347F-FE9E-B945-85B4-B2C27E9A0748}" presName="Name0" presStyleCnt="0">
        <dgm:presLayoutVars>
          <dgm:chMax/>
          <dgm:chPref/>
          <dgm:dir/>
        </dgm:presLayoutVars>
      </dgm:prSet>
      <dgm:spPr/>
      <dgm:t>
        <a:bodyPr/>
        <a:lstStyle/>
        <a:p>
          <a:endParaRPr lang="es-ES"/>
        </a:p>
      </dgm:t>
    </dgm:pt>
    <dgm:pt modelId="{25034254-CA63-C148-8CE1-9E8241D8C49B}" type="pres">
      <dgm:prSet presAssocID="{01C8A882-F5B0-3541-9AAF-2A404FAAE6A6}" presName="parenttextcomposite" presStyleCnt="0"/>
      <dgm:spPr/>
      <dgm:t>
        <a:bodyPr/>
        <a:lstStyle/>
        <a:p>
          <a:endParaRPr lang="es-ES"/>
        </a:p>
      </dgm:t>
    </dgm:pt>
    <dgm:pt modelId="{DA17FF77-AE1C-994C-BBC5-0A2CE344B25A}" type="pres">
      <dgm:prSet presAssocID="{01C8A882-F5B0-3541-9AAF-2A404FAAE6A6}" presName="parenttext" presStyleLbl="revTx" presStyleIdx="0" presStyleCnt="3">
        <dgm:presLayoutVars>
          <dgm:chMax/>
          <dgm:chPref val="2"/>
          <dgm:bulletEnabled val="1"/>
        </dgm:presLayoutVars>
      </dgm:prSet>
      <dgm:spPr/>
      <dgm:t>
        <a:bodyPr/>
        <a:lstStyle/>
        <a:p>
          <a:endParaRPr lang="es-ES_tradnl"/>
        </a:p>
      </dgm:t>
    </dgm:pt>
    <dgm:pt modelId="{3712B285-99F7-6C40-B8CE-AE2E97F11986}" type="pres">
      <dgm:prSet presAssocID="{01C8A882-F5B0-3541-9AAF-2A404FAAE6A6}" presName="composite" presStyleCnt="0"/>
      <dgm:spPr/>
      <dgm:t>
        <a:bodyPr/>
        <a:lstStyle/>
        <a:p>
          <a:endParaRPr lang="es-ES"/>
        </a:p>
      </dgm:t>
    </dgm:pt>
    <dgm:pt modelId="{B32737BF-C1E0-8D40-B115-678C29A87B42}" type="pres">
      <dgm:prSet presAssocID="{01C8A882-F5B0-3541-9AAF-2A404FAAE6A6}" presName="chevron1" presStyleLbl="alignNode1" presStyleIdx="0" presStyleCnt="21"/>
      <dgm:spPr/>
      <dgm:t>
        <a:bodyPr/>
        <a:lstStyle/>
        <a:p>
          <a:endParaRPr lang="es-ES"/>
        </a:p>
      </dgm:t>
    </dgm:pt>
    <dgm:pt modelId="{2A816150-E4F7-7944-BA3E-A862646BC040}" type="pres">
      <dgm:prSet presAssocID="{01C8A882-F5B0-3541-9AAF-2A404FAAE6A6}" presName="chevron2" presStyleLbl="alignNode1" presStyleIdx="1" presStyleCnt="21"/>
      <dgm:spPr/>
      <dgm:t>
        <a:bodyPr/>
        <a:lstStyle/>
        <a:p>
          <a:endParaRPr lang="es-ES"/>
        </a:p>
      </dgm:t>
    </dgm:pt>
    <dgm:pt modelId="{1C9B9AE9-543B-D549-8968-CF66DC6C77C2}" type="pres">
      <dgm:prSet presAssocID="{01C8A882-F5B0-3541-9AAF-2A404FAAE6A6}" presName="chevron3" presStyleLbl="alignNode1" presStyleIdx="2" presStyleCnt="21"/>
      <dgm:spPr/>
      <dgm:t>
        <a:bodyPr/>
        <a:lstStyle/>
        <a:p>
          <a:endParaRPr lang="es-ES"/>
        </a:p>
      </dgm:t>
    </dgm:pt>
    <dgm:pt modelId="{9EBB427D-0C57-8246-8FF5-CD2E7A438240}" type="pres">
      <dgm:prSet presAssocID="{01C8A882-F5B0-3541-9AAF-2A404FAAE6A6}" presName="chevron4" presStyleLbl="alignNode1" presStyleIdx="3" presStyleCnt="21"/>
      <dgm:spPr/>
      <dgm:t>
        <a:bodyPr/>
        <a:lstStyle/>
        <a:p>
          <a:endParaRPr lang="es-ES"/>
        </a:p>
      </dgm:t>
    </dgm:pt>
    <dgm:pt modelId="{61AF4CB5-34C0-9C4A-82C9-F76C33080E2A}" type="pres">
      <dgm:prSet presAssocID="{01C8A882-F5B0-3541-9AAF-2A404FAAE6A6}" presName="chevron5" presStyleLbl="alignNode1" presStyleIdx="4" presStyleCnt="21"/>
      <dgm:spPr/>
      <dgm:t>
        <a:bodyPr/>
        <a:lstStyle/>
        <a:p>
          <a:endParaRPr lang="es-ES"/>
        </a:p>
      </dgm:t>
    </dgm:pt>
    <dgm:pt modelId="{0521AC8D-6383-ED44-9FEE-B6D654D922BA}" type="pres">
      <dgm:prSet presAssocID="{01C8A882-F5B0-3541-9AAF-2A404FAAE6A6}" presName="chevron6" presStyleLbl="alignNode1" presStyleIdx="5" presStyleCnt="21"/>
      <dgm:spPr/>
      <dgm:t>
        <a:bodyPr/>
        <a:lstStyle/>
        <a:p>
          <a:endParaRPr lang="es-ES"/>
        </a:p>
      </dgm:t>
    </dgm:pt>
    <dgm:pt modelId="{7DC0FC1D-F878-9E4C-8D08-4F038566F468}" type="pres">
      <dgm:prSet presAssocID="{01C8A882-F5B0-3541-9AAF-2A404FAAE6A6}" presName="chevron7" presStyleLbl="alignNode1" presStyleIdx="6" presStyleCnt="21" custLinFactNeighborX="80917" custLinFactNeighborY="-3506"/>
      <dgm:spPr/>
      <dgm:t>
        <a:bodyPr/>
        <a:lstStyle/>
        <a:p>
          <a:endParaRPr lang="es-ES"/>
        </a:p>
      </dgm:t>
    </dgm:pt>
    <dgm:pt modelId="{4E31FA85-3D14-9E43-B259-6488C7FBB531}" type="pres">
      <dgm:prSet presAssocID="{01C8A882-F5B0-3541-9AAF-2A404FAAE6A6}" presName="childtext" presStyleLbl="solidFgAcc1" presStyleIdx="0" presStyleCnt="3">
        <dgm:presLayoutVars>
          <dgm:chMax/>
          <dgm:chPref val="0"/>
          <dgm:bulletEnabled val="1"/>
        </dgm:presLayoutVars>
      </dgm:prSet>
      <dgm:spPr/>
      <dgm:t>
        <a:bodyPr/>
        <a:lstStyle/>
        <a:p>
          <a:endParaRPr lang="es-ES_tradnl"/>
        </a:p>
      </dgm:t>
    </dgm:pt>
    <dgm:pt modelId="{B8451DB6-00EB-CD48-92AB-788C7AE54C9A}" type="pres">
      <dgm:prSet presAssocID="{7542157B-94A5-294D-9B66-FA9EC11A5D69}" presName="sibTrans" presStyleCnt="0"/>
      <dgm:spPr/>
      <dgm:t>
        <a:bodyPr/>
        <a:lstStyle/>
        <a:p>
          <a:endParaRPr lang="es-ES"/>
        </a:p>
      </dgm:t>
    </dgm:pt>
    <dgm:pt modelId="{B345B292-A210-5648-AD32-3736C6657D44}" type="pres">
      <dgm:prSet presAssocID="{F658E471-298E-0C4F-948F-F30180055B2B}" presName="parenttextcomposite" presStyleCnt="0"/>
      <dgm:spPr/>
      <dgm:t>
        <a:bodyPr/>
        <a:lstStyle/>
        <a:p>
          <a:endParaRPr lang="es-ES"/>
        </a:p>
      </dgm:t>
    </dgm:pt>
    <dgm:pt modelId="{E0DD396C-8DCD-8D41-8786-1CC0FC12162F}" type="pres">
      <dgm:prSet presAssocID="{F658E471-298E-0C4F-948F-F30180055B2B}" presName="parenttext" presStyleLbl="revTx" presStyleIdx="1" presStyleCnt="3">
        <dgm:presLayoutVars>
          <dgm:chMax/>
          <dgm:chPref val="2"/>
          <dgm:bulletEnabled val="1"/>
        </dgm:presLayoutVars>
      </dgm:prSet>
      <dgm:spPr/>
      <dgm:t>
        <a:bodyPr/>
        <a:lstStyle/>
        <a:p>
          <a:endParaRPr lang="es-ES_tradnl"/>
        </a:p>
      </dgm:t>
    </dgm:pt>
    <dgm:pt modelId="{4F3B83EB-8223-8147-B746-B3DD9869ADC9}" type="pres">
      <dgm:prSet presAssocID="{F658E471-298E-0C4F-948F-F30180055B2B}" presName="composite" presStyleCnt="0"/>
      <dgm:spPr/>
      <dgm:t>
        <a:bodyPr/>
        <a:lstStyle/>
        <a:p>
          <a:endParaRPr lang="es-ES"/>
        </a:p>
      </dgm:t>
    </dgm:pt>
    <dgm:pt modelId="{1289943F-FD73-864E-9DA3-D5BAA59AE17A}" type="pres">
      <dgm:prSet presAssocID="{F658E471-298E-0C4F-948F-F30180055B2B}" presName="chevron1" presStyleLbl="alignNode1" presStyleIdx="7" presStyleCnt="21"/>
      <dgm:spPr/>
      <dgm:t>
        <a:bodyPr/>
        <a:lstStyle/>
        <a:p>
          <a:endParaRPr lang="es-ES"/>
        </a:p>
      </dgm:t>
    </dgm:pt>
    <dgm:pt modelId="{9201AA0A-AC09-AB4F-85B9-5EF3840E72BF}" type="pres">
      <dgm:prSet presAssocID="{F658E471-298E-0C4F-948F-F30180055B2B}" presName="chevron2" presStyleLbl="alignNode1" presStyleIdx="8" presStyleCnt="21"/>
      <dgm:spPr/>
      <dgm:t>
        <a:bodyPr/>
        <a:lstStyle/>
        <a:p>
          <a:endParaRPr lang="es-ES"/>
        </a:p>
      </dgm:t>
    </dgm:pt>
    <dgm:pt modelId="{F6C7FA72-9E6B-AE4C-B5B8-BD4E98990399}" type="pres">
      <dgm:prSet presAssocID="{F658E471-298E-0C4F-948F-F30180055B2B}" presName="chevron3" presStyleLbl="alignNode1" presStyleIdx="9" presStyleCnt="21"/>
      <dgm:spPr/>
      <dgm:t>
        <a:bodyPr/>
        <a:lstStyle/>
        <a:p>
          <a:endParaRPr lang="es-ES"/>
        </a:p>
      </dgm:t>
    </dgm:pt>
    <dgm:pt modelId="{06CC678C-766C-5243-B76A-C3483C01FF23}" type="pres">
      <dgm:prSet presAssocID="{F658E471-298E-0C4F-948F-F30180055B2B}" presName="chevron4" presStyleLbl="alignNode1" presStyleIdx="10" presStyleCnt="21"/>
      <dgm:spPr/>
      <dgm:t>
        <a:bodyPr/>
        <a:lstStyle/>
        <a:p>
          <a:endParaRPr lang="es-ES"/>
        </a:p>
      </dgm:t>
    </dgm:pt>
    <dgm:pt modelId="{AC853FF0-2BCC-E848-8872-44600F3C9F0E}" type="pres">
      <dgm:prSet presAssocID="{F658E471-298E-0C4F-948F-F30180055B2B}" presName="chevron5" presStyleLbl="alignNode1" presStyleIdx="11" presStyleCnt="21"/>
      <dgm:spPr/>
      <dgm:t>
        <a:bodyPr/>
        <a:lstStyle/>
        <a:p>
          <a:endParaRPr lang="es-ES"/>
        </a:p>
      </dgm:t>
    </dgm:pt>
    <dgm:pt modelId="{C575ADFB-5D7E-9E4E-9947-23ED2AF1F8E3}" type="pres">
      <dgm:prSet presAssocID="{F658E471-298E-0C4F-948F-F30180055B2B}" presName="chevron6" presStyleLbl="alignNode1" presStyleIdx="12" presStyleCnt="21"/>
      <dgm:spPr/>
      <dgm:t>
        <a:bodyPr/>
        <a:lstStyle/>
        <a:p>
          <a:endParaRPr lang="es-ES"/>
        </a:p>
      </dgm:t>
    </dgm:pt>
    <dgm:pt modelId="{A8A14A02-5303-7044-AE2E-31ACFA4D278C}" type="pres">
      <dgm:prSet presAssocID="{F658E471-298E-0C4F-948F-F30180055B2B}" presName="chevron7" presStyleLbl="alignNode1" presStyleIdx="13" presStyleCnt="21" custLinFactNeighborX="80917" custLinFactNeighborY="3506"/>
      <dgm:spPr/>
      <dgm:t>
        <a:bodyPr/>
        <a:lstStyle/>
        <a:p>
          <a:endParaRPr lang="es-ES"/>
        </a:p>
      </dgm:t>
    </dgm:pt>
    <dgm:pt modelId="{64B97740-1A7E-4F46-93BB-E1EB326FC46A}" type="pres">
      <dgm:prSet presAssocID="{F658E471-298E-0C4F-948F-F30180055B2B}" presName="childtext" presStyleLbl="solidFgAcc1" presStyleIdx="1" presStyleCnt="3">
        <dgm:presLayoutVars>
          <dgm:chMax/>
          <dgm:chPref val="0"/>
          <dgm:bulletEnabled val="1"/>
        </dgm:presLayoutVars>
      </dgm:prSet>
      <dgm:spPr/>
      <dgm:t>
        <a:bodyPr/>
        <a:lstStyle/>
        <a:p>
          <a:endParaRPr lang="es-ES_tradnl"/>
        </a:p>
      </dgm:t>
    </dgm:pt>
    <dgm:pt modelId="{F051CF42-0E72-094A-9E49-DFE1402AB780}" type="pres">
      <dgm:prSet presAssocID="{ADEE1D65-A957-3640-9A13-EC261107D43F}" presName="sibTrans" presStyleCnt="0"/>
      <dgm:spPr/>
      <dgm:t>
        <a:bodyPr/>
        <a:lstStyle/>
        <a:p>
          <a:endParaRPr lang="es-ES"/>
        </a:p>
      </dgm:t>
    </dgm:pt>
    <dgm:pt modelId="{29FC5F02-DE33-2440-A2F9-8F335FFA01BE}" type="pres">
      <dgm:prSet presAssocID="{282139E2-8B03-C946-8AE2-3BC94A82A37B}" presName="parenttextcomposite" presStyleCnt="0"/>
      <dgm:spPr/>
      <dgm:t>
        <a:bodyPr/>
        <a:lstStyle/>
        <a:p>
          <a:endParaRPr lang="es-ES"/>
        </a:p>
      </dgm:t>
    </dgm:pt>
    <dgm:pt modelId="{005B2737-BE8D-EC45-B7AD-E978F226B393}" type="pres">
      <dgm:prSet presAssocID="{282139E2-8B03-C946-8AE2-3BC94A82A37B}" presName="parenttext" presStyleLbl="revTx" presStyleIdx="2" presStyleCnt="3">
        <dgm:presLayoutVars>
          <dgm:chMax/>
          <dgm:chPref val="2"/>
          <dgm:bulletEnabled val="1"/>
        </dgm:presLayoutVars>
      </dgm:prSet>
      <dgm:spPr/>
      <dgm:t>
        <a:bodyPr/>
        <a:lstStyle/>
        <a:p>
          <a:endParaRPr lang="es-ES_tradnl"/>
        </a:p>
      </dgm:t>
    </dgm:pt>
    <dgm:pt modelId="{6CB8B87D-13BB-7847-B389-67EAB049FEA4}" type="pres">
      <dgm:prSet presAssocID="{282139E2-8B03-C946-8AE2-3BC94A82A37B}" presName="composite" presStyleCnt="0"/>
      <dgm:spPr/>
      <dgm:t>
        <a:bodyPr/>
        <a:lstStyle/>
        <a:p>
          <a:endParaRPr lang="es-ES"/>
        </a:p>
      </dgm:t>
    </dgm:pt>
    <dgm:pt modelId="{F22FCC22-C963-BF45-8CD5-ACFA62527DE9}" type="pres">
      <dgm:prSet presAssocID="{282139E2-8B03-C946-8AE2-3BC94A82A37B}" presName="chevron1" presStyleLbl="alignNode1" presStyleIdx="14" presStyleCnt="21"/>
      <dgm:spPr/>
      <dgm:t>
        <a:bodyPr/>
        <a:lstStyle/>
        <a:p>
          <a:endParaRPr lang="es-ES"/>
        </a:p>
      </dgm:t>
    </dgm:pt>
    <dgm:pt modelId="{9008DE6D-C187-7740-9F19-71203CFE5910}" type="pres">
      <dgm:prSet presAssocID="{282139E2-8B03-C946-8AE2-3BC94A82A37B}" presName="chevron2" presStyleLbl="alignNode1" presStyleIdx="15" presStyleCnt="21"/>
      <dgm:spPr/>
      <dgm:t>
        <a:bodyPr/>
        <a:lstStyle/>
        <a:p>
          <a:endParaRPr lang="es-ES"/>
        </a:p>
      </dgm:t>
    </dgm:pt>
    <dgm:pt modelId="{E95C3606-BE23-2946-B3DE-A3948255C2E7}" type="pres">
      <dgm:prSet presAssocID="{282139E2-8B03-C946-8AE2-3BC94A82A37B}" presName="chevron3" presStyleLbl="alignNode1" presStyleIdx="16" presStyleCnt="21"/>
      <dgm:spPr/>
      <dgm:t>
        <a:bodyPr/>
        <a:lstStyle/>
        <a:p>
          <a:endParaRPr lang="es-ES"/>
        </a:p>
      </dgm:t>
    </dgm:pt>
    <dgm:pt modelId="{A5476307-23FB-5D4E-8426-69903F001929}" type="pres">
      <dgm:prSet presAssocID="{282139E2-8B03-C946-8AE2-3BC94A82A37B}" presName="chevron4" presStyleLbl="alignNode1" presStyleIdx="17" presStyleCnt="21"/>
      <dgm:spPr/>
      <dgm:t>
        <a:bodyPr/>
        <a:lstStyle/>
        <a:p>
          <a:endParaRPr lang="es-ES"/>
        </a:p>
      </dgm:t>
    </dgm:pt>
    <dgm:pt modelId="{F9077C08-C77B-154C-8F30-4A53A3B43D34}" type="pres">
      <dgm:prSet presAssocID="{282139E2-8B03-C946-8AE2-3BC94A82A37B}" presName="chevron5" presStyleLbl="alignNode1" presStyleIdx="18" presStyleCnt="21"/>
      <dgm:spPr/>
      <dgm:t>
        <a:bodyPr/>
        <a:lstStyle/>
        <a:p>
          <a:endParaRPr lang="es-ES"/>
        </a:p>
      </dgm:t>
    </dgm:pt>
    <dgm:pt modelId="{96D92689-6CC5-514A-851F-BB0301AE8337}" type="pres">
      <dgm:prSet presAssocID="{282139E2-8B03-C946-8AE2-3BC94A82A37B}" presName="chevron6" presStyleLbl="alignNode1" presStyleIdx="19" presStyleCnt="21"/>
      <dgm:spPr/>
      <dgm:t>
        <a:bodyPr/>
        <a:lstStyle/>
        <a:p>
          <a:endParaRPr lang="es-ES"/>
        </a:p>
      </dgm:t>
    </dgm:pt>
    <dgm:pt modelId="{40833951-C73D-924F-8A7C-FCF79524ED76}" type="pres">
      <dgm:prSet presAssocID="{282139E2-8B03-C946-8AE2-3BC94A82A37B}" presName="chevron7" presStyleLbl="alignNode1" presStyleIdx="20" presStyleCnt="21"/>
      <dgm:spPr/>
      <dgm:t>
        <a:bodyPr/>
        <a:lstStyle/>
        <a:p>
          <a:endParaRPr lang="es-ES"/>
        </a:p>
      </dgm:t>
    </dgm:pt>
    <dgm:pt modelId="{059F2ACA-4AE7-5740-80C0-85C02280076F}" type="pres">
      <dgm:prSet presAssocID="{282139E2-8B03-C946-8AE2-3BC94A82A37B}" presName="childtext" presStyleLbl="solidFgAcc1" presStyleIdx="2" presStyleCnt="3" custScaleX="125075">
        <dgm:presLayoutVars>
          <dgm:chMax/>
          <dgm:chPref val="0"/>
          <dgm:bulletEnabled val="1"/>
        </dgm:presLayoutVars>
      </dgm:prSet>
      <dgm:spPr/>
      <dgm:t>
        <a:bodyPr/>
        <a:lstStyle/>
        <a:p>
          <a:endParaRPr lang="es-ES_tradnl"/>
        </a:p>
      </dgm:t>
    </dgm:pt>
  </dgm:ptLst>
  <dgm:cxnLst>
    <dgm:cxn modelId="{9CCAACFF-0781-914B-AD99-982248EF3E87}" srcId="{C3C7347F-FE9E-B945-85B4-B2C27E9A0748}" destId="{282139E2-8B03-C946-8AE2-3BC94A82A37B}" srcOrd="2" destOrd="0" parTransId="{15BAC3F8-8FC1-8B44-AB2F-E200DF14461B}" sibTransId="{3A3EDAB5-EC41-9741-80ED-43DDC8F6D4D4}"/>
    <dgm:cxn modelId="{B6404023-F0A9-DC4C-9047-5EFEB2FF7330}" type="presOf" srcId="{01C8A882-F5B0-3541-9AAF-2A404FAAE6A6}" destId="{DA17FF77-AE1C-994C-BBC5-0A2CE344B25A}" srcOrd="0" destOrd="0" presId="urn:microsoft.com/office/officeart/2008/layout/VerticalAccentList"/>
    <dgm:cxn modelId="{AA195A1E-2CD1-194B-95D8-368DBD340A02}" type="presOf" srcId="{F658E471-298E-0C4F-948F-F30180055B2B}" destId="{E0DD396C-8DCD-8D41-8786-1CC0FC12162F}" srcOrd="0" destOrd="0" presId="urn:microsoft.com/office/officeart/2008/layout/VerticalAccentList"/>
    <dgm:cxn modelId="{DAE4A8C7-84D4-6645-BC07-E493958514A3}" srcId="{282139E2-8B03-C946-8AE2-3BC94A82A37B}" destId="{40B15257-9D02-9344-AAA6-3D3DDD571140}" srcOrd="2" destOrd="0" parTransId="{29D19AA0-350B-614B-88C6-F640A668B0F9}" sibTransId="{A54539CD-612F-3B47-A321-80D92C84A6F6}"/>
    <dgm:cxn modelId="{FC1DC199-0DCA-694F-8AA1-DB62B0371B23}" srcId="{C3C7347F-FE9E-B945-85B4-B2C27E9A0748}" destId="{F658E471-298E-0C4F-948F-F30180055B2B}" srcOrd="1" destOrd="0" parTransId="{C27EF284-4BA2-744C-A7C8-AE4FA43F80B0}" sibTransId="{ADEE1D65-A957-3640-9A13-EC261107D43F}"/>
    <dgm:cxn modelId="{FFBC15B5-5FDA-4146-8FB5-6D50C6084C76}" srcId="{C3C7347F-FE9E-B945-85B4-B2C27E9A0748}" destId="{01C8A882-F5B0-3541-9AAF-2A404FAAE6A6}" srcOrd="0" destOrd="0" parTransId="{510676BE-3ECC-9340-B9C4-6649E2B2BA55}" sibTransId="{7542157B-94A5-294D-9B66-FA9EC11A5D69}"/>
    <dgm:cxn modelId="{A7F2C6BC-4019-5E48-98B5-5E4073703791}" type="presOf" srcId="{74511AF7-A6A6-404F-BE57-209D60E54866}" destId="{64B97740-1A7E-4F46-93BB-E1EB326FC46A}" srcOrd="0" destOrd="1" presId="urn:microsoft.com/office/officeart/2008/layout/VerticalAccentList"/>
    <dgm:cxn modelId="{0A829C79-5971-C14C-A7AF-8DB27CE8817B}" srcId="{282139E2-8B03-C946-8AE2-3BC94A82A37B}" destId="{706C3DF5-A861-3942-898D-A9E4D33B5047}" srcOrd="3" destOrd="0" parTransId="{43BC1148-CC23-3C4C-AD7F-972F94CD9CE3}" sibTransId="{C387F146-FD12-FE4B-ABFF-6949BAB46926}"/>
    <dgm:cxn modelId="{EC80C85F-3182-2D41-8B69-D42BFEFEDEA6}" type="presOf" srcId="{F5B2740B-1966-B84A-82D2-E1A651AC09D2}" destId="{4E31FA85-3D14-9E43-B259-6488C7FBB531}" srcOrd="0" destOrd="0" presId="urn:microsoft.com/office/officeart/2008/layout/VerticalAccentList"/>
    <dgm:cxn modelId="{B5351916-054C-4145-9640-54BCCA102D9F}" type="presOf" srcId="{A9AE3042-5974-214D-B338-652E78DCB22D}" destId="{059F2ACA-4AE7-5740-80C0-85C02280076F}" srcOrd="0" destOrd="0" presId="urn:microsoft.com/office/officeart/2008/layout/VerticalAccentList"/>
    <dgm:cxn modelId="{88DB3867-4DCE-F545-9ECE-BBA377D9E73E}" srcId="{282139E2-8B03-C946-8AE2-3BC94A82A37B}" destId="{9FC78577-B8EF-CB41-9ED3-2CF4747EF922}" srcOrd="1" destOrd="0" parTransId="{66C8E19E-6D60-1D41-8F62-4BBA124EFFD6}" sibTransId="{2C340B77-A04D-6A4E-9090-3B6911D778A6}"/>
    <dgm:cxn modelId="{69980A64-1381-2A4D-BBB8-B2392F0123EB}" type="presOf" srcId="{282139E2-8B03-C946-8AE2-3BC94A82A37B}" destId="{005B2737-BE8D-EC45-B7AD-E978F226B393}" srcOrd="0" destOrd="0" presId="urn:microsoft.com/office/officeart/2008/layout/VerticalAccentList"/>
    <dgm:cxn modelId="{CCC09FAD-A49C-2A4B-B291-E1DF420E8787}" srcId="{01C8A882-F5B0-3541-9AAF-2A404FAAE6A6}" destId="{F5B2740B-1966-B84A-82D2-E1A651AC09D2}" srcOrd="0" destOrd="0" parTransId="{1678278B-05FD-DE43-9BCB-E2B97304C51F}" sibTransId="{6B2395E4-ED15-2C4C-93EE-B59A5B0C6E76}"/>
    <dgm:cxn modelId="{4D1E95BE-41D7-524A-A0BE-0D07FFF36984}" type="presOf" srcId="{EC43E2FF-368B-B944-8206-5B2FBFC14C68}" destId="{64B97740-1A7E-4F46-93BB-E1EB326FC46A}" srcOrd="0" destOrd="0" presId="urn:microsoft.com/office/officeart/2008/layout/VerticalAccentList"/>
    <dgm:cxn modelId="{A4CCB68E-9A12-A94A-8AFB-1483B1CAB85E}" type="presOf" srcId="{40B15257-9D02-9344-AAA6-3D3DDD571140}" destId="{059F2ACA-4AE7-5740-80C0-85C02280076F}" srcOrd="0" destOrd="2" presId="urn:microsoft.com/office/officeart/2008/layout/VerticalAccentList"/>
    <dgm:cxn modelId="{26901B99-B9BB-4449-9174-D1858923BF59}" srcId="{F658E471-298E-0C4F-948F-F30180055B2B}" destId="{EC43E2FF-368B-B944-8206-5B2FBFC14C68}" srcOrd="0" destOrd="0" parTransId="{8BC3B6EC-7C6B-E34C-A6DB-39B2A94E064F}" sibTransId="{488A1BB6-A743-1149-8094-796BA477A114}"/>
    <dgm:cxn modelId="{5147524A-89FF-0E42-A63D-2E82566BC577}" srcId="{282139E2-8B03-C946-8AE2-3BC94A82A37B}" destId="{A9AE3042-5974-214D-B338-652E78DCB22D}" srcOrd="0" destOrd="0" parTransId="{5108A4E9-8EBB-2541-93C4-747D4EB00BDD}" sibTransId="{3FF1CCFD-019A-E44B-A4A8-F7CD31D70B1D}"/>
    <dgm:cxn modelId="{099B0DA3-DA8E-1B48-A837-15FD9F4156B7}" srcId="{F658E471-298E-0C4F-948F-F30180055B2B}" destId="{74511AF7-A6A6-404F-BE57-209D60E54866}" srcOrd="1" destOrd="0" parTransId="{78C10C4E-A5AF-114E-911D-C05474B754B8}" sibTransId="{644289B1-6710-D845-8BCC-3CE05923EFA4}"/>
    <dgm:cxn modelId="{911B3DCD-73D8-5842-9F7E-F1B298C5B318}" type="presOf" srcId="{706C3DF5-A861-3942-898D-A9E4D33B5047}" destId="{059F2ACA-4AE7-5740-80C0-85C02280076F}" srcOrd="0" destOrd="3" presId="urn:microsoft.com/office/officeart/2008/layout/VerticalAccentList"/>
    <dgm:cxn modelId="{2BB65486-9C16-C946-B74B-D8D96F271277}" type="presOf" srcId="{C3C7347F-FE9E-B945-85B4-B2C27E9A0748}" destId="{5BCF8D1D-F31E-CF49-815B-06BA6B3FFB3C}" srcOrd="0" destOrd="0" presId="urn:microsoft.com/office/officeart/2008/layout/VerticalAccentList"/>
    <dgm:cxn modelId="{9A317A50-9C33-AB46-9FBF-3D2703BA5BEE}" type="presOf" srcId="{9FC78577-B8EF-CB41-9ED3-2CF4747EF922}" destId="{059F2ACA-4AE7-5740-80C0-85C02280076F}" srcOrd="0" destOrd="1" presId="urn:microsoft.com/office/officeart/2008/layout/VerticalAccentList"/>
    <dgm:cxn modelId="{5D1BA3BE-B325-F34B-AE46-B36FE1C86375}" type="presParOf" srcId="{5BCF8D1D-F31E-CF49-815B-06BA6B3FFB3C}" destId="{25034254-CA63-C148-8CE1-9E8241D8C49B}" srcOrd="0" destOrd="0" presId="urn:microsoft.com/office/officeart/2008/layout/VerticalAccentList"/>
    <dgm:cxn modelId="{A9F283A5-B4A2-D442-A778-58E6C8472C17}" type="presParOf" srcId="{25034254-CA63-C148-8CE1-9E8241D8C49B}" destId="{DA17FF77-AE1C-994C-BBC5-0A2CE344B25A}" srcOrd="0" destOrd="0" presId="urn:microsoft.com/office/officeart/2008/layout/VerticalAccentList"/>
    <dgm:cxn modelId="{D85CFF84-3281-E342-8061-C176B3F319F6}" type="presParOf" srcId="{5BCF8D1D-F31E-CF49-815B-06BA6B3FFB3C}" destId="{3712B285-99F7-6C40-B8CE-AE2E97F11986}" srcOrd="1" destOrd="0" presId="urn:microsoft.com/office/officeart/2008/layout/VerticalAccentList"/>
    <dgm:cxn modelId="{C08E525B-BE22-C648-80BA-5B6D3CD7BD0F}" type="presParOf" srcId="{3712B285-99F7-6C40-B8CE-AE2E97F11986}" destId="{B32737BF-C1E0-8D40-B115-678C29A87B42}" srcOrd="0" destOrd="0" presId="urn:microsoft.com/office/officeart/2008/layout/VerticalAccentList"/>
    <dgm:cxn modelId="{E21EB9B5-40B0-6041-B263-AE513A44DEEA}" type="presParOf" srcId="{3712B285-99F7-6C40-B8CE-AE2E97F11986}" destId="{2A816150-E4F7-7944-BA3E-A862646BC040}" srcOrd="1" destOrd="0" presId="urn:microsoft.com/office/officeart/2008/layout/VerticalAccentList"/>
    <dgm:cxn modelId="{BE3CD190-68F5-2E48-99AC-13F12196A820}" type="presParOf" srcId="{3712B285-99F7-6C40-B8CE-AE2E97F11986}" destId="{1C9B9AE9-543B-D549-8968-CF66DC6C77C2}" srcOrd="2" destOrd="0" presId="urn:microsoft.com/office/officeart/2008/layout/VerticalAccentList"/>
    <dgm:cxn modelId="{3006B3FF-4446-EE48-9F42-FAC9C6F8DEDC}" type="presParOf" srcId="{3712B285-99F7-6C40-B8CE-AE2E97F11986}" destId="{9EBB427D-0C57-8246-8FF5-CD2E7A438240}" srcOrd="3" destOrd="0" presId="urn:microsoft.com/office/officeart/2008/layout/VerticalAccentList"/>
    <dgm:cxn modelId="{F80650F8-C93B-7A41-A7C6-5BEFB3C7885E}" type="presParOf" srcId="{3712B285-99F7-6C40-B8CE-AE2E97F11986}" destId="{61AF4CB5-34C0-9C4A-82C9-F76C33080E2A}" srcOrd="4" destOrd="0" presId="urn:microsoft.com/office/officeart/2008/layout/VerticalAccentList"/>
    <dgm:cxn modelId="{9F778400-8075-954F-9A81-88EC28EBBB7F}" type="presParOf" srcId="{3712B285-99F7-6C40-B8CE-AE2E97F11986}" destId="{0521AC8D-6383-ED44-9FEE-B6D654D922BA}" srcOrd="5" destOrd="0" presId="urn:microsoft.com/office/officeart/2008/layout/VerticalAccentList"/>
    <dgm:cxn modelId="{44BBF370-DD07-DC4D-8A92-286CD3FB78D9}" type="presParOf" srcId="{3712B285-99F7-6C40-B8CE-AE2E97F11986}" destId="{7DC0FC1D-F878-9E4C-8D08-4F038566F468}" srcOrd="6" destOrd="0" presId="urn:microsoft.com/office/officeart/2008/layout/VerticalAccentList"/>
    <dgm:cxn modelId="{8DEB38E4-E027-6044-8F2E-E3B6B0BD17B2}" type="presParOf" srcId="{3712B285-99F7-6C40-B8CE-AE2E97F11986}" destId="{4E31FA85-3D14-9E43-B259-6488C7FBB531}" srcOrd="7" destOrd="0" presId="urn:microsoft.com/office/officeart/2008/layout/VerticalAccentList"/>
    <dgm:cxn modelId="{0445429F-634F-1243-AE57-D0499882D502}" type="presParOf" srcId="{5BCF8D1D-F31E-CF49-815B-06BA6B3FFB3C}" destId="{B8451DB6-00EB-CD48-92AB-788C7AE54C9A}" srcOrd="2" destOrd="0" presId="urn:microsoft.com/office/officeart/2008/layout/VerticalAccentList"/>
    <dgm:cxn modelId="{9570FA00-F2D2-FC47-BFC8-A5B511502946}" type="presParOf" srcId="{5BCF8D1D-F31E-CF49-815B-06BA6B3FFB3C}" destId="{B345B292-A210-5648-AD32-3736C6657D44}" srcOrd="3" destOrd="0" presId="urn:microsoft.com/office/officeart/2008/layout/VerticalAccentList"/>
    <dgm:cxn modelId="{E6DFFFFB-4114-5140-BEF7-B32DA1A4D1A1}" type="presParOf" srcId="{B345B292-A210-5648-AD32-3736C6657D44}" destId="{E0DD396C-8DCD-8D41-8786-1CC0FC12162F}" srcOrd="0" destOrd="0" presId="urn:microsoft.com/office/officeart/2008/layout/VerticalAccentList"/>
    <dgm:cxn modelId="{86D32960-0DA3-3D40-9A0D-73854E2F87C8}" type="presParOf" srcId="{5BCF8D1D-F31E-CF49-815B-06BA6B3FFB3C}" destId="{4F3B83EB-8223-8147-B746-B3DD9869ADC9}" srcOrd="4" destOrd="0" presId="urn:microsoft.com/office/officeart/2008/layout/VerticalAccentList"/>
    <dgm:cxn modelId="{EFD8277D-1FC5-2D44-99FE-C3EDC9773BC4}" type="presParOf" srcId="{4F3B83EB-8223-8147-B746-B3DD9869ADC9}" destId="{1289943F-FD73-864E-9DA3-D5BAA59AE17A}" srcOrd="0" destOrd="0" presId="urn:microsoft.com/office/officeart/2008/layout/VerticalAccentList"/>
    <dgm:cxn modelId="{4A53CA15-906F-604C-A44A-329B508BA807}" type="presParOf" srcId="{4F3B83EB-8223-8147-B746-B3DD9869ADC9}" destId="{9201AA0A-AC09-AB4F-85B9-5EF3840E72BF}" srcOrd="1" destOrd="0" presId="urn:microsoft.com/office/officeart/2008/layout/VerticalAccentList"/>
    <dgm:cxn modelId="{31E4EB66-9642-5346-B16D-4B6E7667F164}" type="presParOf" srcId="{4F3B83EB-8223-8147-B746-B3DD9869ADC9}" destId="{F6C7FA72-9E6B-AE4C-B5B8-BD4E98990399}" srcOrd="2" destOrd="0" presId="urn:microsoft.com/office/officeart/2008/layout/VerticalAccentList"/>
    <dgm:cxn modelId="{7D2A7925-64BB-D94D-8CA0-647B7207A7A7}" type="presParOf" srcId="{4F3B83EB-8223-8147-B746-B3DD9869ADC9}" destId="{06CC678C-766C-5243-B76A-C3483C01FF23}" srcOrd="3" destOrd="0" presId="urn:microsoft.com/office/officeart/2008/layout/VerticalAccentList"/>
    <dgm:cxn modelId="{BF93D905-BD44-BE4E-B54E-A765D9F37DE8}" type="presParOf" srcId="{4F3B83EB-8223-8147-B746-B3DD9869ADC9}" destId="{AC853FF0-2BCC-E848-8872-44600F3C9F0E}" srcOrd="4" destOrd="0" presId="urn:microsoft.com/office/officeart/2008/layout/VerticalAccentList"/>
    <dgm:cxn modelId="{3B177DDF-38E1-4C4C-BECF-1631D284BF0A}" type="presParOf" srcId="{4F3B83EB-8223-8147-B746-B3DD9869ADC9}" destId="{C575ADFB-5D7E-9E4E-9947-23ED2AF1F8E3}" srcOrd="5" destOrd="0" presId="urn:microsoft.com/office/officeart/2008/layout/VerticalAccentList"/>
    <dgm:cxn modelId="{4F759F4E-94A4-CB4E-BEC5-DA7DA856B6A8}" type="presParOf" srcId="{4F3B83EB-8223-8147-B746-B3DD9869ADC9}" destId="{A8A14A02-5303-7044-AE2E-31ACFA4D278C}" srcOrd="6" destOrd="0" presId="urn:microsoft.com/office/officeart/2008/layout/VerticalAccentList"/>
    <dgm:cxn modelId="{B93086FE-E1F8-2946-A90D-B24F8FF39347}" type="presParOf" srcId="{4F3B83EB-8223-8147-B746-B3DD9869ADC9}" destId="{64B97740-1A7E-4F46-93BB-E1EB326FC46A}" srcOrd="7" destOrd="0" presId="urn:microsoft.com/office/officeart/2008/layout/VerticalAccentList"/>
    <dgm:cxn modelId="{EE7A1D0F-C695-C245-90ED-8E42F69CAC25}" type="presParOf" srcId="{5BCF8D1D-F31E-CF49-815B-06BA6B3FFB3C}" destId="{F051CF42-0E72-094A-9E49-DFE1402AB780}" srcOrd="5" destOrd="0" presId="urn:microsoft.com/office/officeart/2008/layout/VerticalAccentList"/>
    <dgm:cxn modelId="{6EF7C123-F48A-9643-B995-98D55DC781E0}" type="presParOf" srcId="{5BCF8D1D-F31E-CF49-815B-06BA6B3FFB3C}" destId="{29FC5F02-DE33-2440-A2F9-8F335FFA01BE}" srcOrd="6" destOrd="0" presId="urn:microsoft.com/office/officeart/2008/layout/VerticalAccentList"/>
    <dgm:cxn modelId="{10A3C8F4-0DBA-D245-903F-708762CB329A}" type="presParOf" srcId="{29FC5F02-DE33-2440-A2F9-8F335FFA01BE}" destId="{005B2737-BE8D-EC45-B7AD-E978F226B393}" srcOrd="0" destOrd="0" presId="urn:microsoft.com/office/officeart/2008/layout/VerticalAccentList"/>
    <dgm:cxn modelId="{36CFE9EF-159C-AD46-9373-922660C6BF80}" type="presParOf" srcId="{5BCF8D1D-F31E-CF49-815B-06BA6B3FFB3C}" destId="{6CB8B87D-13BB-7847-B389-67EAB049FEA4}" srcOrd="7" destOrd="0" presId="urn:microsoft.com/office/officeart/2008/layout/VerticalAccentList"/>
    <dgm:cxn modelId="{BF0E555A-0F1A-0140-B0CF-AC8B902F5384}" type="presParOf" srcId="{6CB8B87D-13BB-7847-B389-67EAB049FEA4}" destId="{F22FCC22-C963-BF45-8CD5-ACFA62527DE9}" srcOrd="0" destOrd="0" presId="urn:microsoft.com/office/officeart/2008/layout/VerticalAccentList"/>
    <dgm:cxn modelId="{288BC3A9-DA4D-2646-AAC5-76D5C2594026}" type="presParOf" srcId="{6CB8B87D-13BB-7847-B389-67EAB049FEA4}" destId="{9008DE6D-C187-7740-9F19-71203CFE5910}" srcOrd="1" destOrd="0" presId="urn:microsoft.com/office/officeart/2008/layout/VerticalAccentList"/>
    <dgm:cxn modelId="{A4F2B8EC-5A3A-C941-8BA8-78AF1F13F66F}" type="presParOf" srcId="{6CB8B87D-13BB-7847-B389-67EAB049FEA4}" destId="{E95C3606-BE23-2946-B3DE-A3948255C2E7}" srcOrd="2" destOrd="0" presId="urn:microsoft.com/office/officeart/2008/layout/VerticalAccentList"/>
    <dgm:cxn modelId="{945BD535-206F-AF4A-9DCB-0483CFC30890}" type="presParOf" srcId="{6CB8B87D-13BB-7847-B389-67EAB049FEA4}" destId="{A5476307-23FB-5D4E-8426-69903F001929}" srcOrd="3" destOrd="0" presId="urn:microsoft.com/office/officeart/2008/layout/VerticalAccentList"/>
    <dgm:cxn modelId="{26F241EC-45C4-8A4E-B112-389EC41FE231}" type="presParOf" srcId="{6CB8B87D-13BB-7847-B389-67EAB049FEA4}" destId="{F9077C08-C77B-154C-8F30-4A53A3B43D34}" srcOrd="4" destOrd="0" presId="urn:microsoft.com/office/officeart/2008/layout/VerticalAccentList"/>
    <dgm:cxn modelId="{158DC53F-12C0-4C44-848A-512D17E831CB}" type="presParOf" srcId="{6CB8B87D-13BB-7847-B389-67EAB049FEA4}" destId="{96D92689-6CC5-514A-851F-BB0301AE8337}" srcOrd="5" destOrd="0" presId="urn:microsoft.com/office/officeart/2008/layout/VerticalAccentList"/>
    <dgm:cxn modelId="{BB94AC99-527D-EB40-AD47-89DC6231F372}" type="presParOf" srcId="{6CB8B87D-13BB-7847-B389-67EAB049FEA4}" destId="{40833951-C73D-924F-8A7C-FCF79524ED76}" srcOrd="6" destOrd="0" presId="urn:microsoft.com/office/officeart/2008/layout/VerticalAccentList"/>
    <dgm:cxn modelId="{DDA8849F-0DB2-E94C-8553-EC6D7E07593F}" type="presParOf" srcId="{6CB8B87D-13BB-7847-B389-67EAB049FEA4}" destId="{059F2ACA-4AE7-5740-80C0-85C02280076F}" srcOrd="7"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3C7347F-FE9E-B945-85B4-B2C27E9A0748}" type="doc">
      <dgm:prSet loTypeId="urn:microsoft.com/office/officeart/2008/layout/VerticalAccentList" loCatId="" qsTypeId="urn:microsoft.com/office/officeart/2005/8/quickstyle/simple4" qsCatId="simple" csTypeId="urn:microsoft.com/office/officeart/2005/8/colors/colorful2" csCatId="colorful" phldr="1"/>
      <dgm:spPr/>
      <dgm:t>
        <a:bodyPr/>
        <a:lstStyle/>
        <a:p>
          <a:endParaRPr lang="es-ES_tradnl"/>
        </a:p>
      </dgm:t>
    </dgm:pt>
    <dgm:pt modelId="{EC43E2FF-368B-B944-8206-5B2FBFC14C68}">
      <dgm:prSet phldrT="[Text]"/>
      <dgm:spPr/>
      <dgm:t>
        <a:bodyPr/>
        <a:lstStyle/>
        <a:p>
          <a:r>
            <a:rPr lang="es-ES_tradnl" dirty="0" err="1" smtClean="0"/>
            <a:t>Despues</a:t>
          </a:r>
          <a:r>
            <a:rPr lang="es-ES_tradnl" dirty="0" smtClean="0"/>
            <a:t> de eso la comunicación hasta hoy en día ha sido una rama importante de la educación en México.</a:t>
          </a:r>
          <a:endParaRPr lang="es-ES_tradnl" dirty="0"/>
        </a:p>
      </dgm:t>
    </dgm:pt>
    <dgm:pt modelId="{F658E471-298E-0C4F-948F-F30180055B2B}">
      <dgm:prSet phldrT="[Text]"/>
      <dgm:spPr/>
      <dgm:t>
        <a:bodyPr/>
        <a:lstStyle/>
        <a:p>
          <a:r>
            <a:rPr lang="es-ES_tradnl" dirty="0" smtClean="0"/>
            <a:t>En el año 2000 la AMCO emprendió un nuevo diagnóstico. El líder del proyecto fue el Licenciado Jesús González Almaguer, actual Presidente de AMCO, quien egresó de la Escuela Nacional de Estudios Profesionales de Acatlán (ENEP) y que actualmente labora en la Universidad Anáhuac.</a:t>
          </a:r>
          <a:endParaRPr lang="es-ES_tradnl" dirty="0"/>
        </a:p>
      </dgm:t>
    </dgm:pt>
    <dgm:pt modelId="{ADEE1D65-A957-3640-9A13-EC261107D43F}" type="sibTrans" cxnId="{FC1DC199-0DCA-694F-8AA1-DB62B0371B23}">
      <dgm:prSet/>
      <dgm:spPr/>
      <dgm:t>
        <a:bodyPr/>
        <a:lstStyle/>
        <a:p>
          <a:endParaRPr lang="es-ES_tradnl"/>
        </a:p>
      </dgm:t>
    </dgm:pt>
    <dgm:pt modelId="{C27EF284-4BA2-744C-A7C8-AE4FA43F80B0}" type="parTrans" cxnId="{FC1DC199-0DCA-694F-8AA1-DB62B0371B23}">
      <dgm:prSet/>
      <dgm:spPr/>
      <dgm:t>
        <a:bodyPr/>
        <a:lstStyle/>
        <a:p>
          <a:endParaRPr lang="es-ES_tradnl"/>
        </a:p>
      </dgm:t>
    </dgm:pt>
    <dgm:pt modelId="{488A1BB6-A743-1149-8094-796BA477A114}" type="sibTrans" cxnId="{26901B99-B9BB-4449-9174-D1858923BF59}">
      <dgm:prSet/>
      <dgm:spPr/>
      <dgm:t>
        <a:bodyPr/>
        <a:lstStyle/>
        <a:p>
          <a:endParaRPr lang="es-ES_tradnl"/>
        </a:p>
      </dgm:t>
    </dgm:pt>
    <dgm:pt modelId="{8BC3B6EC-7C6B-E34C-A6DB-39B2A94E064F}" type="parTrans" cxnId="{26901B99-B9BB-4449-9174-D1858923BF59}">
      <dgm:prSet/>
      <dgm:spPr/>
      <dgm:t>
        <a:bodyPr/>
        <a:lstStyle/>
        <a:p>
          <a:endParaRPr lang="es-ES_tradnl"/>
        </a:p>
      </dgm:t>
    </dgm:pt>
    <dgm:pt modelId="{F5B2740B-1966-B84A-82D2-E1A651AC09D2}">
      <dgm:prSet phldrT="[Text]"/>
      <dgm:spPr/>
      <dgm:t>
        <a:bodyPr/>
        <a:lstStyle/>
        <a:p>
          <a:endParaRPr lang="es-ES_tradnl" dirty="0"/>
        </a:p>
      </dgm:t>
    </dgm:pt>
    <dgm:pt modelId="{01C8A882-F5B0-3541-9AAF-2A404FAAE6A6}">
      <dgm:prSet phldrT="[Text]"/>
      <dgm:spPr/>
      <dgm:t>
        <a:bodyPr/>
        <a:lstStyle/>
        <a:p>
          <a:r>
            <a:rPr lang="es-ES_tradnl" dirty="0" smtClean="0"/>
            <a:t>MÉXICO</a:t>
          </a:r>
          <a:endParaRPr lang="es-ES_tradnl" dirty="0"/>
        </a:p>
      </dgm:t>
    </dgm:pt>
    <dgm:pt modelId="{7542157B-94A5-294D-9B66-FA9EC11A5D69}" type="sibTrans" cxnId="{FFBC15B5-5FDA-4146-8FB5-6D50C6084C76}">
      <dgm:prSet/>
      <dgm:spPr/>
      <dgm:t>
        <a:bodyPr/>
        <a:lstStyle/>
        <a:p>
          <a:endParaRPr lang="es-ES_tradnl"/>
        </a:p>
      </dgm:t>
    </dgm:pt>
    <dgm:pt modelId="{510676BE-3ECC-9340-B9C4-6649E2B2BA55}" type="parTrans" cxnId="{FFBC15B5-5FDA-4146-8FB5-6D50C6084C76}">
      <dgm:prSet/>
      <dgm:spPr/>
      <dgm:t>
        <a:bodyPr/>
        <a:lstStyle/>
        <a:p>
          <a:endParaRPr lang="es-ES_tradnl"/>
        </a:p>
      </dgm:t>
    </dgm:pt>
    <dgm:pt modelId="{6B2395E4-ED15-2C4C-93EE-B59A5B0C6E76}" type="sibTrans" cxnId="{CCC09FAD-A49C-2A4B-B291-E1DF420E8787}">
      <dgm:prSet/>
      <dgm:spPr/>
      <dgm:t>
        <a:bodyPr/>
        <a:lstStyle/>
        <a:p>
          <a:endParaRPr lang="es-ES_tradnl"/>
        </a:p>
      </dgm:t>
    </dgm:pt>
    <dgm:pt modelId="{1678278B-05FD-DE43-9BCB-E2B97304C51F}" type="parTrans" cxnId="{CCC09FAD-A49C-2A4B-B291-E1DF420E8787}">
      <dgm:prSet/>
      <dgm:spPr/>
      <dgm:t>
        <a:bodyPr/>
        <a:lstStyle/>
        <a:p>
          <a:endParaRPr lang="es-ES_tradnl"/>
        </a:p>
      </dgm:t>
    </dgm:pt>
    <dgm:pt modelId="{5E629DC3-573C-E34A-9A39-BA81CE8F2331}">
      <dgm:prSet/>
      <dgm:spPr/>
      <dgm:t>
        <a:bodyPr/>
        <a:lstStyle/>
        <a:p>
          <a:r>
            <a:rPr lang="es-ES_tradnl" dirty="0" smtClean="0"/>
            <a:t>En 1996 los miembros de AMCI decidieron modificar el nombre de ese organismo y cambiaron la razón social, adoptando en lo sucesivo el nombre de AMCO (Asociación Mexicana de Comunicadores Organizacionales). Destacados profesionales de la comunicación organizacional se han desempeñado como presidentes de AMCO, como Salvador Sánchez, Serafina Llano y Alejandro Berrocali.</a:t>
          </a:r>
        </a:p>
        <a:p>
          <a:endParaRPr lang="es-ES_tradnl" dirty="0"/>
        </a:p>
      </dgm:t>
    </dgm:pt>
    <dgm:pt modelId="{89C196CA-2DC7-F34A-8C16-8E4D1AB1766B}" type="parTrans" cxnId="{4C2FC980-4446-7846-9E18-7383A9E034C2}">
      <dgm:prSet/>
      <dgm:spPr/>
      <dgm:t>
        <a:bodyPr/>
        <a:lstStyle/>
        <a:p>
          <a:endParaRPr lang="es-ES_tradnl"/>
        </a:p>
      </dgm:t>
    </dgm:pt>
    <dgm:pt modelId="{571FEAE1-42FD-354F-9A32-24AF7B8AF364}" type="sibTrans" cxnId="{4C2FC980-4446-7846-9E18-7383A9E034C2}">
      <dgm:prSet/>
      <dgm:spPr/>
      <dgm:t>
        <a:bodyPr/>
        <a:lstStyle/>
        <a:p>
          <a:endParaRPr lang="es-ES_tradnl"/>
        </a:p>
      </dgm:t>
    </dgm:pt>
    <dgm:pt modelId="{5BCF8D1D-F31E-CF49-815B-06BA6B3FFB3C}" type="pres">
      <dgm:prSet presAssocID="{C3C7347F-FE9E-B945-85B4-B2C27E9A0748}" presName="Name0" presStyleCnt="0">
        <dgm:presLayoutVars>
          <dgm:chMax/>
          <dgm:chPref/>
          <dgm:dir/>
        </dgm:presLayoutVars>
      </dgm:prSet>
      <dgm:spPr/>
      <dgm:t>
        <a:bodyPr/>
        <a:lstStyle/>
        <a:p>
          <a:endParaRPr lang="es-ES"/>
        </a:p>
      </dgm:t>
    </dgm:pt>
    <dgm:pt modelId="{25034254-CA63-C148-8CE1-9E8241D8C49B}" type="pres">
      <dgm:prSet presAssocID="{01C8A882-F5B0-3541-9AAF-2A404FAAE6A6}" presName="parenttextcomposite" presStyleCnt="0"/>
      <dgm:spPr/>
      <dgm:t>
        <a:bodyPr/>
        <a:lstStyle/>
        <a:p>
          <a:endParaRPr lang="es-ES"/>
        </a:p>
      </dgm:t>
    </dgm:pt>
    <dgm:pt modelId="{DA17FF77-AE1C-994C-BBC5-0A2CE344B25A}" type="pres">
      <dgm:prSet presAssocID="{01C8A882-F5B0-3541-9AAF-2A404FAAE6A6}" presName="parenttext" presStyleLbl="revTx" presStyleIdx="0" presStyleCnt="2">
        <dgm:presLayoutVars>
          <dgm:chMax/>
          <dgm:chPref val="2"/>
          <dgm:bulletEnabled val="1"/>
        </dgm:presLayoutVars>
      </dgm:prSet>
      <dgm:spPr/>
      <dgm:t>
        <a:bodyPr/>
        <a:lstStyle/>
        <a:p>
          <a:endParaRPr lang="es-ES_tradnl"/>
        </a:p>
      </dgm:t>
    </dgm:pt>
    <dgm:pt modelId="{3712B285-99F7-6C40-B8CE-AE2E97F11986}" type="pres">
      <dgm:prSet presAssocID="{01C8A882-F5B0-3541-9AAF-2A404FAAE6A6}" presName="composite" presStyleCnt="0"/>
      <dgm:spPr/>
      <dgm:t>
        <a:bodyPr/>
        <a:lstStyle/>
        <a:p>
          <a:endParaRPr lang="es-ES"/>
        </a:p>
      </dgm:t>
    </dgm:pt>
    <dgm:pt modelId="{B32737BF-C1E0-8D40-B115-678C29A87B42}" type="pres">
      <dgm:prSet presAssocID="{01C8A882-F5B0-3541-9AAF-2A404FAAE6A6}" presName="chevron1" presStyleLbl="alignNode1" presStyleIdx="0" presStyleCnt="14"/>
      <dgm:spPr/>
      <dgm:t>
        <a:bodyPr/>
        <a:lstStyle/>
        <a:p>
          <a:endParaRPr lang="es-ES"/>
        </a:p>
      </dgm:t>
    </dgm:pt>
    <dgm:pt modelId="{2A816150-E4F7-7944-BA3E-A862646BC040}" type="pres">
      <dgm:prSet presAssocID="{01C8A882-F5B0-3541-9AAF-2A404FAAE6A6}" presName="chevron2" presStyleLbl="alignNode1" presStyleIdx="1" presStyleCnt="14"/>
      <dgm:spPr/>
      <dgm:t>
        <a:bodyPr/>
        <a:lstStyle/>
        <a:p>
          <a:endParaRPr lang="es-ES"/>
        </a:p>
      </dgm:t>
    </dgm:pt>
    <dgm:pt modelId="{1C9B9AE9-543B-D549-8968-CF66DC6C77C2}" type="pres">
      <dgm:prSet presAssocID="{01C8A882-F5B0-3541-9AAF-2A404FAAE6A6}" presName="chevron3" presStyleLbl="alignNode1" presStyleIdx="2" presStyleCnt="14"/>
      <dgm:spPr/>
      <dgm:t>
        <a:bodyPr/>
        <a:lstStyle/>
        <a:p>
          <a:endParaRPr lang="es-ES"/>
        </a:p>
      </dgm:t>
    </dgm:pt>
    <dgm:pt modelId="{9EBB427D-0C57-8246-8FF5-CD2E7A438240}" type="pres">
      <dgm:prSet presAssocID="{01C8A882-F5B0-3541-9AAF-2A404FAAE6A6}" presName="chevron4" presStyleLbl="alignNode1" presStyleIdx="3" presStyleCnt="14"/>
      <dgm:spPr/>
      <dgm:t>
        <a:bodyPr/>
        <a:lstStyle/>
        <a:p>
          <a:endParaRPr lang="es-ES"/>
        </a:p>
      </dgm:t>
    </dgm:pt>
    <dgm:pt modelId="{61AF4CB5-34C0-9C4A-82C9-F76C33080E2A}" type="pres">
      <dgm:prSet presAssocID="{01C8A882-F5B0-3541-9AAF-2A404FAAE6A6}" presName="chevron5" presStyleLbl="alignNode1" presStyleIdx="4" presStyleCnt="14"/>
      <dgm:spPr/>
      <dgm:t>
        <a:bodyPr/>
        <a:lstStyle/>
        <a:p>
          <a:endParaRPr lang="es-ES"/>
        </a:p>
      </dgm:t>
    </dgm:pt>
    <dgm:pt modelId="{0521AC8D-6383-ED44-9FEE-B6D654D922BA}" type="pres">
      <dgm:prSet presAssocID="{01C8A882-F5B0-3541-9AAF-2A404FAAE6A6}" presName="chevron6" presStyleLbl="alignNode1" presStyleIdx="5" presStyleCnt="14"/>
      <dgm:spPr/>
      <dgm:t>
        <a:bodyPr/>
        <a:lstStyle/>
        <a:p>
          <a:endParaRPr lang="es-ES"/>
        </a:p>
      </dgm:t>
    </dgm:pt>
    <dgm:pt modelId="{7DC0FC1D-F878-9E4C-8D08-4F038566F468}" type="pres">
      <dgm:prSet presAssocID="{01C8A882-F5B0-3541-9AAF-2A404FAAE6A6}" presName="chevron7" presStyleLbl="alignNode1" presStyleIdx="6" presStyleCnt="14" custLinFactNeighborX="80917" custLinFactNeighborY="-3506"/>
      <dgm:spPr/>
      <dgm:t>
        <a:bodyPr/>
        <a:lstStyle/>
        <a:p>
          <a:endParaRPr lang="es-ES"/>
        </a:p>
      </dgm:t>
    </dgm:pt>
    <dgm:pt modelId="{4E31FA85-3D14-9E43-B259-6488C7FBB531}" type="pres">
      <dgm:prSet presAssocID="{01C8A882-F5B0-3541-9AAF-2A404FAAE6A6}" presName="childtext" presStyleLbl="solidFgAcc1" presStyleIdx="0" presStyleCnt="2">
        <dgm:presLayoutVars>
          <dgm:chMax/>
          <dgm:chPref val="0"/>
          <dgm:bulletEnabled val="1"/>
        </dgm:presLayoutVars>
      </dgm:prSet>
      <dgm:spPr/>
      <dgm:t>
        <a:bodyPr/>
        <a:lstStyle/>
        <a:p>
          <a:endParaRPr lang="es-ES_tradnl"/>
        </a:p>
      </dgm:t>
    </dgm:pt>
    <dgm:pt modelId="{B8451DB6-00EB-CD48-92AB-788C7AE54C9A}" type="pres">
      <dgm:prSet presAssocID="{7542157B-94A5-294D-9B66-FA9EC11A5D69}" presName="sibTrans" presStyleCnt="0"/>
      <dgm:spPr/>
      <dgm:t>
        <a:bodyPr/>
        <a:lstStyle/>
        <a:p>
          <a:endParaRPr lang="es-ES"/>
        </a:p>
      </dgm:t>
    </dgm:pt>
    <dgm:pt modelId="{B345B292-A210-5648-AD32-3736C6657D44}" type="pres">
      <dgm:prSet presAssocID="{F658E471-298E-0C4F-948F-F30180055B2B}" presName="parenttextcomposite" presStyleCnt="0"/>
      <dgm:spPr/>
      <dgm:t>
        <a:bodyPr/>
        <a:lstStyle/>
        <a:p>
          <a:endParaRPr lang="es-ES"/>
        </a:p>
      </dgm:t>
    </dgm:pt>
    <dgm:pt modelId="{E0DD396C-8DCD-8D41-8786-1CC0FC12162F}" type="pres">
      <dgm:prSet presAssocID="{F658E471-298E-0C4F-948F-F30180055B2B}" presName="parenttext" presStyleLbl="revTx" presStyleIdx="1" presStyleCnt="2">
        <dgm:presLayoutVars>
          <dgm:chMax/>
          <dgm:chPref val="2"/>
          <dgm:bulletEnabled val="1"/>
        </dgm:presLayoutVars>
      </dgm:prSet>
      <dgm:spPr/>
      <dgm:t>
        <a:bodyPr/>
        <a:lstStyle/>
        <a:p>
          <a:endParaRPr lang="es-ES_tradnl"/>
        </a:p>
      </dgm:t>
    </dgm:pt>
    <dgm:pt modelId="{4F3B83EB-8223-8147-B746-B3DD9869ADC9}" type="pres">
      <dgm:prSet presAssocID="{F658E471-298E-0C4F-948F-F30180055B2B}" presName="composite" presStyleCnt="0"/>
      <dgm:spPr/>
      <dgm:t>
        <a:bodyPr/>
        <a:lstStyle/>
        <a:p>
          <a:endParaRPr lang="es-ES"/>
        </a:p>
      </dgm:t>
    </dgm:pt>
    <dgm:pt modelId="{1289943F-FD73-864E-9DA3-D5BAA59AE17A}" type="pres">
      <dgm:prSet presAssocID="{F658E471-298E-0C4F-948F-F30180055B2B}" presName="chevron1" presStyleLbl="alignNode1" presStyleIdx="7" presStyleCnt="14"/>
      <dgm:spPr/>
      <dgm:t>
        <a:bodyPr/>
        <a:lstStyle/>
        <a:p>
          <a:endParaRPr lang="es-ES"/>
        </a:p>
      </dgm:t>
    </dgm:pt>
    <dgm:pt modelId="{9201AA0A-AC09-AB4F-85B9-5EF3840E72BF}" type="pres">
      <dgm:prSet presAssocID="{F658E471-298E-0C4F-948F-F30180055B2B}" presName="chevron2" presStyleLbl="alignNode1" presStyleIdx="8" presStyleCnt="14"/>
      <dgm:spPr/>
      <dgm:t>
        <a:bodyPr/>
        <a:lstStyle/>
        <a:p>
          <a:endParaRPr lang="es-ES"/>
        </a:p>
      </dgm:t>
    </dgm:pt>
    <dgm:pt modelId="{F6C7FA72-9E6B-AE4C-B5B8-BD4E98990399}" type="pres">
      <dgm:prSet presAssocID="{F658E471-298E-0C4F-948F-F30180055B2B}" presName="chevron3" presStyleLbl="alignNode1" presStyleIdx="9" presStyleCnt="14"/>
      <dgm:spPr/>
      <dgm:t>
        <a:bodyPr/>
        <a:lstStyle/>
        <a:p>
          <a:endParaRPr lang="es-ES"/>
        </a:p>
      </dgm:t>
    </dgm:pt>
    <dgm:pt modelId="{06CC678C-766C-5243-B76A-C3483C01FF23}" type="pres">
      <dgm:prSet presAssocID="{F658E471-298E-0C4F-948F-F30180055B2B}" presName="chevron4" presStyleLbl="alignNode1" presStyleIdx="10" presStyleCnt="14"/>
      <dgm:spPr/>
      <dgm:t>
        <a:bodyPr/>
        <a:lstStyle/>
        <a:p>
          <a:endParaRPr lang="es-ES"/>
        </a:p>
      </dgm:t>
    </dgm:pt>
    <dgm:pt modelId="{AC853FF0-2BCC-E848-8872-44600F3C9F0E}" type="pres">
      <dgm:prSet presAssocID="{F658E471-298E-0C4F-948F-F30180055B2B}" presName="chevron5" presStyleLbl="alignNode1" presStyleIdx="11" presStyleCnt="14"/>
      <dgm:spPr/>
      <dgm:t>
        <a:bodyPr/>
        <a:lstStyle/>
        <a:p>
          <a:endParaRPr lang="es-ES"/>
        </a:p>
      </dgm:t>
    </dgm:pt>
    <dgm:pt modelId="{C575ADFB-5D7E-9E4E-9947-23ED2AF1F8E3}" type="pres">
      <dgm:prSet presAssocID="{F658E471-298E-0C4F-948F-F30180055B2B}" presName="chevron6" presStyleLbl="alignNode1" presStyleIdx="12" presStyleCnt="14"/>
      <dgm:spPr/>
      <dgm:t>
        <a:bodyPr/>
        <a:lstStyle/>
        <a:p>
          <a:endParaRPr lang="es-ES"/>
        </a:p>
      </dgm:t>
    </dgm:pt>
    <dgm:pt modelId="{A8A14A02-5303-7044-AE2E-31ACFA4D278C}" type="pres">
      <dgm:prSet presAssocID="{F658E471-298E-0C4F-948F-F30180055B2B}" presName="chevron7" presStyleLbl="alignNode1" presStyleIdx="13" presStyleCnt="14" custLinFactNeighborX="80917" custLinFactNeighborY="3506"/>
      <dgm:spPr/>
      <dgm:t>
        <a:bodyPr/>
        <a:lstStyle/>
        <a:p>
          <a:endParaRPr lang="es-ES"/>
        </a:p>
      </dgm:t>
    </dgm:pt>
    <dgm:pt modelId="{64B97740-1A7E-4F46-93BB-E1EB326FC46A}" type="pres">
      <dgm:prSet presAssocID="{F658E471-298E-0C4F-948F-F30180055B2B}" presName="childtext" presStyleLbl="solidFgAcc1" presStyleIdx="1" presStyleCnt="2">
        <dgm:presLayoutVars>
          <dgm:chMax/>
          <dgm:chPref val="0"/>
          <dgm:bulletEnabled val="1"/>
        </dgm:presLayoutVars>
      </dgm:prSet>
      <dgm:spPr/>
      <dgm:t>
        <a:bodyPr/>
        <a:lstStyle/>
        <a:p>
          <a:endParaRPr lang="es-ES_tradnl"/>
        </a:p>
      </dgm:t>
    </dgm:pt>
  </dgm:ptLst>
  <dgm:cxnLst>
    <dgm:cxn modelId="{FC1DC199-0DCA-694F-8AA1-DB62B0371B23}" srcId="{C3C7347F-FE9E-B945-85B4-B2C27E9A0748}" destId="{F658E471-298E-0C4F-948F-F30180055B2B}" srcOrd="1" destOrd="0" parTransId="{C27EF284-4BA2-744C-A7C8-AE4FA43F80B0}" sibTransId="{ADEE1D65-A957-3640-9A13-EC261107D43F}"/>
    <dgm:cxn modelId="{C5969E11-D0BD-A64B-A5EF-1688983EDDBF}" type="presOf" srcId="{C3C7347F-FE9E-B945-85B4-B2C27E9A0748}" destId="{5BCF8D1D-F31E-CF49-815B-06BA6B3FFB3C}" srcOrd="0" destOrd="0" presId="urn:microsoft.com/office/officeart/2008/layout/VerticalAccentList"/>
    <dgm:cxn modelId="{4F391691-F830-D44A-9F31-E745436FB34E}" type="presOf" srcId="{EC43E2FF-368B-B944-8206-5B2FBFC14C68}" destId="{64B97740-1A7E-4F46-93BB-E1EB326FC46A}" srcOrd="0" destOrd="0" presId="urn:microsoft.com/office/officeart/2008/layout/VerticalAccentList"/>
    <dgm:cxn modelId="{CCC09FAD-A49C-2A4B-B291-E1DF420E8787}" srcId="{01C8A882-F5B0-3541-9AAF-2A404FAAE6A6}" destId="{F5B2740B-1966-B84A-82D2-E1A651AC09D2}" srcOrd="0" destOrd="0" parTransId="{1678278B-05FD-DE43-9BCB-E2B97304C51F}" sibTransId="{6B2395E4-ED15-2C4C-93EE-B59A5B0C6E76}"/>
    <dgm:cxn modelId="{FFBC15B5-5FDA-4146-8FB5-6D50C6084C76}" srcId="{C3C7347F-FE9E-B945-85B4-B2C27E9A0748}" destId="{01C8A882-F5B0-3541-9AAF-2A404FAAE6A6}" srcOrd="0" destOrd="0" parTransId="{510676BE-3ECC-9340-B9C4-6649E2B2BA55}" sibTransId="{7542157B-94A5-294D-9B66-FA9EC11A5D69}"/>
    <dgm:cxn modelId="{D8B78CFF-A899-334D-A659-25CC43F2F408}" type="presOf" srcId="{F658E471-298E-0C4F-948F-F30180055B2B}" destId="{E0DD396C-8DCD-8D41-8786-1CC0FC12162F}" srcOrd="0" destOrd="0" presId="urn:microsoft.com/office/officeart/2008/layout/VerticalAccentList"/>
    <dgm:cxn modelId="{91351C43-50E9-DF49-A79E-203F4EB44736}" type="presOf" srcId="{F5B2740B-1966-B84A-82D2-E1A651AC09D2}" destId="{4E31FA85-3D14-9E43-B259-6488C7FBB531}" srcOrd="0" destOrd="0" presId="urn:microsoft.com/office/officeart/2008/layout/VerticalAccentList"/>
    <dgm:cxn modelId="{78914C1E-6E07-D24D-9302-AA6C400DF795}" type="presOf" srcId="{01C8A882-F5B0-3541-9AAF-2A404FAAE6A6}" destId="{DA17FF77-AE1C-994C-BBC5-0A2CE344B25A}" srcOrd="0" destOrd="0" presId="urn:microsoft.com/office/officeart/2008/layout/VerticalAccentList"/>
    <dgm:cxn modelId="{4C2FC980-4446-7846-9E18-7383A9E034C2}" srcId="{01C8A882-F5B0-3541-9AAF-2A404FAAE6A6}" destId="{5E629DC3-573C-E34A-9A39-BA81CE8F2331}" srcOrd="1" destOrd="0" parTransId="{89C196CA-2DC7-F34A-8C16-8E4D1AB1766B}" sibTransId="{571FEAE1-42FD-354F-9A32-24AF7B8AF364}"/>
    <dgm:cxn modelId="{26901B99-B9BB-4449-9174-D1858923BF59}" srcId="{F658E471-298E-0C4F-948F-F30180055B2B}" destId="{EC43E2FF-368B-B944-8206-5B2FBFC14C68}" srcOrd="0" destOrd="0" parTransId="{8BC3B6EC-7C6B-E34C-A6DB-39B2A94E064F}" sibTransId="{488A1BB6-A743-1149-8094-796BA477A114}"/>
    <dgm:cxn modelId="{D6FDE19A-0BD7-DE4E-845A-1D4606E1DB4A}" type="presOf" srcId="{5E629DC3-573C-E34A-9A39-BA81CE8F2331}" destId="{4E31FA85-3D14-9E43-B259-6488C7FBB531}" srcOrd="0" destOrd="1" presId="urn:microsoft.com/office/officeart/2008/layout/VerticalAccentList"/>
    <dgm:cxn modelId="{FC14E055-2A9E-B444-8A99-4C57B3B553D3}" type="presParOf" srcId="{5BCF8D1D-F31E-CF49-815B-06BA6B3FFB3C}" destId="{25034254-CA63-C148-8CE1-9E8241D8C49B}" srcOrd="0" destOrd="0" presId="urn:microsoft.com/office/officeart/2008/layout/VerticalAccentList"/>
    <dgm:cxn modelId="{D06246CF-6CA8-9440-AFA0-63E2A1CC74AE}" type="presParOf" srcId="{25034254-CA63-C148-8CE1-9E8241D8C49B}" destId="{DA17FF77-AE1C-994C-BBC5-0A2CE344B25A}" srcOrd="0" destOrd="0" presId="urn:microsoft.com/office/officeart/2008/layout/VerticalAccentList"/>
    <dgm:cxn modelId="{A72615D8-1058-A447-A000-BA3E596E8D84}" type="presParOf" srcId="{5BCF8D1D-F31E-CF49-815B-06BA6B3FFB3C}" destId="{3712B285-99F7-6C40-B8CE-AE2E97F11986}" srcOrd="1" destOrd="0" presId="urn:microsoft.com/office/officeart/2008/layout/VerticalAccentList"/>
    <dgm:cxn modelId="{8B1FE5B2-5ADA-E141-B17E-79179BDBFEF3}" type="presParOf" srcId="{3712B285-99F7-6C40-B8CE-AE2E97F11986}" destId="{B32737BF-C1E0-8D40-B115-678C29A87B42}" srcOrd="0" destOrd="0" presId="urn:microsoft.com/office/officeart/2008/layout/VerticalAccentList"/>
    <dgm:cxn modelId="{DC32742F-78A6-9945-834F-68EE648E2355}" type="presParOf" srcId="{3712B285-99F7-6C40-B8CE-AE2E97F11986}" destId="{2A816150-E4F7-7944-BA3E-A862646BC040}" srcOrd="1" destOrd="0" presId="urn:microsoft.com/office/officeart/2008/layout/VerticalAccentList"/>
    <dgm:cxn modelId="{0DCC0082-85A6-9742-A361-515CD0C84D8D}" type="presParOf" srcId="{3712B285-99F7-6C40-B8CE-AE2E97F11986}" destId="{1C9B9AE9-543B-D549-8968-CF66DC6C77C2}" srcOrd="2" destOrd="0" presId="urn:microsoft.com/office/officeart/2008/layout/VerticalAccentList"/>
    <dgm:cxn modelId="{68149E6B-7227-DF4C-83B9-9214CDFA92BD}" type="presParOf" srcId="{3712B285-99F7-6C40-B8CE-AE2E97F11986}" destId="{9EBB427D-0C57-8246-8FF5-CD2E7A438240}" srcOrd="3" destOrd="0" presId="urn:microsoft.com/office/officeart/2008/layout/VerticalAccentList"/>
    <dgm:cxn modelId="{B16FF09E-F6FB-3B42-95BD-08A213145870}" type="presParOf" srcId="{3712B285-99F7-6C40-B8CE-AE2E97F11986}" destId="{61AF4CB5-34C0-9C4A-82C9-F76C33080E2A}" srcOrd="4" destOrd="0" presId="urn:microsoft.com/office/officeart/2008/layout/VerticalAccentList"/>
    <dgm:cxn modelId="{2A4A2D20-C975-4A4C-BDC3-4EBACCA2C85E}" type="presParOf" srcId="{3712B285-99F7-6C40-B8CE-AE2E97F11986}" destId="{0521AC8D-6383-ED44-9FEE-B6D654D922BA}" srcOrd="5" destOrd="0" presId="urn:microsoft.com/office/officeart/2008/layout/VerticalAccentList"/>
    <dgm:cxn modelId="{2D35BD7B-D6D1-F84F-9317-67769AF75DCB}" type="presParOf" srcId="{3712B285-99F7-6C40-B8CE-AE2E97F11986}" destId="{7DC0FC1D-F878-9E4C-8D08-4F038566F468}" srcOrd="6" destOrd="0" presId="urn:microsoft.com/office/officeart/2008/layout/VerticalAccentList"/>
    <dgm:cxn modelId="{CF53F90A-51CF-1D41-B7C5-FCECA2779E82}" type="presParOf" srcId="{3712B285-99F7-6C40-B8CE-AE2E97F11986}" destId="{4E31FA85-3D14-9E43-B259-6488C7FBB531}" srcOrd="7" destOrd="0" presId="urn:microsoft.com/office/officeart/2008/layout/VerticalAccentList"/>
    <dgm:cxn modelId="{A1D10D58-AD01-7B44-8C72-0A4783AB0135}" type="presParOf" srcId="{5BCF8D1D-F31E-CF49-815B-06BA6B3FFB3C}" destId="{B8451DB6-00EB-CD48-92AB-788C7AE54C9A}" srcOrd="2" destOrd="0" presId="urn:microsoft.com/office/officeart/2008/layout/VerticalAccentList"/>
    <dgm:cxn modelId="{DE62132D-6C2E-0844-80B6-CF752BAF9E82}" type="presParOf" srcId="{5BCF8D1D-F31E-CF49-815B-06BA6B3FFB3C}" destId="{B345B292-A210-5648-AD32-3736C6657D44}" srcOrd="3" destOrd="0" presId="urn:microsoft.com/office/officeart/2008/layout/VerticalAccentList"/>
    <dgm:cxn modelId="{0F80B3F1-595E-FA49-A764-B46C4945C7E2}" type="presParOf" srcId="{B345B292-A210-5648-AD32-3736C6657D44}" destId="{E0DD396C-8DCD-8D41-8786-1CC0FC12162F}" srcOrd="0" destOrd="0" presId="urn:microsoft.com/office/officeart/2008/layout/VerticalAccentList"/>
    <dgm:cxn modelId="{DAB3031F-3488-6147-AF04-4B6F6620051E}" type="presParOf" srcId="{5BCF8D1D-F31E-CF49-815B-06BA6B3FFB3C}" destId="{4F3B83EB-8223-8147-B746-B3DD9869ADC9}" srcOrd="4" destOrd="0" presId="urn:microsoft.com/office/officeart/2008/layout/VerticalAccentList"/>
    <dgm:cxn modelId="{F4893843-BB4E-D749-9605-4F49F4CE5BC5}" type="presParOf" srcId="{4F3B83EB-8223-8147-B746-B3DD9869ADC9}" destId="{1289943F-FD73-864E-9DA3-D5BAA59AE17A}" srcOrd="0" destOrd="0" presId="urn:microsoft.com/office/officeart/2008/layout/VerticalAccentList"/>
    <dgm:cxn modelId="{6EDF886A-6B4B-DE4C-B990-1F860C2B6C1C}" type="presParOf" srcId="{4F3B83EB-8223-8147-B746-B3DD9869ADC9}" destId="{9201AA0A-AC09-AB4F-85B9-5EF3840E72BF}" srcOrd="1" destOrd="0" presId="urn:microsoft.com/office/officeart/2008/layout/VerticalAccentList"/>
    <dgm:cxn modelId="{0FF9B3EB-8E1E-4F42-BC7C-C4E7E2F77B4E}" type="presParOf" srcId="{4F3B83EB-8223-8147-B746-B3DD9869ADC9}" destId="{F6C7FA72-9E6B-AE4C-B5B8-BD4E98990399}" srcOrd="2" destOrd="0" presId="urn:microsoft.com/office/officeart/2008/layout/VerticalAccentList"/>
    <dgm:cxn modelId="{0607FAD5-DFCC-3D4B-A424-C23D7C8B151B}" type="presParOf" srcId="{4F3B83EB-8223-8147-B746-B3DD9869ADC9}" destId="{06CC678C-766C-5243-B76A-C3483C01FF23}" srcOrd="3" destOrd="0" presId="urn:microsoft.com/office/officeart/2008/layout/VerticalAccentList"/>
    <dgm:cxn modelId="{D34BC4F0-F7BA-524C-AD69-69809875D5A4}" type="presParOf" srcId="{4F3B83EB-8223-8147-B746-B3DD9869ADC9}" destId="{AC853FF0-2BCC-E848-8872-44600F3C9F0E}" srcOrd="4" destOrd="0" presId="urn:microsoft.com/office/officeart/2008/layout/VerticalAccentList"/>
    <dgm:cxn modelId="{0F4BDF31-0104-514A-8B08-19B7CCD320C5}" type="presParOf" srcId="{4F3B83EB-8223-8147-B746-B3DD9869ADC9}" destId="{C575ADFB-5D7E-9E4E-9947-23ED2AF1F8E3}" srcOrd="5" destOrd="0" presId="urn:microsoft.com/office/officeart/2008/layout/VerticalAccentList"/>
    <dgm:cxn modelId="{7814914B-3CDE-5B49-B0F5-CB68E0D5239A}" type="presParOf" srcId="{4F3B83EB-8223-8147-B746-B3DD9869ADC9}" destId="{A8A14A02-5303-7044-AE2E-31ACFA4D278C}" srcOrd="6" destOrd="0" presId="urn:microsoft.com/office/officeart/2008/layout/VerticalAccentList"/>
    <dgm:cxn modelId="{C81E94FD-362D-0F44-B3CB-0189F7FF6EA2}" type="presParOf" srcId="{4F3B83EB-8223-8147-B746-B3DD9869ADC9}" destId="{64B97740-1A7E-4F46-93BB-E1EB326FC46A}" srcOrd="7"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2086664-011F-9841-9A4F-FC52C42966A8}" type="doc">
      <dgm:prSet loTypeId="urn:microsoft.com/office/officeart/2005/8/layout/chevron2" loCatId="" qsTypeId="urn:microsoft.com/office/officeart/2005/8/quickstyle/simple4" qsCatId="simple" csTypeId="urn:microsoft.com/office/officeart/2005/8/colors/colorful1" csCatId="colorful" phldr="1"/>
      <dgm:spPr/>
      <dgm:t>
        <a:bodyPr/>
        <a:lstStyle/>
        <a:p>
          <a:endParaRPr lang="es-ES"/>
        </a:p>
      </dgm:t>
    </dgm:pt>
    <dgm:pt modelId="{7A0115B5-DCE8-ED49-884C-306560277B63}">
      <dgm:prSet phldrT="[Texto]"/>
      <dgm:spPr/>
      <dgm:t>
        <a:bodyPr/>
        <a:lstStyle/>
        <a:p>
          <a:r>
            <a:rPr lang="es-ES" dirty="0" smtClean="0"/>
            <a:t>1760</a:t>
          </a:r>
          <a:endParaRPr lang="es-ES" dirty="0"/>
        </a:p>
      </dgm:t>
    </dgm:pt>
    <dgm:pt modelId="{75D0D5CC-E664-E149-9621-DE0CFAA38F56}" type="parTrans" cxnId="{9AE74FC8-14A9-7541-8AE6-42275EE7351F}">
      <dgm:prSet/>
      <dgm:spPr/>
      <dgm:t>
        <a:bodyPr/>
        <a:lstStyle/>
        <a:p>
          <a:endParaRPr lang="es-ES"/>
        </a:p>
      </dgm:t>
    </dgm:pt>
    <dgm:pt modelId="{65975419-A591-E447-BCE5-4CB1D3291201}" type="sibTrans" cxnId="{9AE74FC8-14A9-7541-8AE6-42275EE7351F}">
      <dgm:prSet/>
      <dgm:spPr/>
      <dgm:t>
        <a:bodyPr/>
        <a:lstStyle/>
        <a:p>
          <a:endParaRPr lang="es-ES"/>
        </a:p>
      </dgm:t>
    </dgm:pt>
    <dgm:pt modelId="{955C4A8A-2BBA-8545-9783-6191B2943D5C}">
      <dgm:prSet phldrT="[Texto]"/>
      <dgm:spPr/>
      <dgm:t>
        <a:bodyPr/>
        <a:lstStyle/>
        <a:p>
          <a:r>
            <a:rPr lang="en-US" dirty="0" err="1" smtClean="0"/>
            <a:t>Revolución</a:t>
          </a:r>
          <a:r>
            <a:rPr lang="en-US" dirty="0" smtClean="0"/>
            <a:t> Industrial en México </a:t>
          </a:r>
          <a:r>
            <a:rPr lang="en-US" dirty="0" err="1" smtClean="0"/>
            <a:t>que</a:t>
          </a:r>
          <a:r>
            <a:rPr lang="en-US" dirty="0" smtClean="0"/>
            <a:t> </a:t>
          </a:r>
          <a:r>
            <a:rPr lang="en-US" dirty="0" err="1" smtClean="0"/>
            <a:t>cambió</a:t>
          </a:r>
          <a:r>
            <a:rPr lang="en-US" dirty="0" smtClean="0"/>
            <a:t> </a:t>
          </a:r>
          <a:r>
            <a:rPr lang="en-US" dirty="0" err="1" smtClean="0"/>
            <a:t>por</a:t>
          </a:r>
          <a:r>
            <a:rPr lang="en-US" dirty="0" smtClean="0"/>
            <a:t> </a:t>
          </a:r>
          <a:r>
            <a:rPr lang="en-US" dirty="0" err="1" smtClean="0"/>
            <a:t>completo</a:t>
          </a:r>
          <a:r>
            <a:rPr lang="en-US" dirty="0" smtClean="0"/>
            <a:t> la forma de </a:t>
          </a:r>
          <a:r>
            <a:rPr lang="en-US" dirty="0" err="1" smtClean="0"/>
            <a:t>producción</a:t>
          </a:r>
          <a:r>
            <a:rPr lang="en-US" dirty="0" smtClean="0"/>
            <a:t>, </a:t>
          </a:r>
          <a:r>
            <a:rPr lang="en-US" dirty="0" err="1" smtClean="0"/>
            <a:t>conllevó</a:t>
          </a:r>
          <a:r>
            <a:rPr lang="en-US" dirty="0" smtClean="0"/>
            <a:t> a la </a:t>
          </a:r>
          <a:r>
            <a:rPr lang="en-US" dirty="0" err="1" smtClean="0"/>
            <a:t>baja</a:t>
          </a:r>
          <a:r>
            <a:rPr lang="en-US" dirty="0" smtClean="0"/>
            <a:t> en los </a:t>
          </a:r>
          <a:r>
            <a:rPr lang="en-US" dirty="0" err="1" smtClean="0"/>
            <a:t>precios</a:t>
          </a:r>
          <a:r>
            <a:rPr lang="en-US" dirty="0" smtClean="0"/>
            <a:t> de </a:t>
          </a:r>
          <a:r>
            <a:rPr lang="en-US" dirty="0" err="1" smtClean="0"/>
            <a:t>muchos</a:t>
          </a:r>
          <a:r>
            <a:rPr lang="en-US" dirty="0" smtClean="0"/>
            <a:t> </a:t>
          </a:r>
          <a:r>
            <a:rPr lang="en-US" dirty="0" err="1" smtClean="0"/>
            <a:t>productos</a:t>
          </a:r>
          <a:r>
            <a:rPr lang="en-US" dirty="0" smtClean="0"/>
            <a:t> y </a:t>
          </a:r>
          <a:r>
            <a:rPr lang="en-US" dirty="0" err="1" smtClean="0"/>
            <a:t>cambió</a:t>
          </a:r>
          <a:r>
            <a:rPr lang="en-US" dirty="0" smtClean="0"/>
            <a:t> la </a:t>
          </a:r>
          <a:r>
            <a:rPr lang="en-US" dirty="0" err="1" smtClean="0"/>
            <a:t>manera</a:t>
          </a:r>
          <a:r>
            <a:rPr lang="en-US" dirty="0" smtClean="0"/>
            <a:t> de vender. </a:t>
          </a:r>
          <a:endParaRPr lang="es-ES" dirty="0"/>
        </a:p>
      </dgm:t>
    </dgm:pt>
    <dgm:pt modelId="{EE4344A5-3B90-8544-8708-36966933E354}" type="parTrans" cxnId="{9136C99B-A409-2144-BB2B-66FE23214D9C}">
      <dgm:prSet/>
      <dgm:spPr/>
      <dgm:t>
        <a:bodyPr/>
        <a:lstStyle/>
        <a:p>
          <a:endParaRPr lang="es-ES"/>
        </a:p>
      </dgm:t>
    </dgm:pt>
    <dgm:pt modelId="{9AE47DF1-5AA0-3043-913A-A28486387805}" type="sibTrans" cxnId="{9136C99B-A409-2144-BB2B-66FE23214D9C}">
      <dgm:prSet/>
      <dgm:spPr/>
      <dgm:t>
        <a:bodyPr/>
        <a:lstStyle/>
        <a:p>
          <a:endParaRPr lang="es-ES"/>
        </a:p>
      </dgm:t>
    </dgm:pt>
    <dgm:pt modelId="{7B91CAF1-6FD8-8F46-B51F-C98022E6FE64}">
      <dgm:prSet phldrT="[Texto]"/>
      <dgm:spPr/>
      <dgm:t>
        <a:bodyPr/>
        <a:lstStyle/>
        <a:p>
          <a:r>
            <a:rPr lang="en-US" dirty="0" smtClean="0"/>
            <a:t>1914</a:t>
          </a:r>
          <a:endParaRPr lang="es-ES" dirty="0"/>
        </a:p>
      </dgm:t>
    </dgm:pt>
    <dgm:pt modelId="{89CD26F9-668A-9E44-B0B4-83C4D0B87D3D}" type="parTrans" cxnId="{21CC0EBE-FA02-C64E-874C-F5141B43CE10}">
      <dgm:prSet/>
      <dgm:spPr/>
      <dgm:t>
        <a:bodyPr/>
        <a:lstStyle/>
        <a:p>
          <a:endParaRPr lang="es-ES"/>
        </a:p>
      </dgm:t>
    </dgm:pt>
    <dgm:pt modelId="{95CE049F-3001-EE4F-B4F4-AA87FD102CDC}" type="sibTrans" cxnId="{21CC0EBE-FA02-C64E-874C-F5141B43CE10}">
      <dgm:prSet/>
      <dgm:spPr/>
      <dgm:t>
        <a:bodyPr/>
        <a:lstStyle/>
        <a:p>
          <a:endParaRPr lang="es-ES"/>
        </a:p>
      </dgm:t>
    </dgm:pt>
    <dgm:pt modelId="{19CA2E8D-F8C1-294E-9874-E1680FB9657C}">
      <dgm:prSet phldrT="[Texto]"/>
      <dgm:spPr/>
      <dgm:t>
        <a:bodyPr/>
        <a:lstStyle/>
        <a:p>
          <a:r>
            <a:rPr lang="en-US" dirty="0" err="1" smtClean="0"/>
            <a:t>Asociación</a:t>
          </a:r>
          <a:r>
            <a:rPr lang="en-US" dirty="0" smtClean="0"/>
            <a:t> </a:t>
          </a:r>
          <a:r>
            <a:rPr lang="en-US" dirty="0" err="1" smtClean="0"/>
            <a:t>Económica</a:t>
          </a:r>
          <a:r>
            <a:rPr lang="en-US" dirty="0" smtClean="0"/>
            <a:t> Americana- prof. Lewis Weld- </a:t>
          </a:r>
          <a:r>
            <a:rPr lang="en-US" dirty="0" err="1" smtClean="0"/>
            <a:t>primera</a:t>
          </a:r>
          <a:r>
            <a:rPr lang="en-US" dirty="0" smtClean="0"/>
            <a:t> </a:t>
          </a:r>
          <a:r>
            <a:rPr lang="en-US" dirty="0" err="1" smtClean="0"/>
            <a:t>investigación</a:t>
          </a:r>
          <a:r>
            <a:rPr lang="en-US" dirty="0" smtClean="0"/>
            <a:t> </a:t>
          </a:r>
          <a:r>
            <a:rPr lang="en-US" dirty="0" err="1" smtClean="0"/>
            <a:t>científica</a:t>
          </a:r>
          <a:r>
            <a:rPr lang="en-US" dirty="0" smtClean="0"/>
            <a:t> en </a:t>
          </a:r>
          <a:r>
            <a:rPr lang="en-US" dirty="0" err="1" smtClean="0"/>
            <a:t>mercadotecnia</a:t>
          </a:r>
          <a:r>
            <a:rPr lang="en-US" dirty="0" smtClean="0"/>
            <a:t>.</a:t>
          </a:r>
          <a:endParaRPr lang="es-ES" dirty="0"/>
        </a:p>
      </dgm:t>
    </dgm:pt>
    <dgm:pt modelId="{FE642939-1420-A643-BCD6-F6868E5DA334}" type="parTrans" cxnId="{BC0D628E-92AD-F340-BBAB-F613FA0D13E8}">
      <dgm:prSet/>
      <dgm:spPr/>
      <dgm:t>
        <a:bodyPr/>
        <a:lstStyle/>
        <a:p>
          <a:endParaRPr lang="es-ES"/>
        </a:p>
      </dgm:t>
    </dgm:pt>
    <dgm:pt modelId="{3983EF15-35C9-594B-BB28-266ECA0AD74E}" type="sibTrans" cxnId="{BC0D628E-92AD-F340-BBAB-F613FA0D13E8}">
      <dgm:prSet/>
      <dgm:spPr/>
      <dgm:t>
        <a:bodyPr/>
        <a:lstStyle/>
        <a:p>
          <a:endParaRPr lang="es-ES"/>
        </a:p>
      </dgm:t>
    </dgm:pt>
    <dgm:pt modelId="{D8AB20DD-D8F4-7045-9690-E280436C735C}">
      <dgm:prSet phldrT="[Texto]"/>
      <dgm:spPr/>
      <dgm:t>
        <a:bodyPr/>
        <a:lstStyle/>
        <a:p>
          <a:r>
            <a:rPr lang="en-US" dirty="0" smtClean="0"/>
            <a:t>1911</a:t>
          </a:r>
          <a:endParaRPr lang="es-ES" dirty="0"/>
        </a:p>
      </dgm:t>
    </dgm:pt>
    <dgm:pt modelId="{34649635-FDD4-174F-A822-FA9DC6B008BF}" type="parTrans" cxnId="{0CCF42F7-ABDF-BF45-8619-51893DDEC034}">
      <dgm:prSet/>
      <dgm:spPr/>
      <dgm:t>
        <a:bodyPr/>
        <a:lstStyle/>
        <a:p>
          <a:endParaRPr lang="es-ES"/>
        </a:p>
      </dgm:t>
    </dgm:pt>
    <dgm:pt modelId="{4FEE8F41-3C12-674F-BA09-27E855198B41}" type="sibTrans" cxnId="{0CCF42F7-ABDF-BF45-8619-51893DDEC034}">
      <dgm:prSet/>
      <dgm:spPr/>
      <dgm:t>
        <a:bodyPr/>
        <a:lstStyle/>
        <a:p>
          <a:endParaRPr lang="es-ES"/>
        </a:p>
      </dgm:t>
    </dgm:pt>
    <dgm:pt modelId="{2FCB3BB8-6E69-5E4C-8666-9FB731BFAD18}">
      <dgm:prSet phldrT="[Texto]"/>
      <dgm:spPr/>
      <dgm:t>
        <a:bodyPr/>
        <a:lstStyle/>
        <a:p>
          <a:r>
            <a:rPr lang="en-US" dirty="0" err="1" smtClean="0"/>
            <a:t>Empresa</a:t>
          </a:r>
          <a:r>
            <a:rPr lang="en-US" dirty="0" smtClean="0"/>
            <a:t> de </a:t>
          </a:r>
          <a:r>
            <a:rPr lang="en-US" dirty="0" err="1" smtClean="0"/>
            <a:t>Publicaciones</a:t>
          </a:r>
          <a:r>
            <a:rPr lang="en-US" dirty="0" smtClean="0"/>
            <a:t> Curtis </a:t>
          </a:r>
          <a:r>
            <a:rPr lang="en-US" dirty="0" err="1" smtClean="0"/>
            <a:t>estableció</a:t>
          </a:r>
          <a:r>
            <a:rPr lang="en-US" dirty="0" smtClean="0"/>
            <a:t> el primer depot. </a:t>
          </a:r>
          <a:endParaRPr lang="es-ES_tradnl" dirty="0"/>
        </a:p>
      </dgm:t>
    </dgm:pt>
    <dgm:pt modelId="{BF4CCD0C-1591-194E-8A5F-0F3B940E72E0}" type="parTrans" cxnId="{5DE3D3BC-D3CA-7E42-801A-E000088E8619}">
      <dgm:prSet/>
      <dgm:spPr/>
      <dgm:t>
        <a:bodyPr/>
        <a:lstStyle/>
        <a:p>
          <a:endParaRPr lang="es-ES"/>
        </a:p>
      </dgm:t>
    </dgm:pt>
    <dgm:pt modelId="{E36D799B-D912-4742-A1E2-3EC50A34A4EB}" type="sibTrans" cxnId="{5DE3D3BC-D3CA-7E42-801A-E000088E8619}">
      <dgm:prSet/>
      <dgm:spPr/>
      <dgm:t>
        <a:bodyPr/>
        <a:lstStyle/>
        <a:p>
          <a:endParaRPr lang="es-ES"/>
        </a:p>
      </dgm:t>
    </dgm:pt>
    <dgm:pt modelId="{22D6EF16-D1FC-8D47-A3A8-C9B994B572C9}">
      <dgm:prSet phldrT="[Texto]"/>
      <dgm:spPr/>
      <dgm:t>
        <a:bodyPr/>
        <a:lstStyle/>
        <a:p>
          <a:r>
            <a:rPr lang="en-US" dirty="0" smtClean="0"/>
            <a:t> Se forma la </a:t>
          </a:r>
          <a:r>
            <a:rPr lang="en-US" dirty="0" err="1" smtClean="0"/>
            <a:t>Asociación</a:t>
          </a:r>
          <a:r>
            <a:rPr lang="en-US" dirty="0" smtClean="0"/>
            <a:t> Americana de </a:t>
          </a:r>
          <a:r>
            <a:rPr lang="en-US" dirty="0" err="1" smtClean="0"/>
            <a:t>Mercadotecnia</a:t>
          </a:r>
          <a:endParaRPr lang="es-ES" dirty="0"/>
        </a:p>
      </dgm:t>
    </dgm:pt>
    <dgm:pt modelId="{8FDBD8C5-C8CB-7348-84E3-9E131761509A}" type="parTrans" cxnId="{2E9061AC-C660-3B4D-88F4-8E72A3F6F50E}">
      <dgm:prSet/>
      <dgm:spPr/>
      <dgm:t>
        <a:bodyPr/>
        <a:lstStyle/>
        <a:p>
          <a:endParaRPr lang="es-ES"/>
        </a:p>
      </dgm:t>
    </dgm:pt>
    <dgm:pt modelId="{1F1AA9CD-151C-964C-BFFC-7C92B2F378EB}" type="sibTrans" cxnId="{2E9061AC-C660-3B4D-88F4-8E72A3F6F50E}">
      <dgm:prSet/>
      <dgm:spPr/>
      <dgm:t>
        <a:bodyPr/>
        <a:lstStyle/>
        <a:p>
          <a:endParaRPr lang="es-ES"/>
        </a:p>
      </dgm:t>
    </dgm:pt>
    <dgm:pt modelId="{133D5689-DF8B-264A-BE1B-B6CF4366C0CF}">
      <dgm:prSet phldrT="[Texto]"/>
      <dgm:spPr/>
      <dgm:t>
        <a:bodyPr/>
        <a:lstStyle/>
        <a:p>
          <a:r>
            <a:rPr lang="es-ES" dirty="0" smtClean="0"/>
            <a:t>1911</a:t>
          </a:r>
          <a:endParaRPr lang="es-ES" dirty="0"/>
        </a:p>
      </dgm:t>
    </dgm:pt>
    <dgm:pt modelId="{729DFB4C-B19F-6744-86F0-EC2D6CB7DC63}" type="parTrans" cxnId="{02386EA6-5DA3-C646-AD82-8E6207DC5F47}">
      <dgm:prSet/>
      <dgm:spPr/>
      <dgm:t>
        <a:bodyPr/>
        <a:lstStyle/>
        <a:p>
          <a:endParaRPr lang="es-ES"/>
        </a:p>
      </dgm:t>
    </dgm:pt>
    <dgm:pt modelId="{A3504283-18C8-E248-A103-DE843B25A014}" type="sibTrans" cxnId="{02386EA6-5DA3-C646-AD82-8E6207DC5F47}">
      <dgm:prSet/>
      <dgm:spPr/>
      <dgm:t>
        <a:bodyPr/>
        <a:lstStyle/>
        <a:p>
          <a:endParaRPr lang="es-ES"/>
        </a:p>
      </dgm:t>
    </dgm:pt>
    <dgm:pt modelId="{705B3857-1680-9240-A80E-6C11A1AE3590}">
      <dgm:prSet phldrT="[Texto]"/>
      <dgm:spPr/>
      <dgm:t>
        <a:bodyPr/>
        <a:lstStyle/>
        <a:p>
          <a:r>
            <a:rPr lang="en-US" dirty="0" smtClean="0"/>
            <a:t>De </a:t>
          </a:r>
          <a:r>
            <a:rPr lang="en-US" dirty="0" err="1" smtClean="0"/>
            <a:t>investigación</a:t>
          </a:r>
          <a:r>
            <a:rPr lang="en-US" dirty="0" smtClean="0"/>
            <a:t> </a:t>
          </a:r>
          <a:r>
            <a:rPr lang="en-US" dirty="0" err="1" smtClean="0"/>
            <a:t>comercial</a:t>
          </a:r>
          <a:r>
            <a:rPr lang="en-US" dirty="0" smtClean="0"/>
            <a:t> en EUA</a:t>
          </a:r>
          <a:endParaRPr lang="es-ES" dirty="0"/>
        </a:p>
      </dgm:t>
    </dgm:pt>
    <dgm:pt modelId="{809D1948-DEE3-A443-B073-00E2EA696C59}" type="parTrans" cxnId="{566852C3-D0E9-134E-AAF9-C56C680F852F}">
      <dgm:prSet/>
      <dgm:spPr/>
      <dgm:t>
        <a:bodyPr/>
        <a:lstStyle/>
        <a:p>
          <a:endParaRPr lang="es-ES"/>
        </a:p>
      </dgm:t>
    </dgm:pt>
    <dgm:pt modelId="{CFAFA060-9CFD-104F-A433-8554F28CA43E}" type="sibTrans" cxnId="{566852C3-D0E9-134E-AAF9-C56C680F852F}">
      <dgm:prSet/>
      <dgm:spPr/>
      <dgm:t>
        <a:bodyPr/>
        <a:lstStyle/>
        <a:p>
          <a:endParaRPr lang="es-ES"/>
        </a:p>
      </dgm:t>
    </dgm:pt>
    <dgm:pt modelId="{9FA0F96C-01FD-154E-BA70-9E66F6BF0058}">
      <dgm:prSet phldrT="[Texto]"/>
      <dgm:spPr/>
      <dgm:t>
        <a:bodyPr/>
        <a:lstStyle/>
        <a:p>
          <a:r>
            <a:rPr lang="es-ES" dirty="0" smtClean="0"/>
            <a:t>1920-1930</a:t>
          </a:r>
          <a:endParaRPr lang="es-ES" dirty="0"/>
        </a:p>
      </dgm:t>
    </dgm:pt>
    <dgm:pt modelId="{AE8802BB-35DE-5940-BB78-534C0C881E4B}" type="parTrans" cxnId="{EB14870C-BB3A-4A4C-AFE5-2A8663AE14E0}">
      <dgm:prSet/>
      <dgm:spPr/>
      <dgm:t>
        <a:bodyPr/>
        <a:lstStyle/>
        <a:p>
          <a:endParaRPr lang="es-ES"/>
        </a:p>
      </dgm:t>
    </dgm:pt>
    <dgm:pt modelId="{2982FFEE-1341-0143-AA83-2E8348631ACE}" type="sibTrans" cxnId="{EB14870C-BB3A-4A4C-AFE5-2A8663AE14E0}">
      <dgm:prSet/>
      <dgm:spPr/>
      <dgm:t>
        <a:bodyPr/>
        <a:lstStyle/>
        <a:p>
          <a:endParaRPr lang="es-ES"/>
        </a:p>
      </dgm:t>
    </dgm:pt>
    <dgm:pt modelId="{3D58C830-0AFB-784B-A8D0-D8F7BC97FC39}">
      <dgm:prSet/>
      <dgm:spPr/>
      <dgm:t>
        <a:bodyPr/>
        <a:lstStyle/>
        <a:p>
          <a:r>
            <a:rPr lang="en-US" dirty="0" err="1" smtClean="0"/>
            <a:t>Aparece</a:t>
          </a:r>
          <a:r>
            <a:rPr lang="en-US" dirty="0" smtClean="0"/>
            <a:t> el radio y se </a:t>
          </a:r>
          <a:r>
            <a:rPr lang="en-US" dirty="0" err="1" smtClean="0"/>
            <a:t>estimula</a:t>
          </a:r>
          <a:r>
            <a:rPr lang="en-US" dirty="0" smtClean="0"/>
            <a:t> la </a:t>
          </a:r>
          <a:r>
            <a:rPr lang="en-US" dirty="0" err="1" smtClean="0"/>
            <a:t>nueva</a:t>
          </a:r>
          <a:r>
            <a:rPr lang="en-US" dirty="0" smtClean="0"/>
            <a:t> </a:t>
          </a:r>
          <a:r>
            <a:rPr lang="en-US" dirty="0" err="1" smtClean="0"/>
            <a:t>técnica</a:t>
          </a:r>
          <a:r>
            <a:rPr lang="en-US" dirty="0" smtClean="0"/>
            <a:t> de </a:t>
          </a:r>
          <a:r>
            <a:rPr lang="en-US" dirty="0" err="1" smtClean="0"/>
            <a:t>venta</a:t>
          </a:r>
          <a:r>
            <a:rPr lang="en-US" dirty="0" smtClean="0"/>
            <a:t> </a:t>
          </a:r>
          <a:r>
            <a:rPr lang="en-US" dirty="0" err="1" smtClean="0"/>
            <a:t>mediante</a:t>
          </a:r>
          <a:r>
            <a:rPr lang="en-US" dirty="0" smtClean="0"/>
            <a:t> la </a:t>
          </a:r>
          <a:r>
            <a:rPr lang="en-US" dirty="0" err="1" smtClean="0"/>
            <a:t>voz</a:t>
          </a:r>
          <a:endParaRPr lang="es-ES" dirty="0"/>
        </a:p>
      </dgm:t>
    </dgm:pt>
    <dgm:pt modelId="{5E3F4101-E039-E94C-AB27-25DD64DE3CA6}" type="parTrans" cxnId="{42D0F0D5-4A88-E648-ABE1-9B9ED41F2123}">
      <dgm:prSet/>
      <dgm:spPr/>
      <dgm:t>
        <a:bodyPr/>
        <a:lstStyle/>
        <a:p>
          <a:endParaRPr lang="es-ES"/>
        </a:p>
      </dgm:t>
    </dgm:pt>
    <dgm:pt modelId="{D122253A-5416-734F-8FEB-8E36A6F68261}" type="sibTrans" cxnId="{42D0F0D5-4A88-E648-ABE1-9B9ED41F2123}">
      <dgm:prSet/>
      <dgm:spPr/>
      <dgm:t>
        <a:bodyPr/>
        <a:lstStyle/>
        <a:p>
          <a:endParaRPr lang="es-ES"/>
        </a:p>
      </dgm:t>
    </dgm:pt>
    <dgm:pt modelId="{F1234E08-5A21-AF4E-9C36-33E21BAAF4E8}">
      <dgm:prSet/>
      <dgm:spPr/>
      <dgm:t>
        <a:bodyPr/>
        <a:lstStyle/>
        <a:p>
          <a:endParaRPr lang="es-ES" dirty="0"/>
        </a:p>
      </dgm:t>
    </dgm:pt>
    <dgm:pt modelId="{CB80B8E8-CD08-4E4B-9F74-BFAFFF728C97}" type="parTrans" cxnId="{375A0255-C49C-9746-B06D-ED020D3F08A0}">
      <dgm:prSet/>
      <dgm:spPr/>
      <dgm:t>
        <a:bodyPr/>
        <a:lstStyle/>
        <a:p>
          <a:endParaRPr lang="es-ES"/>
        </a:p>
      </dgm:t>
    </dgm:pt>
    <dgm:pt modelId="{84EF9FDD-BE6F-8042-AD17-E753C7A6E990}" type="sibTrans" cxnId="{375A0255-C49C-9746-B06D-ED020D3F08A0}">
      <dgm:prSet/>
      <dgm:spPr/>
      <dgm:t>
        <a:bodyPr/>
        <a:lstStyle/>
        <a:p>
          <a:endParaRPr lang="es-ES"/>
        </a:p>
      </dgm:t>
    </dgm:pt>
    <dgm:pt modelId="{CF32D9E9-50FB-E447-8C54-FDD9645B0E8F}">
      <dgm:prSet/>
      <dgm:spPr/>
      <dgm:t>
        <a:bodyPr/>
        <a:lstStyle/>
        <a:p>
          <a:r>
            <a:rPr lang="en-US" dirty="0" smtClean="0"/>
            <a:t>Se </a:t>
          </a:r>
          <a:r>
            <a:rPr lang="en-US" dirty="0" err="1" smtClean="0"/>
            <a:t>postularon</a:t>
          </a:r>
          <a:r>
            <a:rPr lang="en-US" dirty="0" smtClean="0"/>
            <a:t> los </a:t>
          </a:r>
          <a:r>
            <a:rPr lang="en-US" dirty="0" err="1" smtClean="0"/>
            <a:t>principios</a:t>
          </a:r>
          <a:r>
            <a:rPr lang="en-US" dirty="0" smtClean="0"/>
            <a:t> de la </a:t>
          </a:r>
          <a:r>
            <a:rPr lang="en-US" dirty="0" err="1" smtClean="0"/>
            <a:t>mercadotecnia</a:t>
          </a:r>
          <a:r>
            <a:rPr lang="en-US" dirty="0" smtClean="0"/>
            <a:t> </a:t>
          </a:r>
          <a:endParaRPr lang="es-ES" dirty="0"/>
        </a:p>
      </dgm:t>
    </dgm:pt>
    <dgm:pt modelId="{E21BC816-BB40-EE47-AA42-28FE7B431674}" type="parTrans" cxnId="{EF5F55B2-1326-6941-9F52-6E4761DA3701}">
      <dgm:prSet/>
      <dgm:spPr/>
      <dgm:t>
        <a:bodyPr/>
        <a:lstStyle/>
        <a:p>
          <a:endParaRPr lang="es-ES"/>
        </a:p>
      </dgm:t>
    </dgm:pt>
    <dgm:pt modelId="{13ADCDBB-4B58-2E4F-89E4-3907B5FFDD83}" type="sibTrans" cxnId="{EF5F55B2-1326-6941-9F52-6E4761DA3701}">
      <dgm:prSet/>
      <dgm:spPr/>
      <dgm:t>
        <a:bodyPr/>
        <a:lstStyle/>
        <a:p>
          <a:endParaRPr lang="es-ES"/>
        </a:p>
      </dgm:t>
    </dgm:pt>
    <dgm:pt modelId="{F6D9A64F-39EA-9D40-8487-BB4108FCBA3C}">
      <dgm:prSet/>
      <dgm:spPr/>
      <dgm:t>
        <a:bodyPr/>
        <a:lstStyle/>
        <a:p>
          <a:r>
            <a:rPr lang="en-US" dirty="0" smtClean="0"/>
            <a:t>Se </a:t>
          </a:r>
          <a:r>
            <a:rPr lang="en-US" dirty="0" err="1" smtClean="0"/>
            <a:t>formó</a:t>
          </a:r>
          <a:r>
            <a:rPr lang="en-US" dirty="0" smtClean="0"/>
            <a:t> la </a:t>
          </a:r>
          <a:r>
            <a:rPr lang="en-US" dirty="0" err="1" smtClean="0"/>
            <a:t>Asociación</a:t>
          </a:r>
          <a:r>
            <a:rPr lang="en-US" dirty="0" smtClean="0"/>
            <a:t> de los </a:t>
          </a:r>
          <a:r>
            <a:rPr lang="en-US" dirty="0" err="1" smtClean="0"/>
            <a:t>profesores</a:t>
          </a:r>
          <a:r>
            <a:rPr lang="en-US" dirty="0" smtClean="0"/>
            <a:t> de </a:t>
          </a:r>
          <a:r>
            <a:rPr lang="en-US" dirty="0" err="1" smtClean="0"/>
            <a:t>Publicidad</a:t>
          </a:r>
          <a:r>
            <a:rPr lang="en-US" dirty="0" smtClean="0"/>
            <a:t> y </a:t>
          </a:r>
          <a:r>
            <a:rPr lang="en-US" dirty="0" err="1" smtClean="0"/>
            <a:t>Mercadotecnia</a:t>
          </a:r>
          <a:r>
            <a:rPr lang="en-US" dirty="0" smtClean="0"/>
            <a:t>.</a:t>
          </a:r>
          <a:endParaRPr lang="es-ES" dirty="0"/>
        </a:p>
      </dgm:t>
    </dgm:pt>
    <dgm:pt modelId="{378E0D0E-4621-814D-9935-70B439D75B8A}" type="parTrans" cxnId="{26CDDCF8-4DA5-E34F-9D82-21268396E8E7}">
      <dgm:prSet/>
      <dgm:spPr/>
      <dgm:t>
        <a:bodyPr/>
        <a:lstStyle/>
        <a:p>
          <a:endParaRPr lang="es-ES"/>
        </a:p>
      </dgm:t>
    </dgm:pt>
    <dgm:pt modelId="{72B69E2D-1074-5745-9FF6-BABCE9EFB096}" type="sibTrans" cxnId="{26CDDCF8-4DA5-E34F-9D82-21268396E8E7}">
      <dgm:prSet/>
      <dgm:spPr/>
      <dgm:t>
        <a:bodyPr/>
        <a:lstStyle/>
        <a:p>
          <a:endParaRPr lang="es-ES"/>
        </a:p>
      </dgm:t>
    </dgm:pt>
    <dgm:pt modelId="{D2AD7832-A8AF-3644-A2D5-57EA68D35FE1}">
      <dgm:prSet/>
      <dgm:spPr/>
      <dgm:t>
        <a:bodyPr/>
        <a:lstStyle/>
        <a:p>
          <a:r>
            <a:rPr lang="es-ES_tradnl" dirty="0" smtClean="0"/>
            <a:t>1930- 1940</a:t>
          </a:r>
          <a:endParaRPr lang="es-ES_tradnl" dirty="0"/>
        </a:p>
      </dgm:t>
    </dgm:pt>
    <dgm:pt modelId="{60BB8A74-BAEF-A340-A730-E77FAEB48402}" type="parTrans" cxnId="{A3D052F7-24F3-A540-AD4C-87CAB563DC35}">
      <dgm:prSet/>
      <dgm:spPr/>
      <dgm:t>
        <a:bodyPr/>
        <a:lstStyle/>
        <a:p>
          <a:endParaRPr lang="es-ES"/>
        </a:p>
      </dgm:t>
    </dgm:pt>
    <dgm:pt modelId="{904CA120-DCD5-F142-89E2-C8D52E4FA9CD}" type="sibTrans" cxnId="{A3D052F7-24F3-A540-AD4C-87CAB563DC35}">
      <dgm:prSet/>
      <dgm:spPr/>
      <dgm:t>
        <a:bodyPr/>
        <a:lstStyle/>
        <a:p>
          <a:endParaRPr lang="es-ES"/>
        </a:p>
      </dgm:t>
    </dgm:pt>
    <dgm:pt modelId="{543409E9-1151-7246-9663-126E26F78C08}">
      <dgm:prSet/>
      <dgm:spPr/>
      <dgm:t>
        <a:bodyPr/>
        <a:lstStyle/>
        <a:p>
          <a:r>
            <a:rPr lang="es-ES_tradnl" dirty="0" smtClean="0"/>
            <a:t>Surgieron nuevos enfoques o posturas para explicar el mercado</a:t>
          </a:r>
          <a:endParaRPr lang="es-ES" dirty="0"/>
        </a:p>
      </dgm:t>
    </dgm:pt>
    <dgm:pt modelId="{3FA4D4CC-8B18-2949-91FF-68FCD179279C}" type="parTrans" cxnId="{5D659DCE-DD10-474B-A497-0A24FB94FB28}">
      <dgm:prSet/>
      <dgm:spPr/>
      <dgm:t>
        <a:bodyPr/>
        <a:lstStyle/>
        <a:p>
          <a:endParaRPr lang="es-ES"/>
        </a:p>
      </dgm:t>
    </dgm:pt>
    <dgm:pt modelId="{23CC9DA8-872C-CC48-9D64-2DD0522A9E41}" type="sibTrans" cxnId="{5D659DCE-DD10-474B-A497-0A24FB94FB28}">
      <dgm:prSet/>
      <dgm:spPr/>
      <dgm:t>
        <a:bodyPr/>
        <a:lstStyle/>
        <a:p>
          <a:endParaRPr lang="es-ES"/>
        </a:p>
      </dgm:t>
    </dgm:pt>
    <dgm:pt modelId="{68FD4A32-A2B7-9B4C-832A-9E281F6897EA}" type="pres">
      <dgm:prSet presAssocID="{32086664-011F-9841-9A4F-FC52C42966A8}" presName="linearFlow" presStyleCnt="0">
        <dgm:presLayoutVars>
          <dgm:dir/>
          <dgm:animLvl val="lvl"/>
          <dgm:resizeHandles val="exact"/>
        </dgm:presLayoutVars>
      </dgm:prSet>
      <dgm:spPr/>
      <dgm:t>
        <a:bodyPr/>
        <a:lstStyle/>
        <a:p>
          <a:endParaRPr lang="es-ES"/>
        </a:p>
      </dgm:t>
    </dgm:pt>
    <dgm:pt modelId="{7D611D72-459C-3842-A465-37DAD50188C0}" type="pres">
      <dgm:prSet presAssocID="{7A0115B5-DCE8-ED49-884C-306560277B63}" presName="composite" presStyleCnt="0"/>
      <dgm:spPr/>
    </dgm:pt>
    <dgm:pt modelId="{8D206121-BC0D-AA4D-B79A-437DF35E992A}" type="pres">
      <dgm:prSet presAssocID="{7A0115B5-DCE8-ED49-884C-306560277B63}" presName="parentText" presStyleLbl="alignNode1" presStyleIdx="0" presStyleCnt="6">
        <dgm:presLayoutVars>
          <dgm:chMax val="1"/>
          <dgm:bulletEnabled val="1"/>
        </dgm:presLayoutVars>
      </dgm:prSet>
      <dgm:spPr/>
      <dgm:t>
        <a:bodyPr/>
        <a:lstStyle/>
        <a:p>
          <a:endParaRPr lang="es-ES"/>
        </a:p>
      </dgm:t>
    </dgm:pt>
    <dgm:pt modelId="{4D4962EC-2C05-DD43-96A3-FC8EDBE668E7}" type="pres">
      <dgm:prSet presAssocID="{7A0115B5-DCE8-ED49-884C-306560277B63}" presName="descendantText" presStyleLbl="alignAcc1" presStyleIdx="0" presStyleCnt="6">
        <dgm:presLayoutVars>
          <dgm:bulletEnabled val="1"/>
        </dgm:presLayoutVars>
      </dgm:prSet>
      <dgm:spPr/>
      <dgm:t>
        <a:bodyPr/>
        <a:lstStyle/>
        <a:p>
          <a:endParaRPr lang="es-ES"/>
        </a:p>
      </dgm:t>
    </dgm:pt>
    <dgm:pt modelId="{A1C4670E-BD74-A840-B874-64B61BCA303F}" type="pres">
      <dgm:prSet presAssocID="{65975419-A591-E447-BCE5-4CB1D3291201}" presName="sp" presStyleCnt="0"/>
      <dgm:spPr/>
    </dgm:pt>
    <dgm:pt modelId="{522CA3CE-CFC4-FE46-BCAB-5D335C66C27C}" type="pres">
      <dgm:prSet presAssocID="{7B91CAF1-6FD8-8F46-B51F-C98022E6FE64}" presName="composite" presStyleCnt="0"/>
      <dgm:spPr/>
    </dgm:pt>
    <dgm:pt modelId="{0E578F6C-DAE0-8643-8464-2B87CFED59AB}" type="pres">
      <dgm:prSet presAssocID="{7B91CAF1-6FD8-8F46-B51F-C98022E6FE64}" presName="parentText" presStyleLbl="alignNode1" presStyleIdx="1" presStyleCnt="6">
        <dgm:presLayoutVars>
          <dgm:chMax val="1"/>
          <dgm:bulletEnabled val="1"/>
        </dgm:presLayoutVars>
      </dgm:prSet>
      <dgm:spPr/>
      <dgm:t>
        <a:bodyPr/>
        <a:lstStyle/>
        <a:p>
          <a:endParaRPr lang="es-ES"/>
        </a:p>
      </dgm:t>
    </dgm:pt>
    <dgm:pt modelId="{E730F882-1523-A244-83B0-85AF79478646}" type="pres">
      <dgm:prSet presAssocID="{7B91CAF1-6FD8-8F46-B51F-C98022E6FE64}" presName="descendantText" presStyleLbl="alignAcc1" presStyleIdx="1" presStyleCnt="6">
        <dgm:presLayoutVars>
          <dgm:bulletEnabled val="1"/>
        </dgm:presLayoutVars>
      </dgm:prSet>
      <dgm:spPr/>
      <dgm:t>
        <a:bodyPr/>
        <a:lstStyle/>
        <a:p>
          <a:endParaRPr lang="es-ES"/>
        </a:p>
      </dgm:t>
    </dgm:pt>
    <dgm:pt modelId="{4F3BF720-6634-3F4D-BBFD-B1AE59C8EC67}" type="pres">
      <dgm:prSet presAssocID="{95CE049F-3001-EE4F-B4F4-AA87FD102CDC}" presName="sp" presStyleCnt="0"/>
      <dgm:spPr/>
    </dgm:pt>
    <dgm:pt modelId="{97CC4573-4B58-694C-8387-A2177A480919}" type="pres">
      <dgm:prSet presAssocID="{133D5689-DF8B-264A-BE1B-B6CF4366C0CF}" presName="composite" presStyleCnt="0"/>
      <dgm:spPr/>
    </dgm:pt>
    <dgm:pt modelId="{E4D6AFEE-B45A-2F48-BF1F-91E919E7E353}" type="pres">
      <dgm:prSet presAssocID="{133D5689-DF8B-264A-BE1B-B6CF4366C0CF}" presName="parentText" presStyleLbl="alignNode1" presStyleIdx="2" presStyleCnt="6">
        <dgm:presLayoutVars>
          <dgm:chMax val="1"/>
          <dgm:bulletEnabled val="1"/>
        </dgm:presLayoutVars>
      </dgm:prSet>
      <dgm:spPr/>
      <dgm:t>
        <a:bodyPr/>
        <a:lstStyle/>
        <a:p>
          <a:endParaRPr lang="es-ES"/>
        </a:p>
      </dgm:t>
    </dgm:pt>
    <dgm:pt modelId="{7914A9AF-79C0-E046-BA98-A1E800923DAC}" type="pres">
      <dgm:prSet presAssocID="{133D5689-DF8B-264A-BE1B-B6CF4366C0CF}" presName="descendantText" presStyleLbl="alignAcc1" presStyleIdx="2" presStyleCnt="6">
        <dgm:presLayoutVars>
          <dgm:bulletEnabled val="1"/>
        </dgm:presLayoutVars>
      </dgm:prSet>
      <dgm:spPr/>
      <dgm:t>
        <a:bodyPr/>
        <a:lstStyle/>
        <a:p>
          <a:endParaRPr lang="es-ES"/>
        </a:p>
      </dgm:t>
    </dgm:pt>
    <dgm:pt modelId="{21E6BF6F-6CD6-2B45-A770-A2E6322E8F94}" type="pres">
      <dgm:prSet presAssocID="{A3504283-18C8-E248-A103-DE843B25A014}" presName="sp" presStyleCnt="0"/>
      <dgm:spPr/>
    </dgm:pt>
    <dgm:pt modelId="{C25576BB-182B-4B4D-AFB6-107AD5EAE2CC}" type="pres">
      <dgm:prSet presAssocID="{D8AB20DD-D8F4-7045-9690-E280436C735C}" presName="composite" presStyleCnt="0"/>
      <dgm:spPr/>
    </dgm:pt>
    <dgm:pt modelId="{74106F29-FC26-F143-B220-044828511108}" type="pres">
      <dgm:prSet presAssocID="{D8AB20DD-D8F4-7045-9690-E280436C735C}" presName="parentText" presStyleLbl="alignNode1" presStyleIdx="3" presStyleCnt="6">
        <dgm:presLayoutVars>
          <dgm:chMax val="1"/>
          <dgm:bulletEnabled val="1"/>
        </dgm:presLayoutVars>
      </dgm:prSet>
      <dgm:spPr/>
      <dgm:t>
        <a:bodyPr/>
        <a:lstStyle/>
        <a:p>
          <a:endParaRPr lang="es-ES"/>
        </a:p>
      </dgm:t>
    </dgm:pt>
    <dgm:pt modelId="{4F8305C0-298C-A74B-95CD-D639FF3150F5}" type="pres">
      <dgm:prSet presAssocID="{D8AB20DD-D8F4-7045-9690-E280436C735C}" presName="descendantText" presStyleLbl="alignAcc1" presStyleIdx="3" presStyleCnt="6">
        <dgm:presLayoutVars>
          <dgm:bulletEnabled val="1"/>
        </dgm:presLayoutVars>
      </dgm:prSet>
      <dgm:spPr/>
      <dgm:t>
        <a:bodyPr/>
        <a:lstStyle/>
        <a:p>
          <a:endParaRPr lang="es-ES"/>
        </a:p>
      </dgm:t>
    </dgm:pt>
    <dgm:pt modelId="{B87B522D-0F05-814A-92EA-FBCD9879D94B}" type="pres">
      <dgm:prSet presAssocID="{4FEE8F41-3C12-674F-BA09-27E855198B41}" presName="sp" presStyleCnt="0"/>
      <dgm:spPr/>
    </dgm:pt>
    <dgm:pt modelId="{1996C706-C7DE-F24D-977E-39253D53BE86}" type="pres">
      <dgm:prSet presAssocID="{9FA0F96C-01FD-154E-BA70-9E66F6BF0058}" presName="composite" presStyleCnt="0"/>
      <dgm:spPr/>
    </dgm:pt>
    <dgm:pt modelId="{97355287-9BC3-A645-B564-BE74C8AE4507}" type="pres">
      <dgm:prSet presAssocID="{9FA0F96C-01FD-154E-BA70-9E66F6BF0058}" presName="parentText" presStyleLbl="alignNode1" presStyleIdx="4" presStyleCnt="6">
        <dgm:presLayoutVars>
          <dgm:chMax val="1"/>
          <dgm:bulletEnabled val="1"/>
        </dgm:presLayoutVars>
      </dgm:prSet>
      <dgm:spPr/>
      <dgm:t>
        <a:bodyPr/>
        <a:lstStyle/>
        <a:p>
          <a:endParaRPr lang="es-ES"/>
        </a:p>
      </dgm:t>
    </dgm:pt>
    <dgm:pt modelId="{DA9FE4DB-5110-0F4C-B9F3-1475E3AF12B5}" type="pres">
      <dgm:prSet presAssocID="{9FA0F96C-01FD-154E-BA70-9E66F6BF0058}" presName="descendantText" presStyleLbl="alignAcc1" presStyleIdx="4" presStyleCnt="6">
        <dgm:presLayoutVars>
          <dgm:bulletEnabled val="1"/>
        </dgm:presLayoutVars>
      </dgm:prSet>
      <dgm:spPr/>
      <dgm:t>
        <a:bodyPr/>
        <a:lstStyle/>
        <a:p>
          <a:endParaRPr lang="es-ES"/>
        </a:p>
      </dgm:t>
    </dgm:pt>
    <dgm:pt modelId="{7360A20C-C77C-154F-A518-8C8A0CC75DDF}" type="pres">
      <dgm:prSet presAssocID="{2982FFEE-1341-0143-AA83-2E8348631ACE}" presName="sp" presStyleCnt="0"/>
      <dgm:spPr/>
    </dgm:pt>
    <dgm:pt modelId="{784F5A81-6924-3543-B4B6-F2443E6051F6}" type="pres">
      <dgm:prSet presAssocID="{D2AD7832-A8AF-3644-A2D5-57EA68D35FE1}" presName="composite" presStyleCnt="0"/>
      <dgm:spPr/>
    </dgm:pt>
    <dgm:pt modelId="{99991004-7813-3D44-9669-3A8FBC59C6DB}" type="pres">
      <dgm:prSet presAssocID="{D2AD7832-A8AF-3644-A2D5-57EA68D35FE1}" presName="parentText" presStyleLbl="alignNode1" presStyleIdx="5" presStyleCnt="6">
        <dgm:presLayoutVars>
          <dgm:chMax val="1"/>
          <dgm:bulletEnabled val="1"/>
        </dgm:presLayoutVars>
      </dgm:prSet>
      <dgm:spPr/>
      <dgm:t>
        <a:bodyPr/>
        <a:lstStyle/>
        <a:p>
          <a:endParaRPr lang="es-ES"/>
        </a:p>
      </dgm:t>
    </dgm:pt>
    <dgm:pt modelId="{FA259EEB-56F0-4843-9E18-327EA5E9372A}" type="pres">
      <dgm:prSet presAssocID="{D2AD7832-A8AF-3644-A2D5-57EA68D35FE1}" presName="descendantText" presStyleLbl="alignAcc1" presStyleIdx="5" presStyleCnt="6">
        <dgm:presLayoutVars>
          <dgm:bulletEnabled val="1"/>
        </dgm:presLayoutVars>
      </dgm:prSet>
      <dgm:spPr/>
      <dgm:t>
        <a:bodyPr/>
        <a:lstStyle/>
        <a:p>
          <a:endParaRPr lang="es-ES"/>
        </a:p>
      </dgm:t>
    </dgm:pt>
  </dgm:ptLst>
  <dgm:cxnLst>
    <dgm:cxn modelId="{92B2908E-4C35-0A4C-BF02-86A9BA182F41}" type="presOf" srcId="{CF32D9E9-50FB-E447-8C54-FDD9645B0E8F}" destId="{DA9FE4DB-5110-0F4C-B9F3-1475E3AF12B5}" srcOrd="0" destOrd="0" presId="urn:microsoft.com/office/officeart/2005/8/layout/chevron2"/>
    <dgm:cxn modelId="{0CCF42F7-ABDF-BF45-8619-51893DDEC034}" srcId="{32086664-011F-9841-9A4F-FC52C42966A8}" destId="{D8AB20DD-D8F4-7045-9690-E280436C735C}" srcOrd="3" destOrd="0" parTransId="{34649635-FDD4-174F-A822-FA9DC6B008BF}" sibTransId="{4FEE8F41-3C12-674F-BA09-27E855198B41}"/>
    <dgm:cxn modelId="{5DE3D3BC-D3CA-7E42-801A-E000088E8619}" srcId="{133D5689-DF8B-264A-BE1B-B6CF4366C0CF}" destId="{2FCB3BB8-6E69-5E4C-8666-9FB731BFAD18}" srcOrd="0" destOrd="0" parTransId="{BF4CCD0C-1591-194E-8A5F-0F3B940E72E0}" sibTransId="{E36D799B-D912-4742-A1E2-3EC50A34A4EB}"/>
    <dgm:cxn modelId="{566852C3-D0E9-134E-AAF9-C56C680F852F}" srcId="{133D5689-DF8B-264A-BE1B-B6CF4366C0CF}" destId="{705B3857-1680-9240-A80E-6C11A1AE3590}" srcOrd="1" destOrd="0" parTransId="{809D1948-DEE3-A443-B073-00E2EA696C59}" sibTransId="{CFAFA060-9CFD-104F-A433-8554F28CA43E}"/>
    <dgm:cxn modelId="{42D0F0D5-4A88-E648-ABE1-9B9ED41F2123}" srcId="{D8AB20DD-D8F4-7045-9690-E280436C735C}" destId="{3D58C830-0AFB-784B-A8D0-D8F7BC97FC39}" srcOrd="0" destOrd="0" parTransId="{5E3F4101-E039-E94C-AB27-25DD64DE3CA6}" sibTransId="{D122253A-5416-734F-8FEB-8E36A6F68261}"/>
    <dgm:cxn modelId="{808A9A1E-8AA1-A24E-A1F6-3DBBA5BB15A0}" type="presOf" srcId="{9FA0F96C-01FD-154E-BA70-9E66F6BF0058}" destId="{97355287-9BC3-A645-B564-BE74C8AE4507}" srcOrd="0" destOrd="0" presId="urn:microsoft.com/office/officeart/2005/8/layout/chevron2"/>
    <dgm:cxn modelId="{A3D052F7-24F3-A540-AD4C-87CAB563DC35}" srcId="{32086664-011F-9841-9A4F-FC52C42966A8}" destId="{D2AD7832-A8AF-3644-A2D5-57EA68D35FE1}" srcOrd="5" destOrd="0" parTransId="{60BB8A74-BAEF-A340-A730-E77FAEB48402}" sibTransId="{904CA120-DCD5-F142-89E2-C8D52E4FA9CD}"/>
    <dgm:cxn modelId="{6B2518B7-3F7E-9A4C-8DAC-F27E01F599A2}" type="presOf" srcId="{22D6EF16-D1FC-8D47-A3A8-C9B994B572C9}" destId="{E730F882-1523-A244-83B0-85AF79478646}" srcOrd="0" destOrd="1" presId="urn:microsoft.com/office/officeart/2005/8/layout/chevron2"/>
    <dgm:cxn modelId="{375A0255-C49C-9746-B06D-ED020D3F08A0}" srcId="{D8AB20DD-D8F4-7045-9690-E280436C735C}" destId="{F1234E08-5A21-AF4E-9C36-33E21BAAF4E8}" srcOrd="1" destOrd="0" parTransId="{CB80B8E8-CD08-4E4B-9F74-BFAFFF728C97}" sibTransId="{84EF9FDD-BE6F-8042-AD17-E753C7A6E990}"/>
    <dgm:cxn modelId="{5D659DCE-DD10-474B-A497-0A24FB94FB28}" srcId="{D2AD7832-A8AF-3644-A2D5-57EA68D35FE1}" destId="{543409E9-1151-7246-9663-126E26F78C08}" srcOrd="0" destOrd="0" parTransId="{3FA4D4CC-8B18-2949-91FF-68FCD179279C}" sibTransId="{23CC9DA8-872C-CC48-9D64-2DD0522A9E41}"/>
    <dgm:cxn modelId="{9AE74FC8-14A9-7541-8AE6-42275EE7351F}" srcId="{32086664-011F-9841-9A4F-FC52C42966A8}" destId="{7A0115B5-DCE8-ED49-884C-306560277B63}" srcOrd="0" destOrd="0" parTransId="{75D0D5CC-E664-E149-9621-DE0CFAA38F56}" sibTransId="{65975419-A591-E447-BCE5-4CB1D3291201}"/>
    <dgm:cxn modelId="{EF5F55B2-1326-6941-9F52-6E4761DA3701}" srcId="{9FA0F96C-01FD-154E-BA70-9E66F6BF0058}" destId="{CF32D9E9-50FB-E447-8C54-FDD9645B0E8F}" srcOrd="0" destOrd="0" parTransId="{E21BC816-BB40-EE47-AA42-28FE7B431674}" sibTransId="{13ADCDBB-4B58-2E4F-89E4-3907B5FFDD83}"/>
    <dgm:cxn modelId="{FE77536A-3DF6-3340-A177-7D7E2C345154}" type="presOf" srcId="{3D58C830-0AFB-784B-A8D0-D8F7BC97FC39}" destId="{4F8305C0-298C-A74B-95CD-D639FF3150F5}" srcOrd="0" destOrd="0" presId="urn:microsoft.com/office/officeart/2005/8/layout/chevron2"/>
    <dgm:cxn modelId="{2657153E-F2F1-1A48-A1F9-4CCF26915EB9}" type="presOf" srcId="{955C4A8A-2BBA-8545-9783-6191B2943D5C}" destId="{4D4962EC-2C05-DD43-96A3-FC8EDBE668E7}" srcOrd="0" destOrd="0" presId="urn:microsoft.com/office/officeart/2005/8/layout/chevron2"/>
    <dgm:cxn modelId="{6C8112C5-2391-3940-9C56-B964D78313E4}" type="presOf" srcId="{7B91CAF1-6FD8-8F46-B51F-C98022E6FE64}" destId="{0E578F6C-DAE0-8643-8464-2B87CFED59AB}" srcOrd="0" destOrd="0" presId="urn:microsoft.com/office/officeart/2005/8/layout/chevron2"/>
    <dgm:cxn modelId="{26CDDCF8-4DA5-E34F-9D82-21268396E8E7}" srcId="{9FA0F96C-01FD-154E-BA70-9E66F6BF0058}" destId="{F6D9A64F-39EA-9D40-8487-BB4108FCBA3C}" srcOrd="1" destOrd="0" parTransId="{378E0D0E-4621-814D-9935-70B439D75B8A}" sibTransId="{72B69E2D-1074-5745-9FF6-BABCE9EFB096}"/>
    <dgm:cxn modelId="{40F1B48D-20CA-4540-B004-807277F62D42}" type="presOf" srcId="{32086664-011F-9841-9A4F-FC52C42966A8}" destId="{68FD4A32-A2B7-9B4C-832A-9E281F6897EA}" srcOrd="0" destOrd="0" presId="urn:microsoft.com/office/officeart/2005/8/layout/chevron2"/>
    <dgm:cxn modelId="{BC0D628E-92AD-F340-BBAB-F613FA0D13E8}" srcId="{7B91CAF1-6FD8-8F46-B51F-C98022E6FE64}" destId="{19CA2E8D-F8C1-294E-9874-E1680FB9657C}" srcOrd="0" destOrd="0" parTransId="{FE642939-1420-A643-BCD6-F6868E5DA334}" sibTransId="{3983EF15-35C9-594B-BB28-266ECA0AD74E}"/>
    <dgm:cxn modelId="{046048BB-6625-044A-87CB-13C4FDEC7FED}" type="presOf" srcId="{133D5689-DF8B-264A-BE1B-B6CF4366C0CF}" destId="{E4D6AFEE-B45A-2F48-BF1F-91E919E7E353}" srcOrd="0" destOrd="0" presId="urn:microsoft.com/office/officeart/2005/8/layout/chevron2"/>
    <dgm:cxn modelId="{9136C99B-A409-2144-BB2B-66FE23214D9C}" srcId="{7A0115B5-DCE8-ED49-884C-306560277B63}" destId="{955C4A8A-2BBA-8545-9783-6191B2943D5C}" srcOrd="0" destOrd="0" parTransId="{EE4344A5-3B90-8544-8708-36966933E354}" sibTransId="{9AE47DF1-5AA0-3043-913A-A28486387805}"/>
    <dgm:cxn modelId="{3F61C1E5-CBF8-6C4E-8AD9-36DCDF154B23}" type="presOf" srcId="{7A0115B5-DCE8-ED49-884C-306560277B63}" destId="{8D206121-BC0D-AA4D-B79A-437DF35E992A}" srcOrd="0" destOrd="0" presId="urn:microsoft.com/office/officeart/2005/8/layout/chevron2"/>
    <dgm:cxn modelId="{21CC0EBE-FA02-C64E-874C-F5141B43CE10}" srcId="{32086664-011F-9841-9A4F-FC52C42966A8}" destId="{7B91CAF1-6FD8-8F46-B51F-C98022E6FE64}" srcOrd="1" destOrd="0" parTransId="{89CD26F9-668A-9E44-B0B4-83C4D0B87D3D}" sibTransId="{95CE049F-3001-EE4F-B4F4-AA87FD102CDC}"/>
    <dgm:cxn modelId="{EB14870C-BB3A-4A4C-AFE5-2A8663AE14E0}" srcId="{32086664-011F-9841-9A4F-FC52C42966A8}" destId="{9FA0F96C-01FD-154E-BA70-9E66F6BF0058}" srcOrd="4" destOrd="0" parTransId="{AE8802BB-35DE-5940-BB78-534C0C881E4B}" sibTransId="{2982FFEE-1341-0143-AA83-2E8348631ACE}"/>
    <dgm:cxn modelId="{E136F518-59DC-4146-B28B-8DFE239F61A8}" type="presOf" srcId="{F1234E08-5A21-AF4E-9C36-33E21BAAF4E8}" destId="{4F8305C0-298C-A74B-95CD-D639FF3150F5}" srcOrd="0" destOrd="1" presId="urn:microsoft.com/office/officeart/2005/8/layout/chevron2"/>
    <dgm:cxn modelId="{C33398EA-A892-7B49-A314-81AD9D90E4FC}" type="presOf" srcId="{543409E9-1151-7246-9663-126E26F78C08}" destId="{FA259EEB-56F0-4843-9E18-327EA5E9372A}" srcOrd="0" destOrd="0" presId="urn:microsoft.com/office/officeart/2005/8/layout/chevron2"/>
    <dgm:cxn modelId="{F417D218-588C-F24C-800D-109FE7BB0A5A}" type="presOf" srcId="{D8AB20DD-D8F4-7045-9690-E280436C735C}" destId="{74106F29-FC26-F143-B220-044828511108}" srcOrd="0" destOrd="0" presId="urn:microsoft.com/office/officeart/2005/8/layout/chevron2"/>
    <dgm:cxn modelId="{BFBCD03E-0249-1A46-B2A5-9E865F4173FD}" type="presOf" srcId="{2FCB3BB8-6E69-5E4C-8666-9FB731BFAD18}" destId="{7914A9AF-79C0-E046-BA98-A1E800923DAC}" srcOrd="0" destOrd="0" presId="urn:microsoft.com/office/officeart/2005/8/layout/chevron2"/>
    <dgm:cxn modelId="{C4EEB121-A34B-F349-89F8-FB7DB5516463}" type="presOf" srcId="{19CA2E8D-F8C1-294E-9874-E1680FB9657C}" destId="{E730F882-1523-A244-83B0-85AF79478646}" srcOrd="0" destOrd="0" presId="urn:microsoft.com/office/officeart/2005/8/layout/chevron2"/>
    <dgm:cxn modelId="{2E9061AC-C660-3B4D-88F4-8E72A3F6F50E}" srcId="{7B91CAF1-6FD8-8F46-B51F-C98022E6FE64}" destId="{22D6EF16-D1FC-8D47-A3A8-C9B994B572C9}" srcOrd="1" destOrd="0" parTransId="{8FDBD8C5-C8CB-7348-84E3-9E131761509A}" sibTransId="{1F1AA9CD-151C-964C-BFFC-7C92B2F378EB}"/>
    <dgm:cxn modelId="{9217CECC-324B-DE4C-940B-B702541ACCDF}" type="presOf" srcId="{705B3857-1680-9240-A80E-6C11A1AE3590}" destId="{7914A9AF-79C0-E046-BA98-A1E800923DAC}" srcOrd="0" destOrd="1" presId="urn:microsoft.com/office/officeart/2005/8/layout/chevron2"/>
    <dgm:cxn modelId="{D5515B64-27A1-D94F-8DC4-5E5E9021171E}" type="presOf" srcId="{D2AD7832-A8AF-3644-A2D5-57EA68D35FE1}" destId="{99991004-7813-3D44-9669-3A8FBC59C6DB}" srcOrd="0" destOrd="0" presId="urn:microsoft.com/office/officeart/2005/8/layout/chevron2"/>
    <dgm:cxn modelId="{E6E2F3ED-C060-4645-B426-C454FC60D93E}" type="presOf" srcId="{F6D9A64F-39EA-9D40-8487-BB4108FCBA3C}" destId="{DA9FE4DB-5110-0F4C-B9F3-1475E3AF12B5}" srcOrd="0" destOrd="1" presId="urn:microsoft.com/office/officeart/2005/8/layout/chevron2"/>
    <dgm:cxn modelId="{02386EA6-5DA3-C646-AD82-8E6207DC5F47}" srcId="{32086664-011F-9841-9A4F-FC52C42966A8}" destId="{133D5689-DF8B-264A-BE1B-B6CF4366C0CF}" srcOrd="2" destOrd="0" parTransId="{729DFB4C-B19F-6744-86F0-EC2D6CB7DC63}" sibTransId="{A3504283-18C8-E248-A103-DE843B25A014}"/>
    <dgm:cxn modelId="{E366DCA3-DEFB-BC40-AE02-02208A86EEC9}" type="presParOf" srcId="{68FD4A32-A2B7-9B4C-832A-9E281F6897EA}" destId="{7D611D72-459C-3842-A465-37DAD50188C0}" srcOrd="0" destOrd="0" presId="urn:microsoft.com/office/officeart/2005/8/layout/chevron2"/>
    <dgm:cxn modelId="{F7E71C40-98F9-D741-88E7-75AB66A38580}" type="presParOf" srcId="{7D611D72-459C-3842-A465-37DAD50188C0}" destId="{8D206121-BC0D-AA4D-B79A-437DF35E992A}" srcOrd="0" destOrd="0" presId="urn:microsoft.com/office/officeart/2005/8/layout/chevron2"/>
    <dgm:cxn modelId="{9DB71956-5612-F24B-8EC9-F6102F836C0E}" type="presParOf" srcId="{7D611D72-459C-3842-A465-37DAD50188C0}" destId="{4D4962EC-2C05-DD43-96A3-FC8EDBE668E7}" srcOrd="1" destOrd="0" presId="urn:microsoft.com/office/officeart/2005/8/layout/chevron2"/>
    <dgm:cxn modelId="{F44314A8-335D-B14D-8B51-F6B935619173}" type="presParOf" srcId="{68FD4A32-A2B7-9B4C-832A-9E281F6897EA}" destId="{A1C4670E-BD74-A840-B874-64B61BCA303F}" srcOrd="1" destOrd="0" presId="urn:microsoft.com/office/officeart/2005/8/layout/chevron2"/>
    <dgm:cxn modelId="{66C7FD70-3BD0-AF40-B915-93FE4C7602F2}" type="presParOf" srcId="{68FD4A32-A2B7-9B4C-832A-9E281F6897EA}" destId="{522CA3CE-CFC4-FE46-BCAB-5D335C66C27C}" srcOrd="2" destOrd="0" presId="urn:microsoft.com/office/officeart/2005/8/layout/chevron2"/>
    <dgm:cxn modelId="{A4647481-92A2-4243-B53A-2873940AD85C}" type="presParOf" srcId="{522CA3CE-CFC4-FE46-BCAB-5D335C66C27C}" destId="{0E578F6C-DAE0-8643-8464-2B87CFED59AB}" srcOrd="0" destOrd="0" presId="urn:microsoft.com/office/officeart/2005/8/layout/chevron2"/>
    <dgm:cxn modelId="{2B3C8BAC-F6FE-0C46-A0AF-1F63816A69B1}" type="presParOf" srcId="{522CA3CE-CFC4-FE46-BCAB-5D335C66C27C}" destId="{E730F882-1523-A244-83B0-85AF79478646}" srcOrd="1" destOrd="0" presId="urn:microsoft.com/office/officeart/2005/8/layout/chevron2"/>
    <dgm:cxn modelId="{369259C0-7F66-DE42-A88F-6813E79A6DA8}" type="presParOf" srcId="{68FD4A32-A2B7-9B4C-832A-9E281F6897EA}" destId="{4F3BF720-6634-3F4D-BBFD-B1AE59C8EC67}" srcOrd="3" destOrd="0" presId="urn:microsoft.com/office/officeart/2005/8/layout/chevron2"/>
    <dgm:cxn modelId="{10221420-701C-124D-B18B-55C0AC4A4574}" type="presParOf" srcId="{68FD4A32-A2B7-9B4C-832A-9E281F6897EA}" destId="{97CC4573-4B58-694C-8387-A2177A480919}" srcOrd="4" destOrd="0" presId="urn:microsoft.com/office/officeart/2005/8/layout/chevron2"/>
    <dgm:cxn modelId="{5B685E8B-2E00-514D-BE32-26AAB33FB7A1}" type="presParOf" srcId="{97CC4573-4B58-694C-8387-A2177A480919}" destId="{E4D6AFEE-B45A-2F48-BF1F-91E919E7E353}" srcOrd="0" destOrd="0" presId="urn:microsoft.com/office/officeart/2005/8/layout/chevron2"/>
    <dgm:cxn modelId="{A9E0A498-8314-2445-8B9A-8D768ADCDB0E}" type="presParOf" srcId="{97CC4573-4B58-694C-8387-A2177A480919}" destId="{7914A9AF-79C0-E046-BA98-A1E800923DAC}" srcOrd="1" destOrd="0" presId="urn:microsoft.com/office/officeart/2005/8/layout/chevron2"/>
    <dgm:cxn modelId="{23DD1888-4970-044F-8C7A-ED1CC6D0E70C}" type="presParOf" srcId="{68FD4A32-A2B7-9B4C-832A-9E281F6897EA}" destId="{21E6BF6F-6CD6-2B45-A770-A2E6322E8F94}" srcOrd="5" destOrd="0" presId="urn:microsoft.com/office/officeart/2005/8/layout/chevron2"/>
    <dgm:cxn modelId="{01786958-90AC-9244-9B70-0EBADB143453}" type="presParOf" srcId="{68FD4A32-A2B7-9B4C-832A-9E281F6897EA}" destId="{C25576BB-182B-4B4D-AFB6-107AD5EAE2CC}" srcOrd="6" destOrd="0" presId="urn:microsoft.com/office/officeart/2005/8/layout/chevron2"/>
    <dgm:cxn modelId="{FD8E1AF9-90EB-6B4D-A9A6-5178F3C0F245}" type="presParOf" srcId="{C25576BB-182B-4B4D-AFB6-107AD5EAE2CC}" destId="{74106F29-FC26-F143-B220-044828511108}" srcOrd="0" destOrd="0" presId="urn:microsoft.com/office/officeart/2005/8/layout/chevron2"/>
    <dgm:cxn modelId="{86671BB6-2C2F-544F-AAB7-8467D1A408D8}" type="presParOf" srcId="{C25576BB-182B-4B4D-AFB6-107AD5EAE2CC}" destId="{4F8305C0-298C-A74B-95CD-D639FF3150F5}" srcOrd="1" destOrd="0" presId="urn:microsoft.com/office/officeart/2005/8/layout/chevron2"/>
    <dgm:cxn modelId="{516607C7-EBE7-2B47-9E84-A00CF47C95A3}" type="presParOf" srcId="{68FD4A32-A2B7-9B4C-832A-9E281F6897EA}" destId="{B87B522D-0F05-814A-92EA-FBCD9879D94B}" srcOrd="7" destOrd="0" presId="urn:microsoft.com/office/officeart/2005/8/layout/chevron2"/>
    <dgm:cxn modelId="{1C27895F-3915-E843-84FB-7A5BBE3630E5}" type="presParOf" srcId="{68FD4A32-A2B7-9B4C-832A-9E281F6897EA}" destId="{1996C706-C7DE-F24D-977E-39253D53BE86}" srcOrd="8" destOrd="0" presId="urn:microsoft.com/office/officeart/2005/8/layout/chevron2"/>
    <dgm:cxn modelId="{86CE26D0-274E-E84A-9974-0B01EECC4F36}" type="presParOf" srcId="{1996C706-C7DE-F24D-977E-39253D53BE86}" destId="{97355287-9BC3-A645-B564-BE74C8AE4507}" srcOrd="0" destOrd="0" presId="urn:microsoft.com/office/officeart/2005/8/layout/chevron2"/>
    <dgm:cxn modelId="{C2168562-3214-DF4E-A691-7DBFF6AB472F}" type="presParOf" srcId="{1996C706-C7DE-F24D-977E-39253D53BE86}" destId="{DA9FE4DB-5110-0F4C-B9F3-1475E3AF12B5}" srcOrd="1" destOrd="0" presId="urn:microsoft.com/office/officeart/2005/8/layout/chevron2"/>
    <dgm:cxn modelId="{E7BF9E1C-4509-0D4B-A873-EAE07A5CF802}" type="presParOf" srcId="{68FD4A32-A2B7-9B4C-832A-9E281F6897EA}" destId="{7360A20C-C77C-154F-A518-8C8A0CC75DDF}" srcOrd="9" destOrd="0" presId="urn:microsoft.com/office/officeart/2005/8/layout/chevron2"/>
    <dgm:cxn modelId="{9EF3D39D-9651-C44A-ADAA-36A356574261}" type="presParOf" srcId="{68FD4A32-A2B7-9B4C-832A-9E281F6897EA}" destId="{784F5A81-6924-3543-B4B6-F2443E6051F6}" srcOrd="10" destOrd="0" presId="urn:microsoft.com/office/officeart/2005/8/layout/chevron2"/>
    <dgm:cxn modelId="{25EB534E-638E-394B-8923-3EDC4A485BC8}" type="presParOf" srcId="{784F5A81-6924-3543-B4B6-F2443E6051F6}" destId="{99991004-7813-3D44-9669-3A8FBC59C6DB}" srcOrd="0" destOrd="0" presId="urn:microsoft.com/office/officeart/2005/8/layout/chevron2"/>
    <dgm:cxn modelId="{1060B2E0-CA6E-3A43-BE71-F76314D8D1A2}" type="presParOf" srcId="{784F5A81-6924-3543-B4B6-F2443E6051F6}" destId="{FA259EEB-56F0-4843-9E18-327EA5E9372A}"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2086664-011F-9841-9A4F-FC52C42966A8}" type="doc">
      <dgm:prSet loTypeId="urn:microsoft.com/office/officeart/2005/8/layout/chevron2" loCatId="" qsTypeId="urn:microsoft.com/office/officeart/2005/8/quickstyle/simple4" qsCatId="simple" csTypeId="urn:microsoft.com/office/officeart/2005/8/colors/colorful1" csCatId="colorful" phldr="1"/>
      <dgm:spPr/>
      <dgm:t>
        <a:bodyPr/>
        <a:lstStyle/>
        <a:p>
          <a:endParaRPr lang="es-ES"/>
        </a:p>
      </dgm:t>
    </dgm:pt>
    <dgm:pt modelId="{7A0115B5-DCE8-ED49-884C-306560277B63}">
      <dgm:prSet phldrT="[Texto]"/>
      <dgm:spPr/>
      <dgm:t>
        <a:bodyPr/>
        <a:lstStyle/>
        <a:p>
          <a:r>
            <a:rPr lang="es-ES" dirty="0" smtClean="0"/>
            <a:t>1940- 1950</a:t>
          </a:r>
          <a:endParaRPr lang="es-ES" dirty="0"/>
        </a:p>
      </dgm:t>
    </dgm:pt>
    <dgm:pt modelId="{75D0D5CC-E664-E149-9621-DE0CFAA38F56}" type="parTrans" cxnId="{9AE74FC8-14A9-7541-8AE6-42275EE7351F}">
      <dgm:prSet/>
      <dgm:spPr/>
      <dgm:t>
        <a:bodyPr/>
        <a:lstStyle/>
        <a:p>
          <a:endParaRPr lang="es-ES"/>
        </a:p>
      </dgm:t>
    </dgm:pt>
    <dgm:pt modelId="{65975419-A591-E447-BCE5-4CB1D3291201}" type="sibTrans" cxnId="{9AE74FC8-14A9-7541-8AE6-42275EE7351F}">
      <dgm:prSet/>
      <dgm:spPr/>
      <dgm:t>
        <a:bodyPr/>
        <a:lstStyle/>
        <a:p>
          <a:endParaRPr lang="es-ES"/>
        </a:p>
      </dgm:t>
    </dgm:pt>
    <dgm:pt modelId="{955C4A8A-2BBA-8545-9783-6191B2943D5C}">
      <dgm:prSet phldrT="[Texto]"/>
      <dgm:spPr/>
      <dgm:t>
        <a:bodyPr/>
        <a:lstStyle/>
        <a:p>
          <a:r>
            <a:rPr lang="en-US" dirty="0" err="1" smtClean="0"/>
            <a:t>inicios</a:t>
          </a:r>
          <a:r>
            <a:rPr lang="en-US" dirty="0" smtClean="0"/>
            <a:t> de la </a:t>
          </a:r>
          <a:r>
            <a:rPr lang="en-US" dirty="0" err="1" smtClean="0"/>
            <a:t>televisión</a:t>
          </a:r>
          <a:r>
            <a:rPr lang="en-US" dirty="0" smtClean="0"/>
            <a:t> y el </a:t>
          </a:r>
          <a:r>
            <a:rPr lang="en-US" dirty="0" err="1" smtClean="0"/>
            <a:t>auge</a:t>
          </a:r>
          <a:r>
            <a:rPr lang="en-US" dirty="0" smtClean="0"/>
            <a:t> en el radio y el </a:t>
          </a:r>
          <a:r>
            <a:rPr lang="en-US" dirty="0" err="1" smtClean="0"/>
            <a:t>periódico</a:t>
          </a:r>
          <a:r>
            <a:rPr lang="en-US" dirty="0" smtClean="0"/>
            <a:t> la </a:t>
          </a:r>
          <a:r>
            <a:rPr lang="en-US" dirty="0" err="1" smtClean="0"/>
            <a:t>mercadotecnia</a:t>
          </a:r>
          <a:r>
            <a:rPr lang="en-US" dirty="0" smtClean="0"/>
            <a:t> </a:t>
          </a:r>
          <a:r>
            <a:rPr lang="en-US" dirty="0" err="1" smtClean="0"/>
            <a:t>empezó</a:t>
          </a:r>
          <a:r>
            <a:rPr lang="en-US" dirty="0" smtClean="0"/>
            <a:t> a </a:t>
          </a:r>
          <a:r>
            <a:rPr lang="en-US" dirty="0" err="1" smtClean="0"/>
            <a:t>utilizarse</a:t>
          </a:r>
          <a:r>
            <a:rPr lang="en-US" dirty="0" smtClean="0"/>
            <a:t> a la </a:t>
          </a:r>
          <a:r>
            <a:rPr lang="en-US" dirty="0" err="1" smtClean="0"/>
            <a:t>población</a:t>
          </a:r>
          <a:r>
            <a:rPr lang="en-US" dirty="0" smtClean="0"/>
            <a:t> sin </a:t>
          </a:r>
          <a:r>
            <a:rPr lang="en-US" dirty="0" err="1" smtClean="0"/>
            <a:t>realizar</a:t>
          </a:r>
          <a:r>
            <a:rPr lang="en-US" dirty="0" smtClean="0"/>
            <a:t> </a:t>
          </a:r>
          <a:r>
            <a:rPr lang="en-US" dirty="0" err="1" smtClean="0"/>
            <a:t>diferencias</a:t>
          </a:r>
          <a:r>
            <a:rPr lang="en-US" dirty="0" smtClean="0"/>
            <a:t>. (</a:t>
          </a:r>
          <a:r>
            <a:rPr lang="en-US" dirty="0" err="1" smtClean="0"/>
            <a:t>Mercadotecnia</a:t>
          </a:r>
          <a:r>
            <a:rPr lang="en-US" dirty="0" smtClean="0"/>
            <a:t> </a:t>
          </a:r>
          <a:r>
            <a:rPr lang="en-US" dirty="0" err="1" smtClean="0"/>
            <a:t>masiva</a:t>
          </a:r>
          <a:r>
            <a:rPr lang="en-US" dirty="0" smtClean="0"/>
            <a:t>)</a:t>
          </a:r>
          <a:endParaRPr lang="es-ES" dirty="0"/>
        </a:p>
      </dgm:t>
    </dgm:pt>
    <dgm:pt modelId="{EE4344A5-3B90-8544-8708-36966933E354}" type="parTrans" cxnId="{9136C99B-A409-2144-BB2B-66FE23214D9C}">
      <dgm:prSet/>
      <dgm:spPr/>
      <dgm:t>
        <a:bodyPr/>
        <a:lstStyle/>
        <a:p>
          <a:endParaRPr lang="es-ES"/>
        </a:p>
      </dgm:t>
    </dgm:pt>
    <dgm:pt modelId="{9AE47DF1-5AA0-3043-913A-A28486387805}" type="sibTrans" cxnId="{9136C99B-A409-2144-BB2B-66FE23214D9C}">
      <dgm:prSet/>
      <dgm:spPr/>
      <dgm:t>
        <a:bodyPr/>
        <a:lstStyle/>
        <a:p>
          <a:endParaRPr lang="es-ES"/>
        </a:p>
      </dgm:t>
    </dgm:pt>
    <dgm:pt modelId="{7B91CAF1-6FD8-8F46-B51F-C98022E6FE64}">
      <dgm:prSet phldrT="[Texto]"/>
      <dgm:spPr/>
      <dgm:t>
        <a:bodyPr/>
        <a:lstStyle/>
        <a:p>
          <a:r>
            <a:rPr lang="en-US" dirty="0" smtClean="0"/>
            <a:t>1960</a:t>
          </a:r>
          <a:endParaRPr lang="es-ES" dirty="0"/>
        </a:p>
      </dgm:t>
    </dgm:pt>
    <dgm:pt modelId="{89CD26F9-668A-9E44-B0B4-83C4D0B87D3D}" type="parTrans" cxnId="{21CC0EBE-FA02-C64E-874C-F5141B43CE10}">
      <dgm:prSet/>
      <dgm:spPr/>
      <dgm:t>
        <a:bodyPr/>
        <a:lstStyle/>
        <a:p>
          <a:endParaRPr lang="es-ES"/>
        </a:p>
      </dgm:t>
    </dgm:pt>
    <dgm:pt modelId="{95CE049F-3001-EE4F-B4F4-AA87FD102CDC}" type="sibTrans" cxnId="{21CC0EBE-FA02-C64E-874C-F5141B43CE10}">
      <dgm:prSet/>
      <dgm:spPr/>
      <dgm:t>
        <a:bodyPr/>
        <a:lstStyle/>
        <a:p>
          <a:endParaRPr lang="es-ES"/>
        </a:p>
      </dgm:t>
    </dgm:pt>
    <dgm:pt modelId="{19CA2E8D-F8C1-294E-9874-E1680FB9657C}">
      <dgm:prSet phldrT="[Texto]"/>
      <dgm:spPr/>
      <dgm:t>
        <a:bodyPr/>
        <a:lstStyle/>
        <a:p>
          <a:r>
            <a:rPr lang="en-US" dirty="0" err="1" smtClean="0"/>
            <a:t>Asociación</a:t>
          </a:r>
          <a:r>
            <a:rPr lang="en-US" dirty="0" smtClean="0"/>
            <a:t> Americana de Marketing (AMA) introduce la </a:t>
          </a:r>
          <a:r>
            <a:rPr lang="en-US" dirty="0" err="1" smtClean="0"/>
            <a:t>primera</a:t>
          </a:r>
          <a:r>
            <a:rPr lang="en-US" dirty="0" smtClean="0"/>
            <a:t> </a:t>
          </a:r>
          <a:r>
            <a:rPr lang="en-US" dirty="0" err="1" smtClean="0"/>
            <a:t>definición</a:t>
          </a:r>
          <a:r>
            <a:rPr lang="en-US" dirty="0" smtClean="0"/>
            <a:t> formal de la </a:t>
          </a:r>
          <a:r>
            <a:rPr lang="en-US" dirty="0" err="1" smtClean="0"/>
            <a:t>disciplina</a:t>
          </a:r>
          <a:r>
            <a:rPr lang="en-US" dirty="0" smtClean="0"/>
            <a:t>. </a:t>
          </a:r>
          <a:endParaRPr lang="es-ES" dirty="0"/>
        </a:p>
      </dgm:t>
    </dgm:pt>
    <dgm:pt modelId="{FE642939-1420-A643-BCD6-F6868E5DA334}" type="parTrans" cxnId="{BC0D628E-92AD-F340-BBAB-F613FA0D13E8}">
      <dgm:prSet/>
      <dgm:spPr/>
      <dgm:t>
        <a:bodyPr/>
        <a:lstStyle/>
        <a:p>
          <a:endParaRPr lang="es-ES"/>
        </a:p>
      </dgm:t>
    </dgm:pt>
    <dgm:pt modelId="{3983EF15-35C9-594B-BB28-266ECA0AD74E}" type="sibTrans" cxnId="{BC0D628E-92AD-F340-BBAB-F613FA0D13E8}">
      <dgm:prSet/>
      <dgm:spPr/>
      <dgm:t>
        <a:bodyPr/>
        <a:lstStyle/>
        <a:p>
          <a:endParaRPr lang="es-ES"/>
        </a:p>
      </dgm:t>
    </dgm:pt>
    <dgm:pt modelId="{D8AB20DD-D8F4-7045-9690-E280436C735C}">
      <dgm:prSet phldrT="[Texto]"/>
      <dgm:spPr/>
      <dgm:t>
        <a:bodyPr/>
        <a:lstStyle/>
        <a:p>
          <a:r>
            <a:rPr lang="es-ES" dirty="0" smtClean="0"/>
            <a:t>1965</a:t>
          </a:r>
          <a:endParaRPr lang="es-ES" dirty="0"/>
        </a:p>
      </dgm:t>
    </dgm:pt>
    <dgm:pt modelId="{34649635-FDD4-174F-A822-FA9DC6B008BF}" type="parTrans" cxnId="{0CCF42F7-ABDF-BF45-8619-51893DDEC034}">
      <dgm:prSet/>
      <dgm:spPr/>
      <dgm:t>
        <a:bodyPr/>
        <a:lstStyle/>
        <a:p>
          <a:endParaRPr lang="es-ES"/>
        </a:p>
      </dgm:t>
    </dgm:pt>
    <dgm:pt modelId="{4FEE8F41-3C12-674F-BA09-27E855198B41}" type="sibTrans" cxnId="{0CCF42F7-ABDF-BF45-8619-51893DDEC034}">
      <dgm:prSet/>
      <dgm:spPr/>
      <dgm:t>
        <a:bodyPr/>
        <a:lstStyle/>
        <a:p>
          <a:endParaRPr lang="es-ES"/>
        </a:p>
      </dgm:t>
    </dgm:pt>
    <dgm:pt modelId="{2FCB3BB8-6E69-5E4C-8666-9FB731BFAD18}">
      <dgm:prSet phldrT="[Texto]"/>
      <dgm:spPr/>
      <dgm:t>
        <a:bodyPr/>
        <a:lstStyle/>
        <a:p>
          <a:r>
            <a:rPr lang="en-US" dirty="0" smtClean="0"/>
            <a:t>McCarthy </a:t>
          </a:r>
          <a:r>
            <a:rPr lang="en-US" dirty="0" err="1" smtClean="0"/>
            <a:t>conceptúa</a:t>
          </a:r>
          <a:r>
            <a:rPr lang="en-US" dirty="0" smtClean="0"/>
            <a:t> la </a:t>
          </a:r>
          <a:r>
            <a:rPr lang="en-US" dirty="0" err="1" smtClean="0"/>
            <a:t>disciplina</a:t>
          </a:r>
          <a:r>
            <a:rPr lang="en-US" dirty="0" smtClean="0"/>
            <a:t> </a:t>
          </a:r>
          <a:r>
            <a:rPr lang="en-US" dirty="0" err="1" smtClean="0"/>
            <a:t>como</a:t>
          </a:r>
          <a:r>
            <a:rPr lang="en-US" dirty="0" smtClean="0"/>
            <a:t> el </a:t>
          </a:r>
          <a:r>
            <a:rPr lang="en-US" dirty="0" err="1" smtClean="0"/>
            <a:t>área</a:t>
          </a:r>
          <a:r>
            <a:rPr lang="en-US" dirty="0" smtClean="0"/>
            <a:t> </a:t>
          </a:r>
          <a:r>
            <a:rPr lang="en-US" dirty="0" err="1" smtClean="0"/>
            <a:t>que</a:t>
          </a:r>
          <a:r>
            <a:rPr lang="en-US" dirty="0" smtClean="0"/>
            <a:t> decide los </a:t>
          </a:r>
          <a:r>
            <a:rPr lang="en-US" dirty="0" err="1" smtClean="0"/>
            <a:t>productos</a:t>
          </a:r>
          <a:r>
            <a:rPr lang="en-US" dirty="0" smtClean="0"/>
            <a:t> a </a:t>
          </a:r>
          <a:r>
            <a:rPr lang="en-US" dirty="0" err="1" smtClean="0"/>
            <a:t>fabricar</a:t>
          </a:r>
          <a:r>
            <a:rPr lang="en-US" dirty="0" smtClean="0"/>
            <a:t>, los </a:t>
          </a:r>
          <a:r>
            <a:rPr lang="en-US" dirty="0" err="1" smtClean="0"/>
            <a:t>preciosque</a:t>
          </a:r>
          <a:r>
            <a:rPr lang="en-US" dirty="0" smtClean="0"/>
            <a:t> </a:t>
          </a:r>
          <a:r>
            <a:rPr lang="en-US" dirty="0" err="1" smtClean="0"/>
            <a:t>tendrán</a:t>
          </a:r>
          <a:r>
            <a:rPr lang="en-US" dirty="0" smtClean="0"/>
            <a:t> y </a:t>
          </a:r>
          <a:r>
            <a:rPr lang="en-US" dirty="0" err="1" smtClean="0"/>
            <a:t>dónde</a:t>
          </a:r>
          <a:r>
            <a:rPr lang="en-US" dirty="0" smtClean="0"/>
            <a:t> y </a:t>
          </a:r>
          <a:r>
            <a:rPr lang="en-US" dirty="0" err="1" smtClean="0"/>
            <a:t>cómo</a:t>
          </a:r>
          <a:r>
            <a:rPr lang="en-US" dirty="0" smtClean="0"/>
            <a:t> </a:t>
          </a:r>
          <a:r>
            <a:rPr lang="en-US" dirty="0" err="1" smtClean="0"/>
            <a:t>venderse</a:t>
          </a:r>
          <a:r>
            <a:rPr lang="en-US" dirty="0" smtClean="0"/>
            <a:t> (4p’s del </a:t>
          </a:r>
          <a:r>
            <a:rPr lang="en-US" dirty="0" err="1" smtClean="0"/>
            <a:t>mkt</a:t>
          </a:r>
          <a:r>
            <a:rPr lang="en-US" dirty="0" smtClean="0"/>
            <a:t>)</a:t>
          </a:r>
          <a:endParaRPr lang="es-ES_tradnl" dirty="0"/>
        </a:p>
      </dgm:t>
    </dgm:pt>
    <dgm:pt modelId="{BF4CCD0C-1591-194E-8A5F-0F3B940E72E0}" type="parTrans" cxnId="{5DE3D3BC-D3CA-7E42-801A-E000088E8619}">
      <dgm:prSet/>
      <dgm:spPr/>
      <dgm:t>
        <a:bodyPr/>
        <a:lstStyle/>
        <a:p>
          <a:endParaRPr lang="es-ES"/>
        </a:p>
      </dgm:t>
    </dgm:pt>
    <dgm:pt modelId="{E36D799B-D912-4742-A1E2-3EC50A34A4EB}" type="sibTrans" cxnId="{5DE3D3BC-D3CA-7E42-801A-E000088E8619}">
      <dgm:prSet/>
      <dgm:spPr/>
      <dgm:t>
        <a:bodyPr/>
        <a:lstStyle/>
        <a:p>
          <a:endParaRPr lang="es-ES"/>
        </a:p>
      </dgm:t>
    </dgm:pt>
    <dgm:pt modelId="{133D5689-DF8B-264A-BE1B-B6CF4366C0CF}">
      <dgm:prSet phldrT="[Texto]"/>
      <dgm:spPr/>
      <dgm:t>
        <a:bodyPr/>
        <a:lstStyle/>
        <a:p>
          <a:r>
            <a:rPr lang="es-ES" dirty="0" smtClean="0"/>
            <a:t>1964</a:t>
          </a:r>
          <a:endParaRPr lang="es-ES" dirty="0"/>
        </a:p>
      </dgm:t>
    </dgm:pt>
    <dgm:pt modelId="{729DFB4C-B19F-6744-86F0-EC2D6CB7DC63}" type="parTrans" cxnId="{02386EA6-5DA3-C646-AD82-8E6207DC5F47}">
      <dgm:prSet/>
      <dgm:spPr/>
      <dgm:t>
        <a:bodyPr/>
        <a:lstStyle/>
        <a:p>
          <a:endParaRPr lang="es-ES"/>
        </a:p>
      </dgm:t>
    </dgm:pt>
    <dgm:pt modelId="{A3504283-18C8-E248-A103-DE843B25A014}" type="sibTrans" cxnId="{02386EA6-5DA3-C646-AD82-8E6207DC5F47}">
      <dgm:prSet/>
      <dgm:spPr/>
      <dgm:t>
        <a:bodyPr/>
        <a:lstStyle/>
        <a:p>
          <a:endParaRPr lang="es-ES"/>
        </a:p>
      </dgm:t>
    </dgm:pt>
    <dgm:pt modelId="{9FA0F96C-01FD-154E-BA70-9E66F6BF0058}">
      <dgm:prSet phldrT="[Texto]"/>
      <dgm:spPr/>
      <dgm:t>
        <a:bodyPr/>
        <a:lstStyle/>
        <a:p>
          <a:r>
            <a:rPr lang="es-ES" dirty="0" smtClean="0"/>
            <a:t>1980</a:t>
          </a:r>
          <a:endParaRPr lang="es-ES" dirty="0"/>
        </a:p>
      </dgm:t>
    </dgm:pt>
    <dgm:pt modelId="{AE8802BB-35DE-5940-BB78-534C0C881E4B}" type="parTrans" cxnId="{EB14870C-BB3A-4A4C-AFE5-2A8663AE14E0}">
      <dgm:prSet/>
      <dgm:spPr/>
      <dgm:t>
        <a:bodyPr/>
        <a:lstStyle/>
        <a:p>
          <a:endParaRPr lang="es-ES"/>
        </a:p>
      </dgm:t>
    </dgm:pt>
    <dgm:pt modelId="{2982FFEE-1341-0143-AA83-2E8348631ACE}" type="sibTrans" cxnId="{EB14870C-BB3A-4A4C-AFE5-2A8663AE14E0}">
      <dgm:prSet/>
      <dgm:spPr/>
      <dgm:t>
        <a:bodyPr/>
        <a:lstStyle/>
        <a:p>
          <a:endParaRPr lang="es-ES"/>
        </a:p>
      </dgm:t>
    </dgm:pt>
    <dgm:pt modelId="{3D58C830-0AFB-784B-A8D0-D8F7BC97FC39}">
      <dgm:prSet/>
      <dgm:spPr/>
      <dgm:t>
        <a:bodyPr/>
        <a:lstStyle/>
        <a:p>
          <a:r>
            <a:rPr lang="en-US" dirty="0" smtClean="0"/>
            <a:t>El Marketing Staff of the Ohio State University introduce la </a:t>
          </a:r>
          <a:r>
            <a:rPr lang="en-US" dirty="0" err="1" smtClean="0"/>
            <a:t>consideración</a:t>
          </a:r>
          <a:r>
            <a:rPr lang="en-US" dirty="0" smtClean="0"/>
            <a:t> del marketing </a:t>
          </a:r>
          <a:r>
            <a:rPr lang="en-US" dirty="0" err="1" smtClean="0"/>
            <a:t>como</a:t>
          </a:r>
          <a:r>
            <a:rPr lang="en-US" dirty="0" smtClean="0"/>
            <a:t> un </a:t>
          </a:r>
          <a:r>
            <a:rPr lang="en-US" dirty="0" err="1" smtClean="0"/>
            <a:t>proceso</a:t>
          </a:r>
          <a:r>
            <a:rPr lang="en-US" dirty="0" smtClean="0"/>
            <a:t> social</a:t>
          </a:r>
          <a:endParaRPr lang="es-ES" dirty="0"/>
        </a:p>
      </dgm:t>
    </dgm:pt>
    <dgm:pt modelId="{5E3F4101-E039-E94C-AB27-25DD64DE3CA6}" type="parTrans" cxnId="{42D0F0D5-4A88-E648-ABE1-9B9ED41F2123}">
      <dgm:prSet/>
      <dgm:spPr/>
      <dgm:t>
        <a:bodyPr/>
        <a:lstStyle/>
        <a:p>
          <a:endParaRPr lang="es-ES"/>
        </a:p>
      </dgm:t>
    </dgm:pt>
    <dgm:pt modelId="{D122253A-5416-734F-8FEB-8E36A6F68261}" type="sibTrans" cxnId="{42D0F0D5-4A88-E648-ABE1-9B9ED41F2123}">
      <dgm:prSet/>
      <dgm:spPr/>
      <dgm:t>
        <a:bodyPr/>
        <a:lstStyle/>
        <a:p>
          <a:endParaRPr lang="es-ES"/>
        </a:p>
      </dgm:t>
    </dgm:pt>
    <dgm:pt modelId="{B924E702-DA15-434E-B56D-E37235B527E1}">
      <dgm:prSet phldrT="[Texto]"/>
      <dgm:spPr/>
      <dgm:t>
        <a:bodyPr/>
        <a:lstStyle/>
        <a:p>
          <a:r>
            <a:rPr lang="en-US" dirty="0" smtClean="0"/>
            <a:t>“La </a:t>
          </a:r>
          <a:r>
            <a:rPr lang="en-US" dirty="0" err="1" smtClean="0"/>
            <a:t>mercadotecnia</a:t>
          </a:r>
          <a:r>
            <a:rPr lang="en-US" dirty="0" smtClean="0"/>
            <a:t> </a:t>
          </a:r>
          <a:r>
            <a:rPr lang="en-US" dirty="0" err="1" smtClean="0"/>
            <a:t>es</a:t>
          </a:r>
          <a:r>
            <a:rPr lang="en-US" dirty="0" smtClean="0"/>
            <a:t> el </a:t>
          </a:r>
          <a:r>
            <a:rPr lang="en-US" dirty="0" err="1" smtClean="0"/>
            <a:t>proceso</a:t>
          </a:r>
          <a:r>
            <a:rPr lang="en-US" dirty="0" smtClean="0"/>
            <a:t> de </a:t>
          </a:r>
          <a:r>
            <a:rPr lang="en-US" dirty="0" err="1" smtClean="0"/>
            <a:t>planeación</a:t>
          </a:r>
          <a:r>
            <a:rPr lang="en-US" dirty="0" smtClean="0"/>
            <a:t>, </a:t>
          </a:r>
          <a:r>
            <a:rPr lang="en-US" dirty="0" err="1" smtClean="0"/>
            <a:t>ejecución</a:t>
          </a:r>
          <a:r>
            <a:rPr lang="en-US" dirty="0" smtClean="0"/>
            <a:t> y </a:t>
          </a:r>
          <a:r>
            <a:rPr lang="en-US" dirty="0" err="1" smtClean="0"/>
            <a:t>conceptualización</a:t>
          </a:r>
          <a:r>
            <a:rPr lang="en-US" dirty="0" smtClean="0"/>
            <a:t> de </a:t>
          </a:r>
          <a:r>
            <a:rPr lang="en-US" dirty="0" err="1" smtClean="0"/>
            <a:t>precios</a:t>
          </a:r>
          <a:r>
            <a:rPr lang="en-US" dirty="0" smtClean="0"/>
            <a:t>, </a:t>
          </a:r>
          <a:r>
            <a:rPr lang="en-US" dirty="0" err="1" smtClean="0"/>
            <a:t>promoción</a:t>
          </a:r>
          <a:r>
            <a:rPr lang="en-US" dirty="0" smtClean="0"/>
            <a:t> y </a:t>
          </a:r>
          <a:r>
            <a:rPr lang="en-US" dirty="0" err="1" smtClean="0"/>
            <a:t>distribución</a:t>
          </a:r>
          <a:r>
            <a:rPr lang="en-US" dirty="0" smtClean="0"/>
            <a:t> de ideas, </a:t>
          </a:r>
          <a:r>
            <a:rPr lang="en-US" dirty="0" err="1" smtClean="0"/>
            <a:t>mercancías</a:t>
          </a:r>
          <a:r>
            <a:rPr lang="en-US" dirty="0" smtClean="0"/>
            <a:t> y </a:t>
          </a:r>
          <a:r>
            <a:rPr lang="en-US" dirty="0" err="1" smtClean="0"/>
            <a:t>términos</a:t>
          </a:r>
          <a:r>
            <a:rPr lang="en-US" dirty="0" smtClean="0"/>
            <a:t> </a:t>
          </a:r>
          <a:r>
            <a:rPr lang="en-US" dirty="0" err="1" smtClean="0"/>
            <a:t>para</a:t>
          </a:r>
          <a:r>
            <a:rPr lang="en-US" dirty="0" smtClean="0"/>
            <a:t> </a:t>
          </a:r>
          <a:r>
            <a:rPr lang="en-US" dirty="0" err="1" smtClean="0"/>
            <a:t>crear</a:t>
          </a:r>
          <a:r>
            <a:rPr lang="en-US" dirty="0" smtClean="0"/>
            <a:t> </a:t>
          </a:r>
          <a:r>
            <a:rPr lang="en-US" dirty="0" err="1" smtClean="0"/>
            <a:t>intercambios</a:t>
          </a:r>
          <a:r>
            <a:rPr lang="en-US" dirty="0" smtClean="0"/>
            <a:t> </a:t>
          </a:r>
          <a:r>
            <a:rPr lang="en-US" dirty="0" err="1" smtClean="0"/>
            <a:t>que</a:t>
          </a:r>
          <a:r>
            <a:rPr lang="en-US" dirty="0" smtClean="0"/>
            <a:t> </a:t>
          </a:r>
          <a:r>
            <a:rPr lang="en-US" dirty="0" err="1" smtClean="0"/>
            <a:t>satisfagan</a:t>
          </a:r>
          <a:r>
            <a:rPr lang="en-US" dirty="0" smtClean="0"/>
            <a:t> </a:t>
          </a:r>
          <a:r>
            <a:rPr lang="en-US" dirty="0" err="1" smtClean="0"/>
            <a:t>objetivos</a:t>
          </a:r>
          <a:r>
            <a:rPr lang="en-US" dirty="0" smtClean="0"/>
            <a:t> </a:t>
          </a:r>
          <a:r>
            <a:rPr lang="en-US" dirty="0" err="1" smtClean="0"/>
            <a:t>individuales</a:t>
          </a:r>
          <a:r>
            <a:rPr lang="en-US" dirty="0" smtClean="0"/>
            <a:t> y </a:t>
          </a:r>
          <a:r>
            <a:rPr lang="en-US" dirty="0" err="1" smtClean="0"/>
            <a:t>organizaciones</a:t>
          </a:r>
          <a:r>
            <a:rPr lang="en-US" dirty="0" smtClean="0"/>
            <a:t>”. </a:t>
          </a:r>
          <a:endParaRPr lang="es-ES" dirty="0"/>
        </a:p>
      </dgm:t>
    </dgm:pt>
    <dgm:pt modelId="{B90FD326-E7A2-9C46-9BFE-E195F4898A2D}" type="parTrans" cxnId="{C0F1D071-29F2-2E4A-836D-7C8BBE98C5CC}">
      <dgm:prSet/>
      <dgm:spPr/>
      <dgm:t>
        <a:bodyPr/>
        <a:lstStyle/>
        <a:p>
          <a:endParaRPr lang="es-ES"/>
        </a:p>
      </dgm:t>
    </dgm:pt>
    <dgm:pt modelId="{F6FC7436-6B10-9B46-AC1D-ECE107B3855C}" type="sibTrans" cxnId="{C0F1D071-29F2-2E4A-836D-7C8BBE98C5CC}">
      <dgm:prSet/>
      <dgm:spPr/>
      <dgm:t>
        <a:bodyPr/>
        <a:lstStyle/>
        <a:p>
          <a:endParaRPr lang="es-ES"/>
        </a:p>
      </dgm:t>
    </dgm:pt>
    <dgm:pt modelId="{B11BE698-C2EA-D241-9295-E1A7AC092BA2}">
      <dgm:prSet/>
      <dgm:spPr/>
      <dgm:t>
        <a:bodyPr/>
        <a:lstStyle/>
        <a:p>
          <a:r>
            <a:rPr lang="en-US" dirty="0" smtClean="0"/>
            <a:t>Las </a:t>
          </a:r>
          <a:r>
            <a:rPr lang="en-US" dirty="0" err="1" smtClean="0"/>
            <a:t>organizaciones</a:t>
          </a:r>
          <a:r>
            <a:rPr lang="en-US" dirty="0" smtClean="0"/>
            <a:t> </a:t>
          </a:r>
          <a:r>
            <a:rPr lang="en-US" dirty="0" err="1" smtClean="0"/>
            <a:t>descubren</a:t>
          </a:r>
          <a:r>
            <a:rPr lang="en-US" dirty="0" smtClean="0"/>
            <a:t> </a:t>
          </a:r>
          <a:r>
            <a:rPr lang="en-US" dirty="0" err="1" smtClean="0"/>
            <a:t>que</a:t>
          </a:r>
          <a:r>
            <a:rPr lang="en-US" dirty="0" smtClean="0"/>
            <a:t> </a:t>
          </a:r>
          <a:r>
            <a:rPr lang="en-US" dirty="0" err="1" smtClean="0"/>
            <a:t>las</a:t>
          </a:r>
          <a:r>
            <a:rPr lang="en-US" dirty="0" smtClean="0"/>
            <a:t> </a:t>
          </a:r>
          <a:r>
            <a:rPr lang="en-US" dirty="0" err="1" smtClean="0"/>
            <a:t>ventas</a:t>
          </a:r>
          <a:r>
            <a:rPr lang="en-US" dirty="0" smtClean="0"/>
            <a:t> </a:t>
          </a:r>
          <a:r>
            <a:rPr lang="en-US" dirty="0" err="1" smtClean="0"/>
            <a:t>crecen</a:t>
          </a:r>
          <a:r>
            <a:rPr lang="en-US" dirty="0" smtClean="0"/>
            <a:t> </a:t>
          </a:r>
          <a:r>
            <a:rPr lang="en-US" dirty="0" err="1" smtClean="0"/>
            <a:t>pero</a:t>
          </a:r>
          <a:r>
            <a:rPr lang="en-US" dirty="0" smtClean="0"/>
            <a:t> los </a:t>
          </a:r>
          <a:r>
            <a:rPr lang="en-US" dirty="0" err="1" smtClean="0"/>
            <a:t>mercados</a:t>
          </a:r>
          <a:r>
            <a:rPr lang="en-US" dirty="0" smtClean="0"/>
            <a:t> no.</a:t>
          </a:r>
          <a:endParaRPr lang="es-ES_tradnl" dirty="0"/>
        </a:p>
      </dgm:t>
    </dgm:pt>
    <dgm:pt modelId="{BF83009E-2740-A144-A9D6-AB12BAAE5A6D}" type="parTrans" cxnId="{3D2F42C0-5177-2047-9EA8-D1F6DD191854}">
      <dgm:prSet/>
      <dgm:spPr/>
      <dgm:t>
        <a:bodyPr/>
        <a:lstStyle/>
        <a:p>
          <a:endParaRPr lang="es-ES"/>
        </a:p>
      </dgm:t>
    </dgm:pt>
    <dgm:pt modelId="{8173D482-F44D-B349-9011-A2E8FC9CA186}" type="sibTrans" cxnId="{3D2F42C0-5177-2047-9EA8-D1F6DD191854}">
      <dgm:prSet/>
      <dgm:spPr/>
      <dgm:t>
        <a:bodyPr/>
        <a:lstStyle/>
        <a:p>
          <a:endParaRPr lang="es-ES"/>
        </a:p>
      </dgm:t>
    </dgm:pt>
    <dgm:pt modelId="{6F2BE4AA-7C73-F44C-B0A7-94CD459D8031}">
      <dgm:prSet/>
      <dgm:spPr/>
      <dgm:t>
        <a:bodyPr/>
        <a:lstStyle/>
        <a:p>
          <a:r>
            <a:rPr lang="en-US" dirty="0" err="1" smtClean="0"/>
            <a:t>Tienen</a:t>
          </a:r>
          <a:r>
            <a:rPr lang="en-US" dirty="0" smtClean="0"/>
            <a:t> </a:t>
          </a:r>
          <a:r>
            <a:rPr lang="en-US" dirty="0" err="1" smtClean="0"/>
            <a:t>que</a:t>
          </a:r>
          <a:r>
            <a:rPr lang="en-US" dirty="0" smtClean="0"/>
            <a:t> </a:t>
          </a:r>
          <a:r>
            <a:rPr lang="en-US" dirty="0" err="1" smtClean="0"/>
            <a:t>cubrir</a:t>
          </a:r>
          <a:r>
            <a:rPr lang="en-US" dirty="0" smtClean="0"/>
            <a:t> con </a:t>
          </a:r>
          <a:r>
            <a:rPr lang="en-US" dirty="0" err="1" smtClean="0"/>
            <a:t>expectativas</a:t>
          </a:r>
          <a:r>
            <a:rPr lang="en-US" dirty="0" smtClean="0"/>
            <a:t> </a:t>
          </a:r>
          <a:r>
            <a:rPr lang="en-US" dirty="0" err="1" smtClean="0"/>
            <a:t>cada</a:t>
          </a:r>
          <a:r>
            <a:rPr lang="en-US" dirty="0" smtClean="0"/>
            <a:t> </a:t>
          </a:r>
          <a:r>
            <a:rPr lang="en-US" dirty="0" err="1" smtClean="0"/>
            <a:t>vez</a:t>
          </a:r>
          <a:r>
            <a:rPr lang="en-US" dirty="0" smtClean="0"/>
            <a:t> </a:t>
          </a:r>
          <a:r>
            <a:rPr lang="en-US" dirty="0" err="1" smtClean="0"/>
            <a:t>más</a:t>
          </a:r>
          <a:r>
            <a:rPr lang="en-US" dirty="0" smtClean="0"/>
            <a:t> </a:t>
          </a:r>
          <a:r>
            <a:rPr lang="en-US" dirty="0" err="1" smtClean="0"/>
            <a:t>específicas</a:t>
          </a:r>
          <a:r>
            <a:rPr lang="en-US" dirty="0" smtClean="0"/>
            <a:t>. (</a:t>
          </a:r>
          <a:r>
            <a:rPr lang="en-US" dirty="0" err="1" smtClean="0"/>
            <a:t>mercadotecnia</a:t>
          </a:r>
          <a:r>
            <a:rPr lang="en-US" dirty="0" smtClean="0"/>
            <a:t> de </a:t>
          </a:r>
          <a:r>
            <a:rPr lang="en-US" dirty="0" err="1" smtClean="0"/>
            <a:t>nicho</a:t>
          </a:r>
          <a:r>
            <a:rPr lang="en-US" dirty="0" smtClean="0"/>
            <a:t>)</a:t>
          </a:r>
          <a:endParaRPr lang="es-ES_tradnl" dirty="0"/>
        </a:p>
      </dgm:t>
    </dgm:pt>
    <dgm:pt modelId="{790BE708-80F5-5146-B5C8-FB01D384E406}" type="parTrans" cxnId="{27F6C004-880B-BC49-B627-2852E0E64ECF}">
      <dgm:prSet/>
      <dgm:spPr/>
      <dgm:t>
        <a:bodyPr/>
        <a:lstStyle/>
        <a:p>
          <a:endParaRPr lang="es-ES"/>
        </a:p>
      </dgm:t>
    </dgm:pt>
    <dgm:pt modelId="{02A7123A-52D6-9045-A8FB-BB483C62D342}" type="sibTrans" cxnId="{27F6C004-880B-BC49-B627-2852E0E64ECF}">
      <dgm:prSet/>
      <dgm:spPr/>
      <dgm:t>
        <a:bodyPr/>
        <a:lstStyle/>
        <a:p>
          <a:endParaRPr lang="es-ES"/>
        </a:p>
      </dgm:t>
    </dgm:pt>
    <dgm:pt modelId="{68FD4A32-A2B7-9B4C-832A-9E281F6897EA}" type="pres">
      <dgm:prSet presAssocID="{32086664-011F-9841-9A4F-FC52C42966A8}" presName="linearFlow" presStyleCnt="0">
        <dgm:presLayoutVars>
          <dgm:dir/>
          <dgm:animLvl val="lvl"/>
          <dgm:resizeHandles val="exact"/>
        </dgm:presLayoutVars>
      </dgm:prSet>
      <dgm:spPr/>
      <dgm:t>
        <a:bodyPr/>
        <a:lstStyle/>
        <a:p>
          <a:endParaRPr lang="es-ES"/>
        </a:p>
      </dgm:t>
    </dgm:pt>
    <dgm:pt modelId="{7D611D72-459C-3842-A465-37DAD50188C0}" type="pres">
      <dgm:prSet presAssocID="{7A0115B5-DCE8-ED49-884C-306560277B63}" presName="composite" presStyleCnt="0"/>
      <dgm:spPr/>
    </dgm:pt>
    <dgm:pt modelId="{8D206121-BC0D-AA4D-B79A-437DF35E992A}" type="pres">
      <dgm:prSet presAssocID="{7A0115B5-DCE8-ED49-884C-306560277B63}" presName="parentText" presStyleLbl="alignNode1" presStyleIdx="0" presStyleCnt="5">
        <dgm:presLayoutVars>
          <dgm:chMax val="1"/>
          <dgm:bulletEnabled val="1"/>
        </dgm:presLayoutVars>
      </dgm:prSet>
      <dgm:spPr/>
      <dgm:t>
        <a:bodyPr/>
        <a:lstStyle/>
        <a:p>
          <a:endParaRPr lang="es-ES"/>
        </a:p>
      </dgm:t>
    </dgm:pt>
    <dgm:pt modelId="{4D4962EC-2C05-DD43-96A3-FC8EDBE668E7}" type="pres">
      <dgm:prSet presAssocID="{7A0115B5-DCE8-ED49-884C-306560277B63}" presName="descendantText" presStyleLbl="alignAcc1" presStyleIdx="0" presStyleCnt="5">
        <dgm:presLayoutVars>
          <dgm:bulletEnabled val="1"/>
        </dgm:presLayoutVars>
      </dgm:prSet>
      <dgm:spPr/>
      <dgm:t>
        <a:bodyPr/>
        <a:lstStyle/>
        <a:p>
          <a:endParaRPr lang="es-ES"/>
        </a:p>
      </dgm:t>
    </dgm:pt>
    <dgm:pt modelId="{A1C4670E-BD74-A840-B874-64B61BCA303F}" type="pres">
      <dgm:prSet presAssocID="{65975419-A591-E447-BCE5-4CB1D3291201}" presName="sp" presStyleCnt="0"/>
      <dgm:spPr/>
    </dgm:pt>
    <dgm:pt modelId="{522CA3CE-CFC4-FE46-BCAB-5D335C66C27C}" type="pres">
      <dgm:prSet presAssocID="{7B91CAF1-6FD8-8F46-B51F-C98022E6FE64}" presName="composite" presStyleCnt="0"/>
      <dgm:spPr/>
    </dgm:pt>
    <dgm:pt modelId="{0E578F6C-DAE0-8643-8464-2B87CFED59AB}" type="pres">
      <dgm:prSet presAssocID="{7B91CAF1-6FD8-8F46-B51F-C98022E6FE64}" presName="parentText" presStyleLbl="alignNode1" presStyleIdx="1" presStyleCnt="5">
        <dgm:presLayoutVars>
          <dgm:chMax val="1"/>
          <dgm:bulletEnabled val="1"/>
        </dgm:presLayoutVars>
      </dgm:prSet>
      <dgm:spPr/>
      <dgm:t>
        <a:bodyPr/>
        <a:lstStyle/>
        <a:p>
          <a:endParaRPr lang="es-ES"/>
        </a:p>
      </dgm:t>
    </dgm:pt>
    <dgm:pt modelId="{E730F882-1523-A244-83B0-85AF79478646}" type="pres">
      <dgm:prSet presAssocID="{7B91CAF1-6FD8-8F46-B51F-C98022E6FE64}" presName="descendantText" presStyleLbl="alignAcc1" presStyleIdx="1" presStyleCnt="5">
        <dgm:presLayoutVars>
          <dgm:bulletEnabled val="1"/>
        </dgm:presLayoutVars>
      </dgm:prSet>
      <dgm:spPr/>
      <dgm:t>
        <a:bodyPr/>
        <a:lstStyle/>
        <a:p>
          <a:endParaRPr lang="es-ES"/>
        </a:p>
      </dgm:t>
    </dgm:pt>
    <dgm:pt modelId="{4F3BF720-6634-3F4D-BBFD-B1AE59C8EC67}" type="pres">
      <dgm:prSet presAssocID="{95CE049F-3001-EE4F-B4F4-AA87FD102CDC}" presName="sp" presStyleCnt="0"/>
      <dgm:spPr/>
    </dgm:pt>
    <dgm:pt modelId="{97CC4573-4B58-694C-8387-A2177A480919}" type="pres">
      <dgm:prSet presAssocID="{133D5689-DF8B-264A-BE1B-B6CF4366C0CF}" presName="composite" presStyleCnt="0"/>
      <dgm:spPr/>
    </dgm:pt>
    <dgm:pt modelId="{E4D6AFEE-B45A-2F48-BF1F-91E919E7E353}" type="pres">
      <dgm:prSet presAssocID="{133D5689-DF8B-264A-BE1B-B6CF4366C0CF}" presName="parentText" presStyleLbl="alignNode1" presStyleIdx="2" presStyleCnt="5">
        <dgm:presLayoutVars>
          <dgm:chMax val="1"/>
          <dgm:bulletEnabled val="1"/>
        </dgm:presLayoutVars>
      </dgm:prSet>
      <dgm:spPr/>
      <dgm:t>
        <a:bodyPr/>
        <a:lstStyle/>
        <a:p>
          <a:endParaRPr lang="es-ES"/>
        </a:p>
      </dgm:t>
    </dgm:pt>
    <dgm:pt modelId="{7914A9AF-79C0-E046-BA98-A1E800923DAC}" type="pres">
      <dgm:prSet presAssocID="{133D5689-DF8B-264A-BE1B-B6CF4366C0CF}" presName="descendantText" presStyleLbl="alignAcc1" presStyleIdx="2" presStyleCnt="5">
        <dgm:presLayoutVars>
          <dgm:bulletEnabled val="1"/>
        </dgm:presLayoutVars>
      </dgm:prSet>
      <dgm:spPr/>
      <dgm:t>
        <a:bodyPr/>
        <a:lstStyle/>
        <a:p>
          <a:endParaRPr lang="es-ES"/>
        </a:p>
      </dgm:t>
    </dgm:pt>
    <dgm:pt modelId="{21E6BF6F-6CD6-2B45-A770-A2E6322E8F94}" type="pres">
      <dgm:prSet presAssocID="{A3504283-18C8-E248-A103-DE843B25A014}" presName="sp" presStyleCnt="0"/>
      <dgm:spPr/>
    </dgm:pt>
    <dgm:pt modelId="{C25576BB-182B-4B4D-AFB6-107AD5EAE2CC}" type="pres">
      <dgm:prSet presAssocID="{D8AB20DD-D8F4-7045-9690-E280436C735C}" presName="composite" presStyleCnt="0"/>
      <dgm:spPr/>
    </dgm:pt>
    <dgm:pt modelId="{74106F29-FC26-F143-B220-044828511108}" type="pres">
      <dgm:prSet presAssocID="{D8AB20DD-D8F4-7045-9690-E280436C735C}" presName="parentText" presStyleLbl="alignNode1" presStyleIdx="3" presStyleCnt="5">
        <dgm:presLayoutVars>
          <dgm:chMax val="1"/>
          <dgm:bulletEnabled val="1"/>
        </dgm:presLayoutVars>
      </dgm:prSet>
      <dgm:spPr/>
      <dgm:t>
        <a:bodyPr/>
        <a:lstStyle/>
        <a:p>
          <a:endParaRPr lang="es-ES"/>
        </a:p>
      </dgm:t>
    </dgm:pt>
    <dgm:pt modelId="{4F8305C0-298C-A74B-95CD-D639FF3150F5}" type="pres">
      <dgm:prSet presAssocID="{D8AB20DD-D8F4-7045-9690-E280436C735C}" presName="descendantText" presStyleLbl="alignAcc1" presStyleIdx="3" presStyleCnt="5" custLinFactNeighborX="0" custLinFactNeighborY="-10630">
        <dgm:presLayoutVars>
          <dgm:bulletEnabled val="1"/>
        </dgm:presLayoutVars>
      </dgm:prSet>
      <dgm:spPr/>
      <dgm:t>
        <a:bodyPr/>
        <a:lstStyle/>
        <a:p>
          <a:endParaRPr lang="es-ES"/>
        </a:p>
      </dgm:t>
    </dgm:pt>
    <dgm:pt modelId="{B87B522D-0F05-814A-92EA-FBCD9879D94B}" type="pres">
      <dgm:prSet presAssocID="{4FEE8F41-3C12-674F-BA09-27E855198B41}" presName="sp" presStyleCnt="0"/>
      <dgm:spPr/>
    </dgm:pt>
    <dgm:pt modelId="{1996C706-C7DE-F24D-977E-39253D53BE86}" type="pres">
      <dgm:prSet presAssocID="{9FA0F96C-01FD-154E-BA70-9E66F6BF0058}" presName="composite" presStyleCnt="0"/>
      <dgm:spPr/>
    </dgm:pt>
    <dgm:pt modelId="{97355287-9BC3-A645-B564-BE74C8AE4507}" type="pres">
      <dgm:prSet presAssocID="{9FA0F96C-01FD-154E-BA70-9E66F6BF0058}" presName="parentText" presStyleLbl="alignNode1" presStyleIdx="4" presStyleCnt="5">
        <dgm:presLayoutVars>
          <dgm:chMax val="1"/>
          <dgm:bulletEnabled val="1"/>
        </dgm:presLayoutVars>
      </dgm:prSet>
      <dgm:spPr/>
      <dgm:t>
        <a:bodyPr/>
        <a:lstStyle/>
        <a:p>
          <a:endParaRPr lang="es-ES"/>
        </a:p>
      </dgm:t>
    </dgm:pt>
    <dgm:pt modelId="{DA9FE4DB-5110-0F4C-B9F3-1475E3AF12B5}" type="pres">
      <dgm:prSet presAssocID="{9FA0F96C-01FD-154E-BA70-9E66F6BF0058}" presName="descendantText" presStyleLbl="alignAcc1" presStyleIdx="4" presStyleCnt="5">
        <dgm:presLayoutVars>
          <dgm:bulletEnabled val="1"/>
        </dgm:presLayoutVars>
      </dgm:prSet>
      <dgm:spPr/>
      <dgm:t>
        <a:bodyPr/>
        <a:lstStyle/>
        <a:p>
          <a:endParaRPr lang="es-ES"/>
        </a:p>
      </dgm:t>
    </dgm:pt>
  </dgm:ptLst>
  <dgm:cxnLst>
    <dgm:cxn modelId="{7977FF3A-A11C-BE49-99BB-544671F235AE}" type="presOf" srcId="{3D58C830-0AFB-784B-A8D0-D8F7BC97FC39}" destId="{4F8305C0-298C-A74B-95CD-D639FF3150F5}" srcOrd="0" destOrd="0" presId="urn:microsoft.com/office/officeart/2005/8/layout/chevron2"/>
    <dgm:cxn modelId="{EB14870C-BB3A-4A4C-AFE5-2A8663AE14E0}" srcId="{32086664-011F-9841-9A4F-FC52C42966A8}" destId="{9FA0F96C-01FD-154E-BA70-9E66F6BF0058}" srcOrd="4" destOrd="0" parTransId="{AE8802BB-35DE-5940-BB78-534C0C881E4B}" sibTransId="{2982FFEE-1341-0143-AA83-2E8348631ACE}"/>
    <dgm:cxn modelId="{77F72F98-C710-FC41-B634-A6C14E92B1F5}" type="presOf" srcId="{B11BE698-C2EA-D241-9295-E1A7AC092BA2}" destId="{DA9FE4DB-5110-0F4C-B9F3-1475E3AF12B5}" srcOrd="0" destOrd="0" presId="urn:microsoft.com/office/officeart/2005/8/layout/chevron2"/>
    <dgm:cxn modelId="{9136C99B-A409-2144-BB2B-66FE23214D9C}" srcId="{7A0115B5-DCE8-ED49-884C-306560277B63}" destId="{955C4A8A-2BBA-8545-9783-6191B2943D5C}" srcOrd="0" destOrd="0" parTransId="{EE4344A5-3B90-8544-8708-36966933E354}" sibTransId="{9AE47DF1-5AA0-3043-913A-A28486387805}"/>
    <dgm:cxn modelId="{7F63A05E-AC66-4D49-BD79-88C18F0C93B9}" type="presOf" srcId="{2FCB3BB8-6E69-5E4C-8666-9FB731BFAD18}" destId="{7914A9AF-79C0-E046-BA98-A1E800923DAC}" srcOrd="0" destOrd="0" presId="urn:microsoft.com/office/officeart/2005/8/layout/chevron2"/>
    <dgm:cxn modelId="{A4E9988B-FDAC-8B44-8309-57ACFA1EDD88}" type="presOf" srcId="{D8AB20DD-D8F4-7045-9690-E280436C735C}" destId="{74106F29-FC26-F143-B220-044828511108}" srcOrd="0" destOrd="0" presId="urn:microsoft.com/office/officeart/2005/8/layout/chevron2"/>
    <dgm:cxn modelId="{5DE3D3BC-D3CA-7E42-801A-E000088E8619}" srcId="{133D5689-DF8B-264A-BE1B-B6CF4366C0CF}" destId="{2FCB3BB8-6E69-5E4C-8666-9FB731BFAD18}" srcOrd="0" destOrd="0" parTransId="{BF4CCD0C-1591-194E-8A5F-0F3B940E72E0}" sibTransId="{E36D799B-D912-4742-A1E2-3EC50A34A4EB}"/>
    <dgm:cxn modelId="{3D2F42C0-5177-2047-9EA8-D1F6DD191854}" srcId="{9FA0F96C-01FD-154E-BA70-9E66F6BF0058}" destId="{B11BE698-C2EA-D241-9295-E1A7AC092BA2}" srcOrd="0" destOrd="0" parTransId="{BF83009E-2740-A144-A9D6-AB12BAAE5A6D}" sibTransId="{8173D482-F44D-B349-9011-A2E8FC9CA186}"/>
    <dgm:cxn modelId="{AD450CA3-798E-5247-A577-57B94E476DF1}" type="presOf" srcId="{955C4A8A-2BBA-8545-9783-6191B2943D5C}" destId="{4D4962EC-2C05-DD43-96A3-FC8EDBE668E7}" srcOrd="0" destOrd="0" presId="urn:microsoft.com/office/officeart/2005/8/layout/chevron2"/>
    <dgm:cxn modelId="{25407ADB-FB4B-F54C-AD90-8412D6BA895A}" type="presOf" srcId="{32086664-011F-9841-9A4F-FC52C42966A8}" destId="{68FD4A32-A2B7-9B4C-832A-9E281F6897EA}" srcOrd="0" destOrd="0" presId="urn:microsoft.com/office/officeart/2005/8/layout/chevron2"/>
    <dgm:cxn modelId="{2AE0110D-264B-4E41-872B-EE1E787CB1C4}" type="presOf" srcId="{133D5689-DF8B-264A-BE1B-B6CF4366C0CF}" destId="{E4D6AFEE-B45A-2F48-BF1F-91E919E7E353}" srcOrd="0" destOrd="0" presId="urn:microsoft.com/office/officeart/2005/8/layout/chevron2"/>
    <dgm:cxn modelId="{40856D31-9482-F841-B438-A648420D7950}" type="presOf" srcId="{7B91CAF1-6FD8-8F46-B51F-C98022E6FE64}" destId="{0E578F6C-DAE0-8643-8464-2B87CFED59AB}" srcOrd="0" destOrd="0" presId="urn:microsoft.com/office/officeart/2005/8/layout/chevron2"/>
    <dgm:cxn modelId="{02386EA6-5DA3-C646-AD82-8E6207DC5F47}" srcId="{32086664-011F-9841-9A4F-FC52C42966A8}" destId="{133D5689-DF8B-264A-BE1B-B6CF4366C0CF}" srcOrd="2" destOrd="0" parTransId="{729DFB4C-B19F-6744-86F0-EC2D6CB7DC63}" sibTransId="{A3504283-18C8-E248-A103-DE843B25A014}"/>
    <dgm:cxn modelId="{21CC0EBE-FA02-C64E-874C-F5141B43CE10}" srcId="{32086664-011F-9841-9A4F-FC52C42966A8}" destId="{7B91CAF1-6FD8-8F46-B51F-C98022E6FE64}" srcOrd="1" destOrd="0" parTransId="{89CD26F9-668A-9E44-B0B4-83C4D0B87D3D}" sibTransId="{95CE049F-3001-EE4F-B4F4-AA87FD102CDC}"/>
    <dgm:cxn modelId="{C0F1D071-29F2-2E4A-836D-7C8BBE98C5CC}" srcId="{7B91CAF1-6FD8-8F46-B51F-C98022E6FE64}" destId="{B924E702-DA15-434E-B56D-E37235B527E1}" srcOrd="1" destOrd="0" parTransId="{B90FD326-E7A2-9C46-9BFE-E195F4898A2D}" sibTransId="{F6FC7436-6B10-9B46-AC1D-ECE107B3855C}"/>
    <dgm:cxn modelId="{0CCF42F7-ABDF-BF45-8619-51893DDEC034}" srcId="{32086664-011F-9841-9A4F-FC52C42966A8}" destId="{D8AB20DD-D8F4-7045-9690-E280436C735C}" srcOrd="3" destOrd="0" parTransId="{34649635-FDD4-174F-A822-FA9DC6B008BF}" sibTransId="{4FEE8F41-3C12-674F-BA09-27E855198B41}"/>
    <dgm:cxn modelId="{7E50AFFD-C602-8643-88CF-7F0BBADC6752}" type="presOf" srcId="{9FA0F96C-01FD-154E-BA70-9E66F6BF0058}" destId="{97355287-9BC3-A645-B564-BE74C8AE4507}" srcOrd="0" destOrd="0" presId="urn:microsoft.com/office/officeart/2005/8/layout/chevron2"/>
    <dgm:cxn modelId="{27F6C004-880B-BC49-B627-2852E0E64ECF}" srcId="{9FA0F96C-01FD-154E-BA70-9E66F6BF0058}" destId="{6F2BE4AA-7C73-F44C-B0A7-94CD459D8031}" srcOrd="1" destOrd="0" parTransId="{790BE708-80F5-5146-B5C8-FB01D384E406}" sibTransId="{02A7123A-52D6-9045-A8FB-BB483C62D342}"/>
    <dgm:cxn modelId="{9AE74FC8-14A9-7541-8AE6-42275EE7351F}" srcId="{32086664-011F-9841-9A4F-FC52C42966A8}" destId="{7A0115B5-DCE8-ED49-884C-306560277B63}" srcOrd="0" destOrd="0" parTransId="{75D0D5CC-E664-E149-9621-DE0CFAA38F56}" sibTransId="{65975419-A591-E447-BCE5-4CB1D3291201}"/>
    <dgm:cxn modelId="{9758139B-D211-2A4A-90ED-6075309FBCF5}" type="presOf" srcId="{19CA2E8D-F8C1-294E-9874-E1680FB9657C}" destId="{E730F882-1523-A244-83B0-85AF79478646}" srcOrd="0" destOrd="0" presId="urn:microsoft.com/office/officeart/2005/8/layout/chevron2"/>
    <dgm:cxn modelId="{42D0F0D5-4A88-E648-ABE1-9B9ED41F2123}" srcId="{D8AB20DD-D8F4-7045-9690-E280436C735C}" destId="{3D58C830-0AFB-784B-A8D0-D8F7BC97FC39}" srcOrd="0" destOrd="0" parTransId="{5E3F4101-E039-E94C-AB27-25DD64DE3CA6}" sibTransId="{D122253A-5416-734F-8FEB-8E36A6F68261}"/>
    <dgm:cxn modelId="{83AC9100-8D55-AE42-A4EB-C2C93BA8783B}" type="presOf" srcId="{6F2BE4AA-7C73-F44C-B0A7-94CD459D8031}" destId="{DA9FE4DB-5110-0F4C-B9F3-1475E3AF12B5}" srcOrd="0" destOrd="1" presId="urn:microsoft.com/office/officeart/2005/8/layout/chevron2"/>
    <dgm:cxn modelId="{69A38743-A790-6F46-8297-AE779C793A25}" type="presOf" srcId="{7A0115B5-DCE8-ED49-884C-306560277B63}" destId="{8D206121-BC0D-AA4D-B79A-437DF35E992A}" srcOrd="0" destOrd="0" presId="urn:microsoft.com/office/officeart/2005/8/layout/chevron2"/>
    <dgm:cxn modelId="{BC0D628E-92AD-F340-BBAB-F613FA0D13E8}" srcId="{7B91CAF1-6FD8-8F46-B51F-C98022E6FE64}" destId="{19CA2E8D-F8C1-294E-9874-E1680FB9657C}" srcOrd="0" destOrd="0" parTransId="{FE642939-1420-A643-BCD6-F6868E5DA334}" sibTransId="{3983EF15-35C9-594B-BB28-266ECA0AD74E}"/>
    <dgm:cxn modelId="{8A3E9F37-EEDC-9247-9E44-A8ACC4F7BED9}" type="presOf" srcId="{B924E702-DA15-434E-B56D-E37235B527E1}" destId="{E730F882-1523-A244-83B0-85AF79478646}" srcOrd="0" destOrd="1" presId="urn:microsoft.com/office/officeart/2005/8/layout/chevron2"/>
    <dgm:cxn modelId="{62DCBBEE-722D-6B43-A4B2-A8C3C4F1FB3E}" type="presParOf" srcId="{68FD4A32-A2B7-9B4C-832A-9E281F6897EA}" destId="{7D611D72-459C-3842-A465-37DAD50188C0}" srcOrd="0" destOrd="0" presId="urn:microsoft.com/office/officeart/2005/8/layout/chevron2"/>
    <dgm:cxn modelId="{5F1BED3E-6C44-1643-B0F4-053DDB763112}" type="presParOf" srcId="{7D611D72-459C-3842-A465-37DAD50188C0}" destId="{8D206121-BC0D-AA4D-B79A-437DF35E992A}" srcOrd="0" destOrd="0" presId="urn:microsoft.com/office/officeart/2005/8/layout/chevron2"/>
    <dgm:cxn modelId="{85930250-2B8B-7C4B-896D-69783300B240}" type="presParOf" srcId="{7D611D72-459C-3842-A465-37DAD50188C0}" destId="{4D4962EC-2C05-DD43-96A3-FC8EDBE668E7}" srcOrd="1" destOrd="0" presId="urn:microsoft.com/office/officeart/2005/8/layout/chevron2"/>
    <dgm:cxn modelId="{5A29C944-5A00-6F49-BC70-6A4EE45ECE2F}" type="presParOf" srcId="{68FD4A32-A2B7-9B4C-832A-9E281F6897EA}" destId="{A1C4670E-BD74-A840-B874-64B61BCA303F}" srcOrd="1" destOrd="0" presId="urn:microsoft.com/office/officeart/2005/8/layout/chevron2"/>
    <dgm:cxn modelId="{248220C1-FDDB-9044-81BE-7D8A0B5324C8}" type="presParOf" srcId="{68FD4A32-A2B7-9B4C-832A-9E281F6897EA}" destId="{522CA3CE-CFC4-FE46-BCAB-5D335C66C27C}" srcOrd="2" destOrd="0" presId="urn:microsoft.com/office/officeart/2005/8/layout/chevron2"/>
    <dgm:cxn modelId="{B989C971-8782-E747-930B-7FCEDA3BA5FA}" type="presParOf" srcId="{522CA3CE-CFC4-FE46-BCAB-5D335C66C27C}" destId="{0E578F6C-DAE0-8643-8464-2B87CFED59AB}" srcOrd="0" destOrd="0" presId="urn:microsoft.com/office/officeart/2005/8/layout/chevron2"/>
    <dgm:cxn modelId="{172A6A71-9801-3441-BF64-A18D0DAC36E4}" type="presParOf" srcId="{522CA3CE-CFC4-FE46-BCAB-5D335C66C27C}" destId="{E730F882-1523-A244-83B0-85AF79478646}" srcOrd="1" destOrd="0" presId="urn:microsoft.com/office/officeart/2005/8/layout/chevron2"/>
    <dgm:cxn modelId="{7FF32A31-8D2B-1F4E-9E56-4F5EC228C3D0}" type="presParOf" srcId="{68FD4A32-A2B7-9B4C-832A-9E281F6897EA}" destId="{4F3BF720-6634-3F4D-BBFD-B1AE59C8EC67}" srcOrd="3" destOrd="0" presId="urn:microsoft.com/office/officeart/2005/8/layout/chevron2"/>
    <dgm:cxn modelId="{14382489-D7E2-3749-A514-195BAE13EAE4}" type="presParOf" srcId="{68FD4A32-A2B7-9B4C-832A-9E281F6897EA}" destId="{97CC4573-4B58-694C-8387-A2177A480919}" srcOrd="4" destOrd="0" presId="urn:microsoft.com/office/officeart/2005/8/layout/chevron2"/>
    <dgm:cxn modelId="{5DAC2D87-2CFF-134A-892F-BB404259B5DC}" type="presParOf" srcId="{97CC4573-4B58-694C-8387-A2177A480919}" destId="{E4D6AFEE-B45A-2F48-BF1F-91E919E7E353}" srcOrd="0" destOrd="0" presId="urn:microsoft.com/office/officeart/2005/8/layout/chevron2"/>
    <dgm:cxn modelId="{580A778A-D7A9-C844-9DDA-BDF1F041215D}" type="presParOf" srcId="{97CC4573-4B58-694C-8387-A2177A480919}" destId="{7914A9AF-79C0-E046-BA98-A1E800923DAC}" srcOrd="1" destOrd="0" presId="urn:microsoft.com/office/officeart/2005/8/layout/chevron2"/>
    <dgm:cxn modelId="{02E5B9A6-B8F3-4642-BB46-D6568ACD1483}" type="presParOf" srcId="{68FD4A32-A2B7-9B4C-832A-9E281F6897EA}" destId="{21E6BF6F-6CD6-2B45-A770-A2E6322E8F94}" srcOrd="5" destOrd="0" presId="urn:microsoft.com/office/officeart/2005/8/layout/chevron2"/>
    <dgm:cxn modelId="{0E88A767-4EA1-264A-B9B5-66493D87B690}" type="presParOf" srcId="{68FD4A32-A2B7-9B4C-832A-9E281F6897EA}" destId="{C25576BB-182B-4B4D-AFB6-107AD5EAE2CC}" srcOrd="6" destOrd="0" presId="urn:microsoft.com/office/officeart/2005/8/layout/chevron2"/>
    <dgm:cxn modelId="{36282B1F-2107-D94E-87E3-D54673C0E377}" type="presParOf" srcId="{C25576BB-182B-4B4D-AFB6-107AD5EAE2CC}" destId="{74106F29-FC26-F143-B220-044828511108}" srcOrd="0" destOrd="0" presId="urn:microsoft.com/office/officeart/2005/8/layout/chevron2"/>
    <dgm:cxn modelId="{0DFB59AF-50F7-FB42-B5CA-CF7848034A31}" type="presParOf" srcId="{C25576BB-182B-4B4D-AFB6-107AD5EAE2CC}" destId="{4F8305C0-298C-A74B-95CD-D639FF3150F5}" srcOrd="1" destOrd="0" presId="urn:microsoft.com/office/officeart/2005/8/layout/chevron2"/>
    <dgm:cxn modelId="{75EF1C90-9699-0147-AA3A-31E279D34DC9}" type="presParOf" srcId="{68FD4A32-A2B7-9B4C-832A-9E281F6897EA}" destId="{B87B522D-0F05-814A-92EA-FBCD9879D94B}" srcOrd="7" destOrd="0" presId="urn:microsoft.com/office/officeart/2005/8/layout/chevron2"/>
    <dgm:cxn modelId="{13639FB5-7426-F84E-BDCB-6637A576E3AA}" type="presParOf" srcId="{68FD4A32-A2B7-9B4C-832A-9E281F6897EA}" destId="{1996C706-C7DE-F24D-977E-39253D53BE86}" srcOrd="8" destOrd="0" presId="urn:microsoft.com/office/officeart/2005/8/layout/chevron2"/>
    <dgm:cxn modelId="{94CC47A1-CCFB-134B-912E-D7708629584B}" type="presParOf" srcId="{1996C706-C7DE-F24D-977E-39253D53BE86}" destId="{97355287-9BC3-A645-B564-BE74C8AE4507}" srcOrd="0" destOrd="0" presId="urn:microsoft.com/office/officeart/2005/8/layout/chevron2"/>
    <dgm:cxn modelId="{2D48AB6F-43A5-1C4E-A788-3B577E8DA918}" type="presParOf" srcId="{1996C706-C7DE-F24D-977E-39253D53BE86}" destId="{DA9FE4DB-5110-0F4C-B9F3-1475E3AF12B5}"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2086664-011F-9841-9A4F-FC52C42966A8}" type="doc">
      <dgm:prSet loTypeId="urn:microsoft.com/office/officeart/2005/8/layout/chevron2" loCatId="" qsTypeId="urn:microsoft.com/office/officeart/2005/8/quickstyle/simple4" qsCatId="simple" csTypeId="urn:microsoft.com/office/officeart/2005/8/colors/colorful1" csCatId="colorful" phldr="1"/>
      <dgm:spPr/>
      <dgm:t>
        <a:bodyPr/>
        <a:lstStyle/>
        <a:p>
          <a:endParaRPr lang="es-ES"/>
        </a:p>
      </dgm:t>
    </dgm:pt>
    <dgm:pt modelId="{7A0115B5-DCE8-ED49-884C-306560277B63}">
      <dgm:prSet phldrT="[Texto]"/>
      <dgm:spPr/>
      <dgm:t>
        <a:bodyPr/>
        <a:lstStyle/>
        <a:p>
          <a:r>
            <a:rPr lang="es-ES" dirty="0" smtClean="0"/>
            <a:t>1990- 2000</a:t>
          </a:r>
          <a:endParaRPr lang="es-ES" dirty="0"/>
        </a:p>
      </dgm:t>
    </dgm:pt>
    <dgm:pt modelId="{75D0D5CC-E664-E149-9621-DE0CFAA38F56}" type="parTrans" cxnId="{9AE74FC8-14A9-7541-8AE6-42275EE7351F}">
      <dgm:prSet/>
      <dgm:spPr/>
      <dgm:t>
        <a:bodyPr/>
        <a:lstStyle/>
        <a:p>
          <a:endParaRPr lang="es-ES"/>
        </a:p>
      </dgm:t>
    </dgm:pt>
    <dgm:pt modelId="{65975419-A591-E447-BCE5-4CB1D3291201}" type="sibTrans" cxnId="{9AE74FC8-14A9-7541-8AE6-42275EE7351F}">
      <dgm:prSet/>
      <dgm:spPr/>
      <dgm:t>
        <a:bodyPr/>
        <a:lstStyle/>
        <a:p>
          <a:endParaRPr lang="es-ES"/>
        </a:p>
      </dgm:t>
    </dgm:pt>
    <dgm:pt modelId="{7B91CAF1-6FD8-8F46-B51F-C98022E6FE64}">
      <dgm:prSet phldrT="[Texto]"/>
      <dgm:spPr/>
      <dgm:t>
        <a:bodyPr/>
        <a:lstStyle/>
        <a:p>
          <a:r>
            <a:rPr lang="en-US" dirty="0" smtClean="0"/>
            <a:t>1992</a:t>
          </a:r>
          <a:endParaRPr lang="es-ES" dirty="0"/>
        </a:p>
      </dgm:t>
    </dgm:pt>
    <dgm:pt modelId="{89CD26F9-668A-9E44-B0B4-83C4D0B87D3D}" type="parTrans" cxnId="{21CC0EBE-FA02-C64E-874C-F5141B43CE10}">
      <dgm:prSet/>
      <dgm:spPr/>
      <dgm:t>
        <a:bodyPr/>
        <a:lstStyle/>
        <a:p>
          <a:endParaRPr lang="es-ES"/>
        </a:p>
      </dgm:t>
    </dgm:pt>
    <dgm:pt modelId="{95CE049F-3001-EE4F-B4F4-AA87FD102CDC}" type="sibTrans" cxnId="{21CC0EBE-FA02-C64E-874C-F5141B43CE10}">
      <dgm:prSet/>
      <dgm:spPr/>
      <dgm:t>
        <a:bodyPr/>
        <a:lstStyle/>
        <a:p>
          <a:endParaRPr lang="es-ES"/>
        </a:p>
      </dgm:t>
    </dgm:pt>
    <dgm:pt modelId="{19CA2E8D-F8C1-294E-9874-E1680FB9657C}">
      <dgm:prSet phldrT="[Texto]"/>
      <dgm:spPr/>
      <dgm:t>
        <a:bodyPr/>
        <a:lstStyle/>
        <a:p>
          <a:r>
            <a:rPr lang="en-US" dirty="0" smtClean="0"/>
            <a:t>Hooley, Lynch y Jobber </a:t>
          </a:r>
          <a:r>
            <a:rPr lang="en-US" dirty="0" err="1" smtClean="0"/>
            <a:t>identifican</a:t>
          </a:r>
          <a:r>
            <a:rPr lang="en-US" dirty="0" smtClean="0"/>
            <a:t> 5 </a:t>
          </a:r>
          <a:r>
            <a:rPr lang="en-US" dirty="0" err="1" smtClean="0"/>
            <a:t>estrategias</a:t>
          </a:r>
          <a:r>
            <a:rPr lang="en-US" dirty="0" smtClean="0"/>
            <a:t> de marketing </a:t>
          </a:r>
          <a:r>
            <a:rPr lang="en-US" dirty="0" err="1" smtClean="0"/>
            <a:t>desarrolladas</a:t>
          </a:r>
          <a:r>
            <a:rPr lang="en-US" dirty="0" smtClean="0"/>
            <a:t> </a:t>
          </a:r>
          <a:r>
            <a:rPr lang="en-US" dirty="0" err="1" smtClean="0"/>
            <a:t>por</a:t>
          </a:r>
          <a:r>
            <a:rPr lang="en-US" dirty="0" smtClean="0"/>
            <a:t> </a:t>
          </a:r>
          <a:r>
            <a:rPr lang="en-US" dirty="0" err="1" smtClean="0"/>
            <a:t>ejecutivos</a:t>
          </a:r>
          <a:r>
            <a:rPr lang="en-US" dirty="0" smtClean="0"/>
            <a:t> </a:t>
          </a:r>
          <a:r>
            <a:rPr lang="en-US" dirty="0" err="1" smtClean="0"/>
            <a:t>británicos</a:t>
          </a:r>
          <a:r>
            <a:rPr lang="en-US" dirty="0" smtClean="0"/>
            <a:t> con base en el </a:t>
          </a:r>
          <a:r>
            <a:rPr lang="en-US" dirty="0" err="1" smtClean="0"/>
            <a:t>tipo</a:t>
          </a:r>
          <a:r>
            <a:rPr lang="en-US" dirty="0" smtClean="0"/>
            <a:t> de </a:t>
          </a:r>
          <a:r>
            <a:rPr lang="en-US" dirty="0" err="1" smtClean="0"/>
            <a:t>objetivos</a:t>
          </a:r>
          <a:r>
            <a:rPr lang="en-US" dirty="0" smtClean="0"/>
            <a:t> de marketing, </a:t>
          </a:r>
          <a:r>
            <a:rPr lang="en-US" dirty="0" err="1" smtClean="0"/>
            <a:t>interés</a:t>
          </a:r>
          <a:r>
            <a:rPr lang="en-US" dirty="0" smtClean="0"/>
            <a:t> </a:t>
          </a:r>
          <a:r>
            <a:rPr lang="en-US" dirty="0" err="1" smtClean="0"/>
            <a:t>estratégico</a:t>
          </a:r>
          <a:r>
            <a:rPr lang="en-US" dirty="0" smtClean="0"/>
            <a:t>, </a:t>
          </a:r>
          <a:r>
            <a:rPr lang="en-US" dirty="0" err="1" smtClean="0"/>
            <a:t>población</a:t>
          </a:r>
          <a:r>
            <a:rPr lang="en-US" dirty="0" smtClean="0"/>
            <a:t> </a:t>
          </a:r>
          <a:r>
            <a:rPr lang="en-US" dirty="0" err="1" smtClean="0"/>
            <a:t>objetivo</a:t>
          </a:r>
          <a:r>
            <a:rPr lang="en-US" dirty="0" smtClean="0"/>
            <a:t>, </a:t>
          </a:r>
          <a:r>
            <a:rPr lang="en-US" dirty="0" err="1" smtClean="0"/>
            <a:t>posicionamiento</a:t>
          </a:r>
          <a:r>
            <a:rPr lang="en-US" dirty="0" smtClean="0"/>
            <a:t> en </a:t>
          </a:r>
          <a:r>
            <a:rPr lang="en-US" dirty="0" err="1" smtClean="0"/>
            <a:t>calidad</a:t>
          </a:r>
          <a:r>
            <a:rPr lang="en-US" dirty="0" smtClean="0"/>
            <a:t> y </a:t>
          </a:r>
          <a:r>
            <a:rPr lang="en-US" dirty="0" err="1" smtClean="0"/>
            <a:t>precio</a:t>
          </a:r>
          <a:endParaRPr lang="es-ES" dirty="0"/>
        </a:p>
      </dgm:t>
    </dgm:pt>
    <dgm:pt modelId="{FE642939-1420-A643-BCD6-F6868E5DA334}" type="parTrans" cxnId="{BC0D628E-92AD-F340-BBAB-F613FA0D13E8}">
      <dgm:prSet/>
      <dgm:spPr/>
      <dgm:t>
        <a:bodyPr/>
        <a:lstStyle/>
        <a:p>
          <a:endParaRPr lang="es-ES"/>
        </a:p>
      </dgm:t>
    </dgm:pt>
    <dgm:pt modelId="{3983EF15-35C9-594B-BB28-266ECA0AD74E}" type="sibTrans" cxnId="{BC0D628E-92AD-F340-BBAB-F613FA0D13E8}">
      <dgm:prSet/>
      <dgm:spPr/>
      <dgm:t>
        <a:bodyPr/>
        <a:lstStyle/>
        <a:p>
          <a:endParaRPr lang="es-ES"/>
        </a:p>
      </dgm:t>
    </dgm:pt>
    <dgm:pt modelId="{D8AB20DD-D8F4-7045-9690-E280436C735C}">
      <dgm:prSet phldrT="[Texto]"/>
      <dgm:spPr/>
      <dgm:t>
        <a:bodyPr/>
        <a:lstStyle/>
        <a:p>
          <a:r>
            <a:rPr lang="es-ES" dirty="0" smtClean="0"/>
            <a:t>2007</a:t>
          </a:r>
          <a:endParaRPr lang="es-ES" dirty="0"/>
        </a:p>
      </dgm:t>
    </dgm:pt>
    <dgm:pt modelId="{34649635-FDD4-174F-A822-FA9DC6B008BF}" type="parTrans" cxnId="{0CCF42F7-ABDF-BF45-8619-51893DDEC034}">
      <dgm:prSet/>
      <dgm:spPr/>
      <dgm:t>
        <a:bodyPr/>
        <a:lstStyle/>
        <a:p>
          <a:endParaRPr lang="es-ES"/>
        </a:p>
      </dgm:t>
    </dgm:pt>
    <dgm:pt modelId="{4FEE8F41-3C12-674F-BA09-27E855198B41}" type="sibTrans" cxnId="{0CCF42F7-ABDF-BF45-8619-51893DDEC034}">
      <dgm:prSet/>
      <dgm:spPr/>
      <dgm:t>
        <a:bodyPr/>
        <a:lstStyle/>
        <a:p>
          <a:endParaRPr lang="es-ES"/>
        </a:p>
      </dgm:t>
    </dgm:pt>
    <dgm:pt modelId="{2FCB3BB8-6E69-5E4C-8666-9FB731BFAD18}">
      <dgm:prSet phldrT="[Texto]"/>
      <dgm:spPr/>
      <dgm:t>
        <a:bodyPr/>
        <a:lstStyle/>
        <a:p>
          <a:r>
            <a:rPr lang="en-US" dirty="0" err="1" smtClean="0"/>
            <a:t>Aparecen</a:t>
          </a:r>
          <a:r>
            <a:rPr lang="en-US" dirty="0" smtClean="0"/>
            <a:t> en </a:t>
          </a:r>
          <a:r>
            <a:rPr lang="en-US" dirty="0" err="1" smtClean="0"/>
            <a:t>Latinoamerica</a:t>
          </a:r>
          <a:r>
            <a:rPr lang="en-US" dirty="0" smtClean="0"/>
            <a:t> </a:t>
          </a:r>
          <a:r>
            <a:rPr lang="en-US" dirty="0" err="1" smtClean="0"/>
            <a:t>páginas</a:t>
          </a:r>
          <a:r>
            <a:rPr lang="en-US" dirty="0" smtClean="0"/>
            <a:t> </a:t>
          </a:r>
          <a:r>
            <a:rPr lang="en-US" dirty="0" err="1" smtClean="0"/>
            <a:t>dedicadas</a:t>
          </a:r>
          <a:r>
            <a:rPr lang="en-US" dirty="0" smtClean="0"/>
            <a:t> al </a:t>
          </a:r>
          <a:r>
            <a:rPr lang="en-US" dirty="0" err="1" smtClean="0"/>
            <a:t>comercio</a:t>
          </a:r>
          <a:r>
            <a:rPr lang="en-US" dirty="0" smtClean="0"/>
            <a:t> </a:t>
          </a:r>
          <a:r>
            <a:rPr lang="en-US" dirty="0" err="1" smtClean="0"/>
            <a:t>electrónico</a:t>
          </a:r>
          <a:r>
            <a:rPr lang="en-US" dirty="0" smtClean="0"/>
            <a:t> y </a:t>
          </a:r>
          <a:r>
            <a:rPr lang="en-US" dirty="0" err="1" smtClean="0"/>
            <a:t>cobran</a:t>
          </a:r>
          <a:r>
            <a:rPr lang="en-US" dirty="0" smtClean="0"/>
            <a:t> </a:t>
          </a:r>
          <a:r>
            <a:rPr lang="en-US" dirty="0" err="1" smtClean="0"/>
            <a:t>fuerza</a:t>
          </a:r>
          <a:r>
            <a:rPr lang="en-US" dirty="0" smtClean="0"/>
            <a:t> </a:t>
          </a:r>
          <a:r>
            <a:rPr lang="en-US" dirty="0" err="1" smtClean="0"/>
            <a:t>rápidamente</a:t>
          </a:r>
          <a:r>
            <a:rPr lang="en-US" dirty="0" smtClean="0"/>
            <a:t>. (</a:t>
          </a:r>
          <a:r>
            <a:rPr lang="en-US" dirty="0" err="1" smtClean="0"/>
            <a:t>ej</a:t>
          </a:r>
          <a:r>
            <a:rPr lang="en-US" dirty="0" smtClean="0"/>
            <a:t>. Mercado </a:t>
          </a:r>
          <a:r>
            <a:rPr lang="en-US" dirty="0" err="1" smtClean="0"/>
            <a:t>Libre</a:t>
          </a:r>
          <a:r>
            <a:rPr lang="en-US" dirty="0" smtClean="0"/>
            <a:t>) </a:t>
          </a:r>
          <a:r>
            <a:rPr lang="en-US" dirty="0" err="1" smtClean="0"/>
            <a:t>Tiendas</a:t>
          </a:r>
          <a:r>
            <a:rPr lang="en-US" dirty="0" smtClean="0"/>
            <a:t> </a:t>
          </a:r>
          <a:r>
            <a:rPr lang="en-US" dirty="0" err="1" smtClean="0"/>
            <a:t>departamentales</a:t>
          </a:r>
          <a:r>
            <a:rPr lang="en-US" dirty="0" smtClean="0"/>
            <a:t> </a:t>
          </a:r>
          <a:r>
            <a:rPr lang="en-US" dirty="0" err="1" smtClean="0"/>
            <a:t>cran</a:t>
          </a:r>
          <a:r>
            <a:rPr lang="en-US" dirty="0" smtClean="0"/>
            <a:t> </a:t>
          </a:r>
          <a:r>
            <a:rPr lang="en-US" dirty="0" err="1" smtClean="0"/>
            <a:t>su</a:t>
          </a:r>
          <a:r>
            <a:rPr lang="en-US" dirty="0" smtClean="0"/>
            <a:t> </a:t>
          </a:r>
          <a:r>
            <a:rPr lang="en-US" dirty="0" err="1" smtClean="0"/>
            <a:t>sitio</a:t>
          </a:r>
          <a:r>
            <a:rPr lang="en-US" dirty="0" smtClean="0"/>
            <a:t> web </a:t>
          </a:r>
          <a:r>
            <a:rPr lang="en-US" dirty="0" err="1" smtClean="0"/>
            <a:t>para</a:t>
          </a:r>
          <a:r>
            <a:rPr lang="en-US" dirty="0" smtClean="0"/>
            <a:t> </a:t>
          </a:r>
          <a:r>
            <a:rPr lang="en-US" dirty="0" err="1" smtClean="0"/>
            <a:t>que</a:t>
          </a:r>
          <a:r>
            <a:rPr lang="en-US" dirty="0" smtClean="0"/>
            <a:t> los clients </a:t>
          </a:r>
          <a:r>
            <a:rPr lang="en-US" dirty="0" err="1" smtClean="0"/>
            <a:t>realicen</a:t>
          </a:r>
          <a:r>
            <a:rPr lang="en-US" dirty="0" smtClean="0"/>
            <a:t> </a:t>
          </a:r>
          <a:r>
            <a:rPr lang="en-US" dirty="0" err="1" smtClean="0"/>
            <a:t>sus</a:t>
          </a:r>
          <a:r>
            <a:rPr lang="en-US" dirty="0" smtClean="0"/>
            <a:t> </a:t>
          </a:r>
          <a:r>
            <a:rPr lang="en-US" dirty="0" err="1" smtClean="0"/>
            <a:t>compras</a:t>
          </a:r>
          <a:r>
            <a:rPr lang="en-US" dirty="0" smtClean="0"/>
            <a:t> </a:t>
          </a:r>
          <a:r>
            <a:rPr lang="en-US" dirty="0" err="1" smtClean="0"/>
            <a:t>por</a:t>
          </a:r>
          <a:r>
            <a:rPr lang="en-US" dirty="0" smtClean="0"/>
            <a:t> </a:t>
          </a:r>
          <a:r>
            <a:rPr lang="en-US" dirty="0" err="1" smtClean="0"/>
            <a:t>este</a:t>
          </a:r>
          <a:r>
            <a:rPr lang="en-US" dirty="0" smtClean="0"/>
            <a:t> </a:t>
          </a:r>
          <a:r>
            <a:rPr lang="en-US" dirty="0" err="1" smtClean="0"/>
            <a:t>medio</a:t>
          </a:r>
          <a:r>
            <a:rPr lang="en-US" dirty="0" smtClean="0"/>
            <a:t>.</a:t>
          </a:r>
          <a:endParaRPr lang="es-ES_tradnl" dirty="0"/>
        </a:p>
      </dgm:t>
    </dgm:pt>
    <dgm:pt modelId="{BF4CCD0C-1591-194E-8A5F-0F3B940E72E0}" type="parTrans" cxnId="{5DE3D3BC-D3CA-7E42-801A-E000088E8619}">
      <dgm:prSet/>
      <dgm:spPr/>
      <dgm:t>
        <a:bodyPr/>
        <a:lstStyle/>
        <a:p>
          <a:endParaRPr lang="es-ES"/>
        </a:p>
      </dgm:t>
    </dgm:pt>
    <dgm:pt modelId="{E36D799B-D912-4742-A1E2-3EC50A34A4EB}" type="sibTrans" cxnId="{5DE3D3BC-D3CA-7E42-801A-E000088E8619}">
      <dgm:prSet/>
      <dgm:spPr/>
      <dgm:t>
        <a:bodyPr/>
        <a:lstStyle/>
        <a:p>
          <a:endParaRPr lang="es-ES"/>
        </a:p>
      </dgm:t>
    </dgm:pt>
    <dgm:pt modelId="{133D5689-DF8B-264A-BE1B-B6CF4366C0CF}">
      <dgm:prSet phldrT="[Texto]"/>
      <dgm:spPr/>
      <dgm:t>
        <a:bodyPr/>
        <a:lstStyle/>
        <a:p>
          <a:r>
            <a:rPr lang="es-ES" dirty="0" smtClean="0"/>
            <a:t>1999</a:t>
          </a:r>
          <a:endParaRPr lang="es-ES" dirty="0"/>
        </a:p>
      </dgm:t>
    </dgm:pt>
    <dgm:pt modelId="{729DFB4C-B19F-6744-86F0-EC2D6CB7DC63}" type="parTrans" cxnId="{02386EA6-5DA3-C646-AD82-8E6207DC5F47}">
      <dgm:prSet/>
      <dgm:spPr/>
      <dgm:t>
        <a:bodyPr/>
        <a:lstStyle/>
        <a:p>
          <a:endParaRPr lang="es-ES"/>
        </a:p>
      </dgm:t>
    </dgm:pt>
    <dgm:pt modelId="{A3504283-18C8-E248-A103-DE843B25A014}" type="sibTrans" cxnId="{02386EA6-5DA3-C646-AD82-8E6207DC5F47}">
      <dgm:prSet/>
      <dgm:spPr/>
      <dgm:t>
        <a:bodyPr/>
        <a:lstStyle/>
        <a:p>
          <a:endParaRPr lang="es-ES"/>
        </a:p>
      </dgm:t>
    </dgm:pt>
    <dgm:pt modelId="{3D58C830-0AFB-784B-A8D0-D8F7BC97FC39}">
      <dgm:prSet/>
      <dgm:spPr/>
      <dgm:t>
        <a:bodyPr/>
        <a:lstStyle/>
        <a:p>
          <a:r>
            <a:rPr lang="en-US" dirty="0" smtClean="0"/>
            <a:t>La AMA introduce </a:t>
          </a:r>
          <a:r>
            <a:rPr lang="en-US" dirty="0" err="1" smtClean="0"/>
            <a:t>una</a:t>
          </a:r>
          <a:r>
            <a:rPr lang="en-US" dirty="0" smtClean="0"/>
            <a:t> </a:t>
          </a:r>
          <a:r>
            <a:rPr lang="en-US" dirty="0" err="1" smtClean="0"/>
            <a:t>nueva</a:t>
          </a:r>
          <a:r>
            <a:rPr lang="en-US" dirty="0" smtClean="0"/>
            <a:t> </a:t>
          </a:r>
          <a:r>
            <a:rPr lang="en-US" dirty="0" err="1" smtClean="0"/>
            <a:t>definición</a:t>
          </a:r>
          <a:r>
            <a:rPr lang="en-US" dirty="0" smtClean="0"/>
            <a:t>, </a:t>
          </a:r>
          <a:r>
            <a:rPr lang="en-US" dirty="0" err="1" smtClean="0"/>
            <a:t>donde</a:t>
          </a:r>
          <a:r>
            <a:rPr lang="en-US" dirty="0" smtClean="0"/>
            <a:t> el marketing </a:t>
          </a:r>
          <a:r>
            <a:rPr lang="en-US" dirty="0" err="1" smtClean="0"/>
            <a:t>deja</a:t>
          </a:r>
          <a:r>
            <a:rPr lang="en-US" dirty="0" smtClean="0"/>
            <a:t> de </a:t>
          </a:r>
          <a:r>
            <a:rPr lang="en-US" dirty="0" err="1" smtClean="0"/>
            <a:t>ser</a:t>
          </a:r>
          <a:r>
            <a:rPr lang="en-US" dirty="0" smtClean="0"/>
            <a:t> </a:t>
          </a:r>
          <a:r>
            <a:rPr lang="en-US" dirty="0" err="1" smtClean="0"/>
            <a:t>una</a:t>
          </a:r>
          <a:r>
            <a:rPr lang="en-US" dirty="0" smtClean="0"/>
            <a:t> function </a:t>
          </a:r>
          <a:r>
            <a:rPr lang="en-US" dirty="0" err="1" smtClean="0"/>
            <a:t>organizacional</a:t>
          </a:r>
          <a:r>
            <a:rPr lang="en-US" dirty="0" smtClean="0"/>
            <a:t>, lo </a:t>
          </a:r>
          <a:r>
            <a:rPr lang="en-US" dirty="0" err="1" smtClean="0"/>
            <a:t>que</a:t>
          </a:r>
          <a:r>
            <a:rPr lang="en-US" dirty="0" smtClean="0"/>
            <a:t> </a:t>
          </a:r>
          <a:r>
            <a:rPr lang="en-US" dirty="0" err="1" smtClean="0"/>
            <a:t>refleja</a:t>
          </a:r>
          <a:r>
            <a:rPr lang="en-US" dirty="0" smtClean="0"/>
            <a:t> </a:t>
          </a:r>
          <a:r>
            <a:rPr lang="en-US" dirty="0" err="1" smtClean="0"/>
            <a:t>su</a:t>
          </a:r>
          <a:r>
            <a:rPr lang="en-US" dirty="0" smtClean="0"/>
            <a:t> </a:t>
          </a:r>
          <a:r>
            <a:rPr lang="en-US" dirty="0" err="1" smtClean="0"/>
            <a:t>crecimiento</a:t>
          </a:r>
          <a:r>
            <a:rPr lang="en-US" dirty="0" smtClean="0"/>
            <a:t> </a:t>
          </a:r>
          <a:r>
            <a:rPr lang="en-US" dirty="0" err="1" smtClean="0"/>
            <a:t>como</a:t>
          </a:r>
          <a:r>
            <a:rPr lang="en-US" dirty="0" smtClean="0"/>
            <a:t> </a:t>
          </a:r>
          <a:r>
            <a:rPr lang="en-US" dirty="0" err="1" smtClean="0"/>
            <a:t>disciplina</a:t>
          </a:r>
          <a:r>
            <a:rPr lang="en-US" dirty="0" smtClean="0"/>
            <a:t> </a:t>
          </a:r>
          <a:r>
            <a:rPr lang="en-US" dirty="0" err="1" smtClean="0"/>
            <a:t>fuera</a:t>
          </a:r>
          <a:r>
            <a:rPr lang="en-US" dirty="0" smtClean="0"/>
            <a:t> de </a:t>
          </a:r>
          <a:r>
            <a:rPr lang="en-US" dirty="0" err="1" smtClean="0"/>
            <a:t>las</a:t>
          </a:r>
          <a:r>
            <a:rPr lang="en-US" dirty="0" smtClean="0"/>
            <a:t> </a:t>
          </a:r>
          <a:r>
            <a:rPr lang="en-US" dirty="0" err="1" smtClean="0"/>
            <a:t>organizaciones</a:t>
          </a:r>
          <a:endParaRPr lang="es-ES" dirty="0"/>
        </a:p>
      </dgm:t>
    </dgm:pt>
    <dgm:pt modelId="{5E3F4101-E039-E94C-AB27-25DD64DE3CA6}" type="parTrans" cxnId="{42D0F0D5-4A88-E648-ABE1-9B9ED41F2123}">
      <dgm:prSet/>
      <dgm:spPr/>
      <dgm:t>
        <a:bodyPr/>
        <a:lstStyle/>
        <a:p>
          <a:endParaRPr lang="es-ES"/>
        </a:p>
      </dgm:t>
    </dgm:pt>
    <dgm:pt modelId="{D122253A-5416-734F-8FEB-8E36A6F68261}" type="sibTrans" cxnId="{42D0F0D5-4A88-E648-ABE1-9B9ED41F2123}">
      <dgm:prSet/>
      <dgm:spPr/>
      <dgm:t>
        <a:bodyPr/>
        <a:lstStyle/>
        <a:p>
          <a:endParaRPr lang="es-ES"/>
        </a:p>
      </dgm:t>
    </dgm:pt>
    <dgm:pt modelId="{955C4A8A-2BBA-8545-9783-6191B2943D5C}">
      <dgm:prSet phldrT="[Texto]"/>
      <dgm:spPr/>
      <dgm:t>
        <a:bodyPr/>
        <a:lstStyle/>
        <a:p>
          <a:r>
            <a:rPr lang="es-ES" dirty="0" smtClean="0"/>
            <a:t>1990</a:t>
          </a:r>
          <a:endParaRPr lang="es-ES" dirty="0"/>
        </a:p>
      </dgm:t>
    </dgm:pt>
    <dgm:pt modelId="{9AE47DF1-5AA0-3043-913A-A28486387805}" type="sibTrans" cxnId="{9136C99B-A409-2144-BB2B-66FE23214D9C}">
      <dgm:prSet/>
      <dgm:spPr/>
      <dgm:t>
        <a:bodyPr/>
        <a:lstStyle/>
        <a:p>
          <a:endParaRPr lang="es-ES"/>
        </a:p>
      </dgm:t>
    </dgm:pt>
    <dgm:pt modelId="{EE4344A5-3B90-8544-8708-36966933E354}" type="parTrans" cxnId="{9136C99B-A409-2144-BB2B-66FE23214D9C}">
      <dgm:prSet/>
      <dgm:spPr/>
      <dgm:t>
        <a:bodyPr/>
        <a:lstStyle/>
        <a:p>
          <a:endParaRPr lang="es-ES"/>
        </a:p>
      </dgm:t>
    </dgm:pt>
    <dgm:pt modelId="{E91300FF-6BF6-8048-84E6-8D5A8EBCD27B}">
      <dgm:prSet/>
      <dgm:spPr/>
      <dgm:t>
        <a:bodyPr/>
        <a:lstStyle/>
        <a:p>
          <a:r>
            <a:rPr lang="en-US" dirty="0" smtClean="0"/>
            <a:t>TLC </a:t>
          </a:r>
          <a:r>
            <a:rPr lang="en-US" dirty="0" err="1" smtClean="0"/>
            <a:t>ayudó</a:t>
          </a:r>
          <a:r>
            <a:rPr lang="en-US" dirty="0" smtClean="0"/>
            <a:t> al </a:t>
          </a:r>
          <a:r>
            <a:rPr lang="en-US" dirty="0" err="1" smtClean="0"/>
            <a:t>comercio</a:t>
          </a:r>
          <a:r>
            <a:rPr lang="en-US" dirty="0" smtClean="0"/>
            <a:t> al </a:t>
          </a:r>
          <a:r>
            <a:rPr lang="en-US" dirty="0" err="1" smtClean="0"/>
            <a:t>estimular</a:t>
          </a:r>
          <a:r>
            <a:rPr lang="en-US" dirty="0" smtClean="0"/>
            <a:t> </a:t>
          </a:r>
          <a:r>
            <a:rPr lang="en-US" dirty="0" err="1" smtClean="0"/>
            <a:t>las</a:t>
          </a:r>
          <a:r>
            <a:rPr lang="en-US" dirty="0" smtClean="0"/>
            <a:t> </a:t>
          </a:r>
          <a:r>
            <a:rPr lang="en-US" dirty="0" err="1" smtClean="0"/>
            <a:t>exportaciones</a:t>
          </a:r>
          <a:r>
            <a:rPr lang="en-US" dirty="0" smtClean="0"/>
            <a:t>, </a:t>
          </a:r>
          <a:r>
            <a:rPr lang="en-US" dirty="0" err="1" smtClean="0"/>
            <a:t>haciendo</a:t>
          </a:r>
          <a:r>
            <a:rPr lang="en-US" dirty="0" smtClean="0"/>
            <a:t> </a:t>
          </a:r>
          <a:r>
            <a:rPr lang="en-US" dirty="0" err="1" smtClean="0"/>
            <a:t>así</a:t>
          </a:r>
          <a:r>
            <a:rPr lang="en-US" dirty="0" smtClean="0"/>
            <a:t> </a:t>
          </a:r>
          <a:r>
            <a:rPr lang="en-US" dirty="0" err="1" smtClean="0"/>
            <a:t>que</a:t>
          </a:r>
          <a:r>
            <a:rPr lang="en-US" dirty="0" smtClean="0"/>
            <a:t> el </a:t>
          </a:r>
          <a:r>
            <a:rPr lang="en-US" dirty="0" err="1" smtClean="0"/>
            <a:t>país</a:t>
          </a:r>
          <a:r>
            <a:rPr lang="en-US" dirty="0" smtClean="0"/>
            <a:t> entre a </a:t>
          </a:r>
          <a:r>
            <a:rPr lang="en-US" dirty="0" err="1" smtClean="0"/>
            <a:t>una</a:t>
          </a:r>
          <a:r>
            <a:rPr lang="en-US" dirty="0" smtClean="0"/>
            <a:t> </a:t>
          </a:r>
          <a:r>
            <a:rPr lang="en-US" dirty="0" err="1" smtClean="0"/>
            <a:t>etapa</a:t>
          </a:r>
          <a:r>
            <a:rPr lang="en-US" dirty="0" smtClean="0"/>
            <a:t> de </a:t>
          </a:r>
          <a:r>
            <a:rPr lang="en-US" dirty="0" err="1" smtClean="0"/>
            <a:t>modernización</a:t>
          </a:r>
          <a:r>
            <a:rPr lang="en-US" dirty="0" smtClean="0"/>
            <a:t>. </a:t>
          </a:r>
          <a:r>
            <a:rPr lang="en-US" dirty="0" err="1" smtClean="0"/>
            <a:t>Surgen</a:t>
          </a:r>
          <a:r>
            <a:rPr lang="en-US" dirty="0" smtClean="0"/>
            <a:t> </a:t>
          </a:r>
          <a:r>
            <a:rPr lang="en-US" dirty="0" err="1" smtClean="0"/>
            <a:t>importantes</a:t>
          </a:r>
          <a:r>
            <a:rPr lang="en-US" dirty="0" smtClean="0"/>
            <a:t> </a:t>
          </a:r>
          <a:r>
            <a:rPr lang="en-US" dirty="0" err="1" smtClean="0"/>
            <a:t>avances</a:t>
          </a:r>
          <a:r>
            <a:rPr lang="en-US" dirty="0" smtClean="0"/>
            <a:t> </a:t>
          </a:r>
          <a:r>
            <a:rPr lang="en-US" dirty="0" err="1" smtClean="0"/>
            <a:t>tecnológicos</a:t>
          </a:r>
          <a:r>
            <a:rPr lang="en-US" dirty="0" smtClean="0"/>
            <a:t>, </a:t>
          </a:r>
          <a:r>
            <a:rPr lang="en-US" dirty="0" err="1" smtClean="0"/>
            <a:t>uso</a:t>
          </a:r>
          <a:r>
            <a:rPr lang="en-US" dirty="0" smtClean="0"/>
            <a:t> de Internet y </a:t>
          </a:r>
          <a:r>
            <a:rPr lang="en-US" dirty="0" err="1" smtClean="0"/>
            <a:t>las</a:t>
          </a:r>
          <a:r>
            <a:rPr lang="en-US" dirty="0" smtClean="0"/>
            <a:t> bases de </a:t>
          </a:r>
          <a:r>
            <a:rPr lang="en-US" dirty="0" err="1" smtClean="0"/>
            <a:t>datos</a:t>
          </a:r>
          <a:r>
            <a:rPr lang="en-US" dirty="0" smtClean="0"/>
            <a:t>. (</a:t>
          </a:r>
          <a:r>
            <a:rPr lang="en-US" dirty="0" err="1" smtClean="0"/>
            <a:t>Mercadotecnia</a:t>
          </a:r>
          <a:r>
            <a:rPr lang="en-US" dirty="0" smtClean="0"/>
            <a:t> </a:t>
          </a:r>
          <a:r>
            <a:rPr lang="en-US" dirty="0" err="1" smtClean="0"/>
            <a:t>personalizada</a:t>
          </a:r>
          <a:r>
            <a:rPr lang="en-US" dirty="0" smtClean="0"/>
            <a:t>) </a:t>
          </a:r>
          <a:r>
            <a:rPr lang="en-US" dirty="0" err="1" smtClean="0"/>
            <a:t>Comienza</a:t>
          </a:r>
          <a:r>
            <a:rPr lang="en-US" dirty="0" smtClean="0"/>
            <a:t> a </a:t>
          </a:r>
          <a:r>
            <a:rPr lang="en-US" dirty="0" err="1" smtClean="0"/>
            <a:t>desarrollarse</a:t>
          </a:r>
          <a:r>
            <a:rPr lang="en-US" dirty="0" smtClean="0"/>
            <a:t> e-commerce </a:t>
          </a:r>
          <a:endParaRPr lang="es-ES" dirty="0"/>
        </a:p>
      </dgm:t>
    </dgm:pt>
    <dgm:pt modelId="{08C28FA6-4157-1249-81E3-16391A93ECCC}" type="parTrans" cxnId="{5E410F09-D00E-5C49-B8FC-02C0F18FA82D}">
      <dgm:prSet/>
      <dgm:spPr/>
      <dgm:t>
        <a:bodyPr/>
        <a:lstStyle/>
        <a:p>
          <a:endParaRPr lang="es-ES"/>
        </a:p>
      </dgm:t>
    </dgm:pt>
    <dgm:pt modelId="{C4164514-7E12-4B43-A938-FB6A434DFB33}" type="sibTrans" cxnId="{5E410F09-D00E-5C49-B8FC-02C0F18FA82D}">
      <dgm:prSet/>
      <dgm:spPr/>
      <dgm:t>
        <a:bodyPr/>
        <a:lstStyle/>
        <a:p>
          <a:endParaRPr lang="es-ES"/>
        </a:p>
      </dgm:t>
    </dgm:pt>
    <dgm:pt modelId="{8AC7222D-A010-E740-9654-109EE0953F63}">
      <dgm:prSet phldrT="[Texto]"/>
      <dgm:spPr/>
      <dgm:t>
        <a:bodyPr/>
        <a:lstStyle/>
        <a:p>
          <a:r>
            <a:rPr lang="es-ES" dirty="0" smtClean="0"/>
            <a:t>Surgen nuevas </a:t>
          </a:r>
          <a:r>
            <a:rPr lang="es-MX" dirty="0" smtClean="0"/>
            <a:t>teorías como Benchmarking, marketing social, marketing global, la comunicación de marketing integrado y el </a:t>
          </a:r>
          <a:r>
            <a:rPr lang="es-MX" i="1" dirty="0" smtClean="0"/>
            <a:t>merchandising.</a:t>
          </a:r>
          <a:endParaRPr lang="es-ES" dirty="0"/>
        </a:p>
      </dgm:t>
    </dgm:pt>
    <dgm:pt modelId="{575829C7-5843-6046-8140-8C5CD52FE1BB}" type="parTrans" cxnId="{AE9ABA70-6B7F-8F48-892A-D7D5A035897E}">
      <dgm:prSet/>
      <dgm:spPr/>
      <dgm:t>
        <a:bodyPr/>
        <a:lstStyle/>
        <a:p>
          <a:endParaRPr lang="es-ES"/>
        </a:p>
      </dgm:t>
    </dgm:pt>
    <dgm:pt modelId="{9A09A97B-5DB1-4F4B-B883-16E2F754BC92}" type="sibTrans" cxnId="{AE9ABA70-6B7F-8F48-892A-D7D5A035897E}">
      <dgm:prSet/>
      <dgm:spPr/>
      <dgm:t>
        <a:bodyPr/>
        <a:lstStyle/>
        <a:p>
          <a:endParaRPr lang="es-ES"/>
        </a:p>
      </dgm:t>
    </dgm:pt>
    <dgm:pt modelId="{68FD4A32-A2B7-9B4C-832A-9E281F6897EA}" type="pres">
      <dgm:prSet presAssocID="{32086664-011F-9841-9A4F-FC52C42966A8}" presName="linearFlow" presStyleCnt="0">
        <dgm:presLayoutVars>
          <dgm:dir/>
          <dgm:animLvl val="lvl"/>
          <dgm:resizeHandles val="exact"/>
        </dgm:presLayoutVars>
      </dgm:prSet>
      <dgm:spPr/>
      <dgm:t>
        <a:bodyPr/>
        <a:lstStyle/>
        <a:p>
          <a:endParaRPr lang="es-ES"/>
        </a:p>
      </dgm:t>
    </dgm:pt>
    <dgm:pt modelId="{7D611D72-459C-3842-A465-37DAD50188C0}" type="pres">
      <dgm:prSet presAssocID="{7A0115B5-DCE8-ED49-884C-306560277B63}" presName="composite" presStyleCnt="0"/>
      <dgm:spPr/>
    </dgm:pt>
    <dgm:pt modelId="{8D206121-BC0D-AA4D-B79A-437DF35E992A}" type="pres">
      <dgm:prSet presAssocID="{7A0115B5-DCE8-ED49-884C-306560277B63}" presName="parentText" presStyleLbl="alignNode1" presStyleIdx="0" presStyleCnt="5">
        <dgm:presLayoutVars>
          <dgm:chMax val="1"/>
          <dgm:bulletEnabled val="1"/>
        </dgm:presLayoutVars>
      </dgm:prSet>
      <dgm:spPr/>
      <dgm:t>
        <a:bodyPr/>
        <a:lstStyle/>
        <a:p>
          <a:endParaRPr lang="es-ES"/>
        </a:p>
      </dgm:t>
    </dgm:pt>
    <dgm:pt modelId="{4D4962EC-2C05-DD43-96A3-FC8EDBE668E7}" type="pres">
      <dgm:prSet presAssocID="{7A0115B5-DCE8-ED49-884C-306560277B63}" presName="descendantText" presStyleLbl="alignAcc1" presStyleIdx="0" presStyleCnt="5">
        <dgm:presLayoutVars>
          <dgm:bulletEnabled val="1"/>
        </dgm:presLayoutVars>
      </dgm:prSet>
      <dgm:spPr/>
      <dgm:t>
        <a:bodyPr/>
        <a:lstStyle/>
        <a:p>
          <a:endParaRPr lang="es-ES"/>
        </a:p>
      </dgm:t>
    </dgm:pt>
    <dgm:pt modelId="{A1C4670E-BD74-A840-B874-64B61BCA303F}" type="pres">
      <dgm:prSet presAssocID="{65975419-A591-E447-BCE5-4CB1D3291201}" presName="sp" presStyleCnt="0"/>
      <dgm:spPr/>
    </dgm:pt>
    <dgm:pt modelId="{E2B667EA-2B68-8244-8A4E-ADE5F1E844BB}" type="pres">
      <dgm:prSet presAssocID="{955C4A8A-2BBA-8545-9783-6191B2943D5C}" presName="composite" presStyleCnt="0"/>
      <dgm:spPr/>
    </dgm:pt>
    <dgm:pt modelId="{7C70AE8D-BF98-1345-BB85-D51D085B5D4D}" type="pres">
      <dgm:prSet presAssocID="{955C4A8A-2BBA-8545-9783-6191B2943D5C}" presName="parentText" presStyleLbl="alignNode1" presStyleIdx="1" presStyleCnt="5">
        <dgm:presLayoutVars>
          <dgm:chMax val="1"/>
          <dgm:bulletEnabled val="1"/>
        </dgm:presLayoutVars>
      </dgm:prSet>
      <dgm:spPr/>
      <dgm:t>
        <a:bodyPr/>
        <a:lstStyle/>
        <a:p>
          <a:endParaRPr lang="es-ES"/>
        </a:p>
      </dgm:t>
    </dgm:pt>
    <dgm:pt modelId="{5BE8D35B-48C7-1C40-84A6-FB9207C416FF}" type="pres">
      <dgm:prSet presAssocID="{955C4A8A-2BBA-8545-9783-6191B2943D5C}" presName="descendantText" presStyleLbl="alignAcc1" presStyleIdx="1" presStyleCnt="5">
        <dgm:presLayoutVars>
          <dgm:bulletEnabled val="1"/>
        </dgm:presLayoutVars>
      </dgm:prSet>
      <dgm:spPr/>
      <dgm:t>
        <a:bodyPr/>
        <a:lstStyle/>
        <a:p>
          <a:endParaRPr lang="es-ES"/>
        </a:p>
      </dgm:t>
    </dgm:pt>
    <dgm:pt modelId="{5A53FF4F-C6A5-3B4F-AE41-EE332C71DB5E}" type="pres">
      <dgm:prSet presAssocID="{9AE47DF1-5AA0-3043-913A-A28486387805}" presName="sp" presStyleCnt="0"/>
      <dgm:spPr/>
    </dgm:pt>
    <dgm:pt modelId="{522CA3CE-CFC4-FE46-BCAB-5D335C66C27C}" type="pres">
      <dgm:prSet presAssocID="{7B91CAF1-6FD8-8F46-B51F-C98022E6FE64}" presName="composite" presStyleCnt="0"/>
      <dgm:spPr/>
    </dgm:pt>
    <dgm:pt modelId="{0E578F6C-DAE0-8643-8464-2B87CFED59AB}" type="pres">
      <dgm:prSet presAssocID="{7B91CAF1-6FD8-8F46-B51F-C98022E6FE64}" presName="parentText" presStyleLbl="alignNode1" presStyleIdx="2" presStyleCnt="5">
        <dgm:presLayoutVars>
          <dgm:chMax val="1"/>
          <dgm:bulletEnabled val="1"/>
        </dgm:presLayoutVars>
      </dgm:prSet>
      <dgm:spPr/>
      <dgm:t>
        <a:bodyPr/>
        <a:lstStyle/>
        <a:p>
          <a:endParaRPr lang="es-ES"/>
        </a:p>
      </dgm:t>
    </dgm:pt>
    <dgm:pt modelId="{E730F882-1523-A244-83B0-85AF79478646}" type="pres">
      <dgm:prSet presAssocID="{7B91CAF1-6FD8-8F46-B51F-C98022E6FE64}" presName="descendantText" presStyleLbl="alignAcc1" presStyleIdx="2" presStyleCnt="5">
        <dgm:presLayoutVars>
          <dgm:bulletEnabled val="1"/>
        </dgm:presLayoutVars>
      </dgm:prSet>
      <dgm:spPr/>
      <dgm:t>
        <a:bodyPr/>
        <a:lstStyle/>
        <a:p>
          <a:endParaRPr lang="es-ES"/>
        </a:p>
      </dgm:t>
    </dgm:pt>
    <dgm:pt modelId="{4F3BF720-6634-3F4D-BBFD-B1AE59C8EC67}" type="pres">
      <dgm:prSet presAssocID="{95CE049F-3001-EE4F-B4F4-AA87FD102CDC}" presName="sp" presStyleCnt="0"/>
      <dgm:spPr/>
    </dgm:pt>
    <dgm:pt modelId="{97CC4573-4B58-694C-8387-A2177A480919}" type="pres">
      <dgm:prSet presAssocID="{133D5689-DF8B-264A-BE1B-B6CF4366C0CF}" presName="composite" presStyleCnt="0"/>
      <dgm:spPr/>
    </dgm:pt>
    <dgm:pt modelId="{E4D6AFEE-B45A-2F48-BF1F-91E919E7E353}" type="pres">
      <dgm:prSet presAssocID="{133D5689-DF8B-264A-BE1B-B6CF4366C0CF}" presName="parentText" presStyleLbl="alignNode1" presStyleIdx="3" presStyleCnt="5">
        <dgm:presLayoutVars>
          <dgm:chMax val="1"/>
          <dgm:bulletEnabled val="1"/>
        </dgm:presLayoutVars>
      </dgm:prSet>
      <dgm:spPr/>
      <dgm:t>
        <a:bodyPr/>
        <a:lstStyle/>
        <a:p>
          <a:endParaRPr lang="es-ES"/>
        </a:p>
      </dgm:t>
    </dgm:pt>
    <dgm:pt modelId="{7914A9AF-79C0-E046-BA98-A1E800923DAC}" type="pres">
      <dgm:prSet presAssocID="{133D5689-DF8B-264A-BE1B-B6CF4366C0CF}" presName="descendantText" presStyleLbl="alignAcc1" presStyleIdx="3" presStyleCnt="5">
        <dgm:presLayoutVars>
          <dgm:bulletEnabled val="1"/>
        </dgm:presLayoutVars>
      </dgm:prSet>
      <dgm:spPr/>
      <dgm:t>
        <a:bodyPr/>
        <a:lstStyle/>
        <a:p>
          <a:endParaRPr lang="es-ES"/>
        </a:p>
      </dgm:t>
    </dgm:pt>
    <dgm:pt modelId="{21E6BF6F-6CD6-2B45-A770-A2E6322E8F94}" type="pres">
      <dgm:prSet presAssocID="{A3504283-18C8-E248-A103-DE843B25A014}" presName="sp" presStyleCnt="0"/>
      <dgm:spPr/>
    </dgm:pt>
    <dgm:pt modelId="{C25576BB-182B-4B4D-AFB6-107AD5EAE2CC}" type="pres">
      <dgm:prSet presAssocID="{D8AB20DD-D8F4-7045-9690-E280436C735C}" presName="composite" presStyleCnt="0"/>
      <dgm:spPr/>
    </dgm:pt>
    <dgm:pt modelId="{74106F29-FC26-F143-B220-044828511108}" type="pres">
      <dgm:prSet presAssocID="{D8AB20DD-D8F4-7045-9690-E280436C735C}" presName="parentText" presStyleLbl="alignNode1" presStyleIdx="4" presStyleCnt="5">
        <dgm:presLayoutVars>
          <dgm:chMax val="1"/>
          <dgm:bulletEnabled val="1"/>
        </dgm:presLayoutVars>
      </dgm:prSet>
      <dgm:spPr/>
      <dgm:t>
        <a:bodyPr/>
        <a:lstStyle/>
        <a:p>
          <a:endParaRPr lang="es-ES"/>
        </a:p>
      </dgm:t>
    </dgm:pt>
    <dgm:pt modelId="{4F8305C0-298C-A74B-95CD-D639FF3150F5}" type="pres">
      <dgm:prSet presAssocID="{D8AB20DD-D8F4-7045-9690-E280436C735C}" presName="descendantText" presStyleLbl="alignAcc1" presStyleIdx="4" presStyleCnt="5">
        <dgm:presLayoutVars>
          <dgm:bulletEnabled val="1"/>
        </dgm:presLayoutVars>
      </dgm:prSet>
      <dgm:spPr/>
      <dgm:t>
        <a:bodyPr/>
        <a:lstStyle/>
        <a:p>
          <a:endParaRPr lang="es-ES"/>
        </a:p>
      </dgm:t>
    </dgm:pt>
  </dgm:ptLst>
  <dgm:cxnLst>
    <dgm:cxn modelId="{8949FDEC-C2A4-8648-8260-DC4E2001359A}" type="presOf" srcId="{32086664-011F-9841-9A4F-FC52C42966A8}" destId="{68FD4A32-A2B7-9B4C-832A-9E281F6897EA}" srcOrd="0" destOrd="0" presId="urn:microsoft.com/office/officeart/2005/8/layout/chevron2"/>
    <dgm:cxn modelId="{5E410F09-D00E-5C49-B8FC-02C0F18FA82D}" srcId="{955C4A8A-2BBA-8545-9783-6191B2943D5C}" destId="{E91300FF-6BF6-8048-84E6-8D5A8EBCD27B}" srcOrd="0" destOrd="0" parTransId="{08C28FA6-4157-1249-81E3-16391A93ECCC}" sibTransId="{C4164514-7E12-4B43-A938-FB6A434DFB33}"/>
    <dgm:cxn modelId="{F495FDEE-51FC-ED40-9A49-C67F4AB1DC06}" type="presOf" srcId="{955C4A8A-2BBA-8545-9783-6191B2943D5C}" destId="{7C70AE8D-BF98-1345-BB85-D51D085B5D4D}" srcOrd="0" destOrd="0" presId="urn:microsoft.com/office/officeart/2005/8/layout/chevron2"/>
    <dgm:cxn modelId="{9136C99B-A409-2144-BB2B-66FE23214D9C}" srcId="{32086664-011F-9841-9A4F-FC52C42966A8}" destId="{955C4A8A-2BBA-8545-9783-6191B2943D5C}" srcOrd="1" destOrd="0" parTransId="{EE4344A5-3B90-8544-8708-36966933E354}" sibTransId="{9AE47DF1-5AA0-3043-913A-A28486387805}"/>
    <dgm:cxn modelId="{EFA94286-9021-EC44-8E62-0F939BDF2A0B}" type="presOf" srcId="{E91300FF-6BF6-8048-84E6-8D5A8EBCD27B}" destId="{5BE8D35B-48C7-1C40-84A6-FB9207C416FF}" srcOrd="0" destOrd="0" presId="urn:microsoft.com/office/officeart/2005/8/layout/chevron2"/>
    <dgm:cxn modelId="{5DE3D3BC-D3CA-7E42-801A-E000088E8619}" srcId="{133D5689-DF8B-264A-BE1B-B6CF4366C0CF}" destId="{2FCB3BB8-6E69-5E4C-8666-9FB731BFAD18}" srcOrd="0" destOrd="0" parTransId="{BF4CCD0C-1591-194E-8A5F-0F3B940E72E0}" sibTransId="{E36D799B-D912-4742-A1E2-3EC50A34A4EB}"/>
    <dgm:cxn modelId="{02386EA6-5DA3-C646-AD82-8E6207DC5F47}" srcId="{32086664-011F-9841-9A4F-FC52C42966A8}" destId="{133D5689-DF8B-264A-BE1B-B6CF4366C0CF}" srcOrd="3" destOrd="0" parTransId="{729DFB4C-B19F-6744-86F0-EC2D6CB7DC63}" sibTransId="{A3504283-18C8-E248-A103-DE843B25A014}"/>
    <dgm:cxn modelId="{21CC0EBE-FA02-C64E-874C-F5141B43CE10}" srcId="{32086664-011F-9841-9A4F-FC52C42966A8}" destId="{7B91CAF1-6FD8-8F46-B51F-C98022E6FE64}" srcOrd="2" destOrd="0" parTransId="{89CD26F9-668A-9E44-B0B4-83C4D0B87D3D}" sibTransId="{95CE049F-3001-EE4F-B4F4-AA87FD102CDC}"/>
    <dgm:cxn modelId="{2751E0A2-9851-8D48-BA58-306F266DEBC9}" type="presOf" srcId="{2FCB3BB8-6E69-5E4C-8666-9FB731BFAD18}" destId="{7914A9AF-79C0-E046-BA98-A1E800923DAC}" srcOrd="0" destOrd="0" presId="urn:microsoft.com/office/officeart/2005/8/layout/chevron2"/>
    <dgm:cxn modelId="{06CF3907-EC25-D641-B4DC-B780E02EAC41}" type="presOf" srcId="{7B91CAF1-6FD8-8F46-B51F-C98022E6FE64}" destId="{0E578F6C-DAE0-8643-8464-2B87CFED59AB}" srcOrd="0" destOrd="0" presId="urn:microsoft.com/office/officeart/2005/8/layout/chevron2"/>
    <dgm:cxn modelId="{D0475C57-ECDF-C744-AC83-7AC786405AFC}" type="presOf" srcId="{8AC7222D-A010-E740-9654-109EE0953F63}" destId="{4D4962EC-2C05-DD43-96A3-FC8EDBE668E7}" srcOrd="0" destOrd="0" presId="urn:microsoft.com/office/officeart/2005/8/layout/chevron2"/>
    <dgm:cxn modelId="{B41365AF-413C-5542-9FB7-7CE5A8AD7406}" type="presOf" srcId="{19CA2E8D-F8C1-294E-9874-E1680FB9657C}" destId="{E730F882-1523-A244-83B0-85AF79478646}" srcOrd="0" destOrd="0" presId="urn:microsoft.com/office/officeart/2005/8/layout/chevron2"/>
    <dgm:cxn modelId="{4259F4D9-FD20-0843-801E-428A4857CFA6}" type="presOf" srcId="{7A0115B5-DCE8-ED49-884C-306560277B63}" destId="{8D206121-BC0D-AA4D-B79A-437DF35E992A}" srcOrd="0" destOrd="0" presId="urn:microsoft.com/office/officeart/2005/8/layout/chevron2"/>
    <dgm:cxn modelId="{0CCF42F7-ABDF-BF45-8619-51893DDEC034}" srcId="{32086664-011F-9841-9A4F-FC52C42966A8}" destId="{D8AB20DD-D8F4-7045-9690-E280436C735C}" srcOrd="4" destOrd="0" parTransId="{34649635-FDD4-174F-A822-FA9DC6B008BF}" sibTransId="{4FEE8F41-3C12-674F-BA09-27E855198B41}"/>
    <dgm:cxn modelId="{C9B82EB3-8F8C-BB40-99A2-10AF49C207D1}" type="presOf" srcId="{133D5689-DF8B-264A-BE1B-B6CF4366C0CF}" destId="{E4D6AFEE-B45A-2F48-BF1F-91E919E7E353}" srcOrd="0" destOrd="0" presId="urn:microsoft.com/office/officeart/2005/8/layout/chevron2"/>
    <dgm:cxn modelId="{9AE74FC8-14A9-7541-8AE6-42275EE7351F}" srcId="{32086664-011F-9841-9A4F-FC52C42966A8}" destId="{7A0115B5-DCE8-ED49-884C-306560277B63}" srcOrd="0" destOrd="0" parTransId="{75D0D5CC-E664-E149-9621-DE0CFAA38F56}" sibTransId="{65975419-A591-E447-BCE5-4CB1D3291201}"/>
    <dgm:cxn modelId="{FE859343-B105-C347-B852-331F77CEC60A}" type="presOf" srcId="{3D58C830-0AFB-784B-A8D0-D8F7BC97FC39}" destId="{4F8305C0-298C-A74B-95CD-D639FF3150F5}" srcOrd="0" destOrd="0" presId="urn:microsoft.com/office/officeart/2005/8/layout/chevron2"/>
    <dgm:cxn modelId="{42D0F0D5-4A88-E648-ABE1-9B9ED41F2123}" srcId="{D8AB20DD-D8F4-7045-9690-E280436C735C}" destId="{3D58C830-0AFB-784B-A8D0-D8F7BC97FC39}" srcOrd="0" destOrd="0" parTransId="{5E3F4101-E039-E94C-AB27-25DD64DE3CA6}" sibTransId="{D122253A-5416-734F-8FEB-8E36A6F68261}"/>
    <dgm:cxn modelId="{AE9ABA70-6B7F-8F48-892A-D7D5A035897E}" srcId="{7A0115B5-DCE8-ED49-884C-306560277B63}" destId="{8AC7222D-A010-E740-9654-109EE0953F63}" srcOrd="0" destOrd="0" parTransId="{575829C7-5843-6046-8140-8C5CD52FE1BB}" sibTransId="{9A09A97B-5DB1-4F4B-B883-16E2F754BC92}"/>
    <dgm:cxn modelId="{DB74E1BA-9DFC-C64E-B918-360EA951475E}" type="presOf" srcId="{D8AB20DD-D8F4-7045-9690-E280436C735C}" destId="{74106F29-FC26-F143-B220-044828511108}" srcOrd="0" destOrd="0" presId="urn:microsoft.com/office/officeart/2005/8/layout/chevron2"/>
    <dgm:cxn modelId="{BC0D628E-92AD-F340-BBAB-F613FA0D13E8}" srcId="{7B91CAF1-6FD8-8F46-B51F-C98022E6FE64}" destId="{19CA2E8D-F8C1-294E-9874-E1680FB9657C}" srcOrd="0" destOrd="0" parTransId="{FE642939-1420-A643-BCD6-F6868E5DA334}" sibTransId="{3983EF15-35C9-594B-BB28-266ECA0AD74E}"/>
    <dgm:cxn modelId="{E02A1A6E-55B6-DB40-82EE-35482EA19FA8}" type="presParOf" srcId="{68FD4A32-A2B7-9B4C-832A-9E281F6897EA}" destId="{7D611D72-459C-3842-A465-37DAD50188C0}" srcOrd="0" destOrd="0" presId="urn:microsoft.com/office/officeart/2005/8/layout/chevron2"/>
    <dgm:cxn modelId="{6DC2F569-27B3-DB41-8D3B-D1E3DDE71C2D}" type="presParOf" srcId="{7D611D72-459C-3842-A465-37DAD50188C0}" destId="{8D206121-BC0D-AA4D-B79A-437DF35E992A}" srcOrd="0" destOrd="0" presId="urn:microsoft.com/office/officeart/2005/8/layout/chevron2"/>
    <dgm:cxn modelId="{D2836501-0BA3-6240-BF85-7CABDD46226B}" type="presParOf" srcId="{7D611D72-459C-3842-A465-37DAD50188C0}" destId="{4D4962EC-2C05-DD43-96A3-FC8EDBE668E7}" srcOrd="1" destOrd="0" presId="urn:microsoft.com/office/officeart/2005/8/layout/chevron2"/>
    <dgm:cxn modelId="{B49875BF-214B-1B43-80CB-E04146CF4000}" type="presParOf" srcId="{68FD4A32-A2B7-9B4C-832A-9E281F6897EA}" destId="{A1C4670E-BD74-A840-B874-64B61BCA303F}" srcOrd="1" destOrd="0" presId="urn:microsoft.com/office/officeart/2005/8/layout/chevron2"/>
    <dgm:cxn modelId="{CFA7112C-5355-E845-9318-2EC4FFE13D92}" type="presParOf" srcId="{68FD4A32-A2B7-9B4C-832A-9E281F6897EA}" destId="{E2B667EA-2B68-8244-8A4E-ADE5F1E844BB}" srcOrd="2" destOrd="0" presId="urn:microsoft.com/office/officeart/2005/8/layout/chevron2"/>
    <dgm:cxn modelId="{908CC7E6-8A7E-9D4B-AB05-63C5395D76DB}" type="presParOf" srcId="{E2B667EA-2B68-8244-8A4E-ADE5F1E844BB}" destId="{7C70AE8D-BF98-1345-BB85-D51D085B5D4D}" srcOrd="0" destOrd="0" presId="urn:microsoft.com/office/officeart/2005/8/layout/chevron2"/>
    <dgm:cxn modelId="{96E90720-60E5-5D43-9057-6CEA48451EDF}" type="presParOf" srcId="{E2B667EA-2B68-8244-8A4E-ADE5F1E844BB}" destId="{5BE8D35B-48C7-1C40-84A6-FB9207C416FF}" srcOrd="1" destOrd="0" presId="urn:microsoft.com/office/officeart/2005/8/layout/chevron2"/>
    <dgm:cxn modelId="{36D31F0F-A734-6A42-B673-E263A1075F60}" type="presParOf" srcId="{68FD4A32-A2B7-9B4C-832A-9E281F6897EA}" destId="{5A53FF4F-C6A5-3B4F-AE41-EE332C71DB5E}" srcOrd="3" destOrd="0" presId="urn:microsoft.com/office/officeart/2005/8/layout/chevron2"/>
    <dgm:cxn modelId="{D41A068B-054A-814D-872C-BAD8FECEB48E}" type="presParOf" srcId="{68FD4A32-A2B7-9B4C-832A-9E281F6897EA}" destId="{522CA3CE-CFC4-FE46-BCAB-5D335C66C27C}" srcOrd="4" destOrd="0" presId="urn:microsoft.com/office/officeart/2005/8/layout/chevron2"/>
    <dgm:cxn modelId="{1724B63B-C389-5441-AC04-7472D76E27DD}" type="presParOf" srcId="{522CA3CE-CFC4-FE46-BCAB-5D335C66C27C}" destId="{0E578F6C-DAE0-8643-8464-2B87CFED59AB}" srcOrd="0" destOrd="0" presId="urn:microsoft.com/office/officeart/2005/8/layout/chevron2"/>
    <dgm:cxn modelId="{7D5D2990-F9C6-A741-930E-F37864F3F474}" type="presParOf" srcId="{522CA3CE-CFC4-FE46-BCAB-5D335C66C27C}" destId="{E730F882-1523-A244-83B0-85AF79478646}" srcOrd="1" destOrd="0" presId="urn:microsoft.com/office/officeart/2005/8/layout/chevron2"/>
    <dgm:cxn modelId="{A2DBFEAD-71AB-0244-BDF5-917C9BF13FD5}" type="presParOf" srcId="{68FD4A32-A2B7-9B4C-832A-9E281F6897EA}" destId="{4F3BF720-6634-3F4D-BBFD-B1AE59C8EC67}" srcOrd="5" destOrd="0" presId="urn:microsoft.com/office/officeart/2005/8/layout/chevron2"/>
    <dgm:cxn modelId="{5CD4424A-FF01-DD45-9DE1-459156D2023B}" type="presParOf" srcId="{68FD4A32-A2B7-9B4C-832A-9E281F6897EA}" destId="{97CC4573-4B58-694C-8387-A2177A480919}" srcOrd="6" destOrd="0" presId="urn:microsoft.com/office/officeart/2005/8/layout/chevron2"/>
    <dgm:cxn modelId="{371989BD-7E0C-5A4C-901E-6E4DA7D764A2}" type="presParOf" srcId="{97CC4573-4B58-694C-8387-A2177A480919}" destId="{E4D6AFEE-B45A-2F48-BF1F-91E919E7E353}" srcOrd="0" destOrd="0" presId="urn:microsoft.com/office/officeart/2005/8/layout/chevron2"/>
    <dgm:cxn modelId="{EF0B7782-C0FA-D245-9F88-B80561D155AD}" type="presParOf" srcId="{97CC4573-4B58-694C-8387-A2177A480919}" destId="{7914A9AF-79C0-E046-BA98-A1E800923DAC}" srcOrd="1" destOrd="0" presId="urn:microsoft.com/office/officeart/2005/8/layout/chevron2"/>
    <dgm:cxn modelId="{A8A69B89-E4C3-2A49-8DDC-11D39858FF5D}" type="presParOf" srcId="{68FD4A32-A2B7-9B4C-832A-9E281F6897EA}" destId="{21E6BF6F-6CD6-2B45-A770-A2E6322E8F94}" srcOrd="7" destOrd="0" presId="urn:microsoft.com/office/officeart/2005/8/layout/chevron2"/>
    <dgm:cxn modelId="{CC159224-C507-154D-ACAC-9A5D28A030F1}" type="presParOf" srcId="{68FD4A32-A2B7-9B4C-832A-9E281F6897EA}" destId="{C25576BB-182B-4B4D-AFB6-107AD5EAE2CC}" srcOrd="8" destOrd="0" presId="urn:microsoft.com/office/officeart/2005/8/layout/chevron2"/>
    <dgm:cxn modelId="{FE3E02BD-B13D-8A41-B811-3C7D0428474C}" type="presParOf" srcId="{C25576BB-182B-4B4D-AFB6-107AD5EAE2CC}" destId="{74106F29-FC26-F143-B220-044828511108}" srcOrd="0" destOrd="0" presId="urn:microsoft.com/office/officeart/2005/8/layout/chevron2"/>
    <dgm:cxn modelId="{13EC7D72-A499-0C4A-AFD1-68C5CB0AA202}" type="presParOf" srcId="{C25576BB-182B-4B4D-AFB6-107AD5EAE2CC}" destId="{4F8305C0-298C-A74B-95CD-D639FF3150F5}"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91148B-0F93-CB4A-A009-51010E0589F4}">
      <dsp:nvSpPr>
        <dsp:cNvPr id="0" name=""/>
        <dsp:cNvSpPr/>
      </dsp:nvSpPr>
      <dsp:spPr>
        <a:xfrm>
          <a:off x="404905" y="1184448"/>
          <a:ext cx="7288306" cy="6625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b" anchorCtr="0">
          <a:noAutofit/>
        </a:bodyPr>
        <a:lstStyle/>
        <a:p>
          <a:pPr lvl="0" algn="l" defTabSz="800100">
            <a:lnSpc>
              <a:spcPct val="90000"/>
            </a:lnSpc>
            <a:spcBef>
              <a:spcPct val="0"/>
            </a:spcBef>
            <a:spcAft>
              <a:spcPct val="35000"/>
            </a:spcAft>
          </a:pPr>
          <a:r>
            <a:rPr lang="es-ES_tradnl" sz="1800" kern="1200" dirty="0" smtClean="0"/>
            <a:t>El periodismo que nació en el siglo XV después se le llamó  Ciencias de la Comunicación o Comunicación Social. </a:t>
          </a:r>
          <a:endParaRPr lang="es-ES_tradnl" sz="1800" kern="1200" dirty="0"/>
        </a:p>
      </dsp:txBody>
      <dsp:txXfrm>
        <a:off x="404905" y="1184448"/>
        <a:ext cx="7288306" cy="662573"/>
      </dsp:txXfrm>
    </dsp:sp>
    <dsp:sp modelId="{7EBFC9FE-DC62-7F44-B9FB-857AF18A23D9}">
      <dsp:nvSpPr>
        <dsp:cNvPr id="0" name=""/>
        <dsp:cNvSpPr/>
      </dsp:nvSpPr>
      <dsp:spPr>
        <a:xfrm>
          <a:off x="404905" y="1847021"/>
          <a:ext cx="971774" cy="161962"/>
        </a:xfrm>
        <a:prstGeom prst="parallelogram">
          <a:avLst>
            <a:gd name="adj" fmla="val 140840"/>
          </a:avLst>
        </a:prstGeom>
        <a:gradFill rotWithShape="0">
          <a:gsLst>
            <a:gs pos="0">
              <a:schemeClr val="accent2">
                <a:hueOff val="0"/>
                <a:satOff val="0"/>
                <a:lumOff val="0"/>
                <a:alphaOff val="0"/>
                <a:shade val="63000"/>
              </a:schemeClr>
            </a:gs>
            <a:gs pos="30000">
              <a:schemeClr val="accent2">
                <a:hueOff val="0"/>
                <a:satOff val="0"/>
                <a:lumOff val="0"/>
                <a:alphaOff val="0"/>
                <a:shade val="90000"/>
                <a:satMod val="110000"/>
              </a:schemeClr>
            </a:gs>
            <a:gs pos="45000">
              <a:schemeClr val="accent2">
                <a:hueOff val="0"/>
                <a:satOff val="0"/>
                <a:lumOff val="0"/>
                <a:alphaOff val="0"/>
                <a:shade val="100000"/>
                <a:satMod val="118000"/>
              </a:schemeClr>
            </a:gs>
            <a:gs pos="55000">
              <a:schemeClr val="accent2">
                <a:hueOff val="0"/>
                <a:satOff val="0"/>
                <a:lumOff val="0"/>
                <a:alphaOff val="0"/>
                <a:shade val="100000"/>
                <a:satMod val="118000"/>
              </a:schemeClr>
            </a:gs>
            <a:gs pos="73000">
              <a:schemeClr val="accent2">
                <a:hueOff val="0"/>
                <a:satOff val="0"/>
                <a:lumOff val="0"/>
                <a:alphaOff val="0"/>
                <a:shade val="90000"/>
                <a:satMod val="110000"/>
              </a:schemeClr>
            </a:gs>
            <a:gs pos="100000">
              <a:schemeClr val="accent2">
                <a:hueOff val="0"/>
                <a:satOff val="0"/>
                <a:lumOff val="0"/>
                <a:alphaOff val="0"/>
                <a:shade val="63000"/>
              </a:schemeClr>
            </a:gs>
          </a:gsLst>
          <a:lin ang="950000" scaled="1"/>
        </a:gradFill>
        <a:ln w="9525" cap="flat" cmpd="sng" algn="ctr">
          <a:solidFill>
            <a:schemeClr val="accent2">
              <a:hueOff val="0"/>
              <a:satOff val="0"/>
              <a:lumOff val="0"/>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8DE99727-FADE-7147-A7DD-5F16EEC11EA5}">
      <dsp:nvSpPr>
        <dsp:cNvPr id="0" name=""/>
        <dsp:cNvSpPr/>
      </dsp:nvSpPr>
      <dsp:spPr>
        <a:xfrm>
          <a:off x="1433366" y="1847021"/>
          <a:ext cx="971774" cy="161962"/>
        </a:xfrm>
        <a:prstGeom prst="parallelogram">
          <a:avLst>
            <a:gd name="adj" fmla="val 140840"/>
          </a:avLst>
        </a:prstGeom>
        <a:gradFill rotWithShape="0">
          <a:gsLst>
            <a:gs pos="0">
              <a:schemeClr val="accent2">
                <a:hueOff val="-334576"/>
                <a:satOff val="-152"/>
                <a:lumOff val="261"/>
                <a:alphaOff val="0"/>
                <a:shade val="63000"/>
              </a:schemeClr>
            </a:gs>
            <a:gs pos="30000">
              <a:schemeClr val="accent2">
                <a:hueOff val="-334576"/>
                <a:satOff val="-152"/>
                <a:lumOff val="261"/>
                <a:alphaOff val="0"/>
                <a:shade val="90000"/>
                <a:satMod val="110000"/>
              </a:schemeClr>
            </a:gs>
            <a:gs pos="45000">
              <a:schemeClr val="accent2">
                <a:hueOff val="-334576"/>
                <a:satOff val="-152"/>
                <a:lumOff val="261"/>
                <a:alphaOff val="0"/>
                <a:shade val="100000"/>
                <a:satMod val="118000"/>
              </a:schemeClr>
            </a:gs>
            <a:gs pos="55000">
              <a:schemeClr val="accent2">
                <a:hueOff val="-334576"/>
                <a:satOff val="-152"/>
                <a:lumOff val="261"/>
                <a:alphaOff val="0"/>
                <a:shade val="100000"/>
                <a:satMod val="118000"/>
              </a:schemeClr>
            </a:gs>
            <a:gs pos="73000">
              <a:schemeClr val="accent2">
                <a:hueOff val="-334576"/>
                <a:satOff val="-152"/>
                <a:lumOff val="261"/>
                <a:alphaOff val="0"/>
                <a:shade val="90000"/>
                <a:satMod val="110000"/>
              </a:schemeClr>
            </a:gs>
            <a:gs pos="100000">
              <a:schemeClr val="accent2">
                <a:hueOff val="-334576"/>
                <a:satOff val="-152"/>
                <a:lumOff val="261"/>
                <a:alphaOff val="0"/>
                <a:shade val="63000"/>
              </a:schemeClr>
            </a:gs>
          </a:gsLst>
          <a:lin ang="950000" scaled="1"/>
        </a:gradFill>
        <a:ln w="9525" cap="flat" cmpd="sng" algn="ctr">
          <a:solidFill>
            <a:schemeClr val="accent2">
              <a:hueOff val="-334576"/>
              <a:satOff val="-152"/>
              <a:lumOff val="261"/>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09F47636-35CA-DA42-98F9-37E951F66C27}">
      <dsp:nvSpPr>
        <dsp:cNvPr id="0" name=""/>
        <dsp:cNvSpPr/>
      </dsp:nvSpPr>
      <dsp:spPr>
        <a:xfrm>
          <a:off x="2461827" y="1847021"/>
          <a:ext cx="971774" cy="161962"/>
        </a:xfrm>
        <a:prstGeom prst="parallelogram">
          <a:avLst>
            <a:gd name="adj" fmla="val 140840"/>
          </a:avLst>
        </a:prstGeom>
        <a:gradFill rotWithShape="0">
          <a:gsLst>
            <a:gs pos="0">
              <a:schemeClr val="accent2">
                <a:hueOff val="-669152"/>
                <a:satOff val="-304"/>
                <a:lumOff val="523"/>
                <a:alphaOff val="0"/>
                <a:shade val="63000"/>
              </a:schemeClr>
            </a:gs>
            <a:gs pos="30000">
              <a:schemeClr val="accent2">
                <a:hueOff val="-669152"/>
                <a:satOff val="-304"/>
                <a:lumOff val="523"/>
                <a:alphaOff val="0"/>
                <a:shade val="90000"/>
                <a:satMod val="110000"/>
              </a:schemeClr>
            </a:gs>
            <a:gs pos="45000">
              <a:schemeClr val="accent2">
                <a:hueOff val="-669152"/>
                <a:satOff val="-304"/>
                <a:lumOff val="523"/>
                <a:alphaOff val="0"/>
                <a:shade val="100000"/>
                <a:satMod val="118000"/>
              </a:schemeClr>
            </a:gs>
            <a:gs pos="55000">
              <a:schemeClr val="accent2">
                <a:hueOff val="-669152"/>
                <a:satOff val="-304"/>
                <a:lumOff val="523"/>
                <a:alphaOff val="0"/>
                <a:shade val="100000"/>
                <a:satMod val="118000"/>
              </a:schemeClr>
            </a:gs>
            <a:gs pos="73000">
              <a:schemeClr val="accent2">
                <a:hueOff val="-669152"/>
                <a:satOff val="-304"/>
                <a:lumOff val="523"/>
                <a:alphaOff val="0"/>
                <a:shade val="90000"/>
                <a:satMod val="110000"/>
              </a:schemeClr>
            </a:gs>
            <a:gs pos="100000">
              <a:schemeClr val="accent2">
                <a:hueOff val="-669152"/>
                <a:satOff val="-304"/>
                <a:lumOff val="523"/>
                <a:alphaOff val="0"/>
                <a:shade val="63000"/>
              </a:schemeClr>
            </a:gs>
          </a:gsLst>
          <a:lin ang="950000" scaled="1"/>
        </a:gradFill>
        <a:ln w="9525" cap="flat" cmpd="sng" algn="ctr">
          <a:solidFill>
            <a:schemeClr val="accent2">
              <a:hueOff val="-669152"/>
              <a:satOff val="-304"/>
              <a:lumOff val="523"/>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5F181CDE-2F45-AE46-8E11-F139191186A5}">
      <dsp:nvSpPr>
        <dsp:cNvPr id="0" name=""/>
        <dsp:cNvSpPr/>
      </dsp:nvSpPr>
      <dsp:spPr>
        <a:xfrm>
          <a:off x="3490288" y="1847021"/>
          <a:ext cx="971774" cy="161962"/>
        </a:xfrm>
        <a:prstGeom prst="parallelogram">
          <a:avLst>
            <a:gd name="adj" fmla="val 140840"/>
          </a:avLst>
        </a:prstGeom>
        <a:gradFill rotWithShape="0">
          <a:gsLst>
            <a:gs pos="0">
              <a:schemeClr val="accent2">
                <a:hueOff val="-1003728"/>
                <a:satOff val="-455"/>
                <a:lumOff val="784"/>
                <a:alphaOff val="0"/>
                <a:shade val="63000"/>
              </a:schemeClr>
            </a:gs>
            <a:gs pos="30000">
              <a:schemeClr val="accent2">
                <a:hueOff val="-1003728"/>
                <a:satOff val="-455"/>
                <a:lumOff val="784"/>
                <a:alphaOff val="0"/>
                <a:shade val="90000"/>
                <a:satMod val="110000"/>
              </a:schemeClr>
            </a:gs>
            <a:gs pos="45000">
              <a:schemeClr val="accent2">
                <a:hueOff val="-1003728"/>
                <a:satOff val="-455"/>
                <a:lumOff val="784"/>
                <a:alphaOff val="0"/>
                <a:shade val="100000"/>
                <a:satMod val="118000"/>
              </a:schemeClr>
            </a:gs>
            <a:gs pos="55000">
              <a:schemeClr val="accent2">
                <a:hueOff val="-1003728"/>
                <a:satOff val="-455"/>
                <a:lumOff val="784"/>
                <a:alphaOff val="0"/>
                <a:shade val="100000"/>
                <a:satMod val="118000"/>
              </a:schemeClr>
            </a:gs>
            <a:gs pos="73000">
              <a:schemeClr val="accent2">
                <a:hueOff val="-1003728"/>
                <a:satOff val="-455"/>
                <a:lumOff val="784"/>
                <a:alphaOff val="0"/>
                <a:shade val="90000"/>
                <a:satMod val="110000"/>
              </a:schemeClr>
            </a:gs>
            <a:gs pos="100000">
              <a:schemeClr val="accent2">
                <a:hueOff val="-1003728"/>
                <a:satOff val="-455"/>
                <a:lumOff val="784"/>
                <a:alphaOff val="0"/>
                <a:shade val="63000"/>
              </a:schemeClr>
            </a:gs>
          </a:gsLst>
          <a:lin ang="950000" scaled="1"/>
        </a:gradFill>
        <a:ln w="9525" cap="flat" cmpd="sng" algn="ctr">
          <a:solidFill>
            <a:schemeClr val="accent2">
              <a:hueOff val="-1003728"/>
              <a:satOff val="-455"/>
              <a:lumOff val="784"/>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AB2CE93B-0A4A-9C46-9F72-63DAA83EB18A}">
      <dsp:nvSpPr>
        <dsp:cNvPr id="0" name=""/>
        <dsp:cNvSpPr/>
      </dsp:nvSpPr>
      <dsp:spPr>
        <a:xfrm>
          <a:off x="4518749" y="1847021"/>
          <a:ext cx="971774" cy="161962"/>
        </a:xfrm>
        <a:prstGeom prst="parallelogram">
          <a:avLst>
            <a:gd name="adj" fmla="val 140840"/>
          </a:avLst>
        </a:prstGeom>
        <a:gradFill rotWithShape="0">
          <a:gsLst>
            <a:gs pos="0">
              <a:schemeClr val="accent2">
                <a:hueOff val="-1338305"/>
                <a:satOff val="-607"/>
                <a:lumOff val="1046"/>
                <a:alphaOff val="0"/>
                <a:shade val="63000"/>
              </a:schemeClr>
            </a:gs>
            <a:gs pos="30000">
              <a:schemeClr val="accent2">
                <a:hueOff val="-1338305"/>
                <a:satOff val="-607"/>
                <a:lumOff val="1046"/>
                <a:alphaOff val="0"/>
                <a:shade val="90000"/>
                <a:satMod val="110000"/>
              </a:schemeClr>
            </a:gs>
            <a:gs pos="45000">
              <a:schemeClr val="accent2">
                <a:hueOff val="-1338305"/>
                <a:satOff val="-607"/>
                <a:lumOff val="1046"/>
                <a:alphaOff val="0"/>
                <a:shade val="100000"/>
                <a:satMod val="118000"/>
              </a:schemeClr>
            </a:gs>
            <a:gs pos="55000">
              <a:schemeClr val="accent2">
                <a:hueOff val="-1338305"/>
                <a:satOff val="-607"/>
                <a:lumOff val="1046"/>
                <a:alphaOff val="0"/>
                <a:shade val="100000"/>
                <a:satMod val="118000"/>
              </a:schemeClr>
            </a:gs>
            <a:gs pos="73000">
              <a:schemeClr val="accent2">
                <a:hueOff val="-1338305"/>
                <a:satOff val="-607"/>
                <a:lumOff val="1046"/>
                <a:alphaOff val="0"/>
                <a:shade val="90000"/>
                <a:satMod val="110000"/>
              </a:schemeClr>
            </a:gs>
            <a:gs pos="100000">
              <a:schemeClr val="accent2">
                <a:hueOff val="-1338305"/>
                <a:satOff val="-607"/>
                <a:lumOff val="1046"/>
                <a:alphaOff val="0"/>
                <a:shade val="63000"/>
              </a:schemeClr>
            </a:gs>
          </a:gsLst>
          <a:lin ang="950000" scaled="1"/>
        </a:gradFill>
        <a:ln w="9525" cap="flat" cmpd="sng" algn="ctr">
          <a:solidFill>
            <a:schemeClr val="accent2">
              <a:hueOff val="-1338305"/>
              <a:satOff val="-607"/>
              <a:lumOff val="1046"/>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63671682-A106-0D40-AECC-A8C25CC74108}">
      <dsp:nvSpPr>
        <dsp:cNvPr id="0" name=""/>
        <dsp:cNvSpPr/>
      </dsp:nvSpPr>
      <dsp:spPr>
        <a:xfrm>
          <a:off x="5547210" y="1847021"/>
          <a:ext cx="971774" cy="161962"/>
        </a:xfrm>
        <a:prstGeom prst="parallelogram">
          <a:avLst>
            <a:gd name="adj" fmla="val 140840"/>
          </a:avLst>
        </a:prstGeom>
        <a:gradFill rotWithShape="0">
          <a:gsLst>
            <a:gs pos="0">
              <a:schemeClr val="accent2">
                <a:hueOff val="-1672881"/>
                <a:satOff val="-759"/>
                <a:lumOff val="1307"/>
                <a:alphaOff val="0"/>
                <a:shade val="63000"/>
              </a:schemeClr>
            </a:gs>
            <a:gs pos="30000">
              <a:schemeClr val="accent2">
                <a:hueOff val="-1672881"/>
                <a:satOff val="-759"/>
                <a:lumOff val="1307"/>
                <a:alphaOff val="0"/>
                <a:shade val="90000"/>
                <a:satMod val="110000"/>
              </a:schemeClr>
            </a:gs>
            <a:gs pos="45000">
              <a:schemeClr val="accent2">
                <a:hueOff val="-1672881"/>
                <a:satOff val="-759"/>
                <a:lumOff val="1307"/>
                <a:alphaOff val="0"/>
                <a:shade val="100000"/>
                <a:satMod val="118000"/>
              </a:schemeClr>
            </a:gs>
            <a:gs pos="55000">
              <a:schemeClr val="accent2">
                <a:hueOff val="-1672881"/>
                <a:satOff val="-759"/>
                <a:lumOff val="1307"/>
                <a:alphaOff val="0"/>
                <a:shade val="100000"/>
                <a:satMod val="118000"/>
              </a:schemeClr>
            </a:gs>
            <a:gs pos="73000">
              <a:schemeClr val="accent2">
                <a:hueOff val="-1672881"/>
                <a:satOff val="-759"/>
                <a:lumOff val="1307"/>
                <a:alphaOff val="0"/>
                <a:shade val="90000"/>
                <a:satMod val="110000"/>
              </a:schemeClr>
            </a:gs>
            <a:gs pos="100000">
              <a:schemeClr val="accent2">
                <a:hueOff val="-1672881"/>
                <a:satOff val="-759"/>
                <a:lumOff val="1307"/>
                <a:alphaOff val="0"/>
                <a:shade val="63000"/>
              </a:schemeClr>
            </a:gs>
          </a:gsLst>
          <a:lin ang="950000" scaled="1"/>
        </a:gradFill>
        <a:ln w="9525" cap="flat" cmpd="sng" algn="ctr">
          <a:solidFill>
            <a:schemeClr val="accent2">
              <a:hueOff val="-1672881"/>
              <a:satOff val="-759"/>
              <a:lumOff val="1307"/>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B07922AC-C5A6-4546-A8E3-4E9E27F0B597}">
      <dsp:nvSpPr>
        <dsp:cNvPr id="0" name=""/>
        <dsp:cNvSpPr/>
      </dsp:nvSpPr>
      <dsp:spPr>
        <a:xfrm>
          <a:off x="6575671" y="1847021"/>
          <a:ext cx="971774" cy="161962"/>
        </a:xfrm>
        <a:prstGeom prst="parallelogram">
          <a:avLst>
            <a:gd name="adj" fmla="val 140840"/>
          </a:avLst>
        </a:prstGeom>
        <a:gradFill rotWithShape="0">
          <a:gsLst>
            <a:gs pos="0">
              <a:schemeClr val="accent2">
                <a:hueOff val="-2007457"/>
                <a:satOff val="-911"/>
                <a:lumOff val="1568"/>
                <a:alphaOff val="0"/>
                <a:shade val="63000"/>
              </a:schemeClr>
            </a:gs>
            <a:gs pos="30000">
              <a:schemeClr val="accent2">
                <a:hueOff val="-2007457"/>
                <a:satOff val="-911"/>
                <a:lumOff val="1568"/>
                <a:alphaOff val="0"/>
                <a:shade val="90000"/>
                <a:satMod val="110000"/>
              </a:schemeClr>
            </a:gs>
            <a:gs pos="45000">
              <a:schemeClr val="accent2">
                <a:hueOff val="-2007457"/>
                <a:satOff val="-911"/>
                <a:lumOff val="1568"/>
                <a:alphaOff val="0"/>
                <a:shade val="100000"/>
                <a:satMod val="118000"/>
              </a:schemeClr>
            </a:gs>
            <a:gs pos="55000">
              <a:schemeClr val="accent2">
                <a:hueOff val="-2007457"/>
                <a:satOff val="-911"/>
                <a:lumOff val="1568"/>
                <a:alphaOff val="0"/>
                <a:shade val="100000"/>
                <a:satMod val="118000"/>
              </a:schemeClr>
            </a:gs>
            <a:gs pos="73000">
              <a:schemeClr val="accent2">
                <a:hueOff val="-2007457"/>
                <a:satOff val="-911"/>
                <a:lumOff val="1568"/>
                <a:alphaOff val="0"/>
                <a:shade val="90000"/>
                <a:satMod val="110000"/>
              </a:schemeClr>
            </a:gs>
            <a:gs pos="100000">
              <a:schemeClr val="accent2">
                <a:hueOff val="-2007457"/>
                <a:satOff val="-911"/>
                <a:lumOff val="1568"/>
                <a:alphaOff val="0"/>
                <a:shade val="63000"/>
              </a:schemeClr>
            </a:gs>
          </a:gsLst>
          <a:lin ang="950000" scaled="1"/>
        </a:gradFill>
        <a:ln w="9525" cap="flat" cmpd="sng" algn="ctr">
          <a:solidFill>
            <a:schemeClr val="accent2">
              <a:hueOff val="-2007457"/>
              <a:satOff val="-911"/>
              <a:lumOff val="1568"/>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933437DE-6FC1-EB40-AC05-A6E2CD86D470}">
      <dsp:nvSpPr>
        <dsp:cNvPr id="0" name=""/>
        <dsp:cNvSpPr/>
      </dsp:nvSpPr>
      <dsp:spPr>
        <a:xfrm>
          <a:off x="404905" y="2129559"/>
          <a:ext cx="7288306" cy="6625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b" anchorCtr="0">
          <a:noAutofit/>
        </a:bodyPr>
        <a:lstStyle/>
        <a:p>
          <a:pPr lvl="0" algn="l" defTabSz="800100">
            <a:lnSpc>
              <a:spcPct val="90000"/>
            </a:lnSpc>
            <a:spcBef>
              <a:spcPct val="0"/>
            </a:spcBef>
            <a:spcAft>
              <a:spcPct val="35000"/>
            </a:spcAft>
          </a:pPr>
          <a:r>
            <a:rPr lang="es-ES_tradnl" sz="1800" kern="1200" dirty="0" smtClean="0"/>
            <a:t>En Estados Unidos, a finales del siglo XIX, había algunas escuelas que impartían estudios en periodismo,</a:t>
          </a:r>
          <a:endParaRPr lang="es-ES_tradnl" sz="1800" kern="1200" dirty="0"/>
        </a:p>
      </dsp:txBody>
      <dsp:txXfrm>
        <a:off x="404905" y="2129559"/>
        <a:ext cx="7288306" cy="662573"/>
      </dsp:txXfrm>
    </dsp:sp>
    <dsp:sp modelId="{B929B31E-B3A3-6F43-99F3-7E3045FEDF9B}">
      <dsp:nvSpPr>
        <dsp:cNvPr id="0" name=""/>
        <dsp:cNvSpPr/>
      </dsp:nvSpPr>
      <dsp:spPr>
        <a:xfrm>
          <a:off x="404905" y="2792132"/>
          <a:ext cx="971774" cy="161962"/>
        </a:xfrm>
        <a:prstGeom prst="parallelogram">
          <a:avLst>
            <a:gd name="adj" fmla="val 140840"/>
          </a:avLst>
        </a:prstGeom>
        <a:gradFill rotWithShape="0">
          <a:gsLst>
            <a:gs pos="0">
              <a:schemeClr val="accent2">
                <a:hueOff val="-2342033"/>
                <a:satOff val="-1063"/>
                <a:lumOff val="1830"/>
                <a:alphaOff val="0"/>
                <a:shade val="63000"/>
              </a:schemeClr>
            </a:gs>
            <a:gs pos="30000">
              <a:schemeClr val="accent2">
                <a:hueOff val="-2342033"/>
                <a:satOff val="-1063"/>
                <a:lumOff val="1830"/>
                <a:alphaOff val="0"/>
                <a:shade val="90000"/>
                <a:satMod val="110000"/>
              </a:schemeClr>
            </a:gs>
            <a:gs pos="45000">
              <a:schemeClr val="accent2">
                <a:hueOff val="-2342033"/>
                <a:satOff val="-1063"/>
                <a:lumOff val="1830"/>
                <a:alphaOff val="0"/>
                <a:shade val="100000"/>
                <a:satMod val="118000"/>
              </a:schemeClr>
            </a:gs>
            <a:gs pos="55000">
              <a:schemeClr val="accent2">
                <a:hueOff val="-2342033"/>
                <a:satOff val="-1063"/>
                <a:lumOff val="1830"/>
                <a:alphaOff val="0"/>
                <a:shade val="100000"/>
                <a:satMod val="118000"/>
              </a:schemeClr>
            </a:gs>
            <a:gs pos="73000">
              <a:schemeClr val="accent2">
                <a:hueOff val="-2342033"/>
                <a:satOff val="-1063"/>
                <a:lumOff val="1830"/>
                <a:alphaOff val="0"/>
                <a:shade val="90000"/>
                <a:satMod val="110000"/>
              </a:schemeClr>
            </a:gs>
            <a:gs pos="100000">
              <a:schemeClr val="accent2">
                <a:hueOff val="-2342033"/>
                <a:satOff val="-1063"/>
                <a:lumOff val="1830"/>
                <a:alphaOff val="0"/>
                <a:shade val="63000"/>
              </a:schemeClr>
            </a:gs>
          </a:gsLst>
          <a:lin ang="950000" scaled="1"/>
        </a:gradFill>
        <a:ln w="9525" cap="flat" cmpd="sng" algn="ctr">
          <a:solidFill>
            <a:schemeClr val="accent2">
              <a:hueOff val="-2342033"/>
              <a:satOff val="-1063"/>
              <a:lumOff val="1830"/>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8CE03A29-A1D8-7F49-921A-D47F99F4C736}">
      <dsp:nvSpPr>
        <dsp:cNvPr id="0" name=""/>
        <dsp:cNvSpPr/>
      </dsp:nvSpPr>
      <dsp:spPr>
        <a:xfrm>
          <a:off x="1433366" y="2792132"/>
          <a:ext cx="971774" cy="161962"/>
        </a:xfrm>
        <a:prstGeom prst="parallelogram">
          <a:avLst>
            <a:gd name="adj" fmla="val 140840"/>
          </a:avLst>
        </a:prstGeom>
        <a:gradFill rotWithShape="0">
          <a:gsLst>
            <a:gs pos="0">
              <a:schemeClr val="accent2">
                <a:hueOff val="-2676609"/>
                <a:satOff val="-1215"/>
                <a:lumOff val="2091"/>
                <a:alphaOff val="0"/>
                <a:shade val="63000"/>
              </a:schemeClr>
            </a:gs>
            <a:gs pos="30000">
              <a:schemeClr val="accent2">
                <a:hueOff val="-2676609"/>
                <a:satOff val="-1215"/>
                <a:lumOff val="2091"/>
                <a:alphaOff val="0"/>
                <a:shade val="90000"/>
                <a:satMod val="110000"/>
              </a:schemeClr>
            </a:gs>
            <a:gs pos="45000">
              <a:schemeClr val="accent2">
                <a:hueOff val="-2676609"/>
                <a:satOff val="-1215"/>
                <a:lumOff val="2091"/>
                <a:alphaOff val="0"/>
                <a:shade val="100000"/>
                <a:satMod val="118000"/>
              </a:schemeClr>
            </a:gs>
            <a:gs pos="55000">
              <a:schemeClr val="accent2">
                <a:hueOff val="-2676609"/>
                <a:satOff val="-1215"/>
                <a:lumOff val="2091"/>
                <a:alphaOff val="0"/>
                <a:shade val="100000"/>
                <a:satMod val="118000"/>
              </a:schemeClr>
            </a:gs>
            <a:gs pos="73000">
              <a:schemeClr val="accent2">
                <a:hueOff val="-2676609"/>
                <a:satOff val="-1215"/>
                <a:lumOff val="2091"/>
                <a:alphaOff val="0"/>
                <a:shade val="90000"/>
                <a:satMod val="110000"/>
              </a:schemeClr>
            </a:gs>
            <a:gs pos="100000">
              <a:schemeClr val="accent2">
                <a:hueOff val="-2676609"/>
                <a:satOff val="-1215"/>
                <a:lumOff val="2091"/>
                <a:alphaOff val="0"/>
                <a:shade val="63000"/>
              </a:schemeClr>
            </a:gs>
          </a:gsLst>
          <a:lin ang="950000" scaled="1"/>
        </a:gradFill>
        <a:ln w="9525" cap="flat" cmpd="sng" algn="ctr">
          <a:solidFill>
            <a:schemeClr val="accent2">
              <a:hueOff val="-2676609"/>
              <a:satOff val="-1215"/>
              <a:lumOff val="2091"/>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1D4CC916-1331-344A-B07F-74DF95FD0F90}">
      <dsp:nvSpPr>
        <dsp:cNvPr id="0" name=""/>
        <dsp:cNvSpPr/>
      </dsp:nvSpPr>
      <dsp:spPr>
        <a:xfrm>
          <a:off x="2461827" y="2792132"/>
          <a:ext cx="971774" cy="161962"/>
        </a:xfrm>
        <a:prstGeom prst="parallelogram">
          <a:avLst>
            <a:gd name="adj" fmla="val 140840"/>
          </a:avLst>
        </a:prstGeom>
        <a:gradFill rotWithShape="0">
          <a:gsLst>
            <a:gs pos="0">
              <a:schemeClr val="accent2">
                <a:hueOff val="-3011185"/>
                <a:satOff val="-1366"/>
                <a:lumOff val="2353"/>
                <a:alphaOff val="0"/>
                <a:shade val="63000"/>
              </a:schemeClr>
            </a:gs>
            <a:gs pos="30000">
              <a:schemeClr val="accent2">
                <a:hueOff val="-3011185"/>
                <a:satOff val="-1366"/>
                <a:lumOff val="2353"/>
                <a:alphaOff val="0"/>
                <a:shade val="90000"/>
                <a:satMod val="110000"/>
              </a:schemeClr>
            </a:gs>
            <a:gs pos="45000">
              <a:schemeClr val="accent2">
                <a:hueOff val="-3011185"/>
                <a:satOff val="-1366"/>
                <a:lumOff val="2353"/>
                <a:alphaOff val="0"/>
                <a:shade val="100000"/>
                <a:satMod val="118000"/>
              </a:schemeClr>
            </a:gs>
            <a:gs pos="55000">
              <a:schemeClr val="accent2">
                <a:hueOff val="-3011185"/>
                <a:satOff val="-1366"/>
                <a:lumOff val="2353"/>
                <a:alphaOff val="0"/>
                <a:shade val="100000"/>
                <a:satMod val="118000"/>
              </a:schemeClr>
            </a:gs>
            <a:gs pos="73000">
              <a:schemeClr val="accent2">
                <a:hueOff val="-3011185"/>
                <a:satOff val="-1366"/>
                <a:lumOff val="2353"/>
                <a:alphaOff val="0"/>
                <a:shade val="90000"/>
                <a:satMod val="110000"/>
              </a:schemeClr>
            </a:gs>
            <a:gs pos="100000">
              <a:schemeClr val="accent2">
                <a:hueOff val="-3011185"/>
                <a:satOff val="-1366"/>
                <a:lumOff val="2353"/>
                <a:alphaOff val="0"/>
                <a:shade val="63000"/>
              </a:schemeClr>
            </a:gs>
          </a:gsLst>
          <a:lin ang="950000" scaled="1"/>
        </a:gradFill>
        <a:ln w="9525" cap="flat" cmpd="sng" algn="ctr">
          <a:solidFill>
            <a:schemeClr val="accent2">
              <a:hueOff val="-3011185"/>
              <a:satOff val="-1366"/>
              <a:lumOff val="2353"/>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7CD33FF9-C5EB-0542-9083-8097CC3F4E91}">
      <dsp:nvSpPr>
        <dsp:cNvPr id="0" name=""/>
        <dsp:cNvSpPr/>
      </dsp:nvSpPr>
      <dsp:spPr>
        <a:xfrm>
          <a:off x="3490288" y="2792132"/>
          <a:ext cx="971774" cy="161962"/>
        </a:xfrm>
        <a:prstGeom prst="parallelogram">
          <a:avLst>
            <a:gd name="adj" fmla="val 140840"/>
          </a:avLst>
        </a:prstGeom>
        <a:gradFill rotWithShape="0">
          <a:gsLst>
            <a:gs pos="0">
              <a:schemeClr val="accent2">
                <a:hueOff val="-3345761"/>
                <a:satOff val="-1518"/>
                <a:lumOff val="2614"/>
                <a:alphaOff val="0"/>
                <a:shade val="63000"/>
              </a:schemeClr>
            </a:gs>
            <a:gs pos="30000">
              <a:schemeClr val="accent2">
                <a:hueOff val="-3345761"/>
                <a:satOff val="-1518"/>
                <a:lumOff val="2614"/>
                <a:alphaOff val="0"/>
                <a:shade val="90000"/>
                <a:satMod val="110000"/>
              </a:schemeClr>
            </a:gs>
            <a:gs pos="45000">
              <a:schemeClr val="accent2">
                <a:hueOff val="-3345761"/>
                <a:satOff val="-1518"/>
                <a:lumOff val="2614"/>
                <a:alphaOff val="0"/>
                <a:shade val="100000"/>
                <a:satMod val="118000"/>
              </a:schemeClr>
            </a:gs>
            <a:gs pos="55000">
              <a:schemeClr val="accent2">
                <a:hueOff val="-3345761"/>
                <a:satOff val="-1518"/>
                <a:lumOff val="2614"/>
                <a:alphaOff val="0"/>
                <a:shade val="100000"/>
                <a:satMod val="118000"/>
              </a:schemeClr>
            </a:gs>
            <a:gs pos="73000">
              <a:schemeClr val="accent2">
                <a:hueOff val="-3345761"/>
                <a:satOff val="-1518"/>
                <a:lumOff val="2614"/>
                <a:alphaOff val="0"/>
                <a:shade val="90000"/>
                <a:satMod val="110000"/>
              </a:schemeClr>
            </a:gs>
            <a:gs pos="100000">
              <a:schemeClr val="accent2">
                <a:hueOff val="-3345761"/>
                <a:satOff val="-1518"/>
                <a:lumOff val="2614"/>
                <a:alphaOff val="0"/>
                <a:shade val="63000"/>
              </a:schemeClr>
            </a:gs>
          </a:gsLst>
          <a:lin ang="950000" scaled="1"/>
        </a:gradFill>
        <a:ln w="9525" cap="flat" cmpd="sng" algn="ctr">
          <a:solidFill>
            <a:schemeClr val="accent2">
              <a:hueOff val="-3345761"/>
              <a:satOff val="-1518"/>
              <a:lumOff val="2614"/>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28665035-EEF8-AB45-9915-B42AE0995AA5}">
      <dsp:nvSpPr>
        <dsp:cNvPr id="0" name=""/>
        <dsp:cNvSpPr/>
      </dsp:nvSpPr>
      <dsp:spPr>
        <a:xfrm>
          <a:off x="4518749" y="2792132"/>
          <a:ext cx="971774" cy="161962"/>
        </a:xfrm>
        <a:prstGeom prst="parallelogram">
          <a:avLst>
            <a:gd name="adj" fmla="val 140840"/>
          </a:avLst>
        </a:prstGeom>
        <a:gradFill rotWithShape="0">
          <a:gsLst>
            <a:gs pos="0">
              <a:schemeClr val="accent2">
                <a:hueOff val="-3680338"/>
                <a:satOff val="-1670"/>
                <a:lumOff val="2875"/>
                <a:alphaOff val="0"/>
                <a:shade val="63000"/>
              </a:schemeClr>
            </a:gs>
            <a:gs pos="30000">
              <a:schemeClr val="accent2">
                <a:hueOff val="-3680338"/>
                <a:satOff val="-1670"/>
                <a:lumOff val="2875"/>
                <a:alphaOff val="0"/>
                <a:shade val="90000"/>
                <a:satMod val="110000"/>
              </a:schemeClr>
            </a:gs>
            <a:gs pos="45000">
              <a:schemeClr val="accent2">
                <a:hueOff val="-3680338"/>
                <a:satOff val="-1670"/>
                <a:lumOff val="2875"/>
                <a:alphaOff val="0"/>
                <a:shade val="100000"/>
                <a:satMod val="118000"/>
              </a:schemeClr>
            </a:gs>
            <a:gs pos="55000">
              <a:schemeClr val="accent2">
                <a:hueOff val="-3680338"/>
                <a:satOff val="-1670"/>
                <a:lumOff val="2875"/>
                <a:alphaOff val="0"/>
                <a:shade val="100000"/>
                <a:satMod val="118000"/>
              </a:schemeClr>
            </a:gs>
            <a:gs pos="73000">
              <a:schemeClr val="accent2">
                <a:hueOff val="-3680338"/>
                <a:satOff val="-1670"/>
                <a:lumOff val="2875"/>
                <a:alphaOff val="0"/>
                <a:shade val="90000"/>
                <a:satMod val="110000"/>
              </a:schemeClr>
            </a:gs>
            <a:gs pos="100000">
              <a:schemeClr val="accent2">
                <a:hueOff val="-3680338"/>
                <a:satOff val="-1670"/>
                <a:lumOff val="2875"/>
                <a:alphaOff val="0"/>
                <a:shade val="63000"/>
              </a:schemeClr>
            </a:gs>
          </a:gsLst>
          <a:lin ang="950000" scaled="1"/>
        </a:gradFill>
        <a:ln w="9525" cap="flat" cmpd="sng" algn="ctr">
          <a:solidFill>
            <a:schemeClr val="accent2">
              <a:hueOff val="-3680338"/>
              <a:satOff val="-1670"/>
              <a:lumOff val="2875"/>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CC6E9101-19B0-874D-BD47-6B2E3A36D5ED}">
      <dsp:nvSpPr>
        <dsp:cNvPr id="0" name=""/>
        <dsp:cNvSpPr/>
      </dsp:nvSpPr>
      <dsp:spPr>
        <a:xfrm>
          <a:off x="5547210" y="2792132"/>
          <a:ext cx="971774" cy="161962"/>
        </a:xfrm>
        <a:prstGeom prst="parallelogram">
          <a:avLst>
            <a:gd name="adj" fmla="val 140840"/>
          </a:avLst>
        </a:prstGeom>
        <a:gradFill rotWithShape="0">
          <a:gsLst>
            <a:gs pos="0">
              <a:schemeClr val="accent2">
                <a:hueOff val="-4014914"/>
                <a:satOff val="-1822"/>
                <a:lumOff val="3137"/>
                <a:alphaOff val="0"/>
                <a:shade val="63000"/>
              </a:schemeClr>
            </a:gs>
            <a:gs pos="30000">
              <a:schemeClr val="accent2">
                <a:hueOff val="-4014914"/>
                <a:satOff val="-1822"/>
                <a:lumOff val="3137"/>
                <a:alphaOff val="0"/>
                <a:shade val="90000"/>
                <a:satMod val="110000"/>
              </a:schemeClr>
            </a:gs>
            <a:gs pos="45000">
              <a:schemeClr val="accent2">
                <a:hueOff val="-4014914"/>
                <a:satOff val="-1822"/>
                <a:lumOff val="3137"/>
                <a:alphaOff val="0"/>
                <a:shade val="100000"/>
                <a:satMod val="118000"/>
              </a:schemeClr>
            </a:gs>
            <a:gs pos="55000">
              <a:schemeClr val="accent2">
                <a:hueOff val="-4014914"/>
                <a:satOff val="-1822"/>
                <a:lumOff val="3137"/>
                <a:alphaOff val="0"/>
                <a:shade val="100000"/>
                <a:satMod val="118000"/>
              </a:schemeClr>
            </a:gs>
            <a:gs pos="73000">
              <a:schemeClr val="accent2">
                <a:hueOff val="-4014914"/>
                <a:satOff val="-1822"/>
                <a:lumOff val="3137"/>
                <a:alphaOff val="0"/>
                <a:shade val="90000"/>
                <a:satMod val="110000"/>
              </a:schemeClr>
            </a:gs>
            <a:gs pos="100000">
              <a:schemeClr val="accent2">
                <a:hueOff val="-4014914"/>
                <a:satOff val="-1822"/>
                <a:lumOff val="3137"/>
                <a:alphaOff val="0"/>
                <a:shade val="63000"/>
              </a:schemeClr>
            </a:gs>
          </a:gsLst>
          <a:lin ang="950000" scaled="1"/>
        </a:gradFill>
        <a:ln w="9525" cap="flat" cmpd="sng" algn="ctr">
          <a:solidFill>
            <a:schemeClr val="accent2">
              <a:hueOff val="-4014914"/>
              <a:satOff val="-1822"/>
              <a:lumOff val="3137"/>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4290543C-E954-9D4D-B6CC-D4B18D378784}">
      <dsp:nvSpPr>
        <dsp:cNvPr id="0" name=""/>
        <dsp:cNvSpPr/>
      </dsp:nvSpPr>
      <dsp:spPr>
        <a:xfrm>
          <a:off x="6575671" y="2792132"/>
          <a:ext cx="971774" cy="161962"/>
        </a:xfrm>
        <a:prstGeom prst="parallelogram">
          <a:avLst>
            <a:gd name="adj" fmla="val 140840"/>
          </a:avLst>
        </a:prstGeom>
        <a:gradFill rotWithShape="0">
          <a:gsLst>
            <a:gs pos="0">
              <a:schemeClr val="accent2">
                <a:hueOff val="-4349490"/>
                <a:satOff val="-1974"/>
                <a:lumOff val="3398"/>
                <a:alphaOff val="0"/>
                <a:shade val="63000"/>
              </a:schemeClr>
            </a:gs>
            <a:gs pos="30000">
              <a:schemeClr val="accent2">
                <a:hueOff val="-4349490"/>
                <a:satOff val="-1974"/>
                <a:lumOff val="3398"/>
                <a:alphaOff val="0"/>
                <a:shade val="90000"/>
                <a:satMod val="110000"/>
              </a:schemeClr>
            </a:gs>
            <a:gs pos="45000">
              <a:schemeClr val="accent2">
                <a:hueOff val="-4349490"/>
                <a:satOff val="-1974"/>
                <a:lumOff val="3398"/>
                <a:alphaOff val="0"/>
                <a:shade val="100000"/>
                <a:satMod val="118000"/>
              </a:schemeClr>
            </a:gs>
            <a:gs pos="55000">
              <a:schemeClr val="accent2">
                <a:hueOff val="-4349490"/>
                <a:satOff val="-1974"/>
                <a:lumOff val="3398"/>
                <a:alphaOff val="0"/>
                <a:shade val="100000"/>
                <a:satMod val="118000"/>
              </a:schemeClr>
            </a:gs>
            <a:gs pos="73000">
              <a:schemeClr val="accent2">
                <a:hueOff val="-4349490"/>
                <a:satOff val="-1974"/>
                <a:lumOff val="3398"/>
                <a:alphaOff val="0"/>
                <a:shade val="90000"/>
                <a:satMod val="110000"/>
              </a:schemeClr>
            </a:gs>
            <a:gs pos="100000">
              <a:schemeClr val="accent2">
                <a:hueOff val="-4349490"/>
                <a:satOff val="-1974"/>
                <a:lumOff val="3398"/>
                <a:alphaOff val="0"/>
                <a:shade val="63000"/>
              </a:schemeClr>
            </a:gs>
          </a:gsLst>
          <a:lin ang="950000" scaled="1"/>
        </a:gradFill>
        <a:ln w="9525" cap="flat" cmpd="sng" algn="ctr">
          <a:solidFill>
            <a:schemeClr val="accent2">
              <a:hueOff val="-4349490"/>
              <a:satOff val="-1974"/>
              <a:lumOff val="3398"/>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3AB4DABD-B775-8D4D-9C46-7F6B9BF2B01F}">
      <dsp:nvSpPr>
        <dsp:cNvPr id="0" name=""/>
        <dsp:cNvSpPr/>
      </dsp:nvSpPr>
      <dsp:spPr>
        <a:xfrm>
          <a:off x="404905" y="3074670"/>
          <a:ext cx="7288306" cy="6625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b" anchorCtr="0">
          <a:noAutofit/>
        </a:bodyPr>
        <a:lstStyle/>
        <a:p>
          <a:pPr lvl="0" algn="l" defTabSz="800100">
            <a:lnSpc>
              <a:spcPct val="90000"/>
            </a:lnSpc>
            <a:spcBef>
              <a:spcPct val="0"/>
            </a:spcBef>
            <a:spcAft>
              <a:spcPct val="35000"/>
            </a:spcAft>
          </a:pPr>
          <a:r>
            <a:rPr lang="es-ES_tradnl" sz="1800" kern="1200" dirty="0" smtClean="0"/>
            <a:t>En el siglo XX, Joseph </a:t>
          </a:r>
          <a:r>
            <a:rPr lang="es-ES_tradnl" sz="1800" kern="1200" dirty="0" err="1" smtClean="0"/>
            <a:t>Pulitzer</a:t>
          </a:r>
          <a:r>
            <a:rPr lang="es-ES_tradnl" sz="1800" kern="1200" dirty="0" smtClean="0"/>
            <a:t>, elevó el periodismo a una disciplina superior, en la Universidad de Columbia, en Nueva York.</a:t>
          </a:r>
          <a:endParaRPr lang="es-ES_tradnl" sz="1800" kern="1200" dirty="0"/>
        </a:p>
      </dsp:txBody>
      <dsp:txXfrm>
        <a:off x="404905" y="3074670"/>
        <a:ext cx="7288306" cy="662573"/>
      </dsp:txXfrm>
    </dsp:sp>
    <dsp:sp modelId="{5FA200A1-FFA1-A04A-9544-7606FFD90FD8}">
      <dsp:nvSpPr>
        <dsp:cNvPr id="0" name=""/>
        <dsp:cNvSpPr/>
      </dsp:nvSpPr>
      <dsp:spPr>
        <a:xfrm>
          <a:off x="404905" y="3737243"/>
          <a:ext cx="971774" cy="161962"/>
        </a:xfrm>
        <a:prstGeom prst="parallelogram">
          <a:avLst>
            <a:gd name="adj" fmla="val 140840"/>
          </a:avLst>
        </a:prstGeom>
        <a:gradFill rotWithShape="0">
          <a:gsLst>
            <a:gs pos="0">
              <a:schemeClr val="accent2">
                <a:hueOff val="-4684066"/>
                <a:satOff val="-2125"/>
                <a:lumOff val="3660"/>
                <a:alphaOff val="0"/>
                <a:shade val="63000"/>
              </a:schemeClr>
            </a:gs>
            <a:gs pos="30000">
              <a:schemeClr val="accent2">
                <a:hueOff val="-4684066"/>
                <a:satOff val="-2125"/>
                <a:lumOff val="3660"/>
                <a:alphaOff val="0"/>
                <a:shade val="90000"/>
                <a:satMod val="110000"/>
              </a:schemeClr>
            </a:gs>
            <a:gs pos="45000">
              <a:schemeClr val="accent2">
                <a:hueOff val="-4684066"/>
                <a:satOff val="-2125"/>
                <a:lumOff val="3660"/>
                <a:alphaOff val="0"/>
                <a:shade val="100000"/>
                <a:satMod val="118000"/>
              </a:schemeClr>
            </a:gs>
            <a:gs pos="55000">
              <a:schemeClr val="accent2">
                <a:hueOff val="-4684066"/>
                <a:satOff val="-2125"/>
                <a:lumOff val="3660"/>
                <a:alphaOff val="0"/>
                <a:shade val="100000"/>
                <a:satMod val="118000"/>
              </a:schemeClr>
            </a:gs>
            <a:gs pos="73000">
              <a:schemeClr val="accent2">
                <a:hueOff val="-4684066"/>
                <a:satOff val="-2125"/>
                <a:lumOff val="3660"/>
                <a:alphaOff val="0"/>
                <a:shade val="90000"/>
                <a:satMod val="110000"/>
              </a:schemeClr>
            </a:gs>
            <a:gs pos="100000">
              <a:schemeClr val="accent2">
                <a:hueOff val="-4684066"/>
                <a:satOff val="-2125"/>
                <a:lumOff val="3660"/>
                <a:alphaOff val="0"/>
                <a:shade val="63000"/>
              </a:schemeClr>
            </a:gs>
          </a:gsLst>
          <a:lin ang="950000" scaled="1"/>
        </a:gradFill>
        <a:ln w="9525" cap="flat" cmpd="sng" algn="ctr">
          <a:solidFill>
            <a:schemeClr val="accent2">
              <a:hueOff val="-4684066"/>
              <a:satOff val="-2125"/>
              <a:lumOff val="3660"/>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AA8F2657-222D-504B-A4D5-E66D0CDE5E74}">
      <dsp:nvSpPr>
        <dsp:cNvPr id="0" name=""/>
        <dsp:cNvSpPr/>
      </dsp:nvSpPr>
      <dsp:spPr>
        <a:xfrm>
          <a:off x="1433366" y="3737243"/>
          <a:ext cx="971774" cy="161962"/>
        </a:xfrm>
        <a:prstGeom prst="parallelogram">
          <a:avLst>
            <a:gd name="adj" fmla="val 140840"/>
          </a:avLst>
        </a:prstGeom>
        <a:gradFill rotWithShape="0">
          <a:gsLst>
            <a:gs pos="0">
              <a:schemeClr val="accent2">
                <a:hueOff val="-5018643"/>
                <a:satOff val="-2277"/>
                <a:lumOff val="3921"/>
                <a:alphaOff val="0"/>
                <a:shade val="63000"/>
              </a:schemeClr>
            </a:gs>
            <a:gs pos="30000">
              <a:schemeClr val="accent2">
                <a:hueOff val="-5018643"/>
                <a:satOff val="-2277"/>
                <a:lumOff val="3921"/>
                <a:alphaOff val="0"/>
                <a:shade val="90000"/>
                <a:satMod val="110000"/>
              </a:schemeClr>
            </a:gs>
            <a:gs pos="45000">
              <a:schemeClr val="accent2">
                <a:hueOff val="-5018643"/>
                <a:satOff val="-2277"/>
                <a:lumOff val="3921"/>
                <a:alphaOff val="0"/>
                <a:shade val="100000"/>
                <a:satMod val="118000"/>
              </a:schemeClr>
            </a:gs>
            <a:gs pos="55000">
              <a:schemeClr val="accent2">
                <a:hueOff val="-5018643"/>
                <a:satOff val="-2277"/>
                <a:lumOff val="3921"/>
                <a:alphaOff val="0"/>
                <a:shade val="100000"/>
                <a:satMod val="118000"/>
              </a:schemeClr>
            </a:gs>
            <a:gs pos="73000">
              <a:schemeClr val="accent2">
                <a:hueOff val="-5018643"/>
                <a:satOff val="-2277"/>
                <a:lumOff val="3921"/>
                <a:alphaOff val="0"/>
                <a:shade val="90000"/>
                <a:satMod val="110000"/>
              </a:schemeClr>
            </a:gs>
            <a:gs pos="100000">
              <a:schemeClr val="accent2">
                <a:hueOff val="-5018643"/>
                <a:satOff val="-2277"/>
                <a:lumOff val="3921"/>
                <a:alphaOff val="0"/>
                <a:shade val="63000"/>
              </a:schemeClr>
            </a:gs>
          </a:gsLst>
          <a:lin ang="950000" scaled="1"/>
        </a:gradFill>
        <a:ln w="9525" cap="flat" cmpd="sng" algn="ctr">
          <a:solidFill>
            <a:schemeClr val="accent2">
              <a:hueOff val="-5018643"/>
              <a:satOff val="-2277"/>
              <a:lumOff val="3921"/>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20340AF3-A509-7445-84F1-17743FFFEB2E}">
      <dsp:nvSpPr>
        <dsp:cNvPr id="0" name=""/>
        <dsp:cNvSpPr/>
      </dsp:nvSpPr>
      <dsp:spPr>
        <a:xfrm>
          <a:off x="2461827" y="3737243"/>
          <a:ext cx="971774" cy="161962"/>
        </a:xfrm>
        <a:prstGeom prst="parallelogram">
          <a:avLst>
            <a:gd name="adj" fmla="val 140840"/>
          </a:avLst>
        </a:prstGeom>
        <a:gradFill rotWithShape="0">
          <a:gsLst>
            <a:gs pos="0">
              <a:schemeClr val="accent2">
                <a:hueOff val="-5353218"/>
                <a:satOff val="-2429"/>
                <a:lumOff val="4183"/>
                <a:alphaOff val="0"/>
                <a:shade val="63000"/>
              </a:schemeClr>
            </a:gs>
            <a:gs pos="30000">
              <a:schemeClr val="accent2">
                <a:hueOff val="-5353218"/>
                <a:satOff val="-2429"/>
                <a:lumOff val="4183"/>
                <a:alphaOff val="0"/>
                <a:shade val="90000"/>
                <a:satMod val="110000"/>
              </a:schemeClr>
            </a:gs>
            <a:gs pos="45000">
              <a:schemeClr val="accent2">
                <a:hueOff val="-5353218"/>
                <a:satOff val="-2429"/>
                <a:lumOff val="4183"/>
                <a:alphaOff val="0"/>
                <a:shade val="100000"/>
                <a:satMod val="118000"/>
              </a:schemeClr>
            </a:gs>
            <a:gs pos="55000">
              <a:schemeClr val="accent2">
                <a:hueOff val="-5353218"/>
                <a:satOff val="-2429"/>
                <a:lumOff val="4183"/>
                <a:alphaOff val="0"/>
                <a:shade val="100000"/>
                <a:satMod val="118000"/>
              </a:schemeClr>
            </a:gs>
            <a:gs pos="73000">
              <a:schemeClr val="accent2">
                <a:hueOff val="-5353218"/>
                <a:satOff val="-2429"/>
                <a:lumOff val="4183"/>
                <a:alphaOff val="0"/>
                <a:shade val="90000"/>
                <a:satMod val="110000"/>
              </a:schemeClr>
            </a:gs>
            <a:gs pos="100000">
              <a:schemeClr val="accent2">
                <a:hueOff val="-5353218"/>
                <a:satOff val="-2429"/>
                <a:lumOff val="4183"/>
                <a:alphaOff val="0"/>
                <a:shade val="63000"/>
              </a:schemeClr>
            </a:gs>
          </a:gsLst>
          <a:lin ang="950000" scaled="1"/>
        </a:gradFill>
        <a:ln w="9525" cap="flat" cmpd="sng" algn="ctr">
          <a:solidFill>
            <a:schemeClr val="accent2">
              <a:hueOff val="-5353218"/>
              <a:satOff val="-2429"/>
              <a:lumOff val="4183"/>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EF4D8336-CC44-774E-9448-6A9C4A671C38}">
      <dsp:nvSpPr>
        <dsp:cNvPr id="0" name=""/>
        <dsp:cNvSpPr/>
      </dsp:nvSpPr>
      <dsp:spPr>
        <a:xfrm>
          <a:off x="3490288" y="3737243"/>
          <a:ext cx="971774" cy="161962"/>
        </a:xfrm>
        <a:prstGeom prst="parallelogram">
          <a:avLst>
            <a:gd name="adj" fmla="val 140840"/>
          </a:avLst>
        </a:prstGeom>
        <a:gradFill rotWithShape="0">
          <a:gsLst>
            <a:gs pos="0">
              <a:schemeClr val="accent2">
                <a:hueOff val="-5687794"/>
                <a:satOff val="-2581"/>
                <a:lumOff val="4444"/>
                <a:alphaOff val="0"/>
                <a:shade val="63000"/>
              </a:schemeClr>
            </a:gs>
            <a:gs pos="30000">
              <a:schemeClr val="accent2">
                <a:hueOff val="-5687794"/>
                <a:satOff val="-2581"/>
                <a:lumOff val="4444"/>
                <a:alphaOff val="0"/>
                <a:shade val="90000"/>
                <a:satMod val="110000"/>
              </a:schemeClr>
            </a:gs>
            <a:gs pos="45000">
              <a:schemeClr val="accent2">
                <a:hueOff val="-5687794"/>
                <a:satOff val="-2581"/>
                <a:lumOff val="4444"/>
                <a:alphaOff val="0"/>
                <a:shade val="100000"/>
                <a:satMod val="118000"/>
              </a:schemeClr>
            </a:gs>
            <a:gs pos="55000">
              <a:schemeClr val="accent2">
                <a:hueOff val="-5687794"/>
                <a:satOff val="-2581"/>
                <a:lumOff val="4444"/>
                <a:alphaOff val="0"/>
                <a:shade val="100000"/>
                <a:satMod val="118000"/>
              </a:schemeClr>
            </a:gs>
            <a:gs pos="73000">
              <a:schemeClr val="accent2">
                <a:hueOff val="-5687794"/>
                <a:satOff val="-2581"/>
                <a:lumOff val="4444"/>
                <a:alphaOff val="0"/>
                <a:shade val="90000"/>
                <a:satMod val="110000"/>
              </a:schemeClr>
            </a:gs>
            <a:gs pos="100000">
              <a:schemeClr val="accent2">
                <a:hueOff val="-5687794"/>
                <a:satOff val="-2581"/>
                <a:lumOff val="4444"/>
                <a:alphaOff val="0"/>
                <a:shade val="63000"/>
              </a:schemeClr>
            </a:gs>
          </a:gsLst>
          <a:lin ang="950000" scaled="1"/>
        </a:gradFill>
        <a:ln w="9525" cap="flat" cmpd="sng" algn="ctr">
          <a:solidFill>
            <a:schemeClr val="accent2">
              <a:hueOff val="-5687794"/>
              <a:satOff val="-2581"/>
              <a:lumOff val="4444"/>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1665A651-12E8-E440-B0F0-191FF2444BAA}">
      <dsp:nvSpPr>
        <dsp:cNvPr id="0" name=""/>
        <dsp:cNvSpPr/>
      </dsp:nvSpPr>
      <dsp:spPr>
        <a:xfrm>
          <a:off x="4518749" y="3737243"/>
          <a:ext cx="971774" cy="161962"/>
        </a:xfrm>
        <a:prstGeom prst="parallelogram">
          <a:avLst>
            <a:gd name="adj" fmla="val 140840"/>
          </a:avLst>
        </a:prstGeom>
        <a:gradFill rotWithShape="0">
          <a:gsLst>
            <a:gs pos="0">
              <a:schemeClr val="accent2">
                <a:hueOff val="-6022371"/>
                <a:satOff val="-2733"/>
                <a:lumOff val="4705"/>
                <a:alphaOff val="0"/>
                <a:shade val="63000"/>
              </a:schemeClr>
            </a:gs>
            <a:gs pos="30000">
              <a:schemeClr val="accent2">
                <a:hueOff val="-6022371"/>
                <a:satOff val="-2733"/>
                <a:lumOff val="4705"/>
                <a:alphaOff val="0"/>
                <a:shade val="90000"/>
                <a:satMod val="110000"/>
              </a:schemeClr>
            </a:gs>
            <a:gs pos="45000">
              <a:schemeClr val="accent2">
                <a:hueOff val="-6022371"/>
                <a:satOff val="-2733"/>
                <a:lumOff val="4705"/>
                <a:alphaOff val="0"/>
                <a:shade val="100000"/>
                <a:satMod val="118000"/>
              </a:schemeClr>
            </a:gs>
            <a:gs pos="55000">
              <a:schemeClr val="accent2">
                <a:hueOff val="-6022371"/>
                <a:satOff val="-2733"/>
                <a:lumOff val="4705"/>
                <a:alphaOff val="0"/>
                <a:shade val="100000"/>
                <a:satMod val="118000"/>
              </a:schemeClr>
            </a:gs>
            <a:gs pos="73000">
              <a:schemeClr val="accent2">
                <a:hueOff val="-6022371"/>
                <a:satOff val="-2733"/>
                <a:lumOff val="4705"/>
                <a:alphaOff val="0"/>
                <a:shade val="90000"/>
                <a:satMod val="110000"/>
              </a:schemeClr>
            </a:gs>
            <a:gs pos="100000">
              <a:schemeClr val="accent2">
                <a:hueOff val="-6022371"/>
                <a:satOff val="-2733"/>
                <a:lumOff val="4705"/>
                <a:alphaOff val="0"/>
                <a:shade val="63000"/>
              </a:schemeClr>
            </a:gs>
          </a:gsLst>
          <a:lin ang="950000" scaled="1"/>
        </a:gradFill>
        <a:ln w="9525" cap="flat" cmpd="sng" algn="ctr">
          <a:solidFill>
            <a:schemeClr val="accent2">
              <a:hueOff val="-6022371"/>
              <a:satOff val="-2733"/>
              <a:lumOff val="4705"/>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0E356CD2-60AA-8249-AE66-39E6AA7C95C2}">
      <dsp:nvSpPr>
        <dsp:cNvPr id="0" name=""/>
        <dsp:cNvSpPr/>
      </dsp:nvSpPr>
      <dsp:spPr>
        <a:xfrm>
          <a:off x="5547210" y="3737243"/>
          <a:ext cx="971774" cy="161962"/>
        </a:xfrm>
        <a:prstGeom prst="parallelogram">
          <a:avLst>
            <a:gd name="adj" fmla="val 140840"/>
          </a:avLst>
        </a:prstGeom>
        <a:gradFill rotWithShape="0">
          <a:gsLst>
            <a:gs pos="0">
              <a:schemeClr val="accent2">
                <a:hueOff val="-6356947"/>
                <a:satOff val="-2884"/>
                <a:lumOff val="4967"/>
                <a:alphaOff val="0"/>
                <a:shade val="63000"/>
              </a:schemeClr>
            </a:gs>
            <a:gs pos="30000">
              <a:schemeClr val="accent2">
                <a:hueOff val="-6356947"/>
                <a:satOff val="-2884"/>
                <a:lumOff val="4967"/>
                <a:alphaOff val="0"/>
                <a:shade val="90000"/>
                <a:satMod val="110000"/>
              </a:schemeClr>
            </a:gs>
            <a:gs pos="45000">
              <a:schemeClr val="accent2">
                <a:hueOff val="-6356947"/>
                <a:satOff val="-2884"/>
                <a:lumOff val="4967"/>
                <a:alphaOff val="0"/>
                <a:shade val="100000"/>
                <a:satMod val="118000"/>
              </a:schemeClr>
            </a:gs>
            <a:gs pos="55000">
              <a:schemeClr val="accent2">
                <a:hueOff val="-6356947"/>
                <a:satOff val="-2884"/>
                <a:lumOff val="4967"/>
                <a:alphaOff val="0"/>
                <a:shade val="100000"/>
                <a:satMod val="118000"/>
              </a:schemeClr>
            </a:gs>
            <a:gs pos="73000">
              <a:schemeClr val="accent2">
                <a:hueOff val="-6356947"/>
                <a:satOff val="-2884"/>
                <a:lumOff val="4967"/>
                <a:alphaOff val="0"/>
                <a:shade val="90000"/>
                <a:satMod val="110000"/>
              </a:schemeClr>
            </a:gs>
            <a:gs pos="100000">
              <a:schemeClr val="accent2">
                <a:hueOff val="-6356947"/>
                <a:satOff val="-2884"/>
                <a:lumOff val="4967"/>
                <a:alphaOff val="0"/>
                <a:shade val="63000"/>
              </a:schemeClr>
            </a:gs>
          </a:gsLst>
          <a:lin ang="950000" scaled="1"/>
        </a:gradFill>
        <a:ln w="9525" cap="flat" cmpd="sng" algn="ctr">
          <a:solidFill>
            <a:schemeClr val="accent2">
              <a:hueOff val="-6356947"/>
              <a:satOff val="-2884"/>
              <a:lumOff val="4967"/>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25070E34-551C-A147-813C-3F761EAEBC56}">
      <dsp:nvSpPr>
        <dsp:cNvPr id="0" name=""/>
        <dsp:cNvSpPr/>
      </dsp:nvSpPr>
      <dsp:spPr>
        <a:xfrm>
          <a:off x="6575671" y="3737243"/>
          <a:ext cx="971774" cy="161962"/>
        </a:xfrm>
        <a:prstGeom prst="parallelogram">
          <a:avLst>
            <a:gd name="adj" fmla="val 140840"/>
          </a:avLst>
        </a:prstGeom>
        <a:gradFill rotWithShape="0">
          <a:gsLst>
            <a:gs pos="0">
              <a:schemeClr val="accent2">
                <a:hueOff val="-6691523"/>
                <a:satOff val="-3036"/>
                <a:lumOff val="5228"/>
                <a:alphaOff val="0"/>
                <a:shade val="63000"/>
              </a:schemeClr>
            </a:gs>
            <a:gs pos="30000">
              <a:schemeClr val="accent2">
                <a:hueOff val="-6691523"/>
                <a:satOff val="-3036"/>
                <a:lumOff val="5228"/>
                <a:alphaOff val="0"/>
                <a:shade val="90000"/>
                <a:satMod val="110000"/>
              </a:schemeClr>
            </a:gs>
            <a:gs pos="45000">
              <a:schemeClr val="accent2">
                <a:hueOff val="-6691523"/>
                <a:satOff val="-3036"/>
                <a:lumOff val="5228"/>
                <a:alphaOff val="0"/>
                <a:shade val="100000"/>
                <a:satMod val="118000"/>
              </a:schemeClr>
            </a:gs>
            <a:gs pos="55000">
              <a:schemeClr val="accent2">
                <a:hueOff val="-6691523"/>
                <a:satOff val="-3036"/>
                <a:lumOff val="5228"/>
                <a:alphaOff val="0"/>
                <a:shade val="100000"/>
                <a:satMod val="118000"/>
              </a:schemeClr>
            </a:gs>
            <a:gs pos="73000">
              <a:schemeClr val="accent2">
                <a:hueOff val="-6691523"/>
                <a:satOff val="-3036"/>
                <a:lumOff val="5228"/>
                <a:alphaOff val="0"/>
                <a:shade val="90000"/>
                <a:satMod val="110000"/>
              </a:schemeClr>
            </a:gs>
            <a:gs pos="100000">
              <a:schemeClr val="accent2">
                <a:hueOff val="-6691523"/>
                <a:satOff val="-3036"/>
                <a:lumOff val="5228"/>
                <a:alphaOff val="0"/>
                <a:shade val="63000"/>
              </a:schemeClr>
            </a:gs>
          </a:gsLst>
          <a:lin ang="950000" scaled="1"/>
        </a:gradFill>
        <a:ln w="9525" cap="flat" cmpd="sng" algn="ctr">
          <a:solidFill>
            <a:schemeClr val="accent2">
              <a:hueOff val="-6691523"/>
              <a:satOff val="-3036"/>
              <a:lumOff val="5228"/>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A1BD1E6A-735E-5F4B-AB2F-3593EB85AADF}">
      <dsp:nvSpPr>
        <dsp:cNvPr id="0" name=""/>
        <dsp:cNvSpPr/>
      </dsp:nvSpPr>
      <dsp:spPr>
        <a:xfrm>
          <a:off x="404905" y="4019781"/>
          <a:ext cx="7288306" cy="6625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b" anchorCtr="0">
          <a:noAutofit/>
        </a:bodyPr>
        <a:lstStyle/>
        <a:p>
          <a:pPr lvl="0" algn="l" defTabSz="800100">
            <a:lnSpc>
              <a:spcPct val="90000"/>
            </a:lnSpc>
            <a:spcBef>
              <a:spcPct val="0"/>
            </a:spcBef>
            <a:spcAft>
              <a:spcPct val="35000"/>
            </a:spcAft>
          </a:pPr>
          <a:r>
            <a:rPr lang="es-ES_tradnl" sz="1800" kern="1200" dirty="0" smtClean="0"/>
            <a:t>La primera escuela en América Latina con estudios de periodismo fue fundada en el año de 1934, en La Plata, Argentina. </a:t>
          </a:r>
          <a:endParaRPr lang="es-ES_tradnl" sz="1800" kern="1200" dirty="0"/>
        </a:p>
      </dsp:txBody>
      <dsp:txXfrm>
        <a:off x="404905" y="4019781"/>
        <a:ext cx="7288306" cy="662573"/>
      </dsp:txXfrm>
    </dsp:sp>
    <dsp:sp modelId="{B30C0297-5879-6743-A5A7-748B27F31876}">
      <dsp:nvSpPr>
        <dsp:cNvPr id="0" name=""/>
        <dsp:cNvSpPr/>
      </dsp:nvSpPr>
      <dsp:spPr>
        <a:xfrm>
          <a:off x="404905" y="4682354"/>
          <a:ext cx="971774" cy="161962"/>
        </a:xfrm>
        <a:prstGeom prst="parallelogram">
          <a:avLst>
            <a:gd name="adj" fmla="val 140840"/>
          </a:avLst>
        </a:prstGeom>
        <a:gradFill rotWithShape="0">
          <a:gsLst>
            <a:gs pos="0">
              <a:schemeClr val="accent2">
                <a:hueOff val="-7026099"/>
                <a:satOff val="-3188"/>
                <a:lumOff val="5490"/>
                <a:alphaOff val="0"/>
                <a:shade val="63000"/>
              </a:schemeClr>
            </a:gs>
            <a:gs pos="30000">
              <a:schemeClr val="accent2">
                <a:hueOff val="-7026099"/>
                <a:satOff val="-3188"/>
                <a:lumOff val="5490"/>
                <a:alphaOff val="0"/>
                <a:shade val="90000"/>
                <a:satMod val="110000"/>
              </a:schemeClr>
            </a:gs>
            <a:gs pos="45000">
              <a:schemeClr val="accent2">
                <a:hueOff val="-7026099"/>
                <a:satOff val="-3188"/>
                <a:lumOff val="5490"/>
                <a:alphaOff val="0"/>
                <a:shade val="100000"/>
                <a:satMod val="118000"/>
              </a:schemeClr>
            </a:gs>
            <a:gs pos="55000">
              <a:schemeClr val="accent2">
                <a:hueOff val="-7026099"/>
                <a:satOff val="-3188"/>
                <a:lumOff val="5490"/>
                <a:alphaOff val="0"/>
                <a:shade val="100000"/>
                <a:satMod val="118000"/>
              </a:schemeClr>
            </a:gs>
            <a:gs pos="73000">
              <a:schemeClr val="accent2">
                <a:hueOff val="-7026099"/>
                <a:satOff val="-3188"/>
                <a:lumOff val="5490"/>
                <a:alphaOff val="0"/>
                <a:shade val="90000"/>
                <a:satMod val="110000"/>
              </a:schemeClr>
            </a:gs>
            <a:gs pos="100000">
              <a:schemeClr val="accent2">
                <a:hueOff val="-7026099"/>
                <a:satOff val="-3188"/>
                <a:lumOff val="5490"/>
                <a:alphaOff val="0"/>
                <a:shade val="63000"/>
              </a:schemeClr>
            </a:gs>
          </a:gsLst>
          <a:lin ang="950000" scaled="1"/>
        </a:gradFill>
        <a:ln w="9525" cap="flat" cmpd="sng" algn="ctr">
          <a:solidFill>
            <a:schemeClr val="accent2">
              <a:hueOff val="-7026099"/>
              <a:satOff val="-3188"/>
              <a:lumOff val="5490"/>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4D1C8043-D000-C449-B349-324B68A747E4}">
      <dsp:nvSpPr>
        <dsp:cNvPr id="0" name=""/>
        <dsp:cNvSpPr/>
      </dsp:nvSpPr>
      <dsp:spPr>
        <a:xfrm>
          <a:off x="1433366" y="4682354"/>
          <a:ext cx="971774" cy="161962"/>
        </a:xfrm>
        <a:prstGeom prst="parallelogram">
          <a:avLst>
            <a:gd name="adj" fmla="val 140840"/>
          </a:avLst>
        </a:prstGeom>
        <a:gradFill rotWithShape="0">
          <a:gsLst>
            <a:gs pos="0">
              <a:schemeClr val="accent2">
                <a:hueOff val="-7360675"/>
                <a:satOff val="-3340"/>
                <a:lumOff val="5751"/>
                <a:alphaOff val="0"/>
                <a:shade val="63000"/>
              </a:schemeClr>
            </a:gs>
            <a:gs pos="30000">
              <a:schemeClr val="accent2">
                <a:hueOff val="-7360675"/>
                <a:satOff val="-3340"/>
                <a:lumOff val="5751"/>
                <a:alphaOff val="0"/>
                <a:shade val="90000"/>
                <a:satMod val="110000"/>
              </a:schemeClr>
            </a:gs>
            <a:gs pos="45000">
              <a:schemeClr val="accent2">
                <a:hueOff val="-7360675"/>
                <a:satOff val="-3340"/>
                <a:lumOff val="5751"/>
                <a:alphaOff val="0"/>
                <a:shade val="100000"/>
                <a:satMod val="118000"/>
              </a:schemeClr>
            </a:gs>
            <a:gs pos="55000">
              <a:schemeClr val="accent2">
                <a:hueOff val="-7360675"/>
                <a:satOff val="-3340"/>
                <a:lumOff val="5751"/>
                <a:alphaOff val="0"/>
                <a:shade val="100000"/>
                <a:satMod val="118000"/>
              </a:schemeClr>
            </a:gs>
            <a:gs pos="73000">
              <a:schemeClr val="accent2">
                <a:hueOff val="-7360675"/>
                <a:satOff val="-3340"/>
                <a:lumOff val="5751"/>
                <a:alphaOff val="0"/>
                <a:shade val="90000"/>
                <a:satMod val="110000"/>
              </a:schemeClr>
            </a:gs>
            <a:gs pos="100000">
              <a:schemeClr val="accent2">
                <a:hueOff val="-7360675"/>
                <a:satOff val="-3340"/>
                <a:lumOff val="5751"/>
                <a:alphaOff val="0"/>
                <a:shade val="63000"/>
              </a:schemeClr>
            </a:gs>
          </a:gsLst>
          <a:lin ang="950000" scaled="1"/>
        </a:gradFill>
        <a:ln w="9525" cap="flat" cmpd="sng" algn="ctr">
          <a:solidFill>
            <a:schemeClr val="accent2">
              <a:hueOff val="-7360675"/>
              <a:satOff val="-3340"/>
              <a:lumOff val="5751"/>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0B306750-7AA2-AA45-8652-F02378C152EB}">
      <dsp:nvSpPr>
        <dsp:cNvPr id="0" name=""/>
        <dsp:cNvSpPr/>
      </dsp:nvSpPr>
      <dsp:spPr>
        <a:xfrm>
          <a:off x="2461827" y="4682354"/>
          <a:ext cx="971774" cy="161962"/>
        </a:xfrm>
        <a:prstGeom prst="parallelogram">
          <a:avLst>
            <a:gd name="adj" fmla="val 140840"/>
          </a:avLst>
        </a:prstGeom>
        <a:gradFill rotWithShape="0">
          <a:gsLst>
            <a:gs pos="0">
              <a:schemeClr val="accent2">
                <a:hueOff val="-7695252"/>
                <a:satOff val="-3492"/>
                <a:lumOff val="6012"/>
                <a:alphaOff val="0"/>
                <a:shade val="63000"/>
              </a:schemeClr>
            </a:gs>
            <a:gs pos="30000">
              <a:schemeClr val="accent2">
                <a:hueOff val="-7695252"/>
                <a:satOff val="-3492"/>
                <a:lumOff val="6012"/>
                <a:alphaOff val="0"/>
                <a:shade val="90000"/>
                <a:satMod val="110000"/>
              </a:schemeClr>
            </a:gs>
            <a:gs pos="45000">
              <a:schemeClr val="accent2">
                <a:hueOff val="-7695252"/>
                <a:satOff val="-3492"/>
                <a:lumOff val="6012"/>
                <a:alphaOff val="0"/>
                <a:shade val="100000"/>
                <a:satMod val="118000"/>
              </a:schemeClr>
            </a:gs>
            <a:gs pos="55000">
              <a:schemeClr val="accent2">
                <a:hueOff val="-7695252"/>
                <a:satOff val="-3492"/>
                <a:lumOff val="6012"/>
                <a:alphaOff val="0"/>
                <a:shade val="100000"/>
                <a:satMod val="118000"/>
              </a:schemeClr>
            </a:gs>
            <a:gs pos="73000">
              <a:schemeClr val="accent2">
                <a:hueOff val="-7695252"/>
                <a:satOff val="-3492"/>
                <a:lumOff val="6012"/>
                <a:alphaOff val="0"/>
                <a:shade val="90000"/>
                <a:satMod val="110000"/>
              </a:schemeClr>
            </a:gs>
            <a:gs pos="100000">
              <a:schemeClr val="accent2">
                <a:hueOff val="-7695252"/>
                <a:satOff val="-3492"/>
                <a:lumOff val="6012"/>
                <a:alphaOff val="0"/>
                <a:shade val="63000"/>
              </a:schemeClr>
            </a:gs>
          </a:gsLst>
          <a:lin ang="950000" scaled="1"/>
        </a:gradFill>
        <a:ln w="9525" cap="flat" cmpd="sng" algn="ctr">
          <a:solidFill>
            <a:schemeClr val="accent2">
              <a:hueOff val="-7695252"/>
              <a:satOff val="-3492"/>
              <a:lumOff val="6012"/>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64B6404B-E7A6-4B4F-9DFB-CA5E250CE1B6}">
      <dsp:nvSpPr>
        <dsp:cNvPr id="0" name=""/>
        <dsp:cNvSpPr/>
      </dsp:nvSpPr>
      <dsp:spPr>
        <a:xfrm>
          <a:off x="3490288" y="4682354"/>
          <a:ext cx="971774" cy="161962"/>
        </a:xfrm>
        <a:prstGeom prst="parallelogram">
          <a:avLst>
            <a:gd name="adj" fmla="val 140840"/>
          </a:avLst>
        </a:prstGeom>
        <a:gradFill rotWithShape="0">
          <a:gsLst>
            <a:gs pos="0">
              <a:schemeClr val="accent2">
                <a:hueOff val="-8029828"/>
                <a:satOff val="-3644"/>
                <a:lumOff val="6274"/>
                <a:alphaOff val="0"/>
                <a:shade val="63000"/>
              </a:schemeClr>
            </a:gs>
            <a:gs pos="30000">
              <a:schemeClr val="accent2">
                <a:hueOff val="-8029828"/>
                <a:satOff val="-3644"/>
                <a:lumOff val="6274"/>
                <a:alphaOff val="0"/>
                <a:shade val="90000"/>
                <a:satMod val="110000"/>
              </a:schemeClr>
            </a:gs>
            <a:gs pos="45000">
              <a:schemeClr val="accent2">
                <a:hueOff val="-8029828"/>
                <a:satOff val="-3644"/>
                <a:lumOff val="6274"/>
                <a:alphaOff val="0"/>
                <a:shade val="100000"/>
                <a:satMod val="118000"/>
              </a:schemeClr>
            </a:gs>
            <a:gs pos="55000">
              <a:schemeClr val="accent2">
                <a:hueOff val="-8029828"/>
                <a:satOff val="-3644"/>
                <a:lumOff val="6274"/>
                <a:alphaOff val="0"/>
                <a:shade val="100000"/>
                <a:satMod val="118000"/>
              </a:schemeClr>
            </a:gs>
            <a:gs pos="73000">
              <a:schemeClr val="accent2">
                <a:hueOff val="-8029828"/>
                <a:satOff val="-3644"/>
                <a:lumOff val="6274"/>
                <a:alphaOff val="0"/>
                <a:shade val="90000"/>
                <a:satMod val="110000"/>
              </a:schemeClr>
            </a:gs>
            <a:gs pos="100000">
              <a:schemeClr val="accent2">
                <a:hueOff val="-8029828"/>
                <a:satOff val="-3644"/>
                <a:lumOff val="6274"/>
                <a:alphaOff val="0"/>
                <a:shade val="63000"/>
              </a:schemeClr>
            </a:gs>
          </a:gsLst>
          <a:lin ang="950000" scaled="1"/>
        </a:gradFill>
        <a:ln w="9525" cap="flat" cmpd="sng" algn="ctr">
          <a:solidFill>
            <a:schemeClr val="accent2">
              <a:hueOff val="-8029828"/>
              <a:satOff val="-3644"/>
              <a:lumOff val="6274"/>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8589EE47-5CEE-1B43-92F2-27D7D1C47C34}">
      <dsp:nvSpPr>
        <dsp:cNvPr id="0" name=""/>
        <dsp:cNvSpPr/>
      </dsp:nvSpPr>
      <dsp:spPr>
        <a:xfrm>
          <a:off x="4518749" y="4682354"/>
          <a:ext cx="971774" cy="161962"/>
        </a:xfrm>
        <a:prstGeom prst="parallelogram">
          <a:avLst>
            <a:gd name="adj" fmla="val 140840"/>
          </a:avLst>
        </a:prstGeom>
        <a:gradFill rotWithShape="0">
          <a:gsLst>
            <a:gs pos="0">
              <a:schemeClr val="accent2">
                <a:hueOff val="-8364403"/>
                <a:satOff val="-3795"/>
                <a:lumOff val="6535"/>
                <a:alphaOff val="0"/>
                <a:shade val="63000"/>
              </a:schemeClr>
            </a:gs>
            <a:gs pos="30000">
              <a:schemeClr val="accent2">
                <a:hueOff val="-8364403"/>
                <a:satOff val="-3795"/>
                <a:lumOff val="6535"/>
                <a:alphaOff val="0"/>
                <a:shade val="90000"/>
                <a:satMod val="110000"/>
              </a:schemeClr>
            </a:gs>
            <a:gs pos="45000">
              <a:schemeClr val="accent2">
                <a:hueOff val="-8364403"/>
                <a:satOff val="-3795"/>
                <a:lumOff val="6535"/>
                <a:alphaOff val="0"/>
                <a:shade val="100000"/>
                <a:satMod val="118000"/>
              </a:schemeClr>
            </a:gs>
            <a:gs pos="55000">
              <a:schemeClr val="accent2">
                <a:hueOff val="-8364403"/>
                <a:satOff val="-3795"/>
                <a:lumOff val="6535"/>
                <a:alphaOff val="0"/>
                <a:shade val="100000"/>
                <a:satMod val="118000"/>
              </a:schemeClr>
            </a:gs>
            <a:gs pos="73000">
              <a:schemeClr val="accent2">
                <a:hueOff val="-8364403"/>
                <a:satOff val="-3795"/>
                <a:lumOff val="6535"/>
                <a:alphaOff val="0"/>
                <a:shade val="90000"/>
                <a:satMod val="110000"/>
              </a:schemeClr>
            </a:gs>
            <a:gs pos="100000">
              <a:schemeClr val="accent2">
                <a:hueOff val="-8364403"/>
                <a:satOff val="-3795"/>
                <a:lumOff val="6535"/>
                <a:alphaOff val="0"/>
                <a:shade val="63000"/>
              </a:schemeClr>
            </a:gs>
          </a:gsLst>
          <a:lin ang="950000" scaled="1"/>
        </a:gradFill>
        <a:ln w="9525" cap="flat" cmpd="sng" algn="ctr">
          <a:solidFill>
            <a:schemeClr val="accent2">
              <a:hueOff val="-8364403"/>
              <a:satOff val="-3795"/>
              <a:lumOff val="6535"/>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1927701F-0399-7E45-8824-906E75911CB1}">
      <dsp:nvSpPr>
        <dsp:cNvPr id="0" name=""/>
        <dsp:cNvSpPr/>
      </dsp:nvSpPr>
      <dsp:spPr>
        <a:xfrm>
          <a:off x="5547210" y="4682354"/>
          <a:ext cx="971774" cy="161962"/>
        </a:xfrm>
        <a:prstGeom prst="parallelogram">
          <a:avLst>
            <a:gd name="adj" fmla="val 140840"/>
          </a:avLst>
        </a:prstGeom>
        <a:gradFill rotWithShape="0">
          <a:gsLst>
            <a:gs pos="0">
              <a:schemeClr val="accent2">
                <a:hueOff val="-8698980"/>
                <a:satOff val="-3947"/>
                <a:lumOff val="6797"/>
                <a:alphaOff val="0"/>
                <a:shade val="63000"/>
              </a:schemeClr>
            </a:gs>
            <a:gs pos="30000">
              <a:schemeClr val="accent2">
                <a:hueOff val="-8698980"/>
                <a:satOff val="-3947"/>
                <a:lumOff val="6797"/>
                <a:alphaOff val="0"/>
                <a:shade val="90000"/>
                <a:satMod val="110000"/>
              </a:schemeClr>
            </a:gs>
            <a:gs pos="45000">
              <a:schemeClr val="accent2">
                <a:hueOff val="-8698980"/>
                <a:satOff val="-3947"/>
                <a:lumOff val="6797"/>
                <a:alphaOff val="0"/>
                <a:shade val="100000"/>
                <a:satMod val="118000"/>
              </a:schemeClr>
            </a:gs>
            <a:gs pos="55000">
              <a:schemeClr val="accent2">
                <a:hueOff val="-8698980"/>
                <a:satOff val="-3947"/>
                <a:lumOff val="6797"/>
                <a:alphaOff val="0"/>
                <a:shade val="100000"/>
                <a:satMod val="118000"/>
              </a:schemeClr>
            </a:gs>
            <a:gs pos="73000">
              <a:schemeClr val="accent2">
                <a:hueOff val="-8698980"/>
                <a:satOff val="-3947"/>
                <a:lumOff val="6797"/>
                <a:alphaOff val="0"/>
                <a:shade val="90000"/>
                <a:satMod val="110000"/>
              </a:schemeClr>
            </a:gs>
            <a:gs pos="100000">
              <a:schemeClr val="accent2">
                <a:hueOff val="-8698980"/>
                <a:satOff val="-3947"/>
                <a:lumOff val="6797"/>
                <a:alphaOff val="0"/>
                <a:shade val="63000"/>
              </a:schemeClr>
            </a:gs>
          </a:gsLst>
          <a:lin ang="950000" scaled="1"/>
        </a:gradFill>
        <a:ln w="9525" cap="flat" cmpd="sng" algn="ctr">
          <a:solidFill>
            <a:schemeClr val="accent2">
              <a:hueOff val="-8698980"/>
              <a:satOff val="-3947"/>
              <a:lumOff val="6797"/>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2DD64441-30D6-4442-B251-5BEF0E9503C5}">
      <dsp:nvSpPr>
        <dsp:cNvPr id="0" name=""/>
        <dsp:cNvSpPr/>
      </dsp:nvSpPr>
      <dsp:spPr>
        <a:xfrm>
          <a:off x="6575671" y="4682354"/>
          <a:ext cx="971774" cy="161962"/>
        </a:xfrm>
        <a:prstGeom prst="parallelogram">
          <a:avLst>
            <a:gd name="adj" fmla="val 140840"/>
          </a:avLst>
        </a:prstGeom>
        <a:gradFill rotWithShape="0">
          <a:gsLst>
            <a:gs pos="0">
              <a:schemeClr val="accent2">
                <a:hueOff val="-9033556"/>
                <a:satOff val="-4099"/>
                <a:lumOff val="7058"/>
                <a:alphaOff val="0"/>
                <a:shade val="63000"/>
              </a:schemeClr>
            </a:gs>
            <a:gs pos="30000">
              <a:schemeClr val="accent2">
                <a:hueOff val="-9033556"/>
                <a:satOff val="-4099"/>
                <a:lumOff val="7058"/>
                <a:alphaOff val="0"/>
                <a:shade val="90000"/>
                <a:satMod val="110000"/>
              </a:schemeClr>
            </a:gs>
            <a:gs pos="45000">
              <a:schemeClr val="accent2">
                <a:hueOff val="-9033556"/>
                <a:satOff val="-4099"/>
                <a:lumOff val="7058"/>
                <a:alphaOff val="0"/>
                <a:shade val="100000"/>
                <a:satMod val="118000"/>
              </a:schemeClr>
            </a:gs>
            <a:gs pos="55000">
              <a:schemeClr val="accent2">
                <a:hueOff val="-9033556"/>
                <a:satOff val="-4099"/>
                <a:lumOff val="7058"/>
                <a:alphaOff val="0"/>
                <a:shade val="100000"/>
                <a:satMod val="118000"/>
              </a:schemeClr>
            </a:gs>
            <a:gs pos="73000">
              <a:schemeClr val="accent2">
                <a:hueOff val="-9033556"/>
                <a:satOff val="-4099"/>
                <a:lumOff val="7058"/>
                <a:alphaOff val="0"/>
                <a:shade val="90000"/>
                <a:satMod val="110000"/>
              </a:schemeClr>
            </a:gs>
            <a:gs pos="100000">
              <a:schemeClr val="accent2">
                <a:hueOff val="-9033556"/>
                <a:satOff val="-4099"/>
                <a:lumOff val="7058"/>
                <a:alphaOff val="0"/>
                <a:shade val="63000"/>
              </a:schemeClr>
            </a:gs>
          </a:gsLst>
          <a:lin ang="950000" scaled="1"/>
        </a:gradFill>
        <a:ln w="9525" cap="flat" cmpd="sng" algn="ctr">
          <a:solidFill>
            <a:schemeClr val="accent2">
              <a:hueOff val="-9033556"/>
              <a:satOff val="-4099"/>
              <a:lumOff val="7058"/>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17FF77-AE1C-994C-BBC5-0A2CE344B25A}">
      <dsp:nvSpPr>
        <dsp:cNvPr id="0" name=""/>
        <dsp:cNvSpPr/>
      </dsp:nvSpPr>
      <dsp:spPr>
        <a:xfrm>
          <a:off x="11" y="2127"/>
          <a:ext cx="6903293" cy="627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b" anchorCtr="0">
          <a:noAutofit/>
        </a:bodyPr>
        <a:lstStyle/>
        <a:p>
          <a:pPr lvl="0" algn="l" defTabSz="755650">
            <a:lnSpc>
              <a:spcPct val="90000"/>
            </a:lnSpc>
            <a:spcBef>
              <a:spcPct val="0"/>
            </a:spcBef>
            <a:spcAft>
              <a:spcPct val="35000"/>
            </a:spcAft>
          </a:pPr>
          <a:r>
            <a:rPr lang="es-ES_tradnl" sz="1700" kern="1200" dirty="0" smtClean="0"/>
            <a:t>MÉXICO</a:t>
          </a:r>
          <a:endParaRPr lang="es-ES_tradnl" sz="1700" kern="1200" dirty="0"/>
        </a:p>
      </dsp:txBody>
      <dsp:txXfrm>
        <a:off x="11" y="2127"/>
        <a:ext cx="6903293" cy="627572"/>
      </dsp:txXfrm>
    </dsp:sp>
    <dsp:sp modelId="{B32737BF-C1E0-8D40-B115-678C29A87B42}">
      <dsp:nvSpPr>
        <dsp:cNvPr id="0" name=""/>
        <dsp:cNvSpPr/>
      </dsp:nvSpPr>
      <dsp:spPr>
        <a:xfrm>
          <a:off x="11" y="629699"/>
          <a:ext cx="1615370" cy="1278387"/>
        </a:xfrm>
        <a:prstGeom prst="chevron">
          <a:avLst>
            <a:gd name="adj" fmla="val 70610"/>
          </a:avLst>
        </a:prstGeom>
        <a:gradFill rotWithShape="0">
          <a:gsLst>
            <a:gs pos="0">
              <a:schemeClr val="accent2">
                <a:hueOff val="0"/>
                <a:satOff val="0"/>
                <a:lumOff val="0"/>
                <a:alphaOff val="0"/>
                <a:shade val="63000"/>
              </a:schemeClr>
            </a:gs>
            <a:gs pos="30000">
              <a:schemeClr val="accent2">
                <a:hueOff val="0"/>
                <a:satOff val="0"/>
                <a:lumOff val="0"/>
                <a:alphaOff val="0"/>
                <a:shade val="90000"/>
                <a:satMod val="110000"/>
              </a:schemeClr>
            </a:gs>
            <a:gs pos="45000">
              <a:schemeClr val="accent2">
                <a:hueOff val="0"/>
                <a:satOff val="0"/>
                <a:lumOff val="0"/>
                <a:alphaOff val="0"/>
                <a:shade val="100000"/>
                <a:satMod val="118000"/>
              </a:schemeClr>
            </a:gs>
            <a:gs pos="55000">
              <a:schemeClr val="accent2">
                <a:hueOff val="0"/>
                <a:satOff val="0"/>
                <a:lumOff val="0"/>
                <a:alphaOff val="0"/>
                <a:shade val="100000"/>
                <a:satMod val="118000"/>
              </a:schemeClr>
            </a:gs>
            <a:gs pos="73000">
              <a:schemeClr val="accent2">
                <a:hueOff val="0"/>
                <a:satOff val="0"/>
                <a:lumOff val="0"/>
                <a:alphaOff val="0"/>
                <a:shade val="90000"/>
                <a:satMod val="110000"/>
              </a:schemeClr>
            </a:gs>
            <a:gs pos="100000">
              <a:schemeClr val="accent2">
                <a:hueOff val="0"/>
                <a:satOff val="0"/>
                <a:lumOff val="0"/>
                <a:alphaOff val="0"/>
                <a:shade val="63000"/>
              </a:schemeClr>
            </a:gs>
          </a:gsLst>
          <a:lin ang="950000" scaled="1"/>
        </a:gradFill>
        <a:ln w="9525" cap="flat" cmpd="sng" algn="ctr">
          <a:solidFill>
            <a:schemeClr val="accent2">
              <a:hueOff val="0"/>
              <a:satOff val="0"/>
              <a:lumOff val="0"/>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2A816150-E4F7-7944-BA3E-A862646BC040}">
      <dsp:nvSpPr>
        <dsp:cNvPr id="0" name=""/>
        <dsp:cNvSpPr/>
      </dsp:nvSpPr>
      <dsp:spPr>
        <a:xfrm>
          <a:off x="970307" y="629699"/>
          <a:ext cx="1615370" cy="1278387"/>
        </a:xfrm>
        <a:prstGeom prst="chevron">
          <a:avLst>
            <a:gd name="adj" fmla="val 70610"/>
          </a:avLst>
        </a:prstGeom>
        <a:gradFill rotWithShape="0">
          <a:gsLst>
            <a:gs pos="0">
              <a:schemeClr val="accent2">
                <a:hueOff val="-451678"/>
                <a:satOff val="-205"/>
                <a:lumOff val="353"/>
                <a:alphaOff val="0"/>
                <a:shade val="63000"/>
              </a:schemeClr>
            </a:gs>
            <a:gs pos="30000">
              <a:schemeClr val="accent2">
                <a:hueOff val="-451678"/>
                <a:satOff val="-205"/>
                <a:lumOff val="353"/>
                <a:alphaOff val="0"/>
                <a:shade val="90000"/>
                <a:satMod val="110000"/>
              </a:schemeClr>
            </a:gs>
            <a:gs pos="45000">
              <a:schemeClr val="accent2">
                <a:hueOff val="-451678"/>
                <a:satOff val="-205"/>
                <a:lumOff val="353"/>
                <a:alphaOff val="0"/>
                <a:shade val="100000"/>
                <a:satMod val="118000"/>
              </a:schemeClr>
            </a:gs>
            <a:gs pos="55000">
              <a:schemeClr val="accent2">
                <a:hueOff val="-451678"/>
                <a:satOff val="-205"/>
                <a:lumOff val="353"/>
                <a:alphaOff val="0"/>
                <a:shade val="100000"/>
                <a:satMod val="118000"/>
              </a:schemeClr>
            </a:gs>
            <a:gs pos="73000">
              <a:schemeClr val="accent2">
                <a:hueOff val="-451678"/>
                <a:satOff val="-205"/>
                <a:lumOff val="353"/>
                <a:alphaOff val="0"/>
                <a:shade val="90000"/>
                <a:satMod val="110000"/>
              </a:schemeClr>
            </a:gs>
            <a:gs pos="100000">
              <a:schemeClr val="accent2">
                <a:hueOff val="-451678"/>
                <a:satOff val="-205"/>
                <a:lumOff val="353"/>
                <a:alphaOff val="0"/>
                <a:shade val="63000"/>
              </a:schemeClr>
            </a:gs>
          </a:gsLst>
          <a:lin ang="950000" scaled="1"/>
        </a:gradFill>
        <a:ln w="9525" cap="flat" cmpd="sng" algn="ctr">
          <a:solidFill>
            <a:schemeClr val="accent2">
              <a:hueOff val="-451678"/>
              <a:satOff val="-205"/>
              <a:lumOff val="353"/>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1C9B9AE9-543B-D549-8968-CF66DC6C77C2}">
      <dsp:nvSpPr>
        <dsp:cNvPr id="0" name=""/>
        <dsp:cNvSpPr/>
      </dsp:nvSpPr>
      <dsp:spPr>
        <a:xfrm>
          <a:off x="1941371" y="629699"/>
          <a:ext cx="1615370" cy="1278387"/>
        </a:xfrm>
        <a:prstGeom prst="chevron">
          <a:avLst>
            <a:gd name="adj" fmla="val 70610"/>
          </a:avLst>
        </a:prstGeom>
        <a:gradFill rotWithShape="0">
          <a:gsLst>
            <a:gs pos="0">
              <a:schemeClr val="accent2">
                <a:hueOff val="-903356"/>
                <a:satOff val="-410"/>
                <a:lumOff val="706"/>
                <a:alphaOff val="0"/>
                <a:shade val="63000"/>
              </a:schemeClr>
            </a:gs>
            <a:gs pos="30000">
              <a:schemeClr val="accent2">
                <a:hueOff val="-903356"/>
                <a:satOff val="-410"/>
                <a:lumOff val="706"/>
                <a:alphaOff val="0"/>
                <a:shade val="90000"/>
                <a:satMod val="110000"/>
              </a:schemeClr>
            </a:gs>
            <a:gs pos="45000">
              <a:schemeClr val="accent2">
                <a:hueOff val="-903356"/>
                <a:satOff val="-410"/>
                <a:lumOff val="706"/>
                <a:alphaOff val="0"/>
                <a:shade val="100000"/>
                <a:satMod val="118000"/>
              </a:schemeClr>
            </a:gs>
            <a:gs pos="55000">
              <a:schemeClr val="accent2">
                <a:hueOff val="-903356"/>
                <a:satOff val="-410"/>
                <a:lumOff val="706"/>
                <a:alphaOff val="0"/>
                <a:shade val="100000"/>
                <a:satMod val="118000"/>
              </a:schemeClr>
            </a:gs>
            <a:gs pos="73000">
              <a:schemeClr val="accent2">
                <a:hueOff val="-903356"/>
                <a:satOff val="-410"/>
                <a:lumOff val="706"/>
                <a:alphaOff val="0"/>
                <a:shade val="90000"/>
                <a:satMod val="110000"/>
              </a:schemeClr>
            </a:gs>
            <a:gs pos="100000">
              <a:schemeClr val="accent2">
                <a:hueOff val="-903356"/>
                <a:satOff val="-410"/>
                <a:lumOff val="706"/>
                <a:alphaOff val="0"/>
                <a:shade val="63000"/>
              </a:schemeClr>
            </a:gs>
          </a:gsLst>
          <a:lin ang="950000" scaled="1"/>
        </a:gradFill>
        <a:ln w="9525" cap="flat" cmpd="sng" algn="ctr">
          <a:solidFill>
            <a:schemeClr val="accent2">
              <a:hueOff val="-903356"/>
              <a:satOff val="-410"/>
              <a:lumOff val="706"/>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9EBB427D-0C57-8246-8FF5-CD2E7A438240}">
      <dsp:nvSpPr>
        <dsp:cNvPr id="0" name=""/>
        <dsp:cNvSpPr/>
      </dsp:nvSpPr>
      <dsp:spPr>
        <a:xfrm>
          <a:off x="2911667" y="629699"/>
          <a:ext cx="1615370" cy="1278387"/>
        </a:xfrm>
        <a:prstGeom prst="chevron">
          <a:avLst>
            <a:gd name="adj" fmla="val 70610"/>
          </a:avLst>
        </a:prstGeom>
        <a:gradFill rotWithShape="0">
          <a:gsLst>
            <a:gs pos="0">
              <a:schemeClr val="accent2">
                <a:hueOff val="-1355033"/>
                <a:satOff val="-615"/>
                <a:lumOff val="1059"/>
                <a:alphaOff val="0"/>
                <a:shade val="63000"/>
              </a:schemeClr>
            </a:gs>
            <a:gs pos="30000">
              <a:schemeClr val="accent2">
                <a:hueOff val="-1355033"/>
                <a:satOff val="-615"/>
                <a:lumOff val="1059"/>
                <a:alphaOff val="0"/>
                <a:shade val="90000"/>
                <a:satMod val="110000"/>
              </a:schemeClr>
            </a:gs>
            <a:gs pos="45000">
              <a:schemeClr val="accent2">
                <a:hueOff val="-1355033"/>
                <a:satOff val="-615"/>
                <a:lumOff val="1059"/>
                <a:alphaOff val="0"/>
                <a:shade val="100000"/>
                <a:satMod val="118000"/>
              </a:schemeClr>
            </a:gs>
            <a:gs pos="55000">
              <a:schemeClr val="accent2">
                <a:hueOff val="-1355033"/>
                <a:satOff val="-615"/>
                <a:lumOff val="1059"/>
                <a:alphaOff val="0"/>
                <a:shade val="100000"/>
                <a:satMod val="118000"/>
              </a:schemeClr>
            </a:gs>
            <a:gs pos="73000">
              <a:schemeClr val="accent2">
                <a:hueOff val="-1355033"/>
                <a:satOff val="-615"/>
                <a:lumOff val="1059"/>
                <a:alphaOff val="0"/>
                <a:shade val="90000"/>
                <a:satMod val="110000"/>
              </a:schemeClr>
            </a:gs>
            <a:gs pos="100000">
              <a:schemeClr val="accent2">
                <a:hueOff val="-1355033"/>
                <a:satOff val="-615"/>
                <a:lumOff val="1059"/>
                <a:alphaOff val="0"/>
                <a:shade val="63000"/>
              </a:schemeClr>
            </a:gs>
          </a:gsLst>
          <a:lin ang="950000" scaled="1"/>
        </a:gradFill>
        <a:ln w="9525" cap="flat" cmpd="sng" algn="ctr">
          <a:solidFill>
            <a:schemeClr val="accent2">
              <a:hueOff val="-1355033"/>
              <a:satOff val="-615"/>
              <a:lumOff val="1059"/>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61AF4CB5-34C0-9C4A-82C9-F76C33080E2A}">
      <dsp:nvSpPr>
        <dsp:cNvPr id="0" name=""/>
        <dsp:cNvSpPr/>
      </dsp:nvSpPr>
      <dsp:spPr>
        <a:xfrm>
          <a:off x="3882730" y="629699"/>
          <a:ext cx="1615370" cy="1278387"/>
        </a:xfrm>
        <a:prstGeom prst="chevron">
          <a:avLst>
            <a:gd name="adj" fmla="val 70610"/>
          </a:avLst>
        </a:prstGeom>
        <a:gradFill rotWithShape="0">
          <a:gsLst>
            <a:gs pos="0">
              <a:schemeClr val="accent2">
                <a:hueOff val="-1806711"/>
                <a:satOff val="-820"/>
                <a:lumOff val="1412"/>
                <a:alphaOff val="0"/>
                <a:shade val="63000"/>
              </a:schemeClr>
            </a:gs>
            <a:gs pos="30000">
              <a:schemeClr val="accent2">
                <a:hueOff val="-1806711"/>
                <a:satOff val="-820"/>
                <a:lumOff val="1412"/>
                <a:alphaOff val="0"/>
                <a:shade val="90000"/>
                <a:satMod val="110000"/>
              </a:schemeClr>
            </a:gs>
            <a:gs pos="45000">
              <a:schemeClr val="accent2">
                <a:hueOff val="-1806711"/>
                <a:satOff val="-820"/>
                <a:lumOff val="1412"/>
                <a:alphaOff val="0"/>
                <a:shade val="100000"/>
                <a:satMod val="118000"/>
              </a:schemeClr>
            </a:gs>
            <a:gs pos="55000">
              <a:schemeClr val="accent2">
                <a:hueOff val="-1806711"/>
                <a:satOff val="-820"/>
                <a:lumOff val="1412"/>
                <a:alphaOff val="0"/>
                <a:shade val="100000"/>
                <a:satMod val="118000"/>
              </a:schemeClr>
            </a:gs>
            <a:gs pos="73000">
              <a:schemeClr val="accent2">
                <a:hueOff val="-1806711"/>
                <a:satOff val="-820"/>
                <a:lumOff val="1412"/>
                <a:alphaOff val="0"/>
                <a:shade val="90000"/>
                <a:satMod val="110000"/>
              </a:schemeClr>
            </a:gs>
            <a:gs pos="100000">
              <a:schemeClr val="accent2">
                <a:hueOff val="-1806711"/>
                <a:satOff val="-820"/>
                <a:lumOff val="1412"/>
                <a:alphaOff val="0"/>
                <a:shade val="63000"/>
              </a:schemeClr>
            </a:gs>
          </a:gsLst>
          <a:lin ang="950000" scaled="1"/>
        </a:gradFill>
        <a:ln w="9525" cap="flat" cmpd="sng" algn="ctr">
          <a:solidFill>
            <a:schemeClr val="accent2">
              <a:hueOff val="-1806711"/>
              <a:satOff val="-820"/>
              <a:lumOff val="1412"/>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0521AC8D-6383-ED44-9FEE-B6D654D922BA}">
      <dsp:nvSpPr>
        <dsp:cNvPr id="0" name=""/>
        <dsp:cNvSpPr/>
      </dsp:nvSpPr>
      <dsp:spPr>
        <a:xfrm>
          <a:off x="4853027" y="629699"/>
          <a:ext cx="1615370" cy="1278387"/>
        </a:xfrm>
        <a:prstGeom prst="chevron">
          <a:avLst>
            <a:gd name="adj" fmla="val 70610"/>
          </a:avLst>
        </a:prstGeom>
        <a:gradFill rotWithShape="0">
          <a:gsLst>
            <a:gs pos="0">
              <a:schemeClr val="accent2">
                <a:hueOff val="-2258389"/>
                <a:satOff val="-1025"/>
                <a:lumOff val="1765"/>
                <a:alphaOff val="0"/>
                <a:shade val="63000"/>
              </a:schemeClr>
            </a:gs>
            <a:gs pos="30000">
              <a:schemeClr val="accent2">
                <a:hueOff val="-2258389"/>
                <a:satOff val="-1025"/>
                <a:lumOff val="1765"/>
                <a:alphaOff val="0"/>
                <a:shade val="90000"/>
                <a:satMod val="110000"/>
              </a:schemeClr>
            </a:gs>
            <a:gs pos="45000">
              <a:schemeClr val="accent2">
                <a:hueOff val="-2258389"/>
                <a:satOff val="-1025"/>
                <a:lumOff val="1765"/>
                <a:alphaOff val="0"/>
                <a:shade val="100000"/>
                <a:satMod val="118000"/>
              </a:schemeClr>
            </a:gs>
            <a:gs pos="55000">
              <a:schemeClr val="accent2">
                <a:hueOff val="-2258389"/>
                <a:satOff val="-1025"/>
                <a:lumOff val="1765"/>
                <a:alphaOff val="0"/>
                <a:shade val="100000"/>
                <a:satMod val="118000"/>
              </a:schemeClr>
            </a:gs>
            <a:gs pos="73000">
              <a:schemeClr val="accent2">
                <a:hueOff val="-2258389"/>
                <a:satOff val="-1025"/>
                <a:lumOff val="1765"/>
                <a:alphaOff val="0"/>
                <a:shade val="90000"/>
                <a:satMod val="110000"/>
              </a:schemeClr>
            </a:gs>
            <a:gs pos="100000">
              <a:schemeClr val="accent2">
                <a:hueOff val="-2258389"/>
                <a:satOff val="-1025"/>
                <a:lumOff val="1765"/>
                <a:alphaOff val="0"/>
                <a:shade val="63000"/>
              </a:schemeClr>
            </a:gs>
          </a:gsLst>
          <a:lin ang="950000" scaled="1"/>
        </a:gradFill>
        <a:ln w="9525" cap="flat" cmpd="sng" algn="ctr">
          <a:solidFill>
            <a:schemeClr val="accent2">
              <a:hueOff val="-2258389"/>
              <a:satOff val="-1025"/>
              <a:lumOff val="1765"/>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7DC0FC1D-F878-9E4C-8D08-4F038566F468}">
      <dsp:nvSpPr>
        <dsp:cNvPr id="0" name=""/>
        <dsp:cNvSpPr/>
      </dsp:nvSpPr>
      <dsp:spPr>
        <a:xfrm>
          <a:off x="7131193" y="584879"/>
          <a:ext cx="1615370" cy="1278387"/>
        </a:xfrm>
        <a:prstGeom prst="chevron">
          <a:avLst>
            <a:gd name="adj" fmla="val 70610"/>
          </a:avLst>
        </a:prstGeom>
        <a:gradFill rotWithShape="0">
          <a:gsLst>
            <a:gs pos="0">
              <a:schemeClr val="accent2">
                <a:hueOff val="-2710067"/>
                <a:satOff val="-1230"/>
                <a:lumOff val="2117"/>
                <a:alphaOff val="0"/>
                <a:shade val="63000"/>
              </a:schemeClr>
            </a:gs>
            <a:gs pos="30000">
              <a:schemeClr val="accent2">
                <a:hueOff val="-2710067"/>
                <a:satOff val="-1230"/>
                <a:lumOff val="2117"/>
                <a:alphaOff val="0"/>
                <a:shade val="90000"/>
                <a:satMod val="110000"/>
              </a:schemeClr>
            </a:gs>
            <a:gs pos="45000">
              <a:schemeClr val="accent2">
                <a:hueOff val="-2710067"/>
                <a:satOff val="-1230"/>
                <a:lumOff val="2117"/>
                <a:alphaOff val="0"/>
                <a:shade val="100000"/>
                <a:satMod val="118000"/>
              </a:schemeClr>
            </a:gs>
            <a:gs pos="55000">
              <a:schemeClr val="accent2">
                <a:hueOff val="-2710067"/>
                <a:satOff val="-1230"/>
                <a:lumOff val="2117"/>
                <a:alphaOff val="0"/>
                <a:shade val="100000"/>
                <a:satMod val="118000"/>
              </a:schemeClr>
            </a:gs>
            <a:gs pos="73000">
              <a:schemeClr val="accent2">
                <a:hueOff val="-2710067"/>
                <a:satOff val="-1230"/>
                <a:lumOff val="2117"/>
                <a:alphaOff val="0"/>
                <a:shade val="90000"/>
                <a:satMod val="110000"/>
              </a:schemeClr>
            </a:gs>
            <a:gs pos="100000">
              <a:schemeClr val="accent2">
                <a:hueOff val="-2710067"/>
                <a:satOff val="-1230"/>
                <a:lumOff val="2117"/>
                <a:alphaOff val="0"/>
                <a:shade val="63000"/>
              </a:schemeClr>
            </a:gs>
          </a:gsLst>
          <a:lin ang="950000" scaled="1"/>
        </a:gradFill>
        <a:ln w="9525" cap="flat" cmpd="sng" algn="ctr">
          <a:solidFill>
            <a:schemeClr val="accent2">
              <a:hueOff val="-2710067"/>
              <a:satOff val="-1230"/>
              <a:lumOff val="2117"/>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4E31FA85-3D14-9E43-B259-6488C7FBB531}">
      <dsp:nvSpPr>
        <dsp:cNvPr id="0" name=""/>
        <dsp:cNvSpPr/>
      </dsp:nvSpPr>
      <dsp:spPr>
        <a:xfrm>
          <a:off x="11" y="757538"/>
          <a:ext cx="6993036" cy="1022710"/>
        </a:xfrm>
        <a:prstGeom prst="rect">
          <a:avLst/>
        </a:prstGeom>
        <a:solidFill>
          <a:schemeClr val="lt1">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lvl="0" algn="l" defTabSz="577850">
            <a:lnSpc>
              <a:spcPct val="90000"/>
            </a:lnSpc>
            <a:spcBef>
              <a:spcPct val="0"/>
            </a:spcBef>
            <a:spcAft>
              <a:spcPct val="35000"/>
            </a:spcAft>
          </a:pPr>
          <a:r>
            <a:rPr lang="es-ES_tradnl" sz="1300" kern="1200" dirty="0" smtClean="0"/>
            <a:t>En el 64 fue </a:t>
          </a:r>
          <a:r>
            <a:rPr lang="es-ES_tradnl" sz="1300" kern="1200" dirty="0" smtClean="0"/>
            <a:t>fundada en la Ciudad de México la Escuela de Periodismo Carlos </a:t>
          </a:r>
          <a:r>
            <a:rPr lang="es-ES_tradnl" sz="1300" kern="1200" dirty="0" err="1" smtClean="0"/>
            <a:t>Septién</a:t>
          </a:r>
          <a:r>
            <a:rPr lang="es-ES_tradnl" sz="1300" kern="1200" dirty="0" smtClean="0"/>
            <a:t> García.</a:t>
          </a:r>
          <a:endParaRPr lang="es-ES_tradnl" sz="1300" kern="1200" dirty="0"/>
        </a:p>
      </dsp:txBody>
      <dsp:txXfrm>
        <a:off x="11" y="757538"/>
        <a:ext cx="6993036" cy="1022710"/>
      </dsp:txXfrm>
    </dsp:sp>
    <dsp:sp modelId="{E0DD396C-8DCD-8D41-8786-1CC0FC12162F}">
      <dsp:nvSpPr>
        <dsp:cNvPr id="0" name=""/>
        <dsp:cNvSpPr/>
      </dsp:nvSpPr>
      <dsp:spPr>
        <a:xfrm>
          <a:off x="11" y="2012096"/>
          <a:ext cx="6903293" cy="627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b" anchorCtr="0">
          <a:noAutofit/>
        </a:bodyPr>
        <a:lstStyle/>
        <a:p>
          <a:pPr lvl="0" algn="l" defTabSz="755650">
            <a:lnSpc>
              <a:spcPct val="90000"/>
            </a:lnSpc>
            <a:spcBef>
              <a:spcPct val="0"/>
            </a:spcBef>
            <a:spcAft>
              <a:spcPct val="35000"/>
            </a:spcAft>
          </a:pPr>
          <a:r>
            <a:rPr lang="es-ES_tradnl" sz="1700" kern="1200" dirty="0" smtClean="0"/>
            <a:t>En 1951 la (UNAM) abrió la licenciatura en periodismo en su Escuela Nacional .</a:t>
          </a:r>
          <a:endParaRPr lang="es-ES_tradnl" sz="1700" kern="1200" dirty="0"/>
        </a:p>
      </dsp:txBody>
      <dsp:txXfrm>
        <a:off x="11" y="2012096"/>
        <a:ext cx="6903293" cy="627572"/>
      </dsp:txXfrm>
    </dsp:sp>
    <dsp:sp modelId="{1289943F-FD73-864E-9DA3-D5BAA59AE17A}">
      <dsp:nvSpPr>
        <dsp:cNvPr id="0" name=""/>
        <dsp:cNvSpPr/>
      </dsp:nvSpPr>
      <dsp:spPr>
        <a:xfrm>
          <a:off x="11" y="2639668"/>
          <a:ext cx="1615370" cy="1278387"/>
        </a:xfrm>
        <a:prstGeom prst="chevron">
          <a:avLst>
            <a:gd name="adj" fmla="val 70610"/>
          </a:avLst>
        </a:prstGeom>
        <a:gradFill rotWithShape="0">
          <a:gsLst>
            <a:gs pos="0">
              <a:schemeClr val="accent2">
                <a:hueOff val="-3161745"/>
                <a:satOff val="-1435"/>
                <a:lumOff val="2470"/>
                <a:alphaOff val="0"/>
                <a:shade val="63000"/>
              </a:schemeClr>
            </a:gs>
            <a:gs pos="30000">
              <a:schemeClr val="accent2">
                <a:hueOff val="-3161745"/>
                <a:satOff val="-1435"/>
                <a:lumOff val="2470"/>
                <a:alphaOff val="0"/>
                <a:shade val="90000"/>
                <a:satMod val="110000"/>
              </a:schemeClr>
            </a:gs>
            <a:gs pos="45000">
              <a:schemeClr val="accent2">
                <a:hueOff val="-3161745"/>
                <a:satOff val="-1435"/>
                <a:lumOff val="2470"/>
                <a:alphaOff val="0"/>
                <a:shade val="100000"/>
                <a:satMod val="118000"/>
              </a:schemeClr>
            </a:gs>
            <a:gs pos="55000">
              <a:schemeClr val="accent2">
                <a:hueOff val="-3161745"/>
                <a:satOff val="-1435"/>
                <a:lumOff val="2470"/>
                <a:alphaOff val="0"/>
                <a:shade val="100000"/>
                <a:satMod val="118000"/>
              </a:schemeClr>
            </a:gs>
            <a:gs pos="73000">
              <a:schemeClr val="accent2">
                <a:hueOff val="-3161745"/>
                <a:satOff val="-1435"/>
                <a:lumOff val="2470"/>
                <a:alphaOff val="0"/>
                <a:shade val="90000"/>
                <a:satMod val="110000"/>
              </a:schemeClr>
            </a:gs>
            <a:gs pos="100000">
              <a:schemeClr val="accent2">
                <a:hueOff val="-3161745"/>
                <a:satOff val="-1435"/>
                <a:lumOff val="2470"/>
                <a:alphaOff val="0"/>
                <a:shade val="63000"/>
              </a:schemeClr>
            </a:gs>
          </a:gsLst>
          <a:lin ang="950000" scaled="1"/>
        </a:gradFill>
        <a:ln w="9525" cap="flat" cmpd="sng" algn="ctr">
          <a:solidFill>
            <a:schemeClr val="accent2">
              <a:hueOff val="-3161745"/>
              <a:satOff val="-1435"/>
              <a:lumOff val="2470"/>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9201AA0A-AC09-AB4F-85B9-5EF3840E72BF}">
      <dsp:nvSpPr>
        <dsp:cNvPr id="0" name=""/>
        <dsp:cNvSpPr/>
      </dsp:nvSpPr>
      <dsp:spPr>
        <a:xfrm>
          <a:off x="970307" y="2639668"/>
          <a:ext cx="1615370" cy="1278387"/>
        </a:xfrm>
        <a:prstGeom prst="chevron">
          <a:avLst>
            <a:gd name="adj" fmla="val 70610"/>
          </a:avLst>
        </a:prstGeom>
        <a:gradFill rotWithShape="0">
          <a:gsLst>
            <a:gs pos="0">
              <a:schemeClr val="accent2">
                <a:hueOff val="-3613422"/>
                <a:satOff val="-1640"/>
                <a:lumOff val="2823"/>
                <a:alphaOff val="0"/>
                <a:shade val="63000"/>
              </a:schemeClr>
            </a:gs>
            <a:gs pos="30000">
              <a:schemeClr val="accent2">
                <a:hueOff val="-3613422"/>
                <a:satOff val="-1640"/>
                <a:lumOff val="2823"/>
                <a:alphaOff val="0"/>
                <a:shade val="90000"/>
                <a:satMod val="110000"/>
              </a:schemeClr>
            </a:gs>
            <a:gs pos="45000">
              <a:schemeClr val="accent2">
                <a:hueOff val="-3613422"/>
                <a:satOff val="-1640"/>
                <a:lumOff val="2823"/>
                <a:alphaOff val="0"/>
                <a:shade val="100000"/>
                <a:satMod val="118000"/>
              </a:schemeClr>
            </a:gs>
            <a:gs pos="55000">
              <a:schemeClr val="accent2">
                <a:hueOff val="-3613422"/>
                <a:satOff val="-1640"/>
                <a:lumOff val="2823"/>
                <a:alphaOff val="0"/>
                <a:shade val="100000"/>
                <a:satMod val="118000"/>
              </a:schemeClr>
            </a:gs>
            <a:gs pos="73000">
              <a:schemeClr val="accent2">
                <a:hueOff val="-3613422"/>
                <a:satOff val="-1640"/>
                <a:lumOff val="2823"/>
                <a:alphaOff val="0"/>
                <a:shade val="90000"/>
                <a:satMod val="110000"/>
              </a:schemeClr>
            </a:gs>
            <a:gs pos="100000">
              <a:schemeClr val="accent2">
                <a:hueOff val="-3613422"/>
                <a:satOff val="-1640"/>
                <a:lumOff val="2823"/>
                <a:alphaOff val="0"/>
                <a:shade val="63000"/>
              </a:schemeClr>
            </a:gs>
          </a:gsLst>
          <a:lin ang="950000" scaled="1"/>
        </a:gradFill>
        <a:ln w="9525" cap="flat" cmpd="sng" algn="ctr">
          <a:solidFill>
            <a:schemeClr val="accent2">
              <a:hueOff val="-3613422"/>
              <a:satOff val="-1640"/>
              <a:lumOff val="2823"/>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F6C7FA72-9E6B-AE4C-B5B8-BD4E98990399}">
      <dsp:nvSpPr>
        <dsp:cNvPr id="0" name=""/>
        <dsp:cNvSpPr/>
      </dsp:nvSpPr>
      <dsp:spPr>
        <a:xfrm>
          <a:off x="1941371" y="2639668"/>
          <a:ext cx="1615370" cy="1278387"/>
        </a:xfrm>
        <a:prstGeom prst="chevron">
          <a:avLst>
            <a:gd name="adj" fmla="val 70610"/>
          </a:avLst>
        </a:prstGeom>
        <a:gradFill rotWithShape="0">
          <a:gsLst>
            <a:gs pos="0">
              <a:schemeClr val="accent2">
                <a:hueOff val="-4065100"/>
                <a:satOff val="-1845"/>
                <a:lumOff val="3176"/>
                <a:alphaOff val="0"/>
                <a:shade val="63000"/>
              </a:schemeClr>
            </a:gs>
            <a:gs pos="30000">
              <a:schemeClr val="accent2">
                <a:hueOff val="-4065100"/>
                <a:satOff val="-1845"/>
                <a:lumOff val="3176"/>
                <a:alphaOff val="0"/>
                <a:shade val="90000"/>
                <a:satMod val="110000"/>
              </a:schemeClr>
            </a:gs>
            <a:gs pos="45000">
              <a:schemeClr val="accent2">
                <a:hueOff val="-4065100"/>
                <a:satOff val="-1845"/>
                <a:lumOff val="3176"/>
                <a:alphaOff val="0"/>
                <a:shade val="100000"/>
                <a:satMod val="118000"/>
              </a:schemeClr>
            </a:gs>
            <a:gs pos="55000">
              <a:schemeClr val="accent2">
                <a:hueOff val="-4065100"/>
                <a:satOff val="-1845"/>
                <a:lumOff val="3176"/>
                <a:alphaOff val="0"/>
                <a:shade val="100000"/>
                <a:satMod val="118000"/>
              </a:schemeClr>
            </a:gs>
            <a:gs pos="73000">
              <a:schemeClr val="accent2">
                <a:hueOff val="-4065100"/>
                <a:satOff val="-1845"/>
                <a:lumOff val="3176"/>
                <a:alphaOff val="0"/>
                <a:shade val="90000"/>
                <a:satMod val="110000"/>
              </a:schemeClr>
            </a:gs>
            <a:gs pos="100000">
              <a:schemeClr val="accent2">
                <a:hueOff val="-4065100"/>
                <a:satOff val="-1845"/>
                <a:lumOff val="3176"/>
                <a:alphaOff val="0"/>
                <a:shade val="63000"/>
              </a:schemeClr>
            </a:gs>
          </a:gsLst>
          <a:lin ang="950000" scaled="1"/>
        </a:gradFill>
        <a:ln w="9525" cap="flat" cmpd="sng" algn="ctr">
          <a:solidFill>
            <a:schemeClr val="accent2">
              <a:hueOff val="-4065100"/>
              <a:satOff val="-1845"/>
              <a:lumOff val="3176"/>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06CC678C-766C-5243-B76A-C3483C01FF23}">
      <dsp:nvSpPr>
        <dsp:cNvPr id="0" name=""/>
        <dsp:cNvSpPr/>
      </dsp:nvSpPr>
      <dsp:spPr>
        <a:xfrm>
          <a:off x="2911667" y="2639668"/>
          <a:ext cx="1615370" cy="1278387"/>
        </a:xfrm>
        <a:prstGeom prst="chevron">
          <a:avLst>
            <a:gd name="adj" fmla="val 70610"/>
          </a:avLst>
        </a:prstGeom>
        <a:gradFill rotWithShape="0">
          <a:gsLst>
            <a:gs pos="0">
              <a:schemeClr val="accent2">
                <a:hueOff val="-4516778"/>
                <a:satOff val="-2049"/>
                <a:lumOff val="3529"/>
                <a:alphaOff val="0"/>
                <a:shade val="63000"/>
              </a:schemeClr>
            </a:gs>
            <a:gs pos="30000">
              <a:schemeClr val="accent2">
                <a:hueOff val="-4516778"/>
                <a:satOff val="-2049"/>
                <a:lumOff val="3529"/>
                <a:alphaOff val="0"/>
                <a:shade val="90000"/>
                <a:satMod val="110000"/>
              </a:schemeClr>
            </a:gs>
            <a:gs pos="45000">
              <a:schemeClr val="accent2">
                <a:hueOff val="-4516778"/>
                <a:satOff val="-2049"/>
                <a:lumOff val="3529"/>
                <a:alphaOff val="0"/>
                <a:shade val="100000"/>
                <a:satMod val="118000"/>
              </a:schemeClr>
            </a:gs>
            <a:gs pos="55000">
              <a:schemeClr val="accent2">
                <a:hueOff val="-4516778"/>
                <a:satOff val="-2049"/>
                <a:lumOff val="3529"/>
                <a:alphaOff val="0"/>
                <a:shade val="100000"/>
                <a:satMod val="118000"/>
              </a:schemeClr>
            </a:gs>
            <a:gs pos="73000">
              <a:schemeClr val="accent2">
                <a:hueOff val="-4516778"/>
                <a:satOff val="-2049"/>
                <a:lumOff val="3529"/>
                <a:alphaOff val="0"/>
                <a:shade val="90000"/>
                <a:satMod val="110000"/>
              </a:schemeClr>
            </a:gs>
            <a:gs pos="100000">
              <a:schemeClr val="accent2">
                <a:hueOff val="-4516778"/>
                <a:satOff val="-2049"/>
                <a:lumOff val="3529"/>
                <a:alphaOff val="0"/>
                <a:shade val="63000"/>
              </a:schemeClr>
            </a:gs>
          </a:gsLst>
          <a:lin ang="950000" scaled="1"/>
        </a:gradFill>
        <a:ln w="9525" cap="flat" cmpd="sng" algn="ctr">
          <a:solidFill>
            <a:schemeClr val="accent2">
              <a:hueOff val="-4516778"/>
              <a:satOff val="-2049"/>
              <a:lumOff val="3529"/>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AC853FF0-2BCC-E848-8872-44600F3C9F0E}">
      <dsp:nvSpPr>
        <dsp:cNvPr id="0" name=""/>
        <dsp:cNvSpPr/>
      </dsp:nvSpPr>
      <dsp:spPr>
        <a:xfrm>
          <a:off x="3882730" y="2639668"/>
          <a:ext cx="1615370" cy="1278387"/>
        </a:xfrm>
        <a:prstGeom prst="chevron">
          <a:avLst>
            <a:gd name="adj" fmla="val 70610"/>
          </a:avLst>
        </a:prstGeom>
        <a:gradFill rotWithShape="0">
          <a:gsLst>
            <a:gs pos="0">
              <a:schemeClr val="accent2">
                <a:hueOff val="-4968456"/>
                <a:satOff val="-2254"/>
                <a:lumOff val="3882"/>
                <a:alphaOff val="0"/>
                <a:shade val="63000"/>
              </a:schemeClr>
            </a:gs>
            <a:gs pos="30000">
              <a:schemeClr val="accent2">
                <a:hueOff val="-4968456"/>
                <a:satOff val="-2254"/>
                <a:lumOff val="3882"/>
                <a:alphaOff val="0"/>
                <a:shade val="90000"/>
                <a:satMod val="110000"/>
              </a:schemeClr>
            </a:gs>
            <a:gs pos="45000">
              <a:schemeClr val="accent2">
                <a:hueOff val="-4968456"/>
                <a:satOff val="-2254"/>
                <a:lumOff val="3882"/>
                <a:alphaOff val="0"/>
                <a:shade val="100000"/>
                <a:satMod val="118000"/>
              </a:schemeClr>
            </a:gs>
            <a:gs pos="55000">
              <a:schemeClr val="accent2">
                <a:hueOff val="-4968456"/>
                <a:satOff val="-2254"/>
                <a:lumOff val="3882"/>
                <a:alphaOff val="0"/>
                <a:shade val="100000"/>
                <a:satMod val="118000"/>
              </a:schemeClr>
            </a:gs>
            <a:gs pos="73000">
              <a:schemeClr val="accent2">
                <a:hueOff val="-4968456"/>
                <a:satOff val="-2254"/>
                <a:lumOff val="3882"/>
                <a:alphaOff val="0"/>
                <a:shade val="90000"/>
                <a:satMod val="110000"/>
              </a:schemeClr>
            </a:gs>
            <a:gs pos="100000">
              <a:schemeClr val="accent2">
                <a:hueOff val="-4968456"/>
                <a:satOff val="-2254"/>
                <a:lumOff val="3882"/>
                <a:alphaOff val="0"/>
                <a:shade val="63000"/>
              </a:schemeClr>
            </a:gs>
          </a:gsLst>
          <a:lin ang="950000" scaled="1"/>
        </a:gradFill>
        <a:ln w="9525" cap="flat" cmpd="sng" algn="ctr">
          <a:solidFill>
            <a:schemeClr val="accent2">
              <a:hueOff val="-4968456"/>
              <a:satOff val="-2254"/>
              <a:lumOff val="3882"/>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C575ADFB-5D7E-9E4E-9947-23ED2AF1F8E3}">
      <dsp:nvSpPr>
        <dsp:cNvPr id="0" name=""/>
        <dsp:cNvSpPr/>
      </dsp:nvSpPr>
      <dsp:spPr>
        <a:xfrm>
          <a:off x="4853027" y="2639668"/>
          <a:ext cx="1615370" cy="1278387"/>
        </a:xfrm>
        <a:prstGeom prst="chevron">
          <a:avLst>
            <a:gd name="adj" fmla="val 70610"/>
          </a:avLst>
        </a:prstGeom>
        <a:gradFill rotWithShape="0">
          <a:gsLst>
            <a:gs pos="0">
              <a:schemeClr val="accent2">
                <a:hueOff val="-5420134"/>
                <a:satOff val="-2459"/>
                <a:lumOff val="4235"/>
                <a:alphaOff val="0"/>
                <a:shade val="63000"/>
              </a:schemeClr>
            </a:gs>
            <a:gs pos="30000">
              <a:schemeClr val="accent2">
                <a:hueOff val="-5420134"/>
                <a:satOff val="-2459"/>
                <a:lumOff val="4235"/>
                <a:alphaOff val="0"/>
                <a:shade val="90000"/>
                <a:satMod val="110000"/>
              </a:schemeClr>
            </a:gs>
            <a:gs pos="45000">
              <a:schemeClr val="accent2">
                <a:hueOff val="-5420134"/>
                <a:satOff val="-2459"/>
                <a:lumOff val="4235"/>
                <a:alphaOff val="0"/>
                <a:shade val="100000"/>
                <a:satMod val="118000"/>
              </a:schemeClr>
            </a:gs>
            <a:gs pos="55000">
              <a:schemeClr val="accent2">
                <a:hueOff val="-5420134"/>
                <a:satOff val="-2459"/>
                <a:lumOff val="4235"/>
                <a:alphaOff val="0"/>
                <a:shade val="100000"/>
                <a:satMod val="118000"/>
              </a:schemeClr>
            </a:gs>
            <a:gs pos="73000">
              <a:schemeClr val="accent2">
                <a:hueOff val="-5420134"/>
                <a:satOff val="-2459"/>
                <a:lumOff val="4235"/>
                <a:alphaOff val="0"/>
                <a:shade val="90000"/>
                <a:satMod val="110000"/>
              </a:schemeClr>
            </a:gs>
            <a:gs pos="100000">
              <a:schemeClr val="accent2">
                <a:hueOff val="-5420134"/>
                <a:satOff val="-2459"/>
                <a:lumOff val="4235"/>
                <a:alphaOff val="0"/>
                <a:shade val="63000"/>
              </a:schemeClr>
            </a:gs>
          </a:gsLst>
          <a:lin ang="950000" scaled="1"/>
        </a:gradFill>
        <a:ln w="9525" cap="flat" cmpd="sng" algn="ctr">
          <a:solidFill>
            <a:schemeClr val="accent2">
              <a:hueOff val="-5420134"/>
              <a:satOff val="-2459"/>
              <a:lumOff val="4235"/>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A8A14A02-5303-7044-AE2E-31ACFA4D278C}">
      <dsp:nvSpPr>
        <dsp:cNvPr id="0" name=""/>
        <dsp:cNvSpPr/>
      </dsp:nvSpPr>
      <dsp:spPr>
        <a:xfrm>
          <a:off x="7131193" y="2684488"/>
          <a:ext cx="1615370" cy="1278387"/>
        </a:xfrm>
        <a:prstGeom prst="chevron">
          <a:avLst>
            <a:gd name="adj" fmla="val 70610"/>
          </a:avLst>
        </a:prstGeom>
        <a:gradFill rotWithShape="0">
          <a:gsLst>
            <a:gs pos="0">
              <a:schemeClr val="accent2">
                <a:hueOff val="-5871811"/>
                <a:satOff val="-2664"/>
                <a:lumOff val="4588"/>
                <a:alphaOff val="0"/>
                <a:shade val="63000"/>
              </a:schemeClr>
            </a:gs>
            <a:gs pos="30000">
              <a:schemeClr val="accent2">
                <a:hueOff val="-5871811"/>
                <a:satOff val="-2664"/>
                <a:lumOff val="4588"/>
                <a:alphaOff val="0"/>
                <a:shade val="90000"/>
                <a:satMod val="110000"/>
              </a:schemeClr>
            </a:gs>
            <a:gs pos="45000">
              <a:schemeClr val="accent2">
                <a:hueOff val="-5871811"/>
                <a:satOff val="-2664"/>
                <a:lumOff val="4588"/>
                <a:alphaOff val="0"/>
                <a:shade val="100000"/>
                <a:satMod val="118000"/>
              </a:schemeClr>
            </a:gs>
            <a:gs pos="55000">
              <a:schemeClr val="accent2">
                <a:hueOff val="-5871811"/>
                <a:satOff val="-2664"/>
                <a:lumOff val="4588"/>
                <a:alphaOff val="0"/>
                <a:shade val="100000"/>
                <a:satMod val="118000"/>
              </a:schemeClr>
            </a:gs>
            <a:gs pos="73000">
              <a:schemeClr val="accent2">
                <a:hueOff val="-5871811"/>
                <a:satOff val="-2664"/>
                <a:lumOff val="4588"/>
                <a:alphaOff val="0"/>
                <a:shade val="90000"/>
                <a:satMod val="110000"/>
              </a:schemeClr>
            </a:gs>
            <a:gs pos="100000">
              <a:schemeClr val="accent2">
                <a:hueOff val="-5871811"/>
                <a:satOff val="-2664"/>
                <a:lumOff val="4588"/>
                <a:alphaOff val="0"/>
                <a:shade val="63000"/>
              </a:schemeClr>
            </a:gs>
          </a:gsLst>
          <a:lin ang="950000" scaled="1"/>
        </a:gradFill>
        <a:ln w="9525" cap="flat" cmpd="sng" algn="ctr">
          <a:solidFill>
            <a:schemeClr val="accent2">
              <a:hueOff val="-5871811"/>
              <a:satOff val="-2664"/>
              <a:lumOff val="4588"/>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64B97740-1A7E-4F46-93BB-E1EB326FC46A}">
      <dsp:nvSpPr>
        <dsp:cNvPr id="0" name=""/>
        <dsp:cNvSpPr/>
      </dsp:nvSpPr>
      <dsp:spPr>
        <a:xfrm>
          <a:off x="11" y="2767507"/>
          <a:ext cx="6993036" cy="1022710"/>
        </a:xfrm>
        <a:prstGeom prst="rect">
          <a:avLst/>
        </a:prstGeom>
        <a:solidFill>
          <a:schemeClr val="lt1">
            <a:hueOff val="0"/>
            <a:satOff val="0"/>
            <a:lumOff val="0"/>
            <a:alphaOff val="0"/>
          </a:schemeClr>
        </a:solidFill>
        <a:ln w="9525" cap="flat" cmpd="sng" algn="ctr">
          <a:solidFill>
            <a:schemeClr val="accent2">
              <a:hueOff val="-4516778"/>
              <a:satOff val="-2049"/>
              <a:lumOff val="352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lvl="0" algn="l" defTabSz="577850">
            <a:lnSpc>
              <a:spcPct val="90000"/>
            </a:lnSpc>
            <a:spcBef>
              <a:spcPct val="0"/>
            </a:spcBef>
            <a:spcAft>
              <a:spcPct val="35000"/>
            </a:spcAft>
          </a:pPr>
          <a:r>
            <a:rPr lang="es-ES_tradnl" sz="1300" kern="1200" dirty="0" smtClean="0"/>
            <a:t>Hoy Facultad de Ciencias Políticas y Sociales-. La UNAM es la principal universidad pública en México. En 1954, la Universidad Veracruzana, también universidad pública, empezó a impartir la licenciatura en periodismo.</a:t>
          </a:r>
          <a:endParaRPr lang="es-ES_tradnl" sz="1300" kern="1200" dirty="0"/>
        </a:p>
      </dsp:txBody>
      <dsp:txXfrm>
        <a:off x="11" y="2767507"/>
        <a:ext cx="6993036" cy="1022710"/>
      </dsp:txXfrm>
    </dsp:sp>
    <dsp:sp modelId="{005B2737-BE8D-EC45-B7AD-E978F226B393}">
      <dsp:nvSpPr>
        <dsp:cNvPr id="0" name=""/>
        <dsp:cNvSpPr/>
      </dsp:nvSpPr>
      <dsp:spPr>
        <a:xfrm>
          <a:off x="11" y="4022065"/>
          <a:ext cx="6903293" cy="627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b" anchorCtr="0">
          <a:noAutofit/>
        </a:bodyPr>
        <a:lstStyle/>
        <a:p>
          <a:pPr lvl="0" algn="l" defTabSz="755650">
            <a:lnSpc>
              <a:spcPct val="90000"/>
            </a:lnSpc>
            <a:spcBef>
              <a:spcPct val="0"/>
            </a:spcBef>
            <a:spcAft>
              <a:spcPct val="35000"/>
            </a:spcAft>
          </a:pPr>
          <a:r>
            <a:rPr lang="es-ES_tradnl" sz="1700" kern="1200" dirty="0" smtClean="0"/>
            <a:t>En 1960 la Universidad Iberoamericana abrió la primera licenciatura en ciencias y técnicas de la comunicación en América Latina. </a:t>
          </a:r>
          <a:endParaRPr lang="es-ES_tradnl" sz="1700" kern="1200" dirty="0"/>
        </a:p>
      </dsp:txBody>
      <dsp:txXfrm>
        <a:off x="11" y="4022065"/>
        <a:ext cx="6903293" cy="627572"/>
      </dsp:txXfrm>
    </dsp:sp>
    <dsp:sp modelId="{F22FCC22-C963-BF45-8CD5-ACFA62527DE9}">
      <dsp:nvSpPr>
        <dsp:cNvPr id="0" name=""/>
        <dsp:cNvSpPr/>
      </dsp:nvSpPr>
      <dsp:spPr>
        <a:xfrm>
          <a:off x="876763" y="4649637"/>
          <a:ext cx="1615370" cy="1278387"/>
        </a:xfrm>
        <a:prstGeom prst="chevron">
          <a:avLst>
            <a:gd name="adj" fmla="val 70610"/>
          </a:avLst>
        </a:prstGeom>
        <a:gradFill rotWithShape="0">
          <a:gsLst>
            <a:gs pos="0">
              <a:schemeClr val="accent2">
                <a:hueOff val="-6323489"/>
                <a:satOff val="-2869"/>
                <a:lumOff val="4941"/>
                <a:alphaOff val="0"/>
                <a:shade val="63000"/>
              </a:schemeClr>
            </a:gs>
            <a:gs pos="30000">
              <a:schemeClr val="accent2">
                <a:hueOff val="-6323489"/>
                <a:satOff val="-2869"/>
                <a:lumOff val="4941"/>
                <a:alphaOff val="0"/>
                <a:shade val="90000"/>
                <a:satMod val="110000"/>
              </a:schemeClr>
            </a:gs>
            <a:gs pos="45000">
              <a:schemeClr val="accent2">
                <a:hueOff val="-6323489"/>
                <a:satOff val="-2869"/>
                <a:lumOff val="4941"/>
                <a:alphaOff val="0"/>
                <a:shade val="100000"/>
                <a:satMod val="118000"/>
              </a:schemeClr>
            </a:gs>
            <a:gs pos="55000">
              <a:schemeClr val="accent2">
                <a:hueOff val="-6323489"/>
                <a:satOff val="-2869"/>
                <a:lumOff val="4941"/>
                <a:alphaOff val="0"/>
                <a:shade val="100000"/>
                <a:satMod val="118000"/>
              </a:schemeClr>
            </a:gs>
            <a:gs pos="73000">
              <a:schemeClr val="accent2">
                <a:hueOff val="-6323489"/>
                <a:satOff val="-2869"/>
                <a:lumOff val="4941"/>
                <a:alphaOff val="0"/>
                <a:shade val="90000"/>
                <a:satMod val="110000"/>
              </a:schemeClr>
            </a:gs>
            <a:gs pos="100000">
              <a:schemeClr val="accent2">
                <a:hueOff val="-6323489"/>
                <a:satOff val="-2869"/>
                <a:lumOff val="4941"/>
                <a:alphaOff val="0"/>
                <a:shade val="63000"/>
              </a:schemeClr>
            </a:gs>
          </a:gsLst>
          <a:lin ang="950000" scaled="1"/>
        </a:gradFill>
        <a:ln w="9525" cap="flat" cmpd="sng" algn="ctr">
          <a:solidFill>
            <a:schemeClr val="accent2">
              <a:hueOff val="-6323489"/>
              <a:satOff val="-2869"/>
              <a:lumOff val="4941"/>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9008DE6D-C187-7740-9F19-71203CFE5910}">
      <dsp:nvSpPr>
        <dsp:cNvPr id="0" name=""/>
        <dsp:cNvSpPr/>
      </dsp:nvSpPr>
      <dsp:spPr>
        <a:xfrm>
          <a:off x="1847059" y="4649637"/>
          <a:ext cx="1615370" cy="1278387"/>
        </a:xfrm>
        <a:prstGeom prst="chevron">
          <a:avLst>
            <a:gd name="adj" fmla="val 70610"/>
          </a:avLst>
        </a:prstGeom>
        <a:gradFill rotWithShape="0">
          <a:gsLst>
            <a:gs pos="0">
              <a:schemeClr val="accent2">
                <a:hueOff val="-6775167"/>
                <a:satOff val="-3074"/>
                <a:lumOff val="5294"/>
                <a:alphaOff val="0"/>
                <a:shade val="63000"/>
              </a:schemeClr>
            </a:gs>
            <a:gs pos="30000">
              <a:schemeClr val="accent2">
                <a:hueOff val="-6775167"/>
                <a:satOff val="-3074"/>
                <a:lumOff val="5294"/>
                <a:alphaOff val="0"/>
                <a:shade val="90000"/>
                <a:satMod val="110000"/>
              </a:schemeClr>
            </a:gs>
            <a:gs pos="45000">
              <a:schemeClr val="accent2">
                <a:hueOff val="-6775167"/>
                <a:satOff val="-3074"/>
                <a:lumOff val="5294"/>
                <a:alphaOff val="0"/>
                <a:shade val="100000"/>
                <a:satMod val="118000"/>
              </a:schemeClr>
            </a:gs>
            <a:gs pos="55000">
              <a:schemeClr val="accent2">
                <a:hueOff val="-6775167"/>
                <a:satOff val="-3074"/>
                <a:lumOff val="5294"/>
                <a:alphaOff val="0"/>
                <a:shade val="100000"/>
                <a:satMod val="118000"/>
              </a:schemeClr>
            </a:gs>
            <a:gs pos="73000">
              <a:schemeClr val="accent2">
                <a:hueOff val="-6775167"/>
                <a:satOff val="-3074"/>
                <a:lumOff val="5294"/>
                <a:alphaOff val="0"/>
                <a:shade val="90000"/>
                <a:satMod val="110000"/>
              </a:schemeClr>
            </a:gs>
            <a:gs pos="100000">
              <a:schemeClr val="accent2">
                <a:hueOff val="-6775167"/>
                <a:satOff val="-3074"/>
                <a:lumOff val="5294"/>
                <a:alphaOff val="0"/>
                <a:shade val="63000"/>
              </a:schemeClr>
            </a:gs>
          </a:gsLst>
          <a:lin ang="950000" scaled="1"/>
        </a:gradFill>
        <a:ln w="9525" cap="flat" cmpd="sng" algn="ctr">
          <a:solidFill>
            <a:schemeClr val="accent2">
              <a:hueOff val="-6775167"/>
              <a:satOff val="-3074"/>
              <a:lumOff val="5294"/>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E95C3606-BE23-2946-B3DE-A3948255C2E7}">
      <dsp:nvSpPr>
        <dsp:cNvPr id="0" name=""/>
        <dsp:cNvSpPr/>
      </dsp:nvSpPr>
      <dsp:spPr>
        <a:xfrm>
          <a:off x="2818123" y="4649637"/>
          <a:ext cx="1615370" cy="1278387"/>
        </a:xfrm>
        <a:prstGeom prst="chevron">
          <a:avLst>
            <a:gd name="adj" fmla="val 70610"/>
          </a:avLst>
        </a:prstGeom>
        <a:gradFill rotWithShape="0">
          <a:gsLst>
            <a:gs pos="0">
              <a:schemeClr val="accent2">
                <a:hueOff val="-7226845"/>
                <a:satOff val="-3279"/>
                <a:lumOff val="5646"/>
                <a:alphaOff val="0"/>
                <a:shade val="63000"/>
              </a:schemeClr>
            </a:gs>
            <a:gs pos="30000">
              <a:schemeClr val="accent2">
                <a:hueOff val="-7226845"/>
                <a:satOff val="-3279"/>
                <a:lumOff val="5646"/>
                <a:alphaOff val="0"/>
                <a:shade val="90000"/>
                <a:satMod val="110000"/>
              </a:schemeClr>
            </a:gs>
            <a:gs pos="45000">
              <a:schemeClr val="accent2">
                <a:hueOff val="-7226845"/>
                <a:satOff val="-3279"/>
                <a:lumOff val="5646"/>
                <a:alphaOff val="0"/>
                <a:shade val="100000"/>
                <a:satMod val="118000"/>
              </a:schemeClr>
            </a:gs>
            <a:gs pos="55000">
              <a:schemeClr val="accent2">
                <a:hueOff val="-7226845"/>
                <a:satOff val="-3279"/>
                <a:lumOff val="5646"/>
                <a:alphaOff val="0"/>
                <a:shade val="100000"/>
                <a:satMod val="118000"/>
              </a:schemeClr>
            </a:gs>
            <a:gs pos="73000">
              <a:schemeClr val="accent2">
                <a:hueOff val="-7226845"/>
                <a:satOff val="-3279"/>
                <a:lumOff val="5646"/>
                <a:alphaOff val="0"/>
                <a:shade val="90000"/>
                <a:satMod val="110000"/>
              </a:schemeClr>
            </a:gs>
            <a:gs pos="100000">
              <a:schemeClr val="accent2">
                <a:hueOff val="-7226845"/>
                <a:satOff val="-3279"/>
                <a:lumOff val="5646"/>
                <a:alphaOff val="0"/>
                <a:shade val="63000"/>
              </a:schemeClr>
            </a:gs>
          </a:gsLst>
          <a:lin ang="950000" scaled="1"/>
        </a:gradFill>
        <a:ln w="9525" cap="flat" cmpd="sng" algn="ctr">
          <a:solidFill>
            <a:schemeClr val="accent2">
              <a:hueOff val="-7226845"/>
              <a:satOff val="-3279"/>
              <a:lumOff val="5646"/>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A5476307-23FB-5D4E-8426-69903F001929}">
      <dsp:nvSpPr>
        <dsp:cNvPr id="0" name=""/>
        <dsp:cNvSpPr/>
      </dsp:nvSpPr>
      <dsp:spPr>
        <a:xfrm>
          <a:off x="3788419" y="4649637"/>
          <a:ext cx="1615370" cy="1278387"/>
        </a:xfrm>
        <a:prstGeom prst="chevron">
          <a:avLst>
            <a:gd name="adj" fmla="val 70610"/>
          </a:avLst>
        </a:prstGeom>
        <a:gradFill rotWithShape="0">
          <a:gsLst>
            <a:gs pos="0">
              <a:schemeClr val="accent2">
                <a:hueOff val="-7678523"/>
                <a:satOff val="-3484"/>
                <a:lumOff val="5999"/>
                <a:alphaOff val="0"/>
                <a:shade val="63000"/>
              </a:schemeClr>
            </a:gs>
            <a:gs pos="30000">
              <a:schemeClr val="accent2">
                <a:hueOff val="-7678523"/>
                <a:satOff val="-3484"/>
                <a:lumOff val="5999"/>
                <a:alphaOff val="0"/>
                <a:shade val="90000"/>
                <a:satMod val="110000"/>
              </a:schemeClr>
            </a:gs>
            <a:gs pos="45000">
              <a:schemeClr val="accent2">
                <a:hueOff val="-7678523"/>
                <a:satOff val="-3484"/>
                <a:lumOff val="5999"/>
                <a:alphaOff val="0"/>
                <a:shade val="100000"/>
                <a:satMod val="118000"/>
              </a:schemeClr>
            </a:gs>
            <a:gs pos="55000">
              <a:schemeClr val="accent2">
                <a:hueOff val="-7678523"/>
                <a:satOff val="-3484"/>
                <a:lumOff val="5999"/>
                <a:alphaOff val="0"/>
                <a:shade val="100000"/>
                <a:satMod val="118000"/>
              </a:schemeClr>
            </a:gs>
            <a:gs pos="73000">
              <a:schemeClr val="accent2">
                <a:hueOff val="-7678523"/>
                <a:satOff val="-3484"/>
                <a:lumOff val="5999"/>
                <a:alphaOff val="0"/>
                <a:shade val="90000"/>
                <a:satMod val="110000"/>
              </a:schemeClr>
            </a:gs>
            <a:gs pos="100000">
              <a:schemeClr val="accent2">
                <a:hueOff val="-7678523"/>
                <a:satOff val="-3484"/>
                <a:lumOff val="5999"/>
                <a:alphaOff val="0"/>
                <a:shade val="63000"/>
              </a:schemeClr>
            </a:gs>
          </a:gsLst>
          <a:lin ang="950000" scaled="1"/>
        </a:gradFill>
        <a:ln w="9525" cap="flat" cmpd="sng" algn="ctr">
          <a:solidFill>
            <a:schemeClr val="accent2">
              <a:hueOff val="-7678523"/>
              <a:satOff val="-3484"/>
              <a:lumOff val="5999"/>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F9077C08-C77B-154C-8F30-4A53A3B43D34}">
      <dsp:nvSpPr>
        <dsp:cNvPr id="0" name=""/>
        <dsp:cNvSpPr/>
      </dsp:nvSpPr>
      <dsp:spPr>
        <a:xfrm>
          <a:off x="4759482" y="4649637"/>
          <a:ext cx="1615370" cy="1278387"/>
        </a:xfrm>
        <a:prstGeom prst="chevron">
          <a:avLst>
            <a:gd name="adj" fmla="val 70610"/>
          </a:avLst>
        </a:prstGeom>
        <a:gradFill rotWithShape="0">
          <a:gsLst>
            <a:gs pos="0">
              <a:schemeClr val="accent2">
                <a:hueOff val="-8130201"/>
                <a:satOff val="-3689"/>
                <a:lumOff val="6352"/>
                <a:alphaOff val="0"/>
                <a:shade val="63000"/>
              </a:schemeClr>
            </a:gs>
            <a:gs pos="30000">
              <a:schemeClr val="accent2">
                <a:hueOff val="-8130201"/>
                <a:satOff val="-3689"/>
                <a:lumOff val="6352"/>
                <a:alphaOff val="0"/>
                <a:shade val="90000"/>
                <a:satMod val="110000"/>
              </a:schemeClr>
            </a:gs>
            <a:gs pos="45000">
              <a:schemeClr val="accent2">
                <a:hueOff val="-8130201"/>
                <a:satOff val="-3689"/>
                <a:lumOff val="6352"/>
                <a:alphaOff val="0"/>
                <a:shade val="100000"/>
                <a:satMod val="118000"/>
              </a:schemeClr>
            </a:gs>
            <a:gs pos="55000">
              <a:schemeClr val="accent2">
                <a:hueOff val="-8130201"/>
                <a:satOff val="-3689"/>
                <a:lumOff val="6352"/>
                <a:alphaOff val="0"/>
                <a:shade val="100000"/>
                <a:satMod val="118000"/>
              </a:schemeClr>
            </a:gs>
            <a:gs pos="73000">
              <a:schemeClr val="accent2">
                <a:hueOff val="-8130201"/>
                <a:satOff val="-3689"/>
                <a:lumOff val="6352"/>
                <a:alphaOff val="0"/>
                <a:shade val="90000"/>
                <a:satMod val="110000"/>
              </a:schemeClr>
            </a:gs>
            <a:gs pos="100000">
              <a:schemeClr val="accent2">
                <a:hueOff val="-8130201"/>
                <a:satOff val="-3689"/>
                <a:lumOff val="6352"/>
                <a:alphaOff val="0"/>
                <a:shade val="63000"/>
              </a:schemeClr>
            </a:gs>
          </a:gsLst>
          <a:lin ang="950000" scaled="1"/>
        </a:gradFill>
        <a:ln w="9525" cap="flat" cmpd="sng" algn="ctr">
          <a:solidFill>
            <a:schemeClr val="accent2">
              <a:hueOff val="-8130201"/>
              <a:satOff val="-3689"/>
              <a:lumOff val="6352"/>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96D92689-6CC5-514A-851F-BB0301AE8337}">
      <dsp:nvSpPr>
        <dsp:cNvPr id="0" name=""/>
        <dsp:cNvSpPr/>
      </dsp:nvSpPr>
      <dsp:spPr>
        <a:xfrm>
          <a:off x="5729779" y="4649637"/>
          <a:ext cx="1615370" cy="1278387"/>
        </a:xfrm>
        <a:prstGeom prst="chevron">
          <a:avLst>
            <a:gd name="adj" fmla="val 70610"/>
          </a:avLst>
        </a:prstGeom>
        <a:gradFill rotWithShape="0">
          <a:gsLst>
            <a:gs pos="0">
              <a:schemeClr val="accent2">
                <a:hueOff val="-8581878"/>
                <a:satOff val="-3894"/>
                <a:lumOff val="6705"/>
                <a:alphaOff val="0"/>
                <a:shade val="63000"/>
              </a:schemeClr>
            </a:gs>
            <a:gs pos="30000">
              <a:schemeClr val="accent2">
                <a:hueOff val="-8581878"/>
                <a:satOff val="-3894"/>
                <a:lumOff val="6705"/>
                <a:alphaOff val="0"/>
                <a:shade val="90000"/>
                <a:satMod val="110000"/>
              </a:schemeClr>
            </a:gs>
            <a:gs pos="45000">
              <a:schemeClr val="accent2">
                <a:hueOff val="-8581878"/>
                <a:satOff val="-3894"/>
                <a:lumOff val="6705"/>
                <a:alphaOff val="0"/>
                <a:shade val="100000"/>
                <a:satMod val="118000"/>
              </a:schemeClr>
            </a:gs>
            <a:gs pos="55000">
              <a:schemeClr val="accent2">
                <a:hueOff val="-8581878"/>
                <a:satOff val="-3894"/>
                <a:lumOff val="6705"/>
                <a:alphaOff val="0"/>
                <a:shade val="100000"/>
                <a:satMod val="118000"/>
              </a:schemeClr>
            </a:gs>
            <a:gs pos="73000">
              <a:schemeClr val="accent2">
                <a:hueOff val="-8581878"/>
                <a:satOff val="-3894"/>
                <a:lumOff val="6705"/>
                <a:alphaOff val="0"/>
                <a:shade val="90000"/>
                <a:satMod val="110000"/>
              </a:schemeClr>
            </a:gs>
            <a:gs pos="100000">
              <a:schemeClr val="accent2">
                <a:hueOff val="-8581878"/>
                <a:satOff val="-3894"/>
                <a:lumOff val="6705"/>
                <a:alphaOff val="0"/>
                <a:shade val="63000"/>
              </a:schemeClr>
            </a:gs>
          </a:gsLst>
          <a:lin ang="950000" scaled="1"/>
        </a:gradFill>
        <a:ln w="9525" cap="flat" cmpd="sng" algn="ctr">
          <a:solidFill>
            <a:schemeClr val="accent2">
              <a:hueOff val="-8581878"/>
              <a:satOff val="-3894"/>
              <a:lumOff val="6705"/>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40833951-C73D-924F-8A7C-FCF79524ED76}">
      <dsp:nvSpPr>
        <dsp:cNvPr id="0" name=""/>
        <dsp:cNvSpPr/>
      </dsp:nvSpPr>
      <dsp:spPr>
        <a:xfrm>
          <a:off x="6700842" y="4649637"/>
          <a:ext cx="1615370" cy="1278387"/>
        </a:xfrm>
        <a:prstGeom prst="chevron">
          <a:avLst>
            <a:gd name="adj" fmla="val 70610"/>
          </a:avLst>
        </a:prstGeom>
        <a:gradFill rotWithShape="0">
          <a:gsLst>
            <a:gs pos="0">
              <a:schemeClr val="accent2">
                <a:hueOff val="-9033556"/>
                <a:satOff val="-4099"/>
                <a:lumOff val="7058"/>
                <a:alphaOff val="0"/>
                <a:shade val="63000"/>
              </a:schemeClr>
            </a:gs>
            <a:gs pos="30000">
              <a:schemeClr val="accent2">
                <a:hueOff val="-9033556"/>
                <a:satOff val="-4099"/>
                <a:lumOff val="7058"/>
                <a:alphaOff val="0"/>
                <a:shade val="90000"/>
                <a:satMod val="110000"/>
              </a:schemeClr>
            </a:gs>
            <a:gs pos="45000">
              <a:schemeClr val="accent2">
                <a:hueOff val="-9033556"/>
                <a:satOff val="-4099"/>
                <a:lumOff val="7058"/>
                <a:alphaOff val="0"/>
                <a:shade val="100000"/>
                <a:satMod val="118000"/>
              </a:schemeClr>
            </a:gs>
            <a:gs pos="55000">
              <a:schemeClr val="accent2">
                <a:hueOff val="-9033556"/>
                <a:satOff val="-4099"/>
                <a:lumOff val="7058"/>
                <a:alphaOff val="0"/>
                <a:shade val="100000"/>
                <a:satMod val="118000"/>
              </a:schemeClr>
            </a:gs>
            <a:gs pos="73000">
              <a:schemeClr val="accent2">
                <a:hueOff val="-9033556"/>
                <a:satOff val="-4099"/>
                <a:lumOff val="7058"/>
                <a:alphaOff val="0"/>
                <a:shade val="90000"/>
                <a:satMod val="110000"/>
              </a:schemeClr>
            </a:gs>
            <a:gs pos="100000">
              <a:schemeClr val="accent2">
                <a:hueOff val="-9033556"/>
                <a:satOff val="-4099"/>
                <a:lumOff val="7058"/>
                <a:alphaOff val="0"/>
                <a:shade val="63000"/>
              </a:schemeClr>
            </a:gs>
          </a:gsLst>
          <a:lin ang="950000" scaled="1"/>
        </a:gradFill>
        <a:ln w="9525" cap="flat" cmpd="sng" algn="ctr">
          <a:solidFill>
            <a:schemeClr val="accent2">
              <a:hueOff val="-9033556"/>
              <a:satOff val="-4099"/>
              <a:lumOff val="7058"/>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059F2ACA-4AE7-5740-80C0-85C02280076F}">
      <dsp:nvSpPr>
        <dsp:cNvPr id="0" name=""/>
        <dsp:cNvSpPr/>
      </dsp:nvSpPr>
      <dsp:spPr>
        <a:xfrm>
          <a:off x="11" y="4777476"/>
          <a:ext cx="8746540" cy="1022710"/>
        </a:xfrm>
        <a:prstGeom prst="rect">
          <a:avLst/>
        </a:prstGeom>
        <a:solidFill>
          <a:schemeClr val="lt1">
            <a:hueOff val="0"/>
            <a:satOff val="0"/>
            <a:lumOff val="0"/>
            <a:alphaOff val="0"/>
          </a:schemeClr>
        </a:solidFill>
        <a:ln w="9525" cap="flat" cmpd="sng" algn="ctr">
          <a:solidFill>
            <a:schemeClr val="accent2">
              <a:hueOff val="-9033556"/>
              <a:satOff val="-4099"/>
              <a:lumOff val="705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lvl="0" algn="l" defTabSz="577850">
            <a:lnSpc>
              <a:spcPct val="90000"/>
            </a:lnSpc>
            <a:spcBef>
              <a:spcPct val="0"/>
            </a:spcBef>
            <a:spcAft>
              <a:spcPct val="35000"/>
            </a:spcAft>
          </a:pPr>
          <a:r>
            <a:rPr lang="es-ES_tradnl" sz="1300" kern="1200" dirty="0" smtClean="0"/>
            <a:t>Fátima Fernández </a:t>
          </a:r>
          <a:r>
            <a:rPr lang="es-ES_tradnl" sz="1300" kern="1200" dirty="0" err="1" smtClean="0"/>
            <a:t>Christlieb</a:t>
          </a:r>
          <a:r>
            <a:rPr lang="es-ES_tradnl" sz="1300" kern="1200" dirty="0" smtClean="0"/>
            <a:t> (1985:313):</a:t>
          </a:r>
          <a:endParaRPr lang="es-ES_tradnl" sz="1300" kern="1200" dirty="0"/>
        </a:p>
        <a:p>
          <a:pPr lvl="0" algn="l" defTabSz="577850">
            <a:lnSpc>
              <a:spcPct val="90000"/>
            </a:lnSpc>
            <a:spcBef>
              <a:spcPct val="0"/>
            </a:spcBef>
            <a:spcAft>
              <a:spcPct val="35000"/>
            </a:spcAft>
          </a:pPr>
          <a:r>
            <a:rPr lang="es-ES_tradnl" sz="1300" kern="1200" dirty="0" smtClean="0"/>
            <a:t>"1960 es un año clave en los anales de la investigación de la comunicación en México. La evolución de los investigadores y del Estado en este campo, marcha paralelamente a partir de este año. Se abre la primera carrera que con nivel universitario se propone analizar el fenómeno de la comunicación y de la información de masas, contemplando a todos los medios existentes".</a:t>
          </a:r>
          <a:endParaRPr lang="es-ES_tradnl" sz="1300" kern="1200" dirty="0"/>
        </a:p>
      </dsp:txBody>
      <dsp:txXfrm>
        <a:off x="11" y="4777476"/>
        <a:ext cx="8746540" cy="102271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92B9CC-C44B-BD44-A452-611139792FAD}">
      <dsp:nvSpPr>
        <dsp:cNvPr id="0" name=""/>
        <dsp:cNvSpPr/>
      </dsp:nvSpPr>
      <dsp:spPr>
        <a:xfrm>
          <a:off x="437328" y="501472"/>
          <a:ext cx="7871907" cy="715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b" anchorCtr="0">
          <a:noAutofit/>
        </a:bodyPr>
        <a:lstStyle/>
        <a:p>
          <a:pPr lvl="0" algn="l" defTabSz="622300">
            <a:lnSpc>
              <a:spcPct val="90000"/>
            </a:lnSpc>
            <a:spcBef>
              <a:spcPct val="0"/>
            </a:spcBef>
            <a:spcAft>
              <a:spcPct val="35000"/>
            </a:spcAft>
          </a:pPr>
          <a:r>
            <a:rPr lang="es-ES_tradnl" sz="1400" kern="1200" dirty="0" smtClean="0"/>
            <a:t>Durante las décadas de 1960 y 1970, algunas de las principales universidades públicas y privadas empezaron a impartir la licenciatura en ciencias de la comunicación.</a:t>
          </a:r>
          <a:endParaRPr lang="es-ES_tradnl" sz="1400" kern="1200" dirty="0"/>
        </a:p>
      </dsp:txBody>
      <dsp:txXfrm>
        <a:off x="437328" y="501472"/>
        <a:ext cx="7871907" cy="715627"/>
      </dsp:txXfrm>
    </dsp:sp>
    <dsp:sp modelId="{511F5E3B-9223-8246-ABFA-D6A4742590E6}">
      <dsp:nvSpPr>
        <dsp:cNvPr id="0" name=""/>
        <dsp:cNvSpPr/>
      </dsp:nvSpPr>
      <dsp:spPr>
        <a:xfrm>
          <a:off x="437328" y="1217100"/>
          <a:ext cx="1049587" cy="174931"/>
        </a:xfrm>
        <a:prstGeom prst="parallelogram">
          <a:avLst>
            <a:gd name="adj" fmla="val 140840"/>
          </a:avLst>
        </a:prstGeom>
        <a:gradFill rotWithShape="0">
          <a:gsLst>
            <a:gs pos="0">
              <a:schemeClr val="accent2">
                <a:hueOff val="0"/>
                <a:satOff val="0"/>
                <a:lumOff val="0"/>
                <a:alphaOff val="0"/>
                <a:shade val="63000"/>
              </a:schemeClr>
            </a:gs>
            <a:gs pos="30000">
              <a:schemeClr val="accent2">
                <a:hueOff val="0"/>
                <a:satOff val="0"/>
                <a:lumOff val="0"/>
                <a:alphaOff val="0"/>
                <a:shade val="90000"/>
                <a:satMod val="110000"/>
              </a:schemeClr>
            </a:gs>
            <a:gs pos="45000">
              <a:schemeClr val="accent2">
                <a:hueOff val="0"/>
                <a:satOff val="0"/>
                <a:lumOff val="0"/>
                <a:alphaOff val="0"/>
                <a:shade val="100000"/>
                <a:satMod val="118000"/>
              </a:schemeClr>
            </a:gs>
            <a:gs pos="55000">
              <a:schemeClr val="accent2">
                <a:hueOff val="0"/>
                <a:satOff val="0"/>
                <a:lumOff val="0"/>
                <a:alphaOff val="0"/>
                <a:shade val="100000"/>
                <a:satMod val="118000"/>
              </a:schemeClr>
            </a:gs>
            <a:gs pos="73000">
              <a:schemeClr val="accent2">
                <a:hueOff val="0"/>
                <a:satOff val="0"/>
                <a:lumOff val="0"/>
                <a:alphaOff val="0"/>
                <a:shade val="90000"/>
                <a:satMod val="110000"/>
              </a:schemeClr>
            </a:gs>
            <a:gs pos="100000">
              <a:schemeClr val="accent2">
                <a:hueOff val="0"/>
                <a:satOff val="0"/>
                <a:lumOff val="0"/>
                <a:alphaOff val="0"/>
                <a:shade val="63000"/>
              </a:schemeClr>
            </a:gs>
          </a:gsLst>
          <a:lin ang="950000" scaled="1"/>
        </a:gradFill>
        <a:ln w="9525" cap="flat" cmpd="sng" algn="ctr">
          <a:solidFill>
            <a:schemeClr val="accent2">
              <a:hueOff val="0"/>
              <a:satOff val="0"/>
              <a:lumOff val="0"/>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21E293DF-A7FA-EA48-B634-A43D1B3E1D13}">
      <dsp:nvSpPr>
        <dsp:cNvPr id="0" name=""/>
        <dsp:cNvSpPr/>
      </dsp:nvSpPr>
      <dsp:spPr>
        <a:xfrm>
          <a:off x="1548141" y="1217100"/>
          <a:ext cx="1049587" cy="174931"/>
        </a:xfrm>
        <a:prstGeom prst="parallelogram">
          <a:avLst>
            <a:gd name="adj" fmla="val 140840"/>
          </a:avLst>
        </a:prstGeom>
        <a:gradFill rotWithShape="0">
          <a:gsLst>
            <a:gs pos="0">
              <a:schemeClr val="accent2">
                <a:hueOff val="-265693"/>
                <a:satOff val="-121"/>
                <a:lumOff val="208"/>
                <a:alphaOff val="0"/>
                <a:shade val="63000"/>
              </a:schemeClr>
            </a:gs>
            <a:gs pos="30000">
              <a:schemeClr val="accent2">
                <a:hueOff val="-265693"/>
                <a:satOff val="-121"/>
                <a:lumOff val="208"/>
                <a:alphaOff val="0"/>
                <a:shade val="90000"/>
                <a:satMod val="110000"/>
              </a:schemeClr>
            </a:gs>
            <a:gs pos="45000">
              <a:schemeClr val="accent2">
                <a:hueOff val="-265693"/>
                <a:satOff val="-121"/>
                <a:lumOff val="208"/>
                <a:alphaOff val="0"/>
                <a:shade val="100000"/>
                <a:satMod val="118000"/>
              </a:schemeClr>
            </a:gs>
            <a:gs pos="55000">
              <a:schemeClr val="accent2">
                <a:hueOff val="-265693"/>
                <a:satOff val="-121"/>
                <a:lumOff val="208"/>
                <a:alphaOff val="0"/>
                <a:shade val="100000"/>
                <a:satMod val="118000"/>
              </a:schemeClr>
            </a:gs>
            <a:gs pos="73000">
              <a:schemeClr val="accent2">
                <a:hueOff val="-265693"/>
                <a:satOff val="-121"/>
                <a:lumOff val="208"/>
                <a:alphaOff val="0"/>
                <a:shade val="90000"/>
                <a:satMod val="110000"/>
              </a:schemeClr>
            </a:gs>
            <a:gs pos="100000">
              <a:schemeClr val="accent2">
                <a:hueOff val="-265693"/>
                <a:satOff val="-121"/>
                <a:lumOff val="208"/>
                <a:alphaOff val="0"/>
                <a:shade val="63000"/>
              </a:schemeClr>
            </a:gs>
          </a:gsLst>
          <a:lin ang="950000" scaled="1"/>
        </a:gradFill>
        <a:ln w="9525" cap="flat" cmpd="sng" algn="ctr">
          <a:solidFill>
            <a:schemeClr val="accent2">
              <a:hueOff val="-265693"/>
              <a:satOff val="-121"/>
              <a:lumOff val="208"/>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FD6D099D-D4FA-034D-AB7B-0B0B2C43D446}">
      <dsp:nvSpPr>
        <dsp:cNvPr id="0" name=""/>
        <dsp:cNvSpPr/>
      </dsp:nvSpPr>
      <dsp:spPr>
        <a:xfrm>
          <a:off x="2658955" y="1217100"/>
          <a:ext cx="1049587" cy="174931"/>
        </a:xfrm>
        <a:prstGeom prst="parallelogram">
          <a:avLst>
            <a:gd name="adj" fmla="val 140840"/>
          </a:avLst>
        </a:prstGeom>
        <a:gradFill rotWithShape="0">
          <a:gsLst>
            <a:gs pos="0">
              <a:schemeClr val="accent2">
                <a:hueOff val="-531386"/>
                <a:satOff val="-241"/>
                <a:lumOff val="415"/>
                <a:alphaOff val="0"/>
                <a:shade val="63000"/>
              </a:schemeClr>
            </a:gs>
            <a:gs pos="30000">
              <a:schemeClr val="accent2">
                <a:hueOff val="-531386"/>
                <a:satOff val="-241"/>
                <a:lumOff val="415"/>
                <a:alphaOff val="0"/>
                <a:shade val="90000"/>
                <a:satMod val="110000"/>
              </a:schemeClr>
            </a:gs>
            <a:gs pos="45000">
              <a:schemeClr val="accent2">
                <a:hueOff val="-531386"/>
                <a:satOff val="-241"/>
                <a:lumOff val="415"/>
                <a:alphaOff val="0"/>
                <a:shade val="100000"/>
                <a:satMod val="118000"/>
              </a:schemeClr>
            </a:gs>
            <a:gs pos="55000">
              <a:schemeClr val="accent2">
                <a:hueOff val="-531386"/>
                <a:satOff val="-241"/>
                <a:lumOff val="415"/>
                <a:alphaOff val="0"/>
                <a:shade val="100000"/>
                <a:satMod val="118000"/>
              </a:schemeClr>
            </a:gs>
            <a:gs pos="73000">
              <a:schemeClr val="accent2">
                <a:hueOff val="-531386"/>
                <a:satOff val="-241"/>
                <a:lumOff val="415"/>
                <a:alphaOff val="0"/>
                <a:shade val="90000"/>
                <a:satMod val="110000"/>
              </a:schemeClr>
            </a:gs>
            <a:gs pos="100000">
              <a:schemeClr val="accent2">
                <a:hueOff val="-531386"/>
                <a:satOff val="-241"/>
                <a:lumOff val="415"/>
                <a:alphaOff val="0"/>
                <a:shade val="63000"/>
              </a:schemeClr>
            </a:gs>
          </a:gsLst>
          <a:lin ang="950000" scaled="1"/>
        </a:gradFill>
        <a:ln w="9525" cap="flat" cmpd="sng" algn="ctr">
          <a:solidFill>
            <a:schemeClr val="accent2">
              <a:hueOff val="-531386"/>
              <a:satOff val="-241"/>
              <a:lumOff val="415"/>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2F98F340-4E3B-3944-A482-7BFAB4037EB1}">
      <dsp:nvSpPr>
        <dsp:cNvPr id="0" name=""/>
        <dsp:cNvSpPr/>
      </dsp:nvSpPr>
      <dsp:spPr>
        <a:xfrm>
          <a:off x="3769769" y="1217100"/>
          <a:ext cx="1049587" cy="174931"/>
        </a:xfrm>
        <a:prstGeom prst="parallelogram">
          <a:avLst>
            <a:gd name="adj" fmla="val 140840"/>
          </a:avLst>
        </a:prstGeom>
        <a:gradFill rotWithShape="0">
          <a:gsLst>
            <a:gs pos="0">
              <a:schemeClr val="accent2">
                <a:hueOff val="-797078"/>
                <a:satOff val="-362"/>
                <a:lumOff val="623"/>
                <a:alphaOff val="0"/>
                <a:shade val="63000"/>
              </a:schemeClr>
            </a:gs>
            <a:gs pos="30000">
              <a:schemeClr val="accent2">
                <a:hueOff val="-797078"/>
                <a:satOff val="-362"/>
                <a:lumOff val="623"/>
                <a:alphaOff val="0"/>
                <a:shade val="90000"/>
                <a:satMod val="110000"/>
              </a:schemeClr>
            </a:gs>
            <a:gs pos="45000">
              <a:schemeClr val="accent2">
                <a:hueOff val="-797078"/>
                <a:satOff val="-362"/>
                <a:lumOff val="623"/>
                <a:alphaOff val="0"/>
                <a:shade val="100000"/>
                <a:satMod val="118000"/>
              </a:schemeClr>
            </a:gs>
            <a:gs pos="55000">
              <a:schemeClr val="accent2">
                <a:hueOff val="-797078"/>
                <a:satOff val="-362"/>
                <a:lumOff val="623"/>
                <a:alphaOff val="0"/>
                <a:shade val="100000"/>
                <a:satMod val="118000"/>
              </a:schemeClr>
            </a:gs>
            <a:gs pos="73000">
              <a:schemeClr val="accent2">
                <a:hueOff val="-797078"/>
                <a:satOff val="-362"/>
                <a:lumOff val="623"/>
                <a:alphaOff val="0"/>
                <a:shade val="90000"/>
                <a:satMod val="110000"/>
              </a:schemeClr>
            </a:gs>
            <a:gs pos="100000">
              <a:schemeClr val="accent2">
                <a:hueOff val="-797078"/>
                <a:satOff val="-362"/>
                <a:lumOff val="623"/>
                <a:alphaOff val="0"/>
                <a:shade val="63000"/>
              </a:schemeClr>
            </a:gs>
          </a:gsLst>
          <a:lin ang="950000" scaled="1"/>
        </a:gradFill>
        <a:ln w="9525" cap="flat" cmpd="sng" algn="ctr">
          <a:solidFill>
            <a:schemeClr val="accent2">
              <a:hueOff val="-797078"/>
              <a:satOff val="-362"/>
              <a:lumOff val="623"/>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444343EB-8101-3C40-855A-5AFF1994C77F}">
      <dsp:nvSpPr>
        <dsp:cNvPr id="0" name=""/>
        <dsp:cNvSpPr/>
      </dsp:nvSpPr>
      <dsp:spPr>
        <a:xfrm>
          <a:off x="4880582" y="1217100"/>
          <a:ext cx="1049587" cy="174931"/>
        </a:xfrm>
        <a:prstGeom prst="parallelogram">
          <a:avLst>
            <a:gd name="adj" fmla="val 140840"/>
          </a:avLst>
        </a:prstGeom>
        <a:gradFill rotWithShape="0">
          <a:gsLst>
            <a:gs pos="0">
              <a:schemeClr val="accent2">
                <a:hueOff val="-1062771"/>
                <a:satOff val="-482"/>
                <a:lumOff val="830"/>
                <a:alphaOff val="0"/>
                <a:shade val="63000"/>
              </a:schemeClr>
            </a:gs>
            <a:gs pos="30000">
              <a:schemeClr val="accent2">
                <a:hueOff val="-1062771"/>
                <a:satOff val="-482"/>
                <a:lumOff val="830"/>
                <a:alphaOff val="0"/>
                <a:shade val="90000"/>
                <a:satMod val="110000"/>
              </a:schemeClr>
            </a:gs>
            <a:gs pos="45000">
              <a:schemeClr val="accent2">
                <a:hueOff val="-1062771"/>
                <a:satOff val="-482"/>
                <a:lumOff val="830"/>
                <a:alphaOff val="0"/>
                <a:shade val="100000"/>
                <a:satMod val="118000"/>
              </a:schemeClr>
            </a:gs>
            <a:gs pos="55000">
              <a:schemeClr val="accent2">
                <a:hueOff val="-1062771"/>
                <a:satOff val="-482"/>
                <a:lumOff val="830"/>
                <a:alphaOff val="0"/>
                <a:shade val="100000"/>
                <a:satMod val="118000"/>
              </a:schemeClr>
            </a:gs>
            <a:gs pos="73000">
              <a:schemeClr val="accent2">
                <a:hueOff val="-1062771"/>
                <a:satOff val="-482"/>
                <a:lumOff val="830"/>
                <a:alphaOff val="0"/>
                <a:shade val="90000"/>
                <a:satMod val="110000"/>
              </a:schemeClr>
            </a:gs>
            <a:gs pos="100000">
              <a:schemeClr val="accent2">
                <a:hueOff val="-1062771"/>
                <a:satOff val="-482"/>
                <a:lumOff val="830"/>
                <a:alphaOff val="0"/>
                <a:shade val="63000"/>
              </a:schemeClr>
            </a:gs>
          </a:gsLst>
          <a:lin ang="950000" scaled="1"/>
        </a:gradFill>
        <a:ln w="9525" cap="flat" cmpd="sng" algn="ctr">
          <a:solidFill>
            <a:schemeClr val="accent2">
              <a:hueOff val="-1062771"/>
              <a:satOff val="-482"/>
              <a:lumOff val="830"/>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6B8EDF06-10DE-4746-8C74-17B55BDB9A02}">
      <dsp:nvSpPr>
        <dsp:cNvPr id="0" name=""/>
        <dsp:cNvSpPr/>
      </dsp:nvSpPr>
      <dsp:spPr>
        <a:xfrm>
          <a:off x="5991396" y="1217100"/>
          <a:ext cx="1049587" cy="174931"/>
        </a:xfrm>
        <a:prstGeom prst="parallelogram">
          <a:avLst>
            <a:gd name="adj" fmla="val 140840"/>
          </a:avLst>
        </a:prstGeom>
        <a:gradFill rotWithShape="0">
          <a:gsLst>
            <a:gs pos="0">
              <a:schemeClr val="accent2">
                <a:hueOff val="-1328464"/>
                <a:satOff val="-603"/>
                <a:lumOff val="1038"/>
                <a:alphaOff val="0"/>
                <a:shade val="63000"/>
              </a:schemeClr>
            </a:gs>
            <a:gs pos="30000">
              <a:schemeClr val="accent2">
                <a:hueOff val="-1328464"/>
                <a:satOff val="-603"/>
                <a:lumOff val="1038"/>
                <a:alphaOff val="0"/>
                <a:shade val="90000"/>
                <a:satMod val="110000"/>
              </a:schemeClr>
            </a:gs>
            <a:gs pos="45000">
              <a:schemeClr val="accent2">
                <a:hueOff val="-1328464"/>
                <a:satOff val="-603"/>
                <a:lumOff val="1038"/>
                <a:alphaOff val="0"/>
                <a:shade val="100000"/>
                <a:satMod val="118000"/>
              </a:schemeClr>
            </a:gs>
            <a:gs pos="55000">
              <a:schemeClr val="accent2">
                <a:hueOff val="-1328464"/>
                <a:satOff val="-603"/>
                <a:lumOff val="1038"/>
                <a:alphaOff val="0"/>
                <a:shade val="100000"/>
                <a:satMod val="118000"/>
              </a:schemeClr>
            </a:gs>
            <a:gs pos="73000">
              <a:schemeClr val="accent2">
                <a:hueOff val="-1328464"/>
                <a:satOff val="-603"/>
                <a:lumOff val="1038"/>
                <a:alphaOff val="0"/>
                <a:shade val="90000"/>
                <a:satMod val="110000"/>
              </a:schemeClr>
            </a:gs>
            <a:gs pos="100000">
              <a:schemeClr val="accent2">
                <a:hueOff val="-1328464"/>
                <a:satOff val="-603"/>
                <a:lumOff val="1038"/>
                <a:alphaOff val="0"/>
                <a:shade val="63000"/>
              </a:schemeClr>
            </a:gs>
          </a:gsLst>
          <a:lin ang="950000" scaled="1"/>
        </a:gradFill>
        <a:ln w="9525" cap="flat" cmpd="sng" algn="ctr">
          <a:solidFill>
            <a:schemeClr val="accent2">
              <a:hueOff val="-1328464"/>
              <a:satOff val="-603"/>
              <a:lumOff val="1038"/>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900CC06E-A622-0346-9B10-5B175E65757A}">
      <dsp:nvSpPr>
        <dsp:cNvPr id="0" name=""/>
        <dsp:cNvSpPr/>
      </dsp:nvSpPr>
      <dsp:spPr>
        <a:xfrm>
          <a:off x="7102209" y="1217100"/>
          <a:ext cx="1049587" cy="174931"/>
        </a:xfrm>
        <a:prstGeom prst="parallelogram">
          <a:avLst>
            <a:gd name="adj" fmla="val 140840"/>
          </a:avLst>
        </a:prstGeom>
        <a:gradFill rotWithShape="0">
          <a:gsLst>
            <a:gs pos="0">
              <a:schemeClr val="accent2">
                <a:hueOff val="-1594157"/>
                <a:satOff val="-723"/>
                <a:lumOff val="1246"/>
                <a:alphaOff val="0"/>
                <a:shade val="63000"/>
              </a:schemeClr>
            </a:gs>
            <a:gs pos="30000">
              <a:schemeClr val="accent2">
                <a:hueOff val="-1594157"/>
                <a:satOff val="-723"/>
                <a:lumOff val="1246"/>
                <a:alphaOff val="0"/>
                <a:shade val="90000"/>
                <a:satMod val="110000"/>
              </a:schemeClr>
            </a:gs>
            <a:gs pos="45000">
              <a:schemeClr val="accent2">
                <a:hueOff val="-1594157"/>
                <a:satOff val="-723"/>
                <a:lumOff val="1246"/>
                <a:alphaOff val="0"/>
                <a:shade val="100000"/>
                <a:satMod val="118000"/>
              </a:schemeClr>
            </a:gs>
            <a:gs pos="55000">
              <a:schemeClr val="accent2">
                <a:hueOff val="-1594157"/>
                <a:satOff val="-723"/>
                <a:lumOff val="1246"/>
                <a:alphaOff val="0"/>
                <a:shade val="100000"/>
                <a:satMod val="118000"/>
              </a:schemeClr>
            </a:gs>
            <a:gs pos="73000">
              <a:schemeClr val="accent2">
                <a:hueOff val="-1594157"/>
                <a:satOff val="-723"/>
                <a:lumOff val="1246"/>
                <a:alphaOff val="0"/>
                <a:shade val="90000"/>
                <a:satMod val="110000"/>
              </a:schemeClr>
            </a:gs>
            <a:gs pos="100000">
              <a:schemeClr val="accent2">
                <a:hueOff val="-1594157"/>
                <a:satOff val="-723"/>
                <a:lumOff val="1246"/>
                <a:alphaOff val="0"/>
                <a:shade val="63000"/>
              </a:schemeClr>
            </a:gs>
          </a:gsLst>
          <a:lin ang="950000" scaled="1"/>
        </a:gradFill>
        <a:ln w="9525" cap="flat" cmpd="sng" algn="ctr">
          <a:solidFill>
            <a:schemeClr val="accent2">
              <a:hueOff val="-1594157"/>
              <a:satOff val="-723"/>
              <a:lumOff val="1246"/>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E0DD396C-8DCD-8D41-8786-1CC0FC12162F}">
      <dsp:nvSpPr>
        <dsp:cNvPr id="0" name=""/>
        <dsp:cNvSpPr/>
      </dsp:nvSpPr>
      <dsp:spPr>
        <a:xfrm>
          <a:off x="437328" y="1510634"/>
          <a:ext cx="7871907" cy="715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b" anchorCtr="0">
          <a:noAutofit/>
        </a:bodyPr>
        <a:lstStyle/>
        <a:p>
          <a:pPr lvl="0" algn="l" defTabSz="622300">
            <a:lnSpc>
              <a:spcPct val="90000"/>
            </a:lnSpc>
            <a:spcBef>
              <a:spcPct val="0"/>
            </a:spcBef>
            <a:spcAft>
              <a:spcPct val="35000"/>
            </a:spcAft>
          </a:pPr>
          <a:r>
            <a:rPr lang="es-ES_tradnl" sz="1400" kern="1200" dirty="0" smtClean="0"/>
            <a:t>En 1962, el Instituto Pío XII (hoy Universidad del Valle de Atemajac) en la ciudad de Guadalajara. </a:t>
          </a:r>
        </a:p>
        <a:p>
          <a:pPr lvl="0" algn="l" defTabSz="622300">
            <a:lnSpc>
              <a:spcPct val="90000"/>
            </a:lnSpc>
            <a:spcBef>
              <a:spcPct val="0"/>
            </a:spcBef>
            <a:spcAft>
              <a:spcPct val="35000"/>
            </a:spcAft>
          </a:pPr>
          <a:r>
            <a:rPr lang="es-ES_tradnl" sz="1400" kern="1200" dirty="0" smtClean="0"/>
            <a:t>La UNAM, en 1963.</a:t>
          </a:r>
          <a:endParaRPr lang="es-ES_tradnl" sz="1400" kern="1200" dirty="0"/>
        </a:p>
      </dsp:txBody>
      <dsp:txXfrm>
        <a:off x="437328" y="1510634"/>
        <a:ext cx="7871907" cy="715627"/>
      </dsp:txXfrm>
    </dsp:sp>
    <dsp:sp modelId="{AEE00217-2EF5-D348-8D90-C3CA1EB7D688}">
      <dsp:nvSpPr>
        <dsp:cNvPr id="0" name=""/>
        <dsp:cNvSpPr/>
      </dsp:nvSpPr>
      <dsp:spPr>
        <a:xfrm>
          <a:off x="437328" y="2226262"/>
          <a:ext cx="1049587" cy="174931"/>
        </a:xfrm>
        <a:prstGeom prst="parallelogram">
          <a:avLst>
            <a:gd name="adj" fmla="val 140840"/>
          </a:avLst>
        </a:prstGeom>
        <a:gradFill rotWithShape="0">
          <a:gsLst>
            <a:gs pos="0">
              <a:schemeClr val="accent2">
                <a:hueOff val="-1859850"/>
                <a:satOff val="-844"/>
                <a:lumOff val="1453"/>
                <a:alphaOff val="0"/>
                <a:shade val="63000"/>
              </a:schemeClr>
            </a:gs>
            <a:gs pos="30000">
              <a:schemeClr val="accent2">
                <a:hueOff val="-1859850"/>
                <a:satOff val="-844"/>
                <a:lumOff val="1453"/>
                <a:alphaOff val="0"/>
                <a:shade val="90000"/>
                <a:satMod val="110000"/>
              </a:schemeClr>
            </a:gs>
            <a:gs pos="45000">
              <a:schemeClr val="accent2">
                <a:hueOff val="-1859850"/>
                <a:satOff val="-844"/>
                <a:lumOff val="1453"/>
                <a:alphaOff val="0"/>
                <a:shade val="100000"/>
                <a:satMod val="118000"/>
              </a:schemeClr>
            </a:gs>
            <a:gs pos="55000">
              <a:schemeClr val="accent2">
                <a:hueOff val="-1859850"/>
                <a:satOff val="-844"/>
                <a:lumOff val="1453"/>
                <a:alphaOff val="0"/>
                <a:shade val="100000"/>
                <a:satMod val="118000"/>
              </a:schemeClr>
            </a:gs>
            <a:gs pos="73000">
              <a:schemeClr val="accent2">
                <a:hueOff val="-1859850"/>
                <a:satOff val="-844"/>
                <a:lumOff val="1453"/>
                <a:alphaOff val="0"/>
                <a:shade val="90000"/>
                <a:satMod val="110000"/>
              </a:schemeClr>
            </a:gs>
            <a:gs pos="100000">
              <a:schemeClr val="accent2">
                <a:hueOff val="-1859850"/>
                <a:satOff val="-844"/>
                <a:lumOff val="1453"/>
                <a:alphaOff val="0"/>
                <a:shade val="63000"/>
              </a:schemeClr>
            </a:gs>
          </a:gsLst>
          <a:lin ang="950000" scaled="1"/>
        </a:gradFill>
        <a:ln w="9525" cap="flat" cmpd="sng" algn="ctr">
          <a:solidFill>
            <a:schemeClr val="accent2">
              <a:hueOff val="-1859850"/>
              <a:satOff val="-844"/>
              <a:lumOff val="1453"/>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1B3FD5F2-A8C7-E047-9187-E2C04C3A69FF}">
      <dsp:nvSpPr>
        <dsp:cNvPr id="0" name=""/>
        <dsp:cNvSpPr/>
      </dsp:nvSpPr>
      <dsp:spPr>
        <a:xfrm>
          <a:off x="1548141" y="2226262"/>
          <a:ext cx="1049587" cy="174931"/>
        </a:xfrm>
        <a:prstGeom prst="parallelogram">
          <a:avLst>
            <a:gd name="adj" fmla="val 140840"/>
          </a:avLst>
        </a:prstGeom>
        <a:gradFill rotWithShape="0">
          <a:gsLst>
            <a:gs pos="0">
              <a:schemeClr val="accent2">
                <a:hueOff val="-2125543"/>
                <a:satOff val="-964"/>
                <a:lumOff val="1661"/>
                <a:alphaOff val="0"/>
                <a:shade val="63000"/>
              </a:schemeClr>
            </a:gs>
            <a:gs pos="30000">
              <a:schemeClr val="accent2">
                <a:hueOff val="-2125543"/>
                <a:satOff val="-964"/>
                <a:lumOff val="1661"/>
                <a:alphaOff val="0"/>
                <a:shade val="90000"/>
                <a:satMod val="110000"/>
              </a:schemeClr>
            </a:gs>
            <a:gs pos="45000">
              <a:schemeClr val="accent2">
                <a:hueOff val="-2125543"/>
                <a:satOff val="-964"/>
                <a:lumOff val="1661"/>
                <a:alphaOff val="0"/>
                <a:shade val="100000"/>
                <a:satMod val="118000"/>
              </a:schemeClr>
            </a:gs>
            <a:gs pos="55000">
              <a:schemeClr val="accent2">
                <a:hueOff val="-2125543"/>
                <a:satOff val="-964"/>
                <a:lumOff val="1661"/>
                <a:alphaOff val="0"/>
                <a:shade val="100000"/>
                <a:satMod val="118000"/>
              </a:schemeClr>
            </a:gs>
            <a:gs pos="73000">
              <a:schemeClr val="accent2">
                <a:hueOff val="-2125543"/>
                <a:satOff val="-964"/>
                <a:lumOff val="1661"/>
                <a:alphaOff val="0"/>
                <a:shade val="90000"/>
                <a:satMod val="110000"/>
              </a:schemeClr>
            </a:gs>
            <a:gs pos="100000">
              <a:schemeClr val="accent2">
                <a:hueOff val="-2125543"/>
                <a:satOff val="-964"/>
                <a:lumOff val="1661"/>
                <a:alphaOff val="0"/>
                <a:shade val="63000"/>
              </a:schemeClr>
            </a:gs>
          </a:gsLst>
          <a:lin ang="950000" scaled="1"/>
        </a:gradFill>
        <a:ln w="9525" cap="flat" cmpd="sng" algn="ctr">
          <a:solidFill>
            <a:schemeClr val="accent2">
              <a:hueOff val="-2125543"/>
              <a:satOff val="-964"/>
              <a:lumOff val="1661"/>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0A74B57B-7307-CD4F-BBC9-BE0AF67C229A}">
      <dsp:nvSpPr>
        <dsp:cNvPr id="0" name=""/>
        <dsp:cNvSpPr/>
      </dsp:nvSpPr>
      <dsp:spPr>
        <a:xfrm>
          <a:off x="2658955" y="2226262"/>
          <a:ext cx="1049587" cy="174931"/>
        </a:xfrm>
        <a:prstGeom prst="parallelogram">
          <a:avLst>
            <a:gd name="adj" fmla="val 140840"/>
          </a:avLst>
        </a:prstGeom>
        <a:gradFill rotWithShape="0">
          <a:gsLst>
            <a:gs pos="0">
              <a:schemeClr val="accent2">
                <a:hueOff val="-2391235"/>
                <a:satOff val="-1085"/>
                <a:lumOff val="1868"/>
                <a:alphaOff val="0"/>
                <a:shade val="63000"/>
              </a:schemeClr>
            </a:gs>
            <a:gs pos="30000">
              <a:schemeClr val="accent2">
                <a:hueOff val="-2391235"/>
                <a:satOff val="-1085"/>
                <a:lumOff val="1868"/>
                <a:alphaOff val="0"/>
                <a:shade val="90000"/>
                <a:satMod val="110000"/>
              </a:schemeClr>
            </a:gs>
            <a:gs pos="45000">
              <a:schemeClr val="accent2">
                <a:hueOff val="-2391235"/>
                <a:satOff val="-1085"/>
                <a:lumOff val="1868"/>
                <a:alphaOff val="0"/>
                <a:shade val="100000"/>
                <a:satMod val="118000"/>
              </a:schemeClr>
            </a:gs>
            <a:gs pos="55000">
              <a:schemeClr val="accent2">
                <a:hueOff val="-2391235"/>
                <a:satOff val="-1085"/>
                <a:lumOff val="1868"/>
                <a:alphaOff val="0"/>
                <a:shade val="100000"/>
                <a:satMod val="118000"/>
              </a:schemeClr>
            </a:gs>
            <a:gs pos="73000">
              <a:schemeClr val="accent2">
                <a:hueOff val="-2391235"/>
                <a:satOff val="-1085"/>
                <a:lumOff val="1868"/>
                <a:alphaOff val="0"/>
                <a:shade val="90000"/>
                <a:satMod val="110000"/>
              </a:schemeClr>
            </a:gs>
            <a:gs pos="100000">
              <a:schemeClr val="accent2">
                <a:hueOff val="-2391235"/>
                <a:satOff val="-1085"/>
                <a:lumOff val="1868"/>
                <a:alphaOff val="0"/>
                <a:shade val="63000"/>
              </a:schemeClr>
            </a:gs>
          </a:gsLst>
          <a:lin ang="950000" scaled="1"/>
        </a:gradFill>
        <a:ln w="9525" cap="flat" cmpd="sng" algn="ctr">
          <a:solidFill>
            <a:schemeClr val="accent2">
              <a:hueOff val="-2391235"/>
              <a:satOff val="-1085"/>
              <a:lumOff val="1868"/>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A06AF2A7-FBDC-844E-9EA7-A9A2080543A2}">
      <dsp:nvSpPr>
        <dsp:cNvPr id="0" name=""/>
        <dsp:cNvSpPr/>
      </dsp:nvSpPr>
      <dsp:spPr>
        <a:xfrm>
          <a:off x="3769769" y="2226262"/>
          <a:ext cx="1049587" cy="174931"/>
        </a:xfrm>
        <a:prstGeom prst="parallelogram">
          <a:avLst>
            <a:gd name="adj" fmla="val 140840"/>
          </a:avLst>
        </a:prstGeom>
        <a:gradFill rotWithShape="0">
          <a:gsLst>
            <a:gs pos="0">
              <a:schemeClr val="accent2">
                <a:hueOff val="-2656928"/>
                <a:satOff val="-1206"/>
                <a:lumOff val="2076"/>
                <a:alphaOff val="0"/>
                <a:shade val="63000"/>
              </a:schemeClr>
            </a:gs>
            <a:gs pos="30000">
              <a:schemeClr val="accent2">
                <a:hueOff val="-2656928"/>
                <a:satOff val="-1206"/>
                <a:lumOff val="2076"/>
                <a:alphaOff val="0"/>
                <a:shade val="90000"/>
                <a:satMod val="110000"/>
              </a:schemeClr>
            </a:gs>
            <a:gs pos="45000">
              <a:schemeClr val="accent2">
                <a:hueOff val="-2656928"/>
                <a:satOff val="-1206"/>
                <a:lumOff val="2076"/>
                <a:alphaOff val="0"/>
                <a:shade val="100000"/>
                <a:satMod val="118000"/>
              </a:schemeClr>
            </a:gs>
            <a:gs pos="55000">
              <a:schemeClr val="accent2">
                <a:hueOff val="-2656928"/>
                <a:satOff val="-1206"/>
                <a:lumOff val="2076"/>
                <a:alphaOff val="0"/>
                <a:shade val="100000"/>
                <a:satMod val="118000"/>
              </a:schemeClr>
            </a:gs>
            <a:gs pos="73000">
              <a:schemeClr val="accent2">
                <a:hueOff val="-2656928"/>
                <a:satOff val="-1206"/>
                <a:lumOff val="2076"/>
                <a:alphaOff val="0"/>
                <a:shade val="90000"/>
                <a:satMod val="110000"/>
              </a:schemeClr>
            </a:gs>
            <a:gs pos="100000">
              <a:schemeClr val="accent2">
                <a:hueOff val="-2656928"/>
                <a:satOff val="-1206"/>
                <a:lumOff val="2076"/>
                <a:alphaOff val="0"/>
                <a:shade val="63000"/>
              </a:schemeClr>
            </a:gs>
          </a:gsLst>
          <a:lin ang="950000" scaled="1"/>
        </a:gradFill>
        <a:ln w="9525" cap="flat" cmpd="sng" algn="ctr">
          <a:solidFill>
            <a:schemeClr val="accent2">
              <a:hueOff val="-2656928"/>
              <a:satOff val="-1206"/>
              <a:lumOff val="2076"/>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7CD03550-BC67-D343-A5F7-4C1E476B0FAD}">
      <dsp:nvSpPr>
        <dsp:cNvPr id="0" name=""/>
        <dsp:cNvSpPr/>
      </dsp:nvSpPr>
      <dsp:spPr>
        <a:xfrm>
          <a:off x="4880582" y="2226262"/>
          <a:ext cx="1049587" cy="174931"/>
        </a:xfrm>
        <a:prstGeom prst="parallelogram">
          <a:avLst>
            <a:gd name="adj" fmla="val 140840"/>
          </a:avLst>
        </a:prstGeom>
        <a:gradFill rotWithShape="0">
          <a:gsLst>
            <a:gs pos="0">
              <a:schemeClr val="accent2">
                <a:hueOff val="-2922621"/>
                <a:satOff val="-1326"/>
                <a:lumOff val="2283"/>
                <a:alphaOff val="0"/>
                <a:shade val="63000"/>
              </a:schemeClr>
            </a:gs>
            <a:gs pos="30000">
              <a:schemeClr val="accent2">
                <a:hueOff val="-2922621"/>
                <a:satOff val="-1326"/>
                <a:lumOff val="2283"/>
                <a:alphaOff val="0"/>
                <a:shade val="90000"/>
                <a:satMod val="110000"/>
              </a:schemeClr>
            </a:gs>
            <a:gs pos="45000">
              <a:schemeClr val="accent2">
                <a:hueOff val="-2922621"/>
                <a:satOff val="-1326"/>
                <a:lumOff val="2283"/>
                <a:alphaOff val="0"/>
                <a:shade val="100000"/>
                <a:satMod val="118000"/>
              </a:schemeClr>
            </a:gs>
            <a:gs pos="55000">
              <a:schemeClr val="accent2">
                <a:hueOff val="-2922621"/>
                <a:satOff val="-1326"/>
                <a:lumOff val="2283"/>
                <a:alphaOff val="0"/>
                <a:shade val="100000"/>
                <a:satMod val="118000"/>
              </a:schemeClr>
            </a:gs>
            <a:gs pos="73000">
              <a:schemeClr val="accent2">
                <a:hueOff val="-2922621"/>
                <a:satOff val="-1326"/>
                <a:lumOff val="2283"/>
                <a:alphaOff val="0"/>
                <a:shade val="90000"/>
                <a:satMod val="110000"/>
              </a:schemeClr>
            </a:gs>
            <a:gs pos="100000">
              <a:schemeClr val="accent2">
                <a:hueOff val="-2922621"/>
                <a:satOff val="-1326"/>
                <a:lumOff val="2283"/>
                <a:alphaOff val="0"/>
                <a:shade val="63000"/>
              </a:schemeClr>
            </a:gs>
          </a:gsLst>
          <a:lin ang="950000" scaled="1"/>
        </a:gradFill>
        <a:ln w="9525" cap="flat" cmpd="sng" algn="ctr">
          <a:solidFill>
            <a:schemeClr val="accent2">
              <a:hueOff val="-2922621"/>
              <a:satOff val="-1326"/>
              <a:lumOff val="2283"/>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F7738520-3492-3749-A409-F81292257904}">
      <dsp:nvSpPr>
        <dsp:cNvPr id="0" name=""/>
        <dsp:cNvSpPr/>
      </dsp:nvSpPr>
      <dsp:spPr>
        <a:xfrm>
          <a:off x="5991396" y="2226262"/>
          <a:ext cx="1049587" cy="174931"/>
        </a:xfrm>
        <a:prstGeom prst="parallelogram">
          <a:avLst>
            <a:gd name="adj" fmla="val 140840"/>
          </a:avLst>
        </a:prstGeom>
        <a:gradFill rotWithShape="0">
          <a:gsLst>
            <a:gs pos="0">
              <a:schemeClr val="accent2">
                <a:hueOff val="-3188314"/>
                <a:satOff val="-1447"/>
                <a:lumOff val="2491"/>
                <a:alphaOff val="0"/>
                <a:shade val="63000"/>
              </a:schemeClr>
            </a:gs>
            <a:gs pos="30000">
              <a:schemeClr val="accent2">
                <a:hueOff val="-3188314"/>
                <a:satOff val="-1447"/>
                <a:lumOff val="2491"/>
                <a:alphaOff val="0"/>
                <a:shade val="90000"/>
                <a:satMod val="110000"/>
              </a:schemeClr>
            </a:gs>
            <a:gs pos="45000">
              <a:schemeClr val="accent2">
                <a:hueOff val="-3188314"/>
                <a:satOff val="-1447"/>
                <a:lumOff val="2491"/>
                <a:alphaOff val="0"/>
                <a:shade val="100000"/>
                <a:satMod val="118000"/>
              </a:schemeClr>
            </a:gs>
            <a:gs pos="55000">
              <a:schemeClr val="accent2">
                <a:hueOff val="-3188314"/>
                <a:satOff val="-1447"/>
                <a:lumOff val="2491"/>
                <a:alphaOff val="0"/>
                <a:shade val="100000"/>
                <a:satMod val="118000"/>
              </a:schemeClr>
            </a:gs>
            <a:gs pos="73000">
              <a:schemeClr val="accent2">
                <a:hueOff val="-3188314"/>
                <a:satOff val="-1447"/>
                <a:lumOff val="2491"/>
                <a:alphaOff val="0"/>
                <a:shade val="90000"/>
                <a:satMod val="110000"/>
              </a:schemeClr>
            </a:gs>
            <a:gs pos="100000">
              <a:schemeClr val="accent2">
                <a:hueOff val="-3188314"/>
                <a:satOff val="-1447"/>
                <a:lumOff val="2491"/>
                <a:alphaOff val="0"/>
                <a:shade val="63000"/>
              </a:schemeClr>
            </a:gs>
          </a:gsLst>
          <a:lin ang="950000" scaled="1"/>
        </a:gradFill>
        <a:ln w="9525" cap="flat" cmpd="sng" algn="ctr">
          <a:solidFill>
            <a:schemeClr val="accent2">
              <a:hueOff val="-3188314"/>
              <a:satOff val="-1447"/>
              <a:lumOff val="2491"/>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279EB517-DA23-8849-BE58-A6F702B2C7C4}">
      <dsp:nvSpPr>
        <dsp:cNvPr id="0" name=""/>
        <dsp:cNvSpPr/>
      </dsp:nvSpPr>
      <dsp:spPr>
        <a:xfrm>
          <a:off x="7102209" y="2226262"/>
          <a:ext cx="1049587" cy="174931"/>
        </a:xfrm>
        <a:prstGeom prst="parallelogram">
          <a:avLst>
            <a:gd name="adj" fmla="val 140840"/>
          </a:avLst>
        </a:prstGeom>
        <a:gradFill rotWithShape="0">
          <a:gsLst>
            <a:gs pos="0">
              <a:schemeClr val="accent2">
                <a:hueOff val="-3454007"/>
                <a:satOff val="-1567"/>
                <a:lumOff val="2699"/>
                <a:alphaOff val="0"/>
                <a:shade val="63000"/>
              </a:schemeClr>
            </a:gs>
            <a:gs pos="30000">
              <a:schemeClr val="accent2">
                <a:hueOff val="-3454007"/>
                <a:satOff val="-1567"/>
                <a:lumOff val="2699"/>
                <a:alphaOff val="0"/>
                <a:shade val="90000"/>
                <a:satMod val="110000"/>
              </a:schemeClr>
            </a:gs>
            <a:gs pos="45000">
              <a:schemeClr val="accent2">
                <a:hueOff val="-3454007"/>
                <a:satOff val="-1567"/>
                <a:lumOff val="2699"/>
                <a:alphaOff val="0"/>
                <a:shade val="100000"/>
                <a:satMod val="118000"/>
              </a:schemeClr>
            </a:gs>
            <a:gs pos="55000">
              <a:schemeClr val="accent2">
                <a:hueOff val="-3454007"/>
                <a:satOff val="-1567"/>
                <a:lumOff val="2699"/>
                <a:alphaOff val="0"/>
                <a:shade val="100000"/>
                <a:satMod val="118000"/>
              </a:schemeClr>
            </a:gs>
            <a:gs pos="73000">
              <a:schemeClr val="accent2">
                <a:hueOff val="-3454007"/>
                <a:satOff val="-1567"/>
                <a:lumOff val="2699"/>
                <a:alphaOff val="0"/>
                <a:shade val="90000"/>
                <a:satMod val="110000"/>
              </a:schemeClr>
            </a:gs>
            <a:gs pos="100000">
              <a:schemeClr val="accent2">
                <a:hueOff val="-3454007"/>
                <a:satOff val="-1567"/>
                <a:lumOff val="2699"/>
                <a:alphaOff val="0"/>
                <a:shade val="63000"/>
              </a:schemeClr>
            </a:gs>
          </a:gsLst>
          <a:lin ang="950000" scaled="1"/>
        </a:gradFill>
        <a:ln w="9525" cap="flat" cmpd="sng" algn="ctr">
          <a:solidFill>
            <a:schemeClr val="accent2">
              <a:hueOff val="-3454007"/>
              <a:satOff val="-1567"/>
              <a:lumOff val="2699"/>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9E3D5C58-9191-B148-96E9-63CA30503BBA}">
      <dsp:nvSpPr>
        <dsp:cNvPr id="0" name=""/>
        <dsp:cNvSpPr/>
      </dsp:nvSpPr>
      <dsp:spPr>
        <a:xfrm>
          <a:off x="437328" y="2519796"/>
          <a:ext cx="7871907" cy="715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b" anchorCtr="0">
          <a:noAutofit/>
        </a:bodyPr>
        <a:lstStyle/>
        <a:p>
          <a:pPr lvl="0" algn="l" defTabSz="622300">
            <a:lnSpc>
              <a:spcPct val="90000"/>
            </a:lnSpc>
            <a:spcBef>
              <a:spcPct val="0"/>
            </a:spcBef>
            <a:spcAft>
              <a:spcPct val="35000"/>
            </a:spcAft>
          </a:pPr>
          <a:r>
            <a:rPr lang="es-ES_tradnl" sz="1400" kern="1200" dirty="0" smtClean="0"/>
            <a:t>En 1967 el Instituto Tecnológico y de Estudios Superiores de Occidente (ITESO), el cual también es propiedad de la Compañía de Jesús y se localiza en la ciudad de Guadalajara. </a:t>
          </a:r>
          <a:endParaRPr lang="es-ES_tradnl" sz="1400" kern="1200" dirty="0"/>
        </a:p>
      </dsp:txBody>
      <dsp:txXfrm>
        <a:off x="437328" y="2519796"/>
        <a:ext cx="7871907" cy="715627"/>
      </dsp:txXfrm>
    </dsp:sp>
    <dsp:sp modelId="{83745713-22C0-4C4E-925F-2F8F4249005E}">
      <dsp:nvSpPr>
        <dsp:cNvPr id="0" name=""/>
        <dsp:cNvSpPr/>
      </dsp:nvSpPr>
      <dsp:spPr>
        <a:xfrm>
          <a:off x="437328" y="3235424"/>
          <a:ext cx="1049587" cy="174931"/>
        </a:xfrm>
        <a:prstGeom prst="parallelogram">
          <a:avLst>
            <a:gd name="adj" fmla="val 140840"/>
          </a:avLst>
        </a:prstGeom>
        <a:gradFill rotWithShape="0">
          <a:gsLst>
            <a:gs pos="0">
              <a:schemeClr val="accent2">
                <a:hueOff val="-3719699"/>
                <a:satOff val="-1688"/>
                <a:lumOff val="2906"/>
                <a:alphaOff val="0"/>
                <a:shade val="63000"/>
              </a:schemeClr>
            </a:gs>
            <a:gs pos="30000">
              <a:schemeClr val="accent2">
                <a:hueOff val="-3719699"/>
                <a:satOff val="-1688"/>
                <a:lumOff val="2906"/>
                <a:alphaOff val="0"/>
                <a:shade val="90000"/>
                <a:satMod val="110000"/>
              </a:schemeClr>
            </a:gs>
            <a:gs pos="45000">
              <a:schemeClr val="accent2">
                <a:hueOff val="-3719699"/>
                <a:satOff val="-1688"/>
                <a:lumOff val="2906"/>
                <a:alphaOff val="0"/>
                <a:shade val="100000"/>
                <a:satMod val="118000"/>
              </a:schemeClr>
            </a:gs>
            <a:gs pos="55000">
              <a:schemeClr val="accent2">
                <a:hueOff val="-3719699"/>
                <a:satOff val="-1688"/>
                <a:lumOff val="2906"/>
                <a:alphaOff val="0"/>
                <a:shade val="100000"/>
                <a:satMod val="118000"/>
              </a:schemeClr>
            </a:gs>
            <a:gs pos="73000">
              <a:schemeClr val="accent2">
                <a:hueOff val="-3719699"/>
                <a:satOff val="-1688"/>
                <a:lumOff val="2906"/>
                <a:alphaOff val="0"/>
                <a:shade val="90000"/>
                <a:satMod val="110000"/>
              </a:schemeClr>
            </a:gs>
            <a:gs pos="100000">
              <a:schemeClr val="accent2">
                <a:hueOff val="-3719699"/>
                <a:satOff val="-1688"/>
                <a:lumOff val="2906"/>
                <a:alphaOff val="0"/>
                <a:shade val="63000"/>
              </a:schemeClr>
            </a:gs>
          </a:gsLst>
          <a:lin ang="950000" scaled="1"/>
        </a:gradFill>
        <a:ln w="9525" cap="flat" cmpd="sng" algn="ctr">
          <a:solidFill>
            <a:schemeClr val="accent2">
              <a:hueOff val="-3719699"/>
              <a:satOff val="-1688"/>
              <a:lumOff val="2906"/>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1EF4BE7C-E931-E54F-8E63-3F8137D6E709}">
      <dsp:nvSpPr>
        <dsp:cNvPr id="0" name=""/>
        <dsp:cNvSpPr/>
      </dsp:nvSpPr>
      <dsp:spPr>
        <a:xfrm>
          <a:off x="1548141" y="3235424"/>
          <a:ext cx="1049587" cy="174931"/>
        </a:xfrm>
        <a:prstGeom prst="parallelogram">
          <a:avLst>
            <a:gd name="adj" fmla="val 140840"/>
          </a:avLst>
        </a:prstGeom>
        <a:gradFill rotWithShape="0">
          <a:gsLst>
            <a:gs pos="0">
              <a:schemeClr val="accent2">
                <a:hueOff val="-3985392"/>
                <a:satOff val="-1808"/>
                <a:lumOff val="3114"/>
                <a:alphaOff val="0"/>
                <a:shade val="63000"/>
              </a:schemeClr>
            </a:gs>
            <a:gs pos="30000">
              <a:schemeClr val="accent2">
                <a:hueOff val="-3985392"/>
                <a:satOff val="-1808"/>
                <a:lumOff val="3114"/>
                <a:alphaOff val="0"/>
                <a:shade val="90000"/>
                <a:satMod val="110000"/>
              </a:schemeClr>
            </a:gs>
            <a:gs pos="45000">
              <a:schemeClr val="accent2">
                <a:hueOff val="-3985392"/>
                <a:satOff val="-1808"/>
                <a:lumOff val="3114"/>
                <a:alphaOff val="0"/>
                <a:shade val="100000"/>
                <a:satMod val="118000"/>
              </a:schemeClr>
            </a:gs>
            <a:gs pos="55000">
              <a:schemeClr val="accent2">
                <a:hueOff val="-3985392"/>
                <a:satOff val="-1808"/>
                <a:lumOff val="3114"/>
                <a:alphaOff val="0"/>
                <a:shade val="100000"/>
                <a:satMod val="118000"/>
              </a:schemeClr>
            </a:gs>
            <a:gs pos="73000">
              <a:schemeClr val="accent2">
                <a:hueOff val="-3985392"/>
                <a:satOff val="-1808"/>
                <a:lumOff val="3114"/>
                <a:alphaOff val="0"/>
                <a:shade val="90000"/>
                <a:satMod val="110000"/>
              </a:schemeClr>
            </a:gs>
            <a:gs pos="100000">
              <a:schemeClr val="accent2">
                <a:hueOff val="-3985392"/>
                <a:satOff val="-1808"/>
                <a:lumOff val="3114"/>
                <a:alphaOff val="0"/>
                <a:shade val="63000"/>
              </a:schemeClr>
            </a:gs>
          </a:gsLst>
          <a:lin ang="950000" scaled="1"/>
        </a:gradFill>
        <a:ln w="9525" cap="flat" cmpd="sng" algn="ctr">
          <a:solidFill>
            <a:schemeClr val="accent2">
              <a:hueOff val="-3985392"/>
              <a:satOff val="-1808"/>
              <a:lumOff val="3114"/>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8FDA9E7C-BCB5-7D4F-8C01-F92A3CE1593B}">
      <dsp:nvSpPr>
        <dsp:cNvPr id="0" name=""/>
        <dsp:cNvSpPr/>
      </dsp:nvSpPr>
      <dsp:spPr>
        <a:xfrm>
          <a:off x="2658955" y="3235424"/>
          <a:ext cx="1049587" cy="174931"/>
        </a:xfrm>
        <a:prstGeom prst="parallelogram">
          <a:avLst>
            <a:gd name="adj" fmla="val 140840"/>
          </a:avLst>
        </a:prstGeom>
        <a:gradFill rotWithShape="0">
          <a:gsLst>
            <a:gs pos="0">
              <a:schemeClr val="accent2">
                <a:hueOff val="-4251085"/>
                <a:satOff val="-1929"/>
                <a:lumOff val="3321"/>
                <a:alphaOff val="0"/>
                <a:shade val="63000"/>
              </a:schemeClr>
            </a:gs>
            <a:gs pos="30000">
              <a:schemeClr val="accent2">
                <a:hueOff val="-4251085"/>
                <a:satOff val="-1929"/>
                <a:lumOff val="3321"/>
                <a:alphaOff val="0"/>
                <a:shade val="90000"/>
                <a:satMod val="110000"/>
              </a:schemeClr>
            </a:gs>
            <a:gs pos="45000">
              <a:schemeClr val="accent2">
                <a:hueOff val="-4251085"/>
                <a:satOff val="-1929"/>
                <a:lumOff val="3321"/>
                <a:alphaOff val="0"/>
                <a:shade val="100000"/>
                <a:satMod val="118000"/>
              </a:schemeClr>
            </a:gs>
            <a:gs pos="55000">
              <a:schemeClr val="accent2">
                <a:hueOff val="-4251085"/>
                <a:satOff val="-1929"/>
                <a:lumOff val="3321"/>
                <a:alphaOff val="0"/>
                <a:shade val="100000"/>
                <a:satMod val="118000"/>
              </a:schemeClr>
            </a:gs>
            <a:gs pos="73000">
              <a:schemeClr val="accent2">
                <a:hueOff val="-4251085"/>
                <a:satOff val="-1929"/>
                <a:lumOff val="3321"/>
                <a:alphaOff val="0"/>
                <a:shade val="90000"/>
                <a:satMod val="110000"/>
              </a:schemeClr>
            </a:gs>
            <a:gs pos="100000">
              <a:schemeClr val="accent2">
                <a:hueOff val="-4251085"/>
                <a:satOff val="-1929"/>
                <a:lumOff val="3321"/>
                <a:alphaOff val="0"/>
                <a:shade val="63000"/>
              </a:schemeClr>
            </a:gs>
          </a:gsLst>
          <a:lin ang="950000" scaled="1"/>
        </a:gradFill>
        <a:ln w="9525" cap="flat" cmpd="sng" algn="ctr">
          <a:solidFill>
            <a:schemeClr val="accent2">
              <a:hueOff val="-4251085"/>
              <a:satOff val="-1929"/>
              <a:lumOff val="3321"/>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857ED076-51FC-7B41-9D50-206749CD264F}">
      <dsp:nvSpPr>
        <dsp:cNvPr id="0" name=""/>
        <dsp:cNvSpPr/>
      </dsp:nvSpPr>
      <dsp:spPr>
        <a:xfrm>
          <a:off x="3769769" y="3235424"/>
          <a:ext cx="1049587" cy="174931"/>
        </a:xfrm>
        <a:prstGeom prst="parallelogram">
          <a:avLst>
            <a:gd name="adj" fmla="val 140840"/>
          </a:avLst>
        </a:prstGeom>
        <a:gradFill rotWithShape="0">
          <a:gsLst>
            <a:gs pos="0">
              <a:schemeClr val="accent2">
                <a:hueOff val="-4516778"/>
                <a:satOff val="-2049"/>
                <a:lumOff val="3529"/>
                <a:alphaOff val="0"/>
                <a:shade val="63000"/>
              </a:schemeClr>
            </a:gs>
            <a:gs pos="30000">
              <a:schemeClr val="accent2">
                <a:hueOff val="-4516778"/>
                <a:satOff val="-2049"/>
                <a:lumOff val="3529"/>
                <a:alphaOff val="0"/>
                <a:shade val="90000"/>
                <a:satMod val="110000"/>
              </a:schemeClr>
            </a:gs>
            <a:gs pos="45000">
              <a:schemeClr val="accent2">
                <a:hueOff val="-4516778"/>
                <a:satOff val="-2049"/>
                <a:lumOff val="3529"/>
                <a:alphaOff val="0"/>
                <a:shade val="100000"/>
                <a:satMod val="118000"/>
              </a:schemeClr>
            </a:gs>
            <a:gs pos="55000">
              <a:schemeClr val="accent2">
                <a:hueOff val="-4516778"/>
                <a:satOff val="-2049"/>
                <a:lumOff val="3529"/>
                <a:alphaOff val="0"/>
                <a:shade val="100000"/>
                <a:satMod val="118000"/>
              </a:schemeClr>
            </a:gs>
            <a:gs pos="73000">
              <a:schemeClr val="accent2">
                <a:hueOff val="-4516778"/>
                <a:satOff val="-2049"/>
                <a:lumOff val="3529"/>
                <a:alphaOff val="0"/>
                <a:shade val="90000"/>
                <a:satMod val="110000"/>
              </a:schemeClr>
            </a:gs>
            <a:gs pos="100000">
              <a:schemeClr val="accent2">
                <a:hueOff val="-4516778"/>
                <a:satOff val="-2049"/>
                <a:lumOff val="3529"/>
                <a:alphaOff val="0"/>
                <a:shade val="63000"/>
              </a:schemeClr>
            </a:gs>
          </a:gsLst>
          <a:lin ang="950000" scaled="1"/>
        </a:gradFill>
        <a:ln w="9525" cap="flat" cmpd="sng" algn="ctr">
          <a:solidFill>
            <a:schemeClr val="accent2">
              <a:hueOff val="-4516778"/>
              <a:satOff val="-2049"/>
              <a:lumOff val="3529"/>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5BE01316-7394-244E-866C-04AAC342B22C}">
      <dsp:nvSpPr>
        <dsp:cNvPr id="0" name=""/>
        <dsp:cNvSpPr/>
      </dsp:nvSpPr>
      <dsp:spPr>
        <a:xfrm>
          <a:off x="4880582" y="3235424"/>
          <a:ext cx="1049587" cy="174931"/>
        </a:xfrm>
        <a:prstGeom prst="parallelogram">
          <a:avLst>
            <a:gd name="adj" fmla="val 140840"/>
          </a:avLst>
        </a:prstGeom>
        <a:gradFill rotWithShape="0">
          <a:gsLst>
            <a:gs pos="0">
              <a:schemeClr val="accent2">
                <a:hueOff val="-4782471"/>
                <a:satOff val="-2170"/>
                <a:lumOff val="3737"/>
                <a:alphaOff val="0"/>
                <a:shade val="63000"/>
              </a:schemeClr>
            </a:gs>
            <a:gs pos="30000">
              <a:schemeClr val="accent2">
                <a:hueOff val="-4782471"/>
                <a:satOff val="-2170"/>
                <a:lumOff val="3737"/>
                <a:alphaOff val="0"/>
                <a:shade val="90000"/>
                <a:satMod val="110000"/>
              </a:schemeClr>
            </a:gs>
            <a:gs pos="45000">
              <a:schemeClr val="accent2">
                <a:hueOff val="-4782471"/>
                <a:satOff val="-2170"/>
                <a:lumOff val="3737"/>
                <a:alphaOff val="0"/>
                <a:shade val="100000"/>
                <a:satMod val="118000"/>
              </a:schemeClr>
            </a:gs>
            <a:gs pos="55000">
              <a:schemeClr val="accent2">
                <a:hueOff val="-4782471"/>
                <a:satOff val="-2170"/>
                <a:lumOff val="3737"/>
                <a:alphaOff val="0"/>
                <a:shade val="100000"/>
                <a:satMod val="118000"/>
              </a:schemeClr>
            </a:gs>
            <a:gs pos="73000">
              <a:schemeClr val="accent2">
                <a:hueOff val="-4782471"/>
                <a:satOff val="-2170"/>
                <a:lumOff val="3737"/>
                <a:alphaOff val="0"/>
                <a:shade val="90000"/>
                <a:satMod val="110000"/>
              </a:schemeClr>
            </a:gs>
            <a:gs pos="100000">
              <a:schemeClr val="accent2">
                <a:hueOff val="-4782471"/>
                <a:satOff val="-2170"/>
                <a:lumOff val="3737"/>
                <a:alphaOff val="0"/>
                <a:shade val="63000"/>
              </a:schemeClr>
            </a:gs>
          </a:gsLst>
          <a:lin ang="950000" scaled="1"/>
        </a:gradFill>
        <a:ln w="9525" cap="flat" cmpd="sng" algn="ctr">
          <a:solidFill>
            <a:schemeClr val="accent2">
              <a:hueOff val="-4782471"/>
              <a:satOff val="-2170"/>
              <a:lumOff val="3737"/>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82FAFA24-45D1-9E48-91F9-94C31D8C6C34}">
      <dsp:nvSpPr>
        <dsp:cNvPr id="0" name=""/>
        <dsp:cNvSpPr/>
      </dsp:nvSpPr>
      <dsp:spPr>
        <a:xfrm>
          <a:off x="5991396" y="3235424"/>
          <a:ext cx="1049587" cy="174931"/>
        </a:xfrm>
        <a:prstGeom prst="parallelogram">
          <a:avLst>
            <a:gd name="adj" fmla="val 140840"/>
          </a:avLst>
        </a:prstGeom>
        <a:gradFill rotWithShape="0">
          <a:gsLst>
            <a:gs pos="0">
              <a:schemeClr val="accent2">
                <a:hueOff val="-5048164"/>
                <a:satOff val="-2291"/>
                <a:lumOff val="3944"/>
                <a:alphaOff val="0"/>
                <a:shade val="63000"/>
              </a:schemeClr>
            </a:gs>
            <a:gs pos="30000">
              <a:schemeClr val="accent2">
                <a:hueOff val="-5048164"/>
                <a:satOff val="-2291"/>
                <a:lumOff val="3944"/>
                <a:alphaOff val="0"/>
                <a:shade val="90000"/>
                <a:satMod val="110000"/>
              </a:schemeClr>
            </a:gs>
            <a:gs pos="45000">
              <a:schemeClr val="accent2">
                <a:hueOff val="-5048164"/>
                <a:satOff val="-2291"/>
                <a:lumOff val="3944"/>
                <a:alphaOff val="0"/>
                <a:shade val="100000"/>
                <a:satMod val="118000"/>
              </a:schemeClr>
            </a:gs>
            <a:gs pos="55000">
              <a:schemeClr val="accent2">
                <a:hueOff val="-5048164"/>
                <a:satOff val="-2291"/>
                <a:lumOff val="3944"/>
                <a:alphaOff val="0"/>
                <a:shade val="100000"/>
                <a:satMod val="118000"/>
              </a:schemeClr>
            </a:gs>
            <a:gs pos="73000">
              <a:schemeClr val="accent2">
                <a:hueOff val="-5048164"/>
                <a:satOff val="-2291"/>
                <a:lumOff val="3944"/>
                <a:alphaOff val="0"/>
                <a:shade val="90000"/>
                <a:satMod val="110000"/>
              </a:schemeClr>
            </a:gs>
            <a:gs pos="100000">
              <a:schemeClr val="accent2">
                <a:hueOff val="-5048164"/>
                <a:satOff val="-2291"/>
                <a:lumOff val="3944"/>
                <a:alphaOff val="0"/>
                <a:shade val="63000"/>
              </a:schemeClr>
            </a:gs>
          </a:gsLst>
          <a:lin ang="950000" scaled="1"/>
        </a:gradFill>
        <a:ln w="9525" cap="flat" cmpd="sng" algn="ctr">
          <a:solidFill>
            <a:schemeClr val="accent2">
              <a:hueOff val="-5048164"/>
              <a:satOff val="-2291"/>
              <a:lumOff val="3944"/>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5A457F9C-5CA4-2445-9D1D-38CAEB113ACD}">
      <dsp:nvSpPr>
        <dsp:cNvPr id="0" name=""/>
        <dsp:cNvSpPr/>
      </dsp:nvSpPr>
      <dsp:spPr>
        <a:xfrm>
          <a:off x="7102209" y="3235424"/>
          <a:ext cx="1049587" cy="174931"/>
        </a:xfrm>
        <a:prstGeom prst="parallelogram">
          <a:avLst>
            <a:gd name="adj" fmla="val 140840"/>
          </a:avLst>
        </a:prstGeom>
        <a:gradFill rotWithShape="0">
          <a:gsLst>
            <a:gs pos="0">
              <a:schemeClr val="accent2">
                <a:hueOff val="-5313857"/>
                <a:satOff val="-2411"/>
                <a:lumOff val="4152"/>
                <a:alphaOff val="0"/>
                <a:shade val="63000"/>
              </a:schemeClr>
            </a:gs>
            <a:gs pos="30000">
              <a:schemeClr val="accent2">
                <a:hueOff val="-5313857"/>
                <a:satOff val="-2411"/>
                <a:lumOff val="4152"/>
                <a:alphaOff val="0"/>
                <a:shade val="90000"/>
                <a:satMod val="110000"/>
              </a:schemeClr>
            </a:gs>
            <a:gs pos="45000">
              <a:schemeClr val="accent2">
                <a:hueOff val="-5313857"/>
                <a:satOff val="-2411"/>
                <a:lumOff val="4152"/>
                <a:alphaOff val="0"/>
                <a:shade val="100000"/>
                <a:satMod val="118000"/>
              </a:schemeClr>
            </a:gs>
            <a:gs pos="55000">
              <a:schemeClr val="accent2">
                <a:hueOff val="-5313857"/>
                <a:satOff val="-2411"/>
                <a:lumOff val="4152"/>
                <a:alphaOff val="0"/>
                <a:shade val="100000"/>
                <a:satMod val="118000"/>
              </a:schemeClr>
            </a:gs>
            <a:gs pos="73000">
              <a:schemeClr val="accent2">
                <a:hueOff val="-5313857"/>
                <a:satOff val="-2411"/>
                <a:lumOff val="4152"/>
                <a:alphaOff val="0"/>
                <a:shade val="90000"/>
                <a:satMod val="110000"/>
              </a:schemeClr>
            </a:gs>
            <a:gs pos="100000">
              <a:schemeClr val="accent2">
                <a:hueOff val="-5313857"/>
                <a:satOff val="-2411"/>
                <a:lumOff val="4152"/>
                <a:alphaOff val="0"/>
                <a:shade val="63000"/>
              </a:schemeClr>
            </a:gs>
          </a:gsLst>
          <a:lin ang="950000" scaled="1"/>
        </a:gradFill>
        <a:ln w="9525" cap="flat" cmpd="sng" algn="ctr">
          <a:solidFill>
            <a:schemeClr val="accent2">
              <a:hueOff val="-5313857"/>
              <a:satOff val="-2411"/>
              <a:lumOff val="4152"/>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005B2737-BE8D-EC45-B7AD-E978F226B393}">
      <dsp:nvSpPr>
        <dsp:cNvPr id="0" name=""/>
        <dsp:cNvSpPr/>
      </dsp:nvSpPr>
      <dsp:spPr>
        <a:xfrm>
          <a:off x="437328" y="3528959"/>
          <a:ext cx="7871907" cy="715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b" anchorCtr="0">
          <a:noAutofit/>
        </a:bodyPr>
        <a:lstStyle/>
        <a:p>
          <a:pPr lvl="0" algn="l" defTabSz="622300">
            <a:lnSpc>
              <a:spcPct val="90000"/>
            </a:lnSpc>
            <a:spcBef>
              <a:spcPct val="0"/>
            </a:spcBef>
            <a:spcAft>
              <a:spcPct val="35000"/>
            </a:spcAft>
          </a:pPr>
          <a:r>
            <a:rPr lang="es-ES_tradnl" sz="1400" kern="1200" dirty="0" smtClean="0"/>
            <a:t>En 1970 la Universidad Anáhuac, universidad privada que pertenece a los Legionarios de Cristo</a:t>
          </a:r>
          <a:endParaRPr lang="es-ES_tradnl" sz="1400" kern="1200" dirty="0"/>
        </a:p>
      </dsp:txBody>
      <dsp:txXfrm>
        <a:off x="437328" y="3528959"/>
        <a:ext cx="7871907" cy="715627"/>
      </dsp:txXfrm>
    </dsp:sp>
    <dsp:sp modelId="{E76B4BE5-0819-114E-8BF6-7ADF9B49C46E}">
      <dsp:nvSpPr>
        <dsp:cNvPr id="0" name=""/>
        <dsp:cNvSpPr/>
      </dsp:nvSpPr>
      <dsp:spPr>
        <a:xfrm>
          <a:off x="437328" y="4244587"/>
          <a:ext cx="1049587" cy="174931"/>
        </a:xfrm>
        <a:prstGeom prst="parallelogram">
          <a:avLst>
            <a:gd name="adj" fmla="val 140840"/>
          </a:avLst>
        </a:prstGeom>
        <a:gradFill rotWithShape="0">
          <a:gsLst>
            <a:gs pos="0">
              <a:schemeClr val="accent2">
                <a:hueOff val="-5579549"/>
                <a:satOff val="-2532"/>
                <a:lumOff val="4359"/>
                <a:alphaOff val="0"/>
                <a:shade val="63000"/>
              </a:schemeClr>
            </a:gs>
            <a:gs pos="30000">
              <a:schemeClr val="accent2">
                <a:hueOff val="-5579549"/>
                <a:satOff val="-2532"/>
                <a:lumOff val="4359"/>
                <a:alphaOff val="0"/>
                <a:shade val="90000"/>
                <a:satMod val="110000"/>
              </a:schemeClr>
            </a:gs>
            <a:gs pos="45000">
              <a:schemeClr val="accent2">
                <a:hueOff val="-5579549"/>
                <a:satOff val="-2532"/>
                <a:lumOff val="4359"/>
                <a:alphaOff val="0"/>
                <a:shade val="100000"/>
                <a:satMod val="118000"/>
              </a:schemeClr>
            </a:gs>
            <a:gs pos="55000">
              <a:schemeClr val="accent2">
                <a:hueOff val="-5579549"/>
                <a:satOff val="-2532"/>
                <a:lumOff val="4359"/>
                <a:alphaOff val="0"/>
                <a:shade val="100000"/>
                <a:satMod val="118000"/>
              </a:schemeClr>
            </a:gs>
            <a:gs pos="73000">
              <a:schemeClr val="accent2">
                <a:hueOff val="-5579549"/>
                <a:satOff val="-2532"/>
                <a:lumOff val="4359"/>
                <a:alphaOff val="0"/>
                <a:shade val="90000"/>
                <a:satMod val="110000"/>
              </a:schemeClr>
            </a:gs>
            <a:gs pos="100000">
              <a:schemeClr val="accent2">
                <a:hueOff val="-5579549"/>
                <a:satOff val="-2532"/>
                <a:lumOff val="4359"/>
                <a:alphaOff val="0"/>
                <a:shade val="63000"/>
              </a:schemeClr>
            </a:gs>
          </a:gsLst>
          <a:lin ang="950000" scaled="1"/>
        </a:gradFill>
        <a:ln w="9525" cap="flat" cmpd="sng" algn="ctr">
          <a:solidFill>
            <a:schemeClr val="accent2">
              <a:hueOff val="-5579549"/>
              <a:satOff val="-2532"/>
              <a:lumOff val="4359"/>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88D6F805-9FA4-674F-8269-99EC122A33F3}">
      <dsp:nvSpPr>
        <dsp:cNvPr id="0" name=""/>
        <dsp:cNvSpPr/>
      </dsp:nvSpPr>
      <dsp:spPr>
        <a:xfrm>
          <a:off x="1548141" y="4244587"/>
          <a:ext cx="1049587" cy="174931"/>
        </a:xfrm>
        <a:prstGeom prst="parallelogram">
          <a:avLst>
            <a:gd name="adj" fmla="val 140840"/>
          </a:avLst>
        </a:prstGeom>
        <a:gradFill rotWithShape="0">
          <a:gsLst>
            <a:gs pos="0">
              <a:schemeClr val="accent2">
                <a:hueOff val="-5845242"/>
                <a:satOff val="-2652"/>
                <a:lumOff val="4567"/>
                <a:alphaOff val="0"/>
                <a:shade val="63000"/>
              </a:schemeClr>
            </a:gs>
            <a:gs pos="30000">
              <a:schemeClr val="accent2">
                <a:hueOff val="-5845242"/>
                <a:satOff val="-2652"/>
                <a:lumOff val="4567"/>
                <a:alphaOff val="0"/>
                <a:shade val="90000"/>
                <a:satMod val="110000"/>
              </a:schemeClr>
            </a:gs>
            <a:gs pos="45000">
              <a:schemeClr val="accent2">
                <a:hueOff val="-5845242"/>
                <a:satOff val="-2652"/>
                <a:lumOff val="4567"/>
                <a:alphaOff val="0"/>
                <a:shade val="100000"/>
                <a:satMod val="118000"/>
              </a:schemeClr>
            </a:gs>
            <a:gs pos="55000">
              <a:schemeClr val="accent2">
                <a:hueOff val="-5845242"/>
                <a:satOff val="-2652"/>
                <a:lumOff val="4567"/>
                <a:alphaOff val="0"/>
                <a:shade val="100000"/>
                <a:satMod val="118000"/>
              </a:schemeClr>
            </a:gs>
            <a:gs pos="73000">
              <a:schemeClr val="accent2">
                <a:hueOff val="-5845242"/>
                <a:satOff val="-2652"/>
                <a:lumOff val="4567"/>
                <a:alphaOff val="0"/>
                <a:shade val="90000"/>
                <a:satMod val="110000"/>
              </a:schemeClr>
            </a:gs>
            <a:gs pos="100000">
              <a:schemeClr val="accent2">
                <a:hueOff val="-5845242"/>
                <a:satOff val="-2652"/>
                <a:lumOff val="4567"/>
                <a:alphaOff val="0"/>
                <a:shade val="63000"/>
              </a:schemeClr>
            </a:gs>
          </a:gsLst>
          <a:lin ang="950000" scaled="1"/>
        </a:gradFill>
        <a:ln w="9525" cap="flat" cmpd="sng" algn="ctr">
          <a:solidFill>
            <a:schemeClr val="accent2">
              <a:hueOff val="-5845242"/>
              <a:satOff val="-2652"/>
              <a:lumOff val="4567"/>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618347CF-FC8E-D248-943B-9BD901FFE266}">
      <dsp:nvSpPr>
        <dsp:cNvPr id="0" name=""/>
        <dsp:cNvSpPr/>
      </dsp:nvSpPr>
      <dsp:spPr>
        <a:xfrm>
          <a:off x="2658955" y="4244587"/>
          <a:ext cx="1049587" cy="174931"/>
        </a:xfrm>
        <a:prstGeom prst="parallelogram">
          <a:avLst>
            <a:gd name="adj" fmla="val 140840"/>
          </a:avLst>
        </a:prstGeom>
        <a:gradFill rotWithShape="0">
          <a:gsLst>
            <a:gs pos="0">
              <a:schemeClr val="accent2">
                <a:hueOff val="-6110935"/>
                <a:satOff val="-2773"/>
                <a:lumOff val="4775"/>
                <a:alphaOff val="0"/>
                <a:shade val="63000"/>
              </a:schemeClr>
            </a:gs>
            <a:gs pos="30000">
              <a:schemeClr val="accent2">
                <a:hueOff val="-6110935"/>
                <a:satOff val="-2773"/>
                <a:lumOff val="4775"/>
                <a:alphaOff val="0"/>
                <a:shade val="90000"/>
                <a:satMod val="110000"/>
              </a:schemeClr>
            </a:gs>
            <a:gs pos="45000">
              <a:schemeClr val="accent2">
                <a:hueOff val="-6110935"/>
                <a:satOff val="-2773"/>
                <a:lumOff val="4775"/>
                <a:alphaOff val="0"/>
                <a:shade val="100000"/>
                <a:satMod val="118000"/>
              </a:schemeClr>
            </a:gs>
            <a:gs pos="55000">
              <a:schemeClr val="accent2">
                <a:hueOff val="-6110935"/>
                <a:satOff val="-2773"/>
                <a:lumOff val="4775"/>
                <a:alphaOff val="0"/>
                <a:shade val="100000"/>
                <a:satMod val="118000"/>
              </a:schemeClr>
            </a:gs>
            <a:gs pos="73000">
              <a:schemeClr val="accent2">
                <a:hueOff val="-6110935"/>
                <a:satOff val="-2773"/>
                <a:lumOff val="4775"/>
                <a:alphaOff val="0"/>
                <a:shade val="90000"/>
                <a:satMod val="110000"/>
              </a:schemeClr>
            </a:gs>
            <a:gs pos="100000">
              <a:schemeClr val="accent2">
                <a:hueOff val="-6110935"/>
                <a:satOff val="-2773"/>
                <a:lumOff val="4775"/>
                <a:alphaOff val="0"/>
                <a:shade val="63000"/>
              </a:schemeClr>
            </a:gs>
          </a:gsLst>
          <a:lin ang="950000" scaled="1"/>
        </a:gradFill>
        <a:ln w="9525" cap="flat" cmpd="sng" algn="ctr">
          <a:solidFill>
            <a:schemeClr val="accent2">
              <a:hueOff val="-6110935"/>
              <a:satOff val="-2773"/>
              <a:lumOff val="4775"/>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F0F3B132-C0D9-1B48-B82D-84F8E61A51FD}">
      <dsp:nvSpPr>
        <dsp:cNvPr id="0" name=""/>
        <dsp:cNvSpPr/>
      </dsp:nvSpPr>
      <dsp:spPr>
        <a:xfrm>
          <a:off x="3769769" y="4244587"/>
          <a:ext cx="1049587" cy="174931"/>
        </a:xfrm>
        <a:prstGeom prst="parallelogram">
          <a:avLst>
            <a:gd name="adj" fmla="val 140840"/>
          </a:avLst>
        </a:prstGeom>
        <a:gradFill rotWithShape="0">
          <a:gsLst>
            <a:gs pos="0">
              <a:schemeClr val="accent2">
                <a:hueOff val="-6376628"/>
                <a:satOff val="-2893"/>
                <a:lumOff val="4982"/>
                <a:alphaOff val="0"/>
                <a:shade val="63000"/>
              </a:schemeClr>
            </a:gs>
            <a:gs pos="30000">
              <a:schemeClr val="accent2">
                <a:hueOff val="-6376628"/>
                <a:satOff val="-2893"/>
                <a:lumOff val="4982"/>
                <a:alphaOff val="0"/>
                <a:shade val="90000"/>
                <a:satMod val="110000"/>
              </a:schemeClr>
            </a:gs>
            <a:gs pos="45000">
              <a:schemeClr val="accent2">
                <a:hueOff val="-6376628"/>
                <a:satOff val="-2893"/>
                <a:lumOff val="4982"/>
                <a:alphaOff val="0"/>
                <a:shade val="100000"/>
                <a:satMod val="118000"/>
              </a:schemeClr>
            </a:gs>
            <a:gs pos="55000">
              <a:schemeClr val="accent2">
                <a:hueOff val="-6376628"/>
                <a:satOff val="-2893"/>
                <a:lumOff val="4982"/>
                <a:alphaOff val="0"/>
                <a:shade val="100000"/>
                <a:satMod val="118000"/>
              </a:schemeClr>
            </a:gs>
            <a:gs pos="73000">
              <a:schemeClr val="accent2">
                <a:hueOff val="-6376628"/>
                <a:satOff val="-2893"/>
                <a:lumOff val="4982"/>
                <a:alphaOff val="0"/>
                <a:shade val="90000"/>
                <a:satMod val="110000"/>
              </a:schemeClr>
            </a:gs>
            <a:gs pos="100000">
              <a:schemeClr val="accent2">
                <a:hueOff val="-6376628"/>
                <a:satOff val="-2893"/>
                <a:lumOff val="4982"/>
                <a:alphaOff val="0"/>
                <a:shade val="63000"/>
              </a:schemeClr>
            </a:gs>
          </a:gsLst>
          <a:lin ang="950000" scaled="1"/>
        </a:gradFill>
        <a:ln w="9525" cap="flat" cmpd="sng" algn="ctr">
          <a:solidFill>
            <a:schemeClr val="accent2">
              <a:hueOff val="-6376628"/>
              <a:satOff val="-2893"/>
              <a:lumOff val="4982"/>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B4D209C4-BEB8-2048-A609-03712F855A8E}">
      <dsp:nvSpPr>
        <dsp:cNvPr id="0" name=""/>
        <dsp:cNvSpPr/>
      </dsp:nvSpPr>
      <dsp:spPr>
        <a:xfrm>
          <a:off x="4880582" y="4244587"/>
          <a:ext cx="1049587" cy="174931"/>
        </a:xfrm>
        <a:prstGeom prst="parallelogram">
          <a:avLst>
            <a:gd name="adj" fmla="val 140840"/>
          </a:avLst>
        </a:prstGeom>
        <a:gradFill rotWithShape="0">
          <a:gsLst>
            <a:gs pos="0">
              <a:schemeClr val="accent2">
                <a:hueOff val="-6642320"/>
                <a:satOff val="-3014"/>
                <a:lumOff val="5190"/>
                <a:alphaOff val="0"/>
                <a:shade val="63000"/>
              </a:schemeClr>
            </a:gs>
            <a:gs pos="30000">
              <a:schemeClr val="accent2">
                <a:hueOff val="-6642320"/>
                <a:satOff val="-3014"/>
                <a:lumOff val="5190"/>
                <a:alphaOff val="0"/>
                <a:shade val="90000"/>
                <a:satMod val="110000"/>
              </a:schemeClr>
            </a:gs>
            <a:gs pos="45000">
              <a:schemeClr val="accent2">
                <a:hueOff val="-6642320"/>
                <a:satOff val="-3014"/>
                <a:lumOff val="5190"/>
                <a:alphaOff val="0"/>
                <a:shade val="100000"/>
                <a:satMod val="118000"/>
              </a:schemeClr>
            </a:gs>
            <a:gs pos="55000">
              <a:schemeClr val="accent2">
                <a:hueOff val="-6642320"/>
                <a:satOff val="-3014"/>
                <a:lumOff val="5190"/>
                <a:alphaOff val="0"/>
                <a:shade val="100000"/>
                <a:satMod val="118000"/>
              </a:schemeClr>
            </a:gs>
            <a:gs pos="73000">
              <a:schemeClr val="accent2">
                <a:hueOff val="-6642320"/>
                <a:satOff val="-3014"/>
                <a:lumOff val="5190"/>
                <a:alphaOff val="0"/>
                <a:shade val="90000"/>
                <a:satMod val="110000"/>
              </a:schemeClr>
            </a:gs>
            <a:gs pos="100000">
              <a:schemeClr val="accent2">
                <a:hueOff val="-6642320"/>
                <a:satOff val="-3014"/>
                <a:lumOff val="5190"/>
                <a:alphaOff val="0"/>
                <a:shade val="63000"/>
              </a:schemeClr>
            </a:gs>
          </a:gsLst>
          <a:lin ang="950000" scaled="1"/>
        </a:gradFill>
        <a:ln w="9525" cap="flat" cmpd="sng" algn="ctr">
          <a:solidFill>
            <a:schemeClr val="accent2">
              <a:hueOff val="-6642320"/>
              <a:satOff val="-3014"/>
              <a:lumOff val="5190"/>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357CC505-2FC3-2545-8F54-45B300F7847C}">
      <dsp:nvSpPr>
        <dsp:cNvPr id="0" name=""/>
        <dsp:cNvSpPr/>
      </dsp:nvSpPr>
      <dsp:spPr>
        <a:xfrm>
          <a:off x="5991396" y="4244587"/>
          <a:ext cx="1049587" cy="174931"/>
        </a:xfrm>
        <a:prstGeom prst="parallelogram">
          <a:avLst>
            <a:gd name="adj" fmla="val 140840"/>
          </a:avLst>
        </a:prstGeom>
        <a:gradFill rotWithShape="0">
          <a:gsLst>
            <a:gs pos="0">
              <a:schemeClr val="accent2">
                <a:hueOff val="-6908014"/>
                <a:satOff val="-3135"/>
                <a:lumOff val="5397"/>
                <a:alphaOff val="0"/>
                <a:shade val="63000"/>
              </a:schemeClr>
            </a:gs>
            <a:gs pos="30000">
              <a:schemeClr val="accent2">
                <a:hueOff val="-6908014"/>
                <a:satOff val="-3135"/>
                <a:lumOff val="5397"/>
                <a:alphaOff val="0"/>
                <a:shade val="90000"/>
                <a:satMod val="110000"/>
              </a:schemeClr>
            </a:gs>
            <a:gs pos="45000">
              <a:schemeClr val="accent2">
                <a:hueOff val="-6908014"/>
                <a:satOff val="-3135"/>
                <a:lumOff val="5397"/>
                <a:alphaOff val="0"/>
                <a:shade val="100000"/>
                <a:satMod val="118000"/>
              </a:schemeClr>
            </a:gs>
            <a:gs pos="55000">
              <a:schemeClr val="accent2">
                <a:hueOff val="-6908014"/>
                <a:satOff val="-3135"/>
                <a:lumOff val="5397"/>
                <a:alphaOff val="0"/>
                <a:shade val="100000"/>
                <a:satMod val="118000"/>
              </a:schemeClr>
            </a:gs>
            <a:gs pos="73000">
              <a:schemeClr val="accent2">
                <a:hueOff val="-6908014"/>
                <a:satOff val="-3135"/>
                <a:lumOff val="5397"/>
                <a:alphaOff val="0"/>
                <a:shade val="90000"/>
                <a:satMod val="110000"/>
              </a:schemeClr>
            </a:gs>
            <a:gs pos="100000">
              <a:schemeClr val="accent2">
                <a:hueOff val="-6908014"/>
                <a:satOff val="-3135"/>
                <a:lumOff val="5397"/>
                <a:alphaOff val="0"/>
                <a:shade val="63000"/>
              </a:schemeClr>
            </a:gs>
          </a:gsLst>
          <a:lin ang="950000" scaled="1"/>
        </a:gradFill>
        <a:ln w="9525" cap="flat" cmpd="sng" algn="ctr">
          <a:solidFill>
            <a:schemeClr val="accent2">
              <a:hueOff val="-6908014"/>
              <a:satOff val="-3135"/>
              <a:lumOff val="5397"/>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AE14F10E-81A5-2B4F-AA2B-5C0A4EBE38AD}">
      <dsp:nvSpPr>
        <dsp:cNvPr id="0" name=""/>
        <dsp:cNvSpPr/>
      </dsp:nvSpPr>
      <dsp:spPr>
        <a:xfrm>
          <a:off x="7102209" y="4244587"/>
          <a:ext cx="1049587" cy="174931"/>
        </a:xfrm>
        <a:prstGeom prst="parallelogram">
          <a:avLst>
            <a:gd name="adj" fmla="val 140840"/>
          </a:avLst>
        </a:prstGeom>
        <a:gradFill rotWithShape="0">
          <a:gsLst>
            <a:gs pos="0">
              <a:schemeClr val="accent2">
                <a:hueOff val="-7173706"/>
                <a:satOff val="-3255"/>
                <a:lumOff val="5605"/>
                <a:alphaOff val="0"/>
                <a:shade val="63000"/>
              </a:schemeClr>
            </a:gs>
            <a:gs pos="30000">
              <a:schemeClr val="accent2">
                <a:hueOff val="-7173706"/>
                <a:satOff val="-3255"/>
                <a:lumOff val="5605"/>
                <a:alphaOff val="0"/>
                <a:shade val="90000"/>
                <a:satMod val="110000"/>
              </a:schemeClr>
            </a:gs>
            <a:gs pos="45000">
              <a:schemeClr val="accent2">
                <a:hueOff val="-7173706"/>
                <a:satOff val="-3255"/>
                <a:lumOff val="5605"/>
                <a:alphaOff val="0"/>
                <a:shade val="100000"/>
                <a:satMod val="118000"/>
              </a:schemeClr>
            </a:gs>
            <a:gs pos="55000">
              <a:schemeClr val="accent2">
                <a:hueOff val="-7173706"/>
                <a:satOff val="-3255"/>
                <a:lumOff val="5605"/>
                <a:alphaOff val="0"/>
                <a:shade val="100000"/>
                <a:satMod val="118000"/>
              </a:schemeClr>
            </a:gs>
            <a:gs pos="73000">
              <a:schemeClr val="accent2">
                <a:hueOff val="-7173706"/>
                <a:satOff val="-3255"/>
                <a:lumOff val="5605"/>
                <a:alphaOff val="0"/>
                <a:shade val="90000"/>
                <a:satMod val="110000"/>
              </a:schemeClr>
            </a:gs>
            <a:gs pos="100000">
              <a:schemeClr val="accent2">
                <a:hueOff val="-7173706"/>
                <a:satOff val="-3255"/>
                <a:lumOff val="5605"/>
                <a:alphaOff val="0"/>
                <a:shade val="63000"/>
              </a:schemeClr>
            </a:gs>
          </a:gsLst>
          <a:lin ang="950000" scaled="1"/>
        </a:gradFill>
        <a:ln w="9525" cap="flat" cmpd="sng" algn="ctr">
          <a:solidFill>
            <a:schemeClr val="accent2">
              <a:hueOff val="-7173706"/>
              <a:satOff val="-3255"/>
              <a:lumOff val="5605"/>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A4B25DAC-23F0-6B4A-A846-1C0A6287C3CB}">
      <dsp:nvSpPr>
        <dsp:cNvPr id="0" name=""/>
        <dsp:cNvSpPr/>
      </dsp:nvSpPr>
      <dsp:spPr>
        <a:xfrm>
          <a:off x="437328" y="4538121"/>
          <a:ext cx="7871907" cy="715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b" anchorCtr="0">
          <a:noAutofit/>
        </a:bodyPr>
        <a:lstStyle/>
        <a:p>
          <a:pPr lvl="0" algn="l" defTabSz="622300">
            <a:lnSpc>
              <a:spcPct val="90000"/>
            </a:lnSpc>
            <a:spcBef>
              <a:spcPct val="0"/>
            </a:spcBef>
            <a:spcAft>
              <a:spcPct val="35000"/>
            </a:spcAft>
          </a:pPr>
          <a:r>
            <a:rPr lang="es-ES_tradnl" sz="1400" kern="1200" dirty="0" smtClean="0"/>
            <a:t>la Universidad del Nuevo Mundo, también una universidad privada, la cual se localiza en un municipio del Estado de México, precisamente en los límites con la Ciudad de México, al igual que la Universidad Anáhuac; y la Universidad de Guadalajara, -universidad pública-. </a:t>
          </a:r>
          <a:endParaRPr lang="es-ES_tradnl" sz="1400" kern="1200" dirty="0"/>
        </a:p>
      </dsp:txBody>
      <dsp:txXfrm>
        <a:off x="437328" y="4538121"/>
        <a:ext cx="7871907" cy="715627"/>
      </dsp:txXfrm>
    </dsp:sp>
    <dsp:sp modelId="{AD9EB364-E0C8-CE4E-A888-C92677EBD687}">
      <dsp:nvSpPr>
        <dsp:cNvPr id="0" name=""/>
        <dsp:cNvSpPr/>
      </dsp:nvSpPr>
      <dsp:spPr>
        <a:xfrm>
          <a:off x="437328" y="5253749"/>
          <a:ext cx="1049587" cy="174931"/>
        </a:xfrm>
        <a:prstGeom prst="parallelogram">
          <a:avLst>
            <a:gd name="adj" fmla="val 140840"/>
          </a:avLst>
        </a:prstGeom>
        <a:gradFill rotWithShape="0">
          <a:gsLst>
            <a:gs pos="0">
              <a:schemeClr val="accent2">
                <a:hueOff val="-7439399"/>
                <a:satOff val="-3376"/>
                <a:lumOff val="5812"/>
                <a:alphaOff val="0"/>
                <a:shade val="63000"/>
              </a:schemeClr>
            </a:gs>
            <a:gs pos="30000">
              <a:schemeClr val="accent2">
                <a:hueOff val="-7439399"/>
                <a:satOff val="-3376"/>
                <a:lumOff val="5812"/>
                <a:alphaOff val="0"/>
                <a:shade val="90000"/>
                <a:satMod val="110000"/>
              </a:schemeClr>
            </a:gs>
            <a:gs pos="45000">
              <a:schemeClr val="accent2">
                <a:hueOff val="-7439399"/>
                <a:satOff val="-3376"/>
                <a:lumOff val="5812"/>
                <a:alphaOff val="0"/>
                <a:shade val="100000"/>
                <a:satMod val="118000"/>
              </a:schemeClr>
            </a:gs>
            <a:gs pos="55000">
              <a:schemeClr val="accent2">
                <a:hueOff val="-7439399"/>
                <a:satOff val="-3376"/>
                <a:lumOff val="5812"/>
                <a:alphaOff val="0"/>
                <a:shade val="100000"/>
                <a:satMod val="118000"/>
              </a:schemeClr>
            </a:gs>
            <a:gs pos="73000">
              <a:schemeClr val="accent2">
                <a:hueOff val="-7439399"/>
                <a:satOff val="-3376"/>
                <a:lumOff val="5812"/>
                <a:alphaOff val="0"/>
                <a:shade val="90000"/>
                <a:satMod val="110000"/>
              </a:schemeClr>
            </a:gs>
            <a:gs pos="100000">
              <a:schemeClr val="accent2">
                <a:hueOff val="-7439399"/>
                <a:satOff val="-3376"/>
                <a:lumOff val="5812"/>
                <a:alphaOff val="0"/>
                <a:shade val="63000"/>
              </a:schemeClr>
            </a:gs>
          </a:gsLst>
          <a:lin ang="950000" scaled="1"/>
        </a:gradFill>
        <a:ln w="9525" cap="flat" cmpd="sng" algn="ctr">
          <a:solidFill>
            <a:schemeClr val="accent2">
              <a:hueOff val="-7439399"/>
              <a:satOff val="-3376"/>
              <a:lumOff val="5812"/>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14EB1B41-6675-614E-B20B-9B6F10CDC39D}">
      <dsp:nvSpPr>
        <dsp:cNvPr id="0" name=""/>
        <dsp:cNvSpPr/>
      </dsp:nvSpPr>
      <dsp:spPr>
        <a:xfrm>
          <a:off x="1548141" y="5253749"/>
          <a:ext cx="1049587" cy="174931"/>
        </a:xfrm>
        <a:prstGeom prst="parallelogram">
          <a:avLst>
            <a:gd name="adj" fmla="val 140840"/>
          </a:avLst>
        </a:prstGeom>
        <a:gradFill rotWithShape="0">
          <a:gsLst>
            <a:gs pos="0">
              <a:schemeClr val="accent2">
                <a:hueOff val="-7705092"/>
                <a:satOff val="-3496"/>
                <a:lumOff val="6020"/>
                <a:alphaOff val="0"/>
                <a:shade val="63000"/>
              </a:schemeClr>
            </a:gs>
            <a:gs pos="30000">
              <a:schemeClr val="accent2">
                <a:hueOff val="-7705092"/>
                <a:satOff val="-3496"/>
                <a:lumOff val="6020"/>
                <a:alphaOff val="0"/>
                <a:shade val="90000"/>
                <a:satMod val="110000"/>
              </a:schemeClr>
            </a:gs>
            <a:gs pos="45000">
              <a:schemeClr val="accent2">
                <a:hueOff val="-7705092"/>
                <a:satOff val="-3496"/>
                <a:lumOff val="6020"/>
                <a:alphaOff val="0"/>
                <a:shade val="100000"/>
                <a:satMod val="118000"/>
              </a:schemeClr>
            </a:gs>
            <a:gs pos="55000">
              <a:schemeClr val="accent2">
                <a:hueOff val="-7705092"/>
                <a:satOff val="-3496"/>
                <a:lumOff val="6020"/>
                <a:alphaOff val="0"/>
                <a:shade val="100000"/>
                <a:satMod val="118000"/>
              </a:schemeClr>
            </a:gs>
            <a:gs pos="73000">
              <a:schemeClr val="accent2">
                <a:hueOff val="-7705092"/>
                <a:satOff val="-3496"/>
                <a:lumOff val="6020"/>
                <a:alphaOff val="0"/>
                <a:shade val="90000"/>
                <a:satMod val="110000"/>
              </a:schemeClr>
            </a:gs>
            <a:gs pos="100000">
              <a:schemeClr val="accent2">
                <a:hueOff val="-7705092"/>
                <a:satOff val="-3496"/>
                <a:lumOff val="6020"/>
                <a:alphaOff val="0"/>
                <a:shade val="63000"/>
              </a:schemeClr>
            </a:gs>
          </a:gsLst>
          <a:lin ang="950000" scaled="1"/>
        </a:gradFill>
        <a:ln w="9525" cap="flat" cmpd="sng" algn="ctr">
          <a:solidFill>
            <a:schemeClr val="accent2">
              <a:hueOff val="-7705092"/>
              <a:satOff val="-3496"/>
              <a:lumOff val="6020"/>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082FEDE9-4700-F947-A094-9013C727B536}">
      <dsp:nvSpPr>
        <dsp:cNvPr id="0" name=""/>
        <dsp:cNvSpPr/>
      </dsp:nvSpPr>
      <dsp:spPr>
        <a:xfrm>
          <a:off x="2658955" y="5253749"/>
          <a:ext cx="1049587" cy="174931"/>
        </a:xfrm>
        <a:prstGeom prst="parallelogram">
          <a:avLst>
            <a:gd name="adj" fmla="val 140840"/>
          </a:avLst>
        </a:prstGeom>
        <a:gradFill rotWithShape="0">
          <a:gsLst>
            <a:gs pos="0">
              <a:schemeClr val="accent2">
                <a:hueOff val="-7970784"/>
                <a:satOff val="-3617"/>
                <a:lumOff val="6228"/>
                <a:alphaOff val="0"/>
                <a:shade val="63000"/>
              </a:schemeClr>
            </a:gs>
            <a:gs pos="30000">
              <a:schemeClr val="accent2">
                <a:hueOff val="-7970784"/>
                <a:satOff val="-3617"/>
                <a:lumOff val="6228"/>
                <a:alphaOff val="0"/>
                <a:shade val="90000"/>
                <a:satMod val="110000"/>
              </a:schemeClr>
            </a:gs>
            <a:gs pos="45000">
              <a:schemeClr val="accent2">
                <a:hueOff val="-7970784"/>
                <a:satOff val="-3617"/>
                <a:lumOff val="6228"/>
                <a:alphaOff val="0"/>
                <a:shade val="100000"/>
                <a:satMod val="118000"/>
              </a:schemeClr>
            </a:gs>
            <a:gs pos="55000">
              <a:schemeClr val="accent2">
                <a:hueOff val="-7970784"/>
                <a:satOff val="-3617"/>
                <a:lumOff val="6228"/>
                <a:alphaOff val="0"/>
                <a:shade val="100000"/>
                <a:satMod val="118000"/>
              </a:schemeClr>
            </a:gs>
            <a:gs pos="73000">
              <a:schemeClr val="accent2">
                <a:hueOff val="-7970784"/>
                <a:satOff val="-3617"/>
                <a:lumOff val="6228"/>
                <a:alphaOff val="0"/>
                <a:shade val="90000"/>
                <a:satMod val="110000"/>
              </a:schemeClr>
            </a:gs>
            <a:gs pos="100000">
              <a:schemeClr val="accent2">
                <a:hueOff val="-7970784"/>
                <a:satOff val="-3617"/>
                <a:lumOff val="6228"/>
                <a:alphaOff val="0"/>
                <a:shade val="63000"/>
              </a:schemeClr>
            </a:gs>
          </a:gsLst>
          <a:lin ang="950000" scaled="1"/>
        </a:gradFill>
        <a:ln w="9525" cap="flat" cmpd="sng" algn="ctr">
          <a:solidFill>
            <a:schemeClr val="accent2">
              <a:hueOff val="-7970784"/>
              <a:satOff val="-3617"/>
              <a:lumOff val="6228"/>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54E74FDB-D44A-A04E-892B-AA683C88917B}">
      <dsp:nvSpPr>
        <dsp:cNvPr id="0" name=""/>
        <dsp:cNvSpPr/>
      </dsp:nvSpPr>
      <dsp:spPr>
        <a:xfrm>
          <a:off x="3769769" y="5253749"/>
          <a:ext cx="1049587" cy="174931"/>
        </a:xfrm>
        <a:prstGeom prst="parallelogram">
          <a:avLst>
            <a:gd name="adj" fmla="val 140840"/>
          </a:avLst>
        </a:prstGeom>
        <a:gradFill rotWithShape="0">
          <a:gsLst>
            <a:gs pos="0">
              <a:schemeClr val="accent2">
                <a:hueOff val="-8236478"/>
                <a:satOff val="-3737"/>
                <a:lumOff val="6435"/>
                <a:alphaOff val="0"/>
                <a:shade val="63000"/>
              </a:schemeClr>
            </a:gs>
            <a:gs pos="30000">
              <a:schemeClr val="accent2">
                <a:hueOff val="-8236478"/>
                <a:satOff val="-3737"/>
                <a:lumOff val="6435"/>
                <a:alphaOff val="0"/>
                <a:shade val="90000"/>
                <a:satMod val="110000"/>
              </a:schemeClr>
            </a:gs>
            <a:gs pos="45000">
              <a:schemeClr val="accent2">
                <a:hueOff val="-8236478"/>
                <a:satOff val="-3737"/>
                <a:lumOff val="6435"/>
                <a:alphaOff val="0"/>
                <a:shade val="100000"/>
                <a:satMod val="118000"/>
              </a:schemeClr>
            </a:gs>
            <a:gs pos="55000">
              <a:schemeClr val="accent2">
                <a:hueOff val="-8236478"/>
                <a:satOff val="-3737"/>
                <a:lumOff val="6435"/>
                <a:alphaOff val="0"/>
                <a:shade val="100000"/>
                <a:satMod val="118000"/>
              </a:schemeClr>
            </a:gs>
            <a:gs pos="73000">
              <a:schemeClr val="accent2">
                <a:hueOff val="-8236478"/>
                <a:satOff val="-3737"/>
                <a:lumOff val="6435"/>
                <a:alphaOff val="0"/>
                <a:shade val="90000"/>
                <a:satMod val="110000"/>
              </a:schemeClr>
            </a:gs>
            <a:gs pos="100000">
              <a:schemeClr val="accent2">
                <a:hueOff val="-8236478"/>
                <a:satOff val="-3737"/>
                <a:lumOff val="6435"/>
                <a:alphaOff val="0"/>
                <a:shade val="63000"/>
              </a:schemeClr>
            </a:gs>
          </a:gsLst>
          <a:lin ang="950000" scaled="1"/>
        </a:gradFill>
        <a:ln w="9525" cap="flat" cmpd="sng" algn="ctr">
          <a:solidFill>
            <a:schemeClr val="accent2">
              <a:hueOff val="-8236478"/>
              <a:satOff val="-3737"/>
              <a:lumOff val="6435"/>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D9F05268-F300-CA4C-8013-8BDDBC3C3D1C}">
      <dsp:nvSpPr>
        <dsp:cNvPr id="0" name=""/>
        <dsp:cNvSpPr/>
      </dsp:nvSpPr>
      <dsp:spPr>
        <a:xfrm>
          <a:off x="4880582" y="5253749"/>
          <a:ext cx="1049587" cy="174931"/>
        </a:xfrm>
        <a:prstGeom prst="parallelogram">
          <a:avLst>
            <a:gd name="adj" fmla="val 140840"/>
          </a:avLst>
        </a:prstGeom>
        <a:gradFill rotWithShape="0">
          <a:gsLst>
            <a:gs pos="0">
              <a:schemeClr val="accent2">
                <a:hueOff val="-8502170"/>
                <a:satOff val="-3858"/>
                <a:lumOff val="6643"/>
                <a:alphaOff val="0"/>
                <a:shade val="63000"/>
              </a:schemeClr>
            </a:gs>
            <a:gs pos="30000">
              <a:schemeClr val="accent2">
                <a:hueOff val="-8502170"/>
                <a:satOff val="-3858"/>
                <a:lumOff val="6643"/>
                <a:alphaOff val="0"/>
                <a:shade val="90000"/>
                <a:satMod val="110000"/>
              </a:schemeClr>
            </a:gs>
            <a:gs pos="45000">
              <a:schemeClr val="accent2">
                <a:hueOff val="-8502170"/>
                <a:satOff val="-3858"/>
                <a:lumOff val="6643"/>
                <a:alphaOff val="0"/>
                <a:shade val="100000"/>
                <a:satMod val="118000"/>
              </a:schemeClr>
            </a:gs>
            <a:gs pos="55000">
              <a:schemeClr val="accent2">
                <a:hueOff val="-8502170"/>
                <a:satOff val="-3858"/>
                <a:lumOff val="6643"/>
                <a:alphaOff val="0"/>
                <a:shade val="100000"/>
                <a:satMod val="118000"/>
              </a:schemeClr>
            </a:gs>
            <a:gs pos="73000">
              <a:schemeClr val="accent2">
                <a:hueOff val="-8502170"/>
                <a:satOff val="-3858"/>
                <a:lumOff val="6643"/>
                <a:alphaOff val="0"/>
                <a:shade val="90000"/>
                <a:satMod val="110000"/>
              </a:schemeClr>
            </a:gs>
            <a:gs pos="100000">
              <a:schemeClr val="accent2">
                <a:hueOff val="-8502170"/>
                <a:satOff val="-3858"/>
                <a:lumOff val="6643"/>
                <a:alphaOff val="0"/>
                <a:shade val="63000"/>
              </a:schemeClr>
            </a:gs>
          </a:gsLst>
          <a:lin ang="950000" scaled="1"/>
        </a:gradFill>
        <a:ln w="9525" cap="flat" cmpd="sng" algn="ctr">
          <a:solidFill>
            <a:schemeClr val="accent2">
              <a:hueOff val="-8502170"/>
              <a:satOff val="-3858"/>
              <a:lumOff val="6643"/>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AE774DA7-BA3B-084C-A8A4-C7E8C1E8A0CA}">
      <dsp:nvSpPr>
        <dsp:cNvPr id="0" name=""/>
        <dsp:cNvSpPr/>
      </dsp:nvSpPr>
      <dsp:spPr>
        <a:xfrm>
          <a:off x="5991396" y="5253749"/>
          <a:ext cx="1049587" cy="174931"/>
        </a:xfrm>
        <a:prstGeom prst="parallelogram">
          <a:avLst>
            <a:gd name="adj" fmla="val 140840"/>
          </a:avLst>
        </a:prstGeom>
        <a:gradFill rotWithShape="0">
          <a:gsLst>
            <a:gs pos="0">
              <a:schemeClr val="accent2">
                <a:hueOff val="-8767863"/>
                <a:satOff val="-3978"/>
                <a:lumOff val="6850"/>
                <a:alphaOff val="0"/>
                <a:shade val="63000"/>
              </a:schemeClr>
            </a:gs>
            <a:gs pos="30000">
              <a:schemeClr val="accent2">
                <a:hueOff val="-8767863"/>
                <a:satOff val="-3978"/>
                <a:lumOff val="6850"/>
                <a:alphaOff val="0"/>
                <a:shade val="90000"/>
                <a:satMod val="110000"/>
              </a:schemeClr>
            </a:gs>
            <a:gs pos="45000">
              <a:schemeClr val="accent2">
                <a:hueOff val="-8767863"/>
                <a:satOff val="-3978"/>
                <a:lumOff val="6850"/>
                <a:alphaOff val="0"/>
                <a:shade val="100000"/>
                <a:satMod val="118000"/>
              </a:schemeClr>
            </a:gs>
            <a:gs pos="55000">
              <a:schemeClr val="accent2">
                <a:hueOff val="-8767863"/>
                <a:satOff val="-3978"/>
                <a:lumOff val="6850"/>
                <a:alphaOff val="0"/>
                <a:shade val="100000"/>
                <a:satMod val="118000"/>
              </a:schemeClr>
            </a:gs>
            <a:gs pos="73000">
              <a:schemeClr val="accent2">
                <a:hueOff val="-8767863"/>
                <a:satOff val="-3978"/>
                <a:lumOff val="6850"/>
                <a:alphaOff val="0"/>
                <a:shade val="90000"/>
                <a:satMod val="110000"/>
              </a:schemeClr>
            </a:gs>
            <a:gs pos="100000">
              <a:schemeClr val="accent2">
                <a:hueOff val="-8767863"/>
                <a:satOff val="-3978"/>
                <a:lumOff val="6850"/>
                <a:alphaOff val="0"/>
                <a:shade val="63000"/>
              </a:schemeClr>
            </a:gs>
          </a:gsLst>
          <a:lin ang="950000" scaled="1"/>
        </a:gradFill>
        <a:ln w="9525" cap="flat" cmpd="sng" algn="ctr">
          <a:solidFill>
            <a:schemeClr val="accent2">
              <a:hueOff val="-8767863"/>
              <a:satOff val="-3978"/>
              <a:lumOff val="6850"/>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53BBE494-EFD0-2843-B335-778596314367}">
      <dsp:nvSpPr>
        <dsp:cNvPr id="0" name=""/>
        <dsp:cNvSpPr/>
      </dsp:nvSpPr>
      <dsp:spPr>
        <a:xfrm>
          <a:off x="7102209" y="5253749"/>
          <a:ext cx="1049587" cy="174931"/>
        </a:xfrm>
        <a:prstGeom prst="parallelogram">
          <a:avLst>
            <a:gd name="adj" fmla="val 140840"/>
          </a:avLst>
        </a:prstGeom>
        <a:gradFill rotWithShape="0">
          <a:gsLst>
            <a:gs pos="0">
              <a:schemeClr val="accent2">
                <a:hueOff val="-9033556"/>
                <a:satOff val="-4099"/>
                <a:lumOff val="7058"/>
                <a:alphaOff val="0"/>
                <a:shade val="63000"/>
              </a:schemeClr>
            </a:gs>
            <a:gs pos="30000">
              <a:schemeClr val="accent2">
                <a:hueOff val="-9033556"/>
                <a:satOff val="-4099"/>
                <a:lumOff val="7058"/>
                <a:alphaOff val="0"/>
                <a:shade val="90000"/>
                <a:satMod val="110000"/>
              </a:schemeClr>
            </a:gs>
            <a:gs pos="45000">
              <a:schemeClr val="accent2">
                <a:hueOff val="-9033556"/>
                <a:satOff val="-4099"/>
                <a:lumOff val="7058"/>
                <a:alphaOff val="0"/>
                <a:shade val="100000"/>
                <a:satMod val="118000"/>
              </a:schemeClr>
            </a:gs>
            <a:gs pos="55000">
              <a:schemeClr val="accent2">
                <a:hueOff val="-9033556"/>
                <a:satOff val="-4099"/>
                <a:lumOff val="7058"/>
                <a:alphaOff val="0"/>
                <a:shade val="100000"/>
                <a:satMod val="118000"/>
              </a:schemeClr>
            </a:gs>
            <a:gs pos="73000">
              <a:schemeClr val="accent2">
                <a:hueOff val="-9033556"/>
                <a:satOff val="-4099"/>
                <a:lumOff val="7058"/>
                <a:alphaOff val="0"/>
                <a:shade val="90000"/>
                <a:satMod val="110000"/>
              </a:schemeClr>
            </a:gs>
            <a:gs pos="100000">
              <a:schemeClr val="accent2">
                <a:hueOff val="-9033556"/>
                <a:satOff val="-4099"/>
                <a:lumOff val="7058"/>
                <a:alphaOff val="0"/>
                <a:shade val="63000"/>
              </a:schemeClr>
            </a:gs>
          </a:gsLst>
          <a:lin ang="950000" scaled="1"/>
        </a:gradFill>
        <a:ln w="9525" cap="flat" cmpd="sng" algn="ctr">
          <a:solidFill>
            <a:schemeClr val="accent2">
              <a:hueOff val="-9033556"/>
              <a:satOff val="-4099"/>
              <a:lumOff val="7058"/>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17FF77-AE1C-994C-BBC5-0A2CE344B25A}">
      <dsp:nvSpPr>
        <dsp:cNvPr id="0" name=""/>
        <dsp:cNvSpPr/>
      </dsp:nvSpPr>
      <dsp:spPr>
        <a:xfrm>
          <a:off x="131635" y="227805"/>
          <a:ext cx="7871907" cy="715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b" anchorCtr="0">
          <a:noAutofit/>
        </a:bodyPr>
        <a:lstStyle/>
        <a:p>
          <a:pPr lvl="0" algn="l" defTabSz="889000">
            <a:lnSpc>
              <a:spcPct val="90000"/>
            </a:lnSpc>
            <a:spcBef>
              <a:spcPct val="0"/>
            </a:spcBef>
            <a:spcAft>
              <a:spcPct val="35000"/>
            </a:spcAft>
          </a:pPr>
          <a:endParaRPr lang="es-ES_tradnl" sz="2000" kern="1200" dirty="0"/>
        </a:p>
      </dsp:txBody>
      <dsp:txXfrm>
        <a:off x="131635" y="227805"/>
        <a:ext cx="7871907" cy="715627"/>
      </dsp:txXfrm>
    </dsp:sp>
    <dsp:sp modelId="{B32737BF-C1E0-8D40-B115-678C29A87B42}">
      <dsp:nvSpPr>
        <dsp:cNvPr id="0" name=""/>
        <dsp:cNvSpPr/>
      </dsp:nvSpPr>
      <dsp:spPr>
        <a:xfrm>
          <a:off x="131635" y="943433"/>
          <a:ext cx="1842026" cy="1457760"/>
        </a:xfrm>
        <a:prstGeom prst="chevron">
          <a:avLst>
            <a:gd name="adj" fmla="val 70610"/>
          </a:avLst>
        </a:prstGeom>
        <a:gradFill rotWithShape="0">
          <a:gsLst>
            <a:gs pos="0">
              <a:schemeClr val="accent2">
                <a:hueOff val="0"/>
                <a:satOff val="0"/>
                <a:lumOff val="0"/>
                <a:alphaOff val="0"/>
                <a:shade val="63000"/>
              </a:schemeClr>
            </a:gs>
            <a:gs pos="30000">
              <a:schemeClr val="accent2">
                <a:hueOff val="0"/>
                <a:satOff val="0"/>
                <a:lumOff val="0"/>
                <a:alphaOff val="0"/>
                <a:shade val="90000"/>
                <a:satMod val="110000"/>
              </a:schemeClr>
            </a:gs>
            <a:gs pos="45000">
              <a:schemeClr val="accent2">
                <a:hueOff val="0"/>
                <a:satOff val="0"/>
                <a:lumOff val="0"/>
                <a:alphaOff val="0"/>
                <a:shade val="100000"/>
                <a:satMod val="118000"/>
              </a:schemeClr>
            </a:gs>
            <a:gs pos="55000">
              <a:schemeClr val="accent2">
                <a:hueOff val="0"/>
                <a:satOff val="0"/>
                <a:lumOff val="0"/>
                <a:alphaOff val="0"/>
                <a:shade val="100000"/>
                <a:satMod val="118000"/>
              </a:schemeClr>
            </a:gs>
            <a:gs pos="73000">
              <a:schemeClr val="accent2">
                <a:hueOff val="0"/>
                <a:satOff val="0"/>
                <a:lumOff val="0"/>
                <a:alphaOff val="0"/>
                <a:shade val="90000"/>
                <a:satMod val="110000"/>
              </a:schemeClr>
            </a:gs>
            <a:gs pos="100000">
              <a:schemeClr val="accent2">
                <a:hueOff val="0"/>
                <a:satOff val="0"/>
                <a:lumOff val="0"/>
                <a:alphaOff val="0"/>
                <a:shade val="63000"/>
              </a:schemeClr>
            </a:gs>
          </a:gsLst>
          <a:lin ang="950000" scaled="1"/>
        </a:gradFill>
        <a:ln w="9525" cap="flat" cmpd="sng" algn="ctr">
          <a:solidFill>
            <a:schemeClr val="accent2">
              <a:hueOff val="0"/>
              <a:satOff val="0"/>
              <a:lumOff val="0"/>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2A816150-E4F7-7944-BA3E-A862646BC040}">
      <dsp:nvSpPr>
        <dsp:cNvPr id="0" name=""/>
        <dsp:cNvSpPr/>
      </dsp:nvSpPr>
      <dsp:spPr>
        <a:xfrm>
          <a:off x="1238076" y="943433"/>
          <a:ext cx="1842026" cy="1457760"/>
        </a:xfrm>
        <a:prstGeom prst="chevron">
          <a:avLst>
            <a:gd name="adj" fmla="val 70610"/>
          </a:avLst>
        </a:prstGeom>
        <a:gradFill rotWithShape="0">
          <a:gsLst>
            <a:gs pos="0">
              <a:schemeClr val="accent2">
                <a:hueOff val="-451678"/>
                <a:satOff val="-205"/>
                <a:lumOff val="353"/>
                <a:alphaOff val="0"/>
                <a:shade val="63000"/>
              </a:schemeClr>
            </a:gs>
            <a:gs pos="30000">
              <a:schemeClr val="accent2">
                <a:hueOff val="-451678"/>
                <a:satOff val="-205"/>
                <a:lumOff val="353"/>
                <a:alphaOff val="0"/>
                <a:shade val="90000"/>
                <a:satMod val="110000"/>
              </a:schemeClr>
            </a:gs>
            <a:gs pos="45000">
              <a:schemeClr val="accent2">
                <a:hueOff val="-451678"/>
                <a:satOff val="-205"/>
                <a:lumOff val="353"/>
                <a:alphaOff val="0"/>
                <a:shade val="100000"/>
                <a:satMod val="118000"/>
              </a:schemeClr>
            </a:gs>
            <a:gs pos="55000">
              <a:schemeClr val="accent2">
                <a:hueOff val="-451678"/>
                <a:satOff val="-205"/>
                <a:lumOff val="353"/>
                <a:alphaOff val="0"/>
                <a:shade val="100000"/>
                <a:satMod val="118000"/>
              </a:schemeClr>
            </a:gs>
            <a:gs pos="73000">
              <a:schemeClr val="accent2">
                <a:hueOff val="-451678"/>
                <a:satOff val="-205"/>
                <a:lumOff val="353"/>
                <a:alphaOff val="0"/>
                <a:shade val="90000"/>
                <a:satMod val="110000"/>
              </a:schemeClr>
            </a:gs>
            <a:gs pos="100000">
              <a:schemeClr val="accent2">
                <a:hueOff val="-451678"/>
                <a:satOff val="-205"/>
                <a:lumOff val="353"/>
                <a:alphaOff val="0"/>
                <a:shade val="63000"/>
              </a:schemeClr>
            </a:gs>
          </a:gsLst>
          <a:lin ang="950000" scaled="1"/>
        </a:gradFill>
        <a:ln w="9525" cap="flat" cmpd="sng" algn="ctr">
          <a:solidFill>
            <a:schemeClr val="accent2">
              <a:hueOff val="-451678"/>
              <a:satOff val="-205"/>
              <a:lumOff val="353"/>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1C9B9AE9-543B-D549-8968-CF66DC6C77C2}">
      <dsp:nvSpPr>
        <dsp:cNvPr id="0" name=""/>
        <dsp:cNvSpPr/>
      </dsp:nvSpPr>
      <dsp:spPr>
        <a:xfrm>
          <a:off x="2345391" y="943433"/>
          <a:ext cx="1842026" cy="1457760"/>
        </a:xfrm>
        <a:prstGeom prst="chevron">
          <a:avLst>
            <a:gd name="adj" fmla="val 70610"/>
          </a:avLst>
        </a:prstGeom>
        <a:gradFill rotWithShape="0">
          <a:gsLst>
            <a:gs pos="0">
              <a:schemeClr val="accent2">
                <a:hueOff val="-903356"/>
                <a:satOff val="-410"/>
                <a:lumOff val="706"/>
                <a:alphaOff val="0"/>
                <a:shade val="63000"/>
              </a:schemeClr>
            </a:gs>
            <a:gs pos="30000">
              <a:schemeClr val="accent2">
                <a:hueOff val="-903356"/>
                <a:satOff val="-410"/>
                <a:lumOff val="706"/>
                <a:alphaOff val="0"/>
                <a:shade val="90000"/>
                <a:satMod val="110000"/>
              </a:schemeClr>
            </a:gs>
            <a:gs pos="45000">
              <a:schemeClr val="accent2">
                <a:hueOff val="-903356"/>
                <a:satOff val="-410"/>
                <a:lumOff val="706"/>
                <a:alphaOff val="0"/>
                <a:shade val="100000"/>
                <a:satMod val="118000"/>
              </a:schemeClr>
            </a:gs>
            <a:gs pos="55000">
              <a:schemeClr val="accent2">
                <a:hueOff val="-903356"/>
                <a:satOff val="-410"/>
                <a:lumOff val="706"/>
                <a:alphaOff val="0"/>
                <a:shade val="100000"/>
                <a:satMod val="118000"/>
              </a:schemeClr>
            </a:gs>
            <a:gs pos="73000">
              <a:schemeClr val="accent2">
                <a:hueOff val="-903356"/>
                <a:satOff val="-410"/>
                <a:lumOff val="706"/>
                <a:alphaOff val="0"/>
                <a:shade val="90000"/>
                <a:satMod val="110000"/>
              </a:schemeClr>
            </a:gs>
            <a:gs pos="100000">
              <a:schemeClr val="accent2">
                <a:hueOff val="-903356"/>
                <a:satOff val="-410"/>
                <a:lumOff val="706"/>
                <a:alphaOff val="0"/>
                <a:shade val="63000"/>
              </a:schemeClr>
            </a:gs>
          </a:gsLst>
          <a:lin ang="950000" scaled="1"/>
        </a:gradFill>
        <a:ln w="9525" cap="flat" cmpd="sng" algn="ctr">
          <a:solidFill>
            <a:schemeClr val="accent2">
              <a:hueOff val="-903356"/>
              <a:satOff val="-410"/>
              <a:lumOff val="706"/>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9EBB427D-0C57-8246-8FF5-CD2E7A438240}">
      <dsp:nvSpPr>
        <dsp:cNvPr id="0" name=""/>
        <dsp:cNvSpPr/>
      </dsp:nvSpPr>
      <dsp:spPr>
        <a:xfrm>
          <a:off x="3451831" y="943433"/>
          <a:ext cx="1842026" cy="1457760"/>
        </a:xfrm>
        <a:prstGeom prst="chevron">
          <a:avLst>
            <a:gd name="adj" fmla="val 70610"/>
          </a:avLst>
        </a:prstGeom>
        <a:gradFill rotWithShape="0">
          <a:gsLst>
            <a:gs pos="0">
              <a:schemeClr val="accent2">
                <a:hueOff val="-1355033"/>
                <a:satOff val="-615"/>
                <a:lumOff val="1059"/>
                <a:alphaOff val="0"/>
                <a:shade val="63000"/>
              </a:schemeClr>
            </a:gs>
            <a:gs pos="30000">
              <a:schemeClr val="accent2">
                <a:hueOff val="-1355033"/>
                <a:satOff val="-615"/>
                <a:lumOff val="1059"/>
                <a:alphaOff val="0"/>
                <a:shade val="90000"/>
                <a:satMod val="110000"/>
              </a:schemeClr>
            </a:gs>
            <a:gs pos="45000">
              <a:schemeClr val="accent2">
                <a:hueOff val="-1355033"/>
                <a:satOff val="-615"/>
                <a:lumOff val="1059"/>
                <a:alphaOff val="0"/>
                <a:shade val="100000"/>
                <a:satMod val="118000"/>
              </a:schemeClr>
            </a:gs>
            <a:gs pos="55000">
              <a:schemeClr val="accent2">
                <a:hueOff val="-1355033"/>
                <a:satOff val="-615"/>
                <a:lumOff val="1059"/>
                <a:alphaOff val="0"/>
                <a:shade val="100000"/>
                <a:satMod val="118000"/>
              </a:schemeClr>
            </a:gs>
            <a:gs pos="73000">
              <a:schemeClr val="accent2">
                <a:hueOff val="-1355033"/>
                <a:satOff val="-615"/>
                <a:lumOff val="1059"/>
                <a:alphaOff val="0"/>
                <a:shade val="90000"/>
                <a:satMod val="110000"/>
              </a:schemeClr>
            </a:gs>
            <a:gs pos="100000">
              <a:schemeClr val="accent2">
                <a:hueOff val="-1355033"/>
                <a:satOff val="-615"/>
                <a:lumOff val="1059"/>
                <a:alphaOff val="0"/>
                <a:shade val="63000"/>
              </a:schemeClr>
            </a:gs>
          </a:gsLst>
          <a:lin ang="950000" scaled="1"/>
        </a:gradFill>
        <a:ln w="9525" cap="flat" cmpd="sng" algn="ctr">
          <a:solidFill>
            <a:schemeClr val="accent2">
              <a:hueOff val="-1355033"/>
              <a:satOff val="-615"/>
              <a:lumOff val="1059"/>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61AF4CB5-34C0-9C4A-82C9-F76C33080E2A}">
      <dsp:nvSpPr>
        <dsp:cNvPr id="0" name=""/>
        <dsp:cNvSpPr/>
      </dsp:nvSpPr>
      <dsp:spPr>
        <a:xfrm>
          <a:off x="4559146" y="943433"/>
          <a:ext cx="1842026" cy="1457760"/>
        </a:xfrm>
        <a:prstGeom prst="chevron">
          <a:avLst>
            <a:gd name="adj" fmla="val 70610"/>
          </a:avLst>
        </a:prstGeom>
        <a:gradFill rotWithShape="0">
          <a:gsLst>
            <a:gs pos="0">
              <a:schemeClr val="accent2">
                <a:hueOff val="-1806711"/>
                <a:satOff val="-820"/>
                <a:lumOff val="1412"/>
                <a:alphaOff val="0"/>
                <a:shade val="63000"/>
              </a:schemeClr>
            </a:gs>
            <a:gs pos="30000">
              <a:schemeClr val="accent2">
                <a:hueOff val="-1806711"/>
                <a:satOff val="-820"/>
                <a:lumOff val="1412"/>
                <a:alphaOff val="0"/>
                <a:shade val="90000"/>
                <a:satMod val="110000"/>
              </a:schemeClr>
            </a:gs>
            <a:gs pos="45000">
              <a:schemeClr val="accent2">
                <a:hueOff val="-1806711"/>
                <a:satOff val="-820"/>
                <a:lumOff val="1412"/>
                <a:alphaOff val="0"/>
                <a:shade val="100000"/>
                <a:satMod val="118000"/>
              </a:schemeClr>
            </a:gs>
            <a:gs pos="55000">
              <a:schemeClr val="accent2">
                <a:hueOff val="-1806711"/>
                <a:satOff val="-820"/>
                <a:lumOff val="1412"/>
                <a:alphaOff val="0"/>
                <a:shade val="100000"/>
                <a:satMod val="118000"/>
              </a:schemeClr>
            </a:gs>
            <a:gs pos="73000">
              <a:schemeClr val="accent2">
                <a:hueOff val="-1806711"/>
                <a:satOff val="-820"/>
                <a:lumOff val="1412"/>
                <a:alphaOff val="0"/>
                <a:shade val="90000"/>
                <a:satMod val="110000"/>
              </a:schemeClr>
            </a:gs>
            <a:gs pos="100000">
              <a:schemeClr val="accent2">
                <a:hueOff val="-1806711"/>
                <a:satOff val="-820"/>
                <a:lumOff val="1412"/>
                <a:alphaOff val="0"/>
                <a:shade val="63000"/>
              </a:schemeClr>
            </a:gs>
          </a:gsLst>
          <a:lin ang="950000" scaled="1"/>
        </a:gradFill>
        <a:ln w="9525" cap="flat" cmpd="sng" algn="ctr">
          <a:solidFill>
            <a:schemeClr val="accent2">
              <a:hueOff val="-1806711"/>
              <a:satOff val="-820"/>
              <a:lumOff val="1412"/>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0521AC8D-6383-ED44-9FEE-B6D654D922BA}">
      <dsp:nvSpPr>
        <dsp:cNvPr id="0" name=""/>
        <dsp:cNvSpPr/>
      </dsp:nvSpPr>
      <dsp:spPr>
        <a:xfrm>
          <a:off x="5665586" y="943433"/>
          <a:ext cx="1842026" cy="1457760"/>
        </a:xfrm>
        <a:prstGeom prst="chevron">
          <a:avLst>
            <a:gd name="adj" fmla="val 70610"/>
          </a:avLst>
        </a:prstGeom>
        <a:gradFill rotWithShape="0">
          <a:gsLst>
            <a:gs pos="0">
              <a:schemeClr val="accent2">
                <a:hueOff val="-2258389"/>
                <a:satOff val="-1025"/>
                <a:lumOff val="1765"/>
                <a:alphaOff val="0"/>
                <a:shade val="63000"/>
              </a:schemeClr>
            </a:gs>
            <a:gs pos="30000">
              <a:schemeClr val="accent2">
                <a:hueOff val="-2258389"/>
                <a:satOff val="-1025"/>
                <a:lumOff val="1765"/>
                <a:alphaOff val="0"/>
                <a:shade val="90000"/>
                <a:satMod val="110000"/>
              </a:schemeClr>
            </a:gs>
            <a:gs pos="45000">
              <a:schemeClr val="accent2">
                <a:hueOff val="-2258389"/>
                <a:satOff val="-1025"/>
                <a:lumOff val="1765"/>
                <a:alphaOff val="0"/>
                <a:shade val="100000"/>
                <a:satMod val="118000"/>
              </a:schemeClr>
            </a:gs>
            <a:gs pos="55000">
              <a:schemeClr val="accent2">
                <a:hueOff val="-2258389"/>
                <a:satOff val="-1025"/>
                <a:lumOff val="1765"/>
                <a:alphaOff val="0"/>
                <a:shade val="100000"/>
                <a:satMod val="118000"/>
              </a:schemeClr>
            </a:gs>
            <a:gs pos="73000">
              <a:schemeClr val="accent2">
                <a:hueOff val="-2258389"/>
                <a:satOff val="-1025"/>
                <a:lumOff val="1765"/>
                <a:alphaOff val="0"/>
                <a:shade val="90000"/>
                <a:satMod val="110000"/>
              </a:schemeClr>
            </a:gs>
            <a:gs pos="100000">
              <a:schemeClr val="accent2">
                <a:hueOff val="-2258389"/>
                <a:satOff val="-1025"/>
                <a:lumOff val="1765"/>
                <a:alphaOff val="0"/>
                <a:shade val="63000"/>
              </a:schemeClr>
            </a:gs>
          </a:gsLst>
          <a:lin ang="950000" scaled="1"/>
        </a:gradFill>
        <a:ln w="9525" cap="flat" cmpd="sng" algn="ctr">
          <a:solidFill>
            <a:schemeClr val="accent2">
              <a:hueOff val="-2258389"/>
              <a:satOff val="-1025"/>
              <a:lumOff val="1765"/>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7DC0FC1D-F878-9E4C-8D08-4F038566F468}">
      <dsp:nvSpPr>
        <dsp:cNvPr id="0" name=""/>
        <dsp:cNvSpPr/>
      </dsp:nvSpPr>
      <dsp:spPr>
        <a:xfrm>
          <a:off x="6904537" y="892324"/>
          <a:ext cx="1842026" cy="1457760"/>
        </a:xfrm>
        <a:prstGeom prst="chevron">
          <a:avLst>
            <a:gd name="adj" fmla="val 70610"/>
          </a:avLst>
        </a:prstGeom>
        <a:gradFill rotWithShape="0">
          <a:gsLst>
            <a:gs pos="0">
              <a:schemeClr val="accent2">
                <a:hueOff val="-2710067"/>
                <a:satOff val="-1230"/>
                <a:lumOff val="2117"/>
                <a:alphaOff val="0"/>
                <a:shade val="63000"/>
              </a:schemeClr>
            </a:gs>
            <a:gs pos="30000">
              <a:schemeClr val="accent2">
                <a:hueOff val="-2710067"/>
                <a:satOff val="-1230"/>
                <a:lumOff val="2117"/>
                <a:alphaOff val="0"/>
                <a:shade val="90000"/>
                <a:satMod val="110000"/>
              </a:schemeClr>
            </a:gs>
            <a:gs pos="45000">
              <a:schemeClr val="accent2">
                <a:hueOff val="-2710067"/>
                <a:satOff val="-1230"/>
                <a:lumOff val="2117"/>
                <a:alphaOff val="0"/>
                <a:shade val="100000"/>
                <a:satMod val="118000"/>
              </a:schemeClr>
            </a:gs>
            <a:gs pos="55000">
              <a:schemeClr val="accent2">
                <a:hueOff val="-2710067"/>
                <a:satOff val="-1230"/>
                <a:lumOff val="2117"/>
                <a:alphaOff val="0"/>
                <a:shade val="100000"/>
                <a:satMod val="118000"/>
              </a:schemeClr>
            </a:gs>
            <a:gs pos="73000">
              <a:schemeClr val="accent2">
                <a:hueOff val="-2710067"/>
                <a:satOff val="-1230"/>
                <a:lumOff val="2117"/>
                <a:alphaOff val="0"/>
                <a:shade val="90000"/>
                <a:satMod val="110000"/>
              </a:schemeClr>
            </a:gs>
            <a:gs pos="100000">
              <a:schemeClr val="accent2">
                <a:hueOff val="-2710067"/>
                <a:satOff val="-1230"/>
                <a:lumOff val="2117"/>
                <a:alphaOff val="0"/>
                <a:shade val="63000"/>
              </a:schemeClr>
            </a:gs>
          </a:gsLst>
          <a:lin ang="950000" scaled="1"/>
        </a:gradFill>
        <a:ln w="9525" cap="flat" cmpd="sng" algn="ctr">
          <a:solidFill>
            <a:schemeClr val="accent2">
              <a:hueOff val="-2710067"/>
              <a:satOff val="-1230"/>
              <a:lumOff val="2117"/>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4E31FA85-3D14-9E43-B259-6488C7FBB531}">
      <dsp:nvSpPr>
        <dsp:cNvPr id="0" name=""/>
        <dsp:cNvSpPr/>
      </dsp:nvSpPr>
      <dsp:spPr>
        <a:xfrm>
          <a:off x="131635" y="1089209"/>
          <a:ext cx="7974242" cy="1166208"/>
        </a:xfrm>
        <a:prstGeom prst="rect">
          <a:avLst/>
        </a:prstGeom>
        <a:solidFill>
          <a:schemeClr val="lt1">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lvl="0" algn="l" defTabSz="711200">
            <a:lnSpc>
              <a:spcPct val="90000"/>
            </a:lnSpc>
            <a:spcBef>
              <a:spcPct val="0"/>
            </a:spcBef>
            <a:spcAft>
              <a:spcPct val="35000"/>
            </a:spcAft>
          </a:pPr>
          <a:endParaRPr lang="es-ES_tradnl" sz="1600" kern="1200" dirty="0"/>
        </a:p>
        <a:p>
          <a:pPr lvl="0" algn="l" defTabSz="711200">
            <a:lnSpc>
              <a:spcPct val="90000"/>
            </a:lnSpc>
            <a:spcBef>
              <a:spcPct val="0"/>
            </a:spcBef>
            <a:spcAft>
              <a:spcPct val="35000"/>
            </a:spcAft>
          </a:pPr>
          <a:r>
            <a:rPr lang="es-ES_tradnl" sz="1600" kern="1200" smtClean="0"/>
            <a:t>En México durante la década de 1970, particularmente la radio y la televisión tuvieron una gran expansión como medios de comunicación masiva.</a:t>
          </a:r>
          <a:endParaRPr lang="es-ES_tradnl" sz="1600" kern="1200"/>
        </a:p>
        <a:p>
          <a:pPr lvl="0" algn="l" defTabSz="711200">
            <a:lnSpc>
              <a:spcPct val="90000"/>
            </a:lnSpc>
            <a:spcBef>
              <a:spcPct val="0"/>
            </a:spcBef>
            <a:spcAft>
              <a:spcPct val="35000"/>
            </a:spcAft>
          </a:pPr>
          <a:endParaRPr lang="es-ES_tradnl" sz="1600" kern="1200" dirty="0"/>
        </a:p>
      </dsp:txBody>
      <dsp:txXfrm>
        <a:off x="131635" y="1089209"/>
        <a:ext cx="7974242" cy="1166208"/>
      </dsp:txXfrm>
    </dsp:sp>
    <dsp:sp modelId="{E0DD396C-8DCD-8D41-8786-1CC0FC12162F}">
      <dsp:nvSpPr>
        <dsp:cNvPr id="0" name=""/>
        <dsp:cNvSpPr/>
      </dsp:nvSpPr>
      <dsp:spPr>
        <a:xfrm>
          <a:off x="131635" y="2519796"/>
          <a:ext cx="7871907" cy="715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b" anchorCtr="0">
          <a:noAutofit/>
        </a:bodyPr>
        <a:lstStyle/>
        <a:p>
          <a:pPr lvl="0" algn="l" defTabSz="889000">
            <a:lnSpc>
              <a:spcPct val="90000"/>
            </a:lnSpc>
            <a:spcBef>
              <a:spcPct val="0"/>
            </a:spcBef>
            <a:spcAft>
              <a:spcPct val="35000"/>
            </a:spcAft>
          </a:pPr>
          <a:r>
            <a:rPr lang="es-ES_tradnl" sz="2000" kern="1200" dirty="0" smtClean="0"/>
            <a:t>El año de 1976 admite ser interpretado como un año axial en la atribulada historia de la academia mexicana de comunicación. </a:t>
          </a:r>
          <a:endParaRPr lang="es-ES_tradnl" sz="2000" kern="1200" dirty="0"/>
        </a:p>
      </dsp:txBody>
      <dsp:txXfrm>
        <a:off x="131635" y="2519796"/>
        <a:ext cx="7871907" cy="715627"/>
      </dsp:txXfrm>
    </dsp:sp>
    <dsp:sp modelId="{1289943F-FD73-864E-9DA3-D5BAA59AE17A}">
      <dsp:nvSpPr>
        <dsp:cNvPr id="0" name=""/>
        <dsp:cNvSpPr/>
      </dsp:nvSpPr>
      <dsp:spPr>
        <a:xfrm>
          <a:off x="131635" y="3235424"/>
          <a:ext cx="1842026" cy="1457760"/>
        </a:xfrm>
        <a:prstGeom prst="chevron">
          <a:avLst>
            <a:gd name="adj" fmla="val 70610"/>
          </a:avLst>
        </a:prstGeom>
        <a:gradFill rotWithShape="0">
          <a:gsLst>
            <a:gs pos="0">
              <a:schemeClr val="accent2">
                <a:hueOff val="-3161745"/>
                <a:satOff val="-1435"/>
                <a:lumOff val="2470"/>
                <a:alphaOff val="0"/>
                <a:shade val="63000"/>
              </a:schemeClr>
            </a:gs>
            <a:gs pos="30000">
              <a:schemeClr val="accent2">
                <a:hueOff val="-3161745"/>
                <a:satOff val="-1435"/>
                <a:lumOff val="2470"/>
                <a:alphaOff val="0"/>
                <a:shade val="90000"/>
                <a:satMod val="110000"/>
              </a:schemeClr>
            </a:gs>
            <a:gs pos="45000">
              <a:schemeClr val="accent2">
                <a:hueOff val="-3161745"/>
                <a:satOff val="-1435"/>
                <a:lumOff val="2470"/>
                <a:alphaOff val="0"/>
                <a:shade val="100000"/>
                <a:satMod val="118000"/>
              </a:schemeClr>
            </a:gs>
            <a:gs pos="55000">
              <a:schemeClr val="accent2">
                <a:hueOff val="-3161745"/>
                <a:satOff val="-1435"/>
                <a:lumOff val="2470"/>
                <a:alphaOff val="0"/>
                <a:shade val="100000"/>
                <a:satMod val="118000"/>
              </a:schemeClr>
            </a:gs>
            <a:gs pos="73000">
              <a:schemeClr val="accent2">
                <a:hueOff val="-3161745"/>
                <a:satOff val="-1435"/>
                <a:lumOff val="2470"/>
                <a:alphaOff val="0"/>
                <a:shade val="90000"/>
                <a:satMod val="110000"/>
              </a:schemeClr>
            </a:gs>
            <a:gs pos="100000">
              <a:schemeClr val="accent2">
                <a:hueOff val="-3161745"/>
                <a:satOff val="-1435"/>
                <a:lumOff val="2470"/>
                <a:alphaOff val="0"/>
                <a:shade val="63000"/>
              </a:schemeClr>
            </a:gs>
          </a:gsLst>
          <a:lin ang="950000" scaled="1"/>
        </a:gradFill>
        <a:ln w="9525" cap="flat" cmpd="sng" algn="ctr">
          <a:solidFill>
            <a:schemeClr val="accent2">
              <a:hueOff val="-3161745"/>
              <a:satOff val="-1435"/>
              <a:lumOff val="2470"/>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9201AA0A-AC09-AB4F-85B9-5EF3840E72BF}">
      <dsp:nvSpPr>
        <dsp:cNvPr id="0" name=""/>
        <dsp:cNvSpPr/>
      </dsp:nvSpPr>
      <dsp:spPr>
        <a:xfrm>
          <a:off x="1238076" y="3235424"/>
          <a:ext cx="1842026" cy="1457760"/>
        </a:xfrm>
        <a:prstGeom prst="chevron">
          <a:avLst>
            <a:gd name="adj" fmla="val 70610"/>
          </a:avLst>
        </a:prstGeom>
        <a:gradFill rotWithShape="0">
          <a:gsLst>
            <a:gs pos="0">
              <a:schemeClr val="accent2">
                <a:hueOff val="-3613422"/>
                <a:satOff val="-1640"/>
                <a:lumOff val="2823"/>
                <a:alphaOff val="0"/>
                <a:shade val="63000"/>
              </a:schemeClr>
            </a:gs>
            <a:gs pos="30000">
              <a:schemeClr val="accent2">
                <a:hueOff val="-3613422"/>
                <a:satOff val="-1640"/>
                <a:lumOff val="2823"/>
                <a:alphaOff val="0"/>
                <a:shade val="90000"/>
                <a:satMod val="110000"/>
              </a:schemeClr>
            </a:gs>
            <a:gs pos="45000">
              <a:schemeClr val="accent2">
                <a:hueOff val="-3613422"/>
                <a:satOff val="-1640"/>
                <a:lumOff val="2823"/>
                <a:alphaOff val="0"/>
                <a:shade val="100000"/>
                <a:satMod val="118000"/>
              </a:schemeClr>
            </a:gs>
            <a:gs pos="55000">
              <a:schemeClr val="accent2">
                <a:hueOff val="-3613422"/>
                <a:satOff val="-1640"/>
                <a:lumOff val="2823"/>
                <a:alphaOff val="0"/>
                <a:shade val="100000"/>
                <a:satMod val="118000"/>
              </a:schemeClr>
            </a:gs>
            <a:gs pos="73000">
              <a:schemeClr val="accent2">
                <a:hueOff val="-3613422"/>
                <a:satOff val="-1640"/>
                <a:lumOff val="2823"/>
                <a:alphaOff val="0"/>
                <a:shade val="90000"/>
                <a:satMod val="110000"/>
              </a:schemeClr>
            </a:gs>
            <a:gs pos="100000">
              <a:schemeClr val="accent2">
                <a:hueOff val="-3613422"/>
                <a:satOff val="-1640"/>
                <a:lumOff val="2823"/>
                <a:alphaOff val="0"/>
                <a:shade val="63000"/>
              </a:schemeClr>
            </a:gs>
          </a:gsLst>
          <a:lin ang="950000" scaled="1"/>
        </a:gradFill>
        <a:ln w="9525" cap="flat" cmpd="sng" algn="ctr">
          <a:solidFill>
            <a:schemeClr val="accent2">
              <a:hueOff val="-3613422"/>
              <a:satOff val="-1640"/>
              <a:lumOff val="2823"/>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F6C7FA72-9E6B-AE4C-B5B8-BD4E98990399}">
      <dsp:nvSpPr>
        <dsp:cNvPr id="0" name=""/>
        <dsp:cNvSpPr/>
      </dsp:nvSpPr>
      <dsp:spPr>
        <a:xfrm>
          <a:off x="2345391" y="3235424"/>
          <a:ext cx="1842026" cy="1457760"/>
        </a:xfrm>
        <a:prstGeom prst="chevron">
          <a:avLst>
            <a:gd name="adj" fmla="val 70610"/>
          </a:avLst>
        </a:prstGeom>
        <a:gradFill rotWithShape="0">
          <a:gsLst>
            <a:gs pos="0">
              <a:schemeClr val="accent2">
                <a:hueOff val="-4065100"/>
                <a:satOff val="-1845"/>
                <a:lumOff val="3176"/>
                <a:alphaOff val="0"/>
                <a:shade val="63000"/>
              </a:schemeClr>
            </a:gs>
            <a:gs pos="30000">
              <a:schemeClr val="accent2">
                <a:hueOff val="-4065100"/>
                <a:satOff val="-1845"/>
                <a:lumOff val="3176"/>
                <a:alphaOff val="0"/>
                <a:shade val="90000"/>
                <a:satMod val="110000"/>
              </a:schemeClr>
            </a:gs>
            <a:gs pos="45000">
              <a:schemeClr val="accent2">
                <a:hueOff val="-4065100"/>
                <a:satOff val="-1845"/>
                <a:lumOff val="3176"/>
                <a:alphaOff val="0"/>
                <a:shade val="100000"/>
                <a:satMod val="118000"/>
              </a:schemeClr>
            </a:gs>
            <a:gs pos="55000">
              <a:schemeClr val="accent2">
                <a:hueOff val="-4065100"/>
                <a:satOff val="-1845"/>
                <a:lumOff val="3176"/>
                <a:alphaOff val="0"/>
                <a:shade val="100000"/>
                <a:satMod val="118000"/>
              </a:schemeClr>
            </a:gs>
            <a:gs pos="73000">
              <a:schemeClr val="accent2">
                <a:hueOff val="-4065100"/>
                <a:satOff val="-1845"/>
                <a:lumOff val="3176"/>
                <a:alphaOff val="0"/>
                <a:shade val="90000"/>
                <a:satMod val="110000"/>
              </a:schemeClr>
            </a:gs>
            <a:gs pos="100000">
              <a:schemeClr val="accent2">
                <a:hueOff val="-4065100"/>
                <a:satOff val="-1845"/>
                <a:lumOff val="3176"/>
                <a:alphaOff val="0"/>
                <a:shade val="63000"/>
              </a:schemeClr>
            </a:gs>
          </a:gsLst>
          <a:lin ang="950000" scaled="1"/>
        </a:gradFill>
        <a:ln w="9525" cap="flat" cmpd="sng" algn="ctr">
          <a:solidFill>
            <a:schemeClr val="accent2">
              <a:hueOff val="-4065100"/>
              <a:satOff val="-1845"/>
              <a:lumOff val="3176"/>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06CC678C-766C-5243-B76A-C3483C01FF23}">
      <dsp:nvSpPr>
        <dsp:cNvPr id="0" name=""/>
        <dsp:cNvSpPr/>
      </dsp:nvSpPr>
      <dsp:spPr>
        <a:xfrm>
          <a:off x="3451831" y="3235424"/>
          <a:ext cx="1842026" cy="1457760"/>
        </a:xfrm>
        <a:prstGeom prst="chevron">
          <a:avLst>
            <a:gd name="adj" fmla="val 70610"/>
          </a:avLst>
        </a:prstGeom>
        <a:gradFill rotWithShape="0">
          <a:gsLst>
            <a:gs pos="0">
              <a:schemeClr val="accent2">
                <a:hueOff val="-4516778"/>
                <a:satOff val="-2049"/>
                <a:lumOff val="3529"/>
                <a:alphaOff val="0"/>
                <a:shade val="63000"/>
              </a:schemeClr>
            </a:gs>
            <a:gs pos="30000">
              <a:schemeClr val="accent2">
                <a:hueOff val="-4516778"/>
                <a:satOff val="-2049"/>
                <a:lumOff val="3529"/>
                <a:alphaOff val="0"/>
                <a:shade val="90000"/>
                <a:satMod val="110000"/>
              </a:schemeClr>
            </a:gs>
            <a:gs pos="45000">
              <a:schemeClr val="accent2">
                <a:hueOff val="-4516778"/>
                <a:satOff val="-2049"/>
                <a:lumOff val="3529"/>
                <a:alphaOff val="0"/>
                <a:shade val="100000"/>
                <a:satMod val="118000"/>
              </a:schemeClr>
            </a:gs>
            <a:gs pos="55000">
              <a:schemeClr val="accent2">
                <a:hueOff val="-4516778"/>
                <a:satOff val="-2049"/>
                <a:lumOff val="3529"/>
                <a:alphaOff val="0"/>
                <a:shade val="100000"/>
                <a:satMod val="118000"/>
              </a:schemeClr>
            </a:gs>
            <a:gs pos="73000">
              <a:schemeClr val="accent2">
                <a:hueOff val="-4516778"/>
                <a:satOff val="-2049"/>
                <a:lumOff val="3529"/>
                <a:alphaOff val="0"/>
                <a:shade val="90000"/>
                <a:satMod val="110000"/>
              </a:schemeClr>
            </a:gs>
            <a:gs pos="100000">
              <a:schemeClr val="accent2">
                <a:hueOff val="-4516778"/>
                <a:satOff val="-2049"/>
                <a:lumOff val="3529"/>
                <a:alphaOff val="0"/>
                <a:shade val="63000"/>
              </a:schemeClr>
            </a:gs>
          </a:gsLst>
          <a:lin ang="950000" scaled="1"/>
        </a:gradFill>
        <a:ln w="9525" cap="flat" cmpd="sng" algn="ctr">
          <a:solidFill>
            <a:schemeClr val="accent2">
              <a:hueOff val="-4516778"/>
              <a:satOff val="-2049"/>
              <a:lumOff val="3529"/>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AC853FF0-2BCC-E848-8872-44600F3C9F0E}">
      <dsp:nvSpPr>
        <dsp:cNvPr id="0" name=""/>
        <dsp:cNvSpPr/>
      </dsp:nvSpPr>
      <dsp:spPr>
        <a:xfrm>
          <a:off x="4559146" y="3235424"/>
          <a:ext cx="1842026" cy="1457760"/>
        </a:xfrm>
        <a:prstGeom prst="chevron">
          <a:avLst>
            <a:gd name="adj" fmla="val 70610"/>
          </a:avLst>
        </a:prstGeom>
        <a:gradFill rotWithShape="0">
          <a:gsLst>
            <a:gs pos="0">
              <a:schemeClr val="accent2">
                <a:hueOff val="-4968456"/>
                <a:satOff val="-2254"/>
                <a:lumOff val="3882"/>
                <a:alphaOff val="0"/>
                <a:shade val="63000"/>
              </a:schemeClr>
            </a:gs>
            <a:gs pos="30000">
              <a:schemeClr val="accent2">
                <a:hueOff val="-4968456"/>
                <a:satOff val="-2254"/>
                <a:lumOff val="3882"/>
                <a:alphaOff val="0"/>
                <a:shade val="90000"/>
                <a:satMod val="110000"/>
              </a:schemeClr>
            </a:gs>
            <a:gs pos="45000">
              <a:schemeClr val="accent2">
                <a:hueOff val="-4968456"/>
                <a:satOff val="-2254"/>
                <a:lumOff val="3882"/>
                <a:alphaOff val="0"/>
                <a:shade val="100000"/>
                <a:satMod val="118000"/>
              </a:schemeClr>
            </a:gs>
            <a:gs pos="55000">
              <a:schemeClr val="accent2">
                <a:hueOff val="-4968456"/>
                <a:satOff val="-2254"/>
                <a:lumOff val="3882"/>
                <a:alphaOff val="0"/>
                <a:shade val="100000"/>
                <a:satMod val="118000"/>
              </a:schemeClr>
            </a:gs>
            <a:gs pos="73000">
              <a:schemeClr val="accent2">
                <a:hueOff val="-4968456"/>
                <a:satOff val="-2254"/>
                <a:lumOff val="3882"/>
                <a:alphaOff val="0"/>
                <a:shade val="90000"/>
                <a:satMod val="110000"/>
              </a:schemeClr>
            </a:gs>
            <a:gs pos="100000">
              <a:schemeClr val="accent2">
                <a:hueOff val="-4968456"/>
                <a:satOff val="-2254"/>
                <a:lumOff val="3882"/>
                <a:alphaOff val="0"/>
                <a:shade val="63000"/>
              </a:schemeClr>
            </a:gs>
          </a:gsLst>
          <a:lin ang="950000" scaled="1"/>
        </a:gradFill>
        <a:ln w="9525" cap="flat" cmpd="sng" algn="ctr">
          <a:solidFill>
            <a:schemeClr val="accent2">
              <a:hueOff val="-4968456"/>
              <a:satOff val="-2254"/>
              <a:lumOff val="3882"/>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C575ADFB-5D7E-9E4E-9947-23ED2AF1F8E3}">
      <dsp:nvSpPr>
        <dsp:cNvPr id="0" name=""/>
        <dsp:cNvSpPr/>
      </dsp:nvSpPr>
      <dsp:spPr>
        <a:xfrm>
          <a:off x="5665586" y="3235424"/>
          <a:ext cx="1842026" cy="1457760"/>
        </a:xfrm>
        <a:prstGeom prst="chevron">
          <a:avLst>
            <a:gd name="adj" fmla="val 70610"/>
          </a:avLst>
        </a:prstGeom>
        <a:gradFill rotWithShape="0">
          <a:gsLst>
            <a:gs pos="0">
              <a:schemeClr val="accent2">
                <a:hueOff val="-5420134"/>
                <a:satOff val="-2459"/>
                <a:lumOff val="4235"/>
                <a:alphaOff val="0"/>
                <a:shade val="63000"/>
              </a:schemeClr>
            </a:gs>
            <a:gs pos="30000">
              <a:schemeClr val="accent2">
                <a:hueOff val="-5420134"/>
                <a:satOff val="-2459"/>
                <a:lumOff val="4235"/>
                <a:alphaOff val="0"/>
                <a:shade val="90000"/>
                <a:satMod val="110000"/>
              </a:schemeClr>
            </a:gs>
            <a:gs pos="45000">
              <a:schemeClr val="accent2">
                <a:hueOff val="-5420134"/>
                <a:satOff val="-2459"/>
                <a:lumOff val="4235"/>
                <a:alphaOff val="0"/>
                <a:shade val="100000"/>
                <a:satMod val="118000"/>
              </a:schemeClr>
            </a:gs>
            <a:gs pos="55000">
              <a:schemeClr val="accent2">
                <a:hueOff val="-5420134"/>
                <a:satOff val="-2459"/>
                <a:lumOff val="4235"/>
                <a:alphaOff val="0"/>
                <a:shade val="100000"/>
                <a:satMod val="118000"/>
              </a:schemeClr>
            </a:gs>
            <a:gs pos="73000">
              <a:schemeClr val="accent2">
                <a:hueOff val="-5420134"/>
                <a:satOff val="-2459"/>
                <a:lumOff val="4235"/>
                <a:alphaOff val="0"/>
                <a:shade val="90000"/>
                <a:satMod val="110000"/>
              </a:schemeClr>
            </a:gs>
            <a:gs pos="100000">
              <a:schemeClr val="accent2">
                <a:hueOff val="-5420134"/>
                <a:satOff val="-2459"/>
                <a:lumOff val="4235"/>
                <a:alphaOff val="0"/>
                <a:shade val="63000"/>
              </a:schemeClr>
            </a:gs>
          </a:gsLst>
          <a:lin ang="950000" scaled="1"/>
        </a:gradFill>
        <a:ln w="9525" cap="flat" cmpd="sng" algn="ctr">
          <a:solidFill>
            <a:schemeClr val="accent2">
              <a:hueOff val="-5420134"/>
              <a:satOff val="-2459"/>
              <a:lumOff val="4235"/>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A8A14A02-5303-7044-AE2E-31ACFA4D278C}">
      <dsp:nvSpPr>
        <dsp:cNvPr id="0" name=""/>
        <dsp:cNvSpPr/>
      </dsp:nvSpPr>
      <dsp:spPr>
        <a:xfrm>
          <a:off x="6904537" y="3286533"/>
          <a:ext cx="1842026" cy="1457760"/>
        </a:xfrm>
        <a:prstGeom prst="chevron">
          <a:avLst>
            <a:gd name="adj" fmla="val 70610"/>
          </a:avLst>
        </a:prstGeom>
        <a:gradFill rotWithShape="0">
          <a:gsLst>
            <a:gs pos="0">
              <a:schemeClr val="accent2">
                <a:hueOff val="-5871811"/>
                <a:satOff val="-2664"/>
                <a:lumOff val="4588"/>
                <a:alphaOff val="0"/>
                <a:shade val="63000"/>
              </a:schemeClr>
            </a:gs>
            <a:gs pos="30000">
              <a:schemeClr val="accent2">
                <a:hueOff val="-5871811"/>
                <a:satOff val="-2664"/>
                <a:lumOff val="4588"/>
                <a:alphaOff val="0"/>
                <a:shade val="90000"/>
                <a:satMod val="110000"/>
              </a:schemeClr>
            </a:gs>
            <a:gs pos="45000">
              <a:schemeClr val="accent2">
                <a:hueOff val="-5871811"/>
                <a:satOff val="-2664"/>
                <a:lumOff val="4588"/>
                <a:alphaOff val="0"/>
                <a:shade val="100000"/>
                <a:satMod val="118000"/>
              </a:schemeClr>
            </a:gs>
            <a:gs pos="55000">
              <a:schemeClr val="accent2">
                <a:hueOff val="-5871811"/>
                <a:satOff val="-2664"/>
                <a:lumOff val="4588"/>
                <a:alphaOff val="0"/>
                <a:shade val="100000"/>
                <a:satMod val="118000"/>
              </a:schemeClr>
            </a:gs>
            <a:gs pos="73000">
              <a:schemeClr val="accent2">
                <a:hueOff val="-5871811"/>
                <a:satOff val="-2664"/>
                <a:lumOff val="4588"/>
                <a:alphaOff val="0"/>
                <a:shade val="90000"/>
                <a:satMod val="110000"/>
              </a:schemeClr>
            </a:gs>
            <a:gs pos="100000">
              <a:schemeClr val="accent2">
                <a:hueOff val="-5871811"/>
                <a:satOff val="-2664"/>
                <a:lumOff val="4588"/>
                <a:alphaOff val="0"/>
                <a:shade val="63000"/>
              </a:schemeClr>
            </a:gs>
          </a:gsLst>
          <a:lin ang="950000" scaled="1"/>
        </a:gradFill>
        <a:ln w="9525" cap="flat" cmpd="sng" algn="ctr">
          <a:solidFill>
            <a:schemeClr val="accent2">
              <a:hueOff val="-5871811"/>
              <a:satOff val="-2664"/>
              <a:lumOff val="4588"/>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64B97740-1A7E-4F46-93BB-E1EB326FC46A}">
      <dsp:nvSpPr>
        <dsp:cNvPr id="0" name=""/>
        <dsp:cNvSpPr/>
      </dsp:nvSpPr>
      <dsp:spPr>
        <a:xfrm>
          <a:off x="131635" y="3381200"/>
          <a:ext cx="7974242" cy="1166208"/>
        </a:xfrm>
        <a:prstGeom prst="rect">
          <a:avLst/>
        </a:prstGeom>
        <a:solidFill>
          <a:schemeClr val="lt1">
            <a:hueOff val="0"/>
            <a:satOff val="0"/>
            <a:lumOff val="0"/>
            <a:alphaOff val="0"/>
          </a:schemeClr>
        </a:solidFill>
        <a:ln w="9525" cap="flat" cmpd="sng" algn="ctr">
          <a:solidFill>
            <a:schemeClr val="accent2">
              <a:hueOff val="-9033556"/>
              <a:satOff val="-4099"/>
              <a:lumOff val="705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lvl="0" algn="l" defTabSz="711200">
            <a:lnSpc>
              <a:spcPct val="90000"/>
            </a:lnSpc>
            <a:spcBef>
              <a:spcPct val="0"/>
            </a:spcBef>
            <a:spcAft>
              <a:spcPct val="35000"/>
            </a:spcAft>
          </a:pPr>
          <a:r>
            <a:rPr lang="es-ES_tradnl" sz="1600" kern="1200" dirty="0" smtClean="0"/>
            <a:t>La trascendencia de los acontecimientos que durante ese año se registraron permiten establecer un antes y un después en la enseñanza y la investigación de las ciencias de la comunicación en México.</a:t>
          </a:r>
          <a:endParaRPr lang="es-ES_tradnl" sz="1600" kern="1200" dirty="0"/>
        </a:p>
      </dsp:txBody>
      <dsp:txXfrm>
        <a:off x="131635" y="3381200"/>
        <a:ext cx="7974242" cy="1166208"/>
      </dsp:txXfrm>
    </dsp:sp>
    <dsp:sp modelId="{005B2737-BE8D-EC45-B7AD-E978F226B393}">
      <dsp:nvSpPr>
        <dsp:cNvPr id="0" name=""/>
        <dsp:cNvSpPr/>
      </dsp:nvSpPr>
      <dsp:spPr>
        <a:xfrm>
          <a:off x="131635" y="4811788"/>
          <a:ext cx="7871907" cy="715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b" anchorCtr="0">
          <a:noAutofit/>
        </a:bodyPr>
        <a:lstStyle/>
        <a:p>
          <a:pPr lvl="0" algn="l" defTabSz="889000">
            <a:lnSpc>
              <a:spcPct val="90000"/>
            </a:lnSpc>
            <a:spcBef>
              <a:spcPct val="0"/>
            </a:spcBef>
            <a:spcAft>
              <a:spcPct val="35000"/>
            </a:spcAft>
          </a:pPr>
          <a:r>
            <a:rPr lang="en-US" sz="2000" kern="1200" dirty="0" smtClean="0"/>
            <a:t>En 1976 </a:t>
          </a:r>
          <a:r>
            <a:rPr lang="en-US" sz="2000" kern="1200" dirty="0" err="1" smtClean="0"/>
            <a:t>fue</a:t>
          </a:r>
          <a:r>
            <a:rPr lang="en-US" sz="2000" kern="1200" dirty="0" smtClean="0"/>
            <a:t> </a:t>
          </a:r>
          <a:r>
            <a:rPr lang="en-US" sz="2000" kern="1200" dirty="0" err="1" smtClean="0"/>
            <a:t>fundado</a:t>
          </a:r>
          <a:r>
            <a:rPr lang="en-US" sz="2000" kern="1200" dirty="0" smtClean="0"/>
            <a:t> el </a:t>
          </a:r>
          <a:r>
            <a:rPr lang="en-US" sz="2000" kern="1200" dirty="0" err="1" smtClean="0"/>
            <a:t>Consejo</a:t>
          </a:r>
          <a:r>
            <a:rPr lang="en-US" sz="2000" kern="1200" dirty="0" smtClean="0"/>
            <a:t> </a:t>
          </a:r>
          <a:r>
            <a:rPr lang="en-US" sz="2000" kern="1200" dirty="0" err="1" smtClean="0"/>
            <a:t>Nacional</a:t>
          </a:r>
          <a:r>
            <a:rPr lang="en-US" sz="2000" kern="1200" dirty="0" smtClean="0"/>
            <a:t> </a:t>
          </a:r>
          <a:r>
            <a:rPr lang="en-US" sz="2000" kern="1200" dirty="0" err="1" smtClean="0"/>
            <a:t>para</a:t>
          </a:r>
          <a:r>
            <a:rPr lang="en-US" sz="2000" kern="1200" dirty="0" smtClean="0"/>
            <a:t> la </a:t>
          </a:r>
          <a:r>
            <a:rPr lang="en-US" sz="2000" kern="1200" dirty="0" err="1" smtClean="0"/>
            <a:t>Enseñanza</a:t>
          </a:r>
          <a:r>
            <a:rPr lang="en-US" sz="2000" kern="1200" dirty="0" smtClean="0"/>
            <a:t> y la </a:t>
          </a:r>
          <a:r>
            <a:rPr lang="en-US" sz="2000" kern="1200" dirty="0" err="1" smtClean="0"/>
            <a:t>Investigación</a:t>
          </a:r>
          <a:r>
            <a:rPr lang="en-US" sz="2000" kern="1200" dirty="0" smtClean="0"/>
            <a:t> de </a:t>
          </a:r>
          <a:r>
            <a:rPr lang="en-US" sz="2000" kern="1200" dirty="0" err="1" smtClean="0"/>
            <a:t>las</a:t>
          </a:r>
          <a:r>
            <a:rPr lang="en-US" sz="2000" kern="1200" dirty="0" smtClean="0"/>
            <a:t> </a:t>
          </a:r>
          <a:r>
            <a:rPr lang="en-US" sz="2000" kern="1200" dirty="0" err="1" smtClean="0"/>
            <a:t>Ciencias</a:t>
          </a:r>
          <a:r>
            <a:rPr lang="en-US" sz="2000" kern="1200" dirty="0" smtClean="0"/>
            <a:t> de la </a:t>
          </a:r>
          <a:r>
            <a:rPr lang="en-US" sz="2000" kern="1200" dirty="0" err="1" smtClean="0"/>
            <a:t>Comunicación</a:t>
          </a:r>
          <a:r>
            <a:rPr lang="en-US" sz="2000" kern="1200" dirty="0" smtClean="0"/>
            <a:t> (CONEICC).</a:t>
          </a:r>
          <a:endParaRPr lang="es-ES_tradnl" sz="2000" kern="1200" dirty="0"/>
        </a:p>
      </dsp:txBody>
      <dsp:txXfrm>
        <a:off x="131635" y="4811788"/>
        <a:ext cx="7871907" cy="715627"/>
      </dsp:txXfrm>
    </dsp:sp>
    <dsp:sp modelId="{4F2B5BB7-94F5-0F4D-AAF9-A95DE665E0D5}">
      <dsp:nvSpPr>
        <dsp:cNvPr id="0" name=""/>
        <dsp:cNvSpPr/>
      </dsp:nvSpPr>
      <dsp:spPr>
        <a:xfrm>
          <a:off x="131635" y="5527416"/>
          <a:ext cx="1049587" cy="174931"/>
        </a:xfrm>
        <a:prstGeom prst="parallelogram">
          <a:avLst>
            <a:gd name="adj" fmla="val 140840"/>
          </a:avLst>
        </a:prstGeom>
        <a:gradFill rotWithShape="0">
          <a:gsLst>
            <a:gs pos="0">
              <a:schemeClr val="accent2">
                <a:hueOff val="-6323489"/>
                <a:satOff val="-2869"/>
                <a:lumOff val="4941"/>
                <a:alphaOff val="0"/>
                <a:shade val="63000"/>
              </a:schemeClr>
            </a:gs>
            <a:gs pos="30000">
              <a:schemeClr val="accent2">
                <a:hueOff val="-6323489"/>
                <a:satOff val="-2869"/>
                <a:lumOff val="4941"/>
                <a:alphaOff val="0"/>
                <a:shade val="90000"/>
                <a:satMod val="110000"/>
              </a:schemeClr>
            </a:gs>
            <a:gs pos="45000">
              <a:schemeClr val="accent2">
                <a:hueOff val="-6323489"/>
                <a:satOff val="-2869"/>
                <a:lumOff val="4941"/>
                <a:alphaOff val="0"/>
                <a:shade val="100000"/>
                <a:satMod val="118000"/>
              </a:schemeClr>
            </a:gs>
            <a:gs pos="55000">
              <a:schemeClr val="accent2">
                <a:hueOff val="-6323489"/>
                <a:satOff val="-2869"/>
                <a:lumOff val="4941"/>
                <a:alphaOff val="0"/>
                <a:shade val="100000"/>
                <a:satMod val="118000"/>
              </a:schemeClr>
            </a:gs>
            <a:gs pos="73000">
              <a:schemeClr val="accent2">
                <a:hueOff val="-6323489"/>
                <a:satOff val="-2869"/>
                <a:lumOff val="4941"/>
                <a:alphaOff val="0"/>
                <a:shade val="90000"/>
                <a:satMod val="110000"/>
              </a:schemeClr>
            </a:gs>
            <a:gs pos="100000">
              <a:schemeClr val="accent2">
                <a:hueOff val="-6323489"/>
                <a:satOff val="-2869"/>
                <a:lumOff val="4941"/>
                <a:alphaOff val="0"/>
                <a:shade val="63000"/>
              </a:schemeClr>
            </a:gs>
          </a:gsLst>
          <a:lin ang="950000" scaled="1"/>
        </a:gradFill>
        <a:ln w="9525" cap="flat" cmpd="sng" algn="ctr">
          <a:solidFill>
            <a:schemeClr val="accent2">
              <a:hueOff val="-6323489"/>
              <a:satOff val="-2869"/>
              <a:lumOff val="4941"/>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F60528F5-B092-F344-BAB8-FBB18F35CBCC}">
      <dsp:nvSpPr>
        <dsp:cNvPr id="0" name=""/>
        <dsp:cNvSpPr/>
      </dsp:nvSpPr>
      <dsp:spPr>
        <a:xfrm>
          <a:off x="1242449" y="5527416"/>
          <a:ext cx="1049587" cy="174931"/>
        </a:xfrm>
        <a:prstGeom prst="parallelogram">
          <a:avLst>
            <a:gd name="adj" fmla="val 140840"/>
          </a:avLst>
        </a:prstGeom>
        <a:gradFill rotWithShape="0">
          <a:gsLst>
            <a:gs pos="0">
              <a:schemeClr val="accent2">
                <a:hueOff val="-6775167"/>
                <a:satOff val="-3074"/>
                <a:lumOff val="5294"/>
                <a:alphaOff val="0"/>
                <a:shade val="63000"/>
              </a:schemeClr>
            </a:gs>
            <a:gs pos="30000">
              <a:schemeClr val="accent2">
                <a:hueOff val="-6775167"/>
                <a:satOff val="-3074"/>
                <a:lumOff val="5294"/>
                <a:alphaOff val="0"/>
                <a:shade val="90000"/>
                <a:satMod val="110000"/>
              </a:schemeClr>
            </a:gs>
            <a:gs pos="45000">
              <a:schemeClr val="accent2">
                <a:hueOff val="-6775167"/>
                <a:satOff val="-3074"/>
                <a:lumOff val="5294"/>
                <a:alphaOff val="0"/>
                <a:shade val="100000"/>
                <a:satMod val="118000"/>
              </a:schemeClr>
            </a:gs>
            <a:gs pos="55000">
              <a:schemeClr val="accent2">
                <a:hueOff val="-6775167"/>
                <a:satOff val="-3074"/>
                <a:lumOff val="5294"/>
                <a:alphaOff val="0"/>
                <a:shade val="100000"/>
                <a:satMod val="118000"/>
              </a:schemeClr>
            </a:gs>
            <a:gs pos="73000">
              <a:schemeClr val="accent2">
                <a:hueOff val="-6775167"/>
                <a:satOff val="-3074"/>
                <a:lumOff val="5294"/>
                <a:alphaOff val="0"/>
                <a:shade val="90000"/>
                <a:satMod val="110000"/>
              </a:schemeClr>
            </a:gs>
            <a:gs pos="100000">
              <a:schemeClr val="accent2">
                <a:hueOff val="-6775167"/>
                <a:satOff val="-3074"/>
                <a:lumOff val="5294"/>
                <a:alphaOff val="0"/>
                <a:shade val="63000"/>
              </a:schemeClr>
            </a:gs>
          </a:gsLst>
          <a:lin ang="950000" scaled="1"/>
        </a:gradFill>
        <a:ln w="9525" cap="flat" cmpd="sng" algn="ctr">
          <a:solidFill>
            <a:schemeClr val="accent2">
              <a:hueOff val="-6775167"/>
              <a:satOff val="-3074"/>
              <a:lumOff val="5294"/>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CC5CA696-4147-2347-A6FC-589CE9A27D98}">
      <dsp:nvSpPr>
        <dsp:cNvPr id="0" name=""/>
        <dsp:cNvSpPr/>
      </dsp:nvSpPr>
      <dsp:spPr>
        <a:xfrm>
          <a:off x="2353263" y="5527416"/>
          <a:ext cx="1049587" cy="174931"/>
        </a:xfrm>
        <a:prstGeom prst="parallelogram">
          <a:avLst>
            <a:gd name="adj" fmla="val 140840"/>
          </a:avLst>
        </a:prstGeom>
        <a:gradFill rotWithShape="0">
          <a:gsLst>
            <a:gs pos="0">
              <a:schemeClr val="accent2">
                <a:hueOff val="-7226845"/>
                <a:satOff val="-3279"/>
                <a:lumOff val="5646"/>
                <a:alphaOff val="0"/>
                <a:shade val="63000"/>
              </a:schemeClr>
            </a:gs>
            <a:gs pos="30000">
              <a:schemeClr val="accent2">
                <a:hueOff val="-7226845"/>
                <a:satOff val="-3279"/>
                <a:lumOff val="5646"/>
                <a:alphaOff val="0"/>
                <a:shade val="90000"/>
                <a:satMod val="110000"/>
              </a:schemeClr>
            </a:gs>
            <a:gs pos="45000">
              <a:schemeClr val="accent2">
                <a:hueOff val="-7226845"/>
                <a:satOff val="-3279"/>
                <a:lumOff val="5646"/>
                <a:alphaOff val="0"/>
                <a:shade val="100000"/>
                <a:satMod val="118000"/>
              </a:schemeClr>
            </a:gs>
            <a:gs pos="55000">
              <a:schemeClr val="accent2">
                <a:hueOff val="-7226845"/>
                <a:satOff val="-3279"/>
                <a:lumOff val="5646"/>
                <a:alphaOff val="0"/>
                <a:shade val="100000"/>
                <a:satMod val="118000"/>
              </a:schemeClr>
            </a:gs>
            <a:gs pos="73000">
              <a:schemeClr val="accent2">
                <a:hueOff val="-7226845"/>
                <a:satOff val="-3279"/>
                <a:lumOff val="5646"/>
                <a:alphaOff val="0"/>
                <a:shade val="90000"/>
                <a:satMod val="110000"/>
              </a:schemeClr>
            </a:gs>
            <a:gs pos="100000">
              <a:schemeClr val="accent2">
                <a:hueOff val="-7226845"/>
                <a:satOff val="-3279"/>
                <a:lumOff val="5646"/>
                <a:alphaOff val="0"/>
                <a:shade val="63000"/>
              </a:schemeClr>
            </a:gs>
          </a:gsLst>
          <a:lin ang="950000" scaled="1"/>
        </a:gradFill>
        <a:ln w="9525" cap="flat" cmpd="sng" algn="ctr">
          <a:solidFill>
            <a:schemeClr val="accent2">
              <a:hueOff val="-7226845"/>
              <a:satOff val="-3279"/>
              <a:lumOff val="5646"/>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26D1B4EB-8819-E64F-BF07-115CE6168092}">
      <dsp:nvSpPr>
        <dsp:cNvPr id="0" name=""/>
        <dsp:cNvSpPr/>
      </dsp:nvSpPr>
      <dsp:spPr>
        <a:xfrm>
          <a:off x="3464076" y="5527416"/>
          <a:ext cx="1049587" cy="174931"/>
        </a:xfrm>
        <a:prstGeom prst="parallelogram">
          <a:avLst>
            <a:gd name="adj" fmla="val 140840"/>
          </a:avLst>
        </a:prstGeom>
        <a:gradFill rotWithShape="0">
          <a:gsLst>
            <a:gs pos="0">
              <a:schemeClr val="accent2">
                <a:hueOff val="-7678523"/>
                <a:satOff val="-3484"/>
                <a:lumOff val="5999"/>
                <a:alphaOff val="0"/>
                <a:shade val="63000"/>
              </a:schemeClr>
            </a:gs>
            <a:gs pos="30000">
              <a:schemeClr val="accent2">
                <a:hueOff val="-7678523"/>
                <a:satOff val="-3484"/>
                <a:lumOff val="5999"/>
                <a:alphaOff val="0"/>
                <a:shade val="90000"/>
                <a:satMod val="110000"/>
              </a:schemeClr>
            </a:gs>
            <a:gs pos="45000">
              <a:schemeClr val="accent2">
                <a:hueOff val="-7678523"/>
                <a:satOff val="-3484"/>
                <a:lumOff val="5999"/>
                <a:alphaOff val="0"/>
                <a:shade val="100000"/>
                <a:satMod val="118000"/>
              </a:schemeClr>
            </a:gs>
            <a:gs pos="55000">
              <a:schemeClr val="accent2">
                <a:hueOff val="-7678523"/>
                <a:satOff val="-3484"/>
                <a:lumOff val="5999"/>
                <a:alphaOff val="0"/>
                <a:shade val="100000"/>
                <a:satMod val="118000"/>
              </a:schemeClr>
            </a:gs>
            <a:gs pos="73000">
              <a:schemeClr val="accent2">
                <a:hueOff val="-7678523"/>
                <a:satOff val="-3484"/>
                <a:lumOff val="5999"/>
                <a:alphaOff val="0"/>
                <a:shade val="90000"/>
                <a:satMod val="110000"/>
              </a:schemeClr>
            </a:gs>
            <a:gs pos="100000">
              <a:schemeClr val="accent2">
                <a:hueOff val="-7678523"/>
                <a:satOff val="-3484"/>
                <a:lumOff val="5999"/>
                <a:alphaOff val="0"/>
                <a:shade val="63000"/>
              </a:schemeClr>
            </a:gs>
          </a:gsLst>
          <a:lin ang="950000" scaled="1"/>
        </a:gradFill>
        <a:ln w="9525" cap="flat" cmpd="sng" algn="ctr">
          <a:solidFill>
            <a:schemeClr val="accent2">
              <a:hueOff val="-7678523"/>
              <a:satOff val="-3484"/>
              <a:lumOff val="5999"/>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2B11F99E-9E8E-F64D-84E0-264E71452ACF}">
      <dsp:nvSpPr>
        <dsp:cNvPr id="0" name=""/>
        <dsp:cNvSpPr/>
      </dsp:nvSpPr>
      <dsp:spPr>
        <a:xfrm>
          <a:off x="4574890" y="5527416"/>
          <a:ext cx="1049587" cy="174931"/>
        </a:xfrm>
        <a:prstGeom prst="parallelogram">
          <a:avLst>
            <a:gd name="adj" fmla="val 140840"/>
          </a:avLst>
        </a:prstGeom>
        <a:gradFill rotWithShape="0">
          <a:gsLst>
            <a:gs pos="0">
              <a:schemeClr val="accent2">
                <a:hueOff val="-8130201"/>
                <a:satOff val="-3689"/>
                <a:lumOff val="6352"/>
                <a:alphaOff val="0"/>
                <a:shade val="63000"/>
              </a:schemeClr>
            </a:gs>
            <a:gs pos="30000">
              <a:schemeClr val="accent2">
                <a:hueOff val="-8130201"/>
                <a:satOff val="-3689"/>
                <a:lumOff val="6352"/>
                <a:alphaOff val="0"/>
                <a:shade val="90000"/>
                <a:satMod val="110000"/>
              </a:schemeClr>
            </a:gs>
            <a:gs pos="45000">
              <a:schemeClr val="accent2">
                <a:hueOff val="-8130201"/>
                <a:satOff val="-3689"/>
                <a:lumOff val="6352"/>
                <a:alphaOff val="0"/>
                <a:shade val="100000"/>
                <a:satMod val="118000"/>
              </a:schemeClr>
            </a:gs>
            <a:gs pos="55000">
              <a:schemeClr val="accent2">
                <a:hueOff val="-8130201"/>
                <a:satOff val="-3689"/>
                <a:lumOff val="6352"/>
                <a:alphaOff val="0"/>
                <a:shade val="100000"/>
                <a:satMod val="118000"/>
              </a:schemeClr>
            </a:gs>
            <a:gs pos="73000">
              <a:schemeClr val="accent2">
                <a:hueOff val="-8130201"/>
                <a:satOff val="-3689"/>
                <a:lumOff val="6352"/>
                <a:alphaOff val="0"/>
                <a:shade val="90000"/>
                <a:satMod val="110000"/>
              </a:schemeClr>
            </a:gs>
            <a:gs pos="100000">
              <a:schemeClr val="accent2">
                <a:hueOff val="-8130201"/>
                <a:satOff val="-3689"/>
                <a:lumOff val="6352"/>
                <a:alphaOff val="0"/>
                <a:shade val="63000"/>
              </a:schemeClr>
            </a:gs>
          </a:gsLst>
          <a:lin ang="950000" scaled="1"/>
        </a:gradFill>
        <a:ln w="9525" cap="flat" cmpd="sng" algn="ctr">
          <a:solidFill>
            <a:schemeClr val="accent2">
              <a:hueOff val="-8130201"/>
              <a:satOff val="-3689"/>
              <a:lumOff val="6352"/>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E0DE907C-222E-6A40-88B1-961D6B4CA70D}">
      <dsp:nvSpPr>
        <dsp:cNvPr id="0" name=""/>
        <dsp:cNvSpPr/>
      </dsp:nvSpPr>
      <dsp:spPr>
        <a:xfrm>
          <a:off x="5685703" y="5527416"/>
          <a:ext cx="1049587" cy="174931"/>
        </a:xfrm>
        <a:prstGeom prst="parallelogram">
          <a:avLst>
            <a:gd name="adj" fmla="val 140840"/>
          </a:avLst>
        </a:prstGeom>
        <a:gradFill rotWithShape="0">
          <a:gsLst>
            <a:gs pos="0">
              <a:schemeClr val="accent2">
                <a:hueOff val="-8581878"/>
                <a:satOff val="-3894"/>
                <a:lumOff val="6705"/>
                <a:alphaOff val="0"/>
                <a:shade val="63000"/>
              </a:schemeClr>
            </a:gs>
            <a:gs pos="30000">
              <a:schemeClr val="accent2">
                <a:hueOff val="-8581878"/>
                <a:satOff val="-3894"/>
                <a:lumOff val="6705"/>
                <a:alphaOff val="0"/>
                <a:shade val="90000"/>
                <a:satMod val="110000"/>
              </a:schemeClr>
            </a:gs>
            <a:gs pos="45000">
              <a:schemeClr val="accent2">
                <a:hueOff val="-8581878"/>
                <a:satOff val="-3894"/>
                <a:lumOff val="6705"/>
                <a:alphaOff val="0"/>
                <a:shade val="100000"/>
                <a:satMod val="118000"/>
              </a:schemeClr>
            </a:gs>
            <a:gs pos="55000">
              <a:schemeClr val="accent2">
                <a:hueOff val="-8581878"/>
                <a:satOff val="-3894"/>
                <a:lumOff val="6705"/>
                <a:alphaOff val="0"/>
                <a:shade val="100000"/>
                <a:satMod val="118000"/>
              </a:schemeClr>
            </a:gs>
            <a:gs pos="73000">
              <a:schemeClr val="accent2">
                <a:hueOff val="-8581878"/>
                <a:satOff val="-3894"/>
                <a:lumOff val="6705"/>
                <a:alphaOff val="0"/>
                <a:shade val="90000"/>
                <a:satMod val="110000"/>
              </a:schemeClr>
            </a:gs>
            <a:gs pos="100000">
              <a:schemeClr val="accent2">
                <a:hueOff val="-8581878"/>
                <a:satOff val="-3894"/>
                <a:lumOff val="6705"/>
                <a:alphaOff val="0"/>
                <a:shade val="63000"/>
              </a:schemeClr>
            </a:gs>
          </a:gsLst>
          <a:lin ang="950000" scaled="1"/>
        </a:gradFill>
        <a:ln w="9525" cap="flat" cmpd="sng" algn="ctr">
          <a:solidFill>
            <a:schemeClr val="accent2">
              <a:hueOff val="-8581878"/>
              <a:satOff val="-3894"/>
              <a:lumOff val="6705"/>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7D09CF4B-EBFB-D440-85FF-A4D18D69C6DF}">
      <dsp:nvSpPr>
        <dsp:cNvPr id="0" name=""/>
        <dsp:cNvSpPr/>
      </dsp:nvSpPr>
      <dsp:spPr>
        <a:xfrm>
          <a:off x="6796517" y="5527416"/>
          <a:ext cx="1049587" cy="174931"/>
        </a:xfrm>
        <a:prstGeom prst="parallelogram">
          <a:avLst>
            <a:gd name="adj" fmla="val 140840"/>
          </a:avLst>
        </a:prstGeom>
        <a:gradFill rotWithShape="0">
          <a:gsLst>
            <a:gs pos="0">
              <a:schemeClr val="accent2">
                <a:hueOff val="-9033556"/>
                <a:satOff val="-4099"/>
                <a:lumOff val="7058"/>
                <a:alphaOff val="0"/>
                <a:shade val="63000"/>
              </a:schemeClr>
            </a:gs>
            <a:gs pos="30000">
              <a:schemeClr val="accent2">
                <a:hueOff val="-9033556"/>
                <a:satOff val="-4099"/>
                <a:lumOff val="7058"/>
                <a:alphaOff val="0"/>
                <a:shade val="90000"/>
                <a:satMod val="110000"/>
              </a:schemeClr>
            </a:gs>
            <a:gs pos="45000">
              <a:schemeClr val="accent2">
                <a:hueOff val="-9033556"/>
                <a:satOff val="-4099"/>
                <a:lumOff val="7058"/>
                <a:alphaOff val="0"/>
                <a:shade val="100000"/>
                <a:satMod val="118000"/>
              </a:schemeClr>
            </a:gs>
            <a:gs pos="55000">
              <a:schemeClr val="accent2">
                <a:hueOff val="-9033556"/>
                <a:satOff val="-4099"/>
                <a:lumOff val="7058"/>
                <a:alphaOff val="0"/>
                <a:shade val="100000"/>
                <a:satMod val="118000"/>
              </a:schemeClr>
            </a:gs>
            <a:gs pos="73000">
              <a:schemeClr val="accent2">
                <a:hueOff val="-9033556"/>
                <a:satOff val="-4099"/>
                <a:lumOff val="7058"/>
                <a:alphaOff val="0"/>
                <a:shade val="90000"/>
                <a:satMod val="110000"/>
              </a:schemeClr>
            </a:gs>
            <a:gs pos="100000">
              <a:schemeClr val="accent2">
                <a:hueOff val="-9033556"/>
                <a:satOff val="-4099"/>
                <a:lumOff val="7058"/>
                <a:alphaOff val="0"/>
                <a:shade val="63000"/>
              </a:schemeClr>
            </a:gs>
          </a:gsLst>
          <a:lin ang="950000" scaled="1"/>
        </a:gradFill>
        <a:ln w="9525" cap="flat" cmpd="sng" algn="ctr">
          <a:solidFill>
            <a:schemeClr val="accent2">
              <a:hueOff val="-9033556"/>
              <a:satOff val="-4099"/>
              <a:lumOff val="7058"/>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E7592F-048E-0345-92FD-96F4AA624C6F}">
      <dsp:nvSpPr>
        <dsp:cNvPr id="0" name=""/>
        <dsp:cNvSpPr/>
      </dsp:nvSpPr>
      <dsp:spPr>
        <a:xfrm>
          <a:off x="437328" y="501472"/>
          <a:ext cx="7871907" cy="715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b" anchorCtr="0">
          <a:noAutofit/>
        </a:bodyPr>
        <a:lstStyle/>
        <a:p>
          <a:pPr lvl="0" algn="l" defTabSz="622300">
            <a:lnSpc>
              <a:spcPct val="90000"/>
            </a:lnSpc>
            <a:spcBef>
              <a:spcPct val="0"/>
            </a:spcBef>
            <a:spcAft>
              <a:spcPct val="35000"/>
            </a:spcAft>
          </a:pPr>
          <a:r>
            <a:rPr lang="es-ES_tradnl" sz="1400" kern="1200" dirty="0" smtClean="0"/>
            <a:t>Durante las décadas de 1960 y 1970, algunas de las principales universidades públicas y privadas empezaron a impartir la licenciatura en ciencias de la comunicación.</a:t>
          </a:r>
          <a:endParaRPr lang="es-ES_tradnl" sz="1400" kern="1200" dirty="0"/>
        </a:p>
      </dsp:txBody>
      <dsp:txXfrm>
        <a:off x="437328" y="501472"/>
        <a:ext cx="7871907" cy="715627"/>
      </dsp:txXfrm>
    </dsp:sp>
    <dsp:sp modelId="{8A956422-BB71-4A4A-AA69-58646DEAFDBB}">
      <dsp:nvSpPr>
        <dsp:cNvPr id="0" name=""/>
        <dsp:cNvSpPr/>
      </dsp:nvSpPr>
      <dsp:spPr>
        <a:xfrm>
          <a:off x="437328" y="1217100"/>
          <a:ext cx="1049587" cy="174931"/>
        </a:xfrm>
        <a:prstGeom prst="parallelogram">
          <a:avLst>
            <a:gd name="adj" fmla="val 140840"/>
          </a:avLst>
        </a:prstGeom>
        <a:gradFill rotWithShape="0">
          <a:gsLst>
            <a:gs pos="0">
              <a:schemeClr val="accent2">
                <a:hueOff val="0"/>
                <a:satOff val="0"/>
                <a:lumOff val="0"/>
                <a:alphaOff val="0"/>
                <a:shade val="63000"/>
              </a:schemeClr>
            </a:gs>
            <a:gs pos="30000">
              <a:schemeClr val="accent2">
                <a:hueOff val="0"/>
                <a:satOff val="0"/>
                <a:lumOff val="0"/>
                <a:alphaOff val="0"/>
                <a:shade val="90000"/>
                <a:satMod val="110000"/>
              </a:schemeClr>
            </a:gs>
            <a:gs pos="45000">
              <a:schemeClr val="accent2">
                <a:hueOff val="0"/>
                <a:satOff val="0"/>
                <a:lumOff val="0"/>
                <a:alphaOff val="0"/>
                <a:shade val="100000"/>
                <a:satMod val="118000"/>
              </a:schemeClr>
            </a:gs>
            <a:gs pos="55000">
              <a:schemeClr val="accent2">
                <a:hueOff val="0"/>
                <a:satOff val="0"/>
                <a:lumOff val="0"/>
                <a:alphaOff val="0"/>
                <a:shade val="100000"/>
                <a:satMod val="118000"/>
              </a:schemeClr>
            </a:gs>
            <a:gs pos="73000">
              <a:schemeClr val="accent2">
                <a:hueOff val="0"/>
                <a:satOff val="0"/>
                <a:lumOff val="0"/>
                <a:alphaOff val="0"/>
                <a:shade val="90000"/>
                <a:satMod val="110000"/>
              </a:schemeClr>
            </a:gs>
            <a:gs pos="100000">
              <a:schemeClr val="accent2">
                <a:hueOff val="0"/>
                <a:satOff val="0"/>
                <a:lumOff val="0"/>
                <a:alphaOff val="0"/>
                <a:shade val="63000"/>
              </a:schemeClr>
            </a:gs>
          </a:gsLst>
          <a:lin ang="950000" scaled="1"/>
        </a:gradFill>
        <a:ln w="9525" cap="flat" cmpd="sng" algn="ctr">
          <a:solidFill>
            <a:schemeClr val="accent2">
              <a:hueOff val="0"/>
              <a:satOff val="0"/>
              <a:lumOff val="0"/>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F329A67C-7A98-7A4B-AA77-05A8CEEA9D30}">
      <dsp:nvSpPr>
        <dsp:cNvPr id="0" name=""/>
        <dsp:cNvSpPr/>
      </dsp:nvSpPr>
      <dsp:spPr>
        <a:xfrm>
          <a:off x="1548141" y="1217100"/>
          <a:ext cx="1049587" cy="174931"/>
        </a:xfrm>
        <a:prstGeom prst="parallelogram">
          <a:avLst>
            <a:gd name="adj" fmla="val 140840"/>
          </a:avLst>
        </a:prstGeom>
        <a:gradFill rotWithShape="0">
          <a:gsLst>
            <a:gs pos="0">
              <a:schemeClr val="accent2">
                <a:hueOff val="-265693"/>
                <a:satOff val="-121"/>
                <a:lumOff val="208"/>
                <a:alphaOff val="0"/>
                <a:shade val="63000"/>
              </a:schemeClr>
            </a:gs>
            <a:gs pos="30000">
              <a:schemeClr val="accent2">
                <a:hueOff val="-265693"/>
                <a:satOff val="-121"/>
                <a:lumOff val="208"/>
                <a:alphaOff val="0"/>
                <a:shade val="90000"/>
                <a:satMod val="110000"/>
              </a:schemeClr>
            </a:gs>
            <a:gs pos="45000">
              <a:schemeClr val="accent2">
                <a:hueOff val="-265693"/>
                <a:satOff val="-121"/>
                <a:lumOff val="208"/>
                <a:alphaOff val="0"/>
                <a:shade val="100000"/>
                <a:satMod val="118000"/>
              </a:schemeClr>
            </a:gs>
            <a:gs pos="55000">
              <a:schemeClr val="accent2">
                <a:hueOff val="-265693"/>
                <a:satOff val="-121"/>
                <a:lumOff val="208"/>
                <a:alphaOff val="0"/>
                <a:shade val="100000"/>
                <a:satMod val="118000"/>
              </a:schemeClr>
            </a:gs>
            <a:gs pos="73000">
              <a:schemeClr val="accent2">
                <a:hueOff val="-265693"/>
                <a:satOff val="-121"/>
                <a:lumOff val="208"/>
                <a:alphaOff val="0"/>
                <a:shade val="90000"/>
                <a:satMod val="110000"/>
              </a:schemeClr>
            </a:gs>
            <a:gs pos="100000">
              <a:schemeClr val="accent2">
                <a:hueOff val="-265693"/>
                <a:satOff val="-121"/>
                <a:lumOff val="208"/>
                <a:alphaOff val="0"/>
                <a:shade val="63000"/>
              </a:schemeClr>
            </a:gs>
          </a:gsLst>
          <a:lin ang="950000" scaled="1"/>
        </a:gradFill>
        <a:ln w="9525" cap="flat" cmpd="sng" algn="ctr">
          <a:solidFill>
            <a:schemeClr val="accent2">
              <a:hueOff val="-265693"/>
              <a:satOff val="-121"/>
              <a:lumOff val="208"/>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09106C26-F054-8949-BE39-1DA96D1E06FA}">
      <dsp:nvSpPr>
        <dsp:cNvPr id="0" name=""/>
        <dsp:cNvSpPr/>
      </dsp:nvSpPr>
      <dsp:spPr>
        <a:xfrm>
          <a:off x="2658955" y="1217100"/>
          <a:ext cx="1049587" cy="174931"/>
        </a:xfrm>
        <a:prstGeom prst="parallelogram">
          <a:avLst>
            <a:gd name="adj" fmla="val 140840"/>
          </a:avLst>
        </a:prstGeom>
        <a:gradFill rotWithShape="0">
          <a:gsLst>
            <a:gs pos="0">
              <a:schemeClr val="accent2">
                <a:hueOff val="-531386"/>
                <a:satOff val="-241"/>
                <a:lumOff val="415"/>
                <a:alphaOff val="0"/>
                <a:shade val="63000"/>
              </a:schemeClr>
            </a:gs>
            <a:gs pos="30000">
              <a:schemeClr val="accent2">
                <a:hueOff val="-531386"/>
                <a:satOff val="-241"/>
                <a:lumOff val="415"/>
                <a:alphaOff val="0"/>
                <a:shade val="90000"/>
                <a:satMod val="110000"/>
              </a:schemeClr>
            </a:gs>
            <a:gs pos="45000">
              <a:schemeClr val="accent2">
                <a:hueOff val="-531386"/>
                <a:satOff val="-241"/>
                <a:lumOff val="415"/>
                <a:alphaOff val="0"/>
                <a:shade val="100000"/>
                <a:satMod val="118000"/>
              </a:schemeClr>
            </a:gs>
            <a:gs pos="55000">
              <a:schemeClr val="accent2">
                <a:hueOff val="-531386"/>
                <a:satOff val="-241"/>
                <a:lumOff val="415"/>
                <a:alphaOff val="0"/>
                <a:shade val="100000"/>
                <a:satMod val="118000"/>
              </a:schemeClr>
            </a:gs>
            <a:gs pos="73000">
              <a:schemeClr val="accent2">
                <a:hueOff val="-531386"/>
                <a:satOff val="-241"/>
                <a:lumOff val="415"/>
                <a:alphaOff val="0"/>
                <a:shade val="90000"/>
                <a:satMod val="110000"/>
              </a:schemeClr>
            </a:gs>
            <a:gs pos="100000">
              <a:schemeClr val="accent2">
                <a:hueOff val="-531386"/>
                <a:satOff val="-241"/>
                <a:lumOff val="415"/>
                <a:alphaOff val="0"/>
                <a:shade val="63000"/>
              </a:schemeClr>
            </a:gs>
          </a:gsLst>
          <a:lin ang="950000" scaled="1"/>
        </a:gradFill>
        <a:ln w="9525" cap="flat" cmpd="sng" algn="ctr">
          <a:solidFill>
            <a:schemeClr val="accent2">
              <a:hueOff val="-531386"/>
              <a:satOff val="-241"/>
              <a:lumOff val="415"/>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265E8079-87CD-8849-AC41-BC3E2D1CE911}">
      <dsp:nvSpPr>
        <dsp:cNvPr id="0" name=""/>
        <dsp:cNvSpPr/>
      </dsp:nvSpPr>
      <dsp:spPr>
        <a:xfrm>
          <a:off x="3769769" y="1217100"/>
          <a:ext cx="1049587" cy="174931"/>
        </a:xfrm>
        <a:prstGeom prst="parallelogram">
          <a:avLst>
            <a:gd name="adj" fmla="val 140840"/>
          </a:avLst>
        </a:prstGeom>
        <a:gradFill rotWithShape="0">
          <a:gsLst>
            <a:gs pos="0">
              <a:schemeClr val="accent2">
                <a:hueOff val="-797078"/>
                <a:satOff val="-362"/>
                <a:lumOff val="623"/>
                <a:alphaOff val="0"/>
                <a:shade val="63000"/>
              </a:schemeClr>
            </a:gs>
            <a:gs pos="30000">
              <a:schemeClr val="accent2">
                <a:hueOff val="-797078"/>
                <a:satOff val="-362"/>
                <a:lumOff val="623"/>
                <a:alphaOff val="0"/>
                <a:shade val="90000"/>
                <a:satMod val="110000"/>
              </a:schemeClr>
            </a:gs>
            <a:gs pos="45000">
              <a:schemeClr val="accent2">
                <a:hueOff val="-797078"/>
                <a:satOff val="-362"/>
                <a:lumOff val="623"/>
                <a:alphaOff val="0"/>
                <a:shade val="100000"/>
                <a:satMod val="118000"/>
              </a:schemeClr>
            </a:gs>
            <a:gs pos="55000">
              <a:schemeClr val="accent2">
                <a:hueOff val="-797078"/>
                <a:satOff val="-362"/>
                <a:lumOff val="623"/>
                <a:alphaOff val="0"/>
                <a:shade val="100000"/>
                <a:satMod val="118000"/>
              </a:schemeClr>
            </a:gs>
            <a:gs pos="73000">
              <a:schemeClr val="accent2">
                <a:hueOff val="-797078"/>
                <a:satOff val="-362"/>
                <a:lumOff val="623"/>
                <a:alphaOff val="0"/>
                <a:shade val="90000"/>
                <a:satMod val="110000"/>
              </a:schemeClr>
            </a:gs>
            <a:gs pos="100000">
              <a:schemeClr val="accent2">
                <a:hueOff val="-797078"/>
                <a:satOff val="-362"/>
                <a:lumOff val="623"/>
                <a:alphaOff val="0"/>
                <a:shade val="63000"/>
              </a:schemeClr>
            </a:gs>
          </a:gsLst>
          <a:lin ang="950000" scaled="1"/>
        </a:gradFill>
        <a:ln w="9525" cap="flat" cmpd="sng" algn="ctr">
          <a:solidFill>
            <a:schemeClr val="accent2">
              <a:hueOff val="-797078"/>
              <a:satOff val="-362"/>
              <a:lumOff val="623"/>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FDE808DE-96E4-8B48-9938-53003AC7F5B2}">
      <dsp:nvSpPr>
        <dsp:cNvPr id="0" name=""/>
        <dsp:cNvSpPr/>
      </dsp:nvSpPr>
      <dsp:spPr>
        <a:xfrm>
          <a:off x="4880582" y="1217100"/>
          <a:ext cx="1049587" cy="174931"/>
        </a:xfrm>
        <a:prstGeom prst="parallelogram">
          <a:avLst>
            <a:gd name="adj" fmla="val 140840"/>
          </a:avLst>
        </a:prstGeom>
        <a:gradFill rotWithShape="0">
          <a:gsLst>
            <a:gs pos="0">
              <a:schemeClr val="accent2">
                <a:hueOff val="-1062771"/>
                <a:satOff val="-482"/>
                <a:lumOff val="830"/>
                <a:alphaOff val="0"/>
                <a:shade val="63000"/>
              </a:schemeClr>
            </a:gs>
            <a:gs pos="30000">
              <a:schemeClr val="accent2">
                <a:hueOff val="-1062771"/>
                <a:satOff val="-482"/>
                <a:lumOff val="830"/>
                <a:alphaOff val="0"/>
                <a:shade val="90000"/>
                <a:satMod val="110000"/>
              </a:schemeClr>
            </a:gs>
            <a:gs pos="45000">
              <a:schemeClr val="accent2">
                <a:hueOff val="-1062771"/>
                <a:satOff val="-482"/>
                <a:lumOff val="830"/>
                <a:alphaOff val="0"/>
                <a:shade val="100000"/>
                <a:satMod val="118000"/>
              </a:schemeClr>
            </a:gs>
            <a:gs pos="55000">
              <a:schemeClr val="accent2">
                <a:hueOff val="-1062771"/>
                <a:satOff val="-482"/>
                <a:lumOff val="830"/>
                <a:alphaOff val="0"/>
                <a:shade val="100000"/>
                <a:satMod val="118000"/>
              </a:schemeClr>
            </a:gs>
            <a:gs pos="73000">
              <a:schemeClr val="accent2">
                <a:hueOff val="-1062771"/>
                <a:satOff val="-482"/>
                <a:lumOff val="830"/>
                <a:alphaOff val="0"/>
                <a:shade val="90000"/>
                <a:satMod val="110000"/>
              </a:schemeClr>
            </a:gs>
            <a:gs pos="100000">
              <a:schemeClr val="accent2">
                <a:hueOff val="-1062771"/>
                <a:satOff val="-482"/>
                <a:lumOff val="830"/>
                <a:alphaOff val="0"/>
                <a:shade val="63000"/>
              </a:schemeClr>
            </a:gs>
          </a:gsLst>
          <a:lin ang="950000" scaled="1"/>
        </a:gradFill>
        <a:ln w="9525" cap="flat" cmpd="sng" algn="ctr">
          <a:solidFill>
            <a:schemeClr val="accent2">
              <a:hueOff val="-1062771"/>
              <a:satOff val="-482"/>
              <a:lumOff val="830"/>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A7725FE1-AC35-BC4A-BC17-2ACCFBA77B44}">
      <dsp:nvSpPr>
        <dsp:cNvPr id="0" name=""/>
        <dsp:cNvSpPr/>
      </dsp:nvSpPr>
      <dsp:spPr>
        <a:xfrm>
          <a:off x="5991396" y="1217100"/>
          <a:ext cx="1049587" cy="174931"/>
        </a:xfrm>
        <a:prstGeom prst="parallelogram">
          <a:avLst>
            <a:gd name="adj" fmla="val 140840"/>
          </a:avLst>
        </a:prstGeom>
        <a:gradFill rotWithShape="0">
          <a:gsLst>
            <a:gs pos="0">
              <a:schemeClr val="accent2">
                <a:hueOff val="-1328464"/>
                <a:satOff val="-603"/>
                <a:lumOff val="1038"/>
                <a:alphaOff val="0"/>
                <a:shade val="63000"/>
              </a:schemeClr>
            </a:gs>
            <a:gs pos="30000">
              <a:schemeClr val="accent2">
                <a:hueOff val="-1328464"/>
                <a:satOff val="-603"/>
                <a:lumOff val="1038"/>
                <a:alphaOff val="0"/>
                <a:shade val="90000"/>
                <a:satMod val="110000"/>
              </a:schemeClr>
            </a:gs>
            <a:gs pos="45000">
              <a:schemeClr val="accent2">
                <a:hueOff val="-1328464"/>
                <a:satOff val="-603"/>
                <a:lumOff val="1038"/>
                <a:alphaOff val="0"/>
                <a:shade val="100000"/>
                <a:satMod val="118000"/>
              </a:schemeClr>
            </a:gs>
            <a:gs pos="55000">
              <a:schemeClr val="accent2">
                <a:hueOff val="-1328464"/>
                <a:satOff val="-603"/>
                <a:lumOff val="1038"/>
                <a:alphaOff val="0"/>
                <a:shade val="100000"/>
                <a:satMod val="118000"/>
              </a:schemeClr>
            </a:gs>
            <a:gs pos="73000">
              <a:schemeClr val="accent2">
                <a:hueOff val="-1328464"/>
                <a:satOff val="-603"/>
                <a:lumOff val="1038"/>
                <a:alphaOff val="0"/>
                <a:shade val="90000"/>
                <a:satMod val="110000"/>
              </a:schemeClr>
            </a:gs>
            <a:gs pos="100000">
              <a:schemeClr val="accent2">
                <a:hueOff val="-1328464"/>
                <a:satOff val="-603"/>
                <a:lumOff val="1038"/>
                <a:alphaOff val="0"/>
                <a:shade val="63000"/>
              </a:schemeClr>
            </a:gs>
          </a:gsLst>
          <a:lin ang="950000" scaled="1"/>
        </a:gradFill>
        <a:ln w="9525" cap="flat" cmpd="sng" algn="ctr">
          <a:solidFill>
            <a:schemeClr val="accent2">
              <a:hueOff val="-1328464"/>
              <a:satOff val="-603"/>
              <a:lumOff val="1038"/>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9A06D707-0B5C-4A40-94EC-9625829B5E4A}">
      <dsp:nvSpPr>
        <dsp:cNvPr id="0" name=""/>
        <dsp:cNvSpPr/>
      </dsp:nvSpPr>
      <dsp:spPr>
        <a:xfrm>
          <a:off x="7102209" y="1217100"/>
          <a:ext cx="1049587" cy="174931"/>
        </a:xfrm>
        <a:prstGeom prst="parallelogram">
          <a:avLst>
            <a:gd name="adj" fmla="val 140840"/>
          </a:avLst>
        </a:prstGeom>
        <a:gradFill rotWithShape="0">
          <a:gsLst>
            <a:gs pos="0">
              <a:schemeClr val="accent2">
                <a:hueOff val="-1594157"/>
                <a:satOff val="-723"/>
                <a:lumOff val="1246"/>
                <a:alphaOff val="0"/>
                <a:shade val="63000"/>
              </a:schemeClr>
            </a:gs>
            <a:gs pos="30000">
              <a:schemeClr val="accent2">
                <a:hueOff val="-1594157"/>
                <a:satOff val="-723"/>
                <a:lumOff val="1246"/>
                <a:alphaOff val="0"/>
                <a:shade val="90000"/>
                <a:satMod val="110000"/>
              </a:schemeClr>
            </a:gs>
            <a:gs pos="45000">
              <a:schemeClr val="accent2">
                <a:hueOff val="-1594157"/>
                <a:satOff val="-723"/>
                <a:lumOff val="1246"/>
                <a:alphaOff val="0"/>
                <a:shade val="100000"/>
                <a:satMod val="118000"/>
              </a:schemeClr>
            </a:gs>
            <a:gs pos="55000">
              <a:schemeClr val="accent2">
                <a:hueOff val="-1594157"/>
                <a:satOff val="-723"/>
                <a:lumOff val="1246"/>
                <a:alphaOff val="0"/>
                <a:shade val="100000"/>
                <a:satMod val="118000"/>
              </a:schemeClr>
            </a:gs>
            <a:gs pos="73000">
              <a:schemeClr val="accent2">
                <a:hueOff val="-1594157"/>
                <a:satOff val="-723"/>
                <a:lumOff val="1246"/>
                <a:alphaOff val="0"/>
                <a:shade val="90000"/>
                <a:satMod val="110000"/>
              </a:schemeClr>
            </a:gs>
            <a:gs pos="100000">
              <a:schemeClr val="accent2">
                <a:hueOff val="-1594157"/>
                <a:satOff val="-723"/>
                <a:lumOff val="1246"/>
                <a:alphaOff val="0"/>
                <a:shade val="63000"/>
              </a:schemeClr>
            </a:gs>
          </a:gsLst>
          <a:lin ang="950000" scaled="1"/>
        </a:gradFill>
        <a:ln w="9525" cap="flat" cmpd="sng" algn="ctr">
          <a:solidFill>
            <a:schemeClr val="accent2">
              <a:hueOff val="-1594157"/>
              <a:satOff val="-723"/>
              <a:lumOff val="1246"/>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E0DD396C-8DCD-8D41-8786-1CC0FC12162F}">
      <dsp:nvSpPr>
        <dsp:cNvPr id="0" name=""/>
        <dsp:cNvSpPr/>
      </dsp:nvSpPr>
      <dsp:spPr>
        <a:xfrm>
          <a:off x="437328" y="1510634"/>
          <a:ext cx="7871907" cy="715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b" anchorCtr="0">
          <a:noAutofit/>
        </a:bodyPr>
        <a:lstStyle/>
        <a:p>
          <a:pPr lvl="0" algn="l" defTabSz="622300">
            <a:lnSpc>
              <a:spcPct val="90000"/>
            </a:lnSpc>
            <a:spcBef>
              <a:spcPct val="0"/>
            </a:spcBef>
            <a:spcAft>
              <a:spcPct val="35000"/>
            </a:spcAft>
          </a:pPr>
          <a:r>
            <a:rPr lang="es-ES_tradnl" sz="1400" kern="1200" dirty="0" smtClean="0"/>
            <a:t>En 1962, el Instituto Pío XII (hoy Universidad del Valle de Atemajac) en la ciudad de Guadalajara. </a:t>
          </a:r>
        </a:p>
        <a:p>
          <a:pPr lvl="0" algn="l" defTabSz="622300">
            <a:lnSpc>
              <a:spcPct val="90000"/>
            </a:lnSpc>
            <a:spcBef>
              <a:spcPct val="0"/>
            </a:spcBef>
            <a:spcAft>
              <a:spcPct val="35000"/>
            </a:spcAft>
          </a:pPr>
          <a:r>
            <a:rPr lang="es-ES_tradnl" sz="1400" kern="1200" dirty="0" smtClean="0"/>
            <a:t>La UNAM, en 1963.</a:t>
          </a:r>
          <a:endParaRPr lang="es-ES_tradnl" sz="1400" kern="1200" dirty="0"/>
        </a:p>
      </dsp:txBody>
      <dsp:txXfrm>
        <a:off x="437328" y="1510634"/>
        <a:ext cx="7871907" cy="715627"/>
      </dsp:txXfrm>
    </dsp:sp>
    <dsp:sp modelId="{888D5681-32F0-D04F-AE86-1BE1F80269F8}">
      <dsp:nvSpPr>
        <dsp:cNvPr id="0" name=""/>
        <dsp:cNvSpPr/>
      </dsp:nvSpPr>
      <dsp:spPr>
        <a:xfrm>
          <a:off x="437328" y="2226262"/>
          <a:ext cx="1049587" cy="174931"/>
        </a:xfrm>
        <a:prstGeom prst="parallelogram">
          <a:avLst>
            <a:gd name="adj" fmla="val 140840"/>
          </a:avLst>
        </a:prstGeom>
        <a:gradFill rotWithShape="0">
          <a:gsLst>
            <a:gs pos="0">
              <a:schemeClr val="accent2">
                <a:hueOff val="-1859850"/>
                <a:satOff val="-844"/>
                <a:lumOff val="1453"/>
                <a:alphaOff val="0"/>
                <a:shade val="63000"/>
              </a:schemeClr>
            </a:gs>
            <a:gs pos="30000">
              <a:schemeClr val="accent2">
                <a:hueOff val="-1859850"/>
                <a:satOff val="-844"/>
                <a:lumOff val="1453"/>
                <a:alphaOff val="0"/>
                <a:shade val="90000"/>
                <a:satMod val="110000"/>
              </a:schemeClr>
            </a:gs>
            <a:gs pos="45000">
              <a:schemeClr val="accent2">
                <a:hueOff val="-1859850"/>
                <a:satOff val="-844"/>
                <a:lumOff val="1453"/>
                <a:alphaOff val="0"/>
                <a:shade val="100000"/>
                <a:satMod val="118000"/>
              </a:schemeClr>
            </a:gs>
            <a:gs pos="55000">
              <a:schemeClr val="accent2">
                <a:hueOff val="-1859850"/>
                <a:satOff val="-844"/>
                <a:lumOff val="1453"/>
                <a:alphaOff val="0"/>
                <a:shade val="100000"/>
                <a:satMod val="118000"/>
              </a:schemeClr>
            </a:gs>
            <a:gs pos="73000">
              <a:schemeClr val="accent2">
                <a:hueOff val="-1859850"/>
                <a:satOff val="-844"/>
                <a:lumOff val="1453"/>
                <a:alphaOff val="0"/>
                <a:shade val="90000"/>
                <a:satMod val="110000"/>
              </a:schemeClr>
            </a:gs>
            <a:gs pos="100000">
              <a:schemeClr val="accent2">
                <a:hueOff val="-1859850"/>
                <a:satOff val="-844"/>
                <a:lumOff val="1453"/>
                <a:alphaOff val="0"/>
                <a:shade val="63000"/>
              </a:schemeClr>
            </a:gs>
          </a:gsLst>
          <a:lin ang="950000" scaled="1"/>
        </a:gradFill>
        <a:ln w="9525" cap="flat" cmpd="sng" algn="ctr">
          <a:solidFill>
            <a:schemeClr val="accent2">
              <a:hueOff val="-1859850"/>
              <a:satOff val="-844"/>
              <a:lumOff val="1453"/>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14AF7838-E375-4F43-87D2-6A053499DFE6}">
      <dsp:nvSpPr>
        <dsp:cNvPr id="0" name=""/>
        <dsp:cNvSpPr/>
      </dsp:nvSpPr>
      <dsp:spPr>
        <a:xfrm>
          <a:off x="1548141" y="2226262"/>
          <a:ext cx="1049587" cy="174931"/>
        </a:xfrm>
        <a:prstGeom prst="parallelogram">
          <a:avLst>
            <a:gd name="adj" fmla="val 140840"/>
          </a:avLst>
        </a:prstGeom>
        <a:gradFill rotWithShape="0">
          <a:gsLst>
            <a:gs pos="0">
              <a:schemeClr val="accent2">
                <a:hueOff val="-2125543"/>
                <a:satOff val="-964"/>
                <a:lumOff val="1661"/>
                <a:alphaOff val="0"/>
                <a:shade val="63000"/>
              </a:schemeClr>
            </a:gs>
            <a:gs pos="30000">
              <a:schemeClr val="accent2">
                <a:hueOff val="-2125543"/>
                <a:satOff val="-964"/>
                <a:lumOff val="1661"/>
                <a:alphaOff val="0"/>
                <a:shade val="90000"/>
                <a:satMod val="110000"/>
              </a:schemeClr>
            </a:gs>
            <a:gs pos="45000">
              <a:schemeClr val="accent2">
                <a:hueOff val="-2125543"/>
                <a:satOff val="-964"/>
                <a:lumOff val="1661"/>
                <a:alphaOff val="0"/>
                <a:shade val="100000"/>
                <a:satMod val="118000"/>
              </a:schemeClr>
            </a:gs>
            <a:gs pos="55000">
              <a:schemeClr val="accent2">
                <a:hueOff val="-2125543"/>
                <a:satOff val="-964"/>
                <a:lumOff val="1661"/>
                <a:alphaOff val="0"/>
                <a:shade val="100000"/>
                <a:satMod val="118000"/>
              </a:schemeClr>
            </a:gs>
            <a:gs pos="73000">
              <a:schemeClr val="accent2">
                <a:hueOff val="-2125543"/>
                <a:satOff val="-964"/>
                <a:lumOff val="1661"/>
                <a:alphaOff val="0"/>
                <a:shade val="90000"/>
                <a:satMod val="110000"/>
              </a:schemeClr>
            </a:gs>
            <a:gs pos="100000">
              <a:schemeClr val="accent2">
                <a:hueOff val="-2125543"/>
                <a:satOff val="-964"/>
                <a:lumOff val="1661"/>
                <a:alphaOff val="0"/>
                <a:shade val="63000"/>
              </a:schemeClr>
            </a:gs>
          </a:gsLst>
          <a:lin ang="950000" scaled="1"/>
        </a:gradFill>
        <a:ln w="9525" cap="flat" cmpd="sng" algn="ctr">
          <a:solidFill>
            <a:schemeClr val="accent2">
              <a:hueOff val="-2125543"/>
              <a:satOff val="-964"/>
              <a:lumOff val="1661"/>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0E24E26B-B6E7-934B-8A5A-52B852B66A30}">
      <dsp:nvSpPr>
        <dsp:cNvPr id="0" name=""/>
        <dsp:cNvSpPr/>
      </dsp:nvSpPr>
      <dsp:spPr>
        <a:xfrm>
          <a:off x="2658955" y="2226262"/>
          <a:ext cx="1049587" cy="174931"/>
        </a:xfrm>
        <a:prstGeom prst="parallelogram">
          <a:avLst>
            <a:gd name="adj" fmla="val 140840"/>
          </a:avLst>
        </a:prstGeom>
        <a:gradFill rotWithShape="0">
          <a:gsLst>
            <a:gs pos="0">
              <a:schemeClr val="accent2">
                <a:hueOff val="-2391235"/>
                <a:satOff val="-1085"/>
                <a:lumOff val="1868"/>
                <a:alphaOff val="0"/>
                <a:shade val="63000"/>
              </a:schemeClr>
            </a:gs>
            <a:gs pos="30000">
              <a:schemeClr val="accent2">
                <a:hueOff val="-2391235"/>
                <a:satOff val="-1085"/>
                <a:lumOff val="1868"/>
                <a:alphaOff val="0"/>
                <a:shade val="90000"/>
                <a:satMod val="110000"/>
              </a:schemeClr>
            </a:gs>
            <a:gs pos="45000">
              <a:schemeClr val="accent2">
                <a:hueOff val="-2391235"/>
                <a:satOff val="-1085"/>
                <a:lumOff val="1868"/>
                <a:alphaOff val="0"/>
                <a:shade val="100000"/>
                <a:satMod val="118000"/>
              </a:schemeClr>
            </a:gs>
            <a:gs pos="55000">
              <a:schemeClr val="accent2">
                <a:hueOff val="-2391235"/>
                <a:satOff val="-1085"/>
                <a:lumOff val="1868"/>
                <a:alphaOff val="0"/>
                <a:shade val="100000"/>
                <a:satMod val="118000"/>
              </a:schemeClr>
            </a:gs>
            <a:gs pos="73000">
              <a:schemeClr val="accent2">
                <a:hueOff val="-2391235"/>
                <a:satOff val="-1085"/>
                <a:lumOff val="1868"/>
                <a:alphaOff val="0"/>
                <a:shade val="90000"/>
                <a:satMod val="110000"/>
              </a:schemeClr>
            </a:gs>
            <a:gs pos="100000">
              <a:schemeClr val="accent2">
                <a:hueOff val="-2391235"/>
                <a:satOff val="-1085"/>
                <a:lumOff val="1868"/>
                <a:alphaOff val="0"/>
                <a:shade val="63000"/>
              </a:schemeClr>
            </a:gs>
          </a:gsLst>
          <a:lin ang="950000" scaled="1"/>
        </a:gradFill>
        <a:ln w="9525" cap="flat" cmpd="sng" algn="ctr">
          <a:solidFill>
            <a:schemeClr val="accent2">
              <a:hueOff val="-2391235"/>
              <a:satOff val="-1085"/>
              <a:lumOff val="1868"/>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7B4E6A33-FF70-DF44-AB42-28F0E57DC5CF}">
      <dsp:nvSpPr>
        <dsp:cNvPr id="0" name=""/>
        <dsp:cNvSpPr/>
      </dsp:nvSpPr>
      <dsp:spPr>
        <a:xfrm>
          <a:off x="3769769" y="2226262"/>
          <a:ext cx="1049587" cy="174931"/>
        </a:xfrm>
        <a:prstGeom prst="parallelogram">
          <a:avLst>
            <a:gd name="adj" fmla="val 140840"/>
          </a:avLst>
        </a:prstGeom>
        <a:gradFill rotWithShape="0">
          <a:gsLst>
            <a:gs pos="0">
              <a:schemeClr val="accent2">
                <a:hueOff val="-2656928"/>
                <a:satOff val="-1206"/>
                <a:lumOff val="2076"/>
                <a:alphaOff val="0"/>
                <a:shade val="63000"/>
              </a:schemeClr>
            </a:gs>
            <a:gs pos="30000">
              <a:schemeClr val="accent2">
                <a:hueOff val="-2656928"/>
                <a:satOff val="-1206"/>
                <a:lumOff val="2076"/>
                <a:alphaOff val="0"/>
                <a:shade val="90000"/>
                <a:satMod val="110000"/>
              </a:schemeClr>
            </a:gs>
            <a:gs pos="45000">
              <a:schemeClr val="accent2">
                <a:hueOff val="-2656928"/>
                <a:satOff val="-1206"/>
                <a:lumOff val="2076"/>
                <a:alphaOff val="0"/>
                <a:shade val="100000"/>
                <a:satMod val="118000"/>
              </a:schemeClr>
            </a:gs>
            <a:gs pos="55000">
              <a:schemeClr val="accent2">
                <a:hueOff val="-2656928"/>
                <a:satOff val="-1206"/>
                <a:lumOff val="2076"/>
                <a:alphaOff val="0"/>
                <a:shade val="100000"/>
                <a:satMod val="118000"/>
              </a:schemeClr>
            </a:gs>
            <a:gs pos="73000">
              <a:schemeClr val="accent2">
                <a:hueOff val="-2656928"/>
                <a:satOff val="-1206"/>
                <a:lumOff val="2076"/>
                <a:alphaOff val="0"/>
                <a:shade val="90000"/>
                <a:satMod val="110000"/>
              </a:schemeClr>
            </a:gs>
            <a:gs pos="100000">
              <a:schemeClr val="accent2">
                <a:hueOff val="-2656928"/>
                <a:satOff val="-1206"/>
                <a:lumOff val="2076"/>
                <a:alphaOff val="0"/>
                <a:shade val="63000"/>
              </a:schemeClr>
            </a:gs>
          </a:gsLst>
          <a:lin ang="950000" scaled="1"/>
        </a:gradFill>
        <a:ln w="9525" cap="flat" cmpd="sng" algn="ctr">
          <a:solidFill>
            <a:schemeClr val="accent2">
              <a:hueOff val="-2656928"/>
              <a:satOff val="-1206"/>
              <a:lumOff val="2076"/>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9881EFCE-CB5A-4147-AB84-2E70C9DCBEB4}">
      <dsp:nvSpPr>
        <dsp:cNvPr id="0" name=""/>
        <dsp:cNvSpPr/>
      </dsp:nvSpPr>
      <dsp:spPr>
        <a:xfrm>
          <a:off x="4880582" y="2226262"/>
          <a:ext cx="1049587" cy="174931"/>
        </a:xfrm>
        <a:prstGeom prst="parallelogram">
          <a:avLst>
            <a:gd name="adj" fmla="val 140840"/>
          </a:avLst>
        </a:prstGeom>
        <a:gradFill rotWithShape="0">
          <a:gsLst>
            <a:gs pos="0">
              <a:schemeClr val="accent2">
                <a:hueOff val="-2922621"/>
                <a:satOff val="-1326"/>
                <a:lumOff val="2283"/>
                <a:alphaOff val="0"/>
                <a:shade val="63000"/>
              </a:schemeClr>
            </a:gs>
            <a:gs pos="30000">
              <a:schemeClr val="accent2">
                <a:hueOff val="-2922621"/>
                <a:satOff val="-1326"/>
                <a:lumOff val="2283"/>
                <a:alphaOff val="0"/>
                <a:shade val="90000"/>
                <a:satMod val="110000"/>
              </a:schemeClr>
            </a:gs>
            <a:gs pos="45000">
              <a:schemeClr val="accent2">
                <a:hueOff val="-2922621"/>
                <a:satOff val="-1326"/>
                <a:lumOff val="2283"/>
                <a:alphaOff val="0"/>
                <a:shade val="100000"/>
                <a:satMod val="118000"/>
              </a:schemeClr>
            </a:gs>
            <a:gs pos="55000">
              <a:schemeClr val="accent2">
                <a:hueOff val="-2922621"/>
                <a:satOff val="-1326"/>
                <a:lumOff val="2283"/>
                <a:alphaOff val="0"/>
                <a:shade val="100000"/>
                <a:satMod val="118000"/>
              </a:schemeClr>
            </a:gs>
            <a:gs pos="73000">
              <a:schemeClr val="accent2">
                <a:hueOff val="-2922621"/>
                <a:satOff val="-1326"/>
                <a:lumOff val="2283"/>
                <a:alphaOff val="0"/>
                <a:shade val="90000"/>
                <a:satMod val="110000"/>
              </a:schemeClr>
            </a:gs>
            <a:gs pos="100000">
              <a:schemeClr val="accent2">
                <a:hueOff val="-2922621"/>
                <a:satOff val="-1326"/>
                <a:lumOff val="2283"/>
                <a:alphaOff val="0"/>
                <a:shade val="63000"/>
              </a:schemeClr>
            </a:gs>
          </a:gsLst>
          <a:lin ang="950000" scaled="1"/>
        </a:gradFill>
        <a:ln w="9525" cap="flat" cmpd="sng" algn="ctr">
          <a:solidFill>
            <a:schemeClr val="accent2">
              <a:hueOff val="-2922621"/>
              <a:satOff val="-1326"/>
              <a:lumOff val="2283"/>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45EB4824-1F6F-BE45-9A9A-957BEEB1D020}">
      <dsp:nvSpPr>
        <dsp:cNvPr id="0" name=""/>
        <dsp:cNvSpPr/>
      </dsp:nvSpPr>
      <dsp:spPr>
        <a:xfrm>
          <a:off x="5991396" y="2226262"/>
          <a:ext cx="1049587" cy="174931"/>
        </a:xfrm>
        <a:prstGeom prst="parallelogram">
          <a:avLst>
            <a:gd name="adj" fmla="val 140840"/>
          </a:avLst>
        </a:prstGeom>
        <a:gradFill rotWithShape="0">
          <a:gsLst>
            <a:gs pos="0">
              <a:schemeClr val="accent2">
                <a:hueOff val="-3188314"/>
                <a:satOff val="-1447"/>
                <a:lumOff val="2491"/>
                <a:alphaOff val="0"/>
                <a:shade val="63000"/>
              </a:schemeClr>
            </a:gs>
            <a:gs pos="30000">
              <a:schemeClr val="accent2">
                <a:hueOff val="-3188314"/>
                <a:satOff val="-1447"/>
                <a:lumOff val="2491"/>
                <a:alphaOff val="0"/>
                <a:shade val="90000"/>
                <a:satMod val="110000"/>
              </a:schemeClr>
            </a:gs>
            <a:gs pos="45000">
              <a:schemeClr val="accent2">
                <a:hueOff val="-3188314"/>
                <a:satOff val="-1447"/>
                <a:lumOff val="2491"/>
                <a:alphaOff val="0"/>
                <a:shade val="100000"/>
                <a:satMod val="118000"/>
              </a:schemeClr>
            </a:gs>
            <a:gs pos="55000">
              <a:schemeClr val="accent2">
                <a:hueOff val="-3188314"/>
                <a:satOff val="-1447"/>
                <a:lumOff val="2491"/>
                <a:alphaOff val="0"/>
                <a:shade val="100000"/>
                <a:satMod val="118000"/>
              </a:schemeClr>
            </a:gs>
            <a:gs pos="73000">
              <a:schemeClr val="accent2">
                <a:hueOff val="-3188314"/>
                <a:satOff val="-1447"/>
                <a:lumOff val="2491"/>
                <a:alphaOff val="0"/>
                <a:shade val="90000"/>
                <a:satMod val="110000"/>
              </a:schemeClr>
            </a:gs>
            <a:gs pos="100000">
              <a:schemeClr val="accent2">
                <a:hueOff val="-3188314"/>
                <a:satOff val="-1447"/>
                <a:lumOff val="2491"/>
                <a:alphaOff val="0"/>
                <a:shade val="63000"/>
              </a:schemeClr>
            </a:gs>
          </a:gsLst>
          <a:lin ang="950000" scaled="1"/>
        </a:gradFill>
        <a:ln w="9525" cap="flat" cmpd="sng" algn="ctr">
          <a:solidFill>
            <a:schemeClr val="accent2">
              <a:hueOff val="-3188314"/>
              <a:satOff val="-1447"/>
              <a:lumOff val="2491"/>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5F7549D0-E3C2-1C43-90C4-ED9A7CDDFC3A}">
      <dsp:nvSpPr>
        <dsp:cNvPr id="0" name=""/>
        <dsp:cNvSpPr/>
      </dsp:nvSpPr>
      <dsp:spPr>
        <a:xfrm>
          <a:off x="7102209" y="2226262"/>
          <a:ext cx="1049587" cy="174931"/>
        </a:xfrm>
        <a:prstGeom prst="parallelogram">
          <a:avLst>
            <a:gd name="adj" fmla="val 140840"/>
          </a:avLst>
        </a:prstGeom>
        <a:gradFill rotWithShape="0">
          <a:gsLst>
            <a:gs pos="0">
              <a:schemeClr val="accent2">
                <a:hueOff val="-3454007"/>
                <a:satOff val="-1567"/>
                <a:lumOff val="2699"/>
                <a:alphaOff val="0"/>
                <a:shade val="63000"/>
              </a:schemeClr>
            </a:gs>
            <a:gs pos="30000">
              <a:schemeClr val="accent2">
                <a:hueOff val="-3454007"/>
                <a:satOff val="-1567"/>
                <a:lumOff val="2699"/>
                <a:alphaOff val="0"/>
                <a:shade val="90000"/>
                <a:satMod val="110000"/>
              </a:schemeClr>
            </a:gs>
            <a:gs pos="45000">
              <a:schemeClr val="accent2">
                <a:hueOff val="-3454007"/>
                <a:satOff val="-1567"/>
                <a:lumOff val="2699"/>
                <a:alphaOff val="0"/>
                <a:shade val="100000"/>
                <a:satMod val="118000"/>
              </a:schemeClr>
            </a:gs>
            <a:gs pos="55000">
              <a:schemeClr val="accent2">
                <a:hueOff val="-3454007"/>
                <a:satOff val="-1567"/>
                <a:lumOff val="2699"/>
                <a:alphaOff val="0"/>
                <a:shade val="100000"/>
                <a:satMod val="118000"/>
              </a:schemeClr>
            </a:gs>
            <a:gs pos="73000">
              <a:schemeClr val="accent2">
                <a:hueOff val="-3454007"/>
                <a:satOff val="-1567"/>
                <a:lumOff val="2699"/>
                <a:alphaOff val="0"/>
                <a:shade val="90000"/>
                <a:satMod val="110000"/>
              </a:schemeClr>
            </a:gs>
            <a:gs pos="100000">
              <a:schemeClr val="accent2">
                <a:hueOff val="-3454007"/>
                <a:satOff val="-1567"/>
                <a:lumOff val="2699"/>
                <a:alphaOff val="0"/>
                <a:shade val="63000"/>
              </a:schemeClr>
            </a:gs>
          </a:gsLst>
          <a:lin ang="950000" scaled="1"/>
        </a:gradFill>
        <a:ln w="9525" cap="flat" cmpd="sng" algn="ctr">
          <a:solidFill>
            <a:schemeClr val="accent2">
              <a:hueOff val="-3454007"/>
              <a:satOff val="-1567"/>
              <a:lumOff val="2699"/>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24656085-2168-D645-B0E2-713DA8364296}">
      <dsp:nvSpPr>
        <dsp:cNvPr id="0" name=""/>
        <dsp:cNvSpPr/>
      </dsp:nvSpPr>
      <dsp:spPr>
        <a:xfrm>
          <a:off x="437328" y="2519796"/>
          <a:ext cx="7871907" cy="715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b" anchorCtr="0">
          <a:noAutofit/>
        </a:bodyPr>
        <a:lstStyle/>
        <a:p>
          <a:pPr lvl="0" algn="l" defTabSz="622300">
            <a:lnSpc>
              <a:spcPct val="90000"/>
            </a:lnSpc>
            <a:spcBef>
              <a:spcPct val="0"/>
            </a:spcBef>
            <a:spcAft>
              <a:spcPct val="35000"/>
            </a:spcAft>
          </a:pPr>
          <a:r>
            <a:rPr lang="es-ES_tradnl" sz="1400" kern="1200" dirty="0" smtClean="0"/>
            <a:t>En 1967 el Instituto Tecnológico y de Estudios Superiores de Occidente (ITESO), el cual también es propiedad de la Compañía de Jesús y se localiza en la ciudad de Guadalajara. </a:t>
          </a:r>
          <a:endParaRPr lang="es-ES_tradnl" sz="1400" kern="1200" dirty="0"/>
        </a:p>
      </dsp:txBody>
      <dsp:txXfrm>
        <a:off x="437328" y="2519796"/>
        <a:ext cx="7871907" cy="715627"/>
      </dsp:txXfrm>
    </dsp:sp>
    <dsp:sp modelId="{6EFD28F8-159B-734C-ABF3-073C543CFABD}">
      <dsp:nvSpPr>
        <dsp:cNvPr id="0" name=""/>
        <dsp:cNvSpPr/>
      </dsp:nvSpPr>
      <dsp:spPr>
        <a:xfrm>
          <a:off x="437328" y="3235424"/>
          <a:ext cx="1049587" cy="174931"/>
        </a:xfrm>
        <a:prstGeom prst="parallelogram">
          <a:avLst>
            <a:gd name="adj" fmla="val 140840"/>
          </a:avLst>
        </a:prstGeom>
        <a:gradFill rotWithShape="0">
          <a:gsLst>
            <a:gs pos="0">
              <a:schemeClr val="accent2">
                <a:hueOff val="-3719699"/>
                <a:satOff val="-1688"/>
                <a:lumOff val="2906"/>
                <a:alphaOff val="0"/>
                <a:shade val="63000"/>
              </a:schemeClr>
            </a:gs>
            <a:gs pos="30000">
              <a:schemeClr val="accent2">
                <a:hueOff val="-3719699"/>
                <a:satOff val="-1688"/>
                <a:lumOff val="2906"/>
                <a:alphaOff val="0"/>
                <a:shade val="90000"/>
                <a:satMod val="110000"/>
              </a:schemeClr>
            </a:gs>
            <a:gs pos="45000">
              <a:schemeClr val="accent2">
                <a:hueOff val="-3719699"/>
                <a:satOff val="-1688"/>
                <a:lumOff val="2906"/>
                <a:alphaOff val="0"/>
                <a:shade val="100000"/>
                <a:satMod val="118000"/>
              </a:schemeClr>
            </a:gs>
            <a:gs pos="55000">
              <a:schemeClr val="accent2">
                <a:hueOff val="-3719699"/>
                <a:satOff val="-1688"/>
                <a:lumOff val="2906"/>
                <a:alphaOff val="0"/>
                <a:shade val="100000"/>
                <a:satMod val="118000"/>
              </a:schemeClr>
            </a:gs>
            <a:gs pos="73000">
              <a:schemeClr val="accent2">
                <a:hueOff val="-3719699"/>
                <a:satOff val="-1688"/>
                <a:lumOff val="2906"/>
                <a:alphaOff val="0"/>
                <a:shade val="90000"/>
                <a:satMod val="110000"/>
              </a:schemeClr>
            </a:gs>
            <a:gs pos="100000">
              <a:schemeClr val="accent2">
                <a:hueOff val="-3719699"/>
                <a:satOff val="-1688"/>
                <a:lumOff val="2906"/>
                <a:alphaOff val="0"/>
                <a:shade val="63000"/>
              </a:schemeClr>
            </a:gs>
          </a:gsLst>
          <a:lin ang="950000" scaled="1"/>
        </a:gradFill>
        <a:ln w="9525" cap="flat" cmpd="sng" algn="ctr">
          <a:solidFill>
            <a:schemeClr val="accent2">
              <a:hueOff val="-3719699"/>
              <a:satOff val="-1688"/>
              <a:lumOff val="2906"/>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C5F85B2F-25C4-EB4D-82DD-E2518A1B42EF}">
      <dsp:nvSpPr>
        <dsp:cNvPr id="0" name=""/>
        <dsp:cNvSpPr/>
      </dsp:nvSpPr>
      <dsp:spPr>
        <a:xfrm>
          <a:off x="1548141" y="3235424"/>
          <a:ext cx="1049587" cy="174931"/>
        </a:xfrm>
        <a:prstGeom prst="parallelogram">
          <a:avLst>
            <a:gd name="adj" fmla="val 140840"/>
          </a:avLst>
        </a:prstGeom>
        <a:gradFill rotWithShape="0">
          <a:gsLst>
            <a:gs pos="0">
              <a:schemeClr val="accent2">
                <a:hueOff val="-3985392"/>
                <a:satOff val="-1808"/>
                <a:lumOff val="3114"/>
                <a:alphaOff val="0"/>
                <a:shade val="63000"/>
              </a:schemeClr>
            </a:gs>
            <a:gs pos="30000">
              <a:schemeClr val="accent2">
                <a:hueOff val="-3985392"/>
                <a:satOff val="-1808"/>
                <a:lumOff val="3114"/>
                <a:alphaOff val="0"/>
                <a:shade val="90000"/>
                <a:satMod val="110000"/>
              </a:schemeClr>
            </a:gs>
            <a:gs pos="45000">
              <a:schemeClr val="accent2">
                <a:hueOff val="-3985392"/>
                <a:satOff val="-1808"/>
                <a:lumOff val="3114"/>
                <a:alphaOff val="0"/>
                <a:shade val="100000"/>
                <a:satMod val="118000"/>
              </a:schemeClr>
            </a:gs>
            <a:gs pos="55000">
              <a:schemeClr val="accent2">
                <a:hueOff val="-3985392"/>
                <a:satOff val="-1808"/>
                <a:lumOff val="3114"/>
                <a:alphaOff val="0"/>
                <a:shade val="100000"/>
                <a:satMod val="118000"/>
              </a:schemeClr>
            </a:gs>
            <a:gs pos="73000">
              <a:schemeClr val="accent2">
                <a:hueOff val="-3985392"/>
                <a:satOff val="-1808"/>
                <a:lumOff val="3114"/>
                <a:alphaOff val="0"/>
                <a:shade val="90000"/>
                <a:satMod val="110000"/>
              </a:schemeClr>
            </a:gs>
            <a:gs pos="100000">
              <a:schemeClr val="accent2">
                <a:hueOff val="-3985392"/>
                <a:satOff val="-1808"/>
                <a:lumOff val="3114"/>
                <a:alphaOff val="0"/>
                <a:shade val="63000"/>
              </a:schemeClr>
            </a:gs>
          </a:gsLst>
          <a:lin ang="950000" scaled="1"/>
        </a:gradFill>
        <a:ln w="9525" cap="flat" cmpd="sng" algn="ctr">
          <a:solidFill>
            <a:schemeClr val="accent2">
              <a:hueOff val="-3985392"/>
              <a:satOff val="-1808"/>
              <a:lumOff val="3114"/>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94612E61-9241-EA47-BEDE-EC22C7D20F63}">
      <dsp:nvSpPr>
        <dsp:cNvPr id="0" name=""/>
        <dsp:cNvSpPr/>
      </dsp:nvSpPr>
      <dsp:spPr>
        <a:xfrm>
          <a:off x="2658955" y="3235424"/>
          <a:ext cx="1049587" cy="174931"/>
        </a:xfrm>
        <a:prstGeom prst="parallelogram">
          <a:avLst>
            <a:gd name="adj" fmla="val 140840"/>
          </a:avLst>
        </a:prstGeom>
        <a:gradFill rotWithShape="0">
          <a:gsLst>
            <a:gs pos="0">
              <a:schemeClr val="accent2">
                <a:hueOff val="-4251085"/>
                <a:satOff val="-1929"/>
                <a:lumOff val="3321"/>
                <a:alphaOff val="0"/>
                <a:shade val="63000"/>
              </a:schemeClr>
            </a:gs>
            <a:gs pos="30000">
              <a:schemeClr val="accent2">
                <a:hueOff val="-4251085"/>
                <a:satOff val="-1929"/>
                <a:lumOff val="3321"/>
                <a:alphaOff val="0"/>
                <a:shade val="90000"/>
                <a:satMod val="110000"/>
              </a:schemeClr>
            </a:gs>
            <a:gs pos="45000">
              <a:schemeClr val="accent2">
                <a:hueOff val="-4251085"/>
                <a:satOff val="-1929"/>
                <a:lumOff val="3321"/>
                <a:alphaOff val="0"/>
                <a:shade val="100000"/>
                <a:satMod val="118000"/>
              </a:schemeClr>
            </a:gs>
            <a:gs pos="55000">
              <a:schemeClr val="accent2">
                <a:hueOff val="-4251085"/>
                <a:satOff val="-1929"/>
                <a:lumOff val="3321"/>
                <a:alphaOff val="0"/>
                <a:shade val="100000"/>
                <a:satMod val="118000"/>
              </a:schemeClr>
            </a:gs>
            <a:gs pos="73000">
              <a:schemeClr val="accent2">
                <a:hueOff val="-4251085"/>
                <a:satOff val="-1929"/>
                <a:lumOff val="3321"/>
                <a:alphaOff val="0"/>
                <a:shade val="90000"/>
                <a:satMod val="110000"/>
              </a:schemeClr>
            </a:gs>
            <a:gs pos="100000">
              <a:schemeClr val="accent2">
                <a:hueOff val="-4251085"/>
                <a:satOff val="-1929"/>
                <a:lumOff val="3321"/>
                <a:alphaOff val="0"/>
                <a:shade val="63000"/>
              </a:schemeClr>
            </a:gs>
          </a:gsLst>
          <a:lin ang="950000" scaled="1"/>
        </a:gradFill>
        <a:ln w="9525" cap="flat" cmpd="sng" algn="ctr">
          <a:solidFill>
            <a:schemeClr val="accent2">
              <a:hueOff val="-4251085"/>
              <a:satOff val="-1929"/>
              <a:lumOff val="3321"/>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5630F852-A47E-0349-A348-71140EFB5160}">
      <dsp:nvSpPr>
        <dsp:cNvPr id="0" name=""/>
        <dsp:cNvSpPr/>
      </dsp:nvSpPr>
      <dsp:spPr>
        <a:xfrm>
          <a:off x="3769769" y="3235424"/>
          <a:ext cx="1049587" cy="174931"/>
        </a:xfrm>
        <a:prstGeom prst="parallelogram">
          <a:avLst>
            <a:gd name="adj" fmla="val 140840"/>
          </a:avLst>
        </a:prstGeom>
        <a:gradFill rotWithShape="0">
          <a:gsLst>
            <a:gs pos="0">
              <a:schemeClr val="accent2">
                <a:hueOff val="-4516778"/>
                <a:satOff val="-2049"/>
                <a:lumOff val="3529"/>
                <a:alphaOff val="0"/>
                <a:shade val="63000"/>
              </a:schemeClr>
            </a:gs>
            <a:gs pos="30000">
              <a:schemeClr val="accent2">
                <a:hueOff val="-4516778"/>
                <a:satOff val="-2049"/>
                <a:lumOff val="3529"/>
                <a:alphaOff val="0"/>
                <a:shade val="90000"/>
                <a:satMod val="110000"/>
              </a:schemeClr>
            </a:gs>
            <a:gs pos="45000">
              <a:schemeClr val="accent2">
                <a:hueOff val="-4516778"/>
                <a:satOff val="-2049"/>
                <a:lumOff val="3529"/>
                <a:alphaOff val="0"/>
                <a:shade val="100000"/>
                <a:satMod val="118000"/>
              </a:schemeClr>
            </a:gs>
            <a:gs pos="55000">
              <a:schemeClr val="accent2">
                <a:hueOff val="-4516778"/>
                <a:satOff val="-2049"/>
                <a:lumOff val="3529"/>
                <a:alphaOff val="0"/>
                <a:shade val="100000"/>
                <a:satMod val="118000"/>
              </a:schemeClr>
            </a:gs>
            <a:gs pos="73000">
              <a:schemeClr val="accent2">
                <a:hueOff val="-4516778"/>
                <a:satOff val="-2049"/>
                <a:lumOff val="3529"/>
                <a:alphaOff val="0"/>
                <a:shade val="90000"/>
                <a:satMod val="110000"/>
              </a:schemeClr>
            </a:gs>
            <a:gs pos="100000">
              <a:schemeClr val="accent2">
                <a:hueOff val="-4516778"/>
                <a:satOff val="-2049"/>
                <a:lumOff val="3529"/>
                <a:alphaOff val="0"/>
                <a:shade val="63000"/>
              </a:schemeClr>
            </a:gs>
          </a:gsLst>
          <a:lin ang="950000" scaled="1"/>
        </a:gradFill>
        <a:ln w="9525" cap="flat" cmpd="sng" algn="ctr">
          <a:solidFill>
            <a:schemeClr val="accent2">
              <a:hueOff val="-4516778"/>
              <a:satOff val="-2049"/>
              <a:lumOff val="3529"/>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E2F3F04E-8DD9-A14E-A49F-F61385907422}">
      <dsp:nvSpPr>
        <dsp:cNvPr id="0" name=""/>
        <dsp:cNvSpPr/>
      </dsp:nvSpPr>
      <dsp:spPr>
        <a:xfrm>
          <a:off x="4880582" y="3235424"/>
          <a:ext cx="1049587" cy="174931"/>
        </a:xfrm>
        <a:prstGeom prst="parallelogram">
          <a:avLst>
            <a:gd name="adj" fmla="val 140840"/>
          </a:avLst>
        </a:prstGeom>
        <a:gradFill rotWithShape="0">
          <a:gsLst>
            <a:gs pos="0">
              <a:schemeClr val="accent2">
                <a:hueOff val="-4782471"/>
                <a:satOff val="-2170"/>
                <a:lumOff val="3737"/>
                <a:alphaOff val="0"/>
                <a:shade val="63000"/>
              </a:schemeClr>
            </a:gs>
            <a:gs pos="30000">
              <a:schemeClr val="accent2">
                <a:hueOff val="-4782471"/>
                <a:satOff val="-2170"/>
                <a:lumOff val="3737"/>
                <a:alphaOff val="0"/>
                <a:shade val="90000"/>
                <a:satMod val="110000"/>
              </a:schemeClr>
            </a:gs>
            <a:gs pos="45000">
              <a:schemeClr val="accent2">
                <a:hueOff val="-4782471"/>
                <a:satOff val="-2170"/>
                <a:lumOff val="3737"/>
                <a:alphaOff val="0"/>
                <a:shade val="100000"/>
                <a:satMod val="118000"/>
              </a:schemeClr>
            </a:gs>
            <a:gs pos="55000">
              <a:schemeClr val="accent2">
                <a:hueOff val="-4782471"/>
                <a:satOff val="-2170"/>
                <a:lumOff val="3737"/>
                <a:alphaOff val="0"/>
                <a:shade val="100000"/>
                <a:satMod val="118000"/>
              </a:schemeClr>
            </a:gs>
            <a:gs pos="73000">
              <a:schemeClr val="accent2">
                <a:hueOff val="-4782471"/>
                <a:satOff val="-2170"/>
                <a:lumOff val="3737"/>
                <a:alphaOff val="0"/>
                <a:shade val="90000"/>
                <a:satMod val="110000"/>
              </a:schemeClr>
            </a:gs>
            <a:gs pos="100000">
              <a:schemeClr val="accent2">
                <a:hueOff val="-4782471"/>
                <a:satOff val="-2170"/>
                <a:lumOff val="3737"/>
                <a:alphaOff val="0"/>
                <a:shade val="63000"/>
              </a:schemeClr>
            </a:gs>
          </a:gsLst>
          <a:lin ang="950000" scaled="1"/>
        </a:gradFill>
        <a:ln w="9525" cap="flat" cmpd="sng" algn="ctr">
          <a:solidFill>
            <a:schemeClr val="accent2">
              <a:hueOff val="-4782471"/>
              <a:satOff val="-2170"/>
              <a:lumOff val="3737"/>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E044AC6D-C7C9-3A45-9872-133C15257205}">
      <dsp:nvSpPr>
        <dsp:cNvPr id="0" name=""/>
        <dsp:cNvSpPr/>
      </dsp:nvSpPr>
      <dsp:spPr>
        <a:xfrm>
          <a:off x="5991396" y="3235424"/>
          <a:ext cx="1049587" cy="174931"/>
        </a:xfrm>
        <a:prstGeom prst="parallelogram">
          <a:avLst>
            <a:gd name="adj" fmla="val 140840"/>
          </a:avLst>
        </a:prstGeom>
        <a:gradFill rotWithShape="0">
          <a:gsLst>
            <a:gs pos="0">
              <a:schemeClr val="accent2">
                <a:hueOff val="-5048164"/>
                <a:satOff val="-2291"/>
                <a:lumOff val="3944"/>
                <a:alphaOff val="0"/>
                <a:shade val="63000"/>
              </a:schemeClr>
            </a:gs>
            <a:gs pos="30000">
              <a:schemeClr val="accent2">
                <a:hueOff val="-5048164"/>
                <a:satOff val="-2291"/>
                <a:lumOff val="3944"/>
                <a:alphaOff val="0"/>
                <a:shade val="90000"/>
                <a:satMod val="110000"/>
              </a:schemeClr>
            </a:gs>
            <a:gs pos="45000">
              <a:schemeClr val="accent2">
                <a:hueOff val="-5048164"/>
                <a:satOff val="-2291"/>
                <a:lumOff val="3944"/>
                <a:alphaOff val="0"/>
                <a:shade val="100000"/>
                <a:satMod val="118000"/>
              </a:schemeClr>
            </a:gs>
            <a:gs pos="55000">
              <a:schemeClr val="accent2">
                <a:hueOff val="-5048164"/>
                <a:satOff val="-2291"/>
                <a:lumOff val="3944"/>
                <a:alphaOff val="0"/>
                <a:shade val="100000"/>
                <a:satMod val="118000"/>
              </a:schemeClr>
            </a:gs>
            <a:gs pos="73000">
              <a:schemeClr val="accent2">
                <a:hueOff val="-5048164"/>
                <a:satOff val="-2291"/>
                <a:lumOff val="3944"/>
                <a:alphaOff val="0"/>
                <a:shade val="90000"/>
                <a:satMod val="110000"/>
              </a:schemeClr>
            </a:gs>
            <a:gs pos="100000">
              <a:schemeClr val="accent2">
                <a:hueOff val="-5048164"/>
                <a:satOff val="-2291"/>
                <a:lumOff val="3944"/>
                <a:alphaOff val="0"/>
                <a:shade val="63000"/>
              </a:schemeClr>
            </a:gs>
          </a:gsLst>
          <a:lin ang="950000" scaled="1"/>
        </a:gradFill>
        <a:ln w="9525" cap="flat" cmpd="sng" algn="ctr">
          <a:solidFill>
            <a:schemeClr val="accent2">
              <a:hueOff val="-5048164"/>
              <a:satOff val="-2291"/>
              <a:lumOff val="3944"/>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DD5C1A21-51D2-B347-8659-035904ABED76}">
      <dsp:nvSpPr>
        <dsp:cNvPr id="0" name=""/>
        <dsp:cNvSpPr/>
      </dsp:nvSpPr>
      <dsp:spPr>
        <a:xfrm>
          <a:off x="7102209" y="3235424"/>
          <a:ext cx="1049587" cy="174931"/>
        </a:xfrm>
        <a:prstGeom prst="parallelogram">
          <a:avLst>
            <a:gd name="adj" fmla="val 140840"/>
          </a:avLst>
        </a:prstGeom>
        <a:gradFill rotWithShape="0">
          <a:gsLst>
            <a:gs pos="0">
              <a:schemeClr val="accent2">
                <a:hueOff val="-5313857"/>
                <a:satOff val="-2411"/>
                <a:lumOff val="4152"/>
                <a:alphaOff val="0"/>
                <a:shade val="63000"/>
              </a:schemeClr>
            </a:gs>
            <a:gs pos="30000">
              <a:schemeClr val="accent2">
                <a:hueOff val="-5313857"/>
                <a:satOff val="-2411"/>
                <a:lumOff val="4152"/>
                <a:alphaOff val="0"/>
                <a:shade val="90000"/>
                <a:satMod val="110000"/>
              </a:schemeClr>
            </a:gs>
            <a:gs pos="45000">
              <a:schemeClr val="accent2">
                <a:hueOff val="-5313857"/>
                <a:satOff val="-2411"/>
                <a:lumOff val="4152"/>
                <a:alphaOff val="0"/>
                <a:shade val="100000"/>
                <a:satMod val="118000"/>
              </a:schemeClr>
            </a:gs>
            <a:gs pos="55000">
              <a:schemeClr val="accent2">
                <a:hueOff val="-5313857"/>
                <a:satOff val="-2411"/>
                <a:lumOff val="4152"/>
                <a:alphaOff val="0"/>
                <a:shade val="100000"/>
                <a:satMod val="118000"/>
              </a:schemeClr>
            </a:gs>
            <a:gs pos="73000">
              <a:schemeClr val="accent2">
                <a:hueOff val="-5313857"/>
                <a:satOff val="-2411"/>
                <a:lumOff val="4152"/>
                <a:alphaOff val="0"/>
                <a:shade val="90000"/>
                <a:satMod val="110000"/>
              </a:schemeClr>
            </a:gs>
            <a:gs pos="100000">
              <a:schemeClr val="accent2">
                <a:hueOff val="-5313857"/>
                <a:satOff val="-2411"/>
                <a:lumOff val="4152"/>
                <a:alphaOff val="0"/>
                <a:shade val="63000"/>
              </a:schemeClr>
            </a:gs>
          </a:gsLst>
          <a:lin ang="950000" scaled="1"/>
        </a:gradFill>
        <a:ln w="9525" cap="flat" cmpd="sng" algn="ctr">
          <a:solidFill>
            <a:schemeClr val="accent2">
              <a:hueOff val="-5313857"/>
              <a:satOff val="-2411"/>
              <a:lumOff val="4152"/>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005B2737-BE8D-EC45-B7AD-E978F226B393}">
      <dsp:nvSpPr>
        <dsp:cNvPr id="0" name=""/>
        <dsp:cNvSpPr/>
      </dsp:nvSpPr>
      <dsp:spPr>
        <a:xfrm>
          <a:off x="437328" y="3528959"/>
          <a:ext cx="7871907" cy="715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b" anchorCtr="0">
          <a:noAutofit/>
        </a:bodyPr>
        <a:lstStyle/>
        <a:p>
          <a:pPr lvl="0" algn="l" defTabSz="622300">
            <a:lnSpc>
              <a:spcPct val="90000"/>
            </a:lnSpc>
            <a:spcBef>
              <a:spcPct val="0"/>
            </a:spcBef>
            <a:spcAft>
              <a:spcPct val="35000"/>
            </a:spcAft>
          </a:pPr>
          <a:r>
            <a:rPr lang="es-ES_tradnl" sz="1400" kern="1200" dirty="0" smtClean="0"/>
            <a:t>En 1970 la Universidad Anáhuac, universidad privada que pertenece a los Legionarios de Cristo</a:t>
          </a:r>
          <a:endParaRPr lang="es-ES_tradnl" sz="1400" kern="1200" dirty="0"/>
        </a:p>
      </dsp:txBody>
      <dsp:txXfrm>
        <a:off x="437328" y="3528959"/>
        <a:ext cx="7871907" cy="715627"/>
      </dsp:txXfrm>
    </dsp:sp>
    <dsp:sp modelId="{88CC25A3-44AD-CA47-807E-E8989D5A0DA2}">
      <dsp:nvSpPr>
        <dsp:cNvPr id="0" name=""/>
        <dsp:cNvSpPr/>
      </dsp:nvSpPr>
      <dsp:spPr>
        <a:xfrm>
          <a:off x="437328" y="4244587"/>
          <a:ext cx="1049587" cy="174931"/>
        </a:xfrm>
        <a:prstGeom prst="parallelogram">
          <a:avLst>
            <a:gd name="adj" fmla="val 140840"/>
          </a:avLst>
        </a:prstGeom>
        <a:gradFill rotWithShape="0">
          <a:gsLst>
            <a:gs pos="0">
              <a:schemeClr val="accent2">
                <a:hueOff val="-5579549"/>
                <a:satOff val="-2532"/>
                <a:lumOff val="4359"/>
                <a:alphaOff val="0"/>
                <a:shade val="63000"/>
              </a:schemeClr>
            </a:gs>
            <a:gs pos="30000">
              <a:schemeClr val="accent2">
                <a:hueOff val="-5579549"/>
                <a:satOff val="-2532"/>
                <a:lumOff val="4359"/>
                <a:alphaOff val="0"/>
                <a:shade val="90000"/>
                <a:satMod val="110000"/>
              </a:schemeClr>
            </a:gs>
            <a:gs pos="45000">
              <a:schemeClr val="accent2">
                <a:hueOff val="-5579549"/>
                <a:satOff val="-2532"/>
                <a:lumOff val="4359"/>
                <a:alphaOff val="0"/>
                <a:shade val="100000"/>
                <a:satMod val="118000"/>
              </a:schemeClr>
            </a:gs>
            <a:gs pos="55000">
              <a:schemeClr val="accent2">
                <a:hueOff val="-5579549"/>
                <a:satOff val="-2532"/>
                <a:lumOff val="4359"/>
                <a:alphaOff val="0"/>
                <a:shade val="100000"/>
                <a:satMod val="118000"/>
              </a:schemeClr>
            </a:gs>
            <a:gs pos="73000">
              <a:schemeClr val="accent2">
                <a:hueOff val="-5579549"/>
                <a:satOff val="-2532"/>
                <a:lumOff val="4359"/>
                <a:alphaOff val="0"/>
                <a:shade val="90000"/>
                <a:satMod val="110000"/>
              </a:schemeClr>
            </a:gs>
            <a:gs pos="100000">
              <a:schemeClr val="accent2">
                <a:hueOff val="-5579549"/>
                <a:satOff val="-2532"/>
                <a:lumOff val="4359"/>
                <a:alphaOff val="0"/>
                <a:shade val="63000"/>
              </a:schemeClr>
            </a:gs>
          </a:gsLst>
          <a:lin ang="950000" scaled="1"/>
        </a:gradFill>
        <a:ln w="9525" cap="flat" cmpd="sng" algn="ctr">
          <a:solidFill>
            <a:schemeClr val="accent2">
              <a:hueOff val="-5579549"/>
              <a:satOff val="-2532"/>
              <a:lumOff val="4359"/>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C1F4E095-FAFE-0B43-9AC9-EE50051A45EA}">
      <dsp:nvSpPr>
        <dsp:cNvPr id="0" name=""/>
        <dsp:cNvSpPr/>
      </dsp:nvSpPr>
      <dsp:spPr>
        <a:xfrm>
          <a:off x="1548141" y="4244587"/>
          <a:ext cx="1049587" cy="174931"/>
        </a:xfrm>
        <a:prstGeom prst="parallelogram">
          <a:avLst>
            <a:gd name="adj" fmla="val 140840"/>
          </a:avLst>
        </a:prstGeom>
        <a:gradFill rotWithShape="0">
          <a:gsLst>
            <a:gs pos="0">
              <a:schemeClr val="accent2">
                <a:hueOff val="-5845242"/>
                <a:satOff val="-2652"/>
                <a:lumOff val="4567"/>
                <a:alphaOff val="0"/>
                <a:shade val="63000"/>
              </a:schemeClr>
            </a:gs>
            <a:gs pos="30000">
              <a:schemeClr val="accent2">
                <a:hueOff val="-5845242"/>
                <a:satOff val="-2652"/>
                <a:lumOff val="4567"/>
                <a:alphaOff val="0"/>
                <a:shade val="90000"/>
                <a:satMod val="110000"/>
              </a:schemeClr>
            </a:gs>
            <a:gs pos="45000">
              <a:schemeClr val="accent2">
                <a:hueOff val="-5845242"/>
                <a:satOff val="-2652"/>
                <a:lumOff val="4567"/>
                <a:alphaOff val="0"/>
                <a:shade val="100000"/>
                <a:satMod val="118000"/>
              </a:schemeClr>
            </a:gs>
            <a:gs pos="55000">
              <a:schemeClr val="accent2">
                <a:hueOff val="-5845242"/>
                <a:satOff val="-2652"/>
                <a:lumOff val="4567"/>
                <a:alphaOff val="0"/>
                <a:shade val="100000"/>
                <a:satMod val="118000"/>
              </a:schemeClr>
            </a:gs>
            <a:gs pos="73000">
              <a:schemeClr val="accent2">
                <a:hueOff val="-5845242"/>
                <a:satOff val="-2652"/>
                <a:lumOff val="4567"/>
                <a:alphaOff val="0"/>
                <a:shade val="90000"/>
                <a:satMod val="110000"/>
              </a:schemeClr>
            </a:gs>
            <a:gs pos="100000">
              <a:schemeClr val="accent2">
                <a:hueOff val="-5845242"/>
                <a:satOff val="-2652"/>
                <a:lumOff val="4567"/>
                <a:alphaOff val="0"/>
                <a:shade val="63000"/>
              </a:schemeClr>
            </a:gs>
          </a:gsLst>
          <a:lin ang="950000" scaled="1"/>
        </a:gradFill>
        <a:ln w="9525" cap="flat" cmpd="sng" algn="ctr">
          <a:solidFill>
            <a:schemeClr val="accent2">
              <a:hueOff val="-5845242"/>
              <a:satOff val="-2652"/>
              <a:lumOff val="4567"/>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D37AF97E-24D2-BF41-B0A8-28DC5DBD720C}">
      <dsp:nvSpPr>
        <dsp:cNvPr id="0" name=""/>
        <dsp:cNvSpPr/>
      </dsp:nvSpPr>
      <dsp:spPr>
        <a:xfrm>
          <a:off x="2658955" y="4244587"/>
          <a:ext cx="1049587" cy="174931"/>
        </a:xfrm>
        <a:prstGeom prst="parallelogram">
          <a:avLst>
            <a:gd name="adj" fmla="val 140840"/>
          </a:avLst>
        </a:prstGeom>
        <a:gradFill rotWithShape="0">
          <a:gsLst>
            <a:gs pos="0">
              <a:schemeClr val="accent2">
                <a:hueOff val="-6110935"/>
                <a:satOff val="-2773"/>
                <a:lumOff val="4775"/>
                <a:alphaOff val="0"/>
                <a:shade val="63000"/>
              </a:schemeClr>
            </a:gs>
            <a:gs pos="30000">
              <a:schemeClr val="accent2">
                <a:hueOff val="-6110935"/>
                <a:satOff val="-2773"/>
                <a:lumOff val="4775"/>
                <a:alphaOff val="0"/>
                <a:shade val="90000"/>
                <a:satMod val="110000"/>
              </a:schemeClr>
            </a:gs>
            <a:gs pos="45000">
              <a:schemeClr val="accent2">
                <a:hueOff val="-6110935"/>
                <a:satOff val="-2773"/>
                <a:lumOff val="4775"/>
                <a:alphaOff val="0"/>
                <a:shade val="100000"/>
                <a:satMod val="118000"/>
              </a:schemeClr>
            </a:gs>
            <a:gs pos="55000">
              <a:schemeClr val="accent2">
                <a:hueOff val="-6110935"/>
                <a:satOff val="-2773"/>
                <a:lumOff val="4775"/>
                <a:alphaOff val="0"/>
                <a:shade val="100000"/>
                <a:satMod val="118000"/>
              </a:schemeClr>
            </a:gs>
            <a:gs pos="73000">
              <a:schemeClr val="accent2">
                <a:hueOff val="-6110935"/>
                <a:satOff val="-2773"/>
                <a:lumOff val="4775"/>
                <a:alphaOff val="0"/>
                <a:shade val="90000"/>
                <a:satMod val="110000"/>
              </a:schemeClr>
            </a:gs>
            <a:gs pos="100000">
              <a:schemeClr val="accent2">
                <a:hueOff val="-6110935"/>
                <a:satOff val="-2773"/>
                <a:lumOff val="4775"/>
                <a:alphaOff val="0"/>
                <a:shade val="63000"/>
              </a:schemeClr>
            </a:gs>
          </a:gsLst>
          <a:lin ang="950000" scaled="1"/>
        </a:gradFill>
        <a:ln w="9525" cap="flat" cmpd="sng" algn="ctr">
          <a:solidFill>
            <a:schemeClr val="accent2">
              <a:hueOff val="-6110935"/>
              <a:satOff val="-2773"/>
              <a:lumOff val="4775"/>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88D0585D-BFE1-3246-8DB6-5D9DA5F056C0}">
      <dsp:nvSpPr>
        <dsp:cNvPr id="0" name=""/>
        <dsp:cNvSpPr/>
      </dsp:nvSpPr>
      <dsp:spPr>
        <a:xfrm>
          <a:off x="3769769" y="4244587"/>
          <a:ext cx="1049587" cy="174931"/>
        </a:xfrm>
        <a:prstGeom prst="parallelogram">
          <a:avLst>
            <a:gd name="adj" fmla="val 140840"/>
          </a:avLst>
        </a:prstGeom>
        <a:gradFill rotWithShape="0">
          <a:gsLst>
            <a:gs pos="0">
              <a:schemeClr val="accent2">
                <a:hueOff val="-6376628"/>
                <a:satOff val="-2893"/>
                <a:lumOff val="4982"/>
                <a:alphaOff val="0"/>
                <a:shade val="63000"/>
              </a:schemeClr>
            </a:gs>
            <a:gs pos="30000">
              <a:schemeClr val="accent2">
                <a:hueOff val="-6376628"/>
                <a:satOff val="-2893"/>
                <a:lumOff val="4982"/>
                <a:alphaOff val="0"/>
                <a:shade val="90000"/>
                <a:satMod val="110000"/>
              </a:schemeClr>
            </a:gs>
            <a:gs pos="45000">
              <a:schemeClr val="accent2">
                <a:hueOff val="-6376628"/>
                <a:satOff val="-2893"/>
                <a:lumOff val="4982"/>
                <a:alphaOff val="0"/>
                <a:shade val="100000"/>
                <a:satMod val="118000"/>
              </a:schemeClr>
            </a:gs>
            <a:gs pos="55000">
              <a:schemeClr val="accent2">
                <a:hueOff val="-6376628"/>
                <a:satOff val="-2893"/>
                <a:lumOff val="4982"/>
                <a:alphaOff val="0"/>
                <a:shade val="100000"/>
                <a:satMod val="118000"/>
              </a:schemeClr>
            </a:gs>
            <a:gs pos="73000">
              <a:schemeClr val="accent2">
                <a:hueOff val="-6376628"/>
                <a:satOff val="-2893"/>
                <a:lumOff val="4982"/>
                <a:alphaOff val="0"/>
                <a:shade val="90000"/>
                <a:satMod val="110000"/>
              </a:schemeClr>
            </a:gs>
            <a:gs pos="100000">
              <a:schemeClr val="accent2">
                <a:hueOff val="-6376628"/>
                <a:satOff val="-2893"/>
                <a:lumOff val="4982"/>
                <a:alphaOff val="0"/>
                <a:shade val="63000"/>
              </a:schemeClr>
            </a:gs>
          </a:gsLst>
          <a:lin ang="950000" scaled="1"/>
        </a:gradFill>
        <a:ln w="9525" cap="flat" cmpd="sng" algn="ctr">
          <a:solidFill>
            <a:schemeClr val="accent2">
              <a:hueOff val="-6376628"/>
              <a:satOff val="-2893"/>
              <a:lumOff val="4982"/>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A9A50EC1-3930-8A41-8CF1-29AB8A18DED9}">
      <dsp:nvSpPr>
        <dsp:cNvPr id="0" name=""/>
        <dsp:cNvSpPr/>
      </dsp:nvSpPr>
      <dsp:spPr>
        <a:xfrm>
          <a:off x="4880582" y="4244587"/>
          <a:ext cx="1049587" cy="174931"/>
        </a:xfrm>
        <a:prstGeom prst="parallelogram">
          <a:avLst>
            <a:gd name="adj" fmla="val 140840"/>
          </a:avLst>
        </a:prstGeom>
        <a:gradFill rotWithShape="0">
          <a:gsLst>
            <a:gs pos="0">
              <a:schemeClr val="accent2">
                <a:hueOff val="-6642320"/>
                <a:satOff val="-3014"/>
                <a:lumOff val="5190"/>
                <a:alphaOff val="0"/>
                <a:shade val="63000"/>
              </a:schemeClr>
            </a:gs>
            <a:gs pos="30000">
              <a:schemeClr val="accent2">
                <a:hueOff val="-6642320"/>
                <a:satOff val="-3014"/>
                <a:lumOff val="5190"/>
                <a:alphaOff val="0"/>
                <a:shade val="90000"/>
                <a:satMod val="110000"/>
              </a:schemeClr>
            </a:gs>
            <a:gs pos="45000">
              <a:schemeClr val="accent2">
                <a:hueOff val="-6642320"/>
                <a:satOff val="-3014"/>
                <a:lumOff val="5190"/>
                <a:alphaOff val="0"/>
                <a:shade val="100000"/>
                <a:satMod val="118000"/>
              </a:schemeClr>
            </a:gs>
            <a:gs pos="55000">
              <a:schemeClr val="accent2">
                <a:hueOff val="-6642320"/>
                <a:satOff val="-3014"/>
                <a:lumOff val="5190"/>
                <a:alphaOff val="0"/>
                <a:shade val="100000"/>
                <a:satMod val="118000"/>
              </a:schemeClr>
            </a:gs>
            <a:gs pos="73000">
              <a:schemeClr val="accent2">
                <a:hueOff val="-6642320"/>
                <a:satOff val="-3014"/>
                <a:lumOff val="5190"/>
                <a:alphaOff val="0"/>
                <a:shade val="90000"/>
                <a:satMod val="110000"/>
              </a:schemeClr>
            </a:gs>
            <a:gs pos="100000">
              <a:schemeClr val="accent2">
                <a:hueOff val="-6642320"/>
                <a:satOff val="-3014"/>
                <a:lumOff val="5190"/>
                <a:alphaOff val="0"/>
                <a:shade val="63000"/>
              </a:schemeClr>
            </a:gs>
          </a:gsLst>
          <a:lin ang="950000" scaled="1"/>
        </a:gradFill>
        <a:ln w="9525" cap="flat" cmpd="sng" algn="ctr">
          <a:solidFill>
            <a:schemeClr val="accent2">
              <a:hueOff val="-6642320"/>
              <a:satOff val="-3014"/>
              <a:lumOff val="5190"/>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B0F689FF-AA70-8444-A12D-147D5D7D88D0}">
      <dsp:nvSpPr>
        <dsp:cNvPr id="0" name=""/>
        <dsp:cNvSpPr/>
      </dsp:nvSpPr>
      <dsp:spPr>
        <a:xfrm>
          <a:off x="5991396" y="4244587"/>
          <a:ext cx="1049587" cy="174931"/>
        </a:xfrm>
        <a:prstGeom prst="parallelogram">
          <a:avLst>
            <a:gd name="adj" fmla="val 140840"/>
          </a:avLst>
        </a:prstGeom>
        <a:gradFill rotWithShape="0">
          <a:gsLst>
            <a:gs pos="0">
              <a:schemeClr val="accent2">
                <a:hueOff val="-6908014"/>
                <a:satOff val="-3135"/>
                <a:lumOff val="5397"/>
                <a:alphaOff val="0"/>
                <a:shade val="63000"/>
              </a:schemeClr>
            </a:gs>
            <a:gs pos="30000">
              <a:schemeClr val="accent2">
                <a:hueOff val="-6908014"/>
                <a:satOff val="-3135"/>
                <a:lumOff val="5397"/>
                <a:alphaOff val="0"/>
                <a:shade val="90000"/>
                <a:satMod val="110000"/>
              </a:schemeClr>
            </a:gs>
            <a:gs pos="45000">
              <a:schemeClr val="accent2">
                <a:hueOff val="-6908014"/>
                <a:satOff val="-3135"/>
                <a:lumOff val="5397"/>
                <a:alphaOff val="0"/>
                <a:shade val="100000"/>
                <a:satMod val="118000"/>
              </a:schemeClr>
            </a:gs>
            <a:gs pos="55000">
              <a:schemeClr val="accent2">
                <a:hueOff val="-6908014"/>
                <a:satOff val="-3135"/>
                <a:lumOff val="5397"/>
                <a:alphaOff val="0"/>
                <a:shade val="100000"/>
                <a:satMod val="118000"/>
              </a:schemeClr>
            </a:gs>
            <a:gs pos="73000">
              <a:schemeClr val="accent2">
                <a:hueOff val="-6908014"/>
                <a:satOff val="-3135"/>
                <a:lumOff val="5397"/>
                <a:alphaOff val="0"/>
                <a:shade val="90000"/>
                <a:satMod val="110000"/>
              </a:schemeClr>
            </a:gs>
            <a:gs pos="100000">
              <a:schemeClr val="accent2">
                <a:hueOff val="-6908014"/>
                <a:satOff val="-3135"/>
                <a:lumOff val="5397"/>
                <a:alphaOff val="0"/>
                <a:shade val="63000"/>
              </a:schemeClr>
            </a:gs>
          </a:gsLst>
          <a:lin ang="950000" scaled="1"/>
        </a:gradFill>
        <a:ln w="9525" cap="flat" cmpd="sng" algn="ctr">
          <a:solidFill>
            <a:schemeClr val="accent2">
              <a:hueOff val="-6908014"/>
              <a:satOff val="-3135"/>
              <a:lumOff val="5397"/>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758B9715-30FB-2147-9511-6863126607F6}">
      <dsp:nvSpPr>
        <dsp:cNvPr id="0" name=""/>
        <dsp:cNvSpPr/>
      </dsp:nvSpPr>
      <dsp:spPr>
        <a:xfrm>
          <a:off x="7102209" y="4244587"/>
          <a:ext cx="1049587" cy="174931"/>
        </a:xfrm>
        <a:prstGeom prst="parallelogram">
          <a:avLst>
            <a:gd name="adj" fmla="val 140840"/>
          </a:avLst>
        </a:prstGeom>
        <a:gradFill rotWithShape="0">
          <a:gsLst>
            <a:gs pos="0">
              <a:schemeClr val="accent2">
                <a:hueOff val="-7173706"/>
                <a:satOff val="-3255"/>
                <a:lumOff val="5605"/>
                <a:alphaOff val="0"/>
                <a:shade val="63000"/>
              </a:schemeClr>
            </a:gs>
            <a:gs pos="30000">
              <a:schemeClr val="accent2">
                <a:hueOff val="-7173706"/>
                <a:satOff val="-3255"/>
                <a:lumOff val="5605"/>
                <a:alphaOff val="0"/>
                <a:shade val="90000"/>
                <a:satMod val="110000"/>
              </a:schemeClr>
            </a:gs>
            <a:gs pos="45000">
              <a:schemeClr val="accent2">
                <a:hueOff val="-7173706"/>
                <a:satOff val="-3255"/>
                <a:lumOff val="5605"/>
                <a:alphaOff val="0"/>
                <a:shade val="100000"/>
                <a:satMod val="118000"/>
              </a:schemeClr>
            </a:gs>
            <a:gs pos="55000">
              <a:schemeClr val="accent2">
                <a:hueOff val="-7173706"/>
                <a:satOff val="-3255"/>
                <a:lumOff val="5605"/>
                <a:alphaOff val="0"/>
                <a:shade val="100000"/>
                <a:satMod val="118000"/>
              </a:schemeClr>
            </a:gs>
            <a:gs pos="73000">
              <a:schemeClr val="accent2">
                <a:hueOff val="-7173706"/>
                <a:satOff val="-3255"/>
                <a:lumOff val="5605"/>
                <a:alphaOff val="0"/>
                <a:shade val="90000"/>
                <a:satMod val="110000"/>
              </a:schemeClr>
            </a:gs>
            <a:gs pos="100000">
              <a:schemeClr val="accent2">
                <a:hueOff val="-7173706"/>
                <a:satOff val="-3255"/>
                <a:lumOff val="5605"/>
                <a:alphaOff val="0"/>
                <a:shade val="63000"/>
              </a:schemeClr>
            </a:gs>
          </a:gsLst>
          <a:lin ang="950000" scaled="1"/>
        </a:gradFill>
        <a:ln w="9525" cap="flat" cmpd="sng" algn="ctr">
          <a:solidFill>
            <a:schemeClr val="accent2">
              <a:hueOff val="-7173706"/>
              <a:satOff val="-3255"/>
              <a:lumOff val="5605"/>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B4271957-58C2-5640-9A7D-E4F556B9BEA9}">
      <dsp:nvSpPr>
        <dsp:cNvPr id="0" name=""/>
        <dsp:cNvSpPr/>
      </dsp:nvSpPr>
      <dsp:spPr>
        <a:xfrm>
          <a:off x="437328" y="4538121"/>
          <a:ext cx="7871907" cy="715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b" anchorCtr="0">
          <a:noAutofit/>
        </a:bodyPr>
        <a:lstStyle/>
        <a:p>
          <a:pPr lvl="0" algn="l" defTabSz="622300">
            <a:lnSpc>
              <a:spcPct val="90000"/>
            </a:lnSpc>
            <a:spcBef>
              <a:spcPct val="0"/>
            </a:spcBef>
            <a:spcAft>
              <a:spcPct val="35000"/>
            </a:spcAft>
          </a:pPr>
          <a:r>
            <a:rPr lang="es-ES_tradnl" sz="1400" kern="1200" dirty="0" smtClean="0"/>
            <a:t>la Universidad del Nuevo Mundo, también una universidad privada, la cual se localiza en un municipio del Estado de México, precisamente en los límites con la Ciudad de México, al igual que la Universidad Anáhuac; y la Universidad de Guadalajara, -universidad pública-. </a:t>
          </a:r>
          <a:endParaRPr lang="es-ES_tradnl" sz="1400" kern="1200" dirty="0"/>
        </a:p>
      </dsp:txBody>
      <dsp:txXfrm>
        <a:off x="437328" y="4538121"/>
        <a:ext cx="7871907" cy="715627"/>
      </dsp:txXfrm>
    </dsp:sp>
    <dsp:sp modelId="{6EFEA9DC-3550-8C4E-BCED-FC07397B53BF}">
      <dsp:nvSpPr>
        <dsp:cNvPr id="0" name=""/>
        <dsp:cNvSpPr/>
      </dsp:nvSpPr>
      <dsp:spPr>
        <a:xfrm>
          <a:off x="437328" y="5253749"/>
          <a:ext cx="1049587" cy="174931"/>
        </a:xfrm>
        <a:prstGeom prst="parallelogram">
          <a:avLst>
            <a:gd name="adj" fmla="val 140840"/>
          </a:avLst>
        </a:prstGeom>
        <a:gradFill rotWithShape="0">
          <a:gsLst>
            <a:gs pos="0">
              <a:schemeClr val="accent2">
                <a:hueOff val="-7439399"/>
                <a:satOff val="-3376"/>
                <a:lumOff val="5812"/>
                <a:alphaOff val="0"/>
                <a:shade val="63000"/>
              </a:schemeClr>
            </a:gs>
            <a:gs pos="30000">
              <a:schemeClr val="accent2">
                <a:hueOff val="-7439399"/>
                <a:satOff val="-3376"/>
                <a:lumOff val="5812"/>
                <a:alphaOff val="0"/>
                <a:shade val="90000"/>
                <a:satMod val="110000"/>
              </a:schemeClr>
            </a:gs>
            <a:gs pos="45000">
              <a:schemeClr val="accent2">
                <a:hueOff val="-7439399"/>
                <a:satOff val="-3376"/>
                <a:lumOff val="5812"/>
                <a:alphaOff val="0"/>
                <a:shade val="100000"/>
                <a:satMod val="118000"/>
              </a:schemeClr>
            </a:gs>
            <a:gs pos="55000">
              <a:schemeClr val="accent2">
                <a:hueOff val="-7439399"/>
                <a:satOff val="-3376"/>
                <a:lumOff val="5812"/>
                <a:alphaOff val="0"/>
                <a:shade val="100000"/>
                <a:satMod val="118000"/>
              </a:schemeClr>
            </a:gs>
            <a:gs pos="73000">
              <a:schemeClr val="accent2">
                <a:hueOff val="-7439399"/>
                <a:satOff val="-3376"/>
                <a:lumOff val="5812"/>
                <a:alphaOff val="0"/>
                <a:shade val="90000"/>
                <a:satMod val="110000"/>
              </a:schemeClr>
            </a:gs>
            <a:gs pos="100000">
              <a:schemeClr val="accent2">
                <a:hueOff val="-7439399"/>
                <a:satOff val="-3376"/>
                <a:lumOff val="5812"/>
                <a:alphaOff val="0"/>
                <a:shade val="63000"/>
              </a:schemeClr>
            </a:gs>
          </a:gsLst>
          <a:lin ang="950000" scaled="1"/>
        </a:gradFill>
        <a:ln w="9525" cap="flat" cmpd="sng" algn="ctr">
          <a:solidFill>
            <a:schemeClr val="accent2">
              <a:hueOff val="-7439399"/>
              <a:satOff val="-3376"/>
              <a:lumOff val="5812"/>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E41686E5-8DFF-354C-84B6-A94034019215}">
      <dsp:nvSpPr>
        <dsp:cNvPr id="0" name=""/>
        <dsp:cNvSpPr/>
      </dsp:nvSpPr>
      <dsp:spPr>
        <a:xfrm>
          <a:off x="1548141" y="5253749"/>
          <a:ext cx="1049587" cy="174931"/>
        </a:xfrm>
        <a:prstGeom prst="parallelogram">
          <a:avLst>
            <a:gd name="adj" fmla="val 140840"/>
          </a:avLst>
        </a:prstGeom>
        <a:gradFill rotWithShape="0">
          <a:gsLst>
            <a:gs pos="0">
              <a:schemeClr val="accent2">
                <a:hueOff val="-7705092"/>
                <a:satOff val="-3496"/>
                <a:lumOff val="6020"/>
                <a:alphaOff val="0"/>
                <a:shade val="63000"/>
              </a:schemeClr>
            </a:gs>
            <a:gs pos="30000">
              <a:schemeClr val="accent2">
                <a:hueOff val="-7705092"/>
                <a:satOff val="-3496"/>
                <a:lumOff val="6020"/>
                <a:alphaOff val="0"/>
                <a:shade val="90000"/>
                <a:satMod val="110000"/>
              </a:schemeClr>
            </a:gs>
            <a:gs pos="45000">
              <a:schemeClr val="accent2">
                <a:hueOff val="-7705092"/>
                <a:satOff val="-3496"/>
                <a:lumOff val="6020"/>
                <a:alphaOff val="0"/>
                <a:shade val="100000"/>
                <a:satMod val="118000"/>
              </a:schemeClr>
            </a:gs>
            <a:gs pos="55000">
              <a:schemeClr val="accent2">
                <a:hueOff val="-7705092"/>
                <a:satOff val="-3496"/>
                <a:lumOff val="6020"/>
                <a:alphaOff val="0"/>
                <a:shade val="100000"/>
                <a:satMod val="118000"/>
              </a:schemeClr>
            </a:gs>
            <a:gs pos="73000">
              <a:schemeClr val="accent2">
                <a:hueOff val="-7705092"/>
                <a:satOff val="-3496"/>
                <a:lumOff val="6020"/>
                <a:alphaOff val="0"/>
                <a:shade val="90000"/>
                <a:satMod val="110000"/>
              </a:schemeClr>
            </a:gs>
            <a:gs pos="100000">
              <a:schemeClr val="accent2">
                <a:hueOff val="-7705092"/>
                <a:satOff val="-3496"/>
                <a:lumOff val="6020"/>
                <a:alphaOff val="0"/>
                <a:shade val="63000"/>
              </a:schemeClr>
            </a:gs>
          </a:gsLst>
          <a:lin ang="950000" scaled="1"/>
        </a:gradFill>
        <a:ln w="9525" cap="flat" cmpd="sng" algn="ctr">
          <a:solidFill>
            <a:schemeClr val="accent2">
              <a:hueOff val="-7705092"/>
              <a:satOff val="-3496"/>
              <a:lumOff val="6020"/>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84306974-0794-7B45-A7C8-943CA00A8C4D}">
      <dsp:nvSpPr>
        <dsp:cNvPr id="0" name=""/>
        <dsp:cNvSpPr/>
      </dsp:nvSpPr>
      <dsp:spPr>
        <a:xfrm>
          <a:off x="2658955" y="5253749"/>
          <a:ext cx="1049587" cy="174931"/>
        </a:xfrm>
        <a:prstGeom prst="parallelogram">
          <a:avLst>
            <a:gd name="adj" fmla="val 140840"/>
          </a:avLst>
        </a:prstGeom>
        <a:gradFill rotWithShape="0">
          <a:gsLst>
            <a:gs pos="0">
              <a:schemeClr val="accent2">
                <a:hueOff val="-7970784"/>
                <a:satOff val="-3617"/>
                <a:lumOff val="6228"/>
                <a:alphaOff val="0"/>
                <a:shade val="63000"/>
              </a:schemeClr>
            </a:gs>
            <a:gs pos="30000">
              <a:schemeClr val="accent2">
                <a:hueOff val="-7970784"/>
                <a:satOff val="-3617"/>
                <a:lumOff val="6228"/>
                <a:alphaOff val="0"/>
                <a:shade val="90000"/>
                <a:satMod val="110000"/>
              </a:schemeClr>
            </a:gs>
            <a:gs pos="45000">
              <a:schemeClr val="accent2">
                <a:hueOff val="-7970784"/>
                <a:satOff val="-3617"/>
                <a:lumOff val="6228"/>
                <a:alphaOff val="0"/>
                <a:shade val="100000"/>
                <a:satMod val="118000"/>
              </a:schemeClr>
            </a:gs>
            <a:gs pos="55000">
              <a:schemeClr val="accent2">
                <a:hueOff val="-7970784"/>
                <a:satOff val="-3617"/>
                <a:lumOff val="6228"/>
                <a:alphaOff val="0"/>
                <a:shade val="100000"/>
                <a:satMod val="118000"/>
              </a:schemeClr>
            </a:gs>
            <a:gs pos="73000">
              <a:schemeClr val="accent2">
                <a:hueOff val="-7970784"/>
                <a:satOff val="-3617"/>
                <a:lumOff val="6228"/>
                <a:alphaOff val="0"/>
                <a:shade val="90000"/>
                <a:satMod val="110000"/>
              </a:schemeClr>
            </a:gs>
            <a:gs pos="100000">
              <a:schemeClr val="accent2">
                <a:hueOff val="-7970784"/>
                <a:satOff val="-3617"/>
                <a:lumOff val="6228"/>
                <a:alphaOff val="0"/>
                <a:shade val="63000"/>
              </a:schemeClr>
            </a:gs>
          </a:gsLst>
          <a:lin ang="950000" scaled="1"/>
        </a:gradFill>
        <a:ln w="9525" cap="flat" cmpd="sng" algn="ctr">
          <a:solidFill>
            <a:schemeClr val="accent2">
              <a:hueOff val="-7970784"/>
              <a:satOff val="-3617"/>
              <a:lumOff val="6228"/>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2D014B9C-C712-814D-842C-FCBB4F25F8C2}">
      <dsp:nvSpPr>
        <dsp:cNvPr id="0" name=""/>
        <dsp:cNvSpPr/>
      </dsp:nvSpPr>
      <dsp:spPr>
        <a:xfrm>
          <a:off x="3769769" y="5253749"/>
          <a:ext cx="1049587" cy="174931"/>
        </a:xfrm>
        <a:prstGeom prst="parallelogram">
          <a:avLst>
            <a:gd name="adj" fmla="val 140840"/>
          </a:avLst>
        </a:prstGeom>
        <a:gradFill rotWithShape="0">
          <a:gsLst>
            <a:gs pos="0">
              <a:schemeClr val="accent2">
                <a:hueOff val="-8236478"/>
                <a:satOff val="-3737"/>
                <a:lumOff val="6435"/>
                <a:alphaOff val="0"/>
                <a:shade val="63000"/>
              </a:schemeClr>
            </a:gs>
            <a:gs pos="30000">
              <a:schemeClr val="accent2">
                <a:hueOff val="-8236478"/>
                <a:satOff val="-3737"/>
                <a:lumOff val="6435"/>
                <a:alphaOff val="0"/>
                <a:shade val="90000"/>
                <a:satMod val="110000"/>
              </a:schemeClr>
            </a:gs>
            <a:gs pos="45000">
              <a:schemeClr val="accent2">
                <a:hueOff val="-8236478"/>
                <a:satOff val="-3737"/>
                <a:lumOff val="6435"/>
                <a:alphaOff val="0"/>
                <a:shade val="100000"/>
                <a:satMod val="118000"/>
              </a:schemeClr>
            </a:gs>
            <a:gs pos="55000">
              <a:schemeClr val="accent2">
                <a:hueOff val="-8236478"/>
                <a:satOff val="-3737"/>
                <a:lumOff val="6435"/>
                <a:alphaOff val="0"/>
                <a:shade val="100000"/>
                <a:satMod val="118000"/>
              </a:schemeClr>
            </a:gs>
            <a:gs pos="73000">
              <a:schemeClr val="accent2">
                <a:hueOff val="-8236478"/>
                <a:satOff val="-3737"/>
                <a:lumOff val="6435"/>
                <a:alphaOff val="0"/>
                <a:shade val="90000"/>
                <a:satMod val="110000"/>
              </a:schemeClr>
            </a:gs>
            <a:gs pos="100000">
              <a:schemeClr val="accent2">
                <a:hueOff val="-8236478"/>
                <a:satOff val="-3737"/>
                <a:lumOff val="6435"/>
                <a:alphaOff val="0"/>
                <a:shade val="63000"/>
              </a:schemeClr>
            </a:gs>
          </a:gsLst>
          <a:lin ang="950000" scaled="1"/>
        </a:gradFill>
        <a:ln w="9525" cap="flat" cmpd="sng" algn="ctr">
          <a:solidFill>
            <a:schemeClr val="accent2">
              <a:hueOff val="-8236478"/>
              <a:satOff val="-3737"/>
              <a:lumOff val="6435"/>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7BF6E615-A1E0-2549-A945-4DF53E035D6F}">
      <dsp:nvSpPr>
        <dsp:cNvPr id="0" name=""/>
        <dsp:cNvSpPr/>
      </dsp:nvSpPr>
      <dsp:spPr>
        <a:xfrm>
          <a:off x="4880582" y="5253749"/>
          <a:ext cx="1049587" cy="174931"/>
        </a:xfrm>
        <a:prstGeom prst="parallelogram">
          <a:avLst>
            <a:gd name="adj" fmla="val 140840"/>
          </a:avLst>
        </a:prstGeom>
        <a:gradFill rotWithShape="0">
          <a:gsLst>
            <a:gs pos="0">
              <a:schemeClr val="accent2">
                <a:hueOff val="-8502170"/>
                <a:satOff val="-3858"/>
                <a:lumOff val="6643"/>
                <a:alphaOff val="0"/>
                <a:shade val="63000"/>
              </a:schemeClr>
            </a:gs>
            <a:gs pos="30000">
              <a:schemeClr val="accent2">
                <a:hueOff val="-8502170"/>
                <a:satOff val="-3858"/>
                <a:lumOff val="6643"/>
                <a:alphaOff val="0"/>
                <a:shade val="90000"/>
                <a:satMod val="110000"/>
              </a:schemeClr>
            </a:gs>
            <a:gs pos="45000">
              <a:schemeClr val="accent2">
                <a:hueOff val="-8502170"/>
                <a:satOff val="-3858"/>
                <a:lumOff val="6643"/>
                <a:alphaOff val="0"/>
                <a:shade val="100000"/>
                <a:satMod val="118000"/>
              </a:schemeClr>
            </a:gs>
            <a:gs pos="55000">
              <a:schemeClr val="accent2">
                <a:hueOff val="-8502170"/>
                <a:satOff val="-3858"/>
                <a:lumOff val="6643"/>
                <a:alphaOff val="0"/>
                <a:shade val="100000"/>
                <a:satMod val="118000"/>
              </a:schemeClr>
            </a:gs>
            <a:gs pos="73000">
              <a:schemeClr val="accent2">
                <a:hueOff val="-8502170"/>
                <a:satOff val="-3858"/>
                <a:lumOff val="6643"/>
                <a:alphaOff val="0"/>
                <a:shade val="90000"/>
                <a:satMod val="110000"/>
              </a:schemeClr>
            </a:gs>
            <a:gs pos="100000">
              <a:schemeClr val="accent2">
                <a:hueOff val="-8502170"/>
                <a:satOff val="-3858"/>
                <a:lumOff val="6643"/>
                <a:alphaOff val="0"/>
                <a:shade val="63000"/>
              </a:schemeClr>
            </a:gs>
          </a:gsLst>
          <a:lin ang="950000" scaled="1"/>
        </a:gradFill>
        <a:ln w="9525" cap="flat" cmpd="sng" algn="ctr">
          <a:solidFill>
            <a:schemeClr val="accent2">
              <a:hueOff val="-8502170"/>
              <a:satOff val="-3858"/>
              <a:lumOff val="6643"/>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232400B8-C717-8E41-8372-A60CEC4C06FC}">
      <dsp:nvSpPr>
        <dsp:cNvPr id="0" name=""/>
        <dsp:cNvSpPr/>
      </dsp:nvSpPr>
      <dsp:spPr>
        <a:xfrm>
          <a:off x="5991396" y="5253749"/>
          <a:ext cx="1049587" cy="174931"/>
        </a:xfrm>
        <a:prstGeom prst="parallelogram">
          <a:avLst>
            <a:gd name="adj" fmla="val 140840"/>
          </a:avLst>
        </a:prstGeom>
        <a:gradFill rotWithShape="0">
          <a:gsLst>
            <a:gs pos="0">
              <a:schemeClr val="accent2">
                <a:hueOff val="-8767863"/>
                <a:satOff val="-3978"/>
                <a:lumOff val="6850"/>
                <a:alphaOff val="0"/>
                <a:shade val="63000"/>
              </a:schemeClr>
            </a:gs>
            <a:gs pos="30000">
              <a:schemeClr val="accent2">
                <a:hueOff val="-8767863"/>
                <a:satOff val="-3978"/>
                <a:lumOff val="6850"/>
                <a:alphaOff val="0"/>
                <a:shade val="90000"/>
                <a:satMod val="110000"/>
              </a:schemeClr>
            </a:gs>
            <a:gs pos="45000">
              <a:schemeClr val="accent2">
                <a:hueOff val="-8767863"/>
                <a:satOff val="-3978"/>
                <a:lumOff val="6850"/>
                <a:alphaOff val="0"/>
                <a:shade val="100000"/>
                <a:satMod val="118000"/>
              </a:schemeClr>
            </a:gs>
            <a:gs pos="55000">
              <a:schemeClr val="accent2">
                <a:hueOff val="-8767863"/>
                <a:satOff val="-3978"/>
                <a:lumOff val="6850"/>
                <a:alphaOff val="0"/>
                <a:shade val="100000"/>
                <a:satMod val="118000"/>
              </a:schemeClr>
            </a:gs>
            <a:gs pos="73000">
              <a:schemeClr val="accent2">
                <a:hueOff val="-8767863"/>
                <a:satOff val="-3978"/>
                <a:lumOff val="6850"/>
                <a:alphaOff val="0"/>
                <a:shade val="90000"/>
                <a:satMod val="110000"/>
              </a:schemeClr>
            </a:gs>
            <a:gs pos="100000">
              <a:schemeClr val="accent2">
                <a:hueOff val="-8767863"/>
                <a:satOff val="-3978"/>
                <a:lumOff val="6850"/>
                <a:alphaOff val="0"/>
                <a:shade val="63000"/>
              </a:schemeClr>
            </a:gs>
          </a:gsLst>
          <a:lin ang="950000" scaled="1"/>
        </a:gradFill>
        <a:ln w="9525" cap="flat" cmpd="sng" algn="ctr">
          <a:solidFill>
            <a:schemeClr val="accent2">
              <a:hueOff val="-8767863"/>
              <a:satOff val="-3978"/>
              <a:lumOff val="6850"/>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3A24C405-60BB-234F-AE5E-B63A683F6856}">
      <dsp:nvSpPr>
        <dsp:cNvPr id="0" name=""/>
        <dsp:cNvSpPr/>
      </dsp:nvSpPr>
      <dsp:spPr>
        <a:xfrm>
          <a:off x="7102209" y="5253749"/>
          <a:ext cx="1049587" cy="174931"/>
        </a:xfrm>
        <a:prstGeom prst="parallelogram">
          <a:avLst>
            <a:gd name="adj" fmla="val 140840"/>
          </a:avLst>
        </a:prstGeom>
        <a:gradFill rotWithShape="0">
          <a:gsLst>
            <a:gs pos="0">
              <a:schemeClr val="accent2">
                <a:hueOff val="-9033556"/>
                <a:satOff val="-4099"/>
                <a:lumOff val="7058"/>
                <a:alphaOff val="0"/>
                <a:shade val="63000"/>
              </a:schemeClr>
            </a:gs>
            <a:gs pos="30000">
              <a:schemeClr val="accent2">
                <a:hueOff val="-9033556"/>
                <a:satOff val="-4099"/>
                <a:lumOff val="7058"/>
                <a:alphaOff val="0"/>
                <a:shade val="90000"/>
                <a:satMod val="110000"/>
              </a:schemeClr>
            </a:gs>
            <a:gs pos="45000">
              <a:schemeClr val="accent2">
                <a:hueOff val="-9033556"/>
                <a:satOff val="-4099"/>
                <a:lumOff val="7058"/>
                <a:alphaOff val="0"/>
                <a:shade val="100000"/>
                <a:satMod val="118000"/>
              </a:schemeClr>
            </a:gs>
            <a:gs pos="55000">
              <a:schemeClr val="accent2">
                <a:hueOff val="-9033556"/>
                <a:satOff val="-4099"/>
                <a:lumOff val="7058"/>
                <a:alphaOff val="0"/>
                <a:shade val="100000"/>
                <a:satMod val="118000"/>
              </a:schemeClr>
            </a:gs>
            <a:gs pos="73000">
              <a:schemeClr val="accent2">
                <a:hueOff val="-9033556"/>
                <a:satOff val="-4099"/>
                <a:lumOff val="7058"/>
                <a:alphaOff val="0"/>
                <a:shade val="90000"/>
                <a:satMod val="110000"/>
              </a:schemeClr>
            </a:gs>
            <a:gs pos="100000">
              <a:schemeClr val="accent2">
                <a:hueOff val="-9033556"/>
                <a:satOff val="-4099"/>
                <a:lumOff val="7058"/>
                <a:alphaOff val="0"/>
                <a:shade val="63000"/>
              </a:schemeClr>
            </a:gs>
          </a:gsLst>
          <a:lin ang="950000" scaled="1"/>
        </a:gradFill>
        <a:ln w="9525" cap="flat" cmpd="sng" algn="ctr">
          <a:solidFill>
            <a:schemeClr val="accent2">
              <a:hueOff val="-9033556"/>
              <a:satOff val="-4099"/>
              <a:lumOff val="7058"/>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17FF77-AE1C-994C-BBC5-0A2CE344B25A}">
      <dsp:nvSpPr>
        <dsp:cNvPr id="0" name=""/>
        <dsp:cNvSpPr/>
      </dsp:nvSpPr>
      <dsp:spPr>
        <a:xfrm>
          <a:off x="11" y="2127"/>
          <a:ext cx="6903293" cy="627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b" anchorCtr="0">
          <a:noAutofit/>
        </a:bodyPr>
        <a:lstStyle/>
        <a:p>
          <a:pPr lvl="0" algn="l" defTabSz="533400">
            <a:lnSpc>
              <a:spcPct val="90000"/>
            </a:lnSpc>
            <a:spcBef>
              <a:spcPct val="0"/>
            </a:spcBef>
            <a:spcAft>
              <a:spcPct val="35000"/>
            </a:spcAft>
          </a:pPr>
          <a:r>
            <a:rPr lang="es-ES_tradnl" sz="1200" kern="1200" dirty="0" smtClean="0"/>
            <a:t>MÉXICO</a:t>
          </a:r>
          <a:endParaRPr lang="es-ES_tradnl" sz="1200" kern="1200" dirty="0"/>
        </a:p>
      </dsp:txBody>
      <dsp:txXfrm>
        <a:off x="11" y="2127"/>
        <a:ext cx="6903293" cy="627572"/>
      </dsp:txXfrm>
    </dsp:sp>
    <dsp:sp modelId="{B32737BF-C1E0-8D40-B115-678C29A87B42}">
      <dsp:nvSpPr>
        <dsp:cNvPr id="0" name=""/>
        <dsp:cNvSpPr/>
      </dsp:nvSpPr>
      <dsp:spPr>
        <a:xfrm>
          <a:off x="11" y="629699"/>
          <a:ext cx="1615370" cy="1278387"/>
        </a:xfrm>
        <a:prstGeom prst="chevron">
          <a:avLst>
            <a:gd name="adj" fmla="val 70610"/>
          </a:avLst>
        </a:prstGeom>
        <a:gradFill rotWithShape="0">
          <a:gsLst>
            <a:gs pos="0">
              <a:schemeClr val="accent2">
                <a:hueOff val="0"/>
                <a:satOff val="0"/>
                <a:lumOff val="0"/>
                <a:alphaOff val="0"/>
                <a:shade val="63000"/>
              </a:schemeClr>
            </a:gs>
            <a:gs pos="30000">
              <a:schemeClr val="accent2">
                <a:hueOff val="0"/>
                <a:satOff val="0"/>
                <a:lumOff val="0"/>
                <a:alphaOff val="0"/>
                <a:shade val="90000"/>
                <a:satMod val="110000"/>
              </a:schemeClr>
            </a:gs>
            <a:gs pos="45000">
              <a:schemeClr val="accent2">
                <a:hueOff val="0"/>
                <a:satOff val="0"/>
                <a:lumOff val="0"/>
                <a:alphaOff val="0"/>
                <a:shade val="100000"/>
                <a:satMod val="118000"/>
              </a:schemeClr>
            </a:gs>
            <a:gs pos="55000">
              <a:schemeClr val="accent2">
                <a:hueOff val="0"/>
                <a:satOff val="0"/>
                <a:lumOff val="0"/>
                <a:alphaOff val="0"/>
                <a:shade val="100000"/>
                <a:satMod val="118000"/>
              </a:schemeClr>
            </a:gs>
            <a:gs pos="73000">
              <a:schemeClr val="accent2">
                <a:hueOff val="0"/>
                <a:satOff val="0"/>
                <a:lumOff val="0"/>
                <a:alphaOff val="0"/>
                <a:shade val="90000"/>
                <a:satMod val="110000"/>
              </a:schemeClr>
            </a:gs>
            <a:gs pos="100000">
              <a:schemeClr val="accent2">
                <a:hueOff val="0"/>
                <a:satOff val="0"/>
                <a:lumOff val="0"/>
                <a:alphaOff val="0"/>
                <a:shade val="63000"/>
              </a:schemeClr>
            </a:gs>
          </a:gsLst>
          <a:lin ang="950000" scaled="1"/>
        </a:gradFill>
        <a:ln w="9525" cap="flat" cmpd="sng" algn="ctr">
          <a:solidFill>
            <a:schemeClr val="accent2">
              <a:hueOff val="0"/>
              <a:satOff val="0"/>
              <a:lumOff val="0"/>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2A816150-E4F7-7944-BA3E-A862646BC040}">
      <dsp:nvSpPr>
        <dsp:cNvPr id="0" name=""/>
        <dsp:cNvSpPr/>
      </dsp:nvSpPr>
      <dsp:spPr>
        <a:xfrm>
          <a:off x="970307" y="629699"/>
          <a:ext cx="1615370" cy="1278387"/>
        </a:xfrm>
        <a:prstGeom prst="chevron">
          <a:avLst>
            <a:gd name="adj" fmla="val 70610"/>
          </a:avLst>
        </a:prstGeom>
        <a:gradFill rotWithShape="0">
          <a:gsLst>
            <a:gs pos="0">
              <a:schemeClr val="accent2">
                <a:hueOff val="-451678"/>
                <a:satOff val="-205"/>
                <a:lumOff val="353"/>
                <a:alphaOff val="0"/>
                <a:shade val="63000"/>
              </a:schemeClr>
            </a:gs>
            <a:gs pos="30000">
              <a:schemeClr val="accent2">
                <a:hueOff val="-451678"/>
                <a:satOff val="-205"/>
                <a:lumOff val="353"/>
                <a:alphaOff val="0"/>
                <a:shade val="90000"/>
                <a:satMod val="110000"/>
              </a:schemeClr>
            </a:gs>
            <a:gs pos="45000">
              <a:schemeClr val="accent2">
                <a:hueOff val="-451678"/>
                <a:satOff val="-205"/>
                <a:lumOff val="353"/>
                <a:alphaOff val="0"/>
                <a:shade val="100000"/>
                <a:satMod val="118000"/>
              </a:schemeClr>
            </a:gs>
            <a:gs pos="55000">
              <a:schemeClr val="accent2">
                <a:hueOff val="-451678"/>
                <a:satOff val="-205"/>
                <a:lumOff val="353"/>
                <a:alphaOff val="0"/>
                <a:shade val="100000"/>
                <a:satMod val="118000"/>
              </a:schemeClr>
            </a:gs>
            <a:gs pos="73000">
              <a:schemeClr val="accent2">
                <a:hueOff val="-451678"/>
                <a:satOff val="-205"/>
                <a:lumOff val="353"/>
                <a:alphaOff val="0"/>
                <a:shade val="90000"/>
                <a:satMod val="110000"/>
              </a:schemeClr>
            </a:gs>
            <a:gs pos="100000">
              <a:schemeClr val="accent2">
                <a:hueOff val="-451678"/>
                <a:satOff val="-205"/>
                <a:lumOff val="353"/>
                <a:alphaOff val="0"/>
                <a:shade val="63000"/>
              </a:schemeClr>
            </a:gs>
          </a:gsLst>
          <a:lin ang="950000" scaled="1"/>
        </a:gradFill>
        <a:ln w="9525" cap="flat" cmpd="sng" algn="ctr">
          <a:solidFill>
            <a:schemeClr val="accent2">
              <a:hueOff val="-451678"/>
              <a:satOff val="-205"/>
              <a:lumOff val="353"/>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1C9B9AE9-543B-D549-8968-CF66DC6C77C2}">
      <dsp:nvSpPr>
        <dsp:cNvPr id="0" name=""/>
        <dsp:cNvSpPr/>
      </dsp:nvSpPr>
      <dsp:spPr>
        <a:xfrm>
          <a:off x="1941371" y="629699"/>
          <a:ext cx="1615370" cy="1278387"/>
        </a:xfrm>
        <a:prstGeom prst="chevron">
          <a:avLst>
            <a:gd name="adj" fmla="val 70610"/>
          </a:avLst>
        </a:prstGeom>
        <a:gradFill rotWithShape="0">
          <a:gsLst>
            <a:gs pos="0">
              <a:schemeClr val="accent2">
                <a:hueOff val="-903356"/>
                <a:satOff val="-410"/>
                <a:lumOff val="706"/>
                <a:alphaOff val="0"/>
                <a:shade val="63000"/>
              </a:schemeClr>
            </a:gs>
            <a:gs pos="30000">
              <a:schemeClr val="accent2">
                <a:hueOff val="-903356"/>
                <a:satOff val="-410"/>
                <a:lumOff val="706"/>
                <a:alphaOff val="0"/>
                <a:shade val="90000"/>
                <a:satMod val="110000"/>
              </a:schemeClr>
            </a:gs>
            <a:gs pos="45000">
              <a:schemeClr val="accent2">
                <a:hueOff val="-903356"/>
                <a:satOff val="-410"/>
                <a:lumOff val="706"/>
                <a:alphaOff val="0"/>
                <a:shade val="100000"/>
                <a:satMod val="118000"/>
              </a:schemeClr>
            </a:gs>
            <a:gs pos="55000">
              <a:schemeClr val="accent2">
                <a:hueOff val="-903356"/>
                <a:satOff val="-410"/>
                <a:lumOff val="706"/>
                <a:alphaOff val="0"/>
                <a:shade val="100000"/>
                <a:satMod val="118000"/>
              </a:schemeClr>
            </a:gs>
            <a:gs pos="73000">
              <a:schemeClr val="accent2">
                <a:hueOff val="-903356"/>
                <a:satOff val="-410"/>
                <a:lumOff val="706"/>
                <a:alphaOff val="0"/>
                <a:shade val="90000"/>
                <a:satMod val="110000"/>
              </a:schemeClr>
            </a:gs>
            <a:gs pos="100000">
              <a:schemeClr val="accent2">
                <a:hueOff val="-903356"/>
                <a:satOff val="-410"/>
                <a:lumOff val="706"/>
                <a:alphaOff val="0"/>
                <a:shade val="63000"/>
              </a:schemeClr>
            </a:gs>
          </a:gsLst>
          <a:lin ang="950000" scaled="1"/>
        </a:gradFill>
        <a:ln w="9525" cap="flat" cmpd="sng" algn="ctr">
          <a:solidFill>
            <a:schemeClr val="accent2">
              <a:hueOff val="-903356"/>
              <a:satOff val="-410"/>
              <a:lumOff val="706"/>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9EBB427D-0C57-8246-8FF5-CD2E7A438240}">
      <dsp:nvSpPr>
        <dsp:cNvPr id="0" name=""/>
        <dsp:cNvSpPr/>
      </dsp:nvSpPr>
      <dsp:spPr>
        <a:xfrm>
          <a:off x="2911667" y="629699"/>
          <a:ext cx="1615370" cy="1278387"/>
        </a:xfrm>
        <a:prstGeom prst="chevron">
          <a:avLst>
            <a:gd name="adj" fmla="val 70610"/>
          </a:avLst>
        </a:prstGeom>
        <a:gradFill rotWithShape="0">
          <a:gsLst>
            <a:gs pos="0">
              <a:schemeClr val="accent2">
                <a:hueOff val="-1355033"/>
                <a:satOff val="-615"/>
                <a:lumOff val="1059"/>
                <a:alphaOff val="0"/>
                <a:shade val="63000"/>
              </a:schemeClr>
            </a:gs>
            <a:gs pos="30000">
              <a:schemeClr val="accent2">
                <a:hueOff val="-1355033"/>
                <a:satOff val="-615"/>
                <a:lumOff val="1059"/>
                <a:alphaOff val="0"/>
                <a:shade val="90000"/>
                <a:satMod val="110000"/>
              </a:schemeClr>
            </a:gs>
            <a:gs pos="45000">
              <a:schemeClr val="accent2">
                <a:hueOff val="-1355033"/>
                <a:satOff val="-615"/>
                <a:lumOff val="1059"/>
                <a:alphaOff val="0"/>
                <a:shade val="100000"/>
                <a:satMod val="118000"/>
              </a:schemeClr>
            </a:gs>
            <a:gs pos="55000">
              <a:schemeClr val="accent2">
                <a:hueOff val="-1355033"/>
                <a:satOff val="-615"/>
                <a:lumOff val="1059"/>
                <a:alphaOff val="0"/>
                <a:shade val="100000"/>
                <a:satMod val="118000"/>
              </a:schemeClr>
            </a:gs>
            <a:gs pos="73000">
              <a:schemeClr val="accent2">
                <a:hueOff val="-1355033"/>
                <a:satOff val="-615"/>
                <a:lumOff val="1059"/>
                <a:alphaOff val="0"/>
                <a:shade val="90000"/>
                <a:satMod val="110000"/>
              </a:schemeClr>
            </a:gs>
            <a:gs pos="100000">
              <a:schemeClr val="accent2">
                <a:hueOff val="-1355033"/>
                <a:satOff val="-615"/>
                <a:lumOff val="1059"/>
                <a:alphaOff val="0"/>
                <a:shade val="63000"/>
              </a:schemeClr>
            </a:gs>
          </a:gsLst>
          <a:lin ang="950000" scaled="1"/>
        </a:gradFill>
        <a:ln w="9525" cap="flat" cmpd="sng" algn="ctr">
          <a:solidFill>
            <a:schemeClr val="accent2">
              <a:hueOff val="-1355033"/>
              <a:satOff val="-615"/>
              <a:lumOff val="1059"/>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61AF4CB5-34C0-9C4A-82C9-F76C33080E2A}">
      <dsp:nvSpPr>
        <dsp:cNvPr id="0" name=""/>
        <dsp:cNvSpPr/>
      </dsp:nvSpPr>
      <dsp:spPr>
        <a:xfrm>
          <a:off x="3882730" y="629699"/>
          <a:ext cx="1615370" cy="1278387"/>
        </a:xfrm>
        <a:prstGeom prst="chevron">
          <a:avLst>
            <a:gd name="adj" fmla="val 70610"/>
          </a:avLst>
        </a:prstGeom>
        <a:gradFill rotWithShape="0">
          <a:gsLst>
            <a:gs pos="0">
              <a:schemeClr val="accent2">
                <a:hueOff val="-1806711"/>
                <a:satOff val="-820"/>
                <a:lumOff val="1412"/>
                <a:alphaOff val="0"/>
                <a:shade val="63000"/>
              </a:schemeClr>
            </a:gs>
            <a:gs pos="30000">
              <a:schemeClr val="accent2">
                <a:hueOff val="-1806711"/>
                <a:satOff val="-820"/>
                <a:lumOff val="1412"/>
                <a:alphaOff val="0"/>
                <a:shade val="90000"/>
                <a:satMod val="110000"/>
              </a:schemeClr>
            </a:gs>
            <a:gs pos="45000">
              <a:schemeClr val="accent2">
                <a:hueOff val="-1806711"/>
                <a:satOff val="-820"/>
                <a:lumOff val="1412"/>
                <a:alphaOff val="0"/>
                <a:shade val="100000"/>
                <a:satMod val="118000"/>
              </a:schemeClr>
            </a:gs>
            <a:gs pos="55000">
              <a:schemeClr val="accent2">
                <a:hueOff val="-1806711"/>
                <a:satOff val="-820"/>
                <a:lumOff val="1412"/>
                <a:alphaOff val="0"/>
                <a:shade val="100000"/>
                <a:satMod val="118000"/>
              </a:schemeClr>
            </a:gs>
            <a:gs pos="73000">
              <a:schemeClr val="accent2">
                <a:hueOff val="-1806711"/>
                <a:satOff val="-820"/>
                <a:lumOff val="1412"/>
                <a:alphaOff val="0"/>
                <a:shade val="90000"/>
                <a:satMod val="110000"/>
              </a:schemeClr>
            </a:gs>
            <a:gs pos="100000">
              <a:schemeClr val="accent2">
                <a:hueOff val="-1806711"/>
                <a:satOff val="-820"/>
                <a:lumOff val="1412"/>
                <a:alphaOff val="0"/>
                <a:shade val="63000"/>
              </a:schemeClr>
            </a:gs>
          </a:gsLst>
          <a:lin ang="950000" scaled="1"/>
        </a:gradFill>
        <a:ln w="9525" cap="flat" cmpd="sng" algn="ctr">
          <a:solidFill>
            <a:schemeClr val="accent2">
              <a:hueOff val="-1806711"/>
              <a:satOff val="-820"/>
              <a:lumOff val="1412"/>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0521AC8D-6383-ED44-9FEE-B6D654D922BA}">
      <dsp:nvSpPr>
        <dsp:cNvPr id="0" name=""/>
        <dsp:cNvSpPr/>
      </dsp:nvSpPr>
      <dsp:spPr>
        <a:xfrm>
          <a:off x="4853027" y="629699"/>
          <a:ext cx="1615370" cy="1278387"/>
        </a:xfrm>
        <a:prstGeom prst="chevron">
          <a:avLst>
            <a:gd name="adj" fmla="val 70610"/>
          </a:avLst>
        </a:prstGeom>
        <a:gradFill rotWithShape="0">
          <a:gsLst>
            <a:gs pos="0">
              <a:schemeClr val="accent2">
                <a:hueOff val="-2258389"/>
                <a:satOff val="-1025"/>
                <a:lumOff val="1765"/>
                <a:alphaOff val="0"/>
                <a:shade val="63000"/>
              </a:schemeClr>
            </a:gs>
            <a:gs pos="30000">
              <a:schemeClr val="accent2">
                <a:hueOff val="-2258389"/>
                <a:satOff val="-1025"/>
                <a:lumOff val="1765"/>
                <a:alphaOff val="0"/>
                <a:shade val="90000"/>
                <a:satMod val="110000"/>
              </a:schemeClr>
            </a:gs>
            <a:gs pos="45000">
              <a:schemeClr val="accent2">
                <a:hueOff val="-2258389"/>
                <a:satOff val="-1025"/>
                <a:lumOff val="1765"/>
                <a:alphaOff val="0"/>
                <a:shade val="100000"/>
                <a:satMod val="118000"/>
              </a:schemeClr>
            </a:gs>
            <a:gs pos="55000">
              <a:schemeClr val="accent2">
                <a:hueOff val="-2258389"/>
                <a:satOff val="-1025"/>
                <a:lumOff val="1765"/>
                <a:alphaOff val="0"/>
                <a:shade val="100000"/>
                <a:satMod val="118000"/>
              </a:schemeClr>
            </a:gs>
            <a:gs pos="73000">
              <a:schemeClr val="accent2">
                <a:hueOff val="-2258389"/>
                <a:satOff val="-1025"/>
                <a:lumOff val="1765"/>
                <a:alphaOff val="0"/>
                <a:shade val="90000"/>
                <a:satMod val="110000"/>
              </a:schemeClr>
            </a:gs>
            <a:gs pos="100000">
              <a:schemeClr val="accent2">
                <a:hueOff val="-2258389"/>
                <a:satOff val="-1025"/>
                <a:lumOff val="1765"/>
                <a:alphaOff val="0"/>
                <a:shade val="63000"/>
              </a:schemeClr>
            </a:gs>
          </a:gsLst>
          <a:lin ang="950000" scaled="1"/>
        </a:gradFill>
        <a:ln w="9525" cap="flat" cmpd="sng" algn="ctr">
          <a:solidFill>
            <a:schemeClr val="accent2">
              <a:hueOff val="-2258389"/>
              <a:satOff val="-1025"/>
              <a:lumOff val="1765"/>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7DC0FC1D-F878-9E4C-8D08-4F038566F468}">
      <dsp:nvSpPr>
        <dsp:cNvPr id="0" name=""/>
        <dsp:cNvSpPr/>
      </dsp:nvSpPr>
      <dsp:spPr>
        <a:xfrm>
          <a:off x="7131193" y="584879"/>
          <a:ext cx="1615370" cy="1278387"/>
        </a:xfrm>
        <a:prstGeom prst="chevron">
          <a:avLst>
            <a:gd name="adj" fmla="val 70610"/>
          </a:avLst>
        </a:prstGeom>
        <a:gradFill rotWithShape="0">
          <a:gsLst>
            <a:gs pos="0">
              <a:schemeClr val="accent2">
                <a:hueOff val="-2710067"/>
                <a:satOff val="-1230"/>
                <a:lumOff val="2117"/>
                <a:alphaOff val="0"/>
                <a:shade val="63000"/>
              </a:schemeClr>
            </a:gs>
            <a:gs pos="30000">
              <a:schemeClr val="accent2">
                <a:hueOff val="-2710067"/>
                <a:satOff val="-1230"/>
                <a:lumOff val="2117"/>
                <a:alphaOff val="0"/>
                <a:shade val="90000"/>
                <a:satMod val="110000"/>
              </a:schemeClr>
            </a:gs>
            <a:gs pos="45000">
              <a:schemeClr val="accent2">
                <a:hueOff val="-2710067"/>
                <a:satOff val="-1230"/>
                <a:lumOff val="2117"/>
                <a:alphaOff val="0"/>
                <a:shade val="100000"/>
                <a:satMod val="118000"/>
              </a:schemeClr>
            </a:gs>
            <a:gs pos="55000">
              <a:schemeClr val="accent2">
                <a:hueOff val="-2710067"/>
                <a:satOff val="-1230"/>
                <a:lumOff val="2117"/>
                <a:alphaOff val="0"/>
                <a:shade val="100000"/>
                <a:satMod val="118000"/>
              </a:schemeClr>
            </a:gs>
            <a:gs pos="73000">
              <a:schemeClr val="accent2">
                <a:hueOff val="-2710067"/>
                <a:satOff val="-1230"/>
                <a:lumOff val="2117"/>
                <a:alphaOff val="0"/>
                <a:shade val="90000"/>
                <a:satMod val="110000"/>
              </a:schemeClr>
            </a:gs>
            <a:gs pos="100000">
              <a:schemeClr val="accent2">
                <a:hueOff val="-2710067"/>
                <a:satOff val="-1230"/>
                <a:lumOff val="2117"/>
                <a:alphaOff val="0"/>
                <a:shade val="63000"/>
              </a:schemeClr>
            </a:gs>
          </a:gsLst>
          <a:lin ang="950000" scaled="1"/>
        </a:gradFill>
        <a:ln w="9525" cap="flat" cmpd="sng" algn="ctr">
          <a:solidFill>
            <a:schemeClr val="accent2">
              <a:hueOff val="-2710067"/>
              <a:satOff val="-1230"/>
              <a:lumOff val="2117"/>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4E31FA85-3D14-9E43-B259-6488C7FBB531}">
      <dsp:nvSpPr>
        <dsp:cNvPr id="0" name=""/>
        <dsp:cNvSpPr/>
      </dsp:nvSpPr>
      <dsp:spPr>
        <a:xfrm>
          <a:off x="11" y="757538"/>
          <a:ext cx="6993036" cy="1022710"/>
        </a:xfrm>
        <a:prstGeom prst="rect">
          <a:avLst/>
        </a:prstGeom>
        <a:solidFill>
          <a:schemeClr val="lt1">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lvl="0" algn="l" defTabSz="488950">
            <a:lnSpc>
              <a:spcPct val="90000"/>
            </a:lnSpc>
            <a:spcBef>
              <a:spcPct val="0"/>
            </a:spcBef>
            <a:spcAft>
              <a:spcPct val="35000"/>
            </a:spcAft>
          </a:pPr>
          <a:endParaRPr lang="es-ES_tradnl" sz="1100" kern="1200" dirty="0"/>
        </a:p>
        <a:p>
          <a:pPr lvl="0" algn="l" defTabSz="488950">
            <a:lnSpc>
              <a:spcPct val="90000"/>
            </a:lnSpc>
            <a:spcBef>
              <a:spcPct val="0"/>
            </a:spcBef>
            <a:spcAft>
              <a:spcPct val="35000"/>
            </a:spcAft>
          </a:pPr>
          <a:r>
            <a:rPr lang="es-ES_tradnl" sz="1100" kern="1200" dirty="0" smtClean="0"/>
            <a:t>En el año 2001 más de 55 escuelas o universidades en las cuales se impartía la licenciatura en periodismo, en ciencias de la comunicación, carreras afines o programas de posgrado en comunicación participaban como miembros activos de CONEICC.</a:t>
          </a:r>
          <a:endParaRPr lang="es-ES_tradnl" sz="1100" kern="1200" dirty="0"/>
        </a:p>
      </dsp:txBody>
      <dsp:txXfrm>
        <a:off x="11" y="757538"/>
        <a:ext cx="6993036" cy="1022710"/>
      </dsp:txXfrm>
    </dsp:sp>
    <dsp:sp modelId="{E0DD396C-8DCD-8D41-8786-1CC0FC12162F}">
      <dsp:nvSpPr>
        <dsp:cNvPr id="0" name=""/>
        <dsp:cNvSpPr/>
      </dsp:nvSpPr>
      <dsp:spPr>
        <a:xfrm>
          <a:off x="11" y="2012096"/>
          <a:ext cx="6903293" cy="627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b" anchorCtr="0">
          <a:noAutofit/>
        </a:bodyPr>
        <a:lstStyle/>
        <a:p>
          <a:pPr lvl="0" algn="l" defTabSz="533400">
            <a:lnSpc>
              <a:spcPct val="90000"/>
            </a:lnSpc>
            <a:spcBef>
              <a:spcPct val="0"/>
            </a:spcBef>
            <a:spcAft>
              <a:spcPct val="35000"/>
            </a:spcAft>
          </a:pPr>
          <a:r>
            <a:rPr lang="es-ES_tradnl" sz="1200" kern="1200" dirty="0" smtClean="0"/>
            <a:t>También en el año de 1976 la Universidad Iberoamericana abrió el primer posgrado en comunicación.</a:t>
          </a:r>
          <a:endParaRPr lang="es-ES_tradnl" sz="1200" kern="1200" dirty="0"/>
        </a:p>
      </dsp:txBody>
      <dsp:txXfrm>
        <a:off x="11" y="2012096"/>
        <a:ext cx="6903293" cy="627572"/>
      </dsp:txXfrm>
    </dsp:sp>
    <dsp:sp modelId="{1289943F-FD73-864E-9DA3-D5BAA59AE17A}">
      <dsp:nvSpPr>
        <dsp:cNvPr id="0" name=""/>
        <dsp:cNvSpPr/>
      </dsp:nvSpPr>
      <dsp:spPr>
        <a:xfrm>
          <a:off x="11" y="2639668"/>
          <a:ext cx="1615370" cy="1278387"/>
        </a:xfrm>
        <a:prstGeom prst="chevron">
          <a:avLst>
            <a:gd name="adj" fmla="val 70610"/>
          </a:avLst>
        </a:prstGeom>
        <a:gradFill rotWithShape="0">
          <a:gsLst>
            <a:gs pos="0">
              <a:schemeClr val="accent2">
                <a:hueOff val="-3161745"/>
                <a:satOff val="-1435"/>
                <a:lumOff val="2470"/>
                <a:alphaOff val="0"/>
                <a:shade val="63000"/>
              </a:schemeClr>
            </a:gs>
            <a:gs pos="30000">
              <a:schemeClr val="accent2">
                <a:hueOff val="-3161745"/>
                <a:satOff val="-1435"/>
                <a:lumOff val="2470"/>
                <a:alphaOff val="0"/>
                <a:shade val="90000"/>
                <a:satMod val="110000"/>
              </a:schemeClr>
            </a:gs>
            <a:gs pos="45000">
              <a:schemeClr val="accent2">
                <a:hueOff val="-3161745"/>
                <a:satOff val="-1435"/>
                <a:lumOff val="2470"/>
                <a:alphaOff val="0"/>
                <a:shade val="100000"/>
                <a:satMod val="118000"/>
              </a:schemeClr>
            </a:gs>
            <a:gs pos="55000">
              <a:schemeClr val="accent2">
                <a:hueOff val="-3161745"/>
                <a:satOff val="-1435"/>
                <a:lumOff val="2470"/>
                <a:alphaOff val="0"/>
                <a:shade val="100000"/>
                <a:satMod val="118000"/>
              </a:schemeClr>
            </a:gs>
            <a:gs pos="73000">
              <a:schemeClr val="accent2">
                <a:hueOff val="-3161745"/>
                <a:satOff val="-1435"/>
                <a:lumOff val="2470"/>
                <a:alphaOff val="0"/>
                <a:shade val="90000"/>
                <a:satMod val="110000"/>
              </a:schemeClr>
            </a:gs>
            <a:gs pos="100000">
              <a:schemeClr val="accent2">
                <a:hueOff val="-3161745"/>
                <a:satOff val="-1435"/>
                <a:lumOff val="2470"/>
                <a:alphaOff val="0"/>
                <a:shade val="63000"/>
              </a:schemeClr>
            </a:gs>
          </a:gsLst>
          <a:lin ang="950000" scaled="1"/>
        </a:gradFill>
        <a:ln w="9525" cap="flat" cmpd="sng" algn="ctr">
          <a:solidFill>
            <a:schemeClr val="accent2">
              <a:hueOff val="-3161745"/>
              <a:satOff val="-1435"/>
              <a:lumOff val="2470"/>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9201AA0A-AC09-AB4F-85B9-5EF3840E72BF}">
      <dsp:nvSpPr>
        <dsp:cNvPr id="0" name=""/>
        <dsp:cNvSpPr/>
      </dsp:nvSpPr>
      <dsp:spPr>
        <a:xfrm>
          <a:off x="970307" y="2639668"/>
          <a:ext cx="1615370" cy="1278387"/>
        </a:xfrm>
        <a:prstGeom prst="chevron">
          <a:avLst>
            <a:gd name="adj" fmla="val 70610"/>
          </a:avLst>
        </a:prstGeom>
        <a:gradFill rotWithShape="0">
          <a:gsLst>
            <a:gs pos="0">
              <a:schemeClr val="accent2">
                <a:hueOff val="-3613422"/>
                <a:satOff val="-1640"/>
                <a:lumOff val="2823"/>
                <a:alphaOff val="0"/>
                <a:shade val="63000"/>
              </a:schemeClr>
            </a:gs>
            <a:gs pos="30000">
              <a:schemeClr val="accent2">
                <a:hueOff val="-3613422"/>
                <a:satOff val="-1640"/>
                <a:lumOff val="2823"/>
                <a:alphaOff val="0"/>
                <a:shade val="90000"/>
                <a:satMod val="110000"/>
              </a:schemeClr>
            </a:gs>
            <a:gs pos="45000">
              <a:schemeClr val="accent2">
                <a:hueOff val="-3613422"/>
                <a:satOff val="-1640"/>
                <a:lumOff val="2823"/>
                <a:alphaOff val="0"/>
                <a:shade val="100000"/>
                <a:satMod val="118000"/>
              </a:schemeClr>
            </a:gs>
            <a:gs pos="55000">
              <a:schemeClr val="accent2">
                <a:hueOff val="-3613422"/>
                <a:satOff val="-1640"/>
                <a:lumOff val="2823"/>
                <a:alphaOff val="0"/>
                <a:shade val="100000"/>
                <a:satMod val="118000"/>
              </a:schemeClr>
            </a:gs>
            <a:gs pos="73000">
              <a:schemeClr val="accent2">
                <a:hueOff val="-3613422"/>
                <a:satOff val="-1640"/>
                <a:lumOff val="2823"/>
                <a:alphaOff val="0"/>
                <a:shade val="90000"/>
                <a:satMod val="110000"/>
              </a:schemeClr>
            </a:gs>
            <a:gs pos="100000">
              <a:schemeClr val="accent2">
                <a:hueOff val="-3613422"/>
                <a:satOff val="-1640"/>
                <a:lumOff val="2823"/>
                <a:alphaOff val="0"/>
                <a:shade val="63000"/>
              </a:schemeClr>
            </a:gs>
          </a:gsLst>
          <a:lin ang="950000" scaled="1"/>
        </a:gradFill>
        <a:ln w="9525" cap="flat" cmpd="sng" algn="ctr">
          <a:solidFill>
            <a:schemeClr val="accent2">
              <a:hueOff val="-3613422"/>
              <a:satOff val="-1640"/>
              <a:lumOff val="2823"/>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F6C7FA72-9E6B-AE4C-B5B8-BD4E98990399}">
      <dsp:nvSpPr>
        <dsp:cNvPr id="0" name=""/>
        <dsp:cNvSpPr/>
      </dsp:nvSpPr>
      <dsp:spPr>
        <a:xfrm>
          <a:off x="1941371" y="2639668"/>
          <a:ext cx="1615370" cy="1278387"/>
        </a:xfrm>
        <a:prstGeom prst="chevron">
          <a:avLst>
            <a:gd name="adj" fmla="val 70610"/>
          </a:avLst>
        </a:prstGeom>
        <a:gradFill rotWithShape="0">
          <a:gsLst>
            <a:gs pos="0">
              <a:schemeClr val="accent2">
                <a:hueOff val="-4065100"/>
                <a:satOff val="-1845"/>
                <a:lumOff val="3176"/>
                <a:alphaOff val="0"/>
                <a:shade val="63000"/>
              </a:schemeClr>
            </a:gs>
            <a:gs pos="30000">
              <a:schemeClr val="accent2">
                <a:hueOff val="-4065100"/>
                <a:satOff val="-1845"/>
                <a:lumOff val="3176"/>
                <a:alphaOff val="0"/>
                <a:shade val="90000"/>
                <a:satMod val="110000"/>
              </a:schemeClr>
            </a:gs>
            <a:gs pos="45000">
              <a:schemeClr val="accent2">
                <a:hueOff val="-4065100"/>
                <a:satOff val="-1845"/>
                <a:lumOff val="3176"/>
                <a:alphaOff val="0"/>
                <a:shade val="100000"/>
                <a:satMod val="118000"/>
              </a:schemeClr>
            </a:gs>
            <a:gs pos="55000">
              <a:schemeClr val="accent2">
                <a:hueOff val="-4065100"/>
                <a:satOff val="-1845"/>
                <a:lumOff val="3176"/>
                <a:alphaOff val="0"/>
                <a:shade val="100000"/>
                <a:satMod val="118000"/>
              </a:schemeClr>
            </a:gs>
            <a:gs pos="73000">
              <a:schemeClr val="accent2">
                <a:hueOff val="-4065100"/>
                <a:satOff val="-1845"/>
                <a:lumOff val="3176"/>
                <a:alphaOff val="0"/>
                <a:shade val="90000"/>
                <a:satMod val="110000"/>
              </a:schemeClr>
            </a:gs>
            <a:gs pos="100000">
              <a:schemeClr val="accent2">
                <a:hueOff val="-4065100"/>
                <a:satOff val="-1845"/>
                <a:lumOff val="3176"/>
                <a:alphaOff val="0"/>
                <a:shade val="63000"/>
              </a:schemeClr>
            </a:gs>
          </a:gsLst>
          <a:lin ang="950000" scaled="1"/>
        </a:gradFill>
        <a:ln w="9525" cap="flat" cmpd="sng" algn="ctr">
          <a:solidFill>
            <a:schemeClr val="accent2">
              <a:hueOff val="-4065100"/>
              <a:satOff val="-1845"/>
              <a:lumOff val="3176"/>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06CC678C-766C-5243-B76A-C3483C01FF23}">
      <dsp:nvSpPr>
        <dsp:cNvPr id="0" name=""/>
        <dsp:cNvSpPr/>
      </dsp:nvSpPr>
      <dsp:spPr>
        <a:xfrm>
          <a:off x="2911667" y="2639668"/>
          <a:ext cx="1615370" cy="1278387"/>
        </a:xfrm>
        <a:prstGeom prst="chevron">
          <a:avLst>
            <a:gd name="adj" fmla="val 70610"/>
          </a:avLst>
        </a:prstGeom>
        <a:gradFill rotWithShape="0">
          <a:gsLst>
            <a:gs pos="0">
              <a:schemeClr val="accent2">
                <a:hueOff val="-4516778"/>
                <a:satOff val="-2049"/>
                <a:lumOff val="3529"/>
                <a:alphaOff val="0"/>
                <a:shade val="63000"/>
              </a:schemeClr>
            </a:gs>
            <a:gs pos="30000">
              <a:schemeClr val="accent2">
                <a:hueOff val="-4516778"/>
                <a:satOff val="-2049"/>
                <a:lumOff val="3529"/>
                <a:alphaOff val="0"/>
                <a:shade val="90000"/>
                <a:satMod val="110000"/>
              </a:schemeClr>
            </a:gs>
            <a:gs pos="45000">
              <a:schemeClr val="accent2">
                <a:hueOff val="-4516778"/>
                <a:satOff val="-2049"/>
                <a:lumOff val="3529"/>
                <a:alphaOff val="0"/>
                <a:shade val="100000"/>
                <a:satMod val="118000"/>
              </a:schemeClr>
            </a:gs>
            <a:gs pos="55000">
              <a:schemeClr val="accent2">
                <a:hueOff val="-4516778"/>
                <a:satOff val="-2049"/>
                <a:lumOff val="3529"/>
                <a:alphaOff val="0"/>
                <a:shade val="100000"/>
                <a:satMod val="118000"/>
              </a:schemeClr>
            </a:gs>
            <a:gs pos="73000">
              <a:schemeClr val="accent2">
                <a:hueOff val="-4516778"/>
                <a:satOff val="-2049"/>
                <a:lumOff val="3529"/>
                <a:alphaOff val="0"/>
                <a:shade val="90000"/>
                <a:satMod val="110000"/>
              </a:schemeClr>
            </a:gs>
            <a:gs pos="100000">
              <a:schemeClr val="accent2">
                <a:hueOff val="-4516778"/>
                <a:satOff val="-2049"/>
                <a:lumOff val="3529"/>
                <a:alphaOff val="0"/>
                <a:shade val="63000"/>
              </a:schemeClr>
            </a:gs>
          </a:gsLst>
          <a:lin ang="950000" scaled="1"/>
        </a:gradFill>
        <a:ln w="9525" cap="flat" cmpd="sng" algn="ctr">
          <a:solidFill>
            <a:schemeClr val="accent2">
              <a:hueOff val="-4516778"/>
              <a:satOff val="-2049"/>
              <a:lumOff val="3529"/>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AC853FF0-2BCC-E848-8872-44600F3C9F0E}">
      <dsp:nvSpPr>
        <dsp:cNvPr id="0" name=""/>
        <dsp:cNvSpPr/>
      </dsp:nvSpPr>
      <dsp:spPr>
        <a:xfrm>
          <a:off x="3882730" y="2639668"/>
          <a:ext cx="1615370" cy="1278387"/>
        </a:xfrm>
        <a:prstGeom prst="chevron">
          <a:avLst>
            <a:gd name="adj" fmla="val 70610"/>
          </a:avLst>
        </a:prstGeom>
        <a:gradFill rotWithShape="0">
          <a:gsLst>
            <a:gs pos="0">
              <a:schemeClr val="accent2">
                <a:hueOff val="-4968456"/>
                <a:satOff val="-2254"/>
                <a:lumOff val="3882"/>
                <a:alphaOff val="0"/>
                <a:shade val="63000"/>
              </a:schemeClr>
            </a:gs>
            <a:gs pos="30000">
              <a:schemeClr val="accent2">
                <a:hueOff val="-4968456"/>
                <a:satOff val="-2254"/>
                <a:lumOff val="3882"/>
                <a:alphaOff val="0"/>
                <a:shade val="90000"/>
                <a:satMod val="110000"/>
              </a:schemeClr>
            </a:gs>
            <a:gs pos="45000">
              <a:schemeClr val="accent2">
                <a:hueOff val="-4968456"/>
                <a:satOff val="-2254"/>
                <a:lumOff val="3882"/>
                <a:alphaOff val="0"/>
                <a:shade val="100000"/>
                <a:satMod val="118000"/>
              </a:schemeClr>
            </a:gs>
            <a:gs pos="55000">
              <a:schemeClr val="accent2">
                <a:hueOff val="-4968456"/>
                <a:satOff val="-2254"/>
                <a:lumOff val="3882"/>
                <a:alphaOff val="0"/>
                <a:shade val="100000"/>
                <a:satMod val="118000"/>
              </a:schemeClr>
            </a:gs>
            <a:gs pos="73000">
              <a:schemeClr val="accent2">
                <a:hueOff val="-4968456"/>
                <a:satOff val="-2254"/>
                <a:lumOff val="3882"/>
                <a:alphaOff val="0"/>
                <a:shade val="90000"/>
                <a:satMod val="110000"/>
              </a:schemeClr>
            </a:gs>
            <a:gs pos="100000">
              <a:schemeClr val="accent2">
                <a:hueOff val="-4968456"/>
                <a:satOff val="-2254"/>
                <a:lumOff val="3882"/>
                <a:alphaOff val="0"/>
                <a:shade val="63000"/>
              </a:schemeClr>
            </a:gs>
          </a:gsLst>
          <a:lin ang="950000" scaled="1"/>
        </a:gradFill>
        <a:ln w="9525" cap="flat" cmpd="sng" algn="ctr">
          <a:solidFill>
            <a:schemeClr val="accent2">
              <a:hueOff val="-4968456"/>
              <a:satOff val="-2254"/>
              <a:lumOff val="3882"/>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C575ADFB-5D7E-9E4E-9947-23ED2AF1F8E3}">
      <dsp:nvSpPr>
        <dsp:cNvPr id="0" name=""/>
        <dsp:cNvSpPr/>
      </dsp:nvSpPr>
      <dsp:spPr>
        <a:xfrm>
          <a:off x="4853027" y="2639668"/>
          <a:ext cx="1615370" cy="1278387"/>
        </a:xfrm>
        <a:prstGeom prst="chevron">
          <a:avLst>
            <a:gd name="adj" fmla="val 70610"/>
          </a:avLst>
        </a:prstGeom>
        <a:gradFill rotWithShape="0">
          <a:gsLst>
            <a:gs pos="0">
              <a:schemeClr val="accent2">
                <a:hueOff val="-5420134"/>
                <a:satOff val="-2459"/>
                <a:lumOff val="4235"/>
                <a:alphaOff val="0"/>
                <a:shade val="63000"/>
              </a:schemeClr>
            </a:gs>
            <a:gs pos="30000">
              <a:schemeClr val="accent2">
                <a:hueOff val="-5420134"/>
                <a:satOff val="-2459"/>
                <a:lumOff val="4235"/>
                <a:alphaOff val="0"/>
                <a:shade val="90000"/>
                <a:satMod val="110000"/>
              </a:schemeClr>
            </a:gs>
            <a:gs pos="45000">
              <a:schemeClr val="accent2">
                <a:hueOff val="-5420134"/>
                <a:satOff val="-2459"/>
                <a:lumOff val="4235"/>
                <a:alphaOff val="0"/>
                <a:shade val="100000"/>
                <a:satMod val="118000"/>
              </a:schemeClr>
            </a:gs>
            <a:gs pos="55000">
              <a:schemeClr val="accent2">
                <a:hueOff val="-5420134"/>
                <a:satOff val="-2459"/>
                <a:lumOff val="4235"/>
                <a:alphaOff val="0"/>
                <a:shade val="100000"/>
                <a:satMod val="118000"/>
              </a:schemeClr>
            </a:gs>
            <a:gs pos="73000">
              <a:schemeClr val="accent2">
                <a:hueOff val="-5420134"/>
                <a:satOff val="-2459"/>
                <a:lumOff val="4235"/>
                <a:alphaOff val="0"/>
                <a:shade val="90000"/>
                <a:satMod val="110000"/>
              </a:schemeClr>
            </a:gs>
            <a:gs pos="100000">
              <a:schemeClr val="accent2">
                <a:hueOff val="-5420134"/>
                <a:satOff val="-2459"/>
                <a:lumOff val="4235"/>
                <a:alphaOff val="0"/>
                <a:shade val="63000"/>
              </a:schemeClr>
            </a:gs>
          </a:gsLst>
          <a:lin ang="950000" scaled="1"/>
        </a:gradFill>
        <a:ln w="9525" cap="flat" cmpd="sng" algn="ctr">
          <a:solidFill>
            <a:schemeClr val="accent2">
              <a:hueOff val="-5420134"/>
              <a:satOff val="-2459"/>
              <a:lumOff val="4235"/>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A8A14A02-5303-7044-AE2E-31ACFA4D278C}">
      <dsp:nvSpPr>
        <dsp:cNvPr id="0" name=""/>
        <dsp:cNvSpPr/>
      </dsp:nvSpPr>
      <dsp:spPr>
        <a:xfrm>
          <a:off x="7131193" y="2684488"/>
          <a:ext cx="1615370" cy="1278387"/>
        </a:xfrm>
        <a:prstGeom prst="chevron">
          <a:avLst>
            <a:gd name="adj" fmla="val 70610"/>
          </a:avLst>
        </a:prstGeom>
        <a:gradFill rotWithShape="0">
          <a:gsLst>
            <a:gs pos="0">
              <a:schemeClr val="accent2">
                <a:hueOff val="-5871811"/>
                <a:satOff val="-2664"/>
                <a:lumOff val="4588"/>
                <a:alphaOff val="0"/>
                <a:shade val="63000"/>
              </a:schemeClr>
            </a:gs>
            <a:gs pos="30000">
              <a:schemeClr val="accent2">
                <a:hueOff val="-5871811"/>
                <a:satOff val="-2664"/>
                <a:lumOff val="4588"/>
                <a:alphaOff val="0"/>
                <a:shade val="90000"/>
                <a:satMod val="110000"/>
              </a:schemeClr>
            </a:gs>
            <a:gs pos="45000">
              <a:schemeClr val="accent2">
                <a:hueOff val="-5871811"/>
                <a:satOff val="-2664"/>
                <a:lumOff val="4588"/>
                <a:alphaOff val="0"/>
                <a:shade val="100000"/>
                <a:satMod val="118000"/>
              </a:schemeClr>
            </a:gs>
            <a:gs pos="55000">
              <a:schemeClr val="accent2">
                <a:hueOff val="-5871811"/>
                <a:satOff val="-2664"/>
                <a:lumOff val="4588"/>
                <a:alphaOff val="0"/>
                <a:shade val="100000"/>
                <a:satMod val="118000"/>
              </a:schemeClr>
            </a:gs>
            <a:gs pos="73000">
              <a:schemeClr val="accent2">
                <a:hueOff val="-5871811"/>
                <a:satOff val="-2664"/>
                <a:lumOff val="4588"/>
                <a:alphaOff val="0"/>
                <a:shade val="90000"/>
                <a:satMod val="110000"/>
              </a:schemeClr>
            </a:gs>
            <a:gs pos="100000">
              <a:schemeClr val="accent2">
                <a:hueOff val="-5871811"/>
                <a:satOff val="-2664"/>
                <a:lumOff val="4588"/>
                <a:alphaOff val="0"/>
                <a:shade val="63000"/>
              </a:schemeClr>
            </a:gs>
          </a:gsLst>
          <a:lin ang="950000" scaled="1"/>
        </a:gradFill>
        <a:ln w="9525" cap="flat" cmpd="sng" algn="ctr">
          <a:solidFill>
            <a:schemeClr val="accent2">
              <a:hueOff val="-5871811"/>
              <a:satOff val="-2664"/>
              <a:lumOff val="4588"/>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64B97740-1A7E-4F46-93BB-E1EB326FC46A}">
      <dsp:nvSpPr>
        <dsp:cNvPr id="0" name=""/>
        <dsp:cNvSpPr/>
      </dsp:nvSpPr>
      <dsp:spPr>
        <a:xfrm>
          <a:off x="11" y="2767507"/>
          <a:ext cx="6993036" cy="1022710"/>
        </a:xfrm>
        <a:prstGeom prst="rect">
          <a:avLst/>
        </a:prstGeom>
        <a:solidFill>
          <a:schemeClr val="lt1">
            <a:hueOff val="0"/>
            <a:satOff val="0"/>
            <a:lumOff val="0"/>
            <a:alphaOff val="0"/>
          </a:schemeClr>
        </a:solidFill>
        <a:ln w="9525" cap="flat" cmpd="sng" algn="ctr">
          <a:solidFill>
            <a:schemeClr val="accent2">
              <a:hueOff val="-4516778"/>
              <a:satOff val="-2049"/>
              <a:lumOff val="352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lvl="0" algn="l" defTabSz="488950">
            <a:lnSpc>
              <a:spcPct val="90000"/>
            </a:lnSpc>
            <a:spcBef>
              <a:spcPct val="0"/>
            </a:spcBef>
            <a:spcAft>
              <a:spcPct val="35000"/>
            </a:spcAft>
          </a:pPr>
          <a:endParaRPr lang="es-ES_tradnl" sz="1100" kern="1200" dirty="0"/>
        </a:p>
        <a:p>
          <a:pPr lvl="0" algn="l" defTabSz="488950">
            <a:lnSpc>
              <a:spcPct val="90000"/>
            </a:lnSpc>
            <a:spcBef>
              <a:spcPct val="0"/>
            </a:spcBef>
            <a:spcAft>
              <a:spcPct val="35000"/>
            </a:spcAft>
          </a:pPr>
          <a:r>
            <a:rPr lang="es-ES_tradnl" sz="1100" kern="1200" dirty="0" smtClean="0"/>
            <a:t>En 1979, la Facultad de Ciencias Políticas y Sociales de la UNAM, ubicada en el sur de la Ciudad de México, empezó a impartir la maestría en comunicación.</a:t>
          </a:r>
          <a:endParaRPr lang="es-ES_tradnl" sz="1100" kern="1200" dirty="0"/>
        </a:p>
      </dsp:txBody>
      <dsp:txXfrm>
        <a:off x="11" y="2767507"/>
        <a:ext cx="6993036" cy="1022710"/>
      </dsp:txXfrm>
    </dsp:sp>
    <dsp:sp modelId="{005B2737-BE8D-EC45-B7AD-E978F226B393}">
      <dsp:nvSpPr>
        <dsp:cNvPr id="0" name=""/>
        <dsp:cNvSpPr/>
      </dsp:nvSpPr>
      <dsp:spPr>
        <a:xfrm>
          <a:off x="11" y="4022065"/>
          <a:ext cx="6903293" cy="627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b" anchorCtr="0">
          <a:noAutofit/>
        </a:bodyPr>
        <a:lstStyle/>
        <a:p>
          <a:pPr lvl="0" algn="l" defTabSz="533400">
            <a:lnSpc>
              <a:spcPct val="90000"/>
            </a:lnSpc>
            <a:spcBef>
              <a:spcPct val="0"/>
            </a:spcBef>
            <a:spcAft>
              <a:spcPct val="35000"/>
            </a:spcAft>
          </a:pPr>
          <a:r>
            <a:rPr lang="es-ES_tradnl" sz="1200" kern="1200" dirty="0" smtClean="0"/>
            <a:t>Es posible afirmar que quiénes diseñaron los programas de estudio de las Maestrías en Ciencias de la Comunicación en México básicamente repararon en la necesidad de formar a docentes e investigadores</a:t>
          </a:r>
          <a:endParaRPr lang="es-ES_tradnl" sz="1200" kern="1200" dirty="0"/>
        </a:p>
      </dsp:txBody>
      <dsp:txXfrm>
        <a:off x="11" y="4022065"/>
        <a:ext cx="6903293" cy="627572"/>
      </dsp:txXfrm>
    </dsp:sp>
    <dsp:sp modelId="{F22FCC22-C963-BF45-8CD5-ACFA62527DE9}">
      <dsp:nvSpPr>
        <dsp:cNvPr id="0" name=""/>
        <dsp:cNvSpPr/>
      </dsp:nvSpPr>
      <dsp:spPr>
        <a:xfrm>
          <a:off x="876763" y="4649637"/>
          <a:ext cx="1615370" cy="1278387"/>
        </a:xfrm>
        <a:prstGeom prst="chevron">
          <a:avLst>
            <a:gd name="adj" fmla="val 70610"/>
          </a:avLst>
        </a:prstGeom>
        <a:gradFill rotWithShape="0">
          <a:gsLst>
            <a:gs pos="0">
              <a:schemeClr val="accent2">
                <a:hueOff val="-6323489"/>
                <a:satOff val="-2869"/>
                <a:lumOff val="4941"/>
                <a:alphaOff val="0"/>
                <a:shade val="63000"/>
              </a:schemeClr>
            </a:gs>
            <a:gs pos="30000">
              <a:schemeClr val="accent2">
                <a:hueOff val="-6323489"/>
                <a:satOff val="-2869"/>
                <a:lumOff val="4941"/>
                <a:alphaOff val="0"/>
                <a:shade val="90000"/>
                <a:satMod val="110000"/>
              </a:schemeClr>
            </a:gs>
            <a:gs pos="45000">
              <a:schemeClr val="accent2">
                <a:hueOff val="-6323489"/>
                <a:satOff val="-2869"/>
                <a:lumOff val="4941"/>
                <a:alphaOff val="0"/>
                <a:shade val="100000"/>
                <a:satMod val="118000"/>
              </a:schemeClr>
            </a:gs>
            <a:gs pos="55000">
              <a:schemeClr val="accent2">
                <a:hueOff val="-6323489"/>
                <a:satOff val="-2869"/>
                <a:lumOff val="4941"/>
                <a:alphaOff val="0"/>
                <a:shade val="100000"/>
                <a:satMod val="118000"/>
              </a:schemeClr>
            </a:gs>
            <a:gs pos="73000">
              <a:schemeClr val="accent2">
                <a:hueOff val="-6323489"/>
                <a:satOff val="-2869"/>
                <a:lumOff val="4941"/>
                <a:alphaOff val="0"/>
                <a:shade val="90000"/>
                <a:satMod val="110000"/>
              </a:schemeClr>
            </a:gs>
            <a:gs pos="100000">
              <a:schemeClr val="accent2">
                <a:hueOff val="-6323489"/>
                <a:satOff val="-2869"/>
                <a:lumOff val="4941"/>
                <a:alphaOff val="0"/>
                <a:shade val="63000"/>
              </a:schemeClr>
            </a:gs>
          </a:gsLst>
          <a:lin ang="950000" scaled="1"/>
        </a:gradFill>
        <a:ln w="9525" cap="flat" cmpd="sng" algn="ctr">
          <a:solidFill>
            <a:schemeClr val="accent2">
              <a:hueOff val="-6323489"/>
              <a:satOff val="-2869"/>
              <a:lumOff val="4941"/>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9008DE6D-C187-7740-9F19-71203CFE5910}">
      <dsp:nvSpPr>
        <dsp:cNvPr id="0" name=""/>
        <dsp:cNvSpPr/>
      </dsp:nvSpPr>
      <dsp:spPr>
        <a:xfrm>
          <a:off x="1847059" y="4649637"/>
          <a:ext cx="1615370" cy="1278387"/>
        </a:xfrm>
        <a:prstGeom prst="chevron">
          <a:avLst>
            <a:gd name="adj" fmla="val 70610"/>
          </a:avLst>
        </a:prstGeom>
        <a:gradFill rotWithShape="0">
          <a:gsLst>
            <a:gs pos="0">
              <a:schemeClr val="accent2">
                <a:hueOff val="-6775167"/>
                <a:satOff val="-3074"/>
                <a:lumOff val="5294"/>
                <a:alphaOff val="0"/>
                <a:shade val="63000"/>
              </a:schemeClr>
            </a:gs>
            <a:gs pos="30000">
              <a:schemeClr val="accent2">
                <a:hueOff val="-6775167"/>
                <a:satOff val="-3074"/>
                <a:lumOff val="5294"/>
                <a:alphaOff val="0"/>
                <a:shade val="90000"/>
                <a:satMod val="110000"/>
              </a:schemeClr>
            </a:gs>
            <a:gs pos="45000">
              <a:schemeClr val="accent2">
                <a:hueOff val="-6775167"/>
                <a:satOff val="-3074"/>
                <a:lumOff val="5294"/>
                <a:alphaOff val="0"/>
                <a:shade val="100000"/>
                <a:satMod val="118000"/>
              </a:schemeClr>
            </a:gs>
            <a:gs pos="55000">
              <a:schemeClr val="accent2">
                <a:hueOff val="-6775167"/>
                <a:satOff val="-3074"/>
                <a:lumOff val="5294"/>
                <a:alphaOff val="0"/>
                <a:shade val="100000"/>
                <a:satMod val="118000"/>
              </a:schemeClr>
            </a:gs>
            <a:gs pos="73000">
              <a:schemeClr val="accent2">
                <a:hueOff val="-6775167"/>
                <a:satOff val="-3074"/>
                <a:lumOff val="5294"/>
                <a:alphaOff val="0"/>
                <a:shade val="90000"/>
                <a:satMod val="110000"/>
              </a:schemeClr>
            </a:gs>
            <a:gs pos="100000">
              <a:schemeClr val="accent2">
                <a:hueOff val="-6775167"/>
                <a:satOff val="-3074"/>
                <a:lumOff val="5294"/>
                <a:alphaOff val="0"/>
                <a:shade val="63000"/>
              </a:schemeClr>
            </a:gs>
          </a:gsLst>
          <a:lin ang="950000" scaled="1"/>
        </a:gradFill>
        <a:ln w="9525" cap="flat" cmpd="sng" algn="ctr">
          <a:solidFill>
            <a:schemeClr val="accent2">
              <a:hueOff val="-6775167"/>
              <a:satOff val="-3074"/>
              <a:lumOff val="5294"/>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E95C3606-BE23-2946-B3DE-A3948255C2E7}">
      <dsp:nvSpPr>
        <dsp:cNvPr id="0" name=""/>
        <dsp:cNvSpPr/>
      </dsp:nvSpPr>
      <dsp:spPr>
        <a:xfrm>
          <a:off x="2818123" y="4649637"/>
          <a:ext cx="1615370" cy="1278387"/>
        </a:xfrm>
        <a:prstGeom prst="chevron">
          <a:avLst>
            <a:gd name="adj" fmla="val 70610"/>
          </a:avLst>
        </a:prstGeom>
        <a:gradFill rotWithShape="0">
          <a:gsLst>
            <a:gs pos="0">
              <a:schemeClr val="accent2">
                <a:hueOff val="-7226845"/>
                <a:satOff val="-3279"/>
                <a:lumOff val="5646"/>
                <a:alphaOff val="0"/>
                <a:shade val="63000"/>
              </a:schemeClr>
            </a:gs>
            <a:gs pos="30000">
              <a:schemeClr val="accent2">
                <a:hueOff val="-7226845"/>
                <a:satOff val="-3279"/>
                <a:lumOff val="5646"/>
                <a:alphaOff val="0"/>
                <a:shade val="90000"/>
                <a:satMod val="110000"/>
              </a:schemeClr>
            </a:gs>
            <a:gs pos="45000">
              <a:schemeClr val="accent2">
                <a:hueOff val="-7226845"/>
                <a:satOff val="-3279"/>
                <a:lumOff val="5646"/>
                <a:alphaOff val="0"/>
                <a:shade val="100000"/>
                <a:satMod val="118000"/>
              </a:schemeClr>
            </a:gs>
            <a:gs pos="55000">
              <a:schemeClr val="accent2">
                <a:hueOff val="-7226845"/>
                <a:satOff val="-3279"/>
                <a:lumOff val="5646"/>
                <a:alphaOff val="0"/>
                <a:shade val="100000"/>
                <a:satMod val="118000"/>
              </a:schemeClr>
            </a:gs>
            <a:gs pos="73000">
              <a:schemeClr val="accent2">
                <a:hueOff val="-7226845"/>
                <a:satOff val="-3279"/>
                <a:lumOff val="5646"/>
                <a:alphaOff val="0"/>
                <a:shade val="90000"/>
                <a:satMod val="110000"/>
              </a:schemeClr>
            </a:gs>
            <a:gs pos="100000">
              <a:schemeClr val="accent2">
                <a:hueOff val="-7226845"/>
                <a:satOff val="-3279"/>
                <a:lumOff val="5646"/>
                <a:alphaOff val="0"/>
                <a:shade val="63000"/>
              </a:schemeClr>
            </a:gs>
          </a:gsLst>
          <a:lin ang="950000" scaled="1"/>
        </a:gradFill>
        <a:ln w="9525" cap="flat" cmpd="sng" algn="ctr">
          <a:solidFill>
            <a:schemeClr val="accent2">
              <a:hueOff val="-7226845"/>
              <a:satOff val="-3279"/>
              <a:lumOff val="5646"/>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A5476307-23FB-5D4E-8426-69903F001929}">
      <dsp:nvSpPr>
        <dsp:cNvPr id="0" name=""/>
        <dsp:cNvSpPr/>
      </dsp:nvSpPr>
      <dsp:spPr>
        <a:xfrm>
          <a:off x="3788419" y="4649637"/>
          <a:ext cx="1615370" cy="1278387"/>
        </a:xfrm>
        <a:prstGeom prst="chevron">
          <a:avLst>
            <a:gd name="adj" fmla="val 70610"/>
          </a:avLst>
        </a:prstGeom>
        <a:gradFill rotWithShape="0">
          <a:gsLst>
            <a:gs pos="0">
              <a:schemeClr val="accent2">
                <a:hueOff val="-7678523"/>
                <a:satOff val="-3484"/>
                <a:lumOff val="5999"/>
                <a:alphaOff val="0"/>
                <a:shade val="63000"/>
              </a:schemeClr>
            </a:gs>
            <a:gs pos="30000">
              <a:schemeClr val="accent2">
                <a:hueOff val="-7678523"/>
                <a:satOff val="-3484"/>
                <a:lumOff val="5999"/>
                <a:alphaOff val="0"/>
                <a:shade val="90000"/>
                <a:satMod val="110000"/>
              </a:schemeClr>
            </a:gs>
            <a:gs pos="45000">
              <a:schemeClr val="accent2">
                <a:hueOff val="-7678523"/>
                <a:satOff val="-3484"/>
                <a:lumOff val="5999"/>
                <a:alphaOff val="0"/>
                <a:shade val="100000"/>
                <a:satMod val="118000"/>
              </a:schemeClr>
            </a:gs>
            <a:gs pos="55000">
              <a:schemeClr val="accent2">
                <a:hueOff val="-7678523"/>
                <a:satOff val="-3484"/>
                <a:lumOff val="5999"/>
                <a:alphaOff val="0"/>
                <a:shade val="100000"/>
                <a:satMod val="118000"/>
              </a:schemeClr>
            </a:gs>
            <a:gs pos="73000">
              <a:schemeClr val="accent2">
                <a:hueOff val="-7678523"/>
                <a:satOff val="-3484"/>
                <a:lumOff val="5999"/>
                <a:alphaOff val="0"/>
                <a:shade val="90000"/>
                <a:satMod val="110000"/>
              </a:schemeClr>
            </a:gs>
            <a:gs pos="100000">
              <a:schemeClr val="accent2">
                <a:hueOff val="-7678523"/>
                <a:satOff val="-3484"/>
                <a:lumOff val="5999"/>
                <a:alphaOff val="0"/>
                <a:shade val="63000"/>
              </a:schemeClr>
            </a:gs>
          </a:gsLst>
          <a:lin ang="950000" scaled="1"/>
        </a:gradFill>
        <a:ln w="9525" cap="flat" cmpd="sng" algn="ctr">
          <a:solidFill>
            <a:schemeClr val="accent2">
              <a:hueOff val="-7678523"/>
              <a:satOff val="-3484"/>
              <a:lumOff val="5999"/>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F9077C08-C77B-154C-8F30-4A53A3B43D34}">
      <dsp:nvSpPr>
        <dsp:cNvPr id="0" name=""/>
        <dsp:cNvSpPr/>
      </dsp:nvSpPr>
      <dsp:spPr>
        <a:xfrm>
          <a:off x="4759482" y="4649637"/>
          <a:ext cx="1615370" cy="1278387"/>
        </a:xfrm>
        <a:prstGeom prst="chevron">
          <a:avLst>
            <a:gd name="adj" fmla="val 70610"/>
          </a:avLst>
        </a:prstGeom>
        <a:gradFill rotWithShape="0">
          <a:gsLst>
            <a:gs pos="0">
              <a:schemeClr val="accent2">
                <a:hueOff val="-8130201"/>
                <a:satOff val="-3689"/>
                <a:lumOff val="6352"/>
                <a:alphaOff val="0"/>
                <a:shade val="63000"/>
              </a:schemeClr>
            </a:gs>
            <a:gs pos="30000">
              <a:schemeClr val="accent2">
                <a:hueOff val="-8130201"/>
                <a:satOff val="-3689"/>
                <a:lumOff val="6352"/>
                <a:alphaOff val="0"/>
                <a:shade val="90000"/>
                <a:satMod val="110000"/>
              </a:schemeClr>
            </a:gs>
            <a:gs pos="45000">
              <a:schemeClr val="accent2">
                <a:hueOff val="-8130201"/>
                <a:satOff val="-3689"/>
                <a:lumOff val="6352"/>
                <a:alphaOff val="0"/>
                <a:shade val="100000"/>
                <a:satMod val="118000"/>
              </a:schemeClr>
            </a:gs>
            <a:gs pos="55000">
              <a:schemeClr val="accent2">
                <a:hueOff val="-8130201"/>
                <a:satOff val="-3689"/>
                <a:lumOff val="6352"/>
                <a:alphaOff val="0"/>
                <a:shade val="100000"/>
                <a:satMod val="118000"/>
              </a:schemeClr>
            </a:gs>
            <a:gs pos="73000">
              <a:schemeClr val="accent2">
                <a:hueOff val="-8130201"/>
                <a:satOff val="-3689"/>
                <a:lumOff val="6352"/>
                <a:alphaOff val="0"/>
                <a:shade val="90000"/>
                <a:satMod val="110000"/>
              </a:schemeClr>
            </a:gs>
            <a:gs pos="100000">
              <a:schemeClr val="accent2">
                <a:hueOff val="-8130201"/>
                <a:satOff val="-3689"/>
                <a:lumOff val="6352"/>
                <a:alphaOff val="0"/>
                <a:shade val="63000"/>
              </a:schemeClr>
            </a:gs>
          </a:gsLst>
          <a:lin ang="950000" scaled="1"/>
        </a:gradFill>
        <a:ln w="9525" cap="flat" cmpd="sng" algn="ctr">
          <a:solidFill>
            <a:schemeClr val="accent2">
              <a:hueOff val="-8130201"/>
              <a:satOff val="-3689"/>
              <a:lumOff val="6352"/>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96D92689-6CC5-514A-851F-BB0301AE8337}">
      <dsp:nvSpPr>
        <dsp:cNvPr id="0" name=""/>
        <dsp:cNvSpPr/>
      </dsp:nvSpPr>
      <dsp:spPr>
        <a:xfrm>
          <a:off x="5729779" y="4649637"/>
          <a:ext cx="1615370" cy="1278387"/>
        </a:xfrm>
        <a:prstGeom prst="chevron">
          <a:avLst>
            <a:gd name="adj" fmla="val 70610"/>
          </a:avLst>
        </a:prstGeom>
        <a:gradFill rotWithShape="0">
          <a:gsLst>
            <a:gs pos="0">
              <a:schemeClr val="accent2">
                <a:hueOff val="-8581878"/>
                <a:satOff val="-3894"/>
                <a:lumOff val="6705"/>
                <a:alphaOff val="0"/>
                <a:shade val="63000"/>
              </a:schemeClr>
            </a:gs>
            <a:gs pos="30000">
              <a:schemeClr val="accent2">
                <a:hueOff val="-8581878"/>
                <a:satOff val="-3894"/>
                <a:lumOff val="6705"/>
                <a:alphaOff val="0"/>
                <a:shade val="90000"/>
                <a:satMod val="110000"/>
              </a:schemeClr>
            </a:gs>
            <a:gs pos="45000">
              <a:schemeClr val="accent2">
                <a:hueOff val="-8581878"/>
                <a:satOff val="-3894"/>
                <a:lumOff val="6705"/>
                <a:alphaOff val="0"/>
                <a:shade val="100000"/>
                <a:satMod val="118000"/>
              </a:schemeClr>
            </a:gs>
            <a:gs pos="55000">
              <a:schemeClr val="accent2">
                <a:hueOff val="-8581878"/>
                <a:satOff val="-3894"/>
                <a:lumOff val="6705"/>
                <a:alphaOff val="0"/>
                <a:shade val="100000"/>
                <a:satMod val="118000"/>
              </a:schemeClr>
            </a:gs>
            <a:gs pos="73000">
              <a:schemeClr val="accent2">
                <a:hueOff val="-8581878"/>
                <a:satOff val="-3894"/>
                <a:lumOff val="6705"/>
                <a:alphaOff val="0"/>
                <a:shade val="90000"/>
                <a:satMod val="110000"/>
              </a:schemeClr>
            </a:gs>
            <a:gs pos="100000">
              <a:schemeClr val="accent2">
                <a:hueOff val="-8581878"/>
                <a:satOff val="-3894"/>
                <a:lumOff val="6705"/>
                <a:alphaOff val="0"/>
                <a:shade val="63000"/>
              </a:schemeClr>
            </a:gs>
          </a:gsLst>
          <a:lin ang="950000" scaled="1"/>
        </a:gradFill>
        <a:ln w="9525" cap="flat" cmpd="sng" algn="ctr">
          <a:solidFill>
            <a:schemeClr val="accent2">
              <a:hueOff val="-8581878"/>
              <a:satOff val="-3894"/>
              <a:lumOff val="6705"/>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40833951-C73D-924F-8A7C-FCF79524ED76}">
      <dsp:nvSpPr>
        <dsp:cNvPr id="0" name=""/>
        <dsp:cNvSpPr/>
      </dsp:nvSpPr>
      <dsp:spPr>
        <a:xfrm>
          <a:off x="6700842" y="4649637"/>
          <a:ext cx="1615370" cy="1278387"/>
        </a:xfrm>
        <a:prstGeom prst="chevron">
          <a:avLst>
            <a:gd name="adj" fmla="val 70610"/>
          </a:avLst>
        </a:prstGeom>
        <a:gradFill rotWithShape="0">
          <a:gsLst>
            <a:gs pos="0">
              <a:schemeClr val="accent2">
                <a:hueOff val="-9033556"/>
                <a:satOff val="-4099"/>
                <a:lumOff val="7058"/>
                <a:alphaOff val="0"/>
                <a:shade val="63000"/>
              </a:schemeClr>
            </a:gs>
            <a:gs pos="30000">
              <a:schemeClr val="accent2">
                <a:hueOff val="-9033556"/>
                <a:satOff val="-4099"/>
                <a:lumOff val="7058"/>
                <a:alphaOff val="0"/>
                <a:shade val="90000"/>
                <a:satMod val="110000"/>
              </a:schemeClr>
            </a:gs>
            <a:gs pos="45000">
              <a:schemeClr val="accent2">
                <a:hueOff val="-9033556"/>
                <a:satOff val="-4099"/>
                <a:lumOff val="7058"/>
                <a:alphaOff val="0"/>
                <a:shade val="100000"/>
                <a:satMod val="118000"/>
              </a:schemeClr>
            </a:gs>
            <a:gs pos="55000">
              <a:schemeClr val="accent2">
                <a:hueOff val="-9033556"/>
                <a:satOff val="-4099"/>
                <a:lumOff val="7058"/>
                <a:alphaOff val="0"/>
                <a:shade val="100000"/>
                <a:satMod val="118000"/>
              </a:schemeClr>
            </a:gs>
            <a:gs pos="73000">
              <a:schemeClr val="accent2">
                <a:hueOff val="-9033556"/>
                <a:satOff val="-4099"/>
                <a:lumOff val="7058"/>
                <a:alphaOff val="0"/>
                <a:shade val="90000"/>
                <a:satMod val="110000"/>
              </a:schemeClr>
            </a:gs>
            <a:gs pos="100000">
              <a:schemeClr val="accent2">
                <a:hueOff val="-9033556"/>
                <a:satOff val="-4099"/>
                <a:lumOff val="7058"/>
                <a:alphaOff val="0"/>
                <a:shade val="63000"/>
              </a:schemeClr>
            </a:gs>
          </a:gsLst>
          <a:lin ang="950000" scaled="1"/>
        </a:gradFill>
        <a:ln w="9525" cap="flat" cmpd="sng" algn="ctr">
          <a:solidFill>
            <a:schemeClr val="accent2">
              <a:hueOff val="-9033556"/>
              <a:satOff val="-4099"/>
              <a:lumOff val="7058"/>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059F2ACA-4AE7-5740-80C0-85C02280076F}">
      <dsp:nvSpPr>
        <dsp:cNvPr id="0" name=""/>
        <dsp:cNvSpPr/>
      </dsp:nvSpPr>
      <dsp:spPr>
        <a:xfrm>
          <a:off x="11" y="4777476"/>
          <a:ext cx="8746540" cy="1022710"/>
        </a:xfrm>
        <a:prstGeom prst="rect">
          <a:avLst/>
        </a:prstGeom>
        <a:solidFill>
          <a:schemeClr val="lt1">
            <a:hueOff val="0"/>
            <a:satOff val="0"/>
            <a:lumOff val="0"/>
            <a:alphaOff val="0"/>
          </a:schemeClr>
        </a:solidFill>
        <a:ln w="9525" cap="flat" cmpd="sng" algn="ctr">
          <a:solidFill>
            <a:schemeClr val="accent2">
              <a:hueOff val="-9033556"/>
              <a:satOff val="-4099"/>
              <a:lumOff val="705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lvl="0" algn="l" defTabSz="488950">
            <a:lnSpc>
              <a:spcPct val="90000"/>
            </a:lnSpc>
            <a:spcBef>
              <a:spcPct val="0"/>
            </a:spcBef>
            <a:spcAft>
              <a:spcPct val="35000"/>
            </a:spcAft>
          </a:pPr>
          <a:endParaRPr lang="es-ES_tradnl" sz="1100" kern="1200" dirty="0"/>
        </a:p>
        <a:p>
          <a:pPr lvl="0" algn="l" defTabSz="488950">
            <a:lnSpc>
              <a:spcPct val="90000"/>
            </a:lnSpc>
            <a:spcBef>
              <a:spcPct val="0"/>
            </a:spcBef>
            <a:spcAft>
              <a:spcPct val="35000"/>
            </a:spcAft>
          </a:pPr>
          <a:r>
            <a:rPr lang="es-ES_tradnl" sz="1100" kern="1200" dirty="0" smtClean="0"/>
            <a:t>a pesar de que los egresados de la licenciatura en ciencias de la comunicación históricamente han manifestado un pobre interés por realizar estudios de posgrado en las ciencias de la comunicación</a:t>
          </a:r>
          <a:endParaRPr lang="es-ES_tradnl" sz="1100" kern="1200" dirty="0"/>
        </a:p>
        <a:p>
          <a:pPr lvl="0" algn="l" defTabSz="488950">
            <a:lnSpc>
              <a:spcPct val="90000"/>
            </a:lnSpc>
            <a:spcBef>
              <a:spcPct val="0"/>
            </a:spcBef>
            <a:spcAft>
              <a:spcPct val="35000"/>
            </a:spcAft>
          </a:pPr>
          <a:endParaRPr lang="es-ES_tradnl" sz="1100" kern="1200" dirty="0"/>
        </a:p>
        <a:p>
          <a:pPr lvl="0" algn="l" defTabSz="488950">
            <a:lnSpc>
              <a:spcPct val="90000"/>
            </a:lnSpc>
            <a:spcBef>
              <a:spcPct val="0"/>
            </a:spcBef>
            <a:spcAft>
              <a:spcPct val="35000"/>
            </a:spcAft>
          </a:pPr>
          <a:r>
            <a:rPr lang="es-ES_tradnl" sz="1100" kern="1200" dirty="0" smtClean="0"/>
            <a:t>-</a:t>
          </a:r>
          <a:endParaRPr lang="es-ES_tradnl" sz="1100" kern="1200" dirty="0"/>
        </a:p>
      </dsp:txBody>
      <dsp:txXfrm>
        <a:off x="11" y="4777476"/>
        <a:ext cx="8746540" cy="102271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17FF77-AE1C-994C-BBC5-0A2CE344B25A}">
      <dsp:nvSpPr>
        <dsp:cNvPr id="0" name=""/>
        <dsp:cNvSpPr/>
      </dsp:nvSpPr>
      <dsp:spPr>
        <a:xfrm>
          <a:off x="11" y="2127"/>
          <a:ext cx="6903293" cy="627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b" anchorCtr="0">
          <a:noAutofit/>
        </a:bodyPr>
        <a:lstStyle/>
        <a:p>
          <a:pPr lvl="0" algn="l" defTabSz="1289050">
            <a:lnSpc>
              <a:spcPct val="90000"/>
            </a:lnSpc>
            <a:spcBef>
              <a:spcPct val="0"/>
            </a:spcBef>
            <a:spcAft>
              <a:spcPct val="35000"/>
            </a:spcAft>
          </a:pPr>
          <a:r>
            <a:rPr lang="es-ES_tradnl" sz="2900" kern="1200" dirty="0" smtClean="0"/>
            <a:t>MÉXICO</a:t>
          </a:r>
          <a:endParaRPr lang="es-ES_tradnl" sz="2900" kern="1200" dirty="0"/>
        </a:p>
      </dsp:txBody>
      <dsp:txXfrm>
        <a:off x="11" y="2127"/>
        <a:ext cx="6903293" cy="627572"/>
      </dsp:txXfrm>
    </dsp:sp>
    <dsp:sp modelId="{B32737BF-C1E0-8D40-B115-678C29A87B42}">
      <dsp:nvSpPr>
        <dsp:cNvPr id="0" name=""/>
        <dsp:cNvSpPr/>
      </dsp:nvSpPr>
      <dsp:spPr>
        <a:xfrm>
          <a:off x="11" y="629699"/>
          <a:ext cx="1615370" cy="1278387"/>
        </a:xfrm>
        <a:prstGeom prst="chevron">
          <a:avLst>
            <a:gd name="adj" fmla="val 70610"/>
          </a:avLst>
        </a:prstGeom>
        <a:gradFill rotWithShape="0">
          <a:gsLst>
            <a:gs pos="0">
              <a:schemeClr val="accent2">
                <a:hueOff val="0"/>
                <a:satOff val="0"/>
                <a:lumOff val="0"/>
                <a:alphaOff val="0"/>
                <a:shade val="63000"/>
              </a:schemeClr>
            </a:gs>
            <a:gs pos="30000">
              <a:schemeClr val="accent2">
                <a:hueOff val="0"/>
                <a:satOff val="0"/>
                <a:lumOff val="0"/>
                <a:alphaOff val="0"/>
                <a:shade val="90000"/>
                <a:satMod val="110000"/>
              </a:schemeClr>
            </a:gs>
            <a:gs pos="45000">
              <a:schemeClr val="accent2">
                <a:hueOff val="0"/>
                <a:satOff val="0"/>
                <a:lumOff val="0"/>
                <a:alphaOff val="0"/>
                <a:shade val="100000"/>
                <a:satMod val="118000"/>
              </a:schemeClr>
            </a:gs>
            <a:gs pos="55000">
              <a:schemeClr val="accent2">
                <a:hueOff val="0"/>
                <a:satOff val="0"/>
                <a:lumOff val="0"/>
                <a:alphaOff val="0"/>
                <a:shade val="100000"/>
                <a:satMod val="118000"/>
              </a:schemeClr>
            </a:gs>
            <a:gs pos="73000">
              <a:schemeClr val="accent2">
                <a:hueOff val="0"/>
                <a:satOff val="0"/>
                <a:lumOff val="0"/>
                <a:alphaOff val="0"/>
                <a:shade val="90000"/>
                <a:satMod val="110000"/>
              </a:schemeClr>
            </a:gs>
            <a:gs pos="100000">
              <a:schemeClr val="accent2">
                <a:hueOff val="0"/>
                <a:satOff val="0"/>
                <a:lumOff val="0"/>
                <a:alphaOff val="0"/>
                <a:shade val="63000"/>
              </a:schemeClr>
            </a:gs>
          </a:gsLst>
          <a:lin ang="950000" scaled="1"/>
        </a:gradFill>
        <a:ln w="9525" cap="flat" cmpd="sng" algn="ctr">
          <a:solidFill>
            <a:schemeClr val="accent2">
              <a:hueOff val="0"/>
              <a:satOff val="0"/>
              <a:lumOff val="0"/>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2A816150-E4F7-7944-BA3E-A862646BC040}">
      <dsp:nvSpPr>
        <dsp:cNvPr id="0" name=""/>
        <dsp:cNvSpPr/>
      </dsp:nvSpPr>
      <dsp:spPr>
        <a:xfrm>
          <a:off x="970307" y="629699"/>
          <a:ext cx="1615370" cy="1278387"/>
        </a:xfrm>
        <a:prstGeom prst="chevron">
          <a:avLst>
            <a:gd name="adj" fmla="val 70610"/>
          </a:avLst>
        </a:prstGeom>
        <a:gradFill rotWithShape="0">
          <a:gsLst>
            <a:gs pos="0">
              <a:schemeClr val="accent2">
                <a:hueOff val="-451678"/>
                <a:satOff val="-205"/>
                <a:lumOff val="353"/>
                <a:alphaOff val="0"/>
                <a:shade val="63000"/>
              </a:schemeClr>
            </a:gs>
            <a:gs pos="30000">
              <a:schemeClr val="accent2">
                <a:hueOff val="-451678"/>
                <a:satOff val="-205"/>
                <a:lumOff val="353"/>
                <a:alphaOff val="0"/>
                <a:shade val="90000"/>
                <a:satMod val="110000"/>
              </a:schemeClr>
            </a:gs>
            <a:gs pos="45000">
              <a:schemeClr val="accent2">
                <a:hueOff val="-451678"/>
                <a:satOff val="-205"/>
                <a:lumOff val="353"/>
                <a:alphaOff val="0"/>
                <a:shade val="100000"/>
                <a:satMod val="118000"/>
              </a:schemeClr>
            </a:gs>
            <a:gs pos="55000">
              <a:schemeClr val="accent2">
                <a:hueOff val="-451678"/>
                <a:satOff val="-205"/>
                <a:lumOff val="353"/>
                <a:alphaOff val="0"/>
                <a:shade val="100000"/>
                <a:satMod val="118000"/>
              </a:schemeClr>
            </a:gs>
            <a:gs pos="73000">
              <a:schemeClr val="accent2">
                <a:hueOff val="-451678"/>
                <a:satOff val="-205"/>
                <a:lumOff val="353"/>
                <a:alphaOff val="0"/>
                <a:shade val="90000"/>
                <a:satMod val="110000"/>
              </a:schemeClr>
            </a:gs>
            <a:gs pos="100000">
              <a:schemeClr val="accent2">
                <a:hueOff val="-451678"/>
                <a:satOff val="-205"/>
                <a:lumOff val="353"/>
                <a:alphaOff val="0"/>
                <a:shade val="63000"/>
              </a:schemeClr>
            </a:gs>
          </a:gsLst>
          <a:lin ang="950000" scaled="1"/>
        </a:gradFill>
        <a:ln w="9525" cap="flat" cmpd="sng" algn="ctr">
          <a:solidFill>
            <a:schemeClr val="accent2">
              <a:hueOff val="-451678"/>
              <a:satOff val="-205"/>
              <a:lumOff val="353"/>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1C9B9AE9-543B-D549-8968-CF66DC6C77C2}">
      <dsp:nvSpPr>
        <dsp:cNvPr id="0" name=""/>
        <dsp:cNvSpPr/>
      </dsp:nvSpPr>
      <dsp:spPr>
        <a:xfrm>
          <a:off x="1941371" y="629699"/>
          <a:ext cx="1615370" cy="1278387"/>
        </a:xfrm>
        <a:prstGeom prst="chevron">
          <a:avLst>
            <a:gd name="adj" fmla="val 70610"/>
          </a:avLst>
        </a:prstGeom>
        <a:gradFill rotWithShape="0">
          <a:gsLst>
            <a:gs pos="0">
              <a:schemeClr val="accent2">
                <a:hueOff val="-903356"/>
                <a:satOff val="-410"/>
                <a:lumOff val="706"/>
                <a:alphaOff val="0"/>
                <a:shade val="63000"/>
              </a:schemeClr>
            </a:gs>
            <a:gs pos="30000">
              <a:schemeClr val="accent2">
                <a:hueOff val="-903356"/>
                <a:satOff val="-410"/>
                <a:lumOff val="706"/>
                <a:alphaOff val="0"/>
                <a:shade val="90000"/>
                <a:satMod val="110000"/>
              </a:schemeClr>
            </a:gs>
            <a:gs pos="45000">
              <a:schemeClr val="accent2">
                <a:hueOff val="-903356"/>
                <a:satOff val="-410"/>
                <a:lumOff val="706"/>
                <a:alphaOff val="0"/>
                <a:shade val="100000"/>
                <a:satMod val="118000"/>
              </a:schemeClr>
            </a:gs>
            <a:gs pos="55000">
              <a:schemeClr val="accent2">
                <a:hueOff val="-903356"/>
                <a:satOff val="-410"/>
                <a:lumOff val="706"/>
                <a:alphaOff val="0"/>
                <a:shade val="100000"/>
                <a:satMod val="118000"/>
              </a:schemeClr>
            </a:gs>
            <a:gs pos="73000">
              <a:schemeClr val="accent2">
                <a:hueOff val="-903356"/>
                <a:satOff val="-410"/>
                <a:lumOff val="706"/>
                <a:alphaOff val="0"/>
                <a:shade val="90000"/>
                <a:satMod val="110000"/>
              </a:schemeClr>
            </a:gs>
            <a:gs pos="100000">
              <a:schemeClr val="accent2">
                <a:hueOff val="-903356"/>
                <a:satOff val="-410"/>
                <a:lumOff val="706"/>
                <a:alphaOff val="0"/>
                <a:shade val="63000"/>
              </a:schemeClr>
            </a:gs>
          </a:gsLst>
          <a:lin ang="950000" scaled="1"/>
        </a:gradFill>
        <a:ln w="9525" cap="flat" cmpd="sng" algn="ctr">
          <a:solidFill>
            <a:schemeClr val="accent2">
              <a:hueOff val="-903356"/>
              <a:satOff val="-410"/>
              <a:lumOff val="706"/>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9EBB427D-0C57-8246-8FF5-CD2E7A438240}">
      <dsp:nvSpPr>
        <dsp:cNvPr id="0" name=""/>
        <dsp:cNvSpPr/>
      </dsp:nvSpPr>
      <dsp:spPr>
        <a:xfrm>
          <a:off x="2911667" y="629699"/>
          <a:ext cx="1615370" cy="1278387"/>
        </a:xfrm>
        <a:prstGeom prst="chevron">
          <a:avLst>
            <a:gd name="adj" fmla="val 70610"/>
          </a:avLst>
        </a:prstGeom>
        <a:gradFill rotWithShape="0">
          <a:gsLst>
            <a:gs pos="0">
              <a:schemeClr val="accent2">
                <a:hueOff val="-1355033"/>
                <a:satOff val="-615"/>
                <a:lumOff val="1059"/>
                <a:alphaOff val="0"/>
                <a:shade val="63000"/>
              </a:schemeClr>
            </a:gs>
            <a:gs pos="30000">
              <a:schemeClr val="accent2">
                <a:hueOff val="-1355033"/>
                <a:satOff val="-615"/>
                <a:lumOff val="1059"/>
                <a:alphaOff val="0"/>
                <a:shade val="90000"/>
                <a:satMod val="110000"/>
              </a:schemeClr>
            </a:gs>
            <a:gs pos="45000">
              <a:schemeClr val="accent2">
                <a:hueOff val="-1355033"/>
                <a:satOff val="-615"/>
                <a:lumOff val="1059"/>
                <a:alphaOff val="0"/>
                <a:shade val="100000"/>
                <a:satMod val="118000"/>
              </a:schemeClr>
            </a:gs>
            <a:gs pos="55000">
              <a:schemeClr val="accent2">
                <a:hueOff val="-1355033"/>
                <a:satOff val="-615"/>
                <a:lumOff val="1059"/>
                <a:alphaOff val="0"/>
                <a:shade val="100000"/>
                <a:satMod val="118000"/>
              </a:schemeClr>
            </a:gs>
            <a:gs pos="73000">
              <a:schemeClr val="accent2">
                <a:hueOff val="-1355033"/>
                <a:satOff val="-615"/>
                <a:lumOff val="1059"/>
                <a:alphaOff val="0"/>
                <a:shade val="90000"/>
                <a:satMod val="110000"/>
              </a:schemeClr>
            </a:gs>
            <a:gs pos="100000">
              <a:schemeClr val="accent2">
                <a:hueOff val="-1355033"/>
                <a:satOff val="-615"/>
                <a:lumOff val="1059"/>
                <a:alphaOff val="0"/>
                <a:shade val="63000"/>
              </a:schemeClr>
            </a:gs>
          </a:gsLst>
          <a:lin ang="950000" scaled="1"/>
        </a:gradFill>
        <a:ln w="9525" cap="flat" cmpd="sng" algn="ctr">
          <a:solidFill>
            <a:schemeClr val="accent2">
              <a:hueOff val="-1355033"/>
              <a:satOff val="-615"/>
              <a:lumOff val="1059"/>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61AF4CB5-34C0-9C4A-82C9-F76C33080E2A}">
      <dsp:nvSpPr>
        <dsp:cNvPr id="0" name=""/>
        <dsp:cNvSpPr/>
      </dsp:nvSpPr>
      <dsp:spPr>
        <a:xfrm>
          <a:off x="3882730" y="629699"/>
          <a:ext cx="1615370" cy="1278387"/>
        </a:xfrm>
        <a:prstGeom prst="chevron">
          <a:avLst>
            <a:gd name="adj" fmla="val 70610"/>
          </a:avLst>
        </a:prstGeom>
        <a:gradFill rotWithShape="0">
          <a:gsLst>
            <a:gs pos="0">
              <a:schemeClr val="accent2">
                <a:hueOff val="-1806711"/>
                <a:satOff val="-820"/>
                <a:lumOff val="1412"/>
                <a:alphaOff val="0"/>
                <a:shade val="63000"/>
              </a:schemeClr>
            </a:gs>
            <a:gs pos="30000">
              <a:schemeClr val="accent2">
                <a:hueOff val="-1806711"/>
                <a:satOff val="-820"/>
                <a:lumOff val="1412"/>
                <a:alphaOff val="0"/>
                <a:shade val="90000"/>
                <a:satMod val="110000"/>
              </a:schemeClr>
            </a:gs>
            <a:gs pos="45000">
              <a:schemeClr val="accent2">
                <a:hueOff val="-1806711"/>
                <a:satOff val="-820"/>
                <a:lumOff val="1412"/>
                <a:alphaOff val="0"/>
                <a:shade val="100000"/>
                <a:satMod val="118000"/>
              </a:schemeClr>
            </a:gs>
            <a:gs pos="55000">
              <a:schemeClr val="accent2">
                <a:hueOff val="-1806711"/>
                <a:satOff val="-820"/>
                <a:lumOff val="1412"/>
                <a:alphaOff val="0"/>
                <a:shade val="100000"/>
                <a:satMod val="118000"/>
              </a:schemeClr>
            </a:gs>
            <a:gs pos="73000">
              <a:schemeClr val="accent2">
                <a:hueOff val="-1806711"/>
                <a:satOff val="-820"/>
                <a:lumOff val="1412"/>
                <a:alphaOff val="0"/>
                <a:shade val="90000"/>
                <a:satMod val="110000"/>
              </a:schemeClr>
            </a:gs>
            <a:gs pos="100000">
              <a:schemeClr val="accent2">
                <a:hueOff val="-1806711"/>
                <a:satOff val="-820"/>
                <a:lumOff val="1412"/>
                <a:alphaOff val="0"/>
                <a:shade val="63000"/>
              </a:schemeClr>
            </a:gs>
          </a:gsLst>
          <a:lin ang="950000" scaled="1"/>
        </a:gradFill>
        <a:ln w="9525" cap="flat" cmpd="sng" algn="ctr">
          <a:solidFill>
            <a:schemeClr val="accent2">
              <a:hueOff val="-1806711"/>
              <a:satOff val="-820"/>
              <a:lumOff val="1412"/>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0521AC8D-6383-ED44-9FEE-B6D654D922BA}">
      <dsp:nvSpPr>
        <dsp:cNvPr id="0" name=""/>
        <dsp:cNvSpPr/>
      </dsp:nvSpPr>
      <dsp:spPr>
        <a:xfrm>
          <a:off x="4853027" y="629699"/>
          <a:ext cx="1615370" cy="1278387"/>
        </a:xfrm>
        <a:prstGeom prst="chevron">
          <a:avLst>
            <a:gd name="adj" fmla="val 70610"/>
          </a:avLst>
        </a:prstGeom>
        <a:gradFill rotWithShape="0">
          <a:gsLst>
            <a:gs pos="0">
              <a:schemeClr val="accent2">
                <a:hueOff val="-2258389"/>
                <a:satOff val="-1025"/>
                <a:lumOff val="1765"/>
                <a:alphaOff val="0"/>
                <a:shade val="63000"/>
              </a:schemeClr>
            </a:gs>
            <a:gs pos="30000">
              <a:schemeClr val="accent2">
                <a:hueOff val="-2258389"/>
                <a:satOff val="-1025"/>
                <a:lumOff val="1765"/>
                <a:alphaOff val="0"/>
                <a:shade val="90000"/>
                <a:satMod val="110000"/>
              </a:schemeClr>
            </a:gs>
            <a:gs pos="45000">
              <a:schemeClr val="accent2">
                <a:hueOff val="-2258389"/>
                <a:satOff val="-1025"/>
                <a:lumOff val="1765"/>
                <a:alphaOff val="0"/>
                <a:shade val="100000"/>
                <a:satMod val="118000"/>
              </a:schemeClr>
            </a:gs>
            <a:gs pos="55000">
              <a:schemeClr val="accent2">
                <a:hueOff val="-2258389"/>
                <a:satOff val="-1025"/>
                <a:lumOff val="1765"/>
                <a:alphaOff val="0"/>
                <a:shade val="100000"/>
                <a:satMod val="118000"/>
              </a:schemeClr>
            </a:gs>
            <a:gs pos="73000">
              <a:schemeClr val="accent2">
                <a:hueOff val="-2258389"/>
                <a:satOff val="-1025"/>
                <a:lumOff val="1765"/>
                <a:alphaOff val="0"/>
                <a:shade val="90000"/>
                <a:satMod val="110000"/>
              </a:schemeClr>
            </a:gs>
            <a:gs pos="100000">
              <a:schemeClr val="accent2">
                <a:hueOff val="-2258389"/>
                <a:satOff val="-1025"/>
                <a:lumOff val="1765"/>
                <a:alphaOff val="0"/>
                <a:shade val="63000"/>
              </a:schemeClr>
            </a:gs>
          </a:gsLst>
          <a:lin ang="950000" scaled="1"/>
        </a:gradFill>
        <a:ln w="9525" cap="flat" cmpd="sng" algn="ctr">
          <a:solidFill>
            <a:schemeClr val="accent2">
              <a:hueOff val="-2258389"/>
              <a:satOff val="-1025"/>
              <a:lumOff val="1765"/>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7DC0FC1D-F878-9E4C-8D08-4F038566F468}">
      <dsp:nvSpPr>
        <dsp:cNvPr id="0" name=""/>
        <dsp:cNvSpPr/>
      </dsp:nvSpPr>
      <dsp:spPr>
        <a:xfrm>
          <a:off x="7131193" y="584879"/>
          <a:ext cx="1615370" cy="1278387"/>
        </a:xfrm>
        <a:prstGeom prst="chevron">
          <a:avLst>
            <a:gd name="adj" fmla="val 70610"/>
          </a:avLst>
        </a:prstGeom>
        <a:gradFill rotWithShape="0">
          <a:gsLst>
            <a:gs pos="0">
              <a:schemeClr val="accent2">
                <a:hueOff val="-2710067"/>
                <a:satOff val="-1230"/>
                <a:lumOff val="2117"/>
                <a:alphaOff val="0"/>
                <a:shade val="63000"/>
              </a:schemeClr>
            </a:gs>
            <a:gs pos="30000">
              <a:schemeClr val="accent2">
                <a:hueOff val="-2710067"/>
                <a:satOff val="-1230"/>
                <a:lumOff val="2117"/>
                <a:alphaOff val="0"/>
                <a:shade val="90000"/>
                <a:satMod val="110000"/>
              </a:schemeClr>
            </a:gs>
            <a:gs pos="45000">
              <a:schemeClr val="accent2">
                <a:hueOff val="-2710067"/>
                <a:satOff val="-1230"/>
                <a:lumOff val="2117"/>
                <a:alphaOff val="0"/>
                <a:shade val="100000"/>
                <a:satMod val="118000"/>
              </a:schemeClr>
            </a:gs>
            <a:gs pos="55000">
              <a:schemeClr val="accent2">
                <a:hueOff val="-2710067"/>
                <a:satOff val="-1230"/>
                <a:lumOff val="2117"/>
                <a:alphaOff val="0"/>
                <a:shade val="100000"/>
                <a:satMod val="118000"/>
              </a:schemeClr>
            </a:gs>
            <a:gs pos="73000">
              <a:schemeClr val="accent2">
                <a:hueOff val="-2710067"/>
                <a:satOff val="-1230"/>
                <a:lumOff val="2117"/>
                <a:alphaOff val="0"/>
                <a:shade val="90000"/>
                <a:satMod val="110000"/>
              </a:schemeClr>
            </a:gs>
            <a:gs pos="100000">
              <a:schemeClr val="accent2">
                <a:hueOff val="-2710067"/>
                <a:satOff val="-1230"/>
                <a:lumOff val="2117"/>
                <a:alphaOff val="0"/>
                <a:shade val="63000"/>
              </a:schemeClr>
            </a:gs>
          </a:gsLst>
          <a:lin ang="950000" scaled="1"/>
        </a:gradFill>
        <a:ln w="9525" cap="flat" cmpd="sng" algn="ctr">
          <a:solidFill>
            <a:schemeClr val="accent2">
              <a:hueOff val="-2710067"/>
              <a:satOff val="-1230"/>
              <a:lumOff val="2117"/>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4E31FA85-3D14-9E43-B259-6488C7FBB531}">
      <dsp:nvSpPr>
        <dsp:cNvPr id="0" name=""/>
        <dsp:cNvSpPr/>
      </dsp:nvSpPr>
      <dsp:spPr>
        <a:xfrm>
          <a:off x="11" y="757538"/>
          <a:ext cx="6993036" cy="1022710"/>
        </a:xfrm>
        <a:prstGeom prst="rect">
          <a:avLst/>
        </a:prstGeom>
        <a:solidFill>
          <a:schemeClr val="lt1">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lvl="0" algn="l" defTabSz="488950">
            <a:lnSpc>
              <a:spcPct val="90000"/>
            </a:lnSpc>
            <a:spcBef>
              <a:spcPct val="0"/>
            </a:spcBef>
            <a:spcAft>
              <a:spcPct val="35000"/>
            </a:spcAft>
          </a:pPr>
          <a:endParaRPr lang="es-ES_tradnl" sz="1100" kern="1200" dirty="0"/>
        </a:p>
        <a:p>
          <a:pPr lvl="0" algn="l" defTabSz="488950">
            <a:lnSpc>
              <a:spcPct val="90000"/>
            </a:lnSpc>
            <a:spcBef>
              <a:spcPct val="0"/>
            </a:spcBef>
            <a:spcAft>
              <a:spcPct val="35000"/>
            </a:spcAft>
          </a:pPr>
          <a:r>
            <a:rPr lang="es-ES_tradnl" sz="1100" kern="1200" dirty="0" smtClean="0"/>
            <a:t>Durante la década de 1970 no pocos académicos e investigadores de la comunicación en América Latina razonaron todo conocimiento posible en las ciencias de la comunicación, desde la intolerante perspectiva.</a:t>
          </a:r>
          <a:endParaRPr lang="es-ES_tradnl" sz="1100" kern="1200" dirty="0"/>
        </a:p>
      </dsp:txBody>
      <dsp:txXfrm>
        <a:off x="11" y="757538"/>
        <a:ext cx="6993036" cy="1022710"/>
      </dsp:txXfrm>
    </dsp:sp>
    <dsp:sp modelId="{E0DD396C-8DCD-8D41-8786-1CC0FC12162F}">
      <dsp:nvSpPr>
        <dsp:cNvPr id="0" name=""/>
        <dsp:cNvSpPr/>
      </dsp:nvSpPr>
      <dsp:spPr>
        <a:xfrm>
          <a:off x="11" y="2012096"/>
          <a:ext cx="6903293" cy="627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b" anchorCtr="0">
          <a:noAutofit/>
        </a:bodyPr>
        <a:lstStyle/>
        <a:p>
          <a:pPr lvl="0" algn="l" defTabSz="1289050">
            <a:lnSpc>
              <a:spcPct val="90000"/>
            </a:lnSpc>
            <a:spcBef>
              <a:spcPct val="0"/>
            </a:spcBef>
            <a:spcAft>
              <a:spcPct val="35000"/>
            </a:spcAft>
          </a:pPr>
          <a:endParaRPr lang="es-ES_tradnl" sz="2900" kern="1200" dirty="0"/>
        </a:p>
      </dsp:txBody>
      <dsp:txXfrm>
        <a:off x="11" y="2012096"/>
        <a:ext cx="6903293" cy="627572"/>
      </dsp:txXfrm>
    </dsp:sp>
    <dsp:sp modelId="{1289943F-FD73-864E-9DA3-D5BAA59AE17A}">
      <dsp:nvSpPr>
        <dsp:cNvPr id="0" name=""/>
        <dsp:cNvSpPr/>
      </dsp:nvSpPr>
      <dsp:spPr>
        <a:xfrm>
          <a:off x="11" y="2639668"/>
          <a:ext cx="1615370" cy="1278387"/>
        </a:xfrm>
        <a:prstGeom prst="chevron">
          <a:avLst>
            <a:gd name="adj" fmla="val 70610"/>
          </a:avLst>
        </a:prstGeom>
        <a:gradFill rotWithShape="0">
          <a:gsLst>
            <a:gs pos="0">
              <a:schemeClr val="accent2">
                <a:hueOff val="-3161745"/>
                <a:satOff val="-1435"/>
                <a:lumOff val="2470"/>
                <a:alphaOff val="0"/>
                <a:shade val="63000"/>
              </a:schemeClr>
            </a:gs>
            <a:gs pos="30000">
              <a:schemeClr val="accent2">
                <a:hueOff val="-3161745"/>
                <a:satOff val="-1435"/>
                <a:lumOff val="2470"/>
                <a:alphaOff val="0"/>
                <a:shade val="90000"/>
                <a:satMod val="110000"/>
              </a:schemeClr>
            </a:gs>
            <a:gs pos="45000">
              <a:schemeClr val="accent2">
                <a:hueOff val="-3161745"/>
                <a:satOff val="-1435"/>
                <a:lumOff val="2470"/>
                <a:alphaOff val="0"/>
                <a:shade val="100000"/>
                <a:satMod val="118000"/>
              </a:schemeClr>
            </a:gs>
            <a:gs pos="55000">
              <a:schemeClr val="accent2">
                <a:hueOff val="-3161745"/>
                <a:satOff val="-1435"/>
                <a:lumOff val="2470"/>
                <a:alphaOff val="0"/>
                <a:shade val="100000"/>
                <a:satMod val="118000"/>
              </a:schemeClr>
            </a:gs>
            <a:gs pos="73000">
              <a:schemeClr val="accent2">
                <a:hueOff val="-3161745"/>
                <a:satOff val="-1435"/>
                <a:lumOff val="2470"/>
                <a:alphaOff val="0"/>
                <a:shade val="90000"/>
                <a:satMod val="110000"/>
              </a:schemeClr>
            </a:gs>
            <a:gs pos="100000">
              <a:schemeClr val="accent2">
                <a:hueOff val="-3161745"/>
                <a:satOff val="-1435"/>
                <a:lumOff val="2470"/>
                <a:alphaOff val="0"/>
                <a:shade val="63000"/>
              </a:schemeClr>
            </a:gs>
          </a:gsLst>
          <a:lin ang="950000" scaled="1"/>
        </a:gradFill>
        <a:ln w="9525" cap="flat" cmpd="sng" algn="ctr">
          <a:solidFill>
            <a:schemeClr val="accent2">
              <a:hueOff val="-3161745"/>
              <a:satOff val="-1435"/>
              <a:lumOff val="2470"/>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9201AA0A-AC09-AB4F-85B9-5EF3840E72BF}">
      <dsp:nvSpPr>
        <dsp:cNvPr id="0" name=""/>
        <dsp:cNvSpPr/>
      </dsp:nvSpPr>
      <dsp:spPr>
        <a:xfrm>
          <a:off x="970307" y="2639668"/>
          <a:ext cx="1615370" cy="1278387"/>
        </a:xfrm>
        <a:prstGeom prst="chevron">
          <a:avLst>
            <a:gd name="adj" fmla="val 70610"/>
          </a:avLst>
        </a:prstGeom>
        <a:gradFill rotWithShape="0">
          <a:gsLst>
            <a:gs pos="0">
              <a:schemeClr val="accent2">
                <a:hueOff val="-3613422"/>
                <a:satOff val="-1640"/>
                <a:lumOff val="2823"/>
                <a:alphaOff val="0"/>
                <a:shade val="63000"/>
              </a:schemeClr>
            </a:gs>
            <a:gs pos="30000">
              <a:schemeClr val="accent2">
                <a:hueOff val="-3613422"/>
                <a:satOff val="-1640"/>
                <a:lumOff val="2823"/>
                <a:alphaOff val="0"/>
                <a:shade val="90000"/>
                <a:satMod val="110000"/>
              </a:schemeClr>
            </a:gs>
            <a:gs pos="45000">
              <a:schemeClr val="accent2">
                <a:hueOff val="-3613422"/>
                <a:satOff val="-1640"/>
                <a:lumOff val="2823"/>
                <a:alphaOff val="0"/>
                <a:shade val="100000"/>
                <a:satMod val="118000"/>
              </a:schemeClr>
            </a:gs>
            <a:gs pos="55000">
              <a:schemeClr val="accent2">
                <a:hueOff val="-3613422"/>
                <a:satOff val="-1640"/>
                <a:lumOff val="2823"/>
                <a:alphaOff val="0"/>
                <a:shade val="100000"/>
                <a:satMod val="118000"/>
              </a:schemeClr>
            </a:gs>
            <a:gs pos="73000">
              <a:schemeClr val="accent2">
                <a:hueOff val="-3613422"/>
                <a:satOff val="-1640"/>
                <a:lumOff val="2823"/>
                <a:alphaOff val="0"/>
                <a:shade val="90000"/>
                <a:satMod val="110000"/>
              </a:schemeClr>
            </a:gs>
            <a:gs pos="100000">
              <a:schemeClr val="accent2">
                <a:hueOff val="-3613422"/>
                <a:satOff val="-1640"/>
                <a:lumOff val="2823"/>
                <a:alphaOff val="0"/>
                <a:shade val="63000"/>
              </a:schemeClr>
            </a:gs>
          </a:gsLst>
          <a:lin ang="950000" scaled="1"/>
        </a:gradFill>
        <a:ln w="9525" cap="flat" cmpd="sng" algn="ctr">
          <a:solidFill>
            <a:schemeClr val="accent2">
              <a:hueOff val="-3613422"/>
              <a:satOff val="-1640"/>
              <a:lumOff val="2823"/>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F6C7FA72-9E6B-AE4C-B5B8-BD4E98990399}">
      <dsp:nvSpPr>
        <dsp:cNvPr id="0" name=""/>
        <dsp:cNvSpPr/>
      </dsp:nvSpPr>
      <dsp:spPr>
        <a:xfrm>
          <a:off x="1941371" y="2639668"/>
          <a:ext cx="1615370" cy="1278387"/>
        </a:xfrm>
        <a:prstGeom prst="chevron">
          <a:avLst>
            <a:gd name="adj" fmla="val 70610"/>
          </a:avLst>
        </a:prstGeom>
        <a:gradFill rotWithShape="0">
          <a:gsLst>
            <a:gs pos="0">
              <a:schemeClr val="accent2">
                <a:hueOff val="-4065100"/>
                <a:satOff val="-1845"/>
                <a:lumOff val="3176"/>
                <a:alphaOff val="0"/>
                <a:shade val="63000"/>
              </a:schemeClr>
            </a:gs>
            <a:gs pos="30000">
              <a:schemeClr val="accent2">
                <a:hueOff val="-4065100"/>
                <a:satOff val="-1845"/>
                <a:lumOff val="3176"/>
                <a:alphaOff val="0"/>
                <a:shade val="90000"/>
                <a:satMod val="110000"/>
              </a:schemeClr>
            </a:gs>
            <a:gs pos="45000">
              <a:schemeClr val="accent2">
                <a:hueOff val="-4065100"/>
                <a:satOff val="-1845"/>
                <a:lumOff val="3176"/>
                <a:alphaOff val="0"/>
                <a:shade val="100000"/>
                <a:satMod val="118000"/>
              </a:schemeClr>
            </a:gs>
            <a:gs pos="55000">
              <a:schemeClr val="accent2">
                <a:hueOff val="-4065100"/>
                <a:satOff val="-1845"/>
                <a:lumOff val="3176"/>
                <a:alphaOff val="0"/>
                <a:shade val="100000"/>
                <a:satMod val="118000"/>
              </a:schemeClr>
            </a:gs>
            <a:gs pos="73000">
              <a:schemeClr val="accent2">
                <a:hueOff val="-4065100"/>
                <a:satOff val="-1845"/>
                <a:lumOff val="3176"/>
                <a:alphaOff val="0"/>
                <a:shade val="90000"/>
                <a:satMod val="110000"/>
              </a:schemeClr>
            </a:gs>
            <a:gs pos="100000">
              <a:schemeClr val="accent2">
                <a:hueOff val="-4065100"/>
                <a:satOff val="-1845"/>
                <a:lumOff val="3176"/>
                <a:alphaOff val="0"/>
                <a:shade val="63000"/>
              </a:schemeClr>
            </a:gs>
          </a:gsLst>
          <a:lin ang="950000" scaled="1"/>
        </a:gradFill>
        <a:ln w="9525" cap="flat" cmpd="sng" algn="ctr">
          <a:solidFill>
            <a:schemeClr val="accent2">
              <a:hueOff val="-4065100"/>
              <a:satOff val="-1845"/>
              <a:lumOff val="3176"/>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06CC678C-766C-5243-B76A-C3483C01FF23}">
      <dsp:nvSpPr>
        <dsp:cNvPr id="0" name=""/>
        <dsp:cNvSpPr/>
      </dsp:nvSpPr>
      <dsp:spPr>
        <a:xfrm>
          <a:off x="2911667" y="2639668"/>
          <a:ext cx="1615370" cy="1278387"/>
        </a:xfrm>
        <a:prstGeom prst="chevron">
          <a:avLst>
            <a:gd name="adj" fmla="val 70610"/>
          </a:avLst>
        </a:prstGeom>
        <a:gradFill rotWithShape="0">
          <a:gsLst>
            <a:gs pos="0">
              <a:schemeClr val="accent2">
                <a:hueOff val="-4516778"/>
                <a:satOff val="-2049"/>
                <a:lumOff val="3529"/>
                <a:alphaOff val="0"/>
                <a:shade val="63000"/>
              </a:schemeClr>
            </a:gs>
            <a:gs pos="30000">
              <a:schemeClr val="accent2">
                <a:hueOff val="-4516778"/>
                <a:satOff val="-2049"/>
                <a:lumOff val="3529"/>
                <a:alphaOff val="0"/>
                <a:shade val="90000"/>
                <a:satMod val="110000"/>
              </a:schemeClr>
            </a:gs>
            <a:gs pos="45000">
              <a:schemeClr val="accent2">
                <a:hueOff val="-4516778"/>
                <a:satOff val="-2049"/>
                <a:lumOff val="3529"/>
                <a:alphaOff val="0"/>
                <a:shade val="100000"/>
                <a:satMod val="118000"/>
              </a:schemeClr>
            </a:gs>
            <a:gs pos="55000">
              <a:schemeClr val="accent2">
                <a:hueOff val="-4516778"/>
                <a:satOff val="-2049"/>
                <a:lumOff val="3529"/>
                <a:alphaOff val="0"/>
                <a:shade val="100000"/>
                <a:satMod val="118000"/>
              </a:schemeClr>
            </a:gs>
            <a:gs pos="73000">
              <a:schemeClr val="accent2">
                <a:hueOff val="-4516778"/>
                <a:satOff val="-2049"/>
                <a:lumOff val="3529"/>
                <a:alphaOff val="0"/>
                <a:shade val="90000"/>
                <a:satMod val="110000"/>
              </a:schemeClr>
            </a:gs>
            <a:gs pos="100000">
              <a:schemeClr val="accent2">
                <a:hueOff val="-4516778"/>
                <a:satOff val="-2049"/>
                <a:lumOff val="3529"/>
                <a:alphaOff val="0"/>
                <a:shade val="63000"/>
              </a:schemeClr>
            </a:gs>
          </a:gsLst>
          <a:lin ang="950000" scaled="1"/>
        </a:gradFill>
        <a:ln w="9525" cap="flat" cmpd="sng" algn="ctr">
          <a:solidFill>
            <a:schemeClr val="accent2">
              <a:hueOff val="-4516778"/>
              <a:satOff val="-2049"/>
              <a:lumOff val="3529"/>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AC853FF0-2BCC-E848-8872-44600F3C9F0E}">
      <dsp:nvSpPr>
        <dsp:cNvPr id="0" name=""/>
        <dsp:cNvSpPr/>
      </dsp:nvSpPr>
      <dsp:spPr>
        <a:xfrm>
          <a:off x="3882730" y="2639668"/>
          <a:ext cx="1615370" cy="1278387"/>
        </a:xfrm>
        <a:prstGeom prst="chevron">
          <a:avLst>
            <a:gd name="adj" fmla="val 70610"/>
          </a:avLst>
        </a:prstGeom>
        <a:gradFill rotWithShape="0">
          <a:gsLst>
            <a:gs pos="0">
              <a:schemeClr val="accent2">
                <a:hueOff val="-4968456"/>
                <a:satOff val="-2254"/>
                <a:lumOff val="3882"/>
                <a:alphaOff val="0"/>
                <a:shade val="63000"/>
              </a:schemeClr>
            </a:gs>
            <a:gs pos="30000">
              <a:schemeClr val="accent2">
                <a:hueOff val="-4968456"/>
                <a:satOff val="-2254"/>
                <a:lumOff val="3882"/>
                <a:alphaOff val="0"/>
                <a:shade val="90000"/>
                <a:satMod val="110000"/>
              </a:schemeClr>
            </a:gs>
            <a:gs pos="45000">
              <a:schemeClr val="accent2">
                <a:hueOff val="-4968456"/>
                <a:satOff val="-2254"/>
                <a:lumOff val="3882"/>
                <a:alphaOff val="0"/>
                <a:shade val="100000"/>
                <a:satMod val="118000"/>
              </a:schemeClr>
            </a:gs>
            <a:gs pos="55000">
              <a:schemeClr val="accent2">
                <a:hueOff val="-4968456"/>
                <a:satOff val="-2254"/>
                <a:lumOff val="3882"/>
                <a:alphaOff val="0"/>
                <a:shade val="100000"/>
                <a:satMod val="118000"/>
              </a:schemeClr>
            </a:gs>
            <a:gs pos="73000">
              <a:schemeClr val="accent2">
                <a:hueOff val="-4968456"/>
                <a:satOff val="-2254"/>
                <a:lumOff val="3882"/>
                <a:alphaOff val="0"/>
                <a:shade val="90000"/>
                <a:satMod val="110000"/>
              </a:schemeClr>
            </a:gs>
            <a:gs pos="100000">
              <a:schemeClr val="accent2">
                <a:hueOff val="-4968456"/>
                <a:satOff val="-2254"/>
                <a:lumOff val="3882"/>
                <a:alphaOff val="0"/>
                <a:shade val="63000"/>
              </a:schemeClr>
            </a:gs>
          </a:gsLst>
          <a:lin ang="950000" scaled="1"/>
        </a:gradFill>
        <a:ln w="9525" cap="flat" cmpd="sng" algn="ctr">
          <a:solidFill>
            <a:schemeClr val="accent2">
              <a:hueOff val="-4968456"/>
              <a:satOff val="-2254"/>
              <a:lumOff val="3882"/>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C575ADFB-5D7E-9E4E-9947-23ED2AF1F8E3}">
      <dsp:nvSpPr>
        <dsp:cNvPr id="0" name=""/>
        <dsp:cNvSpPr/>
      </dsp:nvSpPr>
      <dsp:spPr>
        <a:xfrm>
          <a:off x="4853027" y="2639668"/>
          <a:ext cx="1615370" cy="1278387"/>
        </a:xfrm>
        <a:prstGeom prst="chevron">
          <a:avLst>
            <a:gd name="adj" fmla="val 70610"/>
          </a:avLst>
        </a:prstGeom>
        <a:gradFill rotWithShape="0">
          <a:gsLst>
            <a:gs pos="0">
              <a:schemeClr val="accent2">
                <a:hueOff val="-5420134"/>
                <a:satOff val="-2459"/>
                <a:lumOff val="4235"/>
                <a:alphaOff val="0"/>
                <a:shade val="63000"/>
              </a:schemeClr>
            </a:gs>
            <a:gs pos="30000">
              <a:schemeClr val="accent2">
                <a:hueOff val="-5420134"/>
                <a:satOff val="-2459"/>
                <a:lumOff val="4235"/>
                <a:alphaOff val="0"/>
                <a:shade val="90000"/>
                <a:satMod val="110000"/>
              </a:schemeClr>
            </a:gs>
            <a:gs pos="45000">
              <a:schemeClr val="accent2">
                <a:hueOff val="-5420134"/>
                <a:satOff val="-2459"/>
                <a:lumOff val="4235"/>
                <a:alphaOff val="0"/>
                <a:shade val="100000"/>
                <a:satMod val="118000"/>
              </a:schemeClr>
            </a:gs>
            <a:gs pos="55000">
              <a:schemeClr val="accent2">
                <a:hueOff val="-5420134"/>
                <a:satOff val="-2459"/>
                <a:lumOff val="4235"/>
                <a:alphaOff val="0"/>
                <a:shade val="100000"/>
                <a:satMod val="118000"/>
              </a:schemeClr>
            </a:gs>
            <a:gs pos="73000">
              <a:schemeClr val="accent2">
                <a:hueOff val="-5420134"/>
                <a:satOff val="-2459"/>
                <a:lumOff val="4235"/>
                <a:alphaOff val="0"/>
                <a:shade val="90000"/>
                <a:satMod val="110000"/>
              </a:schemeClr>
            </a:gs>
            <a:gs pos="100000">
              <a:schemeClr val="accent2">
                <a:hueOff val="-5420134"/>
                <a:satOff val="-2459"/>
                <a:lumOff val="4235"/>
                <a:alphaOff val="0"/>
                <a:shade val="63000"/>
              </a:schemeClr>
            </a:gs>
          </a:gsLst>
          <a:lin ang="950000" scaled="1"/>
        </a:gradFill>
        <a:ln w="9525" cap="flat" cmpd="sng" algn="ctr">
          <a:solidFill>
            <a:schemeClr val="accent2">
              <a:hueOff val="-5420134"/>
              <a:satOff val="-2459"/>
              <a:lumOff val="4235"/>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A8A14A02-5303-7044-AE2E-31ACFA4D278C}">
      <dsp:nvSpPr>
        <dsp:cNvPr id="0" name=""/>
        <dsp:cNvSpPr/>
      </dsp:nvSpPr>
      <dsp:spPr>
        <a:xfrm>
          <a:off x="7131193" y="2684488"/>
          <a:ext cx="1615370" cy="1278387"/>
        </a:xfrm>
        <a:prstGeom prst="chevron">
          <a:avLst>
            <a:gd name="adj" fmla="val 70610"/>
          </a:avLst>
        </a:prstGeom>
        <a:gradFill rotWithShape="0">
          <a:gsLst>
            <a:gs pos="0">
              <a:schemeClr val="accent2">
                <a:hueOff val="-5871811"/>
                <a:satOff val="-2664"/>
                <a:lumOff val="4588"/>
                <a:alphaOff val="0"/>
                <a:shade val="63000"/>
              </a:schemeClr>
            </a:gs>
            <a:gs pos="30000">
              <a:schemeClr val="accent2">
                <a:hueOff val="-5871811"/>
                <a:satOff val="-2664"/>
                <a:lumOff val="4588"/>
                <a:alphaOff val="0"/>
                <a:shade val="90000"/>
                <a:satMod val="110000"/>
              </a:schemeClr>
            </a:gs>
            <a:gs pos="45000">
              <a:schemeClr val="accent2">
                <a:hueOff val="-5871811"/>
                <a:satOff val="-2664"/>
                <a:lumOff val="4588"/>
                <a:alphaOff val="0"/>
                <a:shade val="100000"/>
                <a:satMod val="118000"/>
              </a:schemeClr>
            </a:gs>
            <a:gs pos="55000">
              <a:schemeClr val="accent2">
                <a:hueOff val="-5871811"/>
                <a:satOff val="-2664"/>
                <a:lumOff val="4588"/>
                <a:alphaOff val="0"/>
                <a:shade val="100000"/>
                <a:satMod val="118000"/>
              </a:schemeClr>
            </a:gs>
            <a:gs pos="73000">
              <a:schemeClr val="accent2">
                <a:hueOff val="-5871811"/>
                <a:satOff val="-2664"/>
                <a:lumOff val="4588"/>
                <a:alphaOff val="0"/>
                <a:shade val="90000"/>
                <a:satMod val="110000"/>
              </a:schemeClr>
            </a:gs>
            <a:gs pos="100000">
              <a:schemeClr val="accent2">
                <a:hueOff val="-5871811"/>
                <a:satOff val="-2664"/>
                <a:lumOff val="4588"/>
                <a:alphaOff val="0"/>
                <a:shade val="63000"/>
              </a:schemeClr>
            </a:gs>
          </a:gsLst>
          <a:lin ang="950000" scaled="1"/>
        </a:gradFill>
        <a:ln w="9525" cap="flat" cmpd="sng" algn="ctr">
          <a:solidFill>
            <a:schemeClr val="accent2">
              <a:hueOff val="-5871811"/>
              <a:satOff val="-2664"/>
              <a:lumOff val="4588"/>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64B97740-1A7E-4F46-93BB-E1EB326FC46A}">
      <dsp:nvSpPr>
        <dsp:cNvPr id="0" name=""/>
        <dsp:cNvSpPr/>
      </dsp:nvSpPr>
      <dsp:spPr>
        <a:xfrm>
          <a:off x="11" y="2767507"/>
          <a:ext cx="6993036" cy="1022710"/>
        </a:xfrm>
        <a:prstGeom prst="rect">
          <a:avLst/>
        </a:prstGeom>
        <a:solidFill>
          <a:schemeClr val="lt1">
            <a:hueOff val="0"/>
            <a:satOff val="0"/>
            <a:lumOff val="0"/>
            <a:alphaOff val="0"/>
          </a:schemeClr>
        </a:solidFill>
        <a:ln w="9525" cap="flat" cmpd="sng" algn="ctr">
          <a:solidFill>
            <a:schemeClr val="accent2">
              <a:hueOff val="-4516778"/>
              <a:satOff val="-2049"/>
              <a:lumOff val="352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lvl="0" algn="l" defTabSz="488950">
            <a:lnSpc>
              <a:spcPct val="90000"/>
            </a:lnSpc>
            <a:spcBef>
              <a:spcPct val="0"/>
            </a:spcBef>
            <a:spcAft>
              <a:spcPct val="35000"/>
            </a:spcAft>
          </a:pPr>
          <a:endParaRPr lang="es-ES_tradnl" sz="1100" kern="1200" dirty="0"/>
        </a:p>
        <a:p>
          <a:pPr lvl="0" algn="l" defTabSz="488950">
            <a:lnSpc>
              <a:spcPct val="90000"/>
            </a:lnSpc>
            <a:spcBef>
              <a:spcPct val="0"/>
            </a:spcBef>
            <a:spcAft>
              <a:spcPct val="35000"/>
            </a:spcAft>
          </a:pPr>
          <a:r>
            <a:rPr lang="es-ES_tradnl" sz="1100" kern="1200" dirty="0" smtClean="0"/>
            <a:t>En 1979 fue fundada la Asociación Mexicana de Investigadores de la Comunicación (AMIC). </a:t>
          </a:r>
          <a:endParaRPr lang="es-ES_tradnl" sz="1100" kern="1200" dirty="0"/>
        </a:p>
      </dsp:txBody>
      <dsp:txXfrm>
        <a:off x="11" y="2767507"/>
        <a:ext cx="6993036" cy="1022710"/>
      </dsp:txXfrm>
    </dsp:sp>
    <dsp:sp modelId="{005B2737-BE8D-EC45-B7AD-E978F226B393}">
      <dsp:nvSpPr>
        <dsp:cNvPr id="0" name=""/>
        <dsp:cNvSpPr/>
      </dsp:nvSpPr>
      <dsp:spPr>
        <a:xfrm>
          <a:off x="11" y="4022065"/>
          <a:ext cx="6903293" cy="627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b" anchorCtr="0">
          <a:noAutofit/>
        </a:bodyPr>
        <a:lstStyle/>
        <a:p>
          <a:pPr lvl="0" algn="l" defTabSz="1289050">
            <a:lnSpc>
              <a:spcPct val="90000"/>
            </a:lnSpc>
            <a:spcBef>
              <a:spcPct val="0"/>
            </a:spcBef>
            <a:spcAft>
              <a:spcPct val="35000"/>
            </a:spcAft>
          </a:pPr>
          <a:endParaRPr lang="es-ES_tradnl" sz="2900" kern="1200" dirty="0"/>
        </a:p>
      </dsp:txBody>
      <dsp:txXfrm>
        <a:off x="11" y="4022065"/>
        <a:ext cx="6903293" cy="627572"/>
      </dsp:txXfrm>
    </dsp:sp>
    <dsp:sp modelId="{F22FCC22-C963-BF45-8CD5-ACFA62527DE9}">
      <dsp:nvSpPr>
        <dsp:cNvPr id="0" name=""/>
        <dsp:cNvSpPr/>
      </dsp:nvSpPr>
      <dsp:spPr>
        <a:xfrm>
          <a:off x="876763" y="4649637"/>
          <a:ext cx="1615370" cy="1278387"/>
        </a:xfrm>
        <a:prstGeom prst="chevron">
          <a:avLst>
            <a:gd name="adj" fmla="val 70610"/>
          </a:avLst>
        </a:prstGeom>
        <a:gradFill rotWithShape="0">
          <a:gsLst>
            <a:gs pos="0">
              <a:schemeClr val="accent2">
                <a:hueOff val="-6323489"/>
                <a:satOff val="-2869"/>
                <a:lumOff val="4941"/>
                <a:alphaOff val="0"/>
                <a:shade val="63000"/>
              </a:schemeClr>
            </a:gs>
            <a:gs pos="30000">
              <a:schemeClr val="accent2">
                <a:hueOff val="-6323489"/>
                <a:satOff val="-2869"/>
                <a:lumOff val="4941"/>
                <a:alphaOff val="0"/>
                <a:shade val="90000"/>
                <a:satMod val="110000"/>
              </a:schemeClr>
            </a:gs>
            <a:gs pos="45000">
              <a:schemeClr val="accent2">
                <a:hueOff val="-6323489"/>
                <a:satOff val="-2869"/>
                <a:lumOff val="4941"/>
                <a:alphaOff val="0"/>
                <a:shade val="100000"/>
                <a:satMod val="118000"/>
              </a:schemeClr>
            </a:gs>
            <a:gs pos="55000">
              <a:schemeClr val="accent2">
                <a:hueOff val="-6323489"/>
                <a:satOff val="-2869"/>
                <a:lumOff val="4941"/>
                <a:alphaOff val="0"/>
                <a:shade val="100000"/>
                <a:satMod val="118000"/>
              </a:schemeClr>
            </a:gs>
            <a:gs pos="73000">
              <a:schemeClr val="accent2">
                <a:hueOff val="-6323489"/>
                <a:satOff val="-2869"/>
                <a:lumOff val="4941"/>
                <a:alphaOff val="0"/>
                <a:shade val="90000"/>
                <a:satMod val="110000"/>
              </a:schemeClr>
            </a:gs>
            <a:gs pos="100000">
              <a:schemeClr val="accent2">
                <a:hueOff val="-6323489"/>
                <a:satOff val="-2869"/>
                <a:lumOff val="4941"/>
                <a:alphaOff val="0"/>
                <a:shade val="63000"/>
              </a:schemeClr>
            </a:gs>
          </a:gsLst>
          <a:lin ang="950000" scaled="1"/>
        </a:gradFill>
        <a:ln w="9525" cap="flat" cmpd="sng" algn="ctr">
          <a:solidFill>
            <a:schemeClr val="accent2">
              <a:hueOff val="-6323489"/>
              <a:satOff val="-2869"/>
              <a:lumOff val="4941"/>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9008DE6D-C187-7740-9F19-71203CFE5910}">
      <dsp:nvSpPr>
        <dsp:cNvPr id="0" name=""/>
        <dsp:cNvSpPr/>
      </dsp:nvSpPr>
      <dsp:spPr>
        <a:xfrm>
          <a:off x="1847059" y="4649637"/>
          <a:ext cx="1615370" cy="1278387"/>
        </a:xfrm>
        <a:prstGeom prst="chevron">
          <a:avLst>
            <a:gd name="adj" fmla="val 70610"/>
          </a:avLst>
        </a:prstGeom>
        <a:gradFill rotWithShape="0">
          <a:gsLst>
            <a:gs pos="0">
              <a:schemeClr val="accent2">
                <a:hueOff val="-6775167"/>
                <a:satOff val="-3074"/>
                <a:lumOff val="5294"/>
                <a:alphaOff val="0"/>
                <a:shade val="63000"/>
              </a:schemeClr>
            </a:gs>
            <a:gs pos="30000">
              <a:schemeClr val="accent2">
                <a:hueOff val="-6775167"/>
                <a:satOff val="-3074"/>
                <a:lumOff val="5294"/>
                <a:alphaOff val="0"/>
                <a:shade val="90000"/>
                <a:satMod val="110000"/>
              </a:schemeClr>
            </a:gs>
            <a:gs pos="45000">
              <a:schemeClr val="accent2">
                <a:hueOff val="-6775167"/>
                <a:satOff val="-3074"/>
                <a:lumOff val="5294"/>
                <a:alphaOff val="0"/>
                <a:shade val="100000"/>
                <a:satMod val="118000"/>
              </a:schemeClr>
            </a:gs>
            <a:gs pos="55000">
              <a:schemeClr val="accent2">
                <a:hueOff val="-6775167"/>
                <a:satOff val="-3074"/>
                <a:lumOff val="5294"/>
                <a:alphaOff val="0"/>
                <a:shade val="100000"/>
                <a:satMod val="118000"/>
              </a:schemeClr>
            </a:gs>
            <a:gs pos="73000">
              <a:schemeClr val="accent2">
                <a:hueOff val="-6775167"/>
                <a:satOff val="-3074"/>
                <a:lumOff val="5294"/>
                <a:alphaOff val="0"/>
                <a:shade val="90000"/>
                <a:satMod val="110000"/>
              </a:schemeClr>
            </a:gs>
            <a:gs pos="100000">
              <a:schemeClr val="accent2">
                <a:hueOff val="-6775167"/>
                <a:satOff val="-3074"/>
                <a:lumOff val="5294"/>
                <a:alphaOff val="0"/>
                <a:shade val="63000"/>
              </a:schemeClr>
            </a:gs>
          </a:gsLst>
          <a:lin ang="950000" scaled="1"/>
        </a:gradFill>
        <a:ln w="9525" cap="flat" cmpd="sng" algn="ctr">
          <a:solidFill>
            <a:schemeClr val="accent2">
              <a:hueOff val="-6775167"/>
              <a:satOff val="-3074"/>
              <a:lumOff val="5294"/>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E95C3606-BE23-2946-B3DE-A3948255C2E7}">
      <dsp:nvSpPr>
        <dsp:cNvPr id="0" name=""/>
        <dsp:cNvSpPr/>
      </dsp:nvSpPr>
      <dsp:spPr>
        <a:xfrm>
          <a:off x="2818123" y="4649637"/>
          <a:ext cx="1615370" cy="1278387"/>
        </a:xfrm>
        <a:prstGeom prst="chevron">
          <a:avLst>
            <a:gd name="adj" fmla="val 70610"/>
          </a:avLst>
        </a:prstGeom>
        <a:gradFill rotWithShape="0">
          <a:gsLst>
            <a:gs pos="0">
              <a:schemeClr val="accent2">
                <a:hueOff val="-7226845"/>
                <a:satOff val="-3279"/>
                <a:lumOff val="5646"/>
                <a:alphaOff val="0"/>
                <a:shade val="63000"/>
              </a:schemeClr>
            </a:gs>
            <a:gs pos="30000">
              <a:schemeClr val="accent2">
                <a:hueOff val="-7226845"/>
                <a:satOff val="-3279"/>
                <a:lumOff val="5646"/>
                <a:alphaOff val="0"/>
                <a:shade val="90000"/>
                <a:satMod val="110000"/>
              </a:schemeClr>
            </a:gs>
            <a:gs pos="45000">
              <a:schemeClr val="accent2">
                <a:hueOff val="-7226845"/>
                <a:satOff val="-3279"/>
                <a:lumOff val="5646"/>
                <a:alphaOff val="0"/>
                <a:shade val="100000"/>
                <a:satMod val="118000"/>
              </a:schemeClr>
            </a:gs>
            <a:gs pos="55000">
              <a:schemeClr val="accent2">
                <a:hueOff val="-7226845"/>
                <a:satOff val="-3279"/>
                <a:lumOff val="5646"/>
                <a:alphaOff val="0"/>
                <a:shade val="100000"/>
                <a:satMod val="118000"/>
              </a:schemeClr>
            </a:gs>
            <a:gs pos="73000">
              <a:schemeClr val="accent2">
                <a:hueOff val="-7226845"/>
                <a:satOff val="-3279"/>
                <a:lumOff val="5646"/>
                <a:alphaOff val="0"/>
                <a:shade val="90000"/>
                <a:satMod val="110000"/>
              </a:schemeClr>
            </a:gs>
            <a:gs pos="100000">
              <a:schemeClr val="accent2">
                <a:hueOff val="-7226845"/>
                <a:satOff val="-3279"/>
                <a:lumOff val="5646"/>
                <a:alphaOff val="0"/>
                <a:shade val="63000"/>
              </a:schemeClr>
            </a:gs>
          </a:gsLst>
          <a:lin ang="950000" scaled="1"/>
        </a:gradFill>
        <a:ln w="9525" cap="flat" cmpd="sng" algn="ctr">
          <a:solidFill>
            <a:schemeClr val="accent2">
              <a:hueOff val="-7226845"/>
              <a:satOff val="-3279"/>
              <a:lumOff val="5646"/>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A5476307-23FB-5D4E-8426-69903F001929}">
      <dsp:nvSpPr>
        <dsp:cNvPr id="0" name=""/>
        <dsp:cNvSpPr/>
      </dsp:nvSpPr>
      <dsp:spPr>
        <a:xfrm>
          <a:off x="3788419" y="4649637"/>
          <a:ext cx="1615370" cy="1278387"/>
        </a:xfrm>
        <a:prstGeom prst="chevron">
          <a:avLst>
            <a:gd name="adj" fmla="val 70610"/>
          </a:avLst>
        </a:prstGeom>
        <a:gradFill rotWithShape="0">
          <a:gsLst>
            <a:gs pos="0">
              <a:schemeClr val="accent2">
                <a:hueOff val="-7678523"/>
                <a:satOff val="-3484"/>
                <a:lumOff val="5999"/>
                <a:alphaOff val="0"/>
                <a:shade val="63000"/>
              </a:schemeClr>
            </a:gs>
            <a:gs pos="30000">
              <a:schemeClr val="accent2">
                <a:hueOff val="-7678523"/>
                <a:satOff val="-3484"/>
                <a:lumOff val="5999"/>
                <a:alphaOff val="0"/>
                <a:shade val="90000"/>
                <a:satMod val="110000"/>
              </a:schemeClr>
            </a:gs>
            <a:gs pos="45000">
              <a:schemeClr val="accent2">
                <a:hueOff val="-7678523"/>
                <a:satOff val="-3484"/>
                <a:lumOff val="5999"/>
                <a:alphaOff val="0"/>
                <a:shade val="100000"/>
                <a:satMod val="118000"/>
              </a:schemeClr>
            </a:gs>
            <a:gs pos="55000">
              <a:schemeClr val="accent2">
                <a:hueOff val="-7678523"/>
                <a:satOff val="-3484"/>
                <a:lumOff val="5999"/>
                <a:alphaOff val="0"/>
                <a:shade val="100000"/>
                <a:satMod val="118000"/>
              </a:schemeClr>
            </a:gs>
            <a:gs pos="73000">
              <a:schemeClr val="accent2">
                <a:hueOff val="-7678523"/>
                <a:satOff val="-3484"/>
                <a:lumOff val="5999"/>
                <a:alphaOff val="0"/>
                <a:shade val="90000"/>
                <a:satMod val="110000"/>
              </a:schemeClr>
            </a:gs>
            <a:gs pos="100000">
              <a:schemeClr val="accent2">
                <a:hueOff val="-7678523"/>
                <a:satOff val="-3484"/>
                <a:lumOff val="5999"/>
                <a:alphaOff val="0"/>
                <a:shade val="63000"/>
              </a:schemeClr>
            </a:gs>
          </a:gsLst>
          <a:lin ang="950000" scaled="1"/>
        </a:gradFill>
        <a:ln w="9525" cap="flat" cmpd="sng" algn="ctr">
          <a:solidFill>
            <a:schemeClr val="accent2">
              <a:hueOff val="-7678523"/>
              <a:satOff val="-3484"/>
              <a:lumOff val="5999"/>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F9077C08-C77B-154C-8F30-4A53A3B43D34}">
      <dsp:nvSpPr>
        <dsp:cNvPr id="0" name=""/>
        <dsp:cNvSpPr/>
      </dsp:nvSpPr>
      <dsp:spPr>
        <a:xfrm>
          <a:off x="4759482" y="4649637"/>
          <a:ext cx="1615370" cy="1278387"/>
        </a:xfrm>
        <a:prstGeom prst="chevron">
          <a:avLst>
            <a:gd name="adj" fmla="val 70610"/>
          </a:avLst>
        </a:prstGeom>
        <a:gradFill rotWithShape="0">
          <a:gsLst>
            <a:gs pos="0">
              <a:schemeClr val="accent2">
                <a:hueOff val="-8130201"/>
                <a:satOff val="-3689"/>
                <a:lumOff val="6352"/>
                <a:alphaOff val="0"/>
                <a:shade val="63000"/>
              </a:schemeClr>
            </a:gs>
            <a:gs pos="30000">
              <a:schemeClr val="accent2">
                <a:hueOff val="-8130201"/>
                <a:satOff val="-3689"/>
                <a:lumOff val="6352"/>
                <a:alphaOff val="0"/>
                <a:shade val="90000"/>
                <a:satMod val="110000"/>
              </a:schemeClr>
            </a:gs>
            <a:gs pos="45000">
              <a:schemeClr val="accent2">
                <a:hueOff val="-8130201"/>
                <a:satOff val="-3689"/>
                <a:lumOff val="6352"/>
                <a:alphaOff val="0"/>
                <a:shade val="100000"/>
                <a:satMod val="118000"/>
              </a:schemeClr>
            </a:gs>
            <a:gs pos="55000">
              <a:schemeClr val="accent2">
                <a:hueOff val="-8130201"/>
                <a:satOff val="-3689"/>
                <a:lumOff val="6352"/>
                <a:alphaOff val="0"/>
                <a:shade val="100000"/>
                <a:satMod val="118000"/>
              </a:schemeClr>
            </a:gs>
            <a:gs pos="73000">
              <a:schemeClr val="accent2">
                <a:hueOff val="-8130201"/>
                <a:satOff val="-3689"/>
                <a:lumOff val="6352"/>
                <a:alphaOff val="0"/>
                <a:shade val="90000"/>
                <a:satMod val="110000"/>
              </a:schemeClr>
            </a:gs>
            <a:gs pos="100000">
              <a:schemeClr val="accent2">
                <a:hueOff val="-8130201"/>
                <a:satOff val="-3689"/>
                <a:lumOff val="6352"/>
                <a:alphaOff val="0"/>
                <a:shade val="63000"/>
              </a:schemeClr>
            </a:gs>
          </a:gsLst>
          <a:lin ang="950000" scaled="1"/>
        </a:gradFill>
        <a:ln w="9525" cap="flat" cmpd="sng" algn="ctr">
          <a:solidFill>
            <a:schemeClr val="accent2">
              <a:hueOff val="-8130201"/>
              <a:satOff val="-3689"/>
              <a:lumOff val="6352"/>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96D92689-6CC5-514A-851F-BB0301AE8337}">
      <dsp:nvSpPr>
        <dsp:cNvPr id="0" name=""/>
        <dsp:cNvSpPr/>
      </dsp:nvSpPr>
      <dsp:spPr>
        <a:xfrm>
          <a:off x="5729779" y="4649637"/>
          <a:ext cx="1615370" cy="1278387"/>
        </a:xfrm>
        <a:prstGeom prst="chevron">
          <a:avLst>
            <a:gd name="adj" fmla="val 70610"/>
          </a:avLst>
        </a:prstGeom>
        <a:gradFill rotWithShape="0">
          <a:gsLst>
            <a:gs pos="0">
              <a:schemeClr val="accent2">
                <a:hueOff val="-8581878"/>
                <a:satOff val="-3894"/>
                <a:lumOff val="6705"/>
                <a:alphaOff val="0"/>
                <a:shade val="63000"/>
              </a:schemeClr>
            </a:gs>
            <a:gs pos="30000">
              <a:schemeClr val="accent2">
                <a:hueOff val="-8581878"/>
                <a:satOff val="-3894"/>
                <a:lumOff val="6705"/>
                <a:alphaOff val="0"/>
                <a:shade val="90000"/>
                <a:satMod val="110000"/>
              </a:schemeClr>
            </a:gs>
            <a:gs pos="45000">
              <a:schemeClr val="accent2">
                <a:hueOff val="-8581878"/>
                <a:satOff val="-3894"/>
                <a:lumOff val="6705"/>
                <a:alphaOff val="0"/>
                <a:shade val="100000"/>
                <a:satMod val="118000"/>
              </a:schemeClr>
            </a:gs>
            <a:gs pos="55000">
              <a:schemeClr val="accent2">
                <a:hueOff val="-8581878"/>
                <a:satOff val="-3894"/>
                <a:lumOff val="6705"/>
                <a:alphaOff val="0"/>
                <a:shade val="100000"/>
                <a:satMod val="118000"/>
              </a:schemeClr>
            </a:gs>
            <a:gs pos="73000">
              <a:schemeClr val="accent2">
                <a:hueOff val="-8581878"/>
                <a:satOff val="-3894"/>
                <a:lumOff val="6705"/>
                <a:alphaOff val="0"/>
                <a:shade val="90000"/>
                <a:satMod val="110000"/>
              </a:schemeClr>
            </a:gs>
            <a:gs pos="100000">
              <a:schemeClr val="accent2">
                <a:hueOff val="-8581878"/>
                <a:satOff val="-3894"/>
                <a:lumOff val="6705"/>
                <a:alphaOff val="0"/>
                <a:shade val="63000"/>
              </a:schemeClr>
            </a:gs>
          </a:gsLst>
          <a:lin ang="950000" scaled="1"/>
        </a:gradFill>
        <a:ln w="9525" cap="flat" cmpd="sng" algn="ctr">
          <a:solidFill>
            <a:schemeClr val="accent2">
              <a:hueOff val="-8581878"/>
              <a:satOff val="-3894"/>
              <a:lumOff val="6705"/>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40833951-C73D-924F-8A7C-FCF79524ED76}">
      <dsp:nvSpPr>
        <dsp:cNvPr id="0" name=""/>
        <dsp:cNvSpPr/>
      </dsp:nvSpPr>
      <dsp:spPr>
        <a:xfrm>
          <a:off x="6700842" y="4649637"/>
          <a:ext cx="1615370" cy="1278387"/>
        </a:xfrm>
        <a:prstGeom prst="chevron">
          <a:avLst>
            <a:gd name="adj" fmla="val 70610"/>
          </a:avLst>
        </a:prstGeom>
        <a:gradFill rotWithShape="0">
          <a:gsLst>
            <a:gs pos="0">
              <a:schemeClr val="accent2">
                <a:hueOff val="-9033556"/>
                <a:satOff val="-4099"/>
                <a:lumOff val="7058"/>
                <a:alphaOff val="0"/>
                <a:shade val="63000"/>
              </a:schemeClr>
            </a:gs>
            <a:gs pos="30000">
              <a:schemeClr val="accent2">
                <a:hueOff val="-9033556"/>
                <a:satOff val="-4099"/>
                <a:lumOff val="7058"/>
                <a:alphaOff val="0"/>
                <a:shade val="90000"/>
                <a:satMod val="110000"/>
              </a:schemeClr>
            </a:gs>
            <a:gs pos="45000">
              <a:schemeClr val="accent2">
                <a:hueOff val="-9033556"/>
                <a:satOff val="-4099"/>
                <a:lumOff val="7058"/>
                <a:alphaOff val="0"/>
                <a:shade val="100000"/>
                <a:satMod val="118000"/>
              </a:schemeClr>
            </a:gs>
            <a:gs pos="55000">
              <a:schemeClr val="accent2">
                <a:hueOff val="-9033556"/>
                <a:satOff val="-4099"/>
                <a:lumOff val="7058"/>
                <a:alphaOff val="0"/>
                <a:shade val="100000"/>
                <a:satMod val="118000"/>
              </a:schemeClr>
            </a:gs>
            <a:gs pos="73000">
              <a:schemeClr val="accent2">
                <a:hueOff val="-9033556"/>
                <a:satOff val="-4099"/>
                <a:lumOff val="7058"/>
                <a:alphaOff val="0"/>
                <a:shade val="90000"/>
                <a:satMod val="110000"/>
              </a:schemeClr>
            </a:gs>
            <a:gs pos="100000">
              <a:schemeClr val="accent2">
                <a:hueOff val="-9033556"/>
                <a:satOff val="-4099"/>
                <a:lumOff val="7058"/>
                <a:alphaOff val="0"/>
                <a:shade val="63000"/>
              </a:schemeClr>
            </a:gs>
          </a:gsLst>
          <a:lin ang="950000" scaled="1"/>
        </a:gradFill>
        <a:ln w="9525" cap="flat" cmpd="sng" algn="ctr">
          <a:solidFill>
            <a:schemeClr val="accent2">
              <a:hueOff val="-9033556"/>
              <a:satOff val="-4099"/>
              <a:lumOff val="7058"/>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059F2ACA-4AE7-5740-80C0-85C02280076F}">
      <dsp:nvSpPr>
        <dsp:cNvPr id="0" name=""/>
        <dsp:cNvSpPr/>
      </dsp:nvSpPr>
      <dsp:spPr>
        <a:xfrm>
          <a:off x="11" y="4777476"/>
          <a:ext cx="8746540" cy="1022710"/>
        </a:xfrm>
        <a:prstGeom prst="rect">
          <a:avLst/>
        </a:prstGeom>
        <a:solidFill>
          <a:schemeClr val="lt1">
            <a:hueOff val="0"/>
            <a:satOff val="0"/>
            <a:lumOff val="0"/>
            <a:alphaOff val="0"/>
          </a:schemeClr>
        </a:solidFill>
        <a:ln w="9525" cap="flat" cmpd="sng" algn="ctr">
          <a:solidFill>
            <a:schemeClr val="accent2">
              <a:hueOff val="-9033556"/>
              <a:satOff val="-4099"/>
              <a:lumOff val="705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lvl="0" algn="l" defTabSz="488950">
            <a:lnSpc>
              <a:spcPct val="90000"/>
            </a:lnSpc>
            <a:spcBef>
              <a:spcPct val="0"/>
            </a:spcBef>
            <a:spcAft>
              <a:spcPct val="35000"/>
            </a:spcAft>
          </a:pPr>
          <a:endParaRPr lang="es-ES_tradnl" sz="1100" kern="1200" dirty="0"/>
        </a:p>
        <a:p>
          <a:pPr lvl="0" algn="l" defTabSz="488950">
            <a:lnSpc>
              <a:spcPct val="90000"/>
            </a:lnSpc>
            <a:spcBef>
              <a:spcPct val="0"/>
            </a:spcBef>
            <a:spcAft>
              <a:spcPct val="35000"/>
            </a:spcAft>
          </a:pPr>
          <a:r>
            <a:rPr lang="es-ES_tradnl" sz="1100" kern="1200" dirty="0" smtClean="0"/>
            <a:t>AMIC fue concebida como una asociación en la cual específicamente intervendrían académicos e investigadores de la comunicación, independientemente de las instituciones educativas.</a:t>
          </a:r>
          <a:endParaRPr lang="es-ES_tradnl" sz="1100" kern="1200" dirty="0"/>
        </a:p>
        <a:p>
          <a:pPr lvl="0" algn="l" defTabSz="488950">
            <a:lnSpc>
              <a:spcPct val="90000"/>
            </a:lnSpc>
            <a:spcBef>
              <a:spcPct val="0"/>
            </a:spcBef>
            <a:spcAft>
              <a:spcPct val="35000"/>
            </a:spcAft>
          </a:pPr>
          <a:endParaRPr lang="es-ES_tradnl" sz="1100" kern="1200" dirty="0"/>
        </a:p>
        <a:p>
          <a:pPr lvl="0" algn="l" defTabSz="488950">
            <a:lnSpc>
              <a:spcPct val="90000"/>
            </a:lnSpc>
            <a:spcBef>
              <a:spcPct val="0"/>
            </a:spcBef>
            <a:spcAft>
              <a:spcPct val="35000"/>
            </a:spcAft>
          </a:pPr>
          <a:r>
            <a:rPr lang="es-ES_tradnl" sz="1100" kern="1200" dirty="0" smtClean="0"/>
            <a:t>-</a:t>
          </a:r>
          <a:endParaRPr lang="es-ES_tradnl" sz="1100" kern="1200" dirty="0"/>
        </a:p>
      </dsp:txBody>
      <dsp:txXfrm>
        <a:off x="11" y="4777476"/>
        <a:ext cx="8746540" cy="102271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17FF77-AE1C-994C-BBC5-0A2CE344B25A}">
      <dsp:nvSpPr>
        <dsp:cNvPr id="0" name=""/>
        <dsp:cNvSpPr/>
      </dsp:nvSpPr>
      <dsp:spPr>
        <a:xfrm>
          <a:off x="11" y="2127"/>
          <a:ext cx="6903293" cy="627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b" anchorCtr="0">
          <a:noAutofit/>
        </a:bodyPr>
        <a:lstStyle/>
        <a:p>
          <a:pPr lvl="0" algn="l" defTabSz="533400">
            <a:lnSpc>
              <a:spcPct val="90000"/>
            </a:lnSpc>
            <a:spcBef>
              <a:spcPct val="0"/>
            </a:spcBef>
            <a:spcAft>
              <a:spcPct val="35000"/>
            </a:spcAft>
          </a:pPr>
          <a:r>
            <a:rPr lang="es-ES_tradnl" sz="1200" kern="1200" dirty="0" smtClean="0"/>
            <a:t>MÉXICO</a:t>
          </a:r>
          <a:endParaRPr lang="es-ES_tradnl" sz="1200" kern="1200" dirty="0"/>
        </a:p>
      </dsp:txBody>
      <dsp:txXfrm>
        <a:off x="11" y="2127"/>
        <a:ext cx="6903293" cy="627572"/>
      </dsp:txXfrm>
    </dsp:sp>
    <dsp:sp modelId="{B32737BF-C1E0-8D40-B115-678C29A87B42}">
      <dsp:nvSpPr>
        <dsp:cNvPr id="0" name=""/>
        <dsp:cNvSpPr/>
      </dsp:nvSpPr>
      <dsp:spPr>
        <a:xfrm>
          <a:off x="11" y="629699"/>
          <a:ext cx="1615370" cy="1278387"/>
        </a:xfrm>
        <a:prstGeom prst="chevron">
          <a:avLst>
            <a:gd name="adj" fmla="val 70610"/>
          </a:avLst>
        </a:prstGeom>
        <a:gradFill rotWithShape="0">
          <a:gsLst>
            <a:gs pos="0">
              <a:schemeClr val="accent2">
                <a:hueOff val="0"/>
                <a:satOff val="0"/>
                <a:lumOff val="0"/>
                <a:alphaOff val="0"/>
                <a:shade val="63000"/>
              </a:schemeClr>
            </a:gs>
            <a:gs pos="30000">
              <a:schemeClr val="accent2">
                <a:hueOff val="0"/>
                <a:satOff val="0"/>
                <a:lumOff val="0"/>
                <a:alphaOff val="0"/>
                <a:shade val="90000"/>
                <a:satMod val="110000"/>
              </a:schemeClr>
            </a:gs>
            <a:gs pos="45000">
              <a:schemeClr val="accent2">
                <a:hueOff val="0"/>
                <a:satOff val="0"/>
                <a:lumOff val="0"/>
                <a:alphaOff val="0"/>
                <a:shade val="100000"/>
                <a:satMod val="118000"/>
              </a:schemeClr>
            </a:gs>
            <a:gs pos="55000">
              <a:schemeClr val="accent2">
                <a:hueOff val="0"/>
                <a:satOff val="0"/>
                <a:lumOff val="0"/>
                <a:alphaOff val="0"/>
                <a:shade val="100000"/>
                <a:satMod val="118000"/>
              </a:schemeClr>
            </a:gs>
            <a:gs pos="73000">
              <a:schemeClr val="accent2">
                <a:hueOff val="0"/>
                <a:satOff val="0"/>
                <a:lumOff val="0"/>
                <a:alphaOff val="0"/>
                <a:shade val="90000"/>
                <a:satMod val="110000"/>
              </a:schemeClr>
            </a:gs>
            <a:gs pos="100000">
              <a:schemeClr val="accent2">
                <a:hueOff val="0"/>
                <a:satOff val="0"/>
                <a:lumOff val="0"/>
                <a:alphaOff val="0"/>
                <a:shade val="63000"/>
              </a:schemeClr>
            </a:gs>
          </a:gsLst>
          <a:lin ang="950000" scaled="1"/>
        </a:gradFill>
        <a:ln w="9525" cap="flat" cmpd="sng" algn="ctr">
          <a:solidFill>
            <a:schemeClr val="accent2">
              <a:hueOff val="0"/>
              <a:satOff val="0"/>
              <a:lumOff val="0"/>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2A816150-E4F7-7944-BA3E-A862646BC040}">
      <dsp:nvSpPr>
        <dsp:cNvPr id="0" name=""/>
        <dsp:cNvSpPr/>
      </dsp:nvSpPr>
      <dsp:spPr>
        <a:xfrm>
          <a:off x="970307" y="629699"/>
          <a:ext cx="1615370" cy="1278387"/>
        </a:xfrm>
        <a:prstGeom prst="chevron">
          <a:avLst>
            <a:gd name="adj" fmla="val 70610"/>
          </a:avLst>
        </a:prstGeom>
        <a:gradFill rotWithShape="0">
          <a:gsLst>
            <a:gs pos="0">
              <a:schemeClr val="accent2">
                <a:hueOff val="-451678"/>
                <a:satOff val="-205"/>
                <a:lumOff val="353"/>
                <a:alphaOff val="0"/>
                <a:shade val="63000"/>
              </a:schemeClr>
            </a:gs>
            <a:gs pos="30000">
              <a:schemeClr val="accent2">
                <a:hueOff val="-451678"/>
                <a:satOff val="-205"/>
                <a:lumOff val="353"/>
                <a:alphaOff val="0"/>
                <a:shade val="90000"/>
                <a:satMod val="110000"/>
              </a:schemeClr>
            </a:gs>
            <a:gs pos="45000">
              <a:schemeClr val="accent2">
                <a:hueOff val="-451678"/>
                <a:satOff val="-205"/>
                <a:lumOff val="353"/>
                <a:alphaOff val="0"/>
                <a:shade val="100000"/>
                <a:satMod val="118000"/>
              </a:schemeClr>
            </a:gs>
            <a:gs pos="55000">
              <a:schemeClr val="accent2">
                <a:hueOff val="-451678"/>
                <a:satOff val="-205"/>
                <a:lumOff val="353"/>
                <a:alphaOff val="0"/>
                <a:shade val="100000"/>
                <a:satMod val="118000"/>
              </a:schemeClr>
            </a:gs>
            <a:gs pos="73000">
              <a:schemeClr val="accent2">
                <a:hueOff val="-451678"/>
                <a:satOff val="-205"/>
                <a:lumOff val="353"/>
                <a:alphaOff val="0"/>
                <a:shade val="90000"/>
                <a:satMod val="110000"/>
              </a:schemeClr>
            </a:gs>
            <a:gs pos="100000">
              <a:schemeClr val="accent2">
                <a:hueOff val="-451678"/>
                <a:satOff val="-205"/>
                <a:lumOff val="353"/>
                <a:alphaOff val="0"/>
                <a:shade val="63000"/>
              </a:schemeClr>
            </a:gs>
          </a:gsLst>
          <a:lin ang="950000" scaled="1"/>
        </a:gradFill>
        <a:ln w="9525" cap="flat" cmpd="sng" algn="ctr">
          <a:solidFill>
            <a:schemeClr val="accent2">
              <a:hueOff val="-451678"/>
              <a:satOff val="-205"/>
              <a:lumOff val="353"/>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1C9B9AE9-543B-D549-8968-CF66DC6C77C2}">
      <dsp:nvSpPr>
        <dsp:cNvPr id="0" name=""/>
        <dsp:cNvSpPr/>
      </dsp:nvSpPr>
      <dsp:spPr>
        <a:xfrm>
          <a:off x="1941371" y="629699"/>
          <a:ext cx="1615370" cy="1278387"/>
        </a:xfrm>
        <a:prstGeom prst="chevron">
          <a:avLst>
            <a:gd name="adj" fmla="val 70610"/>
          </a:avLst>
        </a:prstGeom>
        <a:gradFill rotWithShape="0">
          <a:gsLst>
            <a:gs pos="0">
              <a:schemeClr val="accent2">
                <a:hueOff val="-903356"/>
                <a:satOff val="-410"/>
                <a:lumOff val="706"/>
                <a:alphaOff val="0"/>
                <a:shade val="63000"/>
              </a:schemeClr>
            </a:gs>
            <a:gs pos="30000">
              <a:schemeClr val="accent2">
                <a:hueOff val="-903356"/>
                <a:satOff val="-410"/>
                <a:lumOff val="706"/>
                <a:alphaOff val="0"/>
                <a:shade val="90000"/>
                <a:satMod val="110000"/>
              </a:schemeClr>
            </a:gs>
            <a:gs pos="45000">
              <a:schemeClr val="accent2">
                <a:hueOff val="-903356"/>
                <a:satOff val="-410"/>
                <a:lumOff val="706"/>
                <a:alphaOff val="0"/>
                <a:shade val="100000"/>
                <a:satMod val="118000"/>
              </a:schemeClr>
            </a:gs>
            <a:gs pos="55000">
              <a:schemeClr val="accent2">
                <a:hueOff val="-903356"/>
                <a:satOff val="-410"/>
                <a:lumOff val="706"/>
                <a:alphaOff val="0"/>
                <a:shade val="100000"/>
                <a:satMod val="118000"/>
              </a:schemeClr>
            </a:gs>
            <a:gs pos="73000">
              <a:schemeClr val="accent2">
                <a:hueOff val="-903356"/>
                <a:satOff val="-410"/>
                <a:lumOff val="706"/>
                <a:alphaOff val="0"/>
                <a:shade val="90000"/>
                <a:satMod val="110000"/>
              </a:schemeClr>
            </a:gs>
            <a:gs pos="100000">
              <a:schemeClr val="accent2">
                <a:hueOff val="-903356"/>
                <a:satOff val="-410"/>
                <a:lumOff val="706"/>
                <a:alphaOff val="0"/>
                <a:shade val="63000"/>
              </a:schemeClr>
            </a:gs>
          </a:gsLst>
          <a:lin ang="950000" scaled="1"/>
        </a:gradFill>
        <a:ln w="9525" cap="flat" cmpd="sng" algn="ctr">
          <a:solidFill>
            <a:schemeClr val="accent2">
              <a:hueOff val="-903356"/>
              <a:satOff val="-410"/>
              <a:lumOff val="706"/>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9EBB427D-0C57-8246-8FF5-CD2E7A438240}">
      <dsp:nvSpPr>
        <dsp:cNvPr id="0" name=""/>
        <dsp:cNvSpPr/>
      </dsp:nvSpPr>
      <dsp:spPr>
        <a:xfrm>
          <a:off x="2911667" y="629699"/>
          <a:ext cx="1615370" cy="1278387"/>
        </a:xfrm>
        <a:prstGeom prst="chevron">
          <a:avLst>
            <a:gd name="adj" fmla="val 70610"/>
          </a:avLst>
        </a:prstGeom>
        <a:gradFill rotWithShape="0">
          <a:gsLst>
            <a:gs pos="0">
              <a:schemeClr val="accent2">
                <a:hueOff val="-1355033"/>
                <a:satOff val="-615"/>
                <a:lumOff val="1059"/>
                <a:alphaOff val="0"/>
                <a:shade val="63000"/>
              </a:schemeClr>
            </a:gs>
            <a:gs pos="30000">
              <a:schemeClr val="accent2">
                <a:hueOff val="-1355033"/>
                <a:satOff val="-615"/>
                <a:lumOff val="1059"/>
                <a:alphaOff val="0"/>
                <a:shade val="90000"/>
                <a:satMod val="110000"/>
              </a:schemeClr>
            </a:gs>
            <a:gs pos="45000">
              <a:schemeClr val="accent2">
                <a:hueOff val="-1355033"/>
                <a:satOff val="-615"/>
                <a:lumOff val="1059"/>
                <a:alphaOff val="0"/>
                <a:shade val="100000"/>
                <a:satMod val="118000"/>
              </a:schemeClr>
            </a:gs>
            <a:gs pos="55000">
              <a:schemeClr val="accent2">
                <a:hueOff val="-1355033"/>
                <a:satOff val="-615"/>
                <a:lumOff val="1059"/>
                <a:alphaOff val="0"/>
                <a:shade val="100000"/>
                <a:satMod val="118000"/>
              </a:schemeClr>
            </a:gs>
            <a:gs pos="73000">
              <a:schemeClr val="accent2">
                <a:hueOff val="-1355033"/>
                <a:satOff val="-615"/>
                <a:lumOff val="1059"/>
                <a:alphaOff val="0"/>
                <a:shade val="90000"/>
                <a:satMod val="110000"/>
              </a:schemeClr>
            </a:gs>
            <a:gs pos="100000">
              <a:schemeClr val="accent2">
                <a:hueOff val="-1355033"/>
                <a:satOff val="-615"/>
                <a:lumOff val="1059"/>
                <a:alphaOff val="0"/>
                <a:shade val="63000"/>
              </a:schemeClr>
            </a:gs>
          </a:gsLst>
          <a:lin ang="950000" scaled="1"/>
        </a:gradFill>
        <a:ln w="9525" cap="flat" cmpd="sng" algn="ctr">
          <a:solidFill>
            <a:schemeClr val="accent2">
              <a:hueOff val="-1355033"/>
              <a:satOff val="-615"/>
              <a:lumOff val="1059"/>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61AF4CB5-34C0-9C4A-82C9-F76C33080E2A}">
      <dsp:nvSpPr>
        <dsp:cNvPr id="0" name=""/>
        <dsp:cNvSpPr/>
      </dsp:nvSpPr>
      <dsp:spPr>
        <a:xfrm>
          <a:off x="3882730" y="629699"/>
          <a:ext cx="1615370" cy="1278387"/>
        </a:xfrm>
        <a:prstGeom prst="chevron">
          <a:avLst>
            <a:gd name="adj" fmla="val 70610"/>
          </a:avLst>
        </a:prstGeom>
        <a:gradFill rotWithShape="0">
          <a:gsLst>
            <a:gs pos="0">
              <a:schemeClr val="accent2">
                <a:hueOff val="-1806711"/>
                <a:satOff val="-820"/>
                <a:lumOff val="1412"/>
                <a:alphaOff val="0"/>
                <a:shade val="63000"/>
              </a:schemeClr>
            </a:gs>
            <a:gs pos="30000">
              <a:schemeClr val="accent2">
                <a:hueOff val="-1806711"/>
                <a:satOff val="-820"/>
                <a:lumOff val="1412"/>
                <a:alphaOff val="0"/>
                <a:shade val="90000"/>
                <a:satMod val="110000"/>
              </a:schemeClr>
            </a:gs>
            <a:gs pos="45000">
              <a:schemeClr val="accent2">
                <a:hueOff val="-1806711"/>
                <a:satOff val="-820"/>
                <a:lumOff val="1412"/>
                <a:alphaOff val="0"/>
                <a:shade val="100000"/>
                <a:satMod val="118000"/>
              </a:schemeClr>
            </a:gs>
            <a:gs pos="55000">
              <a:schemeClr val="accent2">
                <a:hueOff val="-1806711"/>
                <a:satOff val="-820"/>
                <a:lumOff val="1412"/>
                <a:alphaOff val="0"/>
                <a:shade val="100000"/>
                <a:satMod val="118000"/>
              </a:schemeClr>
            </a:gs>
            <a:gs pos="73000">
              <a:schemeClr val="accent2">
                <a:hueOff val="-1806711"/>
                <a:satOff val="-820"/>
                <a:lumOff val="1412"/>
                <a:alphaOff val="0"/>
                <a:shade val="90000"/>
                <a:satMod val="110000"/>
              </a:schemeClr>
            </a:gs>
            <a:gs pos="100000">
              <a:schemeClr val="accent2">
                <a:hueOff val="-1806711"/>
                <a:satOff val="-820"/>
                <a:lumOff val="1412"/>
                <a:alphaOff val="0"/>
                <a:shade val="63000"/>
              </a:schemeClr>
            </a:gs>
          </a:gsLst>
          <a:lin ang="950000" scaled="1"/>
        </a:gradFill>
        <a:ln w="9525" cap="flat" cmpd="sng" algn="ctr">
          <a:solidFill>
            <a:schemeClr val="accent2">
              <a:hueOff val="-1806711"/>
              <a:satOff val="-820"/>
              <a:lumOff val="1412"/>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0521AC8D-6383-ED44-9FEE-B6D654D922BA}">
      <dsp:nvSpPr>
        <dsp:cNvPr id="0" name=""/>
        <dsp:cNvSpPr/>
      </dsp:nvSpPr>
      <dsp:spPr>
        <a:xfrm>
          <a:off x="4853027" y="629699"/>
          <a:ext cx="1615370" cy="1278387"/>
        </a:xfrm>
        <a:prstGeom prst="chevron">
          <a:avLst>
            <a:gd name="adj" fmla="val 70610"/>
          </a:avLst>
        </a:prstGeom>
        <a:gradFill rotWithShape="0">
          <a:gsLst>
            <a:gs pos="0">
              <a:schemeClr val="accent2">
                <a:hueOff val="-2258389"/>
                <a:satOff val="-1025"/>
                <a:lumOff val="1765"/>
                <a:alphaOff val="0"/>
                <a:shade val="63000"/>
              </a:schemeClr>
            </a:gs>
            <a:gs pos="30000">
              <a:schemeClr val="accent2">
                <a:hueOff val="-2258389"/>
                <a:satOff val="-1025"/>
                <a:lumOff val="1765"/>
                <a:alphaOff val="0"/>
                <a:shade val="90000"/>
                <a:satMod val="110000"/>
              </a:schemeClr>
            </a:gs>
            <a:gs pos="45000">
              <a:schemeClr val="accent2">
                <a:hueOff val="-2258389"/>
                <a:satOff val="-1025"/>
                <a:lumOff val="1765"/>
                <a:alphaOff val="0"/>
                <a:shade val="100000"/>
                <a:satMod val="118000"/>
              </a:schemeClr>
            </a:gs>
            <a:gs pos="55000">
              <a:schemeClr val="accent2">
                <a:hueOff val="-2258389"/>
                <a:satOff val="-1025"/>
                <a:lumOff val="1765"/>
                <a:alphaOff val="0"/>
                <a:shade val="100000"/>
                <a:satMod val="118000"/>
              </a:schemeClr>
            </a:gs>
            <a:gs pos="73000">
              <a:schemeClr val="accent2">
                <a:hueOff val="-2258389"/>
                <a:satOff val="-1025"/>
                <a:lumOff val="1765"/>
                <a:alphaOff val="0"/>
                <a:shade val="90000"/>
                <a:satMod val="110000"/>
              </a:schemeClr>
            </a:gs>
            <a:gs pos="100000">
              <a:schemeClr val="accent2">
                <a:hueOff val="-2258389"/>
                <a:satOff val="-1025"/>
                <a:lumOff val="1765"/>
                <a:alphaOff val="0"/>
                <a:shade val="63000"/>
              </a:schemeClr>
            </a:gs>
          </a:gsLst>
          <a:lin ang="950000" scaled="1"/>
        </a:gradFill>
        <a:ln w="9525" cap="flat" cmpd="sng" algn="ctr">
          <a:solidFill>
            <a:schemeClr val="accent2">
              <a:hueOff val="-2258389"/>
              <a:satOff val="-1025"/>
              <a:lumOff val="1765"/>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7DC0FC1D-F878-9E4C-8D08-4F038566F468}">
      <dsp:nvSpPr>
        <dsp:cNvPr id="0" name=""/>
        <dsp:cNvSpPr/>
      </dsp:nvSpPr>
      <dsp:spPr>
        <a:xfrm>
          <a:off x="7131193" y="584879"/>
          <a:ext cx="1615370" cy="1278387"/>
        </a:xfrm>
        <a:prstGeom prst="chevron">
          <a:avLst>
            <a:gd name="adj" fmla="val 70610"/>
          </a:avLst>
        </a:prstGeom>
        <a:gradFill rotWithShape="0">
          <a:gsLst>
            <a:gs pos="0">
              <a:schemeClr val="accent2">
                <a:hueOff val="-2710067"/>
                <a:satOff val="-1230"/>
                <a:lumOff val="2117"/>
                <a:alphaOff val="0"/>
                <a:shade val="63000"/>
              </a:schemeClr>
            </a:gs>
            <a:gs pos="30000">
              <a:schemeClr val="accent2">
                <a:hueOff val="-2710067"/>
                <a:satOff val="-1230"/>
                <a:lumOff val="2117"/>
                <a:alphaOff val="0"/>
                <a:shade val="90000"/>
                <a:satMod val="110000"/>
              </a:schemeClr>
            </a:gs>
            <a:gs pos="45000">
              <a:schemeClr val="accent2">
                <a:hueOff val="-2710067"/>
                <a:satOff val="-1230"/>
                <a:lumOff val="2117"/>
                <a:alphaOff val="0"/>
                <a:shade val="100000"/>
                <a:satMod val="118000"/>
              </a:schemeClr>
            </a:gs>
            <a:gs pos="55000">
              <a:schemeClr val="accent2">
                <a:hueOff val="-2710067"/>
                <a:satOff val="-1230"/>
                <a:lumOff val="2117"/>
                <a:alphaOff val="0"/>
                <a:shade val="100000"/>
                <a:satMod val="118000"/>
              </a:schemeClr>
            </a:gs>
            <a:gs pos="73000">
              <a:schemeClr val="accent2">
                <a:hueOff val="-2710067"/>
                <a:satOff val="-1230"/>
                <a:lumOff val="2117"/>
                <a:alphaOff val="0"/>
                <a:shade val="90000"/>
                <a:satMod val="110000"/>
              </a:schemeClr>
            </a:gs>
            <a:gs pos="100000">
              <a:schemeClr val="accent2">
                <a:hueOff val="-2710067"/>
                <a:satOff val="-1230"/>
                <a:lumOff val="2117"/>
                <a:alphaOff val="0"/>
                <a:shade val="63000"/>
              </a:schemeClr>
            </a:gs>
          </a:gsLst>
          <a:lin ang="950000" scaled="1"/>
        </a:gradFill>
        <a:ln w="9525" cap="flat" cmpd="sng" algn="ctr">
          <a:solidFill>
            <a:schemeClr val="accent2">
              <a:hueOff val="-2710067"/>
              <a:satOff val="-1230"/>
              <a:lumOff val="2117"/>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4E31FA85-3D14-9E43-B259-6488C7FBB531}">
      <dsp:nvSpPr>
        <dsp:cNvPr id="0" name=""/>
        <dsp:cNvSpPr/>
      </dsp:nvSpPr>
      <dsp:spPr>
        <a:xfrm>
          <a:off x="11" y="757538"/>
          <a:ext cx="6993036" cy="1022710"/>
        </a:xfrm>
        <a:prstGeom prst="rect">
          <a:avLst/>
        </a:prstGeom>
        <a:solidFill>
          <a:schemeClr val="lt1">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lvl="0" algn="l" defTabSz="488950">
            <a:lnSpc>
              <a:spcPct val="90000"/>
            </a:lnSpc>
            <a:spcBef>
              <a:spcPct val="0"/>
            </a:spcBef>
            <a:spcAft>
              <a:spcPct val="35000"/>
            </a:spcAft>
          </a:pPr>
          <a:r>
            <a:rPr lang="es-ES_tradnl" sz="1100" kern="1200" dirty="0" smtClean="0"/>
            <a:t>En la década de los ochenta y a principios de los noventa, las teorías de la comunicación en México y América Latina han experimentado una renovación saludable y necesaria.</a:t>
          </a:r>
          <a:endParaRPr lang="es-ES_tradnl" sz="1100" kern="1200" dirty="0"/>
        </a:p>
      </dsp:txBody>
      <dsp:txXfrm>
        <a:off x="11" y="757538"/>
        <a:ext cx="6993036" cy="1022710"/>
      </dsp:txXfrm>
    </dsp:sp>
    <dsp:sp modelId="{E0DD396C-8DCD-8D41-8786-1CC0FC12162F}">
      <dsp:nvSpPr>
        <dsp:cNvPr id="0" name=""/>
        <dsp:cNvSpPr/>
      </dsp:nvSpPr>
      <dsp:spPr>
        <a:xfrm>
          <a:off x="11" y="2012096"/>
          <a:ext cx="6903293" cy="627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b" anchorCtr="0">
          <a:noAutofit/>
        </a:bodyPr>
        <a:lstStyle/>
        <a:p>
          <a:pPr lvl="0" algn="l" defTabSz="533400">
            <a:lnSpc>
              <a:spcPct val="90000"/>
            </a:lnSpc>
            <a:spcBef>
              <a:spcPct val="0"/>
            </a:spcBef>
            <a:spcAft>
              <a:spcPct val="35000"/>
            </a:spcAft>
          </a:pPr>
          <a:r>
            <a:rPr lang="es-ES_tradnl" sz="1200" kern="1200" dirty="0" smtClean="0"/>
            <a:t>A comienzos de la década de 1990, algunos académicos e investigadores de la comunicación, como Guillermo Orozco Gómez (1992: 116), oportunamente advirtieron que el panorama que presentaban los estudios de comunicación en México definitivamente resultaba crítico</a:t>
          </a:r>
          <a:endParaRPr lang="es-ES_tradnl" sz="1200" kern="1200" dirty="0"/>
        </a:p>
      </dsp:txBody>
      <dsp:txXfrm>
        <a:off x="11" y="2012096"/>
        <a:ext cx="6903293" cy="627572"/>
      </dsp:txXfrm>
    </dsp:sp>
    <dsp:sp modelId="{1289943F-FD73-864E-9DA3-D5BAA59AE17A}">
      <dsp:nvSpPr>
        <dsp:cNvPr id="0" name=""/>
        <dsp:cNvSpPr/>
      </dsp:nvSpPr>
      <dsp:spPr>
        <a:xfrm>
          <a:off x="11" y="2639668"/>
          <a:ext cx="1615370" cy="1278387"/>
        </a:xfrm>
        <a:prstGeom prst="chevron">
          <a:avLst>
            <a:gd name="adj" fmla="val 70610"/>
          </a:avLst>
        </a:prstGeom>
        <a:gradFill rotWithShape="0">
          <a:gsLst>
            <a:gs pos="0">
              <a:schemeClr val="accent2">
                <a:hueOff val="-3161745"/>
                <a:satOff val="-1435"/>
                <a:lumOff val="2470"/>
                <a:alphaOff val="0"/>
                <a:shade val="63000"/>
              </a:schemeClr>
            </a:gs>
            <a:gs pos="30000">
              <a:schemeClr val="accent2">
                <a:hueOff val="-3161745"/>
                <a:satOff val="-1435"/>
                <a:lumOff val="2470"/>
                <a:alphaOff val="0"/>
                <a:shade val="90000"/>
                <a:satMod val="110000"/>
              </a:schemeClr>
            </a:gs>
            <a:gs pos="45000">
              <a:schemeClr val="accent2">
                <a:hueOff val="-3161745"/>
                <a:satOff val="-1435"/>
                <a:lumOff val="2470"/>
                <a:alphaOff val="0"/>
                <a:shade val="100000"/>
                <a:satMod val="118000"/>
              </a:schemeClr>
            </a:gs>
            <a:gs pos="55000">
              <a:schemeClr val="accent2">
                <a:hueOff val="-3161745"/>
                <a:satOff val="-1435"/>
                <a:lumOff val="2470"/>
                <a:alphaOff val="0"/>
                <a:shade val="100000"/>
                <a:satMod val="118000"/>
              </a:schemeClr>
            </a:gs>
            <a:gs pos="73000">
              <a:schemeClr val="accent2">
                <a:hueOff val="-3161745"/>
                <a:satOff val="-1435"/>
                <a:lumOff val="2470"/>
                <a:alphaOff val="0"/>
                <a:shade val="90000"/>
                <a:satMod val="110000"/>
              </a:schemeClr>
            </a:gs>
            <a:gs pos="100000">
              <a:schemeClr val="accent2">
                <a:hueOff val="-3161745"/>
                <a:satOff val="-1435"/>
                <a:lumOff val="2470"/>
                <a:alphaOff val="0"/>
                <a:shade val="63000"/>
              </a:schemeClr>
            </a:gs>
          </a:gsLst>
          <a:lin ang="950000" scaled="1"/>
        </a:gradFill>
        <a:ln w="9525" cap="flat" cmpd="sng" algn="ctr">
          <a:solidFill>
            <a:schemeClr val="accent2">
              <a:hueOff val="-3161745"/>
              <a:satOff val="-1435"/>
              <a:lumOff val="2470"/>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9201AA0A-AC09-AB4F-85B9-5EF3840E72BF}">
      <dsp:nvSpPr>
        <dsp:cNvPr id="0" name=""/>
        <dsp:cNvSpPr/>
      </dsp:nvSpPr>
      <dsp:spPr>
        <a:xfrm>
          <a:off x="970307" y="2639668"/>
          <a:ext cx="1615370" cy="1278387"/>
        </a:xfrm>
        <a:prstGeom prst="chevron">
          <a:avLst>
            <a:gd name="adj" fmla="val 70610"/>
          </a:avLst>
        </a:prstGeom>
        <a:gradFill rotWithShape="0">
          <a:gsLst>
            <a:gs pos="0">
              <a:schemeClr val="accent2">
                <a:hueOff val="-3613422"/>
                <a:satOff val="-1640"/>
                <a:lumOff val="2823"/>
                <a:alphaOff val="0"/>
                <a:shade val="63000"/>
              </a:schemeClr>
            </a:gs>
            <a:gs pos="30000">
              <a:schemeClr val="accent2">
                <a:hueOff val="-3613422"/>
                <a:satOff val="-1640"/>
                <a:lumOff val="2823"/>
                <a:alphaOff val="0"/>
                <a:shade val="90000"/>
                <a:satMod val="110000"/>
              </a:schemeClr>
            </a:gs>
            <a:gs pos="45000">
              <a:schemeClr val="accent2">
                <a:hueOff val="-3613422"/>
                <a:satOff val="-1640"/>
                <a:lumOff val="2823"/>
                <a:alphaOff val="0"/>
                <a:shade val="100000"/>
                <a:satMod val="118000"/>
              </a:schemeClr>
            </a:gs>
            <a:gs pos="55000">
              <a:schemeClr val="accent2">
                <a:hueOff val="-3613422"/>
                <a:satOff val="-1640"/>
                <a:lumOff val="2823"/>
                <a:alphaOff val="0"/>
                <a:shade val="100000"/>
                <a:satMod val="118000"/>
              </a:schemeClr>
            </a:gs>
            <a:gs pos="73000">
              <a:schemeClr val="accent2">
                <a:hueOff val="-3613422"/>
                <a:satOff val="-1640"/>
                <a:lumOff val="2823"/>
                <a:alphaOff val="0"/>
                <a:shade val="90000"/>
                <a:satMod val="110000"/>
              </a:schemeClr>
            </a:gs>
            <a:gs pos="100000">
              <a:schemeClr val="accent2">
                <a:hueOff val="-3613422"/>
                <a:satOff val="-1640"/>
                <a:lumOff val="2823"/>
                <a:alphaOff val="0"/>
                <a:shade val="63000"/>
              </a:schemeClr>
            </a:gs>
          </a:gsLst>
          <a:lin ang="950000" scaled="1"/>
        </a:gradFill>
        <a:ln w="9525" cap="flat" cmpd="sng" algn="ctr">
          <a:solidFill>
            <a:schemeClr val="accent2">
              <a:hueOff val="-3613422"/>
              <a:satOff val="-1640"/>
              <a:lumOff val="2823"/>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F6C7FA72-9E6B-AE4C-B5B8-BD4E98990399}">
      <dsp:nvSpPr>
        <dsp:cNvPr id="0" name=""/>
        <dsp:cNvSpPr/>
      </dsp:nvSpPr>
      <dsp:spPr>
        <a:xfrm>
          <a:off x="1941371" y="2639668"/>
          <a:ext cx="1615370" cy="1278387"/>
        </a:xfrm>
        <a:prstGeom prst="chevron">
          <a:avLst>
            <a:gd name="adj" fmla="val 70610"/>
          </a:avLst>
        </a:prstGeom>
        <a:gradFill rotWithShape="0">
          <a:gsLst>
            <a:gs pos="0">
              <a:schemeClr val="accent2">
                <a:hueOff val="-4065100"/>
                <a:satOff val="-1845"/>
                <a:lumOff val="3176"/>
                <a:alphaOff val="0"/>
                <a:shade val="63000"/>
              </a:schemeClr>
            </a:gs>
            <a:gs pos="30000">
              <a:schemeClr val="accent2">
                <a:hueOff val="-4065100"/>
                <a:satOff val="-1845"/>
                <a:lumOff val="3176"/>
                <a:alphaOff val="0"/>
                <a:shade val="90000"/>
                <a:satMod val="110000"/>
              </a:schemeClr>
            </a:gs>
            <a:gs pos="45000">
              <a:schemeClr val="accent2">
                <a:hueOff val="-4065100"/>
                <a:satOff val="-1845"/>
                <a:lumOff val="3176"/>
                <a:alphaOff val="0"/>
                <a:shade val="100000"/>
                <a:satMod val="118000"/>
              </a:schemeClr>
            </a:gs>
            <a:gs pos="55000">
              <a:schemeClr val="accent2">
                <a:hueOff val="-4065100"/>
                <a:satOff val="-1845"/>
                <a:lumOff val="3176"/>
                <a:alphaOff val="0"/>
                <a:shade val="100000"/>
                <a:satMod val="118000"/>
              </a:schemeClr>
            </a:gs>
            <a:gs pos="73000">
              <a:schemeClr val="accent2">
                <a:hueOff val="-4065100"/>
                <a:satOff val="-1845"/>
                <a:lumOff val="3176"/>
                <a:alphaOff val="0"/>
                <a:shade val="90000"/>
                <a:satMod val="110000"/>
              </a:schemeClr>
            </a:gs>
            <a:gs pos="100000">
              <a:schemeClr val="accent2">
                <a:hueOff val="-4065100"/>
                <a:satOff val="-1845"/>
                <a:lumOff val="3176"/>
                <a:alphaOff val="0"/>
                <a:shade val="63000"/>
              </a:schemeClr>
            </a:gs>
          </a:gsLst>
          <a:lin ang="950000" scaled="1"/>
        </a:gradFill>
        <a:ln w="9525" cap="flat" cmpd="sng" algn="ctr">
          <a:solidFill>
            <a:schemeClr val="accent2">
              <a:hueOff val="-4065100"/>
              <a:satOff val="-1845"/>
              <a:lumOff val="3176"/>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06CC678C-766C-5243-B76A-C3483C01FF23}">
      <dsp:nvSpPr>
        <dsp:cNvPr id="0" name=""/>
        <dsp:cNvSpPr/>
      </dsp:nvSpPr>
      <dsp:spPr>
        <a:xfrm>
          <a:off x="2911667" y="2639668"/>
          <a:ext cx="1615370" cy="1278387"/>
        </a:xfrm>
        <a:prstGeom prst="chevron">
          <a:avLst>
            <a:gd name="adj" fmla="val 70610"/>
          </a:avLst>
        </a:prstGeom>
        <a:gradFill rotWithShape="0">
          <a:gsLst>
            <a:gs pos="0">
              <a:schemeClr val="accent2">
                <a:hueOff val="-4516778"/>
                <a:satOff val="-2049"/>
                <a:lumOff val="3529"/>
                <a:alphaOff val="0"/>
                <a:shade val="63000"/>
              </a:schemeClr>
            </a:gs>
            <a:gs pos="30000">
              <a:schemeClr val="accent2">
                <a:hueOff val="-4516778"/>
                <a:satOff val="-2049"/>
                <a:lumOff val="3529"/>
                <a:alphaOff val="0"/>
                <a:shade val="90000"/>
                <a:satMod val="110000"/>
              </a:schemeClr>
            </a:gs>
            <a:gs pos="45000">
              <a:schemeClr val="accent2">
                <a:hueOff val="-4516778"/>
                <a:satOff val="-2049"/>
                <a:lumOff val="3529"/>
                <a:alphaOff val="0"/>
                <a:shade val="100000"/>
                <a:satMod val="118000"/>
              </a:schemeClr>
            </a:gs>
            <a:gs pos="55000">
              <a:schemeClr val="accent2">
                <a:hueOff val="-4516778"/>
                <a:satOff val="-2049"/>
                <a:lumOff val="3529"/>
                <a:alphaOff val="0"/>
                <a:shade val="100000"/>
                <a:satMod val="118000"/>
              </a:schemeClr>
            </a:gs>
            <a:gs pos="73000">
              <a:schemeClr val="accent2">
                <a:hueOff val="-4516778"/>
                <a:satOff val="-2049"/>
                <a:lumOff val="3529"/>
                <a:alphaOff val="0"/>
                <a:shade val="90000"/>
                <a:satMod val="110000"/>
              </a:schemeClr>
            </a:gs>
            <a:gs pos="100000">
              <a:schemeClr val="accent2">
                <a:hueOff val="-4516778"/>
                <a:satOff val="-2049"/>
                <a:lumOff val="3529"/>
                <a:alphaOff val="0"/>
                <a:shade val="63000"/>
              </a:schemeClr>
            </a:gs>
          </a:gsLst>
          <a:lin ang="950000" scaled="1"/>
        </a:gradFill>
        <a:ln w="9525" cap="flat" cmpd="sng" algn="ctr">
          <a:solidFill>
            <a:schemeClr val="accent2">
              <a:hueOff val="-4516778"/>
              <a:satOff val="-2049"/>
              <a:lumOff val="3529"/>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AC853FF0-2BCC-E848-8872-44600F3C9F0E}">
      <dsp:nvSpPr>
        <dsp:cNvPr id="0" name=""/>
        <dsp:cNvSpPr/>
      </dsp:nvSpPr>
      <dsp:spPr>
        <a:xfrm>
          <a:off x="3882730" y="2639668"/>
          <a:ext cx="1615370" cy="1278387"/>
        </a:xfrm>
        <a:prstGeom prst="chevron">
          <a:avLst>
            <a:gd name="adj" fmla="val 70610"/>
          </a:avLst>
        </a:prstGeom>
        <a:gradFill rotWithShape="0">
          <a:gsLst>
            <a:gs pos="0">
              <a:schemeClr val="accent2">
                <a:hueOff val="-4968456"/>
                <a:satOff val="-2254"/>
                <a:lumOff val="3882"/>
                <a:alphaOff val="0"/>
                <a:shade val="63000"/>
              </a:schemeClr>
            </a:gs>
            <a:gs pos="30000">
              <a:schemeClr val="accent2">
                <a:hueOff val="-4968456"/>
                <a:satOff val="-2254"/>
                <a:lumOff val="3882"/>
                <a:alphaOff val="0"/>
                <a:shade val="90000"/>
                <a:satMod val="110000"/>
              </a:schemeClr>
            </a:gs>
            <a:gs pos="45000">
              <a:schemeClr val="accent2">
                <a:hueOff val="-4968456"/>
                <a:satOff val="-2254"/>
                <a:lumOff val="3882"/>
                <a:alphaOff val="0"/>
                <a:shade val="100000"/>
                <a:satMod val="118000"/>
              </a:schemeClr>
            </a:gs>
            <a:gs pos="55000">
              <a:schemeClr val="accent2">
                <a:hueOff val="-4968456"/>
                <a:satOff val="-2254"/>
                <a:lumOff val="3882"/>
                <a:alphaOff val="0"/>
                <a:shade val="100000"/>
                <a:satMod val="118000"/>
              </a:schemeClr>
            </a:gs>
            <a:gs pos="73000">
              <a:schemeClr val="accent2">
                <a:hueOff val="-4968456"/>
                <a:satOff val="-2254"/>
                <a:lumOff val="3882"/>
                <a:alphaOff val="0"/>
                <a:shade val="90000"/>
                <a:satMod val="110000"/>
              </a:schemeClr>
            </a:gs>
            <a:gs pos="100000">
              <a:schemeClr val="accent2">
                <a:hueOff val="-4968456"/>
                <a:satOff val="-2254"/>
                <a:lumOff val="3882"/>
                <a:alphaOff val="0"/>
                <a:shade val="63000"/>
              </a:schemeClr>
            </a:gs>
          </a:gsLst>
          <a:lin ang="950000" scaled="1"/>
        </a:gradFill>
        <a:ln w="9525" cap="flat" cmpd="sng" algn="ctr">
          <a:solidFill>
            <a:schemeClr val="accent2">
              <a:hueOff val="-4968456"/>
              <a:satOff val="-2254"/>
              <a:lumOff val="3882"/>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C575ADFB-5D7E-9E4E-9947-23ED2AF1F8E3}">
      <dsp:nvSpPr>
        <dsp:cNvPr id="0" name=""/>
        <dsp:cNvSpPr/>
      </dsp:nvSpPr>
      <dsp:spPr>
        <a:xfrm>
          <a:off x="4853027" y="2639668"/>
          <a:ext cx="1615370" cy="1278387"/>
        </a:xfrm>
        <a:prstGeom prst="chevron">
          <a:avLst>
            <a:gd name="adj" fmla="val 70610"/>
          </a:avLst>
        </a:prstGeom>
        <a:gradFill rotWithShape="0">
          <a:gsLst>
            <a:gs pos="0">
              <a:schemeClr val="accent2">
                <a:hueOff val="-5420134"/>
                <a:satOff val="-2459"/>
                <a:lumOff val="4235"/>
                <a:alphaOff val="0"/>
                <a:shade val="63000"/>
              </a:schemeClr>
            </a:gs>
            <a:gs pos="30000">
              <a:schemeClr val="accent2">
                <a:hueOff val="-5420134"/>
                <a:satOff val="-2459"/>
                <a:lumOff val="4235"/>
                <a:alphaOff val="0"/>
                <a:shade val="90000"/>
                <a:satMod val="110000"/>
              </a:schemeClr>
            </a:gs>
            <a:gs pos="45000">
              <a:schemeClr val="accent2">
                <a:hueOff val="-5420134"/>
                <a:satOff val="-2459"/>
                <a:lumOff val="4235"/>
                <a:alphaOff val="0"/>
                <a:shade val="100000"/>
                <a:satMod val="118000"/>
              </a:schemeClr>
            </a:gs>
            <a:gs pos="55000">
              <a:schemeClr val="accent2">
                <a:hueOff val="-5420134"/>
                <a:satOff val="-2459"/>
                <a:lumOff val="4235"/>
                <a:alphaOff val="0"/>
                <a:shade val="100000"/>
                <a:satMod val="118000"/>
              </a:schemeClr>
            </a:gs>
            <a:gs pos="73000">
              <a:schemeClr val="accent2">
                <a:hueOff val="-5420134"/>
                <a:satOff val="-2459"/>
                <a:lumOff val="4235"/>
                <a:alphaOff val="0"/>
                <a:shade val="90000"/>
                <a:satMod val="110000"/>
              </a:schemeClr>
            </a:gs>
            <a:gs pos="100000">
              <a:schemeClr val="accent2">
                <a:hueOff val="-5420134"/>
                <a:satOff val="-2459"/>
                <a:lumOff val="4235"/>
                <a:alphaOff val="0"/>
                <a:shade val="63000"/>
              </a:schemeClr>
            </a:gs>
          </a:gsLst>
          <a:lin ang="950000" scaled="1"/>
        </a:gradFill>
        <a:ln w="9525" cap="flat" cmpd="sng" algn="ctr">
          <a:solidFill>
            <a:schemeClr val="accent2">
              <a:hueOff val="-5420134"/>
              <a:satOff val="-2459"/>
              <a:lumOff val="4235"/>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A8A14A02-5303-7044-AE2E-31ACFA4D278C}">
      <dsp:nvSpPr>
        <dsp:cNvPr id="0" name=""/>
        <dsp:cNvSpPr/>
      </dsp:nvSpPr>
      <dsp:spPr>
        <a:xfrm>
          <a:off x="7131193" y="2684488"/>
          <a:ext cx="1615370" cy="1278387"/>
        </a:xfrm>
        <a:prstGeom prst="chevron">
          <a:avLst>
            <a:gd name="adj" fmla="val 70610"/>
          </a:avLst>
        </a:prstGeom>
        <a:gradFill rotWithShape="0">
          <a:gsLst>
            <a:gs pos="0">
              <a:schemeClr val="accent2">
                <a:hueOff val="-5871811"/>
                <a:satOff val="-2664"/>
                <a:lumOff val="4588"/>
                <a:alphaOff val="0"/>
                <a:shade val="63000"/>
              </a:schemeClr>
            </a:gs>
            <a:gs pos="30000">
              <a:schemeClr val="accent2">
                <a:hueOff val="-5871811"/>
                <a:satOff val="-2664"/>
                <a:lumOff val="4588"/>
                <a:alphaOff val="0"/>
                <a:shade val="90000"/>
                <a:satMod val="110000"/>
              </a:schemeClr>
            </a:gs>
            <a:gs pos="45000">
              <a:schemeClr val="accent2">
                <a:hueOff val="-5871811"/>
                <a:satOff val="-2664"/>
                <a:lumOff val="4588"/>
                <a:alphaOff val="0"/>
                <a:shade val="100000"/>
                <a:satMod val="118000"/>
              </a:schemeClr>
            </a:gs>
            <a:gs pos="55000">
              <a:schemeClr val="accent2">
                <a:hueOff val="-5871811"/>
                <a:satOff val="-2664"/>
                <a:lumOff val="4588"/>
                <a:alphaOff val="0"/>
                <a:shade val="100000"/>
                <a:satMod val="118000"/>
              </a:schemeClr>
            </a:gs>
            <a:gs pos="73000">
              <a:schemeClr val="accent2">
                <a:hueOff val="-5871811"/>
                <a:satOff val="-2664"/>
                <a:lumOff val="4588"/>
                <a:alphaOff val="0"/>
                <a:shade val="90000"/>
                <a:satMod val="110000"/>
              </a:schemeClr>
            </a:gs>
            <a:gs pos="100000">
              <a:schemeClr val="accent2">
                <a:hueOff val="-5871811"/>
                <a:satOff val="-2664"/>
                <a:lumOff val="4588"/>
                <a:alphaOff val="0"/>
                <a:shade val="63000"/>
              </a:schemeClr>
            </a:gs>
          </a:gsLst>
          <a:lin ang="950000" scaled="1"/>
        </a:gradFill>
        <a:ln w="9525" cap="flat" cmpd="sng" algn="ctr">
          <a:solidFill>
            <a:schemeClr val="accent2">
              <a:hueOff val="-5871811"/>
              <a:satOff val="-2664"/>
              <a:lumOff val="4588"/>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64B97740-1A7E-4F46-93BB-E1EB326FC46A}">
      <dsp:nvSpPr>
        <dsp:cNvPr id="0" name=""/>
        <dsp:cNvSpPr/>
      </dsp:nvSpPr>
      <dsp:spPr>
        <a:xfrm>
          <a:off x="11" y="2767507"/>
          <a:ext cx="6993036" cy="1022710"/>
        </a:xfrm>
        <a:prstGeom prst="rect">
          <a:avLst/>
        </a:prstGeom>
        <a:solidFill>
          <a:schemeClr val="lt1">
            <a:hueOff val="0"/>
            <a:satOff val="0"/>
            <a:lumOff val="0"/>
            <a:alphaOff val="0"/>
          </a:schemeClr>
        </a:solidFill>
        <a:ln w="9525" cap="flat" cmpd="sng" algn="ctr">
          <a:solidFill>
            <a:schemeClr val="accent2">
              <a:hueOff val="-4516778"/>
              <a:satOff val="-2049"/>
              <a:lumOff val="352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lvl="0" algn="l" defTabSz="488950">
            <a:lnSpc>
              <a:spcPct val="90000"/>
            </a:lnSpc>
            <a:spcBef>
              <a:spcPct val="0"/>
            </a:spcBef>
            <a:spcAft>
              <a:spcPct val="35000"/>
            </a:spcAft>
          </a:pPr>
          <a:endParaRPr lang="es-ES_tradnl" sz="1100" kern="1200" dirty="0"/>
        </a:p>
        <a:p>
          <a:pPr lvl="0" algn="l" defTabSz="488950">
            <a:lnSpc>
              <a:spcPct val="90000"/>
            </a:lnSpc>
            <a:spcBef>
              <a:spcPct val="0"/>
            </a:spcBef>
            <a:spcAft>
              <a:spcPct val="35000"/>
            </a:spcAft>
          </a:pPr>
          <a:r>
            <a:rPr lang="es-ES_tradnl" sz="1100" kern="1200" dirty="0" smtClean="0"/>
            <a:t>La deficiencia congénita de los estudios sobre comunicación se traduce actualmente en el hecho de que los académicos de la comunicación, estamos a punto de ser completamente irrelevantes para la sociedad en general y en particular para la formación de nuevos comunicadores.</a:t>
          </a:r>
          <a:endParaRPr lang="es-ES_tradnl" sz="1100" kern="1200" dirty="0"/>
        </a:p>
      </dsp:txBody>
      <dsp:txXfrm>
        <a:off x="11" y="2767507"/>
        <a:ext cx="6993036" cy="1022710"/>
      </dsp:txXfrm>
    </dsp:sp>
    <dsp:sp modelId="{005B2737-BE8D-EC45-B7AD-E978F226B393}">
      <dsp:nvSpPr>
        <dsp:cNvPr id="0" name=""/>
        <dsp:cNvSpPr/>
      </dsp:nvSpPr>
      <dsp:spPr>
        <a:xfrm>
          <a:off x="11" y="4022065"/>
          <a:ext cx="6903293" cy="627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b" anchorCtr="0">
          <a:noAutofit/>
        </a:bodyPr>
        <a:lstStyle/>
        <a:p>
          <a:pPr lvl="0" algn="l" defTabSz="533400">
            <a:lnSpc>
              <a:spcPct val="90000"/>
            </a:lnSpc>
            <a:spcBef>
              <a:spcPct val="0"/>
            </a:spcBef>
            <a:spcAft>
              <a:spcPct val="35000"/>
            </a:spcAft>
          </a:pPr>
          <a:r>
            <a:rPr lang="es-ES_tradnl" sz="1200" kern="1200" dirty="0" smtClean="0"/>
            <a:t>El 79% de los académicos e investigadores que fueron encuestados por la Unidad de Opinión Pública de la Revista Mexicana de Comunicación expresó que los programas de estudio de las carreras de comunicación proporcionaban una cuestionable preparación.</a:t>
          </a:r>
          <a:endParaRPr lang="es-ES_tradnl" sz="1200" kern="1200" dirty="0"/>
        </a:p>
      </dsp:txBody>
      <dsp:txXfrm>
        <a:off x="11" y="4022065"/>
        <a:ext cx="6903293" cy="627572"/>
      </dsp:txXfrm>
    </dsp:sp>
    <dsp:sp modelId="{F22FCC22-C963-BF45-8CD5-ACFA62527DE9}">
      <dsp:nvSpPr>
        <dsp:cNvPr id="0" name=""/>
        <dsp:cNvSpPr/>
      </dsp:nvSpPr>
      <dsp:spPr>
        <a:xfrm>
          <a:off x="876763" y="4649637"/>
          <a:ext cx="1615370" cy="1278387"/>
        </a:xfrm>
        <a:prstGeom prst="chevron">
          <a:avLst>
            <a:gd name="adj" fmla="val 70610"/>
          </a:avLst>
        </a:prstGeom>
        <a:gradFill rotWithShape="0">
          <a:gsLst>
            <a:gs pos="0">
              <a:schemeClr val="accent2">
                <a:hueOff val="-6323489"/>
                <a:satOff val="-2869"/>
                <a:lumOff val="4941"/>
                <a:alphaOff val="0"/>
                <a:shade val="63000"/>
              </a:schemeClr>
            </a:gs>
            <a:gs pos="30000">
              <a:schemeClr val="accent2">
                <a:hueOff val="-6323489"/>
                <a:satOff val="-2869"/>
                <a:lumOff val="4941"/>
                <a:alphaOff val="0"/>
                <a:shade val="90000"/>
                <a:satMod val="110000"/>
              </a:schemeClr>
            </a:gs>
            <a:gs pos="45000">
              <a:schemeClr val="accent2">
                <a:hueOff val="-6323489"/>
                <a:satOff val="-2869"/>
                <a:lumOff val="4941"/>
                <a:alphaOff val="0"/>
                <a:shade val="100000"/>
                <a:satMod val="118000"/>
              </a:schemeClr>
            </a:gs>
            <a:gs pos="55000">
              <a:schemeClr val="accent2">
                <a:hueOff val="-6323489"/>
                <a:satOff val="-2869"/>
                <a:lumOff val="4941"/>
                <a:alphaOff val="0"/>
                <a:shade val="100000"/>
                <a:satMod val="118000"/>
              </a:schemeClr>
            </a:gs>
            <a:gs pos="73000">
              <a:schemeClr val="accent2">
                <a:hueOff val="-6323489"/>
                <a:satOff val="-2869"/>
                <a:lumOff val="4941"/>
                <a:alphaOff val="0"/>
                <a:shade val="90000"/>
                <a:satMod val="110000"/>
              </a:schemeClr>
            </a:gs>
            <a:gs pos="100000">
              <a:schemeClr val="accent2">
                <a:hueOff val="-6323489"/>
                <a:satOff val="-2869"/>
                <a:lumOff val="4941"/>
                <a:alphaOff val="0"/>
                <a:shade val="63000"/>
              </a:schemeClr>
            </a:gs>
          </a:gsLst>
          <a:lin ang="950000" scaled="1"/>
        </a:gradFill>
        <a:ln w="9525" cap="flat" cmpd="sng" algn="ctr">
          <a:solidFill>
            <a:schemeClr val="accent2">
              <a:hueOff val="-6323489"/>
              <a:satOff val="-2869"/>
              <a:lumOff val="4941"/>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9008DE6D-C187-7740-9F19-71203CFE5910}">
      <dsp:nvSpPr>
        <dsp:cNvPr id="0" name=""/>
        <dsp:cNvSpPr/>
      </dsp:nvSpPr>
      <dsp:spPr>
        <a:xfrm>
          <a:off x="1847059" y="4649637"/>
          <a:ext cx="1615370" cy="1278387"/>
        </a:xfrm>
        <a:prstGeom prst="chevron">
          <a:avLst>
            <a:gd name="adj" fmla="val 70610"/>
          </a:avLst>
        </a:prstGeom>
        <a:gradFill rotWithShape="0">
          <a:gsLst>
            <a:gs pos="0">
              <a:schemeClr val="accent2">
                <a:hueOff val="-6775167"/>
                <a:satOff val="-3074"/>
                <a:lumOff val="5294"/>
                <a:alphaOff val="0"/>
                <a:shade val="63000"/>
              </a:schemeClr>
            </a:gs>
            <a:gs pos="30000">
              <a:schemeClr val="accent2">
                <a:hueOff val="-6775167"/>
                <a:satOff val="-3074"/>
                <a:lumOff val="5294"/>
                <a:alphaOff val="0"/>
                <a:shade val="90000"/>
                <a:satMod val="110000"/>
              </a:schemeClr>
            </a:gs>
            <a:gs pos="45000">
              <a:schemeClr val="accent2">
                <a:hueOff val="-6775167"/>
                <a:satOff val="-3074"/>
                <a:lumOff val="5294"/>
                <a:alphaOff val="0"/>
                <a:shade val="100000"/>
                <a:satMod val="118000"/>
              </a:schemeClr>
            </a:gs>
            <a:gs pos="55000">
              <a:schemeClr val="accent2">
                <a:hueOff val="-6775167"/>
                <a:satOff val="-3074"/>
                <a:lumOff val="5294"/>
                <a:alphaOff val="0"/>
                <a:shade val="100000"/>
                <a:satMod val="118000"/>
              </a:schemeClr>
            </a:gs>
            <a:gs pos="73000">
              <a:schemeClr val="accent2">
                <a:hueOff val="-6775167"/>
                <a:satOff val="-3074"/>
                <a:lumOff val="5294"/>
                <a:alphaOff val="0"/>
                <a:shade val="90000"/>
                <a:satMod val="110000"/>
              </a:schemeClr>
            </a:gs>
            <a:gs pos="100000">
              <a:schemeClr val="accent2">
                <a:hueOff val="-6775167"/>
                <a:satOff val="-3074"/>
                <a:lumOff val="5294"/>
                <a:alphaOff val="0"/>
                <a:shade val="63000"/>
              </a:schemeClr>
            </a:gs>
          </a:gsLst>
          <a:lin ang="950000" scaled="1"/>
        </a:gradFill>
        <a:ln w="9525" cap="flat" cmpd="sng" algn="ctr">
          <a:solidFill>
            <a:schemeClr val="accent2">
              <a:hueOff val="-6775167"/>
              <a:satOff val="-3074"/>
              <a:lumOff val="5294"/>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E95C3606-BE23-2946-B3DE-A3948255C2E7}">
      <dsp:nvSpPr>
        <dsp:cNvPr id="0" name=""/>
        <dsp:cNvSpPr/>
      </dsp:nvSpPr>
      <dsp:spPr>
        <a:xfrm>
          <a:off x="2818123" y="4649637"/>
          <a:ext cx="1615370" cy="1278387"/>
        </a:xfrm>
        <a:prstGeom prst="chevron">
          <a:avLst>
            <a:gd name="adj" fmla="val 70610"/>
          </a:avLst>
        </a:prstGeom>
        <a:gradFill rotWithShape="0">
          <a:gsLst>
            <a:gs pos="0">
              <a:schemeClr val="accent2">
                <a:hueOff val="-7226845"/>
                <a:satOff val="-3279"/>
                <a:lumOff val="5646"/>
                <a:alphaOff val="0"/>
                <a:shade val="63000"/>
              </a:schemeClr>
            </a:gs>
            <a:gs pos="30000">
              <a:schemeClr val="accent2">
                <a:hueOff val="-7226845"/>
                <a:satOff val="-3279"/>
                <a:lumOff val="5646"/>
                <a:alphaOff val="0"/>
                <a:shade val="90000"/>
                <a:satMod val="110000"/>
              </a:schemeClr>
            </a:gs>
            <a:gs pos="45000">
              <a:schemeClr val="accent2">
                <a:hueOff val="-7226845"/>
                <a:satOff val="-3279"/>
                <a:lumOff val="5646"/>
                <a:alphaOff val="0"/>
                <a:shade val="100000"/>
                <a:satMod val="118000"/>
              </a:schemeClr>
            </a:gs>
            <a:gs pos="55000">
              <a:schemeClr val="accent2">
                <a:hueOff val="-7226845"/>
                <a:satOff val="-3279"/>
                <a:lumOff val="5646"/>
                <a:alphaOff val="0"/>
                <a:shade val="100000"/>
                <a:satMod val="118000"/>
              </a:schemeClr>
            </a:gs>
            <a:gs pos="73000">
              <a:schemeClr val="accent2">
                <a:hueOff val="-7226845"/>
                <a:satOff val="-3279"/>
                <a:lumOff val="5646"/>
                <a:alphaOff val="0"/>
                <a:shade val="90000"/>
                <a:satMod val="110000"/>
              </a:schemeClr>
            </a:gs>
            <a:gs pos="100000">
              <a:schemeClr val="accent2">
                <a:hueOff val="-7226845"/>
                <a:satOff val="-3279"/>
                <a:lumOff val="5646"/>
                <a:alphaOff val="0"/>
                <a:shade val="63000"/>
              </a:schemeClr>
            </a:gs>
          </a:gsLst>
          <a:lin ang="950000" scaled="1"/>
        </a:gradFill>
        <a:ln w="9525" cap="flat" cmpd="sng" algn="ctr">
          <a:solidFill>
            <a:schemeClr val="accent2">
              <a:hueOff val="-7226845"/>
              <a:satOff val="-3279"/>
              <a:lumOff val="5646"/>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A5476307-23FB-5D4E-8426-69903F001929}">
      <dsp:nvSpPr>
        <dsp:cNvPr id="0" name=""/>
        <dsp:cNvSpPr/>
      </dsp:nvSpPr>
      <dsp:spPr>
        <a:xfrm>
          <a:off x="3788419" y="4649637"/>
          <a:ext cx="1615370" cy="1278387"/>
        </a:xfrm>
        <a:prstGeom prst="chevron">
          <a:avLst>
            <a:gd name="adj" fmla="val 70610"/>
          </a:avLst>
        </a:prstGeom>
        <a:gradFill rotWithShape="0">
          <a:gsLst>
            <a:gs pos="0">
              <a:schemeClr val="accent2">
                <a:hueOff val="-7678523"/>
                <a:satOff val="-3484"/>
                <a:lumOff val="5999"/>
                <a:alphaOff val="0"/>
                <a:shade val="63000"/>
              </a:schemeClr>
            </a:gs>
            <a:gs pos="30000">
              <a:schemeClr val="accent2">
                <a:hueOff val="-7678523"/>
                <a:satOff val="-3484"/>
                <a:lumOff val="5999"/>
                <a:alphaOff val="0"/>
                <a:shade val="90000"/>
                <a:satMod val="110000"/>
              </a:schemeClr>
            </a:gs>
            <a:gs pos="45000">
              <a:schemeClr val="accent2">
                <a:hueOff val="-7678523"/>
                <a:satOff val="-3484"/>
                <a:lumOff val="5999"/>
                <a:alphaOff val="0"/>
                <a:shade val="100000"/>
                <a:satMod val="118000"/>
              </a:schemeClr>
            </a:gs>
            <a:gs pos="55000">
              <a:schemeClr val="accent2">
                <a:hueOff val="-7678523"/>
                <a:satOff val="-3484"/>
                <a:lumOff val="5999"/>
                <a:alphaOff val="0"/>
                <a:shade val="100000"/>
                <a:satMod val="118000"/>
              </a:schemeClr>
            </a:gs>
            <a:gs pos="73000">
              <a:schemeClr val="accent2">
                <a:hueOff val="-7678523"/>
                <a:satOff val="-3484"/>
                <a:lumOff val="5999"/>
                <a:alphaOff val="0"/>
                <a:shade val="90000"/>
                <a:satMod val="110000"/>
              </a:schemeClr>
            </a:gs>
            <a:gs pos="100000">
              <a:schemeClr val="accent2">
                <a:hueOff val="-7678523"/>
                <a:satOff val="-3484"/>
                <a:lumOff val="5999"/>
                <a:alphaOff val="0"/>
                <a:shade val="63000"/>
              </a:schemeClr>
            </a:gs>
          </a:gsLst>
          <a:lin ang="950000" scaled="1"/>
        </a:gradFill>
        <a:ln w="9525" cap="flat" cmpd="sng" algn="ctr">
          <a:solidFill>
            <a:schemeClr val="accent2">
              <a:hueOff val="-7678523"/>
              <a:satOff val="-3484"/>
              <a:lumOff val="5999"/>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F9077C08-C77B-154C-8F30-4A53A3B43D34}">
      <dsp:nvSpPr>
        <dsp:cNvPr id="0" name=""/>
        <dsp:cNvSpPr/>
      </dsp:nvSpPr>
      <dsp:spPr>
        <a:xfrm>
          <a:off x="4759482" y="4649637"/>
          <a:ext cx="1615370" cy="1278387"/>
        </a:xfrm>
        <a:prstGeom prst="chevron">
          <a:avLst>
            <a:gd name="adj" fmla="val 70610"/>
          </a:avLst>
        </a:prstGeom>
        <a:gradFill rotWithShape="0">
          <a:gsLst>
            <a:gs pos="0">
              <a:schemeClr val="accent2">
                <a:hueOff val="-8130201"/>
                <a:satOff val="-3689"/>
                <a:lumOff val="6352"/>
                <a:alphaOff val="0"/>
                <a:shade val="63000"/>
              </a:schemeClr>
            </a:gs>
            <a:gs pos="30000">
              <a:schemeClr val="accent2">
                <a:hueOff val="-8130201"/>
                <a:satOff val="-3689"/>
                <a:lumOff val="6352"/>
                <a:alphaOff val="0"/>
                <a:shade val="90000"/>
                <a:satMod val="110000"/>
              </a:schemeClr>
            </a:gs>
            <a:gs pos="45000">
              <a:schemeClr val="accent2">
                <a:hueOff val="-8130201"/>
                <a:satOff val="-3689"/>
                <a:lumOff val="6352"/>
                <a:alphaOff val="0"/>
                <a:shade val="100000"/>
                <a:satMod val="118000"/>
              </a:schemeClr>
            </a:gs>
            <a:gs pos="55000">
              <a:schemeClr val="accent2">
                <a:hueOff val="-8130201"/>
                <a:satOff val="-3689"/>
                <a:lumOff val="6352"/>
                <a:alphaOff val="0"/>
                <a:shade val="100000"/>
                <a:satMod val="118000"/>
              </a:schemeClr>
            </a:gs>
            <a:gs pos="73000">
              <a:schemeClr val="accent2">
                <a:hueOff val="-8130201"/>
                <a:satOff val="-3689"/>
                <a:lumOff val="6352"/>
                <a:alphaOff val="0"/>
                <a:shade val="90000"/>
                <a:satMod val="110000"/>
              </a:schemeClr>
            </a:gs>
            <a:gs pos="100000">
              <a:schemeClr val="accent2">
                <a:hueOff val="-8130201"/>
                <a:satOff val="-3689"/>
                <a:lumOff val="6352"/>
                <a:alphaOff val="0"/>
                <a:shade val="63000"/>
              </a:schemeClr>
            </a:gs>
          </a:gsLst>
          <a:lin ang="950000" scaled="1"/>
        </a:gradFill>
        <a:ln w="9525" cap="flat" cmpd="sng" algn="ctr">
          <a:solidFill>
            <a:schemeClr val="accent2">
              <a:hueOff val="-8130201"/>
              <a:satOff val="-3689"/>
              <a:lumOff val="6352"/>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96D92689-6CC5-514A-851F-BB0301AE8337}">
      <dsp:nvSpPr>
        <dsp:cNvPr id="0" name=""/>
        <dsp:cNvSpPr/>
      </dsp:nvSpPr>
      <dsp:spPr>
        <a:xfrm>
          <a:off x="5729779" y="4649637"/>
          <a:ext cx="1615370" cy="1278387"/>
        </a:xfrm>
        <a:prstGeom prst="chevron">
          <a:avLst>
            <a:gd name="adj" fmla="val 70610"/>
          </a:avLst>
        </a:prstGeom>
        <a:gradFill rotWithShape="0">
          <a:gsLst>
            <a:gs pos="0">
              <a:schemeClr val="accent2">
                <a:hueOff val="-8581878"/>
                <a:satOff val="-3894"/>
                <a:lumOff val="6705"/>
                <a:alphaOff val="0"/>
                <a:shade val="63000"/>
              </a:schemeClr>
            </a:gs>
            <a:gs pos="30000">
              <a:schemeClr val="accent2">
                <a:hueOff val="-8581878"/>
                <a:satOff val="-3894"/>
                <a:lumOff val="6705"/>
                <a:alphaOff val="0"/>
                <a:shade val="90000"/>
                <a:satMod val="110000"/>
              </a:schemeClr>
            </a:gs>
            <a:gs pos="45000">
              <a:schemeClr val="accent2">
                <a:hueOff val="-8581878"/>
                <a:satOff val="-3894"/>
                <a:lumOff val="6705"/>
                <a:alphaOff val="0"/>
                <a:shade val="100000"/>
                <a:satMod val="118000"/>
              </a:schemeClr>
            </a:gs>
            <a:gs pos="55000">
              <a:schemeClr val="accent2">
                <a:hueOff val="-8581878"/>
                <a:satOff val="-3894"/>
                <a:lumOff val="6705"/>
                <a:alphaOff val="0"/>
                <a:shade val="100000"/>
                <a:satMod val="118000"/>
              </a:schemeClr>
            </a:gs>
            <a:gs pos="73000">
              <a:schemeClr val="accent2">
                <a:hueOff val="-8581878"/>
                <a:satOff val="-3894"/>
                <a:lumOff val="6705"/>
                <a:alphaOff val="0"/>
                <a:shade val="90000"/>
                <a:satMod val="110000"/>
              </a:schemeClr>
            </a:gs>
            <a:gs pos="100000">
              <a:schemeClr val="accent2">
                <a:hueOff val="-8581878"/>
                <a:satOff val="-3894"/>
                <a:lumOff val="6705"/>
                <a:alphaOff val="0"/>
                <a:shade val="63000"/>
              </a:schemeClr>
            </a:gs>
          </a:gsLst>
          <a:lin ang="950000" scaled="1"/>
        </a:gradFill>
        <a:ln w="9525" cap="flat" cmpd="sng" algn="ctr">
          <a:solidFill>
            <a:schemeClr val="accent2">
              <a:hueOff val="-8581878"/>
              <a:satOff val="-3894"/>
              <a:lumOff val="6705"/>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40833951-C73D-924F-8A7C-FCF79524ED76}">
      <dsp:nvSpPr>
        <dsp:cNvPr id="0" name=""/>
        <dsp:cNvSpPr/>
      </dsp:nvSpPr>
      <dsp:spPr>
        <a:xfrm>
          <a:off x="6700842" y="4649637"/>
          <a:ext cx="1615370" cy="1278387"/>
        </a:xfrm>
        <a:prstGeom prst="chevron">
          <a:avLst>
            <a:gd name="adj" fmla="val 70610"/>
          </a:avLst>
        </a:prstGeom>
        <a:gradFill rotWithShape="0">
          <a:gsLst>
            <a:gs pos="0">
              <a:schemeClr val="accent2">
                <a:hueOff val="-9033556"/>
                <a:satOff val="-4099"/>
                <a:lumOff val="7058"/>
                <a:alphaOff val="0"/>
                <a:shade val="63000"/>
              </a:schemeClr>
            </a:gs>
            <a:gs pos="30000">
              <a:schemeClr val="accent2">
                <a:hueOff val="-9033556"/>
                <a:satOff val="-4099"/>
                <a:lumOff val="7058"/>
                <a:alphaOff val="0"/>
                <a:shade val="90000"/>
                <a:satMod val="110000"/>
              </a:schemeClr>
            </a:gs>
            <a:gs pos="45000">
              <a:schemeClr val="accent2">
                <a:hueOff val="-9033556"/>
                <a:satOff val="-4099"/>
                <a:lumOff val="7058"/>
                <a:alphaOff val="0"/>
                <a:shade val="100000"/>
                <a:satMod val="118000"/>
              </a:schemeClr>
            </a:gs>
            <a:gs pos="55000">
              <a:schemeClr val="accent2">
                <a:hueOff val="-9033556"/>
                <a:satOff val="-4099"/>
                <a:lumOff val="7058"/>
                <a:alphaOff val="0"/>
                <a:shade val="100000"/>
                <a:satMod val="118000"/>
              </a:schemeClr>
            </a:gs>
            <a:gs pos="73000">
              <a:schemeClr val="accent2">
                <a:hueOff val="-9033556"/>
                <a:satOff val="-4099"/>
                <a:lumOff val="7058"/>
                <a:alphaOff val="0"/>
                <a:shade val="90000"/>
                <a:satMod val="110000"/>
              </a:schemeClr>
            </a:gs>
            <a:gs pos="100000">
              <a:schemeClr val="accent2">
                <a:hueOff val="-9033556"/>
                <a:satOff val="-4099"/>
                <a:lumOff val="7058"/>
                <a:alphaOff val="0"/>
                <a:shade val="63000"/>
              </a:schemeClr>
            </a:gs>
          </a:gsLst>
          <a:lin ang="950000" scaled="1"/>
        </a:gradFill>
        <a:ln w="9525" cap="flat" cmpd="sng" algn="ctr">
          <a:solidFill>
            <a:schemeClr val="accent2">
              <a:hueOff val="-9033556"/>
              <a:satOff val="-4099"/>
              <a:lumOff val="7058"/>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059F2ACA-4AE7-5740-80C0-85C02280076F}">
      <dsp:nvSpPr>
        <dsp:cNvPr id="0" name=""/>
        <dsp:cNvSpPr/>
      </dsp:nvSpPr>
      <dsp:spPr>
        <a:xfrm>
          <a:off x="11" y="4777476"/>
          <a:ext cx="8746540" cy="1022710"/>
        </a:xfrm>
        <a:prstGeom prst="rect">
          <a:avLst/>
        </a:prstGeom>
        <a:solidFill>
          <a:schemeClr val="lt1">
            <a:hueOff val="0"/>
            <a:satOff val="0"/>
            <a:lumOff val="0"/>
            <a:alphaOff val="0"/>
          </a:schemeClr>
        </a:solidFill>
        <a:ln w="9525" cap="flat" cmpd="sng" algn="ctr">
          <a:solidFill>
            <a:schemeClr val="accent2">
              <a:hueOff val="-9033556"/>
              <a:satOff val="-4099"/>
              <a:lumOff val="705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lvl="0" algn="l" defTabSz="488950">
            <a:lnSpc>
              <a:spcPct val="90000"/>
            </a:lnSpc>
            <a:spcBef>
              <a:spcPct val="0"/>
            </a:spcBef>
            <a:spcAft>
              <a:spcPct val="35000"/>
            </a:spcAft>
          </a:pPr>
          <a:endParaRPr lang="es-ES_tradnl" sz="1100" kern="1200" dirty="0"/>
        </a:p>
        <a:p>
          <a:pPr lvl="0" algn="l" defTabSz="488950">
            <a:lnSpc>
              <a:spcPct val="90000"/>
            </a:lnSpc>
            <a:spcBef>
              <a:spcPct val="0"/>
            </a:spcBef>
            <a:spcAft>
              <a:spcPct val="35000"/>
            </a:spcAft>
          </a:pPr>
          <a:r>
            <a:rPr lang="es-ES_tradnl" sz="1100" kern="1200" dirty="0" smtClean="0"/>
            <a:t>en 1993 el número estimado de estudiantes de la licenciatura en ciencias de la comunicación en América Latina ya ascendía a 150 mil.</a:t>
          </a:r>
          <a:endParaRPr lang="es-ES_tradnl" sz="1100" kern="1200" dirty="0"/>
        </a:p>
        <a:p>
          <a:pPr lvl="0" algn="l" defTabSz="488950">
            <a:lnSpc>
              <a:spcPct val="90000"/>
            </a:lnSpc>
            <a:spcBef>
              <a:spcPct val="0"/>
            </a:spcBef>
            <a:spcAft>
              <a:spcPct val="35000"/>
            </a:spcAft>
          </a:pPr>
          <a:endParaRPr lang="es-ES_tradnl" sz="1100" kern="1200" dirty="0"/>
        </a:p>
        <a:p>
          <a:pPr lvl="0" algn="l" defTabSz="488950">
            <a:lnSpc>
              <a:spcPct val="90000"/>
            </a:lnSpc>
            <a:spcBef>
              <a:spcPct val="0"/>
            </a:spcBef>
            <a:spcAft>
              <a:spcPct val="35000"/>
            </a:spcAft>
          </a:pPr>
          <a:r>
            <a:rPr lang="es-ES_tradnl" sz="1100" kern="1200" dirty="0" smtClean="0"/>
            <a:t>-</a:t>
          </a:r>
          <a:endParaRPr lang="es-ES_tradnl" sz="1100" kern="1200" dirty="0"/>
        </a:p>
      </dsp:txBody>
      <dsp:txXfrm>
        <a:off x="11" y="4777476"/>
        <a:ext cx="8746540" cy="102271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17FF77-AE1C-994C-BBC5-0A2CE344B25A}">
      <dsp:nvSpPr>
        <dsp:cNvPr id="0" name=""/>
        <dsp:cNvSpPr/>
      </dsp:nvSpPr>
      <dsp:spPr>
        <a:xfrm>
          <a:off x="131635" y="732386"/>
          <a:ext cx="7871907" cy="715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b" anchorCtr="0">
          <a:noAutofit/>
        </a:bodyPr>
        <a:lstStyle/>
        <a:p>
          <a:pPr lvl="0" algn="l" defTabSz="622300">
            <a:lnSpc>
              <a:spcPct val="90000"/>
            </a:lnSpc>
            <a:spcBef>
              <a:spcPct val="0"/>
            </a:spcBef>
            <a:spcAft>
              <a:spcPct val="35000"/>
            </a:spcAft>
          </a:pPr>
          <a:r>
            <a:rPr lang="es-ES_tradnl" sz="1400" kern="1200" dirty="0" smtClean="0"/>
            <a:t>MÉXICO</a:t>
          </a:r>
          <a:endParaRPr lang="es-ES_tradnl" sz="1400" kern="1200" dirty="0"/>
        </a:p>
      </dsp:txBody>
      <dsp:txXfrm>
        <a:off x="131635" y="732386"/>
        <a:ext cx="7871907" cy="715627"/>
      </dsp:txXfrm>
    </dsp:sp>
    <dsp:sp modelId="{B32737BF-C1E0-8D40-B115-678C29A87B42}">
      <dsp:nvSpPr>
        <dsp:cNvPr id="0" name=""/>
        <dsp:cNvSpPr/>
      </dsp:nvSpPr>
      <dsp:spPr>
        <a:xfrm>
          <a:off x="131635" y="1448014"/>
          <a:ext cx="1842026" cy="1457760"/>
        </a:xfrm>
        <a:prstGeom prst="chevron">
          <a:avLst>
            <a:gd name="adj" fmla="val 70610"/>
          </a:avLst>
        </a:prstGeom>
        <a:gradFill rotWithShape="0">
          <a:gsLst>
            <a:gs pos="0">
              <a:schemeClr val="accent2">
                <a:hueOff val="0"/>
                <a:satOff val="0"/>
                <a:lumOff val="0"/>
                <a:alphaOff val="0"/>
                <a:shade val="63000"/>
              </a:schemeClr>
            </a:gs>
            <a:gs pos="30000">
              <a:schemeClr val="accent2">
                <a:hueOff val="0"/>
                <a:satOff val="0"/>
                <a:lumOff val="0"/>
                <a:alphaOff val="0"/>
                <a:shade val="90000"/>
                <a:satMod val="110000"/>
              </a:schemeClr>
            </a:gs>
            <a:gs pos="45000">
              <a:schemeClr val="accent2">
                <a:hueOff val="0"/>
                <a:satOff val="0"/>
                <a:lumOff val="0"/>
                <a:alphaOff val="0"/>
                <a:shade val="100000"/>
                <a:satMod val="118000"/>
              </a:schemeClr>
            </a:gs>
            <a:gs pos="55000">
              <a:schemeClr val="accent2">
                <a:hueOff val="0"/>
                <a:satOff val="0"/>
                <a:lumOff val="0"/>
                <a:alphaOff val="0"/>
                <a:shade val="100000"/>
                <a:satMod val="118000"/>
              </a:schemeClr>
            </a:gs>
            <a:gs pos="73000">
              <a:schemeClr val="accent2">
                <a:hueOff val="0"/>
                <a:satOff val="0"/>
                <a:lumOff val="0"/>
                <a:alphaOff val="0"/>
                <a:shade val="90000"/>
                <a:satMod val="110000"/>
              </a:schemeClr>
            </a:gs>
            <a:gs pos="100000">
              <a:schemeClr val="accent2">
                <a:hueOff val="0"/>
                <a:satOff val="0"/>
                <a:lumOff val="0"/>
                <a:alphaOff val="0"/>
                <a:shade val="63000"/>
              </a:schemeClr>
            </a:gs>
          </a:gsLst>
          <a:lin ang="950000" scaled="1"/>
        </a:gradFill>
        <a:ln w="9525" cap="flat" cmpd="sng" algn="ctr">
          <a:solidFill>
            <a:schemeClr val="accent2">
              <a:hueOff val="0"/>
              <a:satOff val="0"/>
              <a:lumOff val="0"/>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2A816150-E4F7-7944-BA3E-A862646BC040}">
      <dsp:nvSpPr>
        <dsp:cNvPr id="0" name=""/>
        <dsp:cNvSpPr/>
      </dsp:nvSpPr>
      <dsp:spPr>
        <a:xfrm>
          <a:off x="1238076" y="1448014"/>
          <a:ext cx="1842026" cy="1457760"/>
        </a:xfrm>
        <a:prstGeom prst="chevron">
          <a:avLst>
            <a:gd name="adj" fmla="val 70610"/>
          </a:avLst>
        </a:prstGeom>
        <a:gradFill rotWithShape="0">
          <a:gsLst>
            <a:gs pos="0">
              <a:schemeClr val="accent2">
                <a:hueOff val="-694889"/>
                <a:satOff val="-315"/>
                <a:lumOff val="543"/>
                <a:alphaOff val="0"/>
                <a:shade val="63000"/>
              </a:schemeClr>
            </a:gs>
            <a:gs pos="30000">
              <a:schemeClr val="accent2">
                <a:hueOff val="-694889"/>
                <a:satOff val="-315"/>
                <a:lumOff val="543"/>
                <a:alphaOff val="0"/>
                <a:shade val="90000"/>
                <a:satMod val="110000"/>
              </a:schemeClr>
            </a:gs>
            <a:gs pos="45000">
              <a:schemeClr val="accent2">
                <a:hueOff val="-694889"/>
                <a:satOff val="-315"/>
                <a:lumOff val="543"/>
                <a:alphaOff val="0"/>
                <a:shade val="100000"/>
                <a:satMod val="118000"/>
              </a:schemeClr>
            </a:gs>
            <a:gs pos="55000">
              <a:schemeClr val="accent2">
                <a:hueOff val="-694889"/>
                <a:satOff val="-315"/>
                <a:lumOff val="543"/>
                <a:alphaOff val="0"/>
                <a:shade val="100000"/>
                <a:satMod val="118000"/>
              </a:schemeClr>
            </a:gs>
            <a:gs pos="73000">
              <a:schemeClr val="accent2">
                <a:hueOff val="-694889"/>
                <a:satOff val="-315"/>
                <a:lumOff val="543"/>
                <a:alphaOff val="0"/>
                <a:shade val="90000"/>
                <a:satMod val="110000"/>
              </a:schemeClr>
            </a:gs>
            <a:gs pos="100000">
              <a:schemeClr val="accent2">
                <a:hueOff val="-694889"/>
                <a:satOff val="-315"/>
                <a:lumOff val="543"/>
                <a:alphaOff val="0"/>
                <a:shade val="63000"/>
              </a:schemeClr>
            </a:gs>
          </a:gsLst>
          <a:lin ang="950000" scaled="1"/>
        </a:gradFill>
        <a:ln w="9525" cap="flat" cmpd="sng" algn="ctr">
          <a:solidFill>
            <a:schemeClr val="accent2">
              <a:hueOff val="-694889"/>
              <a:satOff val="-315"/>
              <a:lumOff val="543"/>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1C9B9AE9-543B-D549-8968-CF66DC6C77C2}">
      <dsp:nvSpPr>
        <dsp:cNvPr id="0" name=""/>
        <dsp:cNvSpPr/>
      </dsp:nvSpPr>
      <dsp:spPr>
        <a:xfrm>
          <a:off x="2345391" y="1448014"/>
          <a:ext cx="1842026" cy="1457760"/>
        </a:xfrm>
        <a:prstGeom prst="chevron">
          <a:avLst>
            <a:gd name="adj" fmla="val 70610"/>
          </a:avLst>
        </a:prstGeom>
        <a:gradFill rotWithShape="0">
          <a:gsLst>
            <a:gs pos="0">
              <a:schemeClr val="accent2">
                <a:hueOff val="-1389778"/>
                <a:satOff val="-631"/>
                <a:lumOff val="1086"/>
                <a:alphaOff val="0"/>
                <a:shade val="63000"/>
              </a:schemeClr>
            </a:gs>
            <a:gs pos="30000">
              <a:schemeClr val="accent2">
                <a:hueOff val="-1389778"/>
                <a:satOff val="-631"/>
                <a:lumOff val="1086"/>
                <a:alphaOff val="0"/>
                <a:shade val="90000"/>
                <a:satMod val="110000"/>
              </a:schemeClr>
            </a:gs>
            <a:gs pos="45000">
              <a:schemeClr val="accent2">
                <a:hueOff val="-1389778"/>
                <a:satOff val="-631"/>
                <a:lumOff val="1086"/>
                <a:alphaOff val="0"/>
                <a:shade val="100000"/>
                <a:satMod val="118000"/>
              </a:schemeClr>
            </a:gs>
            <a:gs pos="55000">
              <a:schemeClr val="accent2">
                <a:hueOff val="-1389778"/>
                <a:satOff val="-631"/>
                <a:lumOff val="1086"/>
                <a:alphaOff val="0"/>
                <a:shade val="100000"/>
                <a:satMod val="118000"/>
              </a:schemeClr>
            </a:gs>
            <a:gs pos="73000">
              <a:schemeClr val="accent2">
                <a:hueOff val="-1389778"/>
                <a:satOff val="-631"/>
                <a:lumOff val="1086"/>
                <a:alphaOff val="0"/>
                <a:shade val="90000"/>
                <a:satMod val="110000"/>
              </a:schemeClr>
            </a:gs>
            <a:gs pos="100000">
              <a:schemeClr val="accent2">
                <a:hueOff val="-1389778"/>
                <a:satOff val="-631"/>
                <a:lumOff val="1086"/>
                <a:alphaOff val="0"/>
                <a:shade val="63000"/>
              </a:schemeClr>
            </a:gs>
          </a:gsLst>
          <a:lin ang="950000" scaled="1"/>
        </a:gradFill>
        <a:ln w="9525" cap="flat" cmpd="sng" algn="ctr">
          <a:solidFill>
            <a:schemeClr val="accent2">
              <a:hueOff val="-1389778"/>
              <a:satOff val="-631"/>
              <a:lumOff val="1086"/>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9EBB427D-0C57-8246-8FF5-CD2E7A438240}">
      <dsp:nvSpPr>
        <dsp:cNvPr id="0" name=""/>
        <dsp:cNvSpPr/>
      </dsp:nvSpPr>
      <dsp:spPr>
        <a:xfrm>
          <a:off x="3451831" y="1448014"/>
          <a:ext cx="1842026" cy="1457760"/>
        </a:xfrm>
        <a:prstGeom prst="chevron">
          <a:avLst>
            <a:gd name="adj" fmla="val 70610"/>
          </a:avLst>
        </a:prstGeom>
        <a:gradFill rotWithShape="0">
          <a:gsLst>
            <a:gs pos="0">
              <a:schemeClr val="accent2">
                <a:hueOff val="-2084667"/>
                <a:satOff val="-946"/>
                <a:lumOff val="1629"/>
                <a:alphaOff val="0"/>
                <a:shade val="63000"/>
              </a:schemeClr>
            </a:gs>
            <a:gs pos="30000">
              <a:schemeClr val="accent2">
                <a:hueOff val="-2084667"/>
                <a:satOff val="-946"/>
                <a:lumOff val="1629"/>
                <a:alphaOff val="0"/>
                <a:shade val="90000"/>
                <a:satMod val="110000"/>
              </a:schemeClr>
            </a:gs>
            <a:gs pos="45000">
              <a:schemeClr val="accent2">
                <a:hueOff val="-2084667"/>
                <a:satOff val="-946"/>
                <a:lumOff val="1629"/>
                <a:alphaOff val="0"/>
                <a:shade val="100000"/>
                <a:satMod val="118000"/>
              </a:schemeClr>
            </a:gs>
            <a:gs pos="55000">
              <a:schemeClr val="accent2">
                <a:hueOff val="-2084667"/>
                <a:satOff val="-946"/>
                <a:lumOff val="1629"/>
                <a:alphaOff val="0"/>
                <a:shade val="100000"/>
                <a:satMod val="118000"/>
              </a:schemeClr>
            </a:gs>
            <a:gs pos="73000">
              <a:schemeClr val="accent2">
                <a:hueOff val="-2084667"/>
                <a:satOff val="-946"/>
                <a:lumOff val="1629"/>
                <a:alphaOff val="0"/>
                <a:shade val="90000"/>
                <a:satMod val="110000"/>
              </a:schemeClr>
            </a:gs>
            <a:gs pos="100000">
              <a:schemeClr val="accent2">
                <a:hueOff val="-2084667"/>
                <a:satOff val="-946"/>
                <a:lumOff val="1629"/>
                <a:alphaOff val="0"/>
                <a:shade val="63000"/>
              </a:schemeClr>
            </a:gs>
          </a:gsLst>
          <a:lin ang="950000" scaled="1"/>
        </a:gradFill>
        <a:ln w="9525" cap="flat" cmpd="sng" algn="ctr">
          <a:solidFill>
            <a:schemeClr val="accent2">
              <a:hueOff val="-2084667"/>
              <a:satOff val="-946"/>
              <a:lumOff val="1629"/>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61AF4CB5-34C0-9C4A-82C9-F76C33080E2A}">
      <dsp:nvSpPr>
        <dsp:cNvPr id="0" name=""/>
        <dsp:cNvSpPr/>
      </dsp:nvSpPr>
      <dsp:spPr>
        <a:xfrm>
          <a:off x="4559146" y="1448014"/>
          <a:ext cx="1842026" cy="1457760"/>
        </a:xfrm>
        <a:prstGeom prst="chevron">
          <a:avLst>
            <a:gd name="adj" fmla="val 70610"/>
          </a:avLst>
        </a:prstGeom>
        <a:gradFill rotWithShape="0">
          <a:gsLst>
            <a:gs pos="0">
              <a:schemeClr val="accent2">
                <a:hueOff val="-2779556"/>
                <a:satOff val="-1261"/>
                <a:lumOff val="2172"/>
                <a:alphaOff val="0"/>
                <a:shade val="63000"/>
              </a:schemeClr>
            </a:gs>
            <a:gs pos="30000">
              <a:schemeClr val="accent2">
                <a:hueOff val="-2779556"/>
                <a:satOff val="-1261"/>
                <a:lumOff val="2172"/>
                <a:alphaOff val="0"/>
                <a:shade val="90000"/>
                <a:satMod val="110000"/>
              </a:schemeClr>
            </a:gs>
            <a:gs pos="45000">
              <a:schemeClr val="accent2">
                <a:hueOff val="-2779556"/>
                <a:satOff val="-1261"/>
                <a:lumOff val="2172"/>
                <a:alphaOff val="0"/>
                <a:shade val="100000"/>
                <a:satMod val="118000"/>
              </a:schemeClr>
            </a:gs>
            <a:gs pos="55000">
              <a:schemeClr val="accent2">
                <a:hueOff val="-2779556"/>
                <a:satOff val="-1261"/>
                <a:lumOff val="2172"/>
                <a:alphaOff val="0"/>
                <a:shade val="100000"/>
                <a:satMod val="118000"/>
              </a:schemeClr>
            </a:gs>
            <a:gs pos="73000">
              <a:schemeClr val="accent2">
                <a:hueOff val="-2779556"/>
                <a:satOff val="-1261"/>
                <a:lumOff val="2172"/>
                <a:alphaOff val="0"/>
                <a:shade val="90000"/>
                <a:satMod val="110000"/>
              </a:schemeClr>
            </a:gs>
            <a:gs pos="100000">
              <a:schemeClr val="accent2">
                <a:hueOff val="-2779556"/>
                <a:satOff val="-1261"/>
                <a:lumOff val="2172"/>
                <a:alphaOff val="0"/>
                <a:shade val="63000"/>
              </a:schemeClr>
            </a:gs>
          </a:gsLst>
          <a:lin ang="950000" scaled="1"/>
        </a:gradFill>
        <a:ln w="9525" cap="flat" cmpd="sng" algn="ctr">
          <a:solidFill>
            <a:schemeClr val="accent2">
              <a:hueOff val="-2779556"/>
              <a:satOff val="-1261"/>
              <a:lumOff val="2172"/>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0521AC8D-6383-ED44-9FEE-B6D654D922BA}">
      <dsp:nvSpPr>
        <dsp:cNvPr id="0" name=""/>
        <dsp:cNvSpPr/>
      </dsp:nvSpPr>
      <dsp:spPr>
        <a:xfrm>
          <a:off x="5665586" y="1448014"/>
          <a:ext cx="1842026" cy="1457760"/>
        </a:xfrm>
        <a:prstGeom prst="chevron">
          <a:avLst>
            <a:gd name="adj" fmla="val 70610"/>
          </a:avLst>
        </a:prstGeom>
        <a:gradFill rotWithShape="0">
          <a:gsLst>
            <a:gs pos="0">
              <a:schemeClr val="accent2">
                <a:hueOff val="-3474445"/>
                <a:satOff val="-1577"/>
                <a:lumOff val="2715"/>
                <a:alphaOff val="0"/>
                <a:shade val="63000"/>
              </a:schemeClr>
            </a:gs>
            <a:gs pos="30000">
              <a:schemeClr val="accent2">
                <a:hueOff val="-3474445"/>
                <a:satOff val="-1577"/>
                <a:lumOff val="2715"/>
                <a:alphaOff val="0"/>
                <a:shade val="90000"/>
                <a:satMod val="110000"/>
              </a:schemeClr>
            </a:gs>
            <a:gs pos="45000">
              <a:schemeClr val="accent2">
                <a:hueOff val="-3474445"/>
                <a:satOff val="-1577"/>
                <a:lumOff val="2715"/>
                <a:alphaOff val="0"/>
                <a:shade val="100000"/>
                <a:satMod val="118000"/>
              </a:schemeClr>
            </a:gs>
            <a:gs pos="55000">
              <a:schemeClr val="accent2">
                <a:hueOff val="-3474445"/>
                <a:satOff val="-1577"/>
                <a:lumOff val="2715"/>
                <a:alphaOff val="0"/>
                <a:shade val="100000"/>
                <a:satMod val="118000"/>
              </a:schemeClr>
            </a:gs>
            <a:gs pos="73000">
              <a:schemeClr val="accent2">
                <a:hueOff val="-3474445"/>
                <a:satOff val="-1577"/>
                <a:lumOff val="2715"/>
                <a:alphaOff val="0"/>
                <a:shade val="90000"/>
                <a:satMod val="110000"/>
              </a:schemeClr>
            </a:gs>
            <a:gs pos="100000">
              <a:schemeClr val="accent2">
                <a:hueOff val="-3474445"/>
                <a:satOff val="-1577"/>
                <a:lumOff val="2715"/>
                <a:alphaOff val="0"/>
                <a:shade val="63000"/>
              </a:schemeClr>
            </a:gs>
          </a:gsLst>
          <a:lin ang="950000" scaled="1"/>
        </a:gradFill>
        <a:ln w="9525" cap="flat" cmpd="sng" algn="ctr">
          <a:solidFill>
            <a:schemeClr val="accent2">
              <a:hueOff val="-3474445"/>
              <a:satOff val="-1577"/>
              <a:lumOff val="2715"/>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7DC0FC1D-F878-9E4C-8D08-4F038566F468}">
      <dsp:nvSpPr>
        <dsp:cNvPr id="0" name=""/>
        <dsp:cNvSpPr/>
      </dsp:nvSpPr>
      <dsp:spPr>
        <a:xfrm>
          <a:off x="6904537" y="1396905"/>
          <a:ext cx="1842026" cy="1457760"/>
        </a:xfrm>
        <a:prstGeom prst="chevron">
          <a:avLst>
            <a:gd name="adj" fmla="val 70610"/>
          </a:avLst>
        </a:prstGeom>
        <a:gradFill rotWithShape="0">
          <a:gsLst>
            <a:gs pos="0">
              <a:schemeClr val="accent2">
                <a:hueOff val="-4169333"/>
                <a:satOff val="-1892"/>
                <a:lumOff val="3258"/>
                <a:alphaOff val="0"/>
                <a:shade val="63000"/>
              </a:schemeClr>
            </a:gs>
            <a:gs pos="30000">
              <a:schemeClr val="accent2">
                <a:hueOff val="-4169333"/>
                <a:satOff val="-1892"/>
                <a:lumOff val="3258"/>
                <a:alphaOff val="0"/>
                <a:shade val="90000"/>
                <a:satMod val="110000"/>
              </a:schemeClr>
            </a:gs>
            <a:gs pos="45000">
              <a:schemeClr val="accent2">
                <a:hueOff val="-4169333"/>
                <a:satOff val="-1892"/>
                <a:lumOff val="3258"/>
                <a:alphaOff val="0"/>
                <a:shade val="100000"/>
                <a:satMod val="118000"/>
              </a:schemeClr>
            </a:gs>
            <a:gs pos="55000">
              <a:schemeClr val="accent2">
                <a:hueOff val="-4169333"/>
                <a:satOff val="-1892"/>
                <a:lumOff val="3258"/>
                <a:alphaOff val="0"/>
                <a:shade val="100000"/>
                <a:satMod val="118000"/>
              </a:schemeClr>
            </a:gs>
            <a:gs pos="73000">
              <a:schemeClr val="accent2">
                <a:hueOff val="-4169333"/>
                <a:satOff val="-1892"/>
                <a:lumOff val="3258"/>
                <a:alphaOff val="0"/>
                <a:shade val="90000"/>
                <a:satMod val="110000"/>
              </a:schemeClr>
            </a:gs>
            <a:gs pos="100000">
              <a:schemeClr val="accent2">
                <a:hueOff val="-4169333"/>
                <a:satOff val="-1892"/>
                <a:lumOff val="3258"/>
                <a:alphaOff val="0"/>
                <a:shade val="63000"/>
              </a:schemeClr>
            </a:gs>
          </a:gsLst>
          <a:lin ang="950000" scaled="1"/>
        </a:gradFill>
        <a:ln w="9525" cap="flat" cmpd="sng" algn="ctr">
          <a:solidFill>
            <a:schemeClr val="accent2">
              <a:hueOff val="-4169333"/>
              <a:satOff val="-1892"/>
              <a:lumOff val="3258"/>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4E31FA85-3D14-9E43-B259-6488C7FBB531}">
      <dsp:nvSpPr>
        <dsp:cNvPr id="0" name=""/>
        <dsp:cNvSpPr/>
      </dsp:nvSpPr>
      <dsp:spPr>
        <a:xfrm>
          <a:off x="131635" y="1593790"/>
          <a:ext cx="7974242" cy="1166208"/>
        </a:xfrm>
        <a:prstGeom prst="rect">
          <a:avLst/>
        </a:prstGeom>
        <a:solidFill>
          <a:schemeClr val="lt1">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lvl="0" algn="l" defTabSz="488950">
            <a:lnSpc>
              <a:spcPct val="90000"/>
            </a:lnSpc>
            <a:spcBef>
              <a:spcPct val="0"/>
            </a:spcBef>
            <a:spcAft>
              <a:spcPct val="35000"/>
            </a:spcAft>
          </a:pPr>
          <a:endParaRPr lang="es-ES_tradnl" sz="1100" kern="1200" dirty="0"/>
        </a:p>
        <a:p>
          <a:pPr lvl="0" algn="l" defTabSz="488950">
            <a:lnSpc>
              <a:spcPct val="90000"/>
            </a:lnSpc>
            <a:spcBef>
              <a:spcPct val="0"/>
            </a:spcBef>
            <a:spcAft>
              <a:spcPct val="35000"/>
            </a:spcAft>
          </a:pPr>
          <a:r>
            <a:rPr lang="es-ES_tradnl" sz="1100" kern="1200" dirty="0" smtClean="0"/>
            <a:t>En 1996 los miembros de AMCI decidieron modificar el nombre de ese organismo y cambiaron la razón social, adoptando en lo sucesivo el nombre de AMCO (Asociación Mexicana de Comunicadores Organizacionales). Destacados profesionales de la comunicación organizacional se han desempeñado como presidentes de AMCO, como Salvador Sánchez, Serafina Llano y Alejandro Berrocali.</a:t>
          </a:r>
        </a:p>
        <a:p>
          <a:pPr lvl="0" algn="l" defTabSz="488950">
            <a:lnSpc>
              <a:spcPct val="90000"/>
            </a:lnSpc>
            <a:spcBef>
              <a:spcPct val="0"/>
            </a:spcBef>
            <a:spcAft>
              <a:spcPct val="35000"/>
            </a:spcAft>
          </a:pPr>
          <a:endParaRPr lang="es-ES_tradnl" sz="1100" kern="1200" dirty="0"/>
        </a:p>
      </dsp:txBody>
      <dsp:txXfrm>
        <a:off x="131635" y="1593790"/>
        <a:ext cx="7974242" cy="1166208"/>
      </dsp:txXfrm>
    </dsp:sp>
    <dsp:sp modelId="{E0DD396C-8DCD-8D41-8786-1CC0FC12162F}">
      <dsp:nvSpPr>
        <dsp:cNvPr id="0" name=""/>
        <dsp:cNvSpPr/>
      </dsp:nvSpPr>
      <dsp:spPr>
        <a:xfrm>
          <a:off x="131635" y="3024378"/>
          <a:ext cx="7871907" cy="715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b" anchorCtr="0">
          <a:noAutofit/>
        </a:bodyPr>
        <a:lstStyle/>
        <a:p>
          <a:pPr lvl="0" algn="l" defTabSz="622300">
            <a:lnSpc>
              <a:spcPct val="90000"/>
            </a:lnSpc>
            <a:spcBef>
              <a:spcPct val="0"/>
            </a:spcBef>
            <a:spcAft>
              <a:spcPct val="35000"/>
            </a:spcAft>
          </a:pPr>
          <a:r>
            <a:rPr lang="es-ES_tradnl" sz="1400" kern="1200" dirty="0" smtClean="0"/>
            <a:t>En el año 2000 la AMCO emprendió un nuevo diagnóstico. El líder del proyecto fue el Licenciado Jesús González Almaguer, actual Presidente de AMCO, quien egresó de la Escuela Nacional de Estudios Profesionales de Acatlán (ENEP) y que actualmente labora en la Universidad Anáhuac.</a:t>
          </a:r>
          <a:endParaRPr lang="es-ES_tradnl" sz="1400" kern="1200" dirty="0"/>
        </a:p>
      </dsp:txBody>
      <dsp:txXfrm>
        <a:off x="131635" y="3024378"/>
        <a:ext cx="7871907" cy="715627"/>
      </dsp:txXfrm>
    </dsp:sp>
    <dsp:sp modelId="{1289943F-FD73-864E-9DA3-D5BAA59AE17A}">
      <dsp:nvSpPr>
        <dsp:cNvPr id="0" name=""/>
        <dsp:cNvSpPr/>
      </dsp:nvSpPr>
      <dsp:spPr>
        <a:xfrm>
          <a:off x="131635" y="3740005"/>
          <a:ext cx="1842026" cy="1457760"/>
        </a:xfrm>
        <a:prstGeom prst="chevron">
          <a:avLst>
            <a:gd name="adj" fmla="val 70610"/>
          </a:avLst>
        </a:prstGeom>
        <a:gradFill rotWithShape="0">
          <a:gsLst>
            <a:gs pos="0">
              <a:schemeClr val="accent2">
                <a:hueOff val="-4864223"/>
                <a:satOff val="-2207"/>
                <a:lumOff val="3800"/>
                <a:alphaOff val="0"/>
                <a:shade val="63000"/>
              </a:schemeClr>
            </a:gs>
            <a:gs pos="30000">
              <a:schemeClr val="accent2">
                <a:hueOff val="-4864223"/>
                <a:satOff val="-2207"/>
                <a:lumOff val="3800"/>
                <a:alphaOff val="0"/>
                <a:shade val="90000"/>
                <a:satMod val="110000"/>
              </a:schemeClr>
            </a:gs>
            <a:gs pos="45000">
              <a:schemeClr val="accent2">
                <a:hueOff val="-4864223"/>
                <a:satOff val="-2207"/>
                <a:lumOff val="3800"/>
                <a:alphaOff val="0"/>
                <a:shade val="100000"/>
                <a:satMod val="118000"/>
              </a:schemeClr>
            </a:gs>
            <a:gs pos="55000">
              <a:schemeClr val="accent2">
                <a:hueOff val="-4864223"/>
                <a:satOff val="-2207"/>
                <a:lumOff val="3800"/>
                <a:alphaOff val="0"/>
                <a:shade val="100000"/>
                <a:satMod val="118000"/>
              </a:schemeClr>
            </a:gs>
            <a:gs pos="73000">
              <a:schemeClr val="accent2">
                <a:hueOff val="-4864223"/>
                <a:satOff val="-2207"/>
                <a:lumOff val="3800"/>
                <a:alphaOff val="0"/>
                <a:shade val="90000"/>
                <a:satMod val="110000"/>
              </a:schemeClr>
            </a:gs>
            <a:gs pos="100000">
              <a:schemeClr val="accent2">
                <a:hueOff val="-4864223"/>
                <a:satOff val="-2207"/>
                <a:lumOff val="3800"/>
                <a:alphaOff val="0"/>
                <a:shade val="63000"/>
              </a:schemeClr>
            </a:gs>
          </a:gsLst>
          <a:lin ang="950000" scaled="1"/>
        </a:gradFill>
        <a:ln w="9525" cap="flat" cmpd="sng" algn="ctr">
          <a:solidFill>
            <a:schemeClr val="accent2">
              <a:hueOff val="-4864223"/>
              <a:satOff val="-2207"/>
              <a:lumOff val="3800"/>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9201AA0A-AC09-AB4F-85B9-5EF3840E72BF}">
      <dsp:nvSpPr>
        <dsp:cNvPr id="0" name=""/>
        <dsp:cNvSpPr/>
      </dsp:nvSpPr>
      <dsp:spPr>
        <a:xfrm>
          <a:off x="1238076" y="3740005"/>
          <a:ext cx="1842026" cy="1457760"/>
        </a:xfrm>
        <a:prstGeom prst="chevron">
          <a:avLst>
            <a:gd name="adj" fmla="val 70610"/>
          </a:avLst>
        </a:prstGeom>
        <a:gradFill rotWithShape="0">
          <a:gsLst>
            <a:gs pos="0">
              <a:schemeClr val="accent2">
                <a:hueOff val="-5559111"/>
                <a:satOff val="-2522"/>
                <a:lumOff val="4343"/>
                <a:alphaOff val="0"/>
                <a:shade val="63000"/>
              </a:schemeClr>
            </a:gs>
            <a:gs pos="30000">
              <a:schemeClr val="accent2">
                <a:hueOff val="-5559111"/>
                <a:satOff val="-2522"/>
                <a:lumOff val="4343"/>
                <a:alphaOff val="0"/>
                <a:shade val="90000"/>
                <a:satMod val="110000"/>
              </a:schemeClr>
            </a:gs>
            <a:gs pos="45000">
              <a:schemeClr val="accent2">
                <a:hueOff val="-5559111"/>
                <a:satOff val="-2522"/>
                <a:lumOff val="4343"/>
                <a:alphaOff val="0"/>
                <a:shade val="100000"/>
                <a:satMod val="118000"/>
              </a:schemeClr>
            </a:gs>
            <a:gs pos="55000">
              <a:schemeClr val="accent2">
                <a:hueOff val="-5559111"/>
                <a:satOff val="-2522"/>
                <a:lumOff val="4343"/>
                <a:alphaOff val="0"/>
                <a:shade val="100000"/>
                <a:satMod val="118000"/>
              </a:schemeClr>
            </a:gs>
            <a:gs pos="73000">
              <a:schemeClr val="accent2">
                <a:hueOff val="-5559111"/>
                <a:satOff val="-2522"/>
                <a:lumOff val="4343"/>
                <a:alphaOff val="0"/>
                <a:shade val="90000"/>
                <a:satMod val="110000"/>
              </a:schemeClr>
            </a:gs>
            <a:gs pos="100000">
              <a:schemeClr val="accent2">
                <a:hueOff val="-5559111"/>
                <a:satOff val="-2522"/>
                <a:lumOff val="4343"/>
                <a:alphaOff val="0"/>
                <a:shade val="63000"/>
              </a:schemeClr>
            </a:gs>
          </a:gsLst>
          <a:lin ang="950000" scaled="1"/>
        </a:gradFill>
        <a:ln w="9525" cap="flat" cmpd="sng" algn="ctr">
          <a:solidFill>
            <a:schemeClr val="accent2">
              <a:hueOff val="-5559111"/>
              <a:satOff val="-2522"/>
              <a:lumOff val="4343"/>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F6C7FA72-9E6B-AE4C-B5B8-BD4E98990399}">
      <dsp:nvSpPr>
        <dsp:cNvPr id="0" name=""/>
        <dsp:cNvSpPr/>
      </dsp:nvSpPr>
      <dsp:spPr>
        <a:xfrm>
          <a:off x="2345391" y="3740005"/>
          <a:ext cx="1842026" cy="1457760"/>
        </a:xfrm>
        <a:prstGeom prst="chevron">
          <a:avLst>
            <a:gd name="adj" fmla="val 70610"/>
          </a:avLst>
        </a:prstGeom>
        <a:gradFill rotWithShape="0">
          <a:gsLst>
            <a:gs pos="0">
              <a:schemeClr val="accent2">
                <a:hueOff val="-6254000"/>
                <a:satOff val="-2838"/>
                <a:lumOff val="4886"/>
                <a:alphaOff val="0"/>
                <a:shade val="63000"/>
              </a:schemeClr>
            </a:gs>
            <a:gs pos="30000">
              <a:schemeClr val="accent2">
                <a:hueOff val="-6254000"/>
                <a:satOff val="-2838"/>
                <a:lumOff val="4886"/>
                <a:alphaOff val="0"/>
                <a:shade val="90000"/>
                <a:satMod val="110000"/>
              </a:schemeClr>
            </a:gs>
            <a:gs pos="45000">
              <a:schemeClr val="accent2">
                <a:hueOff val="-6254000"/>
                <a:satOff val="-2838"/>
                <a:lumOff val="4886"/>
                <a:alphaOff val="0"/>
                <a:shade val="100000"/>
                <a:satMod val="118000"/>
              </a:schemeClr>
            </a:gs>
            <a:gs pos="55000">
              <a:schemeClr val="accent2">
                <a:hueOff val="-6254000"/>
                <a:satOff val="-2838"/>
                <a:lumOff val="4886"/>
                <a:alphaOff val="0"/>
                <a:shade val="100000"/>
                <a:satMod val="118000"/>
              </a:schemeClr>
            </a:gs>
            <a:gs pos="73000">
              <a:schemeClr val="accent2">
                <a:hueOff val="-6254000"/>
                <a:satOff val="-2838"/>
                <a:lumOff val="4886"/>
                <a:alphaOff val="0"/>
                <a:shade val="90000"/>
                <a:satMod val="110000"/>
              </a:schemeClr>
            </a:gs>
            <a:gs pos="100000">
              <a:schemeClr val="accent2">
                <a:hueOff val="-6254000"/>
                <a:satOff val="-2838"/>
                <a:lumOff val="4886"/>
                <a:alphaOff val="0"/>
                <a:shade val="63000"/>
              </a:schemeClr>
            </a:gs>
          </a:gsLst>
          <a:lin ang="950000" scaled="1"/>
        </a:gradFill>
        <a:ln w="9525" cap="flat" cmpd="sng" algn="ctr">
          <a:solidFill>
            <a:schemeClr val="accent2">
              <a:hueOff val="-6254000"/>
              <a:satOff val="-2838"/>
              <a:lumOff val="4886"/>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06CC678C-766C-5243-B76A-C3483C01FF23}">
      <dsp:nvSpPr>
        <dsp:cNvPr id="0" name=""/>
        <dsp:cNvSpPr/>
      </dsp:nvSpPr>
      <dsp:spPr>
        <a:xfrm>
          <a:off x="3451831" y="3740005"/>
          <a:ext cx="1842026" cy="1457760"/>
        </a:xfrm>
        <a:prstGeom prst="chevron">
          <a:avLst>
            <a:gd name="adj" fmla="val 70610"/>
          </a:avLst>
        </a:prstGeom>
        <a:gradFill rotWithShape="0">
          <a:gsLst>
            <a:gs pos="0">
              <a:schemeClr val="accent2">
                <a:hueOff val="-6948889"/>
                <a:satOff val="-3153"/>
                <a:lumOff val="5429"/>
                <a:alphaOff val="0"/>
                <a:shade val="63000"/>
              </a:schemeClr>
            </a:gs>
            <a:gs pos="30000">
              <a:schemeClr val="accent2">
                <a:hueOff val="-6948889"/>
                <a:satOff val="-3153"/>
                <a:lumOff val="5429"/>
                <a:alphaOff val="0"/>
                <a:shade val="90000"/>
                <a:satMod val="110000"/>
              </a:schemeClr>
            </a:gs>
            <a:gs pos="45000">
              <a:schemeClr val="accent2">
                <a:hueOff val="-6948889"/>
                <a:satOff val="-3153"/>
                <a:lumOff val="5429"/>
                <a:alphaOff val="0"/>
                <a:shade val="100000"/>
                <a:satMod val="118000"/>
              </a:schemeClr>
            </a:gs>
            <a:gs pos="55000">
              <a:schemeClr val="accent2">
                <a:hueOff val="-6948889"/>
                <a:satOff val="-3153"/>
                <a:lumOff val="5429"/>
                <a:alphaOff val="0"/>
                <a:shade val="100000"/>
                <a:satMod val="118000"/>
              </a:schemeClr>
            </a:gs>
            <a:gs pos="73000">
              <a:schemeClr val="accent2">
                <a:hueOff val="-6948889"/>
                <a:satOff val="-3153"/>
                <a:lumOff val="5429"/>
                <a:alphaOff val="0"/>
                <a:shade val="90000"/>
                <a:satMod val="110000"/>
              </a:schemeClr>
            </a:gs>
            <a:gs pos="100000">
              <a:schemeClr val="accent2">
                <a:hueOff val="-6948889"/>
                <a:satOff val="-3153"/>
                <a:lumOff val="5429"/>
                <a:alphaOff val="0"/>
                <a:shade val="63000"/>
              </a:schemeClr>
            </a:gs>
          </a:gsLst>
          <a:lin ang="950000" scaled="1"/>
        </a:gradFill>
        <a:ln w="9525" cap="flat" cmpd="sng" algn="ctr">
          <a:solidFill>
            <a:schemeClr val="accent2">
              <a:hueOff val="-6948889"/>
              <a:satOff val="-3153"/>
              <a:lumOff val="5429"/>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AC853FF0-2BCC-E848-8872-44600F3C9F0E}">
      <dsp:nvSpPr>
        <dsp:cNvPr id="0" name=""/>
        <dsp:cNvSpPr/>
      </dsp:nvSpPr>
      <dsp:spPr>
        <a:xfrm>
          <a:off x="4559146" y="3740005"/>
          <a:ext cx="1842026" cy="1457760"/>
        </a:xfrm>
        <a:prstGeom prst="chevron">
          <a:avLst>
            <a:gd name="adj" fmla="val 70610"/>
          </a:avLst>
        </a:prstGeom>
        <a:gradFill rotWithShape="0">
          <a:gsLst>
            <a:gs pos="0">
              <a:schemeClr val="accent2">
                <a:hueOff val="-7643778"/>
                <a:satOff val="-3468"/>
                <a:lumOff val="5972"/>
                <a:alphaOff val="0"/>
                <a:shade val="63000"/>
              </a:schemeClr>
            </a:gs>
            <a:gs pos="30000">
              <a:schemeClr val="accent2">
                <a:hueOff val="-7643778"/>
                <a:satOff val="-3468"/>
                <a:lumOff val="5972"/>
                <a:alphaOff val="0"/>
                <a:shade val="90000"/>
                <a:satMod val="110000"/>
              </a:schemeClr>
            </a:gs>
            <a:gs pos="45000">
              <a:schemeClr val="accent2">
                <a:hueOff val="-7643778"/>
                <a:satOff val="-3468"/>
                <a:lumOff val="5972"/>
                <a:alphaOff val="0"/>
                <a:shade val="100000"/>
                <a:satMod val="118000"/>
              </a:schemeClr>
            </a:gs>
            <a:gs pos="55000">
              <a:schemeClr val="accent2">
                <a:hueOff val="-7643778"/>
                <a:satOff val="-3468"/>
                <a:lumOff val="5972"/>
                <a:alphaOff val="0"/>
                <a:shade val="100000"/>
                <a:satMod val="118000"/>
              </a:schemeClr>
            </a:gs>
            <a:gs pos="73000">
              <a:schemeClr val="accent2">
                <a:hueOff val="-7643778"/>
                <a:satOff val="-3468"/>
                <a:lumOff val="5972"/>
                <a:alphaOff val="0"/>
                <a:shade val="90000"/>
                <a:satMod val="110000"/>
              </a:schemeClr>
            </a:gs>
            <a:gs pos="100000">
              <a:schemeClr val="accent2">
                <a:hueOff val="-7643778"/>
                <a:satOff val="-3468"/>
                <a:lumOff val="5972"/>
                <a:alphaOff val="0"/>
                <a:shade val="63000"/>
              </a:schemeClr>
            </a:gs>
          </a:gsLst>
          <a:lin ang="950000" scaled="1"/>
        </a:gradFill>
        <a:ln w="9525" cap="flat" cmpd="sng" algn="ctr">
          <a:solidFill>
            <a:schemeClr val="accent2">
              <a:hueOff val="-7643778"/>
              <a:satOff val="-3468"/>
              <a:lumOff val="5972"/>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C575ADFB-5D7E-9E4E-9947-23ED2AF1F8E3}">
      <dsp:nvSpPr>
        <dsp:cNvPr id="0" name=""/>
        <dsp:cNvSpPr/>
      </dsp:nvSpPr>
      <dsp:spPr>
        <a:xfrm>
          <a:off x="5665586" y="3740005"/>
          <a:ext cx="1842026" cy="1457760"/>
        </a:xfrm>
        <a:prstGeom prst="chevron">
          <a:avLst>
            <a:gd name="adj" fmla="val 70610"/>
          </a:avLst>
        </a:prstGeom>
        <a:gradFill rotWithShape="0">
          <a:gsLst>
            <a:gs pos="0">
              <a:schemeClr val="accent2">
                <a:hueOff val="-8338667"/>
                <a:satOff val="-3784"/>
                <a:lumOff val="6515"/>
                <a:alphaOff val="0"/>
                <a:shade val="63000"/>
              </a:schemeClr>
            </a:gs>
            <a:gs pos="30000">
              <a:schemeClr val="accent2">
                <a:hueOff val="-8338667"/>
                <a:satOff val="-3784"/>
                <a:lumOff val="6515"/>
                <a:alphaOff val="0"/>
                <a:shade val="90000"/>
                <a:satMod val="110000"/>
              </a:schemeClr>
            </a:gs>
            <a:gs pos="45000">
              <a:schemeClr val="accent2">
                <a:hueOff val="-8338667"/>
                <a:satOff val="-3784"/>
                <a:lumOff val="6515"/>
                <a:alphaOff val="0"/>
                <a:shade val="100000"/>
                <a:satMod val="118000"/>
              </a:schemeClr>
            </a:gs>
            <a:gs pos="55000">
              <a:schemeClr val="accent2">
                <a:hueOff val="-8338667"/>
                <a:satOff val="-3784"/>
                <a:lumOff val="6515"/>
                <a:alphaOff val="0"/>
                <a:shade val="100000"/>
                <a:satMod val="118000"/>
              </a:schemeClr>
            </a:gs>
            <a:gs pos="73000">
              <a:schemeClr val="accent2">
                <a:hueOff val="-8338667"/>
                <a:satOff val="-3784"/>
                <a:lumOff val="6515"/>
                <a:alphaOff val="0"/>
                <a:shade val="90000"/>
                <a:satMod val="110000"/>
              </a:schemeClr>
            </a:gs>
            <a:gs pos="100000">
              <a:schemeClr val="accent2">
                <a:hueOff val="-8338667"/>
                <a:satOff val="-3784"/>
                <a:lumOff val="6515"/>
                <a:alphaOff val="0"/>
                <a:shade val="63000"/>
              </a:schemeClr>
            </a:gs>
          </a:gsLst>
          <a:lin ang="950000" scaled="1"/>
        </a:gradFill>
        <a:ln w="9525" cap="flat" cmpd="sng" algn="ctr">
          <a:solidFill>
            <a:schemeClr val="accent2">
              <a:hueOff val="-8338667"/>
              <a:satOff val="-3784"/>
              <a:lumOff val="6515"/>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A8A14A02-5303-7044-AE2E-31ACFA4D278C}">
      <dsp:nvSpPr>
        <dsp:cNvPr id="0" name=""/>
        <dsp:cNvSpPr/>
      </dsp:nvSpPr>
      <dsp:spPr>
        <a:xfrm>
          <a:off x="6904537" y="3791115"/>
          <a:ext cx="1842026" cy="1457760"/>
        </a:xfrm>
        <a:prstGeom prst="chevron">
          <a:avLst>
            <a:gd name="adj" fmla="val 70610"/>
          </a:avLst>
        </a:prstGeom>
        <a:gradFill rotWithShape="0">
          <a:gsLst>
            <a:gs pos="0">
              <a:schemeClr val="accent2">
                <a:hueOff val="-9033556"/>
                <a:satOff val="-4099"/>
                <a:lumOff val="7058"/>
                <a:alphaOff val="0"/>
                <a:shade val="63000"/>
              </a:schemeClr>
            </a:gs>
            <a:gs pos="30000">
              <a:schemeClr val="accent2">
                <a:hueOff val="-9033556"/>
                <a:satOff val="-4099"/>
                <a:lumOff val="7058"/>
                <a:alphaOff val="0"/>
                <a:shade val="90000"/>
                <a:satMod val="110000"/>
              </a:schemeClr>
            </a:gs>
            <a:gs pos="45000">
              <a:schemeClr val="accent2">
                <a:hueOff val="-9033556"/>
                <a:satOff val="-4099"/>
                <a:lumOff val="7058"/>
                <a:alphaOff val="0"/>
                <a:shade val="100000"/>
                <a:satMod val="118000"/>
              </a:schemeClr>
            </a:gs>
            <a:gs pos="55000">
              <a:schemeClr val="accent2">
                <a:hueOff val="-9033556"/>
                <a:satOff val="-4099"/>
                <a:lumOff val="7058"/>
                <a:alphaOff val="0"/>
                <a:shade val="100000"/>
                <a:satMod val="118000"/>
              </a:schemeClr>
            </a:gs>
            <a:gs pos="73000">
              <a:schemeClr val="accent2">
                <a:hueOff val="-9033556"/>
                <a:satOff val="-4099"/>
                <a:lumOff val="7058"/>
                <a:alphaOff val="0"/>
                <a:shade val="90000"/>
                <a:satMod val="110000"/>
              </a:schemeClr>
            </a:gs>
            <a:gs pos="100000">
              <a:schemeClr val="accent2">
                <a:hueOff val="-9033556"/>
                <a:satOff val="-4099"/>
                <a:lumOff val="7058"/>
                <a:alphaOff val="0"/>
                <a:shade val="63000"/>
              </a:schemeClr>
            </a:gs>
          </a:gsLst>
          <a:lin ang="950000" scaled="1"/>
        </a:gradFill>
        <a:ln w="9525" cap="flat" cmpd="sng" algn="ctr">
          <a:solidFill>
            <a:schemeClr val="accent2">
              <a:hueOff val="-9033556"/>
              <a:satOff val="-4099"/>
              <a:lumOff val="7058"/>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sp>
    <dsp:sp modelId="{64B97740-1A7E-4F46-93BB-E1EB326FC46A}">
      <dsp:nvSpPr>
        <dsp:cNvPr id="0" name=""/>
        <dsp:cNvSpPr/>
      </dsp:nvSpPr>
      <dsp:spPr>
        <a:xfrm>
          <a:off x="131635" y="3885782"/>
          <a:ext cx="7974242" cy="1166208"/>
        </a:xfrm>
        <a:prstGeom prst="rect">
          <a:avLst/>
        </a:prstGeom>
        <a:solidFill>
          <a:schemeClr val="lt1">
            <a:hueOff val="0"/>
            <a:satOff val="0"/>
            <a:lumOff val="0"/>
            <a:alphaOff val="0"/>
          </a:schemeClr>
        </a:solidFill>
        <a:ln w="9525" cap="flat" cmpd="sng" algn="ctr">
          <a:solidFill>
            <a:schemeClr val="accent2">
              <a:hueOff val="-9033556"/>
              <a:satOff val="-4099"/>
              <a:lumOff val="705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lvl="0" algn="l" defTabSz="488950">
            <a:lnSpc>
              <a:spcPct val="90000"/>
            </a:lnSpc>
            <a:spcBef>
              <a:spcPct val="0"/>
            </a:spcBef>
            <a:spcAft>
              <a:spcPct val="35000"/>
            </a:spcAft>
          </a:pPr>
          <a:r>
            <a:rPr lang="es-ES_tradnl" sz="1100" kern="1200" dirty="0" err="1" smtClean="0"/>
            <a:t>Despues</a:t>
          </a:r>
          <a:r>
            <a:rPr lang="es-ES_tradnl" sz="1100" kern="1200" dirty="0" smtClean="0"/>
            <a:t> de eso la comunicación hasta hoy en día ha sido una rama importante de la educación en México.</a:t>
          </a:r>
          <a:endParaRPr lang="es-ES_tradnl" sz="1100" kern="1200" dirty="0"/>
        </a:p>
      </dsp:txBody>
      <dsp:txXfrm>
        <a:off x="131635" y="3885782"/>
        <a:ext cx="7974242" cy="116620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206121-BC0D-AA4D-B79A-437DF35E992A}">
      <dsp:nvSpPr>
        <dsp:cNvPr id="0" name=""/>
        <dsp:cNvSpPr/>
      </dsp:nvSpPr>
      <dsp:spPr>
        <a:xfrm rot="5400000">
          <a:off x="-151493" y="155247"/>
          <a:ext cx="1009955" cy="706969"/>
        </a:xfrm>
        <a:prstGeom prst="chevron">
          <a:avLst/>
        </a:prstGeom>
        <a:gradFill rotWithShape="0">
          <a:gsLst>
            <a:gs pos="0">
              <a:schemeClr val="accent2">
                <a:hueOff val="0"/>
                <a:satOff val="0"/>
                <a:lumOff val="0"/>
                <a:alphaOff val="0"/>
                <a:shade val="63000"/>
              </a:schemeClr>
            </a:gs>
            <a:gs pos="30000">
              <a:schemeClr val="accent2">
                <a:hueOff val="0"/>
                <a:satOff val="0"/>
                <a:lumOff val="0"/>
                <a:alphaOff val="0"/>
                <a:shade val="90000"/>
                <a:satMod val="110000"/>
              </a:schemeClr>
            </a:gs>
            <a:gs pos="45000">
              <a:schemeClr val="accent2">
                <a:hueOff val="0"/>
                <a:satOff val="0"/>
                <a:lumOff val="0"/>
                <a:alphaOff val="0"/>
                <a:shade val="100000"/>
                <a:satMod val="118000"/>
              </a:schemeClr>
            </a:gs>
            <a:gs pos="55000">
              <a:schemeClr val="accent2">
                <a:hueOff val="0"/>
                <a:satOff val="0"/>
                <a:lumOff val="0"/>
                <a:alphaOff val="0"/>
                <a:shade val="100000"/>
                <a:satMod val="118000"/>
              </a:schemeClr>
            </a:gs>
            <a:gs pos="73000">
              <a:schemeClr val="accent2">
                <a:hueOff val="0"/>
                <a:satOff val="0"/>
                <a:lumOff val="0"/>
                <a:alphaOff val="0"/>
                <a:shade val="90000"/>
                <a:satMod val="110000"/>
              </a:schemeClr>
            </a:gs>
            <a:gs pos="100000">
              <a:schemeClr val="accent2">
                <a:hueOff val="0"/>
                <a:satOff val="0"/>
                <a:lumOff val="0"/>
                <a:alphaOff val="0"/>
                <a:shade val="63000"/>
              </a:schemeClr>
            </a:gs>
          </a:gsLst>
          <a:lin ang="950000" scaled="1"/>
        </a:gradFill>
        <a:ln w="9525" cap="flat" cmpd="sng" algn="ctr">
          <a:solidFill>
            <a:schemeClr val="accent2">
              <a:hueOff val="0"/>
              <a:satOff val="0"/>
              <a:lumOff val="0"/>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ES" sz="1100" kern="1200" dirty="0" smtClean="0"/>
            <a:t>1760</a:t>
          </a:r>
          <a:endParaRPr lang="es-ES" sz="1100" kern="1200" dirty="0"/>
        </a:p>
      </dsp:txBody>
      <dsp:txXfrm rot="-5400000">
        <a:off x="1" y="357239"/>
        <a:ext cx="706969" cy="302986"/>
      </dsp:txXfrm>
    </dsp:sp>
    <dsp:sp modelId="{4D4962EC-2C05-DD43-96A3-FC8EDBE668E7}">
      <dsp:nvSpPr>
        <dsp:cNvPr id="0" name=""/>
        <dsp:cNvSpPr/>
      </dsp:nvSpPr>
      <dsp:spPr>
        <a:xfrm rot="5400000">
          <a:off x="3861415" y="-3150692"/>
          <a:ext cx="656471" cy="6965363"/>
        </a:xfrm>
        <a:prstGeom prst="round2Same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en-US" sz="1300" kern="1200" dirty="0" err="1" smtClean="0"/>
            <a:t>Revolución</a:t>
          </a:r>
          <a:r>
            <a:rPr lang="en-US" sz="1300" kern="1200" dirty="0" smtClean="0"/>
            <a:t> Industrial en México </a:t>
          </a:r>
          <a:r>
            <a:rPr lang="en-US" sz="1300" kern="1200" dirty="0" err="1" smtClean="0"/>
            <a:t>que</a:t>
          </a:r>
          <a:r>
            <a:rPr lang="en-US" sz="1300" kern="1200" dirty="0" smtClean="0"/>
            <a:t> </a:t>
          </a:r>
          <a:r>
            <a:rPr lang="en-US" sz="1300" kern="1200" dirty="0" err="1" smtClean="0"/>
            <a:t>cambió</a:t>
          </a:r>
          <a:r>
            <a:rPr lang="en-US" sz="1300" kern="1200" dirty="0" smtClean="0"/>
            <a:t> </a:t>
          </a:r>
          <a:r>
            <a:rPr lang="en-US" sz="1300" kern="1200" dirty="0" err="1" smtClean="0"/>
            <a:t>por</a:t>
          </a:r>
          <a:r>
            <a:rPr lang="en-US" sz="1300" kern="1200" dirty="0" smtClean="0"/>
            <a:t> </a:t>
          </a:r>
          <a:r>
            <a:rPr lang="en-US" sz="1300" kern="1200" dirty="0" err="1" smtClean="0"/>
            <a:t>completo</a:t>
          </a:r>
          <a:r>
            <a:rPr lang="en-US" sz="1300" kern="1200" dirty="0" smtClean="0"/>
            <a:t> la forma de </a:t>
          </a:r>
          <a:r>
            <a:rPr lang="en-US" sz="1300" kern="1200" dirty="0" err="1" smtClean="0"/>
            <a:t>producción</a:t>
          </a:r>
          <a:r>
            <a:rPr lang="en-US" sz="1300" kern="1200" dirty="0" smtClean="0"/>
            <a:t>, </a:t>
          </a:r>
          <a:r>
            <a:rPr lang="en-US" sz="1300" kern="1200" dirty="0" err="1" smtClean="0"/>
            <a:t>conllevó</a:t>
          </a:r>
          <a:r>
            <a:rPr lang="en-US" sz="1300" kern="1200" dirty="0" smtClean="0"/>
            <a:t> a la </a:t>
          </a:r>
          <a:r>
            <a:rPr lang="en-US" sz="1300" kern="1200" dirty="0" err="1" smtClean="0"/>
            <a:t>baja</a:t>
          </a:r>
          <a:r>
            <a:rPr lang="en-US" sz="1300" kern="1200" dirty="0" smtClean="0"/>
            <a:t> en los </a:t>
          </a:r>
          <a:r>
            <a:rPr lang="en-US" sz="1300" kern="1200" dirty="0" err="1" smtClean="0"/>
            <a:t>precios</a:t>
          </a:r>
          <a:r>
            <a:rPr lang="en-US" sz="1300" kern="1200" dirty="0" smtClean="0"/>
            <a:t> de </a:t>
          </a:r>
          <a:r>
            <a:rPr lang="en-US" sz="1300" kern="1200" dirty="0" err="1" smtClean="0"/>
            <a:t>muchos</a:t>
          </a:r>
          <a:r>
            <a:rPr lang="en-US" sz="1300" kern="1200" dirty="0" smtClean="0"/>
            <a:t> </a:t>
          </a:r>
          <a:r>
            <a:rPr lang="en-US" sz="1300" kern="1200" dirty="0" err="1" smtClean="0"/>
            <a:t>productos</a:t>
          </a:r>
          <a:r>
            <a:rPr lang="en-US" sz="1300" kern="1200" dirty="0" smtClean="0"/>
            <a:t> y </a:t>
          </a:r>
          <a:r>
            <a:rPr lang="en-US" sz="1300" kern="1200" dirty="0" err="1" smtClean="0"/>
            <a:t>cambió</a:t>
          </a:r>
          <a:r>
            <a:rPr lang="en-US" sz="1300" kern="1200" dirty="0" smtClean="0"/>
            <a:t> la </a:t>
          </a:r>
          <a:r>
            <a:rPr lang="en-US" sz="1300" kern="1200" dirty="0" err="1" smtClean="0"/>
            <a:t>manera</a:t>
          </a:r>
          <a:r>
            <a:rPr lang="en-US" sz="1300" kern="1200" dirty="0" smtClean="0"/>
            <a:t> de vender. </a:t>
          </a:r>
          <a:endParaRPr lang="es-ES" sz="1300" kern="1200" dirty="0"/>
        </a:p>
      </dsp:txBody>
      <dsp:txXfrm rot="-5400000">
        <a:off x="706969" y="35800"/>
        <a:ext cx="6933317" cy="592379"/>
      </dsp:txXfrm>
    </dsp:sp>
    <dsp:sp modelId="{0E578F6C-DAE0-8643-8464-2B87CFED59AB}">
      <dsp:nvSpPr>
        <dsp:cNvPr id="0" name=""/>
        <dsp:cNvSpPr/>
      </dsp:nvSpPr>
      <dsp:spPr>
        <a:xfrm rot="5400000">
          <a:off x="-151493" y="1068294"/>
          <a:ext cx="1009955" cy="706969"/>
        </a:xfrm>
        <a:prstGeom prst="chevron">
          <a:avLst/>
        </a:prstGeom>
        <a:gradFill rotWithShape="0">
          <a:gsLst>
            <a:gs pos="0">
              <a:schemeClr val="accent3">
                <a:hueOff val="0"/>
                <a:satOff val="0"/>
                <a:lumOff val="0"/>
                <a:alphaOff val="0"/>
                <a:shade val="63000"/>
              </a:schemeClr>
            </a:gs>
            <a:gs pos="30000">
              <a:schemeClr val="accent3">
                <a:hueOff val="0"/>
                <a:satOff val="0"/>
                <a:lumOff val="0"/>
                <a:alphaOff val="0"/>
                <a:shade val="90000"/>
                <a:satMod val="110000"/>
              </a:schemeClr>
            </a:gs>
            <a:gs pos="45000">
              <a:schemeClr val="accent3">
                <a:hueOff val="0"/>
                <a:satOff val="0"/>
                <a:lumOff val="0"/>
                <a:alphaOff val="0"/>
                <a:shade val="100000"/>
                <a:satMod val="118000"/>
              </a:schemeClr>
            </a:gs>
            <a:gs pos="55000">
              <a:schemeClr val="accent3">
                <a:hueOff val="0"/>
                <a:satOff val="0"/>
                <a:lumOff val="0"/>
                <a:alphaOff val="0"/>
                <a:shade val="100000"/>
                <a:satMod val="118000"/>
              </a:schemeClr>
            </a:gs>
            <a:gs pos="73000">
              <a:schemeClr val="accent3">
                <a:hueOff val="0"/>
                <a:satOff val="0"/>
                <a:lumOff val="0"/>
                <a:alphaOff val="0"/>
                <a:shade val="90000"/>
                <a:satMod val="110000"/>
              </a:schemeClr>
            </a:gs>
            <a:gs pos="100000">
              <a:schemeClr val="accent3">
                <a:hueOff val="0"/>
                <a:satOff val="0"/>
                <a:lumOff val="0"/>
                <a:alphaOff val="0"/>
                <a:shade val="63000"/>
              </a:schemeClr>
            </a:gs>
          </a:gsLst>
          <a:lin ang="950000" scaled="1"/>
        </a:gradFill>
        <a:ln w="9525" cap="flat" cmpd="sng" algn="ctr">
          <a:solidFill>
            <a:schemeClr val="accent3">
              <a:hueOff val="0"/>
              <a:satOff val="0"/>
              <a:lumOff val="0"/>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t>1914</a:t>
          </a:r>
          <a:endParaRPr lang="es-ES" sz="1100" kern="1200" dirty="0"/>
        </a:p>
      </dsp:txBody>
      <dsp:txXfrm rot="-5400000">
        <a:off x="1" y="1270286"/>
        <a:ext cx="706969" cy="302986"/>
      </dsp:txXfrm>
    </dsp:sp>
    <dsp:sp modelId="{E730F882-1523-A244-83B0-85AF79478646}">
      <dsp:nvSpPr>
        <dsp:cNvPr id="0" name=""/>
        <dsp:cNvSpPr/>
      </dsp:nvSpPr>
      <dsp:spPr>
        <a:xfrm rot="5400000">
          <a:off x="3861415" y="-2237645"/>
          <a:ext cx="656471" cy="6965363"/>
        </a:xfrm>
        <a:prstGeom prst="round2Same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en-US" sz="1300" kern="1200" dirty="0" err="1" smtClean="0"/>
            <a:t>Asociación</a:t>
          </a:r>
          <a:r>
            <a:rPr lang="en-US" sz="1300" kern="1200" dirty="0" smtClean="0"/>
            <a:t> </a:t>
          </a:r>
          <a:r>
            <a:rPr lang="en-US" sz="1300" kern="1200" dirty="0" err="1" smtClean="0"/>
            <a:t>Económica</a:t>
          </a:r>
          <a:r>
            <a:rPr lang="en-US" sz="1300" kern="1200" dirty="0" smtClean="0"/>
            <a:t> Americana- prof. Lewis Weld- </a:t>
          </a:r>
          <a:r>
            <a:rPr lang="en-US" sz="1300" kern="1200" dirty="0" err="1" smtClean="0"/>
            <a:t>primera</a:t>
          </a:r>
          <a:r>
            <a:rPr lang="en-US" sz="1300" kern="1200" dirty="0" smtClean="0"/>
            <a:t> </a:t>
          </a:r>
          <a:r>
            <a:rPr lang="en-US" sz="1300" kern="1200" dirty="0" err="1" smtClean="0"/>
            <a:t>investigación</a:t>
          </a:r>
          <a:r>
            <a:rPr lang="en-US" sz="1300" kern="1200" dirty="0" smtClean="0"/>
            <a:t> </a:t>
          </a:r>
          <a:r>
            <a:rPr lang="en-US" sz="1300" kern="1200" dirty="0" err="1" smtClean="0"/>
            <a:t>científica</a:t>
          </a:r>
          <a:r>
            <a:rPr lang="en-US" sz="1300" kern="1200" dirty="0" smtClean="0"/>
            <a:t> en </a:t>
          </a:r>
          <a:r>
            <a:rPr lang="en-US" sz="1300" kern="1200" dirty="0" err="1" smtClean="0"/>
            <a:t>mercadotecnia</a:t>
          </a:r>
          <a:r>
            <a:rPr lang="en-US" sz="1300" kern="1200" dirty="0" smtClean="0"/>
            <a:t>.</a:t>
          </a:r>
          <a:endParaRPr lang="es-ES" sz="1300" kern="1200" dirty="0"/>
        </a:p>
        <a:p>
          <a:pPr marL="114300" lvl="1" indent="-114300" algn="l" defTabSz="577850">
            <a:lnSpc>
              <a:spcPct val="90000"/>
            </a:lnSpc>
            <a:spcBef>
              <a:spcPct val="0"/>
            </a:spcBef>
            <a:spcAft>
              <a:spcPct val="15000"/>
            </a:spcAft>
            <a:buChar char="••"/>
          </a:pPr>
          <a:r>
            <a:rPr lang="en-US" sz="1300" kern="1200" dirty="0" smtClean="0"/>
            <a:t> Se forma la </a:t>
          </a:r>
          <a:r>
            <a:rPr lang="en-US" sz="1300" kern="1200" dirty="0" err="1" smtClean="0"/>
            <a:t>Asociación</a:t>
          </a:r>
          <a:r>
            <a:rPr lang="en-US" sz="1300" kern="1200" dirty="0" smtClean="0"/>
            <a:t> Americana de </a:t>
          </a:r>
          <a:r>
            <a:rPr lang="en-US" sz="1300" kern="1200" dirty="0" err="1" smtClean="0"/>
            <a:t>Mercadotecnia</a:t>
          </a:r>
          <a:endParaRPr lang="es-ES" sz="1300" kern="1200" dirty="0"/>
        </a:p>
      </dsp:txBody>
      <dsp:txXfrm rot="-5400000">
        <a:off x="706969" y="948847"/>
        <a:ext cx="6933317" cy="592379"/>
      </dsp:txXfrm>
    </dsp:sp>
    <dsp:sp modelId="{E4D6AFEE-B45A-2F48-BF1F-91E919E7E353}">
      <dsp:nvSpPr>
        <dsp:cNvPr id="0" name=""/>
        <dsp:cNvSpPr/>
      </dsp:nvSpPr>
      <dsp:spPr>
        <a:xfrm rot="5400000">
          <a:off x="-151493" y="1981340"/>
          <a:ext cx="1009955" cy="706969"/>
        </a:xfrm>
        <a:prstGeom prst="chevron">
          <a:avLst/>
        </a:prstGeom>
        <a:gradFill rotWithShape="0">
          <a:gsLst>
            <a:gs pos="0">
              <a:schemeClr val="accent4">
                <a:hueOff val="0"/>
                <a:satOff val="0"/>
                <a:lumOff val="0"/>
                <a:alphaOff val="0"/>
                <a:shade val="63000"/>
              </a:schemeClr>
            </a:gs>
            <a:gs pos="30000">
              <a:schemeClr val="accent4">
                <a:hueOff val="0"/>
                <a:satOff val="0"/>
                <a:lumOff val="0"/>
                <a:alphaOff val="0"/>
                <a:shade val="90000"/>
                <a:satMod val="110000"/>
              </a:schemeClr>
            </a:gs>
            <a:gs pos="45000">
              <a:schemeClr val="accent4">
                <a:hueOff val="0"/>
                <a:satOff val="0"/>
                <a:lumOff val="0"/>
                <a:alphaOff val="0"/>
                <a:shade val="100000"/>
                <a:satMod val="118000"/>
              </a:schemeClr>
            </a:gs>
            <a:gs pos="55000">
              <a:schemeClr val="accent4">
                <a:hueOff val="0"/>
                <a:satOff val="0"/>
                <a:lumOff val="0"/>
                <a:alphaOff val="0"/>
                <a:shade val="100000"/>
                <a:satMod val="118000"/>
              </a:schemeClr>
            </a:gs>
            <a:gs pos="73000">
              <a:schemeClr val="accent4">
                <a:hueOff val="0"/>
                <a:satOff val="0"/>
                <a:lumOff val="0"/>
                <a:alphaOff val="0"/>
                <a:shade val="90000"/>
                <a:satMod val="110000"/>
              </a:schemeClr>
            </a:gs>
            <a:gs pos="100000">
              <a:schemeClr val="accent4">
                <a:hueOff val="0"/>
                <a:satOff val="0"/>
                <a:lumOff val="0"/>
                <a:alphaOff val="0"/>
                <a:shade val="63000"/>
              </a:schemeClr>
            </a:gs>
          </a:gsLst>
          <a:lin ang="950000" scaled="1"/>
        </a:gradFill>
        <a:ln w="9525" cap="flat" cmpd="sng" algn="ctr">
          <a:solidFill>
            <a:schemeClr val="accent4">
              <a:hueOff val="0"/>
              <a:satOff val="0"/>
              <a:lumOff val="0"/>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ES" sz="1100" kern="1200" dirty="0" smtClean="0"/>
            <a:t>1911</a:t>
          </a:r>
          <a:endParaRPr lang="es-ES" sz="1100" kern="1200" dirty="0"/>
        </a:p>
      </dsp:txBody>
      <dsp:txXfrm rot="-5400000">
        <a:off x="1" y="2183332"/>
        <a:ext cx="706969" cy="302986"/>
      </dsp:txXfrm>
    </dsp:sp>
    <dsp:sp modelId="{7914A9AF-79C0-E046-BA98-A1E800923DAC}">
      <dsp:nvSpPr>
        <dsp:cNvPr id="0" name=""/>
        <dsp:cNvSpPr/>
      </dsp:nvSpPr>
      <dsp:spPr>
        <a:xfrm rot="5400000">
          <a:off x="3861415" y="-1324598"/>
          <a:ext cx="656471" cy="6965363"/>
        </a:xfrm>
        <a:prstGeom prst="round2SameRect">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en-US" sz="1300" kern="1200" dirty="0" err="1" smtClean="0"/>
            <a:t>Empresa</a:t>
          </a:r>
          <a:r>
            <a:rPr lang="en-US" sz="1300" kern="1200" dirty="0" smtClean="0"/>
            <a:t> de </a:t>
          </a:r>
          <a:r>
            <a:rPr lang="en-US" sz="1300" kern="1200" dirty="0" err="1" smtClean="0"/>
            <a:t>Publicaciones</a:t>
          </a:r>
          <a:r>
            <a:rPr lang="en-US" sz="1300" kern="1200" dirty="0" smtClean="0"/>
            <a:t> Curtis </a:t>
          </a:r>
          <a:r>
            <a:rPr lang="en-US" sz="1300" kern="1200" dirty="0" err="1" smtClean="0"/>
            <a:t>estableció</a:t>
          </a:r>
          <a:r>
            <a:rPr lang="en-US" sz="1300" kern="1200" dirty="0" smtClean="0"/>
            <a:t> el primer depot. </a:t>
          </a:r>
          <a:endParaRPr lang="es-ES_tradnl" sz="1300" kern="1200" dirty="0"/>
        </a:p>
        <a:p>
          <a:pPr marL="114300" lvl="1" indent="-114300" algn="l" defTabSz="577850">
            <a:lnSpc>
              <a:spcPct val="90000"/>
            </a:lnSpc>
            <a:spcBef>
              <a:spcPct val="0"/>
            </a:spcBef>
            <a:spcAft>
              <a:spcPct val="15000"/>
            </a:spcAft>
            <a:buChar char="••"/>
          </a:pPr>
          <a:r>
            <a:rPr lang="en-US" sz="1300" kern="1200" dirty="0" smtClean="0"/>
            <a:t>De </a:t>
          </a:r>
          <a:r>
            <a:rPr lang="en-US" sz="1300" kern="1200" dirty="0" err="1" smtClean="0"/>
            <a:t>investigación</a:t>
          </a:r>
          <a:r>
            <a:rPr lang="en-US" sz="1300" kern="1200" dirty="0" smtClean="0"/>
            <a:t> </a:t>
          </a:r>
          <a:r>
            <a:rPr lang="en-US" sz="1300" kern="1200" dirty="0" err="1" smtClean="0"/>
            <a:t>comercial</a:t>
          </a:r>
          <a:r>
            <a:rPr lang="en-US" sz="1300" kern="1200" dirty="0" smtClean="0"/>
            <a:t> en EUA</a:t>
          </a:r>
          <a:endParaRPr lang="es-ES" sz="1300" kern="1200" dirty="0"/>
        </a:p>
      </dsp:txBody>
      <dsp:txXfrm rot="-5400000">
        <a:off x="706969" y="1861894"/>
        <a:ext cx="6933317" cy="592379"/>
      </dsp:txXfrm>
    </dsp:sp>
    <dsp:sp modelId="{74106F29-FC26-F143-B220-044828511108}">
      <dsp:nvSpPr>
        <dsp:cNvPr id="0" name=""/>
        <dsp:cNvSpPr/>
      </dsp:nvSpPr>
      <dsp:spPr>
        <a:xfrm rot="5400000">
          <a:off x="-151493" y="2894387"/>
          <a:ext cx="1009955" cy="706969"/>
        </a:xfrm>
        <a:prstGeom prst="chevron">
          <a:avLst/>
        </a:prstGeom>
        <a:gradFill rotWithShape="0">
          <a:gsLst>
            <a:gs pos="0">
              <a:schemeClr val="accent5">
                <a:hueOff val="0"/>
                <a:satOff val="0"/>
                <a:lumOff val="0"/>
                <a:alphaOff val="0"/>
                <a:shade val="63000"/>
              </a:schemeClr>
            </a:gs>
            <a:gs pos="30000">
              <a:schemeClr val="accent5">
                <a:hueOff val="0"/>
                <a:satOff val="0"/>
                <a:lumOff val="0"/>
                <a:alphaOff val="0"/>
                <a:shade val="90000"/>
                <a:satMod val="110000"/>
              </a:schemeClr>
            </a:gs>
            <a:gs pos="45000">
              <a:schemeClr val="accent5">
                <a:hueOff val="0"/>
                <a:satOff val="0"/>
                <a:lumOff val="0"/>
                <a:alphaOff val="0"/>
                <a:shade val="100000"/>
                <a:satMod val="118000"/>
              </a:schemeClr>
            </a:gs>
            <a:gs pos="55000">
              <a:schemeClr val="accent5">
                <a:hueOff val="0"/>
                <a:satOff val="0"/>
                <a:lumOff val="0"/>
                <a:alphaOff val="0"/>
                <a:shade val="100000"/>
                <a:satMod val="118000"/>
              </a:schemeClr>
            </a:gs>
            <a:gs pos="73000">
              <a:schemeClr val="accent5">
                <a:hueOff val="0"/>
                <a:satOff val="0"/>
                <a:lumOff val="0"/>
                <a:alphaOff val="0"/>
                <a:shade val="90000"/>
                <a:satMod val="110000"/>
              </a:schemeClr>
            </a:gs>
            <a:gs pos="100000">
              <a:schemeClr val="accent5">
                <a:hueOff val="0"/>
                <a:satOff val="0"/>
                <a:lumOff val="0"/>
                <a:alphaOff val="0"/>
                <a:shade val="63000"/>
              </a:schemeClr>
            </a:gs>
          </a:gsLst>
          <a:lin ang="950000" scaled="1"/>
        </a:gradFill>
        <a:ln w="9525" cap="flat" cmpd="sng" algn="ctr">
          <a:solidFill>
            <a:schemeClr val="accent5">
              <a:hueOff val="0"/>
              <a:satOff val="0"/>
              <a:lumOff val="0"/>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t>1911</a:t>
          </a:r>
          <a:endParaRPr lang="es-ES" sz="1100" kern="1200" dirty="0"/>
        </a:p>
      </dsp:txBody>
      <dsp:txXfrm rot="-5400000">
        <a:off x="1" y="3096379"/>
        <a:ext cx="706969" cy="302986"/>
      </dsp:txXfrm>
    </dsp:sp>
    <dsp:sp modelId="{4F8305C0-298C-A74B-95CD-D639FF3150F5}">
      <dsp:nvSpPr>
        <dsp:cNvPr id="0" name=""/>
        <dsp:cNvSpPr/>
      </dsp:nvSpPr>
      <dsp:spPr>
        <a:xfrm rot="5400000">
          <a:off x="3861415" y="-411551"/>
          <a:ext cx="656471" cy="6965363"/>
        </a:xfrm>
        <a:prstGeom prst="round2SameRect">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en-US" sz="1300" kern="1200" dirty="0" err="1" smtClean="0"/>
            <a:t>Aparece</a:t>
          </a:r>
          <a:r>
            <a:rPr lang="en-US" sz="1300" kern="1200" dirty="0" smtClean="0"/>
            <a:t> el radio y se </a:t>
          </a:r>
          <a:r>
            <a:rPr lang="en-US" sz="1300" kern="1200" dirty="0" err="1" smtClean="0"/>
            <a:t>estimula</a:t>
          </a:r>
          <a:r>
            <a:rPr lang="en-US" sz="1300" kern="1200" dirty="0" smtClean="0"/>
            <a:t> la </a:t>
          </a:r>
          <a:r>
            <a:rPr lang="en-US" sz="1300" kern="1200" dirty="0" err="1" smtClean="0"/>
            <a:t>nueva</a:t>
          </a:r>
          <a:r>
            <a:rPr lang="en-US" sz="1300" kern="1200" dirty="0" smtClean="0"/>
            <a:t> </a:t>
          </a:r>
          <a:r>
            <a:rPr lang="en-US" sz="1300" kern="1200" dirty="0" err="1" smtClean="0"/>
            <a:t>técnica</a:t>
          </a:r>
          <a:r>
            <a:rPr lang="en-US" sz="1300" kern="1200" dirty="0" smtClean="0"/>
            <a:t> de </a:t>
          </a:r>
          <a:r>
            <a:rPr lang="en-US" sz="1300" kern="1200" dirty="0" err="1" smtClean="0"/>
            <a:t>venta</a:t>
          </a:r>
          <a:r>
            <a:rPr lang="en-US" sz="1300" kern="1200" dirty="0" smtClean="0"/>
            <a:t> </a:t>
          </a:r>
          <a:r>
            <a:rPr lang="en-US" sz="1300" kern="1200" dirty="0" err="1" smtClean="0"/>
            <a:t>mediante</a:t>
          </a:r>
          <a:r>
            <a:rPr lang="en-US" sz="1300" kern="1200" dirty="0" smtClean="0"/>
            <a:t> la </a:t>
          </a:r>
          <a:r>
            <a:rPr lang="en-US" sz="1300" kern="1200" dirty="0" err="1" smtClean="0"/>
            <a:t>voz</a:t>
          </a:r>
          <a:endParaRPr lang="es-ES" sz="1300" kern="1200" dirty="0"/>
        </a:p>
        <a:p>
          <a:pPr marL="114300" lvl="1" indent="-114300" algn="l" defTabSz="577850">
            <a:lnSpc>
              <a:spcPct val="90000"/>
            </a:lnSpc>
            <a:spcBef>
              <a:spcPct val="0"/>
            </a:spcBef>
            <a:spcAft>
              <a:spcPct val="15000"/>
            </a:spcAft>
            <a:buChar char="••"/>
          </a:pPr>
          <a:endParaRPr lang="es-ES" sz="1300" kern="1200" dirty="0"/>
        </a:p>
      </dsp:txBody>
      <dsp:txXfrm rot="-5400000">
        <a:off x="706969" y="2774941"/>
        <a:ext cx="6933317" cy="592379"/>
      </dsp:txXfrm>
    </dsp:sp>
    <dsp:sp modelId="{97355287-9BC3-A645-B564-BE74C8AE4507}">
      <dsp:nvSpPr>
        <dsp:cNvPr id="0" name=""/>
        <dsp:cNvSpPr/>
      </dsp:nvSpPr>
      <dsp:spPr>
        <a:xfrm rot="5400000">
          <a:off x="-151493" y="3807434"/>
          <a:ext cx="1009955" cy="706969"/>
        </a:xfrm>
        <a:prstGeom prst="chevron">
          <a:avLst/>
        </a:prstGeom>
        <a:gradFill rotWithShape="0">
          <a:gsLst>
            <a:gs pos="0">
              <a:schemeClr val="accent6">
                <a:hueOff val="0"/>
                <a:satOff val="0"/>
                <a:lumOff val="0"/>
                <a:alphaOff val="0"/>
                <a:shade val="63000"/>
              </a:schemeClr>
            </a:gs>
            <a:gs pos="30000">
              <a:schemeClr val="accent6">
                <a:hueOff val="0"/>
                <a:satOff val="0"/>
                <a:lumOff val="0"/>
                <a:alphaOff val="0"/>
                <a:shade val="90000"/>
                <a:satMod val="110000"/>
              </a:schemeClr>
            </a:gs>
            <a:gs pos="45000">
              <a:schemeClr val="accent6">
                <a:hueOff val="0"/>
                <a:satOff val="0"/>
                <a:lumOff val="0"/>
                <a:alphaOff val="0"/>
                <a:shade val="100000"/>
                <a:satMod val="118000"/>
              </a:schemeClr>
            </a:gs>
            <a:gs pos="55000">
              <a:schemeClr val="accent6">
                <a:hueOff val="0"/>
                <a:satOff val="0"/>
                <a:lumOff val="0"/>
                <a:alphaOff val="0"/>
                <a:shade val="100000"/>
                <a:satMod val="118000"/>
              </a:schemeClr>
            </a:gs>
            <a:gs pos="73000">
              <a:schemeClr val="accent6">
                <a:hueOff val="0"/>
                <a:satOff val="0"/>
                <a:lumOff val="0"/>
                <a:alphaOff val="0"/>
                <a:shade val="90000"/>
                <a:satMod val="110000"/>
              </a:schemeClr>
            </a:gs>
            <a:gs pos="100000">
              <a:schemeClr val="accent6">
                <a:hueOff val="0"/>
                <a:satOff val="0"/>
                <a:lumOff val="0"/>
                <a:alphaOff val="0"/>
                <a:shade val="63000"/>
              </a:schemeClr>
            </a:gs>
          </a:gsLst>
          <a:lin ang="950000" scaled="1"/>
        </a:gradFill>
        <a:ln w="9525" cap="flat" cmpd="sng" algn="ctr">
          <a:solidFill>
            <a:schemeClr val="accent6">
              <a:hueOff val="0"/>
              <a:satOff val="0"/>
              <a:lumOff val="0"/>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ES" sz="1100" kern="1200" dirty="0" smtClean="0"/>
            <a:t>1920-1930</a:t>
          </a:r>
          <a:endParaRPr lang="es-ES" sz="1100" kern="1200" dirty="0"/>
        </a:p>
      </dsp:txBody>
      <dsp:txXfrm rot="-5400000">
        <a:off x="1" y="4009426"/>
        <a:ext cx="706969" cy="302986"/>
      </dsp:txXfrm>
    </dsp:sp>
    <dsp:sp modelId="{DA9FE4DB-5110-0F4C-B9F3-1475E3AF12B5}">
      <dsp:nvSpPr>
        <dsp:cNvPr id="0" name=""/>
        <dsp:cNvSpPr/>
      </dsp:nvSpPr>
      <dsp:spPr>
        <a:xfrm rot="5400000">
          <a:off x="3861415" y="501495"/>
          <a:ext cx="656471" cy="6965363"/>
        </a:xfrm>
        <a:prstGeom prst="round2SameRect">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en-US" sz="1300" kern="1200" dirty="0" smtClean="0"/>
            <a:t>Se </a:t>
          </a:r>
          <a:r>
            <a:rPr lang="en-US" sz="1300" kern="1200" dirty="0" err="1" smtClean="0"/>
            <a:t>postularon</a:t>
          </a:r>
          <a:r>
            <a:rPr lang="en-US" sz="1300" kern="1200" dirty="0" smtClean="0"/>
            <a:t> los </a:t>
          </a:r>
          <a:r>
            <a:rPr lang="en-US" sz="1300" kern="1200" dirty="0" err="1" smtClean="0"/>
            <a:t>principios</a:t>
          </a:r>
          <a:r>
            <a:rPr lang="en-US" sz="1300" kern="1200" dirty="0" smtClean="0"/>
            <a:t> de la </a:t>
          </a:r>
          <a:r>
            <a:rPr lang="en-US" sz="1300" kern="1200" dirty="0" err="1" smtClean="0"/>
            <a:t>mercadotecnia</a:t>
          </a:r>
          <a:r>
            <a:rPr lang="en-US" sz="1300" kern="1200" dirty="0" smtClean="0"/>
            <a:t> </a:t>
          </a:r>
          <a:endParaRPr lang="es-ES" sz="1300" kern="1200" dirty="0"/>
        </a:p>
        <a:p>
          <a:pPr marL="114300" lvl="1" indent="-114300" algn="l" defTabSz="577850">
            <a:lnSpc>
              <a:spcPct val="90000"/>
            </a:lnSpc>
            <a:spcBef>
              <a:spcPct val="0"/>
            </a:spcBef>
            <a:spcAft>
              <a:spcPct val="15000"/>
            </a:spcAft>
            <a:buChar char="••"/>
          </a:pPr>
          <a:r>
            <a:rPr lang="en-US" sz="1300" kern="1200" dirty="0" smtClean="0"/>
            <a:t>Se </a:t>
          </a:r>
          <a:r>
            <a:rPr lang="en-US" sz="1300" kern="1200" dirty="0" err="1" smtClean="0"/>
            <a:t>formó</a:t>
          </a:r>
          <a:r>
            <a:rPr lang="en-US" sz="1300" kern="1200" dirty="0" smtClean="0"/>
            <a:t> la </a:t>
          </a:r>
          <a:r>
            <a:rPr lang="en-US" sz="1300" kern="1200" dirty="0" err="1" smtClean="0"/>
            <a:t>Asociación</a:t>
          </a:r>
          <a:r>
            <a:rPr lang="en-US" sz="1300" kern="1200" dirty="0" smtClean="0"/>
            <a:t> de los </a:t>
          </a:r>
          <a:r>
            <a:rPr lang="en-US" sz="1300" kern="1200" dirty="0" err="1" smtClean="0"/>
            <a:t>profesores</a:t>
          </a:r>
          <a:r>
            <a:rPr lang="en-US" sz="1300" kern="1200" dirty="0" smtClean="0"/>
            <a:t> de </a:t>
          </a:r>
          <a:r>
            <a:rPr lang="en-US" sz="1300" kern="1200" dirty="0" err="1" smtClean="0"/>
            <a:t>Publicidad</a:t>
          </a:r>
          <a:r>
            <a:rPr lang="en-US" sz="1300" kern="1200" dirty="0" smtClean="0"/>
            <a:t> y </a:t>
          </a:r>
          <a:r>
            <a:rPr lang="en-US" sz="1300" kern="1200" dirty="0" err="1" smtClean="0"/>
            <a:t>Mercadotecnia</a:t>
          </a:r>
          <a:r>
            <a:rPr lang="en-US" sz="1300" kern="1200" dirty="0" smtClean="0"/>
            <a:t>.</a:t>
          </a:r>
          <a:endParaRPr lang="es-ES" sz="1300" kern="1200" dirty="0"/>
        </a:p>
      </dsp:txBody>
      <dsp:txXfrm rot="-5400000">
        <a:off x="706969" y="3687987"/>
        <a:ext cx="6933317" cy="592379"/>
      </dsp:txXfrm>
    </dsp:sp>
    <dsp:sp modelId="{99991004-7813-3D44-9669-3A8FBC59C6DB}">
      <dsp:nvSpPr>
        <dsp:cNvPr id="0" name=""/>
        <dsp:cNvSpPr/>
      </dsp:nvSpPr>
      <dsp:spPr>
        <a:xfrm rot="5400000">
          <a:off x="-151493" y="4720481"/>
          <a:ext cx="1009955" cy="706969"/>
        </a:xfrm>
        <a:prstGeom prst="chevron">
          <a:avLst/>
        </a:prstGeom>
        <a:gradFill rotWithShape="0">
          <a:gsLst>
            <a:gs pos="0">
              <a:schemeClr val="accent2">
                <a:hueOff val="0"/>
                <a:satOff val="0"/>
                <a:lumOff val="0"/>
                <a:alphaOff val="0"/>
                <a:shade val="63000"/>
              </a:schemeClr>
            </a:gs>
            <a:gs pos="30000">
              <a:schemeClr val="accent2">
                <a:hueOff val="0"/>
                <a:satOff val="0"/>
                <a:lumOff val="0"/>
                <a:alphaOff val="0"/>
                <a:shade val="90000"/>
                <a:satMod val="110000"/>
              </a:schemeClr>
            </a:gs>
            <a:gs pos="45000">
              <a:schemeClr val="accent2">
                <a:hueOff val="0"/>
                <a:satOff val="0"/>
                <a:lumOff val="0"/>
                <a:alphaOff val="0"/>
                <a:shade val="100000"/>
                <a:satMod val="118000"/>
              </a:schemeClr>
            </a:gs>
            <a:gs pos="55000">
              <a:schemeClr val="accent2">
                <a:hueOff val="0"/>
                <a:satOff val="0"/>
                <a:lumOff val="0"/>
                <a:alphaOff val="0"/>
                <a:shade val="100000"/>
                <a:satMod val="118000"/>
              </a:schemeClr>
            </a:gs>
            <a:gs pos="73000">
              <a:schemeClr val="accent2">
                <a:hueOff val="0"/>
                <a:satOff val="0"/>
                <a:lumOff val="0"/>
                <a:alphaOff val="0"/>
                <a:shade val="90000"/>
                <a:satMod val="110000"/>
              </a:schemeClr>
            </a:gs>
            <a:gs pos="100000">
              <a:schemeClr val="accent2">
                <a:hueOff val="0"/>
                <a:satOff val="0"/>
                <a:lumOff val="0"/>
                <a:alphaOff val="0"/>
                <a:shade val="63000"/>
              </a:schemeClr>
            </a:gs>
          </a:gsLst>
          <a:lin ang="950000" scaled="1"/>
        </a:gradFill>
        <a:ln w="9525" cap="flat" cmpd="sng" algn="ctr">
          <a:solidFill>
            <a:schemeClr val="accent2">
              <a:hueOff val="0"/>
              <a:satOff val="0"/>
              <a:lumOff val="0"/>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ES_tradnl" sz="1100" kern="1200" dirty="0" smtClean="0"/>
            <a:t>1930- 1940</a:t>
          </a:r>
          <a:endParaRPr lang="es-ES_tradnl" sz="1100" kern="1200" dirty="0"/>
        </a:p>
      </dsp:txBody>
      <dsp:txXfrm rot="-5400000">
        <a:off x="1" y="4922473"/>
        <a:ext cx="706969" cy="302986"/>
      </dsp:txXfrm>
    </dsp:sp>
    <dsp:sp modelId="{FA259EEB-56F0-4843-9E18-327EA5E9372A}">
      <dsp:nvSpPr>
        <dsp:cNvPr id="0" name=""/>
        <dsp:cNvSpPr/>
      </dsp:nvSpPr>
      <dsp:spPr>
        <a:xfrm rot="5400000">
          <a:off x="3861415" y="1414542"/>
          <a:ext cx="656471" cy="6965363"/>
        </a:xfrm>
        <a:prstGeom prst="round2Same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es-ES_tradnl" sz="1300" kern="1200" dirty="0" smtClean="0"/>
            <a:t>Surgieron nuevos enfoques o posturas para explicar el mercado</a:t>
          </a:r>
          <a:endParaRPr lang="es-ES" sz="1300" kern="1200" dirty="0"/>
        </a:p>
      </dsp:txBody>
      <dsp:txXfrm rot="-5400000">
        <a:off x="706969" y="4601034"/>
        <a:ext cx="6933317" cy="59237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206121-BC0D-AA4D-B79A-437DF35E992A}">
      <dsp:nvSpPr>
        <dsp:cNvPr id="0" name=""/>
        <dsp:cNvSpPr/>
      </dsp:nvSpPr>
      <dsp:spPr>
        <a:xfrm rot="5400000">
          <a:off x="-189099" y="192340"/>
          <a:ext cx="1260663" cy="882464"/>
        </a:xfrm>
        <a:prstGeom prst="chevron">
          <a:avLst/>
        </a:prstGeom>
        <a:gradFill rotWithShape="0">
          <a:gsLst>
            <a:gs pos="0">
              <a:schemeClr val="accent2">
                <a:hueOff val="0"/>
                <a:satOff val="0"/>
                <a:lumOff val="0"/>
                <a:alphaOff val="0"/>
                <a:shade val="63000"/>
              </a:schemeClr>
            </a:gs>
            <a:gs pos="30000">
              <a:schemeClr val="accent2">
                <a:hueOff val="0"/>
                <a:satOff val="0"/>
                <a:lumOff val="0"/>
                <a:alphaOff val="0"/>
                <a:shade val="90000"/>
                <a:satMod val="110000"/>
              </a:schemeClr>
            </a:gs>
            <a:gs pos="45000">
              <a:schemeClr val="accent2">
                <a:hueOff val="0"/>
                <a:satOff val="0"/>
                <a:lumOff val="0"/>
                <a:alphaOff val="0"/>
                <a:shade val="100000"/>
                <a:satMod val="118000"/>
              </a:schemeClr>
            </a:gs>
            <a:gs pos="55000">
              <a:schemeClr val="accent2">
                <a:hueOff val="0"/>
                <a:satOff val="0"/>
                <a:lumOff val="0"/>
                <a:alphaOff val="0"/>
                <a:shade val="100000"/>
                <a:satMod val="118000"/>
              </a:schemeClr>
            </a:gs>
            <a:gs pos="73000">
              <a:schemeClr val="accent2">
                <a:hueOff val="0"/>
                <a:satOff val="0"/>
                <a:lumOff val="0"/>
                <a:alphaOff val="0"/>
                <a:shade val="90000"/>
                <a:satMod val="110000"/>
              </a:schemeClr>
            </a:gs>
            <a:gs pos="100000">
              <a:schemeClr val="accent2">
                <a:hueOff val="0"/>
                <a:satOff val="0"/>
                <a:lumOff val="0"/>
                <a:alphaOff val="0"/>
                <a:shade val="63000"/>
              </a:schemeClr>
            </a:gs>
          </a:gsLst>
          <a:lin ang="950000" scaled="1"/>
        </a:gradFill>
        <a:ln w="9525" cap="flat" cmpd="sng" algn="ctr">
          <a:solidFill>
            <a:schemeClr val="accent2">
              <a:hueOff val="0"/>
              <a:satOff val="0"/>
              <a:lumOff val="0"/>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s-ES" sz="1400" kern="1200" dirty="0" smtClean="0"/>
            <a:t>1940- 1950</a:t>
          </a:r>
          <a:endParaRPr lang="es-ES" sz="1400" kern="1200" dirty="0"/>
        </a:p>
      </dsp:txBody>
      <dsp:txXfrm rot="-5400000">
        <a:off x="1" y="444472"/>
        <a:ext cx="882464" cy="378199"/>
      </dsp:txXfrm>
    </dsp:sp>
    <dsp:sp modelId="{4D4962EC-2C05-DD43-96A3-FC8EDBE668E7}">
      <dsp:nvSpPr>
        <dsp:cNvPr id="0" name=""/>
        <dsp:cNvSpPr/>
      </dsp:nvSpPr>
      <dsp:spPr>
        <a:xfrm rot="5400000">
          <a:off x="4078460" y="-3192755"/>
          <a:ext cx="819431" cy="7211423"/>
        </a:xfrm>
        <a:prstGeom prst="round2Same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err="1" smtClean="0"/>
            <a:t>inicios</a:t>
          </a:r>
          <a:r>
            <a:rPr lang="en-US" sz="1200" kern="1200" dirty="0" smtClean="0"/>
            <a:t> de la </a:t>
          </a:r>
          <a:r>
            <a:rPr lang="en-US" sz="1200" kern="1200" dirty="0" err="1" smtClean="0"/>
            <a:t>televisión</a:t>
          </a:r>
          <a:r>
            <a:rPr lang="en-US" sz="1200" kern="1200" dirty="0" smtClean="0"/>
            <a:t> y el </a:t>
          </a:r>
          <a:r>
            <a:rPr lang="en-US" sz="1200" kern="1200" dirty="0" err="1" smtClean="0"/>
            <a:t>auge</a:t>
          </a:r>
          <a:r>
            <a:rPr lang="en-US" sz="1200" kern="1200" dirty="0" smtClean="0"/>
            <a:t> en el radio y el </a:t>
          </a:r>
          <a:r>
            <a:rPr lang="en-US" sz="1200" kern="1200" dirty="0" err="1" smtClean="0"/>
            <a:t>periódico</a:t>
          </a:r>
          <a:r>
            <a:rPr lang="en-US" sz="1200" kern="1200" dirty="0" smtClean="0"/>
            <a:t> la </a:t>
          </a:r>
          <a:r>
            <a:rPr lang="en-US" sz="1200" kern="1200" dirty="0" err="1" smtClean="0"/>
            <a:t>mercadotecnia</a:t>
          </a:r>
          <a:r>
            <a:rPr lang="en-US" sz="1200" kern="1200" dirty="0" smtClean="0"/>
            <a:t> </a:t>
          </a:r>
          <a:r>
            <a:rPr lang="en-US" sz="1200" kern="1200" dirty="0" err="1" smtClean="0"/>
            <a:t>empezó</a:t>
          </a:r>
          <a:r>
            <a:rPr lang="en-US" sz="1200" kern="1200" dirty="0" smtClean="0"/>
            <a:t> a </a:t>
          </a:r>
          <a:r>
            <a:rPr lang="en-US" sz="1200" kern="1200" dirty="0" err="1" smtClean="0"/>
            <a:t>utilizarse</a:t>
          </a:r>
          <a:r>
            <a:rPr lang="en-US" sz="1200" kern="1200" dirty="0" smtClean="0"/>
            <a:t> a la </a:t>
          </a:r>
          <a:r>
            <a:rPr lang="en-US" sz="1200" kern="1200" dirty="0" err="1" smtClean="0"/>
            <a:t>población</a:t>
          </a:r>
          <a:r>
            <a:rPr lang="en-US" sz="1200" kern="1200" dirty="0" smtClean="0"/>
            <a:t> sin </a:t>
          </a:r>
          <a:r>
            <a:rPr lang="en-US" sz="1200" kern="1200" dirty="0" err="1" smtClean="0"/>
            <a:t>realizar</a:t>
          </a:r>
          <a:r>
            <a:rPr lang="en-US" sz="1200" kern="1200" dirty="0" smtClean="0"/>
            <a:t> </a:t>
          </a:r>
          <a:r>
            <a:rPr lang="en-US" sz="1200" kern="1200" dirty="0" err="1" smtClean="0"/>
            <a:t>diferencias</a:t>
          </a:r>
          <a:r>
            <a:rPr lang="en-US" sz="1200" kern="1200" dirty="0" smtClean="0"/>
            <a:t>. (</a:t>
          </a:r>
          <a:r>
            <a:rPr lang="en-US" sz="1200" kern="1200" dirty="0" err="1" smtClean="0"/>
            <a:t>Mercadotecnia</a:t>
          </a:r>
          <a:r>
            <a:rPr lang="en-US" sz="1200" kern="1200" dirty="0" smtClean="0"/>
            <a:t> </a:t>
          </a:r>
          <a:r>
            <a:rPr lang="en-US" sz="1200" kern="1200" dirty="0" err="1" smtClean="0"/>
            <a:t>masiva</a:t>
          </a:r>
          <a:r>
            <a:rPr lang="en-US" sz="1200" kern="1200" dirty="0" smtClean="0"/>
            <a:t>)</a:t>
          </a:r>
          <a:endParaRPr lang="es-ES" sz="1200" kern="1200" dirty="0"/>
        </a:p>
      </dsp:txBody>
      <dsp:txXfrm rot="-5400000">
        <a:off x="882465" y="43241"/>
        <a:ext cx="7171422" cy="739429"/>
      </dsp:txXfrm>
    </dsp:sp>
    <dsp:sp modelId="{0E578F6C-DAE0-8643-8464-2B87CFED59AB}">
      <dsp:nvSpPr>
        <dsp:cNvPr id="0" name=""/>
        <dsp:cNvSpPr/>
      </dsp:nvSpPr>
      <dsp:spPr>
        <a:xfrm rot="5400000">
          <a:off x="-189099" y="1337523"/>
          <a:ext cx="1260663" cy="882464"/>
        </a:xfrm>
        <a:prstGeom prst="chevron">
          <a:avLst/>
        </a:prstGeom>
        <a:gradFill rotWithShape="0">
          <a:gsLst>
            <a:gs pos="0">
              <a:schemeClr val="accent3">
                <a:hueOff val="0"/>
                <a:satOff val="0"/>
                <a:lumOff val="0"/>
                <a:alphaOff val="0"/>
                <a:shade val="63000"/>
              </a:schemeClr>
            </a:gs>
            <a:gs pos="30000">
              <a:schemeClr val="accent3">
                <a:hueOff val="0"/>
                <a:satOff val="0"/>
                <a:lumOff val="0"/>
                <a:alphaOff val="0"/>
                <a:shade val="90000"/>
                <a:satMod val="110000"/>
              </a:schemeClr>
            </a:gs>
            <a:gs pos="45000">
              <a:schemeClr val="accent3">
                <a:hueOff val="0"/>
                <a:satOff val="0"/>
                <a:lumOff val="0"/>
                <a:alphaOff val="0"/>
                <a:shade val="100000"/>
                <a:satMod val="118000"/>
              </a:schemeClr>
            </a:gs>
            <a:gs pos="55000">
              <a:schemeClr val="accent3">
                <a:hueOff val="0"/>
                <a:satOff val="0"/>
                <a:lumOff val="0"/>
                <a:alphaOff val="0"/>
                <a:shade val="100000"/>
                <a:satMod val="118000"/>
              </a:schemeClr>
            </a:gs>
            <a:gs pos="73000">
              <a:schemeClr val="accent3">
                <a:hueOff val="0"/>
                <a:satOff val="0"/>
                <a:lumOff val="0"/>
                <a:alphaOff val="0"/>
                <a:shade val="90000"/>
                <a:satMod val="110000"/>
              </a:schemeClr>
            </a:gs>
            <a:gs pos="100000">
              <a:schemeClr val="accent3">
                <a:hueOff val="0"/>
                <a:satOff val="0"/>
                <a:lumOff val="0"/>
                <a:alphaOff val="0"/>
                <a:shade val="63000"/>
              </a:schemeClr>
            </a:gs>
          </a:gsLst>
          <a:lin ang="950000" scaled="1"/>
        </a:gradFill>
        <a:ln w="9525" cap="flat" cmpd="sng" algn="ctr">
          <a:solidFill>
            <a:schemeClr val="accent3">
              <a:hueOff val="0"/>
              <a:satOff val="0"/>
              <a:lumOff val="0"/>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t>1960</a:t>
          </a:r>
          <a:endParaRPr lang="es-ES" sz="1400" kern="1200" dirty="0"/>
        </a:p>
      </dsp:txBody>
      <dsp:txXfrm rot="-5400000">
        <a:off x="1" y="1589655"/>
        <a:ext cx="882464" cy="378199"/>
      </dsp:txXfrm>
    </dsp:sp>
    <dsp:sp modelId="{E730F882-1523-A244-83B0-85AF79478646}">
      <dsp:nvSpPr>
        <dsp:cNvPr id="0" name=""/>
        <dsp:cNvSpPr/>
      </dsp:nvSpPr>
      <dsp:spPr>
        <a:xfrm rot="5400000">
          <a:off x="4078460" y="-2047572"/>
          <a:ext cx="819431" cy="7211423"/>
        </a:xfrm>
        <a:prstGeom prst="round2Same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err="1" smtClean="0"/>
            <a:t>Asociación</a:t>
          </a:r>
          <a:r>
            <a:rPr lang="en-US" sz="1200" kern="1200" dirty="0" smtClean="0"/>
            <a:t> Americana de Marketing (AMA) introduce la </a:t>
          </a:r>
          <a:r>
            <a:rPr lang="en-US" sz="1200" kern="1200" dirty="0" err="1" smtClean="0"/>
            <a:t>primera</a:t>
          </a:r>
          <a:r>
            <a:rPr lang="en-US" sz="1200" kern="1200" dirty="0" smtClean="0"/>
            <a:t> </a:t>
          </a:r>
          <a:r>
            <a:rPr lang="en-US" sz="1200" kern="1200" dirty="0" err="1" smtClean="0"/>
            <a:t>definición</a:t>
          </a:r>
          <a:r>
            <a:rPr lang="en-US" sz="1200" kern="1200" dirty="0" smtClean="0"/>
            <a:t> formal de la </a:t>
          </a:r>
          <a:r>
            <a:rPr lang="en-US" sz="1200" kern="1200" dirty="0" err="1" smtClean="0"/>
            <a:t>disciplina</a:t>
          </a:r>
          <a:r>
            <a:rPr lang="en-US" sz="1200" kern="1200" dirty="0" smtClean="0"/>
            <a:t>. </a:t>
          </a:r>
          <a:endParaRPr lang="es-ES" sz="1200" kern="1200" dirty="0"/>
        </a:p>
        <a:p>
          <a:pPr marL="114300" lvl="1" indent="-114300" algn="l" defTabSz="533400">
            <a:lnSpc>
              <a:spcPct val="90000"/>
            </a:lnSpc>
            <a:spcBef>
              <a:spcPct val="0"/>
            </a:spcBef>
            <a:spcAft>
              <a:spcPct val="15000"/>
            </a:spcAft>
            <a:buChar char="••"/>
          </a:pPr>
          <a:r>
            <a:rPr lang="en-US" sz="1200" kern="1200" dirty="0" smtClean="0"/>
            <a:t>“La </a:t>
          </a:r>
          <a:r>
            <a:rPr lang="en-US" sz="1200" kern="1200" dirty="0" err="1" smtClean="0"/>
            <a:t>mercadotecnia</a:t>
          </a:r>
          <a:r>
            <a:rPr lang="en-US" sz="1200" kern="1200" dirty="0" smtClean="0"/>
            <a:t> </a:t>
          </a:r>
          <a:r>
            <a:rPr lang="en-US" sz="1200" kern="1200" dirty="0" err="1" smtClean="0"/>
            <a:t>es</a:t>
          </a:r>
          <a:r>
            <a:rPr lang="en-US" sz="1200" kern="1200" dirty="0" smtClean="0"/>
            <a:t> el </a:t>
          </a:r>
          <a:r>
            <a:rPr lang="en-US" sz="1200" kern="1200" dirty="0" err="1" smtClean="0"/>
            <a:t>proceso</a:t>
          </a:r>
          <a:r>
            <a:rPr lang="en-US" sz="1200" kern="1200" dirty="0" smtClean="0"/>
            <a:t> de </a:t>
          </a:r>
          <a:r>
            <a:rPr lang="en-US" sz="1200" kern="1200" dirty="0" err="1" smtClean="0"/>
            <a:t>planeación</a:t>
          </a:r>
          <a:r>
            <a:rPr lang="en-US" sz="1200" kern="1200" dirty="0" smtClean="0"/>
            <a:t>, </a:t>
          </a:r>
          <a:r>
            <a:rPr lang="en-US" sz="1200" kern="1200" dirty="0" err="1" smtClean="0"/>
            <a:t>ejecución</a:t>
          </a:r>
          <a:r>
            <a:rPr lang="en-US" sz="1200" kern="1200" dirty="0" smtClean="0"/>
            <a:t> y </a:t>
          </a:r>
          <a:r>
            <a:rPr lang="en-US" sz="1200" kern="1200" dirty="0" err="1" smtClean="0"/>
            <a:t>conceptualización</a:t>
          </a:r>
          <a:r>
            <a:rPr lang="en-US" sz="1200" kern="1200" dirty="0" smtClean="0"/>
            <a:t> de </a:t>
          </a:r>
          <a:r>
            <a:rPr lang="en-US" sz="1200" kern="1200" dirty="0" err="1" smtClean="0"/>
            <a:t>precios</a:t>
          </a:r>
          <a:r>
            <a:rPr lang="en-US" sz="1200" kern="1200" dirty="0" smtClean="0"/>
            <a:t>, </a:t>
          </a:r>
          <a:r>
            <a:rPr lang="en-US" sz="1200" kern="1200" dirty="0" err="1" smtClean="0"/>
            <a:t>promoción</a:t>
          </a:r>
          <a:r>
            <a:rPr lang="en-US" sz="1200" kern="1200" dirty="0" smtClean="0"/>
            <a:t> y </a:t>
          </a:r>
          <a:r>
            <a:rPr lang="en-US" sz="1200" kern="1200" dirty="0" err="1" smtClean="0"/>
            <a:t>distribución</a:t>
          </a:r>
          <a:r>
            <a:rPr lang="en-US" sz="1200" kern="1200" dirty="0" smtClean="0"/>
            <a:t> de ideas, </a:t>
          </a:r>
          <a:r>
            <a:rPr lang="en-US" sz="1200" kern="1200" dirty="0" err="1" smtClean="0"/>
            <a:t>mercancías</a:t>
          </a:r>
          <a:r>
            <a:rPr lang="en-US" sz="1200" kern="1200" dirty="0" smtClean="0"/>
            <a:t> y </a:t>
          </a:r>
          <a:r>
            <a:rPr lang="en-US" sz="1200" kern="1200" dirty="0" err="1" smtClean="0"/>
            <a:t>términos</a:t>
          </a:r>
          <a:r>
            <a:rPr lang="en-US" sz="1200" kern="1200" dirty="0" smtClean="0"/>
            <a:t> </a:t>
          </a:r>
          <a:r>
            <a:rPr lang="en-US" sz="1200" kern="1200" dirty="0" err="1" smtClean="0"/>
            <a:t>para</a:t>
          </a:r>
          <a:r>
            <a:rPr lang="en-US" sz="1200" kern="1200" dirty="0" smtClean="0"/>
            <a:t> </a:t>
          </a:r>
          <a:r>
            <a:rPr lang="en-US" sz="1200" kern="1200" dirty="0" err="1" smtClean="0"/>
            <a:t>crear</a:t>
          </a:r>
          <a:r>
            <a:rPr lang="en-US" sz="1200" kern="1200" dirty="0" smtClean="0"/>
            <a:t> </a:t>
          </a:r>
          <a:r>
            <a:rPr lang="en-US" sz="1200" kern="1200" dirty="0" err="1" smtClean="0"/>
            <a:t>intercambios</a:t>
          </a:r>
          <a:r>
            <a:rPr lang="en-US" sz="1200" kern="1200" dirty="0" smtClean="0"/>
            <a:t> </a:t>
          </a:r>
          <a:r>
            <a:rPr lang="en-US" sz="1200" kern="1200" dirty="0" err="1" smtClean="0"/>
            <a:t>que</a:t>
          </a:r>
          <a:r>
            <a:rPr lang="en-US" sz="1200" kern="1200" dirty="0" smtClean="0"/>
            <a:t> </a:t>
          </a:r>
          <a:r>
            <a:rPr lang="en-US" sz="1200" kern="1200" dirty="0" err="1" smtClean="0"/>
            <a:t>satisfagan</a:t>
          </a:r>
          <a:r>
            <a:rPr lang="en-US" sz="1200" kern="1200" dirty="0" smtClean="0"/>
            <a:t> </a:t>
          </a:r>
          <a:r>
            <a:rPr lang="en-US" sz="1200" kern="1200" dirty="0" err="1" smtClean="0"/>
            <a:t>objetivos</a:t>
          </a:r>
          <a:r>
            <a:rPr lang="en-US" sz="1200" kern="1200" dirty="0" smtClean="0"/>
            <a:t> </a:t>
          </a:r>
          <a:r>
            <a:rPr lang="en-US" sz="1200" kern="1200" dirty="0" err="1" smtClean="0"/>
            <a:t>individuales</a:t>
          </a:r>
          <a:r>
            <a:rPr lang="en-US" sz="1200" kern="1200" dirty="0" smtClean="0"/>
            <a:t> y </a:t>
          </a:r>
          <a:r>
            <a:rPr lang="en-US" sz="1200" kern="1200" dirty="0" err="1" smtClean="0"/>
            <a:t>organizaciones</a:t>
          </a:r>
          <a:r>
            <a:rPr lang="en-US" sz="1200" kern="1200" dirty="0" smtClean="0"/>
            <a:t>”. </a:t>
          </a:r>
          <a:endParaRPr lang="es-ES" sz="1200" kern="1200" dirty="0"/>
        </a:p>
      </dsp:txBody>
      <dsp:txXfrm rot="-5400000">
        <a:off x="882465" y="1188424"/>
        <a:ext cx="7171422" cy="739429"/>
      </dsp:txXfrm>
    </dsp:sp>
    <dsp:sp modelId="{E4D6AFEE-B45A-2F48-BF1F-91E919E7E353}">
      <dsp:nvSpPr>
        <dsp:cNvPr id="0" name=""/>
        <dsp:cNvSpPr/>
      </dsp:nvSpPr>
      <dsp:spPr>
        <a:xfrm rot="5400000">
          <a:off x="-189099" y="2482706"/>
          <a:ext cx="1260663" cy="882464"/>
        </a:xfrm>
        <a:prstGeom prst="chevron">
          <a:avLst/>
        </a:prstGeom>
        <a:gradFill rotWithShape="0">
          <a:gsLst>
            <a:gs pos="0">
              <a:schemeClr val="accent4">
                <a:hueOff val="0"/>
                <a:satOff val="0"/>
                <a:lumOff val="0"/>
                <a:alphaOff val="0"/>
                <a:shade val="63000"/>
              </a:schemeClr>
            </a:gs>
            <a:gs pos="30000">
              <a:schemeClr val="accent4">
                <a:hueOff val="0"/>
                <a:satOff val="0"/>
                <a:lumOff val="0"/>
                <a:alphaOff val="0"/>
                <a:shade val="90000"/>
                <a:satMod val="110000"/>
              </a:schemeClr>
            </a:gs>
            <a:gs pos="45000">
              <a:schemeClr val="accent4">
                <a:hueOff val="0"/>
                <a:satOff val="0"/>
                <a:lumOff val="0"/>
                <a:alphaOff val="0"/>
                <a:shade val="100000"/>
                <a:satMod val="118000"/>
              </a:schemeClr>
            </a:gs>
            <a:gs pos="55000">
              <a:schemeClr val="accent4">
                <a:hueOff val="0"/>
                <a:satOff val="0"/>
                <a:lumOff val="0"/>
                <a:alphaOff val="0"/>
                <a:shade val="100000"/>
                <a:satMod val="118000"/>
              </a:schemeClr>
            </a:gs>
            <a:gs pos="73000">
              <a:schemeClr val="accent4">
                <a:hueOff val="0"/>
                <a:satOff val="0"/>
                <a:lumOff val="0"/>
                <a:alphaOff val="0"/>
                <a:shade val="90000"/>
                <a:satMod val="110000"/>
              </a:schemeClr>
            </a:gs>
            <a:gs pos="100000">
              <a:schemeClr val="accent4">
                <a:hueOff val="0"/>
                <a:satOff val="0"/>
                <a:lumOff val="0"/>
                <a:alphaOff val="0"/>
                <a:shade val="63000"/>
              </a:schemeClr>
            </a:gs>
          </a:gsLst>
          <a:lin ang="950000" scaled="1"/>
        </a:gradFill>
        <a:ln w="9525" cap="flat" cmpd="sng" algn="ctr">
          <a:solidFill>
            <a:schemeClr val="accent4">
              <a:hueOff val="0"/>
              <a:satOff val="0"/>
              <a:lumOff val="0"/>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s-ES" sz="1400" kern="1200" dirty="0" smtClean="0"/>
            <a:t>1964</a:t>
          </a:r>
          <a:endParaRPr lang="es-ES" sz="1400" kern="1200" dirty="0"/>
        </a:p>
      </dsp:txBody>
      <dsp:txXfrm rot="-5400000">
        <a:off x="1" y="2734838"/>
        <a:ext cx="882464" cy="378199"/>
      </dsp:txXfrm>
    </dsp:sp>
    <dsp:sp modelId="{7914A9AF-79C0-E046-BA98-A1E800923DAC}">
      <dsp:nvSpPr>
        <dsp:cNvPr id="0" name=""/>
        <dsp:cNvSpPr/>
      </dsp:nvSpPr>
      <dsp:spPr>
        <a:xfrm rot="5400000">
          <a:off x="4078460" y="-902388"/>
          <a:ext cx="819431" cy="7211423"/>
        </a:xfrm>
        <a:prstGeom prst="round2SameRect">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smtClean="0"/>
            <a:t>McCarthy </a:t>
          </a:r>
          <a:r>
            <a:rPr lang="en-US" sz="1200" kern="1200" dirty="0" err="1" smtClean="0"/>
            <a:t>conceptúa</a:t>
          </a:r>
          <a:r>
            <a:rPr lang="en-US" sz="1200" kern="1200" dirty="0" smtClean="0"/>
            <a:t> la </a:t>
          </a:r>
          <a:r>
            <a:rPr lang="en-US" sz="1200" kern="1200" dirty="0" err="1" smtClean="0"/>
            <a:t>disciplina</a:t>
          </a:r>
          <a:r>
            <a:rPr lang="en-US" sz="1200" kern="1200" dirty="0" smtClean="0"/>
            <a:t> </a:t>
          </a:r>
          <a:r>
            <a:rPr lang="en-US" sz="1200" kern="1200" dirty="0" err="1" smtClean="0"/>
            <a:t>como</a:t>
          </a:r>
          <a:r>
            <a:rPr lang="en-US" sz="1200" kern="1200" dirty="0" smtClean="0"/>
            <a:t> el </a:t>
          </a:r>
          <a:r>
            <a:rPr lang="en-US" sz="1200" kern="1200" dirty="0" err="1" smtClean="0"/>
            <a:t>área</a:t>
          </a:r>
          <a:r>
            <a:rPr lang="en-US" sz="1200" kern="1200" dirty="0" smtClean="0"/>
            <a:t> </a:t>
          </a:r>
          <a:r>
            <a:rPr lang="en-US" sz="1200" kern="1200" dirty="0" err="1" smtClean="0"/>
            <a:t>que</a:t>
          </a:r>
          <a:r>
            <a:rPr lang="en-US" sz="1200" kern="1200" dirty="0" smtClean="0"/>
            <a:t> decide los </a:t>
          </a:r>
          <a:r>
            <a:rPr lang="en-US" sz="1200" kern="1200" dirty="0" err="1" smtClean="0"/>
            <a:t>productos</a:t>
          </a:r>
          <a:r>
            <a:rPr lang="en-US" sz="1200" kern="1200" dirty="0" smtClean="0"/>
            <a:t> a </a:t>
          </a:r>
          <a:r>
            <a:rPr lang="en-US" sz="1200" kern="1200" dirty="0" err="1" smtClean="0"/>
            <a:t>fabricar</a:t>
          </a:r>
          <a:r>
            <a:rPr lang="en-US" sz="1200" kern="1200" dirty="0" smtClean="0"/>
            <a:t>, los </a:t>
          </a:r>
          <a:r>
            <a:rPr lang="en-US" sz="1200" kern="1200" dirty="0" err="1" smtClean="0"/>
            <a:t>preciosque</a:t>
          </a:r>
          <a:r>
            <a:rPr lang="en-US" sz="1200" kern="1200" dirty="0" smtClean="0"/>
            <a:t> </a:t>
          </a:r>
          <a:r>
            <a:rPr lang="en-US" sz="1200" kern="1200" dirty="0" err="1" smtClean="0"/>
            <a:t>tendrán</a:t>
          </a:r>
          <a:r>
            <a:rPr lang="en-US" sz="1200" kern="1200" dirty="0" smtClean="0"/>
            <a:t> y </a:t>
          </a:r>
          <a:r>
            <a:rPr lang="en-US" sz="1200" kern="1200" dirty="0" err="1" smtClean="0"/>
            <a:t>dónde</a:t>
          </a:r>
          <a:r>
            <a:rPr lang="en-US" sz="1200" kern="1200" dirty="0" smtClean="0"/>
            <a:t> y </a:t>
          </a:r>
          <a:r>
            <a:rPr lang="en-US" sz="1200" kern="1200" dirty="0" err="1" smtClean="0"/>
            <a:t>cómo</a:t>
          </a:r>
          <a:r>
            <a:rPr lang="en-US" sz="1200" kern="1200" dirty="0" smtClean="0"/>
            <a:t> </a:t>
          </a:r>
          <a:r>
            <a:rPr lang="en-US" sz="1200" kern="1200" dirty="0" err="1" smtClean="0"/>
            <a:t>venderse</a:t>
          </a:r>
          <a:r>
            <a:rPr lang="en-US" sz="1200" kern="1200" dirty="0" smtClean="0"/>
            <a:t> (4p’s del </a:t>
          </a:r>
          <a:r>
            <a:rPr lang="en-US" sz="1200" kern="1200" dirty="0" err="1" smtClean="0"/>
            <a:t>mkt</a:t>
          </a:r>
          <a:r>
            <a:rPr lang="en-US" sz="1200" kern="1200" dirty="0" smtClean="0"/>
            <a:t>)</a:t>
          </a:r>
          <a:endParaRPr lang="es-ES_tradnl" sz="1200" kern="1200" dirty="0"/>
        </a:p>
      </dsp:txBody>
      <dsp:txXfrm rot="-5400000">
        <a:off x="882465" y="2333608"/>
        <a:ext cx="7171422" cy="739429"/>
      </dsp:txXfrm>
    </dsp:sp>
    <dsp:sp modelId="{74106F29-FC26-F143-B220-044828511108}">
      <dsp:nvSpPr>
        <dsp:cNvPr id="0" name=""/>
        <dsp:cNvSpPr/>
      </dsp:nvSpPr>
      <dsp:spPr>
        <a:xfrm rot="5400000">
          <a:off x="-189099" y="3627890"/>
          <a:ext cx="1260663" cy="882464"/>
        </a:xfrm>
        <a:prstGeom prst="chevron">
          <a:avLst/>
        </a:prstGeom>
        <a:gradFill rotWithShape="0">
          <a:gsLst>
            <a:gs pos="0">
              <a:schemeClr val="accent5">
                <a:hueOff val="0"/>
                <a:satOff val="0"/>
                <a:lumOff val="0"/>
                <a:alphaOff val="0"/>
                <a:shade val="63000"/>
              </a:schemeClr>
            </a:gs>
            <a:gs pos="30000">
              <a:schemeClr val="accent5">
                <a:hueOff val="0"/>
                <a:satOff val="0"/>
                <a:lumOff val="0"/>
                <a:alphaOff val="0"/>
                <a:shade val="90000"/>
                <a:satMod val="110000"/>
              </a:schemeClr>
            </a:gs>
            <a:gs pos="45000">
              <a:schemeClr val="accent5">
                <a:hueOff val="0"/>
                <a:satOff val="0"/>
                <a:lumOff val="0"/>
                <a:alphaOff val="0"/>
                <a:shade val="100000"/>
                <a:satMod val="118000"/>
              </a:schemeClr>
            </a:gs>
            <a:gs pos="55000">
              <a:schemeClr val="accent5">
                <a:hueOff val="0"/>
                <a:satOff val="0"/>
                <a:lumOff val="0"/>
                <a:alphaOff val="0"/>
                <a:shade val="100000"/>
                <a:satMod val="118000"/>
              </a:schemeClr>
            </a:gs>
            <a:gs pos="73000">
              <a:schemeClr val="accent5">
                <a:hueOff val="0"/>
                <a:satOff val="0"/>
                <a:lumOff val="0"/>
                <a:alphaOff val="0"/>
                <a:shade val="90000"/>
                <a:satMod val="110000"/>
              </a:schemeClr>
            </a:gs>
            <a:gs pos="100000">
              <a:schemeClr val="accent5">
                <a:hueOff val="0"/>
                <a:satOff val="0"/>
                <a:lumOff val="0"/>
                <a:alphaOff val="0"/>
                <a:shade val="63000"/>
              </a:schemeClr>
            </a:gs>
          </a:gsLst>
          <a:lin ang="950000" scaled="1"/>
        </a:gradFill>
        <a:ln w="9525" cap="flat" cmpd="sng" algn="ctr">
          <a:solidFill>
            <a:schemeClr val="accent5">
              <a:hueOff val="0"/>
              <a:satOff val="0"/>
              <a:lumOff val="0"/>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s-ES" sz="1400" kern="1200" dirty="0" smtClean="0"/>
            <a:t>1965</a:t>
          </a:r>
          <a:endParaRPr lang="es-ES" sz="1400" kern="1200" dirty="0"/>
        </a:p>
      </dsp:txBody>
      <dsp:txXfrm rot="-5400000">
        <a:off x="1" y="3880022"/>
        <a:ext cx="882464" cy="378199"/>
      </dsp:txXfrm>
    </dsp:sp>
    <dsp:sp modelId="{4F8305C0-298C-A74B-95CD-D639FF3150F5}">
      <dsp:nvSpPr>
        <dsp:cNvPr id="0" name=""/>
        <dsp:cNvSpPr/>
      </dsp:nvSpPr>
      <dsp:spPr>
        <a:xfrm rot="5400000">
          <a:off x="4078460" y="155688"/>
          <a:ext cx="819431" cy="7211423"/>
        </a:xfrm>
        <a:prstGeom prst="round2SameRect">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smtClean="0"/>
            <a:t>El Marketing Staff of the Ohio State University introduce la </a:t>
          </a:r>
          <a:r>
            <a:rPr lang="en-US" sz="1200" kern="1200" dirty="0" err="1" smtClean="0"/>
            <a:t>consideración</a:t>
          </a:r>
          <a:r>
            <a:rPr lang="en-US" sz="1200" kern="1200" dirty="0" smtClean="0"/>
            <a:t> del marketing </a:t>
          </a:r>
          <a:r>
            <a:rPr lang="en-US" sz="1200" kern="1200" dirty="0" err="1" smtClean="0"/>
            <a:t>como</a:t>
          </a:r>
          <a:r>
            <a:rPr lang="en-US" sz="1200" kern="1200" dirty="0" smtClean="0"/>
            <a:t> un </a:t>
          </a:r>
          <a:r>
            <a:rPr lang="en-US" sz="1200" kern="1200" dirty="0" err="1" smtClean="0"/>
            <a:t>proceso</a:t>
          </a:r>
          <a:r>
            <a:rPr lang="en-US" sz="1200" kern="1200" dirty="0" smtClean="0"/>
            <a:t> social</a:t>
          </a:r>
          <a:endParaRPr lang="es-ES" sz="1200" kern="1200" dirty="0"/>
        </a:p>
      </dsp:txBody>
      <dsp:txXfrm rot="-5400000">
        <a:off x="882465" y="3391685"/>
        <a:ext cx="7171422" cy="739429"/>
      </dsp:txXfrm>
    </dsp:sp>
    <dsp:sp modelId="{97355287-9BC3-A645-B564-BE74C8AE4507}">
      <dsp:nvSpPr>
        <dsp:cNvPr id="0" name=""/>
        <dsp:cNvSpPr/>
      </dsp:nvSpPr>
      <dsp:spPr>
        <a:xfrm rot="5400000">
          <a:off x="-189099" y="4773073"/>
          <a:ext cx="1260663" cy="882464"/>
        </a:xfrm>
        <a:prstGeom prst="chevron">
          <a:avLst/>
        </a:prstGeom>
        <a:gradFill rotWithShape="0">
          <a:gsLst>
            <a:gs pos="0">
              <a:schemeClr val="accent6">
                <a:hueOff val="0"/>
                <a:satOff val="0"/>
                <a:lumOff val="0"/>
                <a:alphaOff val="0"/>
                <a:shade val="63000"/>
              </a:schemeClr>
            </a:gs>
            <a:gs pos="30000">
              <a:schemeClr val="accent6">
                <a:hueOff val="0"/>
                <a:satOff val="0"/>
                <a:lumOff val="0"/>
                <a:alphaOff val="0"/>
                <a:shade val="90000"/>
                <a:satMod val="110000"/>
              </a:schemeClr>
            </a:gs>
            <a:gs pos="45000">
              <a:schemeClr val="accent6">
                <a:hueOff val="0"/>
                <a:satOff val="0"/>
                <a:lumOff val="0"/>
                <a:alphaOff val="0"/>
                <a:shade val="100000"/>
                <a:satMod val="118000"/>
              </a:schemeClr>
            </a:gs>
            <a:gs pos="55000">
              <a:schemeClr val="accent6">
                <a:hueOff val="0"/>
                <a:satOff val="0"/>
                <a:lumOff val="0"/>
                <a:alphaOff val="0"/>
                <a:shade val="100000"/>
                <a:satMod val="118000"/>
              </a:schemeClr>
            </a:gs>
            <a:gs pos="73000">
              <a:schemeClr val="accent6">
                <a:hueOff val="0"/>
                <a:satOff val="0"/>
                <a:lumOff val="0"/>
                <a:alphaOff val="0"/>
                <a:shade val="90000"/>
                <a:satMod val="110000"/>
              </a:schemeClr>
            </a:gs>
            <a:gs pos="100000">
              <a:schemeClr val="accent6">
                <a:hueOff val="0"/>
                <a:satOff val="0"/>
                <a:lumOff val="0"/>
                <a:alphaOff val="0"/>
                <a:shade val="63000"/>
              </a:schemeClr>
            </a:gs>
          </a:gsLst>
          <a:lin ang="950000" scaled="1"/>
        </a:gradFill>
        <a:ln w="9525" cap="flat" cmpd="sng" algn="ctr">
          <a:solidFill>
            <a:schemeClr val="accent6">
              <a:hueOff val="0"/>
              <a:satOff val="0"/>
              <a:lumOff val="0"/>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s-ES" sz="1400" kern="1200" dirty="0" smtClean="0"/>
            <a:t>1980</a:t>
          </a:r>
          <a:endParaRPr lang="es-ES" sz="1400" kern="1200" dirty="0"/>
        </a:p>
      </dsp:txBody>
      <dsp:txXfrm rot="-5400000">
        <a:off x="1" y="5025205"/>
        <a:ext cx="882464" cy="378199"/>
      </dsp:txXfrm>
    </dsp:sp>
    <dsp:sp modelId="{DA9FE4DB-5110-0F4C-B9F3-1475E3AF12B5}">
      <dsp:nvSpPr>
        <dsp:cNvPr id="0" name=""/>
        <dsp:cNvSpPr/>
      </dsp:nvSpPr>
      <dsp:spPr>
        <a:xfrm rot="5400000">
          <a:off x="4078460" y="1387977"/>
          <a:ext cx="819431" cy="7211423"/>
        </a:xfrm>
        <a:prstGeom prst="round2SameRect">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smtClean="0"/>
            <a:t>Las </a:t>
          </a:r>
          <a:r>
            <a:rPr lang="en-US" sz="1200" kern="1200" dirty="0" err="1" smtClean="0"/>
            <a:t>organizaciones</a:t>
          </a:r>
          <a:r>
            <a:rPr lang="en-US" sz="1200" kern="1200" dirty="0" smtClean="0"/>
            <a:t> </a:t>
          </a:r>
          <a:r>
            <a:rPr lang="en-US" sz="1200" kern="1200" dirty="0" err="1" smtClean="0"/>
            <a:t>descubren</a:t>
          </a:r>
          <a:r>
            <a:rPr lang="en-US" sz="1200" kern="1200" dirty="0" smtClean="0"/>
            <a:t> </a:t>
          </a:r>
          <a:r>
            <a:rPr lang="en-US" sz="1200" kern="1200" dirty="0" err="1" smtClean="0"/>
            <a:t>que</a:t>
          </a:r>
          <a:r>
            <a:rPr lang="en-US" sz="1200" kern="1200" dirty="0" smtClean="0"/>
            <a:t> </a:t>
          </a:r>
          <a:r>
            <a:rPr lang="en-US" sz="1200" kern="1200" dirty="0" err="1" smtClean="0"/>
            <a:t>las</a:t>
          </a:r>
          <a:r>
            <a:rPr lang="en-US" sz="1200" kern="1200" dirty="0" smtClean="0"/>
            <a:t> </a:t>
          </a:r>
          <a:r>
            <a:rPr lang="en-US" sz="1200" kern="1200" dirty="0" err="1" smtClean="0"/>
            <a:t>ventas</a:t>
          </a:r>
          <a:r>
            <a:rPr lang="en-US" sz="1200" kern="1200" dirty="0" smtClean="0"/>
            <a:t> </a:t>
          </a:r>
          <a:r>
            <a:rPr lang="en-US" sz="1200" kern="1200" dirty="0" err="1" smtClean="0"/>
            <a:t>crecen</a:t>
          </a:r>
          <a:r>
            <a:rPr lang="en-US" sz="1200" kern="1200" dirty="0" smtClean="0"/>
            <a:t> </a:t>
          </a:r>
          <a:r>
            <a:rPr lang="en-US" sz="1200" kern="1200" dirty="0" err="1" smtClean="0"/>
            <a:t>pero</a:t>
          </a:r>
          <a:r>
            <a:rPr lang="en-US" sz="1200" kern="1200" dirty="0" smtClean="0"/>
            <a:t> los </a:t>
          </a:r>
          <a:r>
            <a:rPr lang="en-US" sz="1200" kern="1200" dirty="0" err="1" smtClean="0"/>
            <a:t>mercados</a:t>
          </a:r>
          <a:r>
            <a:rPr lang="en-US" sz="1200" kern="1200" dirty="0" smtClean="0"/>
            <a:t> no.</a:t>
          </a:r>
          <a:endParaRPr lang="es-ES_tradnl" sz="1200" kern="1200" dirty="0"/>
        </a:p>
        <a:p>
          <a:pPr marL="114300" lvl="1" indent="-114300" algn="l" defTabSz="533400">
            <a:lnSpc>
              <a:spcPct val="90000"/>
            </a:lnSpc>
            <a:spcBef>
              <a:spcPct val="0"/>
            </a:spcBef>
            <a:spcAft>
              <a:spcPct val="15000"/>
            </a:spcAft>
            <a:buChar char="••"/>
          </a:pPr>
          <a:r>
            <a:rPr lang="en-US" sz="1200" kern="1200" dirty="0" err="1" smtClean="0"/>
            <a:t>Tienen</a:t>
          </a:r>
          <a:r>
            <a:rPr lang="en-US" sz="1200" kern="1200" dirty="0" smtClean="0"/>
            <a:t> </a:t>
          </a:r>
          <a:r>
            <a:rPr lang="en-US" sz="1200" kern="1200" dirty="0" err="1" smtClean="0"/>
            <a:t>que</a:t>
          </a:r>
          <a:r>
            <a:rPr lang="en-US" sz="1200" kern="1200" dirty="0" smtClean="0"/>
            <a:t> </a:t>
          </a:r>
          <a:r>
            <a:rPr lang="en-US" sz="1200" kern="1200" dirty="0" err="1" smtClean="0"/>
            <a:t>cubrir</a:t>
          </a:r>
          <a:r>
            <a:rPr lang="en-US" sz="1200" kern="1200" dirty="0" smtClean="0"/>
            <a:t> con </a:t>
          </a:r>
          <a:r>
            <a:rPr lang="en-US" sz="1200" kern="1200" dirty="0" err="1" smtClean="0"/>
            <a:t>expectativas</a:t>
          </a:r>
          <a:r>
            <a:rPr lang="en-US" sz="1200" kern="1200" dirty="0" smtClean="0"/>
            <a:t> </a:t>
          </a:r>
          <a:r>
            <a:rPr lang="en-US" sz="1200" kern="1200" dirty="0" err="1" smtClean="0"/>
            <a:t>cada</a:t>
          </a:r>
          <a:r>
            <a:rPr lang="en-US" sz="1200" kern="1200" dirty="0" smtClean="0"/>
            <a:t> </a:t>
          </a:r>
          <a:r>
            <a:rPr lang="en-US" sz="1200" kern="1200" dirty="0" err="1" smtClean="0"/>
            <a:t>vez</a:t>
          </a:r>
          <a:r>
            <a:rPr lang="en-US" sz="1200" kern="1200" dirty="0" smtClean="0"/>
            <a:t> </a:t>
          </a:r>
          <a:r>
            <a:rPr lang="en-US" sz="1200" kern="1200" dirty="0" err="1" smtClean="0"/>
            <a:t>más</a:t>
          </a:r>
          <a:r>
            <a:rPr lang="en-US" sz="1200" kern="1200" dirty="0" smtClean="0"/>
            <a:t> </a:t>
          </a:r>
          <a:r>
            <a:rPr lang="en-US" sz="1200" kern="1200" dirty="0" err="1" smtClean="0"/>
            <a:t>específicas</a:t>
          </a:r>
          <a:r>
            <a:rPr lang="en-US" sz="1200" kern="1200" dirty="0" smtClean="0"/>
            <a:t>. (</a:t>
          </a:r>
          <a:r>
            <a:rPr lang="en-US" sz="1200" kern="1200" dirty="0" err="1" smtClean="0"/>
            <a:t>mercadotecnia</a:t>
          </a:r>
          <a:r>
            <a:rPr lang="en-US" sz="1200" kern="1200" dirty="0" smtClean="0"/>
            <a:t> de </a:t>
          </a:r>
          <a:r>
            <a:rPr lang="en-US" sz="1200" kern="1200" dirty="0" err="1" smtClean="0"/>
            <a:t>nicho</a:t>
          </a:r>
          <a:r>
            <a:rPr lang="en-US" sz="1200" kern="1200" dirty="0" smtClean="0"/>
            <a:t>)</a:t>
          </a:r>
          <a:endParaRPr lang="es-ES_tradnl" sz="1200" kern="1200" dirty="0"/>
        </a:p>
      </dsp:txBody>
      <dsp:txXfrm rot="-5400000">
        <a:off x="882465" y="4623974"/>
        <a:ext cx="7171422" cy="73942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206121-BC0D-AA4D-B79A-437DF35E992A}">
      <dsp:nvSpPr>
        <dsp:cNvPr id="0" name=""/>
        <dsp:cNvSpPr/>
      </dsp:nvSpPr>
      <dsp:spPr>
        <a:xfrm rot="5400000">
          <a:off x="-181342" y="182325"/>
          <a:ext cx="1208948" cy="846263"/>
        </a:xfrm>
        <a:prstGeom prst="chevron">
          <a:avLst/>
        </a:prstGeom>
        <a:gradFill rotWithShape="0">
          <a:gsLst>
            <a:gs pos="0">
              <a:schemeClr val="accent2">
                <a:hueOff val="0"/>
                <a:satOff val="0"/>
                <a:lumOff val="0"/>
                <a:alphaOff val="0"/>
                <a:shade val="63000"/>
              </a:schemeClr>
            </a:gs>
            <a:gs pos="30000">
              <a:schemeClr val="accent2">
                <a:hueOff val="0"/>
                <a:satOff val="0"/>
                <a:lumOff val="0"/>
                <a:alphaOff val="0"/>
                <a:shade val="90000"/>
                <a:satMod val="110000"/>
              </a:schemeClr>
            </a:gs>
            <a:gs pos="45000">
              <a:schemeClr val="accent2">
                <a:hueOff val="0"/>
                <a:satOff val="0"/>
                <a:lumOff val="0"/>
                <a:alphaOff val="0"/>
                <a:shade val="100000"/>
                <a:satMod val="118000"/>
              </a:schemeClr>
            </a:gs>
            <a:gs pos="55000">
              <a:schemeClr val="accent2">
                <a:hueOff val="0"/>
                <a:satOff val="0"/>
                <a:lumOff val="0"/>
                <a:alphaOff val="0"/>
                <a:shade val="100000"/>
                <a:satMod val="118000"/>
              </a:schemeClr>
            </a:gs>
            <a:gs pos="73000">
              <a:schemeClr val="accent2">
                <a:hueOff val="0"/>
                <a:satOff val="0"/>
                <a:lumOff val="0"/>
                <a:alphaOff val="0"/>
                <a:shade val="90000"/>
                <a:satMod val="110000"/>
              </a:schemeClr>
            </a:gs>
            <a:gs pos="100000">
              <a:schemeClr val="accent2">
                <a:hueOff val="0"/>
                <a:satOff val="0"/>
                <a:lumOff val="0"/>
                <a:alphaOff val="0"/>
                <a:shade val="63000"/>
              </a:schemeClr>
            </a:gs>
          </a:gsLst>
          <a:lin ang="950000" scaled="1"/>
        </a:gradFill>
        <a:ln w="9525" cap="flat" cmpd="sng" algn="ctr">
          <a:solidFill>
            <a:schemeClr val="accent2">
              <a:hueOff val="0"/>
              <a:satOff val="0"/>
              <a:lumOff val="0"/>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s-ES" sz="1400" kern="1200" dirty="0" smtClean="0"/>
            <a:t>1990- 2000</a:t>
          </a:r>
          <a:endParaRPr lang="es-ES" sz="1400" kern="1200" dirty="0"/>
        </a:p>
      </dsp:txBody>
      <dsp:txXfrm rot="-5400000">
        <a:off x="1" y="424115"/>
        <a:ext cx="846263" cy="362685"/>
      </dsp:txXfrm>
    </dsp:sp>
    <dsp:sp modelId="{4D4962EC-2C05-DD43-96A3-FC8EDBE668E7}">
      <dsp:nvSpPr>
        <dsp:cNvPr id="0" name=""/>
        <dsp:cNvSpPr/>
      </dsp:nvSpPr>
      <dsp:spPr>
        <a:xfrm rot="5400000">
          <a:off x="3866390" y="-3019142"/>
          <a:ext cx="785816" cy="6826069"/>
        </a:xfrm>
        <a:prstGeom prst="round2Same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s-ES" sz="1400" kern="1200" dirty="0" smtClean="0"/>
            <a:t>Surgen nuevas </a:t>
          </a:r>
          <a:r>
            <a:rPr lang="es-MX" sz="1400" kern="1200" dirty="0" smtClean="0"/>
            <a:t>teorías como Benchmarking, marketing social, marketing global, la comunicación de marketing integrado y el </a:t>
          </a:r>
          <a:r>
            <a:rPr lang="es-MX" sz="1400" i="1" kern="1200" dirty="0" smtClean="0"/>
            <a:t>merchandising.</a:t>
          </a:r>
          <a:endParaRPr lang="es-ES" sz="1400" kern="1200" dirty="0"/>
        </a:p>
      </dsp:txBody>
      <dsp:txXfrm rot="-5400000">
        <a:off x="846264" y="39344"/>
        <a:ext cx="6787709" cy="709096"/>
      </dsp:txXfrm>
    </dsp:sp>
    <dsp:sp modelId="{7C70AE8D-BF98-1345-BB85-D51D085B5D4D}">
      <dsp:nvSpPr>
        <dsp:cNvPr id="0" name=""/>
        <dsp:cNvSpPr/>
      </dsp:nvSpPr>
      <dsp:spPr>
        <a:xfrm rot="5400000">
          <a:off x="-181342" y="1275271"/>
          <a:ext cx="1208948" cy="846263"/>
        </a:xfrm>
        <a:prstGeom prst="chevron">
          <a:avLst/>
        </a:prstGeom>
        <a:gradFill rotWithShape="0">
          <a:gsLst>
            <a:gs pos="0">
              <a:schemeClr val="accent3">
                <a:hueOff val="0"/>
                <a:satOff val="0"/>
                <a:lumOff val="0"/>
                <a:alphaOff val="0"/>
                <a:shade val="63000"/>
              </a:schemeClr>
            </a:gs>
            <a:gs pos="30000">
              <a:schemeClr val="accent3">
                <a:hueOff val="0"/>
                <a:satOff val="0"/>
                <a:lumOff val="0"/>
                <a:alphaOff val="0"/>
                <a:shade val="90000"/>
                <a:satMod val="110000"/>
              </a:schemeClr>
            </a:gs>
            <a:gs pos="45000">
              <a:schemeClr val="accent3">
                <a:hueOff val="0"/>
                <a:satOff val="0"/>
                <a:lumOff val="0"/>
                <a:alphaOff val="0"/>
                <a:shade val="100000"/>
                <a:satMod val="118000"/>
              </a:schemeClr>
            </a:gs>
            <a:gs pos="55000">
              <a:schemeClr val="accent3">
                <a:hueOff val="0"/>
                <a:satOff val="0"/>
                <a:lumOff val="0"/>
                <a:alphaOff val="0"/>
                <a:shade val="100000"/>
                <a:satMod val="118000"/>
              </a:schemeClr>
            </a:gs>
            <a:gs pos="73000">
              <a:schemeClr val="accent3">
                <a:hueOff val="0"/>
                <a:satOff val="0"/>
                <a:lumOff val="0"/>
                <a:alphaOff val="0"/>
                <a:shade val="90000"/>
                <a:satMod val="110000"/>
              </a:schemeClr>
            </a:gs>
            <a:gs pos="100000">
              <a:schemeClr val="accent3">
                <a:hueOff val="0"/>
                <a:satOff val="0"/>
                <a:lumOff val="0"/>
                <a:alphaOff val="0"/>
                <a:shade val="63000"/>
              </a:schemeClr>
            </a:gs>
          </a:gsLst>
          <a:lin ang="950000" scaled="1"/>
        </a:gradFill>
        <a:ln w="9525" cap="flat" cmpd="sng" algn="ctr">
          <a:solidFill>
            <a:schemeClr val="accent3">
              <a:hueOff val="0"/>
              <a:satOff val="0"/>
              <a:lumOff val="0"/>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s-ES" sz="1400" kern="1200" dirty="0" smtClean="0"/>
            <a:t>1990</a:t>
          </a:r>
          <a:endParaRPr lang="es-ES" sz="1400" kern="1200" dirty="0"/>
        </a:p>
      </dsp:txBody>
      <dsp:txXfrm rot="-5400000">
        <a:off x="1" y="1517061"/>
        <a:ext cx="846263" cy="362685"/>
      </dsp:txXfrm>
    </dsp:sp>
    <dsp:sp modelId="{5BE8D35B-48C7-1C40-84A6-FB9207C416FF}">
      <dsp:nvSpPr>
        <dsp:cNvPr id="0" name=""/>
        <dsp:cNvSpPr/>
      </dsp:nvSpPr>
      <dsp:spPr>
        <a:xfrm rot="5400000">
          <a:off x="3866390" y="-1926197"/>
          <a:ext cx="785816" cy="6826069"/>
        </a:xfrm>
        <a:prstGeom prst="round2Same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smtClean="0"/>
            <a:t>TLC </a:t>
          </a:r>
          <a:r>
            <a:rPr lang="en-US" sz="1400" kern="1200" dirty="0" err="1" smtClean="0"/>
            <a:t>ayudó</a:t>
          </a:r>
          <a:r>
            <a:rPr lang="en-US" sz="1400" kern="1200" dirty="0" smtClean="0"/>
            <a:t> al </a:t>
          </a:r>
          <a:r>
            <a:rPr lang="en-US" sz="1400" kern="1200" dirty="0" err="1" smtClean="0"/>
            <a:t>comercio</a:t>
          </a:r>
          <a:r>
            <a:rPr lang="en-US" sz="1400" kern="1200" dirty="0" smtClean="0"/>
            <a:t> al </a:t>
          </a:r>
          <a:r>
            <a:rPr lang="en-US" sz="1400" kern="1200" dirty="0" err="1" smtClean="0"/>
            <a:t>estimular</a:t>
          </a:r>
          <a:r>
            <a:rPr lang="en-US" sz="1400" kern="1200" dirty="0" smtClean="0"/>
            <a:t> </a:t>
          </a:r>
          <a:r>
            <a:rPr lang="en-US" sz="1400" kern="1200" dirty="0" err="1" smtClean="0"/>
            <a:t>las</a:t>
          </a:r>
          <a:r>
            <a:rPr lang="en-US" sz="1400" kern="1200" dirty="0" smtClean="0"/>
            <a:t> </a:t>
          </a:r>
          <a:r>
            <a:rPr lang="en-US" sz="1400" kern="1200" dirty="0" err="1" smtClean="0"/>
            <a:t>exportaciones</a:t>
          </a:r>
          <a:r>
            <a:rPr lang="en-US" sz="1400" kern="1200" dirty="0" smtClean="0"/>
            <a:t>, </a:t>
          </a:r>
          <a:r>
            <a:rPr lang="en-US" sz="1400" kern="1200" dirty="0" err="1" smtClean="0"/>
            <a:t>haciendo</a:t>
          </a:r>
          <a:r>
            <a:rPr lang="en-US" sz="1400" kern="1200" dirty="0" smtClean="0"/>
            <a:t> </a:t>
          </a:r>
          <a:r>
            <a:rPr lang="en-US" sz="1400" kern="1200" dirty="0" err="1" smtClean="0"/>
            <a:t>así</a:t>
          </a:r>
          <a:r>
            <a:rPr lang="en-US" sz="1400" kern="1200" dirty="0" smtClean="0"/>
            <a:t> </a:t>
          </a:r>
          <a:r>
            <a:rPr lang="en-US" sz="1400" kern="1200" dirty="0" err="1" smtClean="0"/>
            <a:t>que</a:t>
          </a:r>
          <a:r>
            <a:rPr lang="en-US" sz="1400" kern="1200" dirty="0" smtClean="0"/>
            <a:t> el </a:t>
          </a:r>
          <a:r>
            <a:rPr lang="en-US" sz="1400" kern="1200" dirty="0" err="1" smtClean="0"/>
            <a:t>país</a:t>
          </a:r>
          <a:r>
            <a:rPr lang="en-US" sz="1400" kern="1200" dirty="0" smtClean="0"/>
            <a:t> entre a </a:t>
          </a:r>
          <a:r>
            <a:rPr lang="en-US" sz="1400" kern="1200" dirty="0" err="1" smtClean="0"/>
            <a:t>una</a:t>
          </a:r>
          <a:r>
            <a:rPr lang="en-US" sz="1400" kern="1200" dirty="0" smtClean="0"/>
            <a:t> </a:t>
          </a:r>
          <a:r>
            <a:rPr lang="en-US" sz="1400" kern="1200" dirty="0" err="1" smtClean="0"/>
            <a:t>etapa</a:t>
          </a:r>
          <a:r>
            <a:rPr lang="en-US" sz="1400" kern="1200" dirty="0" smtClean="0"/>
            <a:t> de </a:t>
          </a:r>
          <a:r>
            <a:rPr lang="en-US" sz="1400" kern="1200" dirty="0" err="1" smtClean="0"/>
            <a:t>modernización</a:t>
          </a:r>
          <a:r>
            <a:rPr lang="en-US" sz="1400" kern="1200" dirty="0" smtClean="0"/>
            <a:t>. </a:t>
          </a:r>
          <a:r>
            <a:rPr lang="en-US" sz="1400" kern="1200" dirty="0" err="1" smtClean="0"/>
            <a:t>Surgen</a:t>
          </a:r>
          <a:r>
            <a:rPr lang="en-US" sz="1400" kern="1200" dirty="0" smtClean="0"/>
            <a:t> </a:t>
          </a:r>
          <a:r>
            <a:rPr lang="en-US" sz="1400" kern="1200" dirty="0" err="1" smtClean="0"/>
            <a:t>importantes</a:t>
          </a:r>
          <a:r>
            <a:rPr lang="en-US" sz="1400" kern="1200" dirty="0" smtClean="0"/>
            <a:t> </a:t>
          </a:r>
          <a:r>
            <a:rPr lang="en-US" sz="1400" kern="1200" dirty="0" err="1" smtClean="0"/>
            <a:t>avances</a:t>
          </a:r>
          <a:r>
            <a:rPr lang="en-US" sz="1400" kern="1200" dirty="0" smtClean="0"/>
            <a:t> </a:t>
          </a:r>
          <a:r>
            <a:rPr lang="en-US" sz="1400" kern="1200" dirty="0" err="1" smtClean="0"/>
            <a:t>tecnológicos</a:t>
          </a:r>
          <a:r>
            <a:rPr lang="en-US" sz="1400" kern="1200" dirty="0" smtClean="0"/>
            <a:t>, </a:t>
          </a:r>
          <a:r>
            <a:rPr lang="en-US" sz="1400" kern="1200" dirty="0" err="1" smtClean="0"/>
            <a:t>uso</a:t>
          </a:r>
          <a:r>
            <a:rPr lang="en-US" sz="1400" kern="1200" dirty="0" smtClean="0"/>
            <a:t> de Internet y </a:t>
          </a:r>
          <a:r>
            <a:rPr lang="en-US" sz="1400" kern="1200" dirty="0" err="1" smtClean="0"/>
            <a:t>las</a:t>
          </a:r>
          <a:r>
            <a:rPr lang="en-US" sz="1400" kern="1200" dirty="0" smtClean="0"/>
            <a:t> bases de </a:t>
          </a:r>
          <a:r>
            <a:rPr lang="en-US" sz="1400" kern="1200" dirty="0" err="1" smtClean="0"/>
            <a:t>datos</a:t>
          </a:r>
          <a:r>
            <a:rPr lang="en-US" sz="1400" kern="1200" dirty="0" smtClean="0"/>
            <a:t>. (</a:t>
          </a:r>
          <a:r>
            <a:rPr lang="en-US" sz="1400" kern="1200" dirty="0" err="1" smtClean="0"/>
            <a:t>Mercadotecnia</a:t>
          </a:r>
          <a:r>
            <a:rPr lang="en-US" sz="1400" kern="1200" dirty="0" smtClean="0"/>
            <a:t> </a:t>
          </a:r>
          <a:r>
            <a:rPr lang="en-US" sz="1400" kern="1200" dirty="0" err="1" smtClean="0"/>
            <a:t>personalizada</a:t>
          </a:r>
          <a:r>
            <a:rPr lang="en-US" sz="1400" kern="1200" dirty="0" smtClean="0"/>
            <a:t>) </a:t>
          </a:r>
          <a:r>
            <a:rPr lang="en-US" sz="1400" kern="1200" dirty="0" err="1" smtClean="0"/>
            <a:t>Comienza</a:t>
          </a:r>
          <a:r>
            <a:rPr lang="en-US" sz="1400" kern="1200" dirty="0" smtClean="0"/>
            <a:t> a </a:t>
          </a:r>
          <a:r>
            <a:rPr lang="en-US" sz="1400" kern="1200" dirty="0" err="1" smtClean="0"/>
            <a:t>desarrollarse</a:t>
          </a:r>
          <a:r>
            <a:rPr lang="en-US" sz="1400" kern="1200" dirty="0" smtClean="0"/>
            <a:t> e-commerce </a:t>
          </a:r>
          <a:endParaRPr lang="es-ES" sz="1400" kern="1200" dirty="0"/>
        </a:p>
      </dsp:txBody>
      <dsp:txXfrm rot="-5400000">
        <a:off x="846264" y="1132289"/>
        <a:ext cx="6787709" cy="709096"/>
      </dsp:txXfrm>
    </dsp:sp>
    <dsp:sp modelId="{0E578F6C-DAE0-8643-8464-2B87CFED59AB}">
      <dsp:nvSpPr>
        <dsp:cNvPr id="0" name=""/>
        <dsp:cNvSpPr/>
      </dsp:nvSpPr>
      <dsp:spPr>
        <a:xfrm rot="5400000">
          <a:off x="-181342" y="2368217"/>
          <a:ext cx="1208948" cy="846263"/>
        </a:xfrm>
        <a:prstGeom prst="chevron">
          <a:avLst/>
        </a:prstGeom>
        <a:gradFill rotWithShape="0">
          <a:gsLst>
            <a:gs pos="0">
              <a:schemeClr val="accent4">
                <a:hueOff val="0"/>
                <a:satOff val="0"/>
                <a:lumOff val="0"/>
                <a:alphaOff val="0"/>
                <a:shade val="63000"/>
              </a:schemeClr>
            </a:gs>
            <a:gs pos="30000">
              <a:schemeClr val="accent4">
                <a:hueOff val="0"/>
                <a:satOff val="0"/>
                <a:lumOff val="0"/>
                <a:alphaOff val="0"/>
                <a:shade val="90000"/>
                <a:satMod val="110000"/>
              </a:schemeClr>
            </a:gs>
            <a:gs pos="45000">
              <a:schemeClr val="accent4">
                <a:hueOff val="0"/>
                <a:satOff val="0"/>
                <a:lumOff val="0"/>
                <a:alphaOff val="0"/>
                <a:shade val="100000"/>
                <a:satMod val="118000"/>
              </a:schemeClr>
            </a:gs>
            <a:gs pos="55000">
              <a:schemeClr val="accent4">
                <a:hueOff val="0"/>
                <a:satOff val="0"/>
                <a:lumOff val="0"/>
                <a:alphaOff val="0"/>
                <a:shade val="100000"/>
                <a:satMod val="118000"/>
              </a:schemeClr>
            </a:gs>
            <a:gs pos="73000">
              <a:schemeClr val="accent4">
                <a:hueOff val="0"/>
                <a:satOff val="0"/>
                <a:lumOff val="0"/>
                <a:alphaOff val="0"/>
                <a:shade val="90000"/>
                <a:satMod val="110000"/>
              </a:schemeClr>
            </a:gs>
            <a:gs pos="100000">
              <a:schemeClr val="accent4">
                <a:hueOff val="0"/>
                <a:satOff val="0"/>
                <a:lumOff val="0"/>
                <a:alphaOff val="0"/>
                <a:shade val="63000"/>
              </a:schemeClr>
            </a:gs>
          </a:gsLst>
          <a:lin ang="950000" scaled="1"/>
        </a:gradFill>
        <a:ln w="9525" cap="flat" cmpd="sng" algn="ctr">
          <a:solidFill>
            <a:schemeClr val="accent4">
              <a:hueOff val="0"/>
              <a:satOff val="0"/>
              <a:lumOff val="0"/>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t>1992</a:t>
          </a:r>
          <a:endParaRPr lang="es-ES" sz="1400" kern="1200" dirty="0"/>
        </a:p>
      </dsp:txBody>
      <dsp:txXfrm rot="-5400000">
        <a:off x="1" y="2610007"/>
        <a:ext cx="846263" cy="362685"/>
      </dsp:txXfrm>
    </dsp:sp>
    <dsp:sp modelId="{E730F882-1523-A244-83B0-85AF79478646}">
      <dsp:nvSpPr>
        <dsp:cNvPr id="0" name=""/>
        <dsp:cNvSpPr/>
      </dsp:nvSpPr>
      <dsp:spPr>
        <a:xfrm rot="5400000">
          <a:off x="3866390" y="-833251"/>
          <a:ext cx="785816" cy="6826069"/>
        </a:xfrm>
        <a:prstGeom prst="round2SameRect">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smtClean="0"/>
            <a:t>Hooley, Lynch y Jobber </a:t>
          </a:r>
          <a:r>
            <a:rPr lang="en-US" sz="1400" kern="1200" dirty="0" err="1" smtClean="0"/>
            <a:t>identifican</a:t>
          </a:r>
          <a:r>
            <a:rPr lang="en-US" sz="1400" kern="1200" dirty="0" smtClean="0"/>
            <a:t> 5 </a:t>
          </a:r>
          <a:r>
            <a:rPr lang="en-US" sz="1400" kern="1200" dirty="0" err="1" smtClean="0"/>
            <a:t>estrategias</a:t>
          </a:r>
          <a:r>
            <a:rPr lang="en-US" sz="1400" kern="1200" dirty="0" smtClean="0"/>
            <a:t> de marketing </a:t>
          </a:r>
          <a:r>
            <a:rPr lang="en-US" sz="1400" kern="1200" dirty="0" err="1" smtClean="0"/>
            <a:t>desarrolladas</a:t>
          </a:r>
          <a:r>
            <a:rPr lang="en-US" sz="1400" kern="1200" dirty="0" smtClean="0"/>
            <a:t> </a:t>
          </a:r>
          <a:r>
            <a:rPr lang="en-US" sz="1400" kern="1200" dirty="0" err="1" smtClean="0"/>
            <a:t>por</a:t>
          </a:r>
          <a:r>
            <a:rPr lang="en-US" sz="1400" kern="1200" dirty="0" smtClean="0"/>
            <a:t> </a:t>
          </a:r>
          <a:r>
            <a:rPr lang="en-US" sz="1400" kern="1200" dirty="0" err="1" smtClean="0"/>
            <a:t>ejecutivos</a:t>
          </a:r>
          <a:r>
            <a:rPr lang="en-US" sz="1400" kern="1200" dirty="0" smtClean="0"/>
            <a:t> </a:t>
          </a:r>
          <a:r>
            <a:rPr lang="en-US" sz="1400" kern="1200" dirty="0" err="1" smtClean="0"/>
            <a:t>británicos</a:t>
          </a:r>
          <a:r>
            <a:rPr lang="en-US" sz="1400" kern="1200" dirty="0" smtClean="0"/>
            <a:t> con base en el </a:t>
          </a:r>
          <a:r>
            <a:rPr lang="en-US" sz="1400" kern="1200" dirty="0" err="1" smtClean="0"/>
            <a:t>tipo</a:t>
          </a:r>
          <a:r>
            <a:rPr lang="en-US" sz="1400" kern="1200" dirty="0" smtClean="0"/>
            <a:t> de </a:t>
          </a:r>
          <a:r>
            <a:rPr lang="en-US" sz="1400" kern="1200" dirty="0" err="1" smtClean="0"/>
            <a:t>objetivos</a:t>
          </a:r>
          <a:r>
            <a:rPr lang="en-US" sz="1400" kern="1200" dirty="0" smtClean="0"/>
            <a:t> de marketing, </a:t>
          </a:r>
          <a:r>
            <a:rPr lang="en-US" sz="1400" kern="1200" dirty="0" err="1" smtClean="0"/>
            <a:t>interés</a:t>
          </a:r>
          <a:r>
            <a:rPr lang="en-US" sz="1400" kern="1200" dirty="0" smtClean="0"/>
            <a:t> </a:t>
          </a:r>
          <a:r>
            <a:rPr lang="en-US" sz="1400" kern="1200" dirty="0" err="1" smtClean="0"/>
            <a:t>estratégico</a:t>
          </a:r>
          <a:r>
            <a:rPr lang="en-US" sz="1400" kern="1200" dirty="0" smtClean="0"/>
            <a:t>, </a:t>
          </a:r>
          <a:r>
            <a:rPr lang="en-US" sz="1400" kern="1200" dirty="0" err="1" smtClean="0"/>
            <a:t>población</a:t>
          </a:r>
          <a:r>
            <a:rPr lang="en-US" sz="1400" kern="1200" dirty="0" smtClean="0"/>
            <a:t> </a:t>
          </a:r>
          <a:r>
            <a:rPr lang="en-US" sz="1400" kern="1200" dirty="0" err="1" smtClean="0"/>
            <a:t>objetivo</a:t>
          </a:r>
          <a:r>
            <a:rPr lang="en-US" sz="1400" kern="1200" dirty="0" smtClean="0"/>
            <a:t>, </a:t>
          </a:r>
          <a:r>
            <a:rPr lang="en-US" sz="1400" kern="1200" dirty="0" err="1" smtClean="0"/>
            <a:t>posicionamiento</a:t>
          </a:r>
          <a:r>
            <a:rPr lang="en-US" sz="1400" kern="1200" dirty="0" smtClean="0"/>
            <a:t> en </a:t>
          </a:r>
          <a:r>
            <a:rPr lang="en-US" sz="1400" kern="1200" dirty="0" err="1" smtClean="0"/>
            <a:t>calidad</a:t>
          </a:r>
          <a:r>
            <a:rPr lang="en-US" sz="1400" kern="1200" dirty="0" smtClean="0"/>
            <a:t> y </a:t>
          </a:r>
          <a:r>
            <a:rPr lang="en-US" sz="1400" kern="1200" dirty="0" err="1" smtClean="0"/>
            <a:t>precio</a:t>
          </a:r>
          <a:endParaRPr lang="es-ES" sz="1400" kern="1200" dirty="0"/>
        </a:p>
      </dsp:txBody>
      <dsp:txXfrm rot="-5400000">
        <a:off x="846264" y="2225235"/>
        <a:ext cx="6787709" cy="709096"/>
      </dsp:txXfrm>
    </dsp:sp>
    <dsp:sp modelId="{E4D6AFEE-B45A-2F48-BF1F-91E919E7E353}">
      <dsp:nvSpPr>
        <dsp:cNvPr id="0" name=""/>
        <dsp:cNvSpPr/>
      </dsp:nvSpPr>
      <dsp:spPr>
        <a:xfrm rot="5400000">
          <a:off x="-181342" y="3461162"/>
          <a:ext cx="1208948" cy="846263"/>
        </a:xfrm>
        <a:prstGeom prst="chevron">
          <a:avLst/>
        </a:prstGeom>
        <a:gradFill rotWithShape="0">
          <a:gsLst>
            <a:gs pos="0">
              <a:schemeClr val="accent5">
                <a:hueOff val="0"/>
                <a:satOff val="0"/>
                <a:lumOff val="0"/>
                <a:alphaOff val="0"/>
                <a:shade val="63000"/>
              </a:schemeClr>
            </a:gs>
            <a:gs pos="30000">
              <a:schemeClr val="accent5">
                <a:hueOff val="0"/>
                <a:satOff val="0"/>
                <a:lumOff val="0"/>
                <a:alphaOff val="0"/>
                <a:shade val="90000"/>
                <a:satMod val="110000"/>
              </a:schemeClr>
            </a:gs>
            <a:gs pos="45000">
              <a:schemeClr val="accent5">
                <a:hueOff val="0"/>
                <a:satOff val="0"/>
                <a:lumOff val="0"/>
                <a:alphaOff val="0"/>
                <a:shade val="100000"/>
                <a:satMod val="118000"/>
              </a:schemeClr>
            </a:gs>
            <a:gs pos="55000">
              <a:schemeClr val="accent5">
                <a:hueOff val="0"/>
                <a:satOff val="0"/>
                <a:lumOff val="0"/>
                <a:alphaOff val="0"/>
                <a:shade val="100000"/>
                <a:satMod val="118000"/>
              </a:schemeClr>
            </a:gs>
            <a:gs pos="73000">
              <a:schemeClr val="accent5">
                <a:hueOff val="0"/>
                <a:satOff val="0"/>
                <a:lumOff val="0"/>
                <a:alphaOff val="0"/>
                <a:shade val="90000"/>
                <a:satMod val="110000"/>
              </a:schemeClr>
            </a:gs>
            <a:gs pos="100000">
              <a:schemeClr val="accent5">
                <a:hueOff val="0"/>
                <a:satOff val="0"/>
                <a:lumOff val="0"/>
                <a:alphaOff val="0"/>
                <a:shade val="63000"/>
              </a:schemeClr>
            </a:gs>
          </a:gsLst>
          <a:lin ang="950000" scaled="1"/>
        </a:gradFill>
        <a:ln w="9525" cap="flat" cmpd="sng" algn="ctr">
          <a:solidFill>
            <a:schemeClr val="accent5">
              <a:hueOff val="0"/>
              <a:satOff val="0"/>
              <a:lumOff val="0"/>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s-ES" sz="1400" kern="1200" dirty="0" smtClean="0"/>
            <a:t>1999</a:t>
          </a:r>
          <a:endParaRPr lang="es-ES" sz="1400" kern="1200" dirty="0"/>
        </a:p>
      </dsp:txBody>
      <dsp:txXfrm rot="-5400000">
        <a:off x="1" y="3702952"/>
        <a:ext cx="846263" cy="362685"/>
      </dsp:txXfrm>
    </dsp:sp>
    <dsp:sp modelId="{7914A9AF-79C0-E046-BA98-A1E800923DAC}">
      <dsp:nvSpPr>
        <dsp:cNvPr id="0" name=""/>
        <dsp:cNvSpPr/>
      </dsp:nvSpPr>
      <dsp:spPr>
        <a:xfrm rot="5400000">
          <a:off x="3866390" y="259694"/>
          <a:ext cx="785816" cy="6826069"/>
        </a:xfrm>
        <a:prstGeom prst="round2SameRect">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err="1" smtClean="0"/>
            <a:t>Aparecen</a:t>
          </a:r>
          <a:r>
            <a:rPr lang="en-US" sz="1400" kern="1200" dirty="0" smtClean="0"/>
            <a:t> en </a:t>
          </a:r>
          <a:r>
            <a:rPr lang="en-US" sz="1400" kern="1200" dirty="0" err="1" smtClean="0"/>
            <a:t>Latinoamerica</a:t>
          </a:r>
          <a:r>
            <a:rPr lang="en-US" sz="1400" kern="1200" dirty="0" smtClean="0"/>
            <a:t> </a:t>
          </a:r>
          <a:r>
            <a:rPr lang="en-US" sz="1400" kern="1200" dirty="0" err="1" smtClean="0"/>
            <a:t>páginas</a:t>
          </a:r>
          <a:r>
            <a:rPr lang="en-US" sz="1400" kern="1200" dirty="0" smtClean="0"/>
            <a:t> </a:t>
          </a:r>
          <a:r>
            <a:rPr lang="en-US" sz="1400" kern="1200" dirty="0" err="1" smtClean="0"/>
            <a:t>dedicadas</a:t>
          </a:r>
          <a:r>
            <a:rPr lang="en-US" sz="1400" kern="1200" dirty="0" smtClean="0"/>
            <a:t> al </a:t>
          </a:r>
          <a:r>
            <a:rPr lang="en-US" sz="1400" kern="1200" dirty="0" err="1" smtClean="0"/>
            <a:t>comercio</a:t>
          </a:r>
          <a:r>
            <a:rPr lang="en-US" sz="1400" kern="1200" dirty="0" smtClean="0"/>
            <a:t> </a:t>
          </a:r>
          <a:r>
            <a:rPr lang="en-US" sz="1400" kern="1200" dirty="0" err="1" smtClean="0"/>
            <a:t>electrónico</a:t>
          </a:r>
          <a:r>
            <a:rPr lang="en-US" sz="1400" kern="1200" dirty="0" smtClean="0"/>
            <a:t> y </a:t>
          </a:r>
          <a:r>
            <a:rPr lang="en-US" sz="1400" kern="1200" dirty="0" err="1" smtClean="0"/>
            <a:t>cobran</a:t>
          </a:r>
          <a:r>
            <a:rPr lang="en-US" sz="1400" kern="1200" dirty="0" smtClean="0"/>
            <a:t> </a:t>
          </a:r>
          <a:r>
            <a:rPr lang="en-US" sz="1400" kern="1200" dirty="0" err="1" smtClean="0"/>
            <a:t>fuerza</a:t>
          </a:r>
          <a:r>
            <a:rPr lang="en-US" sz="1400" kern="1200" dirty="0" smtClean="0"/>
            <a:t> </a:t>
          </a:r>
          <a:r>
            <a:rPr lang="en-US" sz="1400" kern="1200" dirty="0" err="1" smtClean="0"/>
            <a:t>rápidamente</a:t>
          </a:r>
          <a:r>
            <a:rPr lang="en-US" sz="1400" kern="1200" dirty="0" smtClean="0"/>
            <a:t>. (</a:t>
          </a:r>
          <a:r>
            <a:rPr lang="en-US" sz="1400" kern="1200" dirty="0" err="1" smtClean="0"/>
            <a:t>ej</a:t>
          </a:r>
          <a:r>
            <a:rPr lang="en-US" sz="1400" kern="1200" dirty="0" smtClean="0"/>
            <a:t>. Mercado </a:t>
          </a:r>
          <a:r>
            <a:rPr lang="en-US" sz="1400" kern="1200" dirty="0" err="1" smtClean="0"/>
            <a:t>Libre</a:t>
          </a:r>
          <a:r>
            <a:rPr lang="en-US" sz="1400" kern="1200" dirty="0" smtClean="0"/>
            <a:t>) </a:t>
          </a:r>
          <a:r>
            <a:rPr lang="en-US" sz="1400" kern="1200" dirty="0" err="1" smtClean="0"/>
            <a:t>Tiendas</a:t>
          </a:r>
          <a:r>
            <a:rPr lang="en-US" sz="1400" kern="1200" dirty="0" smtClean="0"/>
            <a:t> </a:t>
          </a:r>
          <a:r>
            <a:rPr lang="en-US" sz="1400" kern="1200" dirty="0" err="1" smtClean="0"/>
            <a:t>departamentales</a:t>
          </a:r>
          <a:r>
            <a:rPr lang="en-US" sz="1400" kern="1200" dirty="0" smtClean="0"/>
            <a:t> </a:t>
          </a:r>
          <a:r>
            <a:rPr lang="en-US" sz="1400" kern="1200" dirty="0" err="1" smtClean="0"/>
            <a:t>cran</a:t>
          </a:r>
          <a:r>
            <a:rPr lang="en-US" sz="1400" kern="1200" dirty="0" smtClean="0"/>
            <a:t> </a:t>
          </a:r>
          <a:r>
            <a:rPr lang="en-US" sz="1400" kern="1200" dirty="0" err="1" smtClean="0"/>
            <a:t>su</a:t>
          </a:r>
          <a:r>
            <a:rPr lang="en-US" sz="1400" kern="1200" dirty="0" smtClean="0"/>
            <a:t> </a:t>
          </a:r>
          <a:r>
            <a:rPr lang="en-US" sz="1400" kern="1200" dirty="0" err="1" smtClean="0"/>
            <a:t>sitio</a:t>
          </a:r>
          <a:r>
            <a:rPr lang="en-US" sz="1400" kern="1200" dirty="0" smtClean="0"/>
            <a:t> web </a:t>
          </a:r>
          <a:r>
            <a:rPr lang="en-US" sz="1400" kern="1200" dirty="0" err="1" smtClean="0"/>
            <a:t>para</a:t>
          </a:r>
          <a:r>
            <a:rPr lang="en-US" sz="1400" kern="1200" dirty="0" smtClean="0"/>
            <a:t> </a:t>
          </a:r>
          <a:r>
            <a:rPr lang="en-US" sz="1400" kern="1200" dirty="0" err="1" smtClean="0"/>
            <a:t>que</a:t>
          </a:r>
          <a:r>
            <a:rPr lang="en-US" sz="1400" kern="1200" dirty="0" smtClean="0"/>
            <a:t> los clients </a:t>
          </a:r>
          <a:r>
            <a:rPr lang="en-US" sz="1400" kern="1200" dirty="0" err="1" smtClean="0"/>
            <a:t>realicen</a:t>
          </a:r>
          <a:r>
            <a:rPr lang="en-US" sz="1400" kern="1200" dirty="0" smtClean="0"/>
            <a:t> </a:t>
          </a:r>
          <a:r>
            <a:rPr lang="en-US" sz="1400" kern="1200" dirty="0" err="1" smtClean="0"/>
            <a:t>sus</a:t>
          </a:r>
          <a:r>
            <a:rPr lang="en-US" sz="1400" kern="1200" dirty="0" smtClean="0"/>
            <a:t> </a:t>
          </a:r>
          <a:r>
            <a:rPr lang="en-US" sz="1400" kern="1200" dirty="0" err="1" smtClean="0"/>
            <a:t>compras</a:t>
          </a:r>
          <a:r>
            <a:rPr lang="en-US" sz="1400" kern="1200" dirty="0" smtClean="0"/>
            <a:t> </a:t>
          </a:r>
          <a:r>
            <a:rPr lang="en-US" sz="1400" kern="1200" dirty="0" err="1" smtClean="0"/>
            <a:t>por</a:t>
          </a:r>
          <a:r>
            <a:rPr lang="en-US" sz="1400" kern="1200" dirty="0" smtClean="0"/>
            <a:t> </a:t>
          </a:r>
          <a:r>
            <a:rPr lang="en-US" sz="1400" kern="1200" dirty="0" err="1" smtClean="0"/>
            <a:t>este</a:t>
          </a:r>
          <a:r>
            <a:rPr lang="en-US" sz="1400" kern="1200" dirty="0" smtClean="0"/>
            <a:t> </a:t>
          </a:r>
          <a:r>
            <a:rPr lang="en-US" sz="1400" kern="1200" dirty="0" err="1" smtClean="0"/>
            <a:t>medio</a:t>
          </a:r>
          <a:r>
            <a:rPr lang="en-US" sz="1400" kern="1200" dirty="0" smtClean="0"/>
            <a:t>.</a:t>
          </a:r>
          <a:endParaRPr lang="es-ES_tradnl" sz="1400" kern="1200" dirty="0"/>
        </a:p>
      </dsp:txBody>
      <dsp:txXfrm rot="-5400000">
        <a:off x="846264" y="3318180"/>
        <a:ext cx="6787709" cy="709096"/>
      </dsp:txXfrm>
    </dsp:sp>
    <dsp:sp modelId="{74106F29-FC26-F143-B220-044828511108}">
      <dsp:nvSpPr>
        <dsp:cNvPr id="0" name=""/>
        <dsp:cNvSpPr/>
      </dsp:nvSpPr>
      <dsp:spPr>
        <a:xfrm rot="5400000">
          <a:off x="-181342" y="4554108"/>
          <a:ext cx="1208948" cy="846263"/>
        </a:xfrm>
        <a:prstGeom prst="chevron">
          <a:avLst/>
        </a:prstGeom>
        <a:gradFill rotWithShape="0">
          <a:gsLst>
            <a:gs pos="0">
              <a:schemeClr val="accent6">
                <a:hueOff val="0"/>
                <a:satOff val="0"/>
                <a:lumOff val="0"/>
                <a:alphaOff val="0"/>
                <a:shade val="63000"/>
              </a:schemeClr>
            </a:gs>
            <a:gs pos="30000">
              <a:schemeClr val="accent6">
                <a:hueOff val="0"/>
                <a:satOff val="0"/>
                <a:lumOff val="0"/>
                <a:alphaOff val="0"/>
                <a:shade val="90000"/>
                <a:satMod val="110000"/>
              </a:schemeClr>
            </a:gs>
            <a:gs pos="45000">
              <a:schemeClr val="accent6">
                <a:hueOff val="0"/>
                <a:satOff val="0"/>
                <a:lumOff val="0"/>
                <a:alphaOff val="0"/>
                <a:shade val="100000"/>
                <a:satMod val="118000"/>
              </a:schemeClr>
            </a:gs>
            <a:gs pos="55000">
              <a:schemeClr val="accent6">
                <a:hueOff val="0"/>
                <a:satOff val="0"/>
                <a:lumOff val="0"/>
                <a:alphaOff val="0"/>
                <a:shade val="100000"/>
                <a:satMod val="118000"/>
              </a:schemeClr>
            </a:gs>
            <a:gs pos="73000">
              <a:schemeClr val="accent6">
                <a:hueOff val="0"/>
                <a:satOff val="0"/>
                <a:lumOff val="0"/>
                <a:alphaOff val="0"/>
                <a:shade val="90000"/>
                <a:satMod val="110000"/>
              </a:schemeClr>
            </a:gs>
            <a:gs pos="100000">
              <a:schemeClr val="accent6">
                <a:hueOff val="0"/>
                <a:satOff val="0"/>
                <a:lumOff val="0"/>
                <a:alphaOff val="0"/>
                <a:shade val="63000"/>
              </a:schemeClr>
            </a:gs>
          </a:gsLst>
          <a:lin ang="950000" scaled="1"/>
        </a:gradFill>
        <a:ln w="9525" cap="flat" cmpd="sng" algn="ctr">
          <a:solidFill>
            <a:schemeClr val="accent6">
              <a:hueOff val="0"/>
              <a:satOff val="0"/>
              <a:lumOff val="0"/>
              <a:alphaOff val="0"/>
            </a:schemeClr>
          </a:solidFill>
          <a:prstDash val="solid"/>
        </a:ln>
        <a:effectLst>
          <a:outerShdw blurRad="50800" dist="41909" dir="5400000" rotWithShape="0">
            <a:srgbClr val="000000">
              <a:alpha val="4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s-ES" sz="1400" kern="1200" dirty="0" smtClean="0"/>
            <a:t>2007</a:t>
          </a:r>
          <a:endParaRPr lang="es-ES" sz="1400" kern="1200" dirty="0"/>
        </a:p>
      </dsp:txBody>
      <dsp:txXfrm rot="-5400000">
        <a:off x="1" y="4795898"/>
        <a:ext cx="846263" cy="362685"/>
      </dsp:txXfrm>
    </dsp:sp>
    <dsp:sp modelId="{4F8305C0-298C-A74B-95CD-D639FF3150F5}">
      <dsp:nvSpPr>
        <dsp:cNvPr id="0" name=""/>
        <dsp:cNvSpPr/>
      </dsp:nvSpPr>
      <dsp:spPr>
        <a:xfrm rot="5400000">
          <a:off x="3866390" y="1352639"/>
          <a:ext cx="785816" cy="6826069"/>
        </a:xfrm>
        <a:prstGeom prst="round2SameRect">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smtClean="0"/>
            <a:t>La AMA introduce </a:t>
          </a:r>
          <a:r>
            <a:rPr lang="en-US" sz="1400" kern="1200" dirty="0" err="1" smtClean="0"/>
            <a:t>una</a:t>
          </a:r>
          <a:r>
            <a:rPr lang="en-US" sz="1400" kern="1200" dirty="0" smtClean="0"/>
            <a:t> </a:t>
          </a:r>
          <a:r>
            <a:rPr lang="en-US" sz="1400" kern="1200" dirty="0" err="1" smtClean="0"/>
            <a:t>nueva</a:t>
          </a:r>
          <a:r>
            <a:rPr lang="en-US" sz="1400" kern="1200" dirty="0" smtClean="0"/>
            <a:t> </a:t>
          </a:r>
          <a:r>
            <a:rPr lang="en-US" sz="1400" kern="1200" dirty="0" err="1" smtClean="0"/>
            <a:t>definición</a:t>
          </a:r>
          <a:r>
            <a:rPr lang="en-US" sz="1400" kern="1200" dirty="0" smtClean="0"/>
            <a:t>, </a:t>
          </a:r>
          <a:r>
            <a:rPr lang="en-US" sz="1400" kern="1200" dirty="0" err="1" smtClean="0"/>
            <a:t>donde</a:t>
          </a:r>
          <a:r>
            <a:rPr lang="en-US" sz="1400" kern="1200" dirty="0" smtClean="0"/>
            <a:t> el marketing </a:t>
          </a:r>
          <a:r>
            <a:rPr lang="en-US" sz="1400" kern="1200" dirty="0" err="1" smtClean="0"/>
            <a:t>deja</a:t>
          </a:r>
          <a:r>
            <a:rPr lang="en-US" sz="1400" kern="1200" dirty="0" smtClean="0"/>
            <a:t> de </a:t>
          </a:r>
          <a:r>
            <a:rPr lang="en-US" sz="1400" kern="1200" dirty="0" err="1" smtClean="0"/>
            <a:t>ser</a:t>
          </a:r>
          <a:r>
            <a:rPr lang="en-US" sz="1400" kern="1200" dirty="0" smtClean="0"/>
            <a:t> </a:t>
          </a:r>
          <a:r>
            <a:rPr lang="en-US" sz="1400" kern="1200" dirty="0" err="1" smtClean="0"/>
            <a:t>una</a:t>
          </a:r>
          <a:r>
            <a:rPr lang="en-US" sz="1400" kern="1200" dirty="0" smtClean="0"/>
            <a:t> function </a:t>
          </a:r>
          <a:r>
            <a:rPr lang="en-US" sz="1400" kern="1200" dirty="0" err="1" smtClean="0"/>
            <a:t>organizacional</a:t>
          </a:r>
          <a:r>
            <a:rPr lang="en-US" sz="1400" kern="1200" dirty="0" smtClean="0"/>
            <a:t>, lo </a:t>
          </a:r>
          <a:r>
            <a:rPr lang="en-US" sz="1400" kern="1200" dirty="0" err="1" smtClean="0"/>
            <a:t>que</a:t>
          </a:r>
          <a:r>
            <a:rPr lang="en-US" sz="1400" kern="1200" dirty="0" smtClean="0"/>
            <a:t> </a:t>
          </a:r>
          <a:r>
            <a:rPr lang="en-US" sz="1400" kern="1200" dirty="0" err="1" smtClean="0"/>
            <a:t>refleja</a:t>
          </a:r>
          <a:r>
            <a:rPr lang="en-US" sz="1400" kern="1200" dirty="0" smtClean="0"/>
            <a:t> </a:t>
          </a:r>
          <a:r>
            <a:rPr lang="en-US" sz="1400" kern="1200" dirty="0" err="1" smtClean="0"/>
            <a:t>su</a:t>
          </a:r>
          <a:r>
            <a:rPr lang="en-US" sz="1400" kern="1200" dirty="0" smtClean="0"/>
            <a:t> </a:t>
          </a:r>
          <a:r>
            <a:rPr lang="en-US" sz="1400" kern="1200" dirty="0" err="1" smtClean="0"/>
            <a:t>crecimiento</a:t>
          </a:r>
          <a:r>
            <a:rPr lang="en-US" sz="1400" kern="1200" dirty="0" smtClean="0"/>
            <a:t> </a:t>
          </a:r>
          <a:r>
            <a:rPr lang="en-US" sz="1400" kern="1200" dirty="0" err="1" smtClean="0"/>
            <a:t>como</a:t>
          </a:r>
          <a:r>
            <a:rPr lang="en-US" sz="1400" kern="1200" dirty="0" smtClean="0"/>
            <a:t> </a:t>
          </a:r>
          <a:r>
            <a:rPr lang="en-US" sz="1400" kern="1200" dirty="0" err="1" smtClean="0"/>
            <a:t>disciplina</a:t>
          </a:r>
          <a:r>
            <a:rPr lang="en-US" sz="1400" kern="1200" dirty="0" smtClean="0"/>
            <a:t> </a:t>
          </a:r>
          <a:r>
            <a:rPr lang="en-US" sz="1400" kern="1200" dirty="0" err="1" smtClean="0"/>
            <a:t>fuera</a:t>
          </a:r>
          <a:r>
            <a:rPr lang="en-US" sz="1400" kern="1200" dirty="0" smtClean="0"/>
            <a:t> de </a:t>
          </a:r>
          <a:r>
            <a:rPr lang="en-US" sz="1400" kern="1200" dirty="0" err="1" smtClean="0"/>
            <a:t>las</a:t>
          </a:r>
          <a:r>
            <a:rPr lang="en-US" sz="1400" kern="1200" dirty="0" smtClean="0"/>
            <a:t> </a:t>
          </a:r>
          <a:r>
            <a:rPr lang="en-US" sz="1400" kern="1200" dirty="0" err="1" smtClean="0"/>
            <a:t>organizaciones</a:t>
          </a:r>
          <a:endParaRPr lang="es-ES" sz="1400" kern="1200" dirty="0"/>
        </a:p>
      </dsp:txBody>
      <dsp:txXfrm rot="-5400000">
        <a:off x="846264" y="4411125"/>
        <a:ext cx="6787709" cy="709096"/>
      </dsp:txXfrm>
    </dsp:sp>
  </dsp:spTree>
</dsp:drawing>
</file>

<file path=ppt/diagrams/layout1.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Freeform 6"/>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chemeClr val="accent1"/>
              </a:gs>
              <a:gs pos="14000">
                <a:schemeClr val="accent1">
                  <a:lumMod val="60000"/>
                  <a:lumOff val="40000"/>
                </a:schemeClr>
              </a:gs>
              <a:gs pos="8300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a:solidFill>
                <a:schemeClr val="lt1"/>
              </a:solidFill>
              <a:latin typeface="+mn-lt"/>
              <a:ea typeface="+mn-ea"/>
              <a:cs typeface="+mn-cs"/>
            </a:endParaRPr>
          </a:p>
        </p:txBody>
      </p:sp>
      <p:sp>
        <p:nvSpPr>
          <p:cNvPr id="8" name="Freeform 7"/>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chemeClr val="accent1">
                  <a:alpha val="0"/>
                </a:schemeClr>
              </a:gs>
              <a:gs pos="57000">
                <a:schemeClr val="accent1">
                  <a:lumMod val="40000"/>
                  <a:lumOff val="60000"/>
                </a:schemeClr>
              </a:gs>
              <a:gs pos="100000">
                <a:schemeClr val="accent1">
                  <a:alpha val="0"/>
                </a:scheme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a:solidFill>
                <a:schemeClr val="lt1"/>
              </a:solidFill>
              <a:latin typeface="+mn-lt"/>
              <a:ea typeface="+mn-ea"/>
              <a:cs typeface="+mn-cs"/>
            </a:endParaRPr>
          </a:p>
        </p:txBody>
      </p:sp>
      <p:sp>
        <p:nvSpPr>
          <p:cNvPr id="9" name="Freeform 8"/>
          <p:cNvSpPr/>
          <p:nvPr/>
        </p:nvSpPr>
        <p:spPr>
          <a:xfrm>
            <a:off x="0" y="5545932"/>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3">
                  <a:lumMod val="40000"/>
                  <a:lumOff val="60000"/>
                </a:schemeClr>
              </a:gs>
              <a:gs pos="50000">
                <a:schemeClr val="accent3"/>
              </a:gs>
              <a:gs pos="100000">
                <a:schemeClr val="accent3">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b="1"/>
          </a:p>
        </p:txBody>
      </p:sp>
      <p:sp>
        <p:nvSpPr>
          <p:cNvPr id="2" name="Title 1"/>
          <p:cNvSpPr>
            <a:spLocks noGrp="1"/>
          </p:cNvSpPr>
          <p:nvPr>
            <p:ph type="ctrTitle"/>
          </p:nvPr>
        </p:nvSpPr>
        <p:spPr>
          <a:xfrm>
            <a:off x="4572000" y="1676400"/>
            <a:ext cx="3886200" cy="1524000"/>
          </a:xfrm>
        </p:spPr>
        <p:txBody>
          <a:bodyPr anchor="b" anchorCtr="0"/>
          <a:lstStyle>
            <a:lvl1pPr algn="l">
              <a:defRPr/>
            </a:lvl1pPr>
          </a:lstStyle>
          <a:p>
            <a:r>
              <a:rPr lang="es-ES_tradnl" smtClean="0"/>
              <a:t>Clic para editar título</a:t>
            </a:r>
            <a:endParaRPr lang="en-US" dirty="0"/>
          </a:p>
        </p:txBody>
      </p:sp>
      <p:sp>
        <p:nvSpPr>
          <p:cNvPr id="3" name="Subtitle 2"/>
          <p:cNvSpPr>
            <a:spLocks noGrp="1"/>
          </p:cNvSpPr>
          <p:nvPr>
            <p:ph type="subTitle" idx="1"/>
          </p:nvPr>
        </p:nvSpPr>
        <p:spPr>
          <a:xfrm>
            <a:off x="4572000" y="3203574"/>
            <a:ext cx="3886200" cy="1825625"/>
          </a:xfrm>
        </p:spPr>
        <p:txBody>
          <a:bodyPr>
            <a:normAutofit/>
          </a:bodyPr>
          <a:lstStyle>
            <a:lvl1pPr marL="0" indent="0" algn="l">
              <a:buNone/>
              <a:defRPr sz="200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n-US" dirty="0"/>
          </a:p>
        </p:txBody>
      </p:sp>
      <p:sp>
        <p:nvSpPr>
          <p:cNvPr id="10" name="Rectangle 9"/>
          <p:cNvSpPr/>
          <p:nvPr/>
        </p:nvSpPr>
        <p:spPr>
          <a:xfrm>
            <a:off x="0" y="5262465"/>
            <a:ext cx="9144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30" y="5502670"/>
            <a:ext cx="9144066"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6D4B30E0-982A-2948-AA26-A9BF59A714A7}" type="datetimeFigureOut">
              <a:rPr lang="es-ES" smtClean="0"/>
              <a:t>17/08/12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normAutofit/>
          </a:bodyPr>
          <a:lstStyle/>
          <a:p>
            <a:fld id="{065E5316-9515-A44F-8E20-6DA0189E55D3}" type="slidenum">
              <a:rPr lang="es-ES" smtClean="0"/>
              <a:t>‹Nr.›</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s-ES_tradnl" smtClean="0"/>
              <a:t>Clic para editar título</a:t>
            </a:r>
            <a:endParaRPr lang="en-US"/>
          </a:p>
        </p:txBody>
      </p:sp>
      <p:sp>
        <p:nvSpPr>
          <p:cNvPr id="3" name="Content Placeholder 2"/>
          <p:cNvSpPr>
            <a:spLocks noGrp="1"/>
          </p:cNvSpPr>
          <p:nvPr>
            <p:ph idx="1"/>
          </p:nvPr>
        </p:nvSpPr>
        <p:spPr>
          <a:xfrm>
            <a:off x="685800" y="1600201"/>
            <a:ext cx="7772400" cy="3733800"/>
          </a:xfr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6D4B30E0-982A-2948-AA26-A9BF59A714A7}" type="datetimeFigureOut">
              <a:rPr lang="es-ES" smtClean="0"/>
              <a:t>17/08/12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65E5316-9515-A44F-8E20-6DA0189E55D3}" type="slidenum">
              <a:rPr lang="es-ES" smtClean="0"/>
              <a:t>‹Nr.›</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7" name="Freeform 6"/>
          <p:cNvSpPr/>
          <p:nvPr/>
        </p:nvSpPr>
        <p:spPr>
          <a:xfrm>
            <a:off x="0" y="5545932"/>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1">
                  <a:lumMod val="40000"/>
                  <a:lumOff val="60000"/>
                </a:schemeClr>
              </a:gs>
              <a:gs pos="50000">
                <a:schemeClr val="accent1"/>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8" name="Freeform 7"/>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rgbClr val="000000"/>
              </a:gs>
              <a:gs pos="14000">
                <a:srgbClr val="333333"/>
              </a:gs>
              <a:gs pos="83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9" name="Freeform 8"/>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rgbClr val="000000">
                  <a:alpha val="0"/>
                </a:srgbClr>
              </a:gs>
              <a:gs pos="57000">
                <a:srgbClr val="4D4D4D"/>
              </a:gs>
              <a:gs pos="100000">
                <a:srgbClr val="000000">
                  <a:alpha val="0"/>
                </a:srgb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2" name="Title 1"/>
          <p:cNvSpPr>
            <a:spLocks noGrp="1"/>
          </p:cNvSpPr>
          <p:nvPr>
            <p:ph type="title"/>
          </p:nvPr>
        </p:nvSpPr>
        <p:spPr>
          <a:xfrm>
            <a:off x="722313" y="3633787"/>
            <a:ext cx="7772400" cy="1362075"/>
          </a:xfrm>
        </p:spPr>
        <p:txBody>
          <a:bodyPr anchor="t"/>
          <a:lstStyle>
            <a:lvl1pPr algn="l">
              <a:defRPr sz="4000" b="0" i="0" cap="all" baseline="0"/>
            </a:lvl1pPr>
          </a:lstStyle>
          <a:p>
            <a:r>
              <a:rPr lang="es-ES_tradnl" smtClean="0"/>
              <a:t>Clic para editar título</a:t>
            </a:r>
            <a:endParaRPr lang="en-US" dirty="0"/>
          </a:p>
        </p:txBody>
      </p:sp>
      <p:sp>
        <p:nvSpPr>
          <p:cNvPr id="3" name="Text Placeholder 2"/>
          <p:cNvSpPr>
            <a:spLocks noGrp="1"/>
          </p:cNvSpPr>
          <p:nvPr>
            <p:ph type="body" idx="1"/>
          </p:nvPr>
        </p:nvSpPr>
        <p:spPr>
          <a:xfrm>
            <a:off x="722313" y="2133600"/>
            <a:ext cx="7772400" cy="1500187"/>
          </a:xfrm>
        </p:spPr>
        <p:txBody>
          <a:bodyPr anchor="b"/>
          <a:lstStyle>
            <a:lvl1pPr marL="0" indent="0">
              <a:buNone/>
              <a:defRPr sz="200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10" name="Rectangle 9"/>
          <p:cNvSpPr/>
          <p:nvPr/>
        </p:nvSpPr>
        <p:spPr>
          <a:xfrm>
            <a:off x="0" y="5262465"/>
            <a:ext cx="9144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30" y="5502670"/>
            <a:ext cx="9144066"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6D4B30E0-982A-2948-AA26-A9BF59A714A7}" type="datetimeFigureOut">
              <a:rPr lang="es-ES" smtClean="0"/>
              <a:t>17/08/12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65E5316-9515-A44F-8E20-6DA0189E55D3}" type="slidenum">
              <a:rPr lang="es-ES" smtClean="0"/>
              <a:t>‹Nr.›</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os objetos">
    <p:spTree>
      <p:nvGrpSpPr>
        <p:cNvPr id="1" name=""/>
        <p:cNvGrpSpPr/>
        <p:nvPr/>
      </p:nvGrpSpPr>
      <p:grpSpPr>
        <a:xfrm>
          <a:off x="0" y="0"/>
          <a:ext cx="0" cy="0"/>
          <a:chOff x="0" y="0"/>
          <a:chExt cx="0" cy="0"/>
        </a:xfrm>
      </p:grpSpPr>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s-ES_tradnl" smtClean="0"/>
              <a:t>Clic para editar título</a:t>
            </a:r>
            <a:endParaRPr lang="en-US"/>
          </a:p>
        </p:txBody>
      </p:sp>
      <p:sp>
        <p:nvSpPr>
          <p:cNvPr id="10" name="Freeform 9"/>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6D4B30E0-982A-2948-AA26-A9BF59A714A7}" type="datetimeFigureOut">
              <a:rPr lang="es-ES" smtClean="0"/>
              <a:t>17/08/12</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65E5316-9515-A44F-8E20-6DA0189E55D3}" type="slidenum">
              <a:rPr lang="es-ES" smtClean="0"/>
              <a:t>‹Nr.›</a:t>
            </a:fld>
            <a:endParaRPr lang="es-ES"/>
          </a:p>
        </p:txBody>
      </p:sp>
      <p:sp>
        <p:nvSpPr>
          <p:cNvPr id="13" name="Content Placeholder 12"/>
          <p:cNvSpPr>
            <a:spLocks noGrp="1"/>
          </p:cNvSpPr>
          <p:nvPr>
            <p:ph sz="quarter" idx="13"/>
          </p:nvPr>
        </p:nvSpPr>
        <p:spPr>
          <a:xfrm>
            <a:off x="685800" y="1536192"/>
            <a:ext cx="3657600" cy="3877056"/>
          </a:xfr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15" name="Content Placeholder 14"/>
          <p:cNvSpPr>
            <a:spLocks noGrp="1"/>
          </p:cNvSpPr>
          <p:nvPr>
            <p:ph sz="quarter" idx="14"/>
          </p:nvPr>
        </p:nvSpPr>
        <p:spPr>
          <a:xfrm>
            <a:off x="4800600" y="1536192"/>
            <a:ext cx="3657600" cy="3877056"/>
          </a:xfr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10" name="Freeform 9"/>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1" name="Freeform 10"/>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lvl1pPr>
              <a:defRPr/>
            </a:lvl1pPr>
          </a:lstStyle>
          <a:p>
            <a:r>
              <a:rPr lang="es-ES_tradnl" smtClean="0"/>
              <a:t>Clic para editar título</a:t>
            </a:r>
            <a:endParaRPr lang="en-US"/>
          </a:p>
        </p:txBody>
      </p:sp>
      <p:sp>
        <p:nvSpPr>
          <p:cNvPr id="3" name="Text Placeholder 2"/>
          <p:cNvSpPr>
            <a:spLocks noGrp="1"/>
          </p:cNvSpPr>
          <p:nvPr>
            <p:ph type="body" idx="1"/>
          </p:nvPr>
        </p:nvSpPr>
        <p:spPr>
          <a:xfrm>
            <a:off x="685800" y="1535113"/>
            <a:ext cx="3657600" cy="639762"/>
          </a:xfrm>
        </p:spPr>
        <p:txBody>
          <a:bodyPr anchor="b">
            <a:normAutofit/>
          </a:bodyPr>
          <a:lstStyle>
            <a:lvl1pPr marL="0" indent="0">
              <a:buNone/>
              <a:defRPr sz="2000" b="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5" name="Text Placeholder 4"/>
          <p:cNvSpPr>
            <a:spLocks noGrp="1"/>
          </p:cNvSpPr>
          <p:nvPr>
            <p:ph type="body" sz="quarter" idx="3"/>
          </p:nvPr>
        </p:nvSpPr>
        <p:spPr>
          <a:xfrm>
            <a:off x="4800600" y="1535113"/>
            <a:ext cx="3657600" cy="639762"/>
          </a:xfrm>
        </p:spPr>
        <p:txBody>
          <a:bodyPr anchor="b">
            <a:normAutofit/>
          </a:bodyPr>
          <a:lstStyle>
            <a:lvl1pPr marL="0" indent="0">
              <a:buNone/>
              <a:defRPr sz="20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12" name="Freeform 11"/>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6"/>
          <p:cNvSpPr>
            <a:spLocks noGrp="1"/>
          </p:cNvSpPr>
          <p:nvPr>
            <p:ph type="dt" sz="half" idx="10"/>
          </p:nvPr>
        </p:nvSpPr>
        <p:spPr/>
        <p:txBody>
          <a:bodyPr/>
          <a:lstStyle/>
          <a:p>
            <a:fld id="{6D4B30E0-982A-2948-AA26-A9BF59A714A7}" type="datetimeFigureOut">
              <a:rPr lang="es-ES" smtClean="0"/>
              <a:t>17/08/12</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065E5316-9515-A44F-8E20-6DA0189E55D3}" type="slidenum">
              <a:rPr lang="es-ES" smtClean="0"/>
              <a:t>‹Nr.›</a:t>
            </a:fld>
            <a:endParaRPr lang="es-ES"/>
          </a:p>
        </p:txBody>
      </p:sp>
      <p:sp>
        <p:nvSpPr>
          <p:cNvPr id="15" name="Content Placeholder 14"/>
          <p:cNvSpPr>
            <a:spLocks noGrp="1"/>
          </p:cNvSpPr>
          <p:nvPr>
            <p:ph sz="quarter" idx="13"/>
          </p:nvPr>
        </p:nvSpPr>
        <p:spPr>
          <a:xfrm>
            <a:off x="685800" y="2209800"/>
            <a:ext cx="3657600" cy="3200400"/>
          </a:xfr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
        <p:nvSpPr>
          <p:cNvPr id="17" name="Content Placeholder 16"/>
          <p:cNvSpPr>
            <a:spLocks noGrp="1"/>
          </p:cNvSpPr>
          <p:nvPr>
            <p:ph sz="quarter" idx="14"/>
          </p:nvPr>
        </p:nvSpPr>
        <p:spPr>
          <a:xfrm>
            <a:off x="4800600" y="2209800"/>
            <a:ext cx="3657600" cy="3200400"/>
          </a:xfr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6" name="Freeform 5"/>
          <p:cNvSpPr/>
          <p:nvPr/>
        </p:nvSpPr>
        <p:spPr>
          <a:xfrm>
            <a:off x="1" y="5010151"/>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s-ES_tradnl" smtClean="0"/>
              <a:t>Clic para editar título</a:t>
            </a:r>
            <a:endParaRPr lang="en-US"/>
          </a:p>
        </p:txBody>
      </p:sp>
      <p:sp>
        <p:nvSpPr>
          <p:cNvPr id="8" name="Freeform 7"/>
          <p:cNvSpPr/>
          <p:nvPr/>
        </p:nvSpPr>
        <p:spPr>
          <a:xfrm>
            <a:off x="0" y="4973410"/>
            <a:ext cx="7674867"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p:cNvSpPr>
            <a:spLocks noGrp="1"/>
          </p:cNvSpPr>
          <p:nvPr>
            <p:ph type="dt" sz="half" idx="10"/>
          </p:nvPr>
        </p:nvSpPr>
        <p:spPr/>
        <p:txBody>
          <a:bodyPr/>
          <a:lstStyle/>
          <a:p>
            <a:fld id="{6D4B30E0-982A-2948-AA26-A9BF59A714A7}" type="datetimeFigureOut">
              <a:rPr lang="es-ES" smtClean="0"/>
              <a:t>17/08/12</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065E5316-9515-A44F-8E20-6DA0189E55D3}" type="slidenum">
              <a:rPr lang="es-ES" smtClean="0"/>
              <a:t>‹Nr.›</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5" name="Freeform 4"/>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3"/>
              </a:gs>
              <a:gs pos="50000">
                <a:schemeClr val="accent3">
                  <a:lumMod val="40000"/>
                  <a:lumOff val="60000"/>
                </a:schemeClr>
              </a:gs>
              <a:gs pos="5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6" name="Freeform 5"/>
          <p:cNvSpPr/>
          <p:nvPr/>
        </p:nvSpPr>
        <p:spPr>
          <a:xfrm>
            <a:off x="0" y="5381627"/>
            <a:ext cx="3286124" cy="1207294"/>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6996854"/>
              <a:gd name="connsiteY0" fmla="*/ 0 h 1571625"/>
              <a:gd name="connsiteX1" fmla="*/ 6996854 w 6996854"/>
              <a:gd name="connsiteY1" fmla="*/ 1266825 h 1571625"/>
              <a:gd name="connsiteX2" fmla="*/ 0 w 6996854"/>
              <a:gd name="connsiteY2" fmla="*/ 1571625 h 1571625"/>
              <a:gd name="connsiteX3" fmla="*/ 0 w 6996854"/>
              <a:gd name="connsiteY3" fmla="*/ 0 h 1571625"/>
              <a:gd name="connsiteX0" fmla="*/ 0 w 7583417"/>
              <a:gd name="connsiteY0" fmla="*/ 0 h 800100"/>
              <a:gd name="connsiteX1" fmla="*/ 7583417 w 7583417"/>
              <a:gd name="connsiteY1" fmla="*/ 495300 h 800100"/>
              <a:gd name="connsiteX2" fmla="*/ 586563 w 7583417"/>
              <a:gd name="connsiteY2" fmla="*/ 800100 h 800100"/>
              <a:gd name="connsiteX3" fmla="*/ 0 w 7583417"/>
              <a:gd name="connsiteY3" fmla="*/ 0 h 800100"/>
              <a:gd name="connsiteX0" fmla="*/ 0 w 7017803"/>
              <a:gd name="connsiteY0" fmla="*/ 0 h 1200150"/>
              <a:gd name="connsiteX1" fmla="*/ 7017803 w 7017803"/>
              <a:gd name="connsiteY1" fmla="*/ 895350 h 1200150"/>
              <a:gd name="connsiteX2" fmla="*/ 20949 w 7017803"/>
              <a:gd name="connsiteY2" fmla="*/ 1200150 h 1200150"/>
              <a:gd name="connsiteX3" fmla="*/ 0 w 7017803"/>
              <a:gd name="connsiteY3" fmla="*/ 0 h 1200150"/>
              <a:gd name="connsiteX0" fmla="*/ 0 w 6410292"/>
              <a:gd name="connsiteY0" fmla="*/ 0 h 1752600"/>
              <a:gd name="connsiteX1" fmla="*/ 6410292 w 6410292"/>
              <a:gd name="connsiteY1" fmla="*/ 1752600 h 1752600"/>
              <a:gd name="connsiteX2" fmla="*/ 20949 w 6410292"/>
              <a:gd name="connsiteY2" fmla="*/ 1200150 h 1752600"/>
              <a:gd name="connsiteX3" fmla="*/ 0 w 6410292"/>
              <a:gd name="connsiteY3" fmla="*/ 0 h 1752600"/>
              <a:gd name="connsiteX0" fmla="*/ 0 w 7227290"/>
              <a:gd name="connsiteY0" fmla="*/ 0 h 1200150"/>
              <a:gd name="connsiteX1" fmla="*/ 7227290 w 7227290"/>
              <a:gd name="connsiteY1" fmla="*/ 885825 h 1200150"/>
              <a:gd name="connsiteX2" fmla="*/ 20949 w 7227290"/>
              <a:gd name="connsiteY2" fmla="*/ 1200150 h 1200150"/>
              <a:gd name="connsiteX3" fmla="*/ 0 w 7227290"/>
              <a:gd name="connsiteY3" fmla="*/ 0 h 1200150"/>
              <a:gd name="connsiteX0" fmla="*/ 0 w 7227290"/>
              <a:gd name="connsiteY0" fmla="*/ 0 h 885825"/>
              <a:gd name="connsiteX1" fmla="*/ 7227290 w 7227290"/>
              <a:gd name="connsiteY1" fmla="*/ 885825 h 885825"/>
              <a:gd name="connsiteX2" fmla="*/ 555141 w 7227290"/>
              <a:gd name="connsiteY2" fmla="*/ 862013 h 885825"/>
              <a:gd name="connsiteX3" fmla="*/ 0 w 7227290"/>
              <a:gd name="connsiteY3" fmla="*/ 0 h 885825"/>
              <a:gd name="connsiteX0" fmla="*/ 0 w 7227290"/>
              <a:gd name="connsiteY0" fmla="*/ 0 h 1207294"/>
              <a:gd name="connsiteX1" fmla="*/ 7227290 w 7227290"/>
              <a:gd name="connsiteY1" fmla="*/ 885825 h 1207294"/>
              <a:gd name="connsiteX2" fmla="*/ 0 w 7227290"/>
              <a:gd name="connsiteY2" fmla="*/ 1207294 h 1207294"/>
              <a:gd name="connsiteX3" fmla="*/ 0 w 7227290"/>
              <a:gd name="connsiteY3" fmla="*/ 0 h 1207294"/>
            </a:gdLst>
            <a:ahLst/>
            <a:cxnLst>
              <a:cxn ang="0">
                <a:pos x="connsiteX0" y="connsiteY0"/>
              </a:cxn>
              <a:cxn ang="0">
                <a:pos x="connsiteX1" y="connsiteY1"/>
              </a:cxn>
              <a:cxn ang="0">
                <a:pos x="connsiteX2" y="connsiteY2"/>
              </a:cxn>
              <a:cxn ang="0">
                <a:pos x="connsiteX3" y="connsiteY3"/>
              </a:cxn>
            </a:cxnLst>
            <a:rect l="l" t="t" r="r" b="b"/>
            <a:pathLst>
              <a:path w="7227290" h="1207294">
                <a:moveTo>
                  <a:pt x="0" y="0"/>
                </a:moveTo>
                <a:lnTo>
                  <a:pt x="7227290" y="885825"/>
                </a:lnTo>
                <a:lnTo>
                  <a:pt x="0" y="1207294"/>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96" y="5347020"/>
            <a:ext cx="3426231" cy="944725"/>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 name="connsiteX0" fmla="*/ 1 w 7605568"/>
              <a:gd name="connsiteY0" fmla="*/ 0 h 897732"/>
              <a:gd name="connsiteX1" fmla="*/ 0 w 7605568"/>
              <a:gd name="connsiteY1" fmla="*/ 75665 h 897732"/>
              <a:gd name="connsiteX2" fmla="*/ 2830674 w 7605568"/>
              <a:gd name="connsiteY2" fmla="*/ 806612 h 897732"/>
              <a:gd name="connsiteX3" fmla="*/ 7605568 w 7605568"/>
              <a:gd name="connsiteY3" fmla="*/ 897732 h 897732"/>
              <a:gd name="connsiteX4" fmla="*/ 1 w 7605568"/>
              <a:gd name="connsiteY4" fmla="*/ 0 h 897732"/>
              <a:gd name="connsiteX0" fmla="*/ 1 w 2930931"/>
              <a:gd name="connsiteY0" fmla="*/ 0 h 806612"/>
              <a:gd name="connsiteX1" fmla="*/ 0 w 2930931"/>
              <a:gd name="connsiteY1" fmla="*/ 75665 h 806612"/>
              <a:gd name="connsiteX2" fmla="*/ 2830674 w 2930931"/>
              <a:gd name="connsiteY2" fmla="*/ 806612 h 806612"/>
              <a:gd name="connsiteX3" fmla="*/ 2930931 w 2930931"/>
              <a:gd name="connsiteY3" fmla="*/ 785765 h 806612"/>
              <a:gd name="connsiteX4" fmla="*/ 1 w 2930931"/>
              <a:gd name="connsiteY4" fmla="*/ 0 h 806612"/>
              <a:gd name="connsiteX0" fmla="*/ 1 w 3204530"/>
              <a:gd name="connsiteY0" fmla="*/ 0 h 944725"/>
              <a:gd name="connsiteX1" fmla="*/ 0 w 3204530"/>
              <a:gd name="connsiteY1" fmla="*/ 75665 h 944725"/>
              <a:gd name="connsiteX2" fmla="*/ 3204530 w 3204530"/>
              <a:gd name="connsiteY2" fmla="*/ 944725 h 944725"/>
              <a:gd name="connsiteX3" fmla="*/ 2930931 w 3204530"/>
              <a:gd name="connsiteY3" fmla="*/ 785765 h 944725"/>
              <a:gd name="connsiteX4" fmla="*/ 1 w 3204530"/>
              <a:gd name="connsiteY4" fmla="*/ 0 h 944725"/>
              <a:gd name="connsiteX0" fmla="*/ 1 w 3426231"/>
              <a:gd name="connsiteY0" fmla="*/ 0 h 944725"/>
              <a:gd name="connsiteX1" fmla="*/ 0 w 3426231"/>
              <a:gd name="connsiteY1" fmla="*/ 75665 h 944725"/>
              <a:gd name="connsiteX2" fmla="*/ 3204530 w 3426231"/>
              <a:gd name="connsiteY2" fmla="*/ 944725 h 944725"/>
              <a:gd name="connsiteX3" fmla="*/ 3426231 w 3426231"/>
              <a:gd name="connsiteY3" fmla="*/ 923877 h 944725"/>
              <a:gd name="connsiteX4" fmla="*/ 1 w 3426231"/>
              <a:gd name="connsiteY4" fmla="*/ 0 h 94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6231" h="944725">
                <a:moveTo>
                  <a:pt x="1" y="0"/>
                </a:moveTo>
                <a:cubicBezTo>
                  <a:pt x="1" y="25222"/>
                  <a:pt x="0" y="50443"/>
                  <a:pt x="0" y="75665"/>
                </a:cubicBezTo>
                <a:lnTo>
                  <a:pt x="3204530" y="944725"/>
                </a:lnTo>
                <a:lnTo>
                  <a:pt x="3426231" y="923877"/>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6D4B30E0-982A-2948-AA26-A9BF59A714A7}" type="datetimeFigureOut">
              <a:rPr lang="es-ES" smtClean="0"/>
              <a:t>17/08/12</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065E5316-9515-A44F-8E20-6DA0189E55D3}" type="slidenum">
              <a:rPr lang="es-ES" smtClean="0"/>
              <a:t>‹Nr.›</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ido con título">
    <p:spTree>
      <p:nvGrpSpPr>
        <p:cNvPr id="1" name=""/>
        <p:cNvGrpSpPr/>
        <p:nvPr/>
      </p:nvGrpSpPr>
      <p:grpSpPr>
        <a:xfrm>
          <a:off x="0" y="0"/>
          <a:ext cx="0" cy="0"/>
          <a:chOff x="0" y="0"/>
          <a:chExt cx="0" cy="0"/>
        </a:xfrm>
      </p:grpSpPr>
      <p:sp>
        <p:nvSpPr>
          <p:cNvPr id="8" name="Freeform 7"/>
          <p:cNvSpPr/>
          <p:nvPr/>
        </p:nvSpPr>
        <p:spPr>
          <a:xfrm>
            <a:off x="1" y="5010151"/>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es-ES_tradnl" smtClean="0"/>
              <a:t>Clic para editar título</a:t>
            </a:r>
            <a:endParaRPr lang="en-US" dirty="0"/>
          </a:p>
        </p:txBody>
      </p:sp>
      <p:sp>
        <p:nvSpPr>
          <p:cNvPr id="10" name="Freeform 9"/>
          <p:cNvSpPr/>
          <p:nvPr/>
        </p:nvSpPr>
        <p:spPr>
          <a:xfrm>
            <a:off x="0" y="4973410"/>
            <a:ext cx="7674867"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6D4B30E0-982A-2948-AA26-A9BF59A714A7}" type="datetimeFigureOut">
              <a:rPr lang="es-ES" smtClean="0"/>
              <a:t>17/08/12</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65E5316-9515-A44F-8E20-6DA0189E55D3}" type="slidenum">
              <a:rPr lang="es-ES" smtClean="0"/>
              <a:t>‹Nr.›</a:t>
            </a:fld>
            <a:endParaRPr lang="es-ES"/>
          </a:p>
        </p:txBody>
      </p:sp>
      <p:sp>
        <p:nvSpPr>
          <p:cNvPr id="13" name="Content Placeholder 12"/>
          <p:cNvSpPr>
            <a:spLocks noGrp="1"/>
          </p:cNvSpPr>
          <p:nvPr>
            <p:ph sz="quarter" idx="13"/>
          </p:nvPr>
        </p:nvSpPr>
        <p:spPr>
          <a:xfrm>
            <a:off x="4572000" y="609600"/>
            <a:ext cx="3886200" cy="4191000"/>
          </a:xfr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
        <p:nvSpPr>
          <p:cNvPr id="14" name="Text Placeholder 13"/>
          <p:cNvSpPr>
            <a:spLocks noGrp="1"/>
          </p:cNvSpPr>
          <p:nvPr>
            <p:ph type="body" sz="quarter" idx="14"/>
          </p:nvPr>
        </p:nvSpPr>
        <p:spPr>
          <a:xfrm>
            <a:off x="676274" y="1527048"/>
            <a:ext cx="3383280" cy="329184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s-ES_tradnl" smtClean="0"/>
              <a:t>Haga clic para modificar el estilo de texto del patrón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Imagen con título">
    <p:spTree>
      <p:nvGrpSpPr>
        <p:cNvPr id="1" name=""/>
        <p:cNvGrpSpPr/>
        <p:nvPr/>
      </p:nvGrpSpPr>
      <p:grpSpPr>
        <a:xfrm>
          <a:off x="0" y="0"/>
          <a:ext cx="0" cy="0"/>
          <a:chOff x="0" y="0"/>
          <a:chExt cx="0" cy="0"/>
        </a:xfrm>
      </p:grpSpPr>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9" name="Freeform 8"/>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3" name="Picture Placeholder 2"/>
          <p:cNvSpPr>
            <a:spLocks noGrp="1"/>
          </p:cNvSpPr>
          <p:nvPr>
            <p:ph type="pic" idx="1"/>
          </p:nvPr>
        </p:nvSpPr>
        <p:spPr>
          <a:xfrm>
            <a:off x="4572000" y="609600"/>
            <a:ext cx="3886200" cy="4190999"/>
          </a:xfrm>
          <a:ln w="79375">
            <a:solidFill>
              <a:schemeClr val="tx1"/>
            </a:solidFill>
            <a:miter lim="800000"/>
          </a:ln>
          <a:effectLst>
            <a:outerShdw blurRad="50800" dist="38100" dir="5400000" algn="ctr" rotWithShape="0">
              <a:srgbClr val="000000">
                <a:alpha val="42000"/>
              </a:srgbClr>
            </a:outerShdw>
          </a:effectLst>
        </p:spPr>
        <p:txBody>
          <a:bodyPr>
            <a:normAutofit/>
          </a:bodyPr>
          <a:lstStyle>
            <a:lvl1pPr marL="0" indent="0" algn="ctr">
              <a:buNone/>
              <a:defRPr sz="2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lang="en-US" dirty="0"/>
          </a:p>
        </p:txBody>
      </p:sp>
      <p:sp>
        <p:nvSpPr>
          <p:cNvPr id="10" name="Freeform 9"/>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6D4B30E0-982A-2948-AA26-A9BF59A714A7}" type="datetimeFigureOut">
              <a:rPr lang="es-ES" smtClean="0"/>
              <a:t>17/08/12</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65E5316-9515-A44F-8E20-6DA0189E55D3}" type="slidenum">
              <a:rPr lang="es-ES" smtClean="0"/>
              <a:t>‹Nr.›</a:t>
            </a:fld>
            <a:endParaRPr lang="es-ES"/>
          </a:p>
        </p:txBody>
      </p:sp>
      <p:sp>
        <p:nvSpPr>
          <p:cNvPr id="14"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es-ES_tradnl" smtClean="0"/>
              <a:t>Clic para editar título</a:t>
            </a:r>
            <a:endParaRPr lang="en-US" dirty="0"/>
          </a:p>
        </p:txBody>
      </p:sp>
      <p:sp>
        <p:nvSpPr>
          <p:cNvPr id="15" name="Text Placeholder 14"/>
          <p:cNvSpPr>
            <a:spLocks noGrp="1"/>
          </p:cNvSpPr>
          <p:nvPr>
            <p:ph type="body" sz="quarter" idx="14"/>
          </p:nvPr>
        </p:nvSpPr>
        <p:spPr>
          <a:xfrm>
            <a:off x="676656" y="1524000"/>
            <a:ext cx="3381375" cy="329565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s-ES_tradnl" smtClean="0"/>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s-ES_tradnl" smtClean="0"/>
              <a:t>Clic para editar título</a:t>
            </a:r>
            <a:endParaRPr lang="en-US"/>
          </a:p>
        </p:txBody>
      </p:sp>
      <p:sp>
        <p:nvSpPr>
          <p:cNvPr id="3" name="Vertical Text Placeholder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
        <p:nvSpPr>
          <p:cNvPr id="4" name="Date Placeholder 3"/>
          <p:cNvSpPr>
            <a:spLocks noGrp="1"/>
          </p:cNvSpPr>
          <p:nvPr>
            <p:ph type="dt" sz="half" idx="10"/>
          </p:nvPr>
        </p:nvSpPr>
        <p:spPr/>
        <p:txBody>
          <a:bodyPr/>
          <a:lstStyle/>
          <a:p>
            <a:fld id="{6D4B30E0-982A-2948-AA26-A9BF59A714A7}" type="datetimeFigureOut">
              <a:rPr lang="es-ES" smtClean="0"/>
              <a:t>17/08/12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65E5316-9515-A44F-8E20-6DA0189E55D3}" type="slidenum">
              <a:rPr lang="es-ES" smtClean="0"/>
              <a:t>‹Nr.›</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s-ES_tradnl" smtClean="0"/>
              <a:t>Clic para editar título</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
        <p:nvSpPr>
          <p:cNvPr id="4" name="Date Placeholder 3"/>
          <p:cNvSpPr>
            <a:spLocks noGrp="1"/>
          </p:cNvSpPr>
          <p:nvPr>
            <p:ph type="dt" sz="half" idx="10"/>
          </p:nvPr>
        </p:nvSpPr>
        <p:spPr/>
        <p:txBody>
          <a:bodyPr/>
          <a:lstStyle/>
          <a:p>
            <a:fld id="{6D4B30E0-982A-2948-AA26-A9BF59A714A7}" type="datetimeFigureOut">
              <a:rPr lang="es-ES" smtClean="0"/>
              <a:t>17/08/12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65E5316-9515-A44F-8E20-6DA0189E55D3}" type="slidenum">
              <a:rPr lang="es-ES" smtClean="0"/>
              <a:t>‹Nr.›</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wm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blipFill dpi="0" rotWithShape="1">
            <a:blip r:embed="rId13">
              <a:alphaModFix amt="15000"/>
            </a:blip>
            <a:srcRect/>
            <a:tile tx="0" ty="0" sx="76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85800" y="274638"/>
            <a:ext cx="7772400" cy="1143000"/>
          </a:xfrm>
          <a:prstGeom prst="rect">
            <a:avLst/>
          </a:prstGeom>
        </p:spPr>
        <p:txBody>
          <a:bodyPr vert="horz" lIns="0" tIns="45720" rIns="0" bIns="45720" rtlCol="0" anchor="ctr">
            <a:normAutofit/>
          </a:bodyPr>
          <a:lstStyle/>
          <a:p>
            <a:r>
              <a:rPr lang="es-ES_tradnl" smtClean="0"/>
              <a:t>Clic para editar título</a:t>
            </a:r>
            <a:endParaRPr lang="en-US" dirty="0"/>
          </a:p>
        </p:txBody>
      </p:sp>
      <p:sp>
        <p:nvSpPr>
          <p:cNvPr id="3" name="Text Placeholder 2"/>
          <p:cNvSpPr>
            <a:spLocks noGrp="1"/>
          </p:cNvSpPr>
          <p:nvPr>
            <p:ph type="body" idx="1"/>
          </p:nvPr>
        </p:nvSpPr>
        <p:spPr>
          <a:xfrm>
            <a:off x="685800" y="1600200"/>
            <a:ext cx="7772400" cy="4525963"/>
          </a:xfrm>
          <a:prstGeom prst="rect">
            <a:avLst/>
          </a:prstGeom>
        </p:spPr>
        <p:txBody>
          <a:bodyPr vert="horz" lIns="0" tIns="45720" rIns="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4" name="Date Placeholder 3"/>
          <p:cNvSpPr>
            <a:spLocks noGrp="1"/>
          </p:cNvSpPr>
          <p:nvPr>
            <p:ph type="dt" sz="half" idx="2"/>
          </p:nvPr>
        </p:nvSpPr>
        <p:spPr>
          <a:xfrm>
            <a:off x="6400800" y="6416675"/>
            <a:ext cx="1981200" cy="365125"/>
          </a:xfrm>
          <a:prstGeom prst="rect">
            <a:avLst/>
          </a:prstGeom>
        </p:spPr>
        <p:txBody>
          <a:bodyPr vert="horz" lIns="0" tIns="45720" rIns="0" bIns="0" rtlCol="0" anchor="b" anchorCtr="0"/>
          <a:lstStyle>
            <a:lvl1pPr algn="r">
              <a:defRPr lang="en-US" sz="900" kern="1200" cap="all" spc="110" baseline="0" smtClean="0">
                <a:solidFill>
                  <a:srgbClr val="4D4D4D"/>
                </a:solidFill>
                <a:latin typeface="+mn-lt"/>
                <a:ea typeface="+mn-ea"/>
                <a:cs typeface="+mn-cs"/>
              </a:defRPr>
            </a:lvl1pPr>
          </a:lstStyle>
          <a:p>
            <a:fld id="{6D4B30E0-982A-2948-AA26-A9BF59A714A7}" type="datetimeFigureOut">
              <a:rPr lang="es-ES" smtClean="0"/>
              <a:t>17/08/12</a:t>
            </a:fld>
            <a:endParaRPr lang="es-ES"/>
          </a:p>
        </p:txBody>
      </p:sp>
      <p:sp>
        <p:nvSpPr>
          <p:cNvPr id="5" name="Footer Placeholder 4"/>
          <p:cNvSpPr>
            <a:spLocks noGrp="1"/>
          </p:cNvSpPr>
          <p:nvPr>
            <p:ph type="ftr" sz="quarter" idx="3"/>
          </p:nvPr>
        </p:nvSpPr>
        <p:spPr>
          <a:xfrm>
            <a:off x="228600" y="6416675"/>
            <a:ext cx="2895600" cy="365125"/>
          </a:xfrm>
          <a:prstGeom prst="rect">
            <a:avLst/>
          </a:prstGeom>
        </p:spPr>
        <p:txBody>
          <a:bodyPr vert="horz" lIns="0" tIns="45720" rIns="0" bIns="0" rtlCol="0" anchor="b" anchorCtr="0"/>
          <a:lstStyle>
            <a:lvl1pPr algn="l">
              <a:defRPr sz="900" cap="all" spc="110" baseline="0">
                <a:solidFill>
                  <a:srgbClr val="4D4D4D"/>
                </a:solidFill>
              </a:defRPr>
            </a:lvl1pPr>
          </a:lstStyle>
          <a:p>
            <a:endParaRPr lang="es-ES"/>
          </a:p>
        </p:txBody>
      </p:sp>
      <p:sp>
        <p:nvSpPr>
          <p:cNvPr id="6" name="Slide Number Placeholder 5"/>
          <p:cNvSpPr>
            <a:spLocks noGrp="1"/>
          </p:cNvSpPr>
          <p:nvPr>
            <p:ph type="sldNum" sz="quarter" idx="4"/>
          </p:nvPr>
        </p:nvSpPr>
        <p:spPr>
          <a:xfrm>
            <a:off x="8458200" y="6416675"/>
            <a:ext cx="457200" cy="365125"/>
          </a:xfrm>
          <a:prstGeom prst="rect">
            <a:avLst/>
          </a:prstGeom>
        </p:spPr>
        <p:txBody>
          <a:bodyPr vert="horz" lIns="0" tIns="45720" rIns="0" bIns="0" rtlCol="0" anchor="b" anchorCtr="0"/>
          <a:lstStyle>
            <a:lvl1pPr algn="r">
              <a:defRPr sz="1100" b="1" baseline="0">
                <a:solidFill>
                  <a:srgbClr val="4D4D4D"/>
                </a:solidFill>
              </a:defRPr>
            </a:lvl1pPr>
          </a:lstStyle>
          <a:p>
            <a:fld id="{065E5316-9515-A44F-8E20-6DA0189E55D3}" type="slidenum">
              <a:rPr lang="es-ES" smtClean="0"/>
              <a:t>‹Nr.›</a:t>
            </a:fld>
            <a:endParaRPr lang="es-ES"/>
          </a:p>
        </p:txBody>
      </p:sp>
    </p:spTree>
  </p:cSld>
  <p:clrMap bg1="dk1" tx1="lt1" bg2="dk2" tx2="lt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Lst>
  <p:txStyles>
    <p:titleStyle>
      <a:lvl1pPr algn="l" defTabSz="914400" rtl="0" eaLnBrk="1" latinLnBrk="0" hangingPunct="1">
        <a:spcBef>
          <a:spcPct val="0"/>
        </a:spcBef>
        <a:buNone/>
        <a:defRPr sz="3600" kern="1200" cap="all"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1.xml"/><Relationship Id="rId2"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diagramData" Target="../diagrams/data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diagramData" Target="../diagrams/data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 Id="rId6"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diagramData" Target="../diagrams/data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4" Type="http://schemas.openxmlformats.org/officeDocument/2006/relationships/diagramQuickStyle" Target="../diagrams/quickStyle5.xml"/><Relationship Id="rId5" Type="http://schemas.openxmlformats.org/officeDocument/2006/relationships/diagramColors" Target="../diagrams/colors5.xml"/><Relationship Id="rId6"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diagramData" Target="../diagrams/data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4" Type="http://schemas.openxmlformats.org/officeDocument/2006/relationships/diagramQuickStyle" Target="../diagrams/quickStyle6.xml"/><Relationship Id="rId5" Type="http://schemas.openxmlformats.org/officeDocument/2006/relationships/diagramColors" Target="../diagrams/colors6.xml"/><Relationship Id="rId6" Type="http://schemas.microsoft.com/office/2007/relationships/diagramDrawing" Target="../diagrams/drawing6.xml"/><Relationship Id="rId1" Type="http://schemas.openxmlformats.org/officeDocument/2006/relationships/slideLayout" Target="../slideLayouts/slideLayout2.xml"/><Relationship Id="rId2" Type="http://schemas.openxmlformats.org/officeDocument/2006/relationships/diagramData" Target="../diagrams/data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7.xml"/><Relationship Id="rId4" Type="http://schemas.openxmlformats.org/officeDocument/2006/relationships/diagramQuickStyle" Target="../diagrams/quickStyle7.xml"/><Relationship Id="rId5" Type="http://schemas.openxmlformats.org/officeDocument/2006/relationships/diagramColors" Target="../diagrams/colors7.xml"/><Relationship Id="rId6" Type="http://schemas.microsoft.com/office/2007/relationships/diagramDrawing" Target="../diagrams/drawing7.xml"/><Relationship Id="rId1" Type="http://schemas.openxmlformats.org/officeDocument/2006/relationships/slideLayout" Target="../slideLayouts/slideLayout2.xml"/><Relationship Id="rId2" Type="http://schemas.openxmlformats.org/officeDocument/2006/relationships/diagramData" Target="../diagrams/data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8.xml"/><Relationship Id="rId4" Type="http://schemas.openxmlformats.org/officeDocument/2006/relationships/diagramQuickStyle" Target="../diagrams/quickStyle8.xml"/><Relationship Id="rId5" Type="http://schemas.openxmlformats.org/officeDocument/2006/relationships/diagramColors" Target="../diagrams/colors8.xml"/><Relationship Id="rId6" Type="http://schemas.microsoft.com/office/2007/relationships/diagramDrawing" Target="../diagrams/drawing8.xml"/><Relationship Id="rId1" Type="http://schemas.openxmlformats.org/officeDocument/2006/relationships/slideLayout" Target="../slideLayouts/slideLayout2.xml"/><Relationship Id="rId2" Type="http://schemas.openxmlformats.org/officeDocument/2006/relationships/diagramData" Target="../diagrams/data8.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9.xml"/><Relationship Id="rId4" Type="http://schemas.openxmlformats.org/officeDocument/2006/relationships/diagramQuickStyle" Target="../diagrams/quickStyle9.xml"/><Relationship Id="rId5" Type="http://schemas.openxmlformats.org/officeDocument/2006/relationships/diagramColors" Target="../diagrams/colors9.xml"/><Relationship Id="rId6" Type="http://schemas.microsoft.com/office/2007/relationships/diagramDrawing" Target="../diagrams/drawing9.xml"/><Relationship Id="rId1" Type="http://schemas.openxmlformats.org/officeDocument/2006/relationships/slideLayout" Target="../slideLayouts/slideLayout2.xml"/><Relationship Id="rId2" Type="http://schemas.openxmlformats.org/officeDocument/2006/relationships/diagramData" Target="../diagrams/data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0.xml"/><Relationship Id="rId4" Type="http://schemas.openxmlformats.org/officeDocument/2006/relationships/diagramQuickStyle" Target="../diagrams/quickStyle10.xml"/><Relationship Id="rId5" Type="http://schemas.openxmlformats.org/officeDocument/2006/relationships/diagramColors" Target="../diagrams/colors10.xml"/><Relationship Id="rId6" Type="http://schemas.microsoft.com/office/2007/relationships/diagramDrawing" Target="../diagrams/drawing10.xml"/><Relationship Id="rId1" Type="http://schemas.openxmlformats.org/officeDocument/2006/relationships/slideLayout" Target="../slideLayouts/slideLayout1.xml"/><Relationship Id="rId2" Type="http://schemas.openxmlformats.org/officeDocument/2006/relationships/diagramData" Target="../diagrams/data10.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1.xml"/><Relationship Id="rId4" Type="http://schemas.openxmlformats.org/officeDocument/2006/relationships/diagramQuickStyle" Target="../diagrams/quickStyle11.xml"/><Relationship Id="rId5" Type="http://schemas.openxmlformats.org/officeDocument/2006/relationships/diagramColors" Target="../diagrams/colors11.xml"/><Relationship Id="rId6" Type="http://schemas.microsoft.com/office/2007/relationships/diagramDrawing" Target="../diagrams/drawing11.xml"/><Relationship Id="rId1" Type="http://schemas.openxmlformats.org/officeDocument/2006/relationships/slideLayout" Target="../slideLayouts/slideLayout2.xml"/><Relationship Id="rId2" Type="http://schemas.openxmlformats.org/officeDocument/2006/relationships/diagramData" Target="../diagrams/data1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2.xml"/><Relationship Id="rId4" Type="http://schemas.openxmlformats.org/officeDocument/2006/relationships/diagramQuickStyle" Target="../diagrams/quickStyle12.xml"/><Relationship Id="rId5" Type="http://schemas.openxmlformats.org/officeDocument/2006/relationships/diagramColors" Target="../diagrams/colors12.xml"/><Relationship Id="rId6" Type="http://schemas.microsoft.com/office/2007/relationships/diagramDrawing" Target="../diagrams/drawing12.xml"/><Relationship Id="rId1" Type="http://schemas.openxmlformats.org/officeDocument/2006/relationships/slideLayout" Target="../slideLayouts/slideLayout2.xml"/><Relationship Id="rId2" Type="http://schemas.openxmlformats.org/officeDocument/2006/relationships/diagramData" Target="../diagrams/data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Línea del tiempo</a:t>
            </a:r>
            <a:endParaRPr lang="es-ES" dirty="0"/>
          </a:p>
        </p:txBody>
      </p:sp>
      <p:sp>
        <p:nvSpPr>
          <p:cNvPr id="3" name="Subtítulo 2"/>
          <p:cNvSpPr>
            <a:spLocks noGrp="1"/>
          </p:cNvSpPr>
          <p:nvPr>
            <p:ph type="body" idx="1"/>
          </p:nvPr>
        </p:nvSpPr>
        <p:spPr/>
        <p:txBody>
          <a:bodyPr>
            <a:normAutofit/>
          </a:bodyPr>
          <a:lstStyle/>
          <a:p>
            <a:r>
              <a:rPr lang="es-ES" dirty="0" smtClean="0"/>
              <a:t>Paola Gómez Rosas 1164101</a:t>
            </a:r>
          </a:p>
          <a:p>
            <a:r>
              <a:rPr lang="es-ES" dirty="0" smtClean="0"/>
              <a:t>Eduardo Romo Ojeda </a:t>
            </a:r>
            <a:r>
              <a:rPr lang="es-ES" dirty="0" smtClean="0"/>
              <a:t>965451</a:t>
            </a:r>
            <a:endParaRPr lang="es-ES" dirty="0"/>
          </a:p>
        </p:txBody>
      </p:sp>
    </p:spTree>
    <p:extLst>
      <p:ext uri="{BB962C8B-B14F-4D97-AF65-F5344CB8AC3E}">
        <p14:creationId xmlns:p14="http://schemas.microsoft.com/office/powerpoint/2010/main" val="174065987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381178817"/>
              </p:ext>
            </p:extLst>
          </p:nvPr>
        </p:nvGraphicFramePr>
        <p:xfrm>
          <a:off x="552641" y="-135204"/>
          <a:ext cx="8098118" cy="60287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ángulo 4"/>
          <p:cNvSpPr/>
          <p:nvPr/>
        </p:nvSpPr>
        <p:spPr>
          <a:xfrm>
            <a:off x="972377" y="5247230"/>
            <a:ext cx="7356025" cy="646331"/>
          </a:xfrm>
          <a:prstGeom prst="rect">
            <a:avLst/>
          </a:prstGeom>
        </p:spPr>
        <p:txBody>
          <a:bodyPr wrap="none">
            <a:spAutoFit/>
          </a:bodyPr>
          <a:lstStyle/>
          <a:p>
            <a:r>
              <a:rPr lang="es-ES" sz="3600" cap="all" dirty="0" smtClean="0">
                <a:solidFill>
                  <a:srgbClr val="FFFFFF"/>
                </a:solidFill>
                <a:ea typeface="+mj-ea"/>
                <a:cs typeface="+mj-cs"/>
              </a:rPr>
              <a:t>Historia de la Comunicaci</a:t>
            </a:r>
            <a:r>
              <a:rPr lang="es-ES" sz="3600" cap="all" dirty="0" smtClean="0">
                <a:solidFill>
                  <a:srgbClr val="FFFFFF"/>
                </a:solidFill>
                <a:ea typeface="+mj-ea"/>
                <a:cs typeface="+mj-cs"/>
              </a:rPr>
              <a:t>ón</a:t>
            </a:r>
          </a:p>
        </p:txBody>
      </p:sp>
    </p:spTree>
    <p:extLst>
      <p:ext uri="{BB962C8B-B14F-4D97-AF65-F5344CB8AC3E}">
        <p14:creationId xmlns:p14="http://schemas.microsoft.com/office/powerpoint/2010/main" val="406237925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08937285"/>
              </p:ext>
            </p:extLst>
          </p:nvPr>
        </p:nvGraphicFramePr>
        <p:xfrm>
          <a:off x="262965" y="419847"/>
          <a:ext cx="8746564" cy="59301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353033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23227086"/>
              </p:ext>
            </p:extLst>
          </p:nvPr>
        </p:nvGraphicFramePr>
        <p:xfrm>
          <a:off x="278644" y="-97592"/>
          <a:ext cx="8746564" cy="59301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762704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618936432"/>
              </p:ext>
            </p:extLst>
          </p:nvPr>
        </p:nvGraphicFramePr>
        <p:xfrm>
          <a:off x="215933" y="-332789"/>
          <a:ext cx="8746564" cy="59301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02477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928327608"/>
              </p:ext>
            </p:extLst>
          </p:nvPr>
        </p:nvGraphicFramePr>
        <p:xfrm>
          <a:off x="184576" y="-50551"/>
          <a:ext cx="8746564" cy="59301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02670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605592209"/>
              </p:ext>
            </p:extLst>
          </p:nvPr>
        </p:nvGraphicFramePr>
        <p:xfrm>
          <a:off x="262965" y="419847"/>
          <a:ext cx="8746564" cy="59301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357327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680308061"/>
              </p:ext>
            </p:extLst>
          </p:nvPr>
        </p:nvGraphicFramePr>
        <p:xfrm>
          <a:off x="262965" y="419847"/>
          <a:ext cx="8746564" cy="59301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153467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017511909"/>
              </p:ext>
            </p:extLst>
          </p:nvPr>
        </p:nvGraphicFramePr>
        <p:xfrm>
          <a:off x="262965" y="419847"/>
          <a:ext cx="8746564" cy="59301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108295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115155603"/>
              </p:ext>
            </p:extLst>
          </p:nvPr>
        </p:nvGraphicFramePr>
        <p:xfrm>
          <a:off x="262965" y="419847"/>
          <a:ext cx="8746564" cy="59301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851489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ES" dirty="0" smtClean="0"/>
              <a:t>Historia de la mercadotecnia</a:t>
            </a:r>
            <a:endParaRPr lang="es-ES" dirty="0"/>
          </a:p>
        </p:txBody>
      </p:sp>
    </p:spTree>
    <p:extLst>
      <p:ext uri="{BB962C8B-B14F-4D97-AF65-F5344CB8AC3E}">
        <p14:creationId xmlns:p14="http://schemas.microsoft.com/office/powerpoint/2010/main" val="17549920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a 3"/>
          <p:cNvGraphicFramePr/>
          <p:nvPr>
            <p:extLst>
              <p:ext uri="{D42A27DB-BD31-4B8C-83A1-F6EECF244321}">
                <p14:modId xmlns:p14="http://schemas.microsoft.com/office/powerpoint/2010/main" val="3096917124"/>
              </p:ext>
            </p:extLst>
          </p:nvPr>
        </p:nvGraphicFramePr>
        <p:xfrm>
          <a:off x="756475" y="670468"/>
          <a:ext cx="7672333" cy="55826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7328919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a 3"/>
          <p:cNvGraphicFramePr/>
          <p:nvPr>
            <p:extLst>
              <p:ext uri="{D42A27DB-BD31-4B8C-83A1-F6EECF244321}">
                <p14:modId xmlns:p14="http://schemas.microsoft.com/office/powerpoint/2010/main" val="3940805420"/>
              </p:ext>
            </p:extLst>
          </p:nvPr>
        </p:nvGraphicFramePr>
        <p:xfrm>
          <a:off x="697750" y="544316"/>
          <a:ext cx="8093888" cy="58478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7578932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a 3"/>
          <p:cNvGraphicFramePr/>
          <p:nvPr>
            <p:extLst>
              <p:ext uri="{D42A27DB-BD31-4B8C-83A1-F6EECF244321}">
                <p14:modId xmlns:p14="http://schemas.microsoft.com/office/powerpoint/2010/main" val="1306894844"/>
              </p:ext>
            </p:extLst>
          </p:nvPr>
        </p:nvGraphicFramePr>
        <p:xfrm>
          <a:off x="756475" y="670468"/>
          <a:ext cx="7672333" cy="55826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2752727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Urban Pop">
  <a:themeElements>
    <a:clrScheme name="Urban Pop">
      <a:dk1>
        <a:srgbClr val="000000"/>
      </a:dk1>
      <a:lt1>
        <a:srgbClr val="FFFFFF"/>
      </a:lt1>
      <a:dk2>
        <a:srgbClr val="282828"/>
      </a:dk2>
      <a:lt2>
        <a:srgbClr val="D4D4D4"/>
      </a:lt2>
      <a:accent1>
        <a:srgbClr val="86CE24"/>
      </a:accent1>
      <a:accent2>
        <a:srgbClr val="00A2E6"/>
      </a:accent2>
      <a:accent3>
        <a:srgbClr val="FAC810"/>
      </a:accent3>
      <a:accent4>
        <a:srgbClr val="7D8F8C"/>
      </a:accent4>
      <a:accent5>
        <a:srgbClr val="D06B20"/>
      </a:accent5>
      <a:accent6>
        <a:srgbClr val="958B8B"/>
      </a:accent6>
      <a:hlink>
        <a:srgbClr val="FF9900"/>
      </a:hlink>
      <a:folHlink>
        <a:srgbClr val="969696"/>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Urban Pop">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2700" cap="flat" cmpd="sng" algn="ctr">
          <a:solidFill>
            <a:schemeClr val="phClr"/>
          </a:solidFill>
          <a:prstDash val="solid"/>
        </a:ln>
        <a:ln w="15875"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0800" dist="38100" dir="5400000" rotWithShape="0">
              <a:srgbClr val="000000">
                <a:alpha val="58000"/>
              </a:srgbClr>
            </a:outerShdw>
          </a:effectLst>
          <a:scene3d>
            <a:camera prst="orthographicFront">
              <a:rot lat="0" lon="0" rev="0"/>
            </a:camera>
            <a:lightRig rig="flat" dir="t"/>
          </a:scene3d>
          <a:sp3d contourW="15875">
            <a:bevelT w="95250" h="127000"/>
            <a:contourClr>
              <a:schemeClr val="phClr">
                <a:shade val="30000"/>
              </a:schemeClr>
            </a:contourClr>
          </a:sp3d>
        </a:effectStyle>
      </a:effectStyleLst>
      <a:bgFillStyleLst>
        <a:solidFill>
          <a:schemeClr val="phClr"/>
        </a:solidFill>
        <a:gradFill rotWithShape="1">
          <a:gsLst>
            <a:gs pos="0">
              <a:schemeClr val="phClr">
                <a:tint val="95000"/>
                <a:shade val="100000"/>
                <a:alpha val="100000"/>
                <a:satMod val="100000"/>
                <a:lumMod val="100000"/>
              </a:schemeClr>
            </a:gs>
            <a:gs pos="9000">
              <a:schemeClr val="phClr">
                <a:tint val="90000"/>
                <a:shade val="100000"/>
                <a:alpha val="100000"/>
                <a:satMod val="100000"/>
                <a:lumMod val="100000"/>
              </a:schemeClr>
            </a:gs>
            <a:gs pos="34000">
              <a:schemeClr val="phClr">
                <a:tint val="83000"/>
                <a:shade val="100000"/>
                <a:alpha val="100000"/>
                <a:satMod val="100000"/>
                <a:lumMod val="100000"/>
              </a:schemeClr>
            </a:gs>
            <a:gs pos="62000">
              <a:schemeClr val="phClr">
                <a:tint val="85000"/>
                <a:shade val="100000"/>
                <a:alpha val="100000"/>
                <a:satMod val="100000"/>
                <a:lumMod val="100000"/>
              </a:schemeClr>
            </a:gs>
            <a:gs pos="90000">
              <a:schemeClr val="phClr">
                <a:tint val="92000"/>
                <a:shade val="100000"/>
                <a:alpha val="100000"/>
                <a:satMod val="100000"/>
                <a:lumMod val="90000"/>
              </a:schemeClr>
            </a:gs>
            <a:gs pos="100000">
              <a:schemeClr val="phClr">
                <a:tint val="85000"/>
                <a:shade val="100000"/>
                <a:alpha val="100000"/>
                <a:satMod val="100000"/>
                <a:lumMod val="100000"/>
              </a:schemeClr>
            </a:gs>
          </a:gsLst>
          <a:lin ang="5400000" scaled="1"/>
        </a:gradFill>
        <a:gradFill rotWithShape="1">
          <a:gsLst>
            <a:gs pos="0">
              <a:schemeClr val="phClr">
                <a:tint val="78000"/>
              </a:schemeClr>
            </a:gs>
            <a:gs pos="100000">
              <a:schemeClr val="phClr">
                <a:tint val="95000"/>
                <a:shade val="98000"/>
                <a:lumMod val="80000"/>
              </a:schemeClr>
            </a:gs>
          </a:gsLst>
          <a:path path="circle">
            <a:fillToRect l="50000" t="100000" r="10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Ángulos.thmx</Template>
  <TotalTime>99</TotalTime>
  <Words>1678</Words>
  <Application>Microsoft Macintosh PowerPoint</Application>
  <PresentationFormat>Presentación en pantalla (4:3)</PresentationFormat>
  <Paragraphs>92</Paragraphs>
  <Slides>14</Slides>
  <Notes>0</Notes>
  <HiddenSlides>0</HiddenSlides>
  <MMClips>0</MMClips>
  <ScaleCrop>false</ScaleCrop>
  <HeadingPairs>
    <vt:vector size="4" baseType="variant">
      <vt:variant>
        <vt:lpstr>Tema</vt:lpstr>
      </vt:variant>
      <vt:variant>
        <vt:i4>1</vt:i4>
      </vt:variant>
      <vt:variant>
        <vt:lpstr>Títulos de diapositiva</vt:lpstr>
      </vt:variant>
      <vt:variant>
        <vt:i4>14</vt:i4>
      </vt:variant>
    </vt:vector>
  </HeadingPairs>
  <TitlesOfParts>
    <vt:vector size="15" baseType="lpstr">
      <vt:lpstr>Urban Pop</vt:lpstr>
      <vt:lpstr>Línea del tiempo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Historia de la mercadotecnia</vt:lpstr>
      <vt:lpstr>Presentación de PowerPoint</vt:lpstr>
      <vt:lpstr>Presentación de PowerPoint</vt:lpstr>
      <vt:lpstr>Presentación de PowerPoint</vt:lpstr>
    </vt:vector>
  </TitlesOfParts>
  <Company>ITESM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Paola Gómez Rosas</dc:creator>
  <cp:lastModifiedBy>Paola Gómez Rosas</cp:lastModifiedBy>
  <cp:revision>6</cp:revision>
  <dcterms:created xsi:type="dcterms:W3CDTF">2012-08-17T19:53:39Z</dcterms:created>
  <dcterms:modified xsi:type="dcterms:W3CDTF">2012-08-17T21:37:23Z</dcterms:modified>
</cp:coreProperties>
</file>