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5" r:id="rId1"/>
  </p:sldMasterIdLst>
  <p:sldIdLst>
    <p:sldId id="278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62" r:id="rId14"/>
    <p:sldId id="263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71" r:id="rId26"/>
    <p:sldId id="272" r:id="rId27"/>
    <p:sldId id="273" r:id="rId28"/>
    <p:sldId id="274" r:id="rId29"/>
    <p:sldId id="275" r:id="rId30"/>
    <p:sldId id="276" r:id="rId31"/>
    <p:sldId id="277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 snapToGrid="0" snapToObjects="1">
      <p:cViewPr>
        <p:scale>
          <a:sx n="81" d="100"/>
          <a:sy n="81" d="100"/>
        </p:scale>
        <p:origin x="-1696" y="-4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7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image" Target="../media/image8.png"/><Relationship Id="rId2" Type="http://schemas.openxmlformats.org/officeDocument/2006/relationships/image" Target="../media/image9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image" Target="../media/image12.png"/><Relationship Id="rId2" Type="http://schemas.openxmlformats.org/officeDocument/2006/relationships/image" Target="../media/image13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image" Target="../media/image8.png"/><Relationship Id="rId2" Type="http://schemas.openxmlformats.org/officeDocument/2006/relationships/image" Target="../media/image9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image" Target="../media/image12.png"/><Relationship Id="rId2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C10CBA-CE80-2D4B-8A74-3DF236EA3AF2}" type="doc">
      <dgm:prSet loTypeId="urn:microsoft.com/office/officeart/2009/3/layout/StepUpProcess" loCatId="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8729CE-C9BF-A440-9F45-5C5231CF0101}">
      <dgm:prSet phldrT="[Text]"/>
      <dgm:spPr/>
      <dgm:t>
        <a:bodyPr/>
        <a:lstStyle/>
        <a:p>
          <a:r>
            <a:rPr lang="en-US" dirty="0" err="1" smtClean="0"/>
            <a:t>Estímulo</a:t>
          </a:r>
          <a:endParaRPr lang="en-US" dirty="0" smtClean="0"/>
        </a:p>
        <a:p>
          <a:r>
            <a:rPr lang="en-US" dirty="0" smtClean="0"/>
            <a:t>+ Receptor</a:t>
          </a:r>
          <a:endParaRPr lang="en-US" dirty="0"/>
        </a:p>
      </dgm:t>
    </dgm:pt>
    <dgm:pt modelId="{C6385C18-5F7E-314B-A396-3C6DC43B5D3D}" type="parTrans" cxnId="{E3EB6BC5-829D-6141-9DAE-EAA12D1B8F7C}">
      <dgm:prSet/>
      <dgm:spPr/>
      <dgm:t>
        <a:bodyPr/>
        <a:lstStyle/>
        <a:p>
          <a:endParaRPr lang="en-US"/>
        </a:p>
      </dgm:t>
    </dgm:pt>
    <dgm:pt modelId="{6C62FFE3-FCAE-D640-922E-C46E046BA229}" type="sibTrans" cxnId="{E3EB6BC5-829D-6141-9DAE-EAA12D1B8F7C}">
      <dgm:prSet/>
      <dgm:spPr/>
      <dgm:t>
        <a:bodyPr/>
        <a:lstStyle/>
        <a:p>
          <a:endParaRPr lang="en-US"/>
        </a:p>
      </dgm:t>
    </dgm:pt>
    <dgm:pt modelId="{B2A641FB-0838-264E-ABA3-000573A054C5}">
      <dgm:prSet phldrT="[Text]"/>
      <dgm:spPr/>
      <dgm:t>
        <a:bodyPr/>
        <a:lstStyle/>
        <a:p>
          <a:r>
            <a:rPr lang="en-US" dirty="0" smtClean="0"/>
            <a:t>=</a:t>
          </a:r>
          <a:r>
            <a:rPr lang="en-US" dirty="0" err="1" smtClean="0"/>
            <a:t>Percepción</a:t>
          </a:r>
          <a:endParaRPr lang="en-US" dirty="0" smtClean="0"/>
        </a:p>
        <a:p>
          <a:r>
            <a:rPr lang="en-US" dirty="0" smtClean="0"/>
            <a:t>+ </a:t>
          </a:r>
          <a:r>
            <a:rPr lang="en-US" dirty="0" err="1" smtClean="0"/>
            <a:t>Mente</a:t>
          </a:r>
          <a:endParaRPr lang="en-US" dirty="0"/>
        </a:p>
      </dgm:t>
    </dgm:pt>
    <dgm:pt modelId="{DAC6A714-A258-A74D-A8D8-889726F1ECD8}" type="parTrans" cxnId="{C98FE996-08AE-784C-927E-AFC02F0312BC}">
      <dgm:prSet/>
      <dgm:spPr/>
      <dgm:t>
        <a:bodyPr/>
        <a:lstStyle/>
        <a:p>
          <a:endParaRPr lang="en-US"/>
        </a:p>
      </dgm:t>
    </dgm:pt>
    <dgm:pt modelId="{63D639B4-CD2D-3C4D-8AD9-F4A3088CA6E8}" type="sibTrans" cxnId="{C98FE996-08AE-784C-927E-AFC02F0312BC}">
      <dgm:prSet/>
      <dgm:spPr/>
      <dgm:t>
        <a:bodyPr/>
        <a:lstStyle/>
        <a:p>
          <a:endParaRPr lang="en-US"/>
        </a:p>
      </dgm:t>
    </dgm:pt>
    <dgm:pt modelId="{4FED8B66-2719-3F47-8858-CDB701D70F0C}">
      <dgm:prSet phldrT="[Text]"/>
      <dgm:spPr/>
      <dgm:t>
        <a:bodyPr/>
        <a:lstStyle/>
        <a:p>
          <a:r>
            <a:rPr lang="en-US" dirty="0" smtClean="0"/>
            <a:t>= </a:t>
          </a:r>
          <a:r>
            <a:rPr lang="en-US" dirty="0" err="1" smtClean="0"/>
            <a:t>Imagen</a:t>
          </a:r>
          <a:endParaRPr lang="en-US" dirty="0" smtClean="0"/>
        </a:p>
        <a:p>
          <a:r>
            <a:rPr lang="en-US" dirty="0" smtClean="0"/>
            <a:t>+ </a:t>
          </a:r>
          <a:r>
            <a:rPr lang="en-US" dirty="0" err="1" smtClean="0"/>
            <a:t>Opinión</a:t>
          </a:r>
          <a:endParaRPr lang="en-US" dirty="0"/>
        </a:p>
      </dgm:t>
    </dgm:pt>
    <dgm:pt modelId="{81DC76EA-EA54-7142-A89A-A84D674C31C5}" type="parTrans" cxnId="{1CB8F67C-F651-2D4D-B594-8076D5251BC5}">
      <dgm:prSet/>
      <dgm:spPr/>
      <dgm:t>
        <a:bodyPr/>
        <a:lstStyle/>
        <a:p>
          <a:endParaRPr lang="en-US"/>
        </a:p>
      </dgm:t>
    </dgm:pt>
    <dgm:pt modelId="{6E043263-60E6-C143-8121-9BCC35E99F3D}" type="sibTrans" cxnId="{1CB8F67C-F651-2D4D-B594-8076D5251BC5}">
      <dgm:prSet/>
      <dgm:spPr/>
      <dgm:t>
        <a:bodyPr/>
        <a:lstStyle/>
        <a:p>
          <a:endParaRPr lang="en-US"/>
        </a:p>
      </dgm:t>
    </dgm:pt>
    <dgm:pt modelId="{C3E1C1A4-DE62-0D4F-84B9-DF487756587B}">
      <dgm:prSet phldrT="[Text]"/>
      <dgm:spPr/>
      <dgm:t>
        <a:bodyPr/>
        <a:lstStyle/>
        <a:p>
          <a:r>
            <a:rPr lang="en-US" dirty="0" smtClean="0"/>
            <a:t>= </a:t>
          </a:r>
          <a:r>
            <a:rPr lang="en-US" dirty="0" err="1" smtClean="0"/>
            <a:t>Identidad</a:t>
          </a:r>
          <a:endParaRPr lang="en-US" dirty="0" smtClean="0"/>
        </a:p>
        <a:p>
          <a:r>
            <a:rPr lang="en-US" dirty="0" smtClean="0"/>
            <a:t>+ </a:t>
          </a:r>
          <a:r>
            <a:rPr lang="en-US" dirty="0" err="1" smtClean="0"/>
            <a:t>Tiempo</a:t>
          </a:r>
          <a:endParaRPr lang="en-US" dirty="0" smtClean="0"/>
        </a:p>
      </dgm:t>
    </dgm:pt>
    <dgm:pt modelId="{B0D6130C-F9AE-A943-9627-B871F99839B9}" type="parTrans" cxnId="{3AF411F9-401B-0344-BDA6-BDA917266F0A}">
      <dgm:prSet/>
      <dgm:spPr/>
      <dgm:t>
        <a:bodyPr/>
        <a:lstStyle/>
        <a:p>
          <a:endParaRPr lang="en-US"/>
        </a:p>
      </dgm:t>
    </dgm:pt>
    <dgm:pt modelId="{FEF84A1F-580E-C549-8FEF-8DBB78325E43}" type="sibTrans" cxnId="{3AF411F9-401B-0344-BDA6-BDA917266F0A}">
      <dgm:prSet/>
      <dgm:spPr/>
      <dgm:t>
        <a:bodyPr/>
        <a:lstStyle/>
        <a:p>
          <a:endParaRPr lang="en-US"/>
        </a:p>
      </dgm:t>
    </dgm:pt>
    <dgm:pt modelId="{605605B7-77FF-744C-B344-494B203D645A}">
      <dgm:prSet phldrT="[Text]"/>
      <dgm:spPr/>
      <dgm:t>
        <a:bodyPr/>
        <a:lstStyle/>
        <a:p>
          <a:r>
            <a:rPr lang="en-US" dirty="0" smtClean="0"/>
            <a:t>=</a:t>
          </a:r>
          <a:r>
            <a:rPr lang="en-US" dirty="0" err="1" smtClean="0"/>
            <a:t>Reputación</a:t>
          </a:r>
          <a:endParaRPr lang="en-US" dirty="0"/>
        </a:p>
      </dgm:t>
    </dgm:pt>
    <dgm:pt modelId="{A8FFCD08-4C5B-A241-9B03-D29A5A78B87A}" type="parTrans" cxnId="{B8C891B7-B326-F94A-BBF5-524D7DCCEF46}">
      <dgm:prSet/>
      <dgm:spPr/>
      <dgm:t>
        <a:bodyPr/>
        <a:lstStyle/>
        <a:p>
          <a:endParaRPr lang="en-US"/>
        </a:p>
      </dgm:t>
    </dgm:pt>
    <dgm:pt modelId="{9EF0F208-3B7A-FC4C-8523-C2E93CC3C84C}" type="sibTrans" cxnId="{B8C891B7-B326-F94A-BBF5-524D7DCCEF46}">
      <dgm:prSet/>
      <dgm:spPr/>
      <dgm:t>
        <a:bodyPr/>
        <a:lstStyle/>
        <a:p>
          <a:endParaRPr lang="en-US"/>
        </a:p>
      </dgm:t>
    </dgm:pt>
    <dgm:pt modelId="{170186AD-7C09-1F4A-9CCA-CE82D4112429}" type="pres">
      <dgm:prSet presAssocID="{9BC10CBA-CE80-2D4B-8A74-3DF236EA3AF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C40CF4ED-EEFB-AF4D-B4C1-4FC745480E28}" type="pres">
      <dgm:prSet presAssocID="{8F8729CE-C9BF-A440-9F45-5C5231CF0101}" presName="composite" presStyleCnt="0"/>
      <dgm:spPr/>
    </dgm:pt>
    <dgm:pt modelId="{AC5858FC-9702-DC48-A7F8-787DF231C712}" type="pres">
      <dgm:prSet presAssocID="{8F8729CE-C9BF-A440-9F45-5C5231CF0101}" presName="LShape" presStyleLbl="alignNode1" presStyleIdx="0" presStyleCnt="9"/>
      <dgm:spPr/>
    </dgm:pt>
    <dgm:pt modelId="{3D2E7FA0-8ADC-EE44-8E28-735BC8D668FE}" type="pres">
      <dgm:prSet presAssocID="{8F8729CE-C9BF-A440-9F45-5C5231CF0101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11EE6E-9680-6F47-B81D-C4CE89211CE8}" type="pres">
      <dgm:prSet presAssocID="{8F8729CE-C9BF-A440-9F45-5C5231CF0101}" presName="Triangle" presStyleLbl="alignNode1" presStyleIdx="1" presStyleCnt="9"/>
      <dgm:spPr/>
    </dgm:pt>
    <dgm:pt modelId="{E2970A20-58F9-0C40-8481-9873AD44E9A2}" type="pres">
      <dgm:prSet presAssocID="{6C62FFE3-FCAE-D640-922E-C46E046BA229}" presName="sibTrans" presStyleCnt="0"/>
      <dgm:spPr/>
    </dgm:pt>
    <dgm:pt modelId="{C049A683-37F3-4147-B7C9-1D64D7177CF6}" type="pres">
      <dgm:prSet presAssocID="{6C62FFE3-FCAE-D640-922E-C46E046BA229}" presName="space" presStyleCnt="0"/>
      <dgm:spPr/>
    </dgm:pt>
    <dgm:pt modelId="{40CA811A-1B41-5549-945F-85A880BD067C}" type="pres">
      <dgm:prSet presAssocID="{B2A641FB-0838-264E-ABA3-000573A054C5}" presName="composite" presStyleCnt="0"/>
      <dgm:spPr/>
    </dgm:pt>
    <dgm:pt modelId="{4E668904-D1B7-304D-A904-0EBBC408881D}" type="pres">
      <dgm:prSet presAssocID="{B2A641FB-0838-264E-ABA3-000573A054C5}" presName="LShape" presStyleLbl="alignNode1" presStyleIdx="2" presStyleCnt="9"/>
      <dgm:spPr/>
    </dgm:pt>
    <dgm:pt modelId="{5DBC819A-8B35-E94C-A9D8-2ED762D9F63C}" type="pres">
      <dgm:prSet presAssocID="{B2A641FB-0838-264E-ABA3-000573A054C5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15D145-3890-1A42-82AE-D1961D0D0DBE}" type="pres">
      <dgm:prSet presAssocID="{B2A641FB-0838-264E-ABA3-000573A054C5}" presName="Triangle" presStyleLbl="alignNode1" presStyleIdx="3" presStyleCnt="9"/>
      <dgm:spPr/>
    </dgm:pt>
    <dgm:pt modelId="{0A12E53B-CDA1-224F-8C3A-392E487403BF}" type="pres">
      <dgm:prSet presAssocID="{63D639B4-CD2D-3C4D-8AD9-F4A3088CA6E8}" presName="sibTrans" presStyleCnt="0"/>
      <dgm:spPr/>
    </dgm:pt>
    <dgm:pt modelId="{923E2D81-13A8-2744-8919-D2A533EDFB0A}" type="pres">
      <dgm:prSet presAssocID="{63D639B4-CD2D-3C4D-8AD9-F4A3088CA6E8}" presName="space" presStyleCnt="0"/>
      <dgm:spPr/>
    </dgm:pt>
    <dgm:pt modelId="{BA3F0C60-0084-354A-B83A-2222E083821D}" type="pres">
      <dgm:prSet presAssocID="{4FED8B66-2719-3F47-8858-CDB701D70F0C}" presName="composite" presStyleCnt="0"/>
      <dgm:spPr/>
    </dgm:pt>
    <dgm:pt modelId="{A513BD1F-35C6-794B-8B91-CC4C1F223EA0}" type="pres">
      <dgm:prSet presAssocID="{4FED8B66-2719-3F47-8858-CDB701D70F0C}" presName="LShape" presStyleLbl="alignNode1" presStyleIdx="4" presStyleCnt="9"/>
      <dgm:spPr/>
    </dgm:pt>
    <dgm:pt modelId="{A7838EE7-1068-9742-A345-452F38A6B3E9}" type="pres">
      <dgm:prSet presAssocID="{4FED8B66-2719-3F47-8858-CDB701D70F0C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72216D-E284-784A-9765-C9A2F7EE347A}" type="pres">
      <dgm:prSet presAssocID="{4FED8B66-2719-3F47-8858-CDB701D70F0C}" presName="Triangle" presStyleLbl="alignNode1" presStyleIdx="5" presStyleCnt="9"/>
      <dgm:spPr/>
    </dgm:pt>
    <dgm:pt modelId="{2B311018-F8AE-254D-B786-8A5DAEFF9E63}" type="pres">
      <dgm:prSet presAssocID="{6E043263-60E6-C143-8121-9BCC35E99F3D}" presName="sibTrans" presStyleCnt="0"/>
      <dgm:spPr/>
    </dgm:pt>
    <dgm:pt modelId="{6D78FCFA-DFBE-814C-BAE0-C9BAC936F342}" type="pres">
      <dgm:prSet presAssocID="{6E043263-60E6-C143-8121-9BCC35E99F3D}" presName="space" presStyleCnt="0"/>
      <dgm:spPr/>
    </dgm:pt>
    <dgm:pt modelId="{6D959A56-86F0-E547-90DD-9508719700D0}" type="pres">
      <dgm:prSet presAssocID="{C3E1C1A4-DE62-0D4F-84B9-DF487756587B}" presName="composite" presStyleCnt="0"/>
      <dgm:spPr/>
    </dgm:pt>
    <dgm:pt modelId="{FD307EFE-1843-AE4F-8926-14F9A3551B24}" type="pres">
      <dgm:prSet presAssocID="{C3E1C1A4-DE62-0D4F-84B9-DF487756587B}" presName="LShape" presStyleLbl="alignNode1" presStyleIdx="6" presStyleCnt="9"/>
      <dgm:spPr/>
    </dgm:pt>
    <dgm:pt modelId="{9BE1D895-3B1C-014B-9BA8-B4507F555100}" type="pres">
      <dgm:prSet presAssocID="{C3E1C1A4-DE62-0D4F-84B9-DF487756587B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221CDE-C8AE-A64A-9F6F-2BFF11A0172E}" type="pres">
      <dgm:prSet presAssocID="{C3E1C1A4-DE62-0D4F-84B9-DF487756587B}" presName="Triangle" presStyleLbl="alignNode1" presStyleIdx="7" presStyleCnt="9"/>
      <dgm:spPr/>
    </dgm:pt>
    <dgm:pt modelId="{51D854F2-DA99-9B41-BEDF-E6FE12A119C4}" type="pres">
      <dgm:prSet presAssocID="{FEF84A1F-580E-C549-8FEF-8DBB78325E43}" presName="sibTrans" presStyleCnt="0"/>
      <dgm:spPr/>
    </dgm:pt>
    <dgm:pt modelId="{FFD3E650-0E41-8E48-9EC5-06D1CAAE71DB}" type="pres">
      <dgm:prSet presAssocID="{FEF84A1F-580E-C549-8FEF-8DBB78325E43}" presName="space" presStyleCnt="0"/>
      <dgm:spPr/>
    </dgm:pt>
    <dgm:pt modelId="{B42A0BA4-F6B8-3240-9F1A-0F8F5B330AEC}" type="pres">
      <dgm:prSet presAssocID="{605605B7-77FF-744C-B344-494B203D645A}" presName="composite" presStyleCnt="0"/>
      <dgm:spPr/>
    </dgm:pt>
    <dgm:pt modelId="{5F79E7B1-4D92-5C43-8365-CFDCD5CB4609}" type="pres">
      <dgm:prSet presAssocID="{605605B7-77FF-744C-B344-494B203D645A}" presName="LShape" presStyleLbl="alignNode1" presStyleIdx="8" presStyleCnt="9"/>
      <dgm:spPr/>
    </dgm:pt>
    <dgm:pt modelId="{17C710BE-2D63-9C42-8B91-153AF1CAFCF4}" type="pres">
      <dgm:prSet presAssocID="{605605B7-77FF-744C-B344-494B203D645A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F3DA29-3814-1946-9CC3-38B41AF32A49}" type="presOf" srcId="{9BC10CBA-CE80-2D4B-8A74-3DF236EA3AF2}" destId="{170186AD-7C09-1F4A-9CCA-CE82D4112429}" srcOrd="0" destOrd="0" presId="urn:microsoft.com/office/officeart/2009/3/layout/StepUpProcess"/>
    <dgm:cxn modelId="{B8C891B7-B326-F94A-BBF5-524D7DCCEF46}" srcId="{9BC10CBA-CE80-2D4B-8A74-3DF236EA3AF2}" destId="{605605B7-77FF-744C-B344-494B203D645A}" srcOrd="4" destOrd="0" parTransId="{A8FFCD08-4C5B-A241-9B03-D29A5A78B87A}" sibTransId="{9EF0F208-3B7A-FC4C-8523-C2E93CC3C84C}"/>
    <dgm:cxn modelId="{18E67F8A-D3F4-8243-A313-E8D6EF8999C8}" type="presOf" srcId="{C3E1C1A4-DE62-0D4F-84B9-DF487756587B}" destId="{9BE1D895-3B1C-014B-9BA8-B4507F555100}" srcOrd="0" destOrd="0" presId="urn:microsoft.com/office/officeart/2009/3/layout/StepUpProcess"/>
    <dgm:cxn modelId="{1CB8F67C-F651-2D4D-B594-8076D5251BC5}" srcId="{9BC10CBA-CE80-2D4B-8A74-3DF236EA3AF2}" destId="{4FED8B66-2719-3F47-8858-CDB701D70F0C}" srcOrd="2" destOrd="0" parTransId="{81DC76EA-EA54-7142-A89A-A84D674C31C5}" sibTransId="{6E043263-60E6-C143-8121-9BCC35E99F3D}"/>
    <dgm:cxn modelId="{87322FB3-57FF-3845-BA85-92CB98638AD2}" type="presOf" srcId="{B2A641FB-0838-264E-ABA3-000573A054C5}" destId="{5DBC819A-8B35-E94C-A9D8-2ED762D9F63C}" srcOrd="0" destOrd="0" presId="urn:microsoft.com/office/officeart/2009/3/layout/StepUpProcess"/>
    <dgm:cxn modelId="{C98FE996-08AE-784C-927E-AFC02F0312BC}" srcId="{9BC10CBA-CE80-2D4B-8A74-3DF236EA3AF2}" destId="{B2A641FB-0838-264E-ABA3-000573A054C5}" srcOrd="1" destOrd="0" parTransId="{DAC6A714-A258-A74D-A8D8-889726F1ECD8}" sibTransId="{63D639B4-CD2D-3C4D-8AD9-F4A3088CA6E8}"/>
    <dgm:cxn modelId="{3AF411F9-401B-0344-BDA6-BDA917266F0A}" srcId="{9BC10CBA-CE80-2D4B-8A74-3DF236EA3AF2}" destId="{C3E1C1A4-DE62-0D4F-84B9-DF487756587B}" srcOrd="3" destOrd="0" parTransId="{B0D6130C-F9AE-A943-9627-B871F99839B9}" sibTransId="{FEF84A1F-580E-C549-8FEF-8DBB78325E43}"/>
    <dgm:cxn modelId="{82F250C7-FBC4-5D4B-9F3B-61D779D3B4BF}" type="presOf" srcId="{4FED8B66-2719-3F47-8858-CDB701D70F0C}" destId="{A7838EE7-1068-9742-A345-452F38A6B3E9}" srcOrd="0" destOrd="0" presId="urn:microsoft.com/office/officeart/2009/3/layout/StepUpProcess"/>
    <dgm:cxn modelId="{A12507B0-2171-2A4E-AD5A-45610BB8466F}" type="presOf" srcId="{8F8729CE-C9BF-A440-9F45-5C5231CF0101}" destId="{3D2E7FA0-8ADC-EE44-8E28-735BC8D668FE}" srcOrd="0" destOrd="0" presId="urn:microsoft.com/office/officeart/2009/3/layout/StepUpProcess"/>
    <dgm:cxn modelId="{D0296BF7-8437-B142-9BD2-35B98F0764C2}" type="presOf" srcId="{605605B7-77FF-744C-B344-494B203D645A}" destId="{17C710BE-2D63-9C42-8B91-153AF1CAFCF4}" srcOrd="0" destOrd="0" presId="urn:microsoft.com/office/officeart/2009/3/layout/StepUpProcess"/>
    <dgm:cxn modelId="{E3EB6BC5-829D-6141-9DAE-EAA12D1B8F7C}" srcId="{9BC10CBA-CE80-2D4B-8A74-3DF236EA3AF2}" destId="{8F8729CE-C9BF-A440-9F45-5C5231CF0101}" srcOrd="0" destOrd="0" parTransId="{C6385C18-5F7E-314B-A396-3C6DC43B5D3D}" sibTransId="{6C62FFE3-FCAE-D640-922E-C46E046BA229}"/>
    <dgm:cxn modelId="{27C03B64-835C-B942-93CE-2FEB64C3414B}" type="presParOf" srcId="{170186AD-7C09-1F4A-9CCA-CE82D4112429}" destId="{C40CF4ED-EEFB-AF4D-B4C1-4FC745480E28}" srcOrd="0" destOrd="0" presId="urn:microsoft.com/office/officeart/2009/3/layout/StepUpProcess"/>
    <dgm:cxn modelId="{7BEF2BAA-F1C5-6240-90A2-4844F06E9820}" type="presParOf" srcId="{C40CF4ED-EEFB-AF4D-B4C1-4FC745480E28}" destId="{AC5858FC-9702-DC48-A7F8-787DF231C712}" srcOrd="0" destOrd="0" presId="urn:microsoft.com/office/officeart/2009/3/layout/StepUpProcess"/>
    <dgm:cxn modelId="{DAF9E769-E6FF-614B-B805-BE0E853C26A5}" type="presParOf" srcId="{C40CF4ED-EEFB-AF4D-B4C1-4FC745480E28}" destId="{3D2E7FA0-8ADC-EE44-8E28-735BC8D668FE}" srcOrd="1" destOrd="0" presId="urn:microsoft.com/office/officeart/2009/3/layout/StepUpProcess"/>
    <dgm:cxn modelId="{FB0984B6-8745-FA4E-864C-C9598415DD0D}" type="presParOf" srcId="{C40CF4ED-EEFB-AF4D-B4C1-4FC745480E28}" destId="{8011EE6E-9680-6F47-B81D-C4CE89211CE8}" srcOrd="2" destOrd="0" presId="urn:microsoft.com/office/officeart/2009/3/layout/StepUpProcess"/>
    <dgm:cxn modelId="{1680937A-0D82-F844-A4C6-9BFFED70A4F9}" type="presParOf" srcId="{170186AD-7C09-1F4A-9CCA-CE82D4112429}" destId="{E2970A20-58F9-0C40-8481-9873AD44E9A2}" srcOrd="1" destOrd="0" presId="urn:microsoft.com/office/officeart/2009/3/layout/StepUpProcess"/>
    <dgm:cxn modelId="{AD49DFBD-72DA-ED45-BA4D-2C270D6400C6}" type="presParOf" srcId="{E2970A20-58F9-0C40-8481-9873AD44E9A2}" destId="{C049A683-37F3-4147-B7C9-1D64D7177CF6}" srcOrd="0" destOrd="0" presId="urn:microsoft.com/office/officeart/2009/3/layout/StepUpProcess"/>
    <dgm:cxn modelId="{2BC14E82-984E-2D4D-B127-82A9B7D09862}" type="presParOf" srcId="{170186AD-7C09-1F4A-9CCA-CE82D4112429}" destId="{40CA811A-1B41-5549-945F-85A880BD067C}" srcOrd="2" destOrd="0" presId="urn:microsoft.com/office/officeart/2009/3/layout/StepUpProcess"/>
    <dgm:cxn modelId="{0850E55F-7E9F-1E41-9516-0ABB8F8A2186}" type="presParOf" srcId="{40CA811A-1B41-5549-945F-85A880BD067C}" destId="{4E668904-D1B7-304D-A904-0EBBC408881D}" srcOrd="0" destOrd="0" presId="urn:microsoft.com/office/officeart/2009/3/layout/StepUpProcess"/>
    <dgm:cxn modelId="{DB9FE6A5-D8D9-A04D-A6BF-C86A1EA65246}" type="presParOf" srcId="{40CA811A-1B41-5549-945F-85A880BD067C}" destId="{5DBC819A-8B35-E94C-A9D8-2ED762D9F63C}" srcOrd="1" destOrd="0" presId="urn:microsoft.com/office/officeart/2009/3/layout/StepUpProcess"/>
    <dgm:cxn modelId="{057B7BCD-7E92-9443-9434-A8FABF9E92F8}" type="presParOf" srcId="{40CA811A-1B41-5549-945F-85A880BD067C}" destId="{A415D145-3890-1A42-82AE-D1961D0D0DBE}" srcOrd="2" destOrd="0" presId="urn:microsoft.com/office/officeart/2009/3/layout/StepUpProcess"/>
    <dgm:cxn modelId="{67DA54B5-0B61-A14A-9007-F3113BFCA1AD}" type="presParOf" srcId="{170186AD-7C09-1F4A-9CCA-CE82D4112429}" destId="{0A12E53B-CDA1-224F-8C3A-392E487403BF}" srcOrd="3" destOrd="0" presId="urn:microsoft.com/office/officeart/2009/3/layout/StepUpProcess"/>
    <dgm:cxn modelId="{4533175E-A7E9-4E4A-845B-3B20891DB285}" type="presParOf" srcId="{0A12E53B-CDA1-224F-8C3A-392E487403BF}" destId="{923E2D81-13A8-2744-8919-D2A533EDFB0A}" srcOrd="0" destOrd="0" presId="urn:microsoft.com/office/officeart/2009/3/layout/StepUpProcess"/>
    <dgm:cxn modelId="{52DDC196-ED16-8347-A34D-C7DFFA32E234}" type="presParOf" srcId="{170186AD-7C09-1F4A-9CCA-CE82D4112429}" destId="{BA3F0C60-0084-354A-B83A-2222E083821D}" srcOrd="4" destOrd="0" presId="urn:microsoft.com/office/officeart/2009/3/layout/StepUpProcess"/>
    <dgm:cxn modelId="{A920A401-4487-514D-8027-EED19056949B}" type="presParOf" srcId="{BA3F0C60-0084-354A-B83A-2222E083821D}" destId="{A513BD1F-35C6-794B-8B91-CC4C1F223EA0}" srcOrd="0" destOrd="0" presId="urn:microsoft.com/office/officeart/2009/3/layout/StepUpProcess"/>
    <dgm:cxn modelId="{D0DF487D-6BD3-DC4A-8D8C-DE71673973AA}" type="presParOf" srcId="{BA3F0C60-0084-354A-B83A-2222E083821D}" destId="{A7838EE7-1068-9742-A345-452F38A6B3E9}" srcOrd="1" destOrd="0" presId="urn:microsoft.com/office/officeart/2009/3/layout/StepUpProcess"/>
    <dgm:cxn modelId="{59F8560D-EDDC-F445-987D-A42E9B1742CD}" type="presParOf" srcId="{BA3F0C60-0084-354A-B83A-2222E083821D}" destId="{BF72216D-E284-784A-9765-C9A2F7EE347A}" srcOrd="2" destOrd="0" presId="urn:microsoft.com/office/officeart/2009/3/layout/StepUpProcess"/>
    <dgm:cxn modelId="{D69D32F6-A822-C04C-AFB4-F6BB9DB1598F}" type="presParOf" srcId="{170186AD-7C09-1F4A-9CCA-CE82D4112429}" destId="{2B311018-F8AE-254D-B786-8A5DAEFF9E63}" srcOrd="5" destOrd="0" presId="urn:microsoft.com/office/officeart/2009/3/layout/StepUpProcess"/>
    <dgm:cxn modelId="{B7C767CE-CEB3-3B40-A023-AB1E18C57224}" type="presParOf" srcId="{2B311018-F8AE-254D-B786-8A5DAEFF9E63}" destId="{6D78FCFA-DFBE-814C-BAE0-C9BAC936F342}" srcOrd="0" destOrd="0" presId="urn:microsoft.com/office/officeart/2009/3/layout/StepUpProcess"/>
    <dgm:cxn modelId="{44C4872C-5B83-7647-B818-00DB99395A49}" type="presParOf" srcId="{170186AD-7C09-1F4A-9CCA-CE82D4112429}" destId="{6D959A56-86F0-E547-90DD-9508719700D0}" srcOrd="6" destOrd="0" presId="urn:microsoft.com/office/officeart/2009/3/layout/StepUpProcess"/>
    <dgm:cxn modelId="{02DB112F-7AB1-3D46-976D-0CFF35E9D247}" type="presParOf" srcId="{6D959A56-86F0-E547-90DD-9508719700D0}" destId="{FD307EFE-1843-AE4F-8926-14F9A3551B24}" srcOrd="0" destOrd="0" presId="urn:microsoft.com/office/officeart/2009/3/layout/StepUpProcess"/>
    <dgm:cxn modelId="{F70FB168-8A7A-064E-9329-778CDE80C046}" type="presParOf" srcId="{6D959A56-86F0-E547-90DD-9508719700D0}" destId="{9BE1D895-3B1C-014B-9BA8-B4507F555100}" srcOrd="1" destOrd="0" presId="urn:microsoft.com/office/officeart/2009/3/layout/StepUpProcess"/>
    <dgm:cxn modelId="{FDB83337-9AB5-7647-B72C-667BA2BCCBE8}" type="presParOf" srcId="{6D959A56-86F0-E547-90DD-9508719700D0}" destId="{0A221CDE-C8AE-A64A-9F6F-2BFF11A0172E}" srcOrd="2" destOrd="0" presId="urn:microsoft.com/office/officeart/2009/3/layout/StepUpProcess"/>
    <dgm:cxn modelId="{3B5DEFB8-CDD4-FD4D-93B9-02750E9C7A9B}" type="presParOf" srcId="{170186AD-7C09-1F4A-9CCA-CE82D4112429}" destId="{51D854F2-DA99-9B41-BEDF-E6FE12A119C4}" srcOrd="7" destOrd="0" presId="urn:microsoft.com/office/officeart/2009/3/layout/StepUpProcess"/>
    <dgm:cxn modelId="{4C6F6582-8744-3648-A448-3F73D4AC97DD}" type="presParOf" srcId="{51D854F2-DA99-9B41-BEDF-E6FE12A119C4}" destId="{FFD3E650-0E41-8E48-9EC5-06D1CAAE71DB}" srcOrd="0" destOrd="0" presId="urn:microsoft.com/office/officeart/2009/3/layout/StepUpProcess"/>
    <dgm:cxn modelId="{80EF5347-E532-2F41-9253-7453B3E60E05}" type="presParOf" srcId="{170186AD-7C09-1F4A-9CCA-CE82D4112429}" destId="{B42A0BA4-F6B8-3240-9F1A-0F8F5B330AEC}" srcOrd="8" destOrd="0" presId="urn:microsoft.com/office/officeart/2009/3/layout/StepUpProcess"/>
    <dgm:cxn modelId="{06DFC958-9B2F-ED41-8339-7E6E1AC0464D}" type="presParOf" srcId="{B42A0BA4-F6B8-3240-9F1A-0F8F5B330AEC}" destId="{5F79E7B1-4D92-5C43-8365-CFDCD5CB4609}" srcOrd="0" destOrd="0" presId="urn:microsoft.com/office/officeart/2009/3/layout/StepUpProcess"/>
    <dgm:cxn modelId="{09C14D8B-ACE5-2A40-8745-C06246C5244B}" type="presParOf" srcId="{B42A0BA4-F6B8-3240-9F1A-0F8F5B330AEC}" destId="{17C710BE-2D63-9C42-8B91-153AF1CAFCF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5D85BC-5977-FE4D-B1E5-47A1B1626BE1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47301D4-D150-F642-94EF-1996737CB6F4}">
      <dgm:prSet phldrT="[Texto]"/>
      <dgm:spPr/>
      <dgm:t>
        <a:bodyPr/>
        <a:lstStyle/>
        <a:p>
          <a:r>
            <a:rPr lang="es-ES" dirty="0" smtClean="0"/>
            <a:t>Sistema </a:t>
          </a:r>
          <a:r>
            <a:rPr lang="es-ES" dirty="0" smtClean="0"/>
            <a:t>Íntima</a:t>
          </a:r>
          <a:endParaRPr lang="es-ES" dirty="0"/>
        </a:p>
      </dgm:t>
    </dgm:pt>
    <dgm:pt modelId="{9F72EE9A-47BA-AE4F-9485-A37ED62DA15B}" type="parTrans" cxnId="{443E0914-DFED-7141-A284-732735342D35}">
      <dgm:prSet/>
      <dgm:spPr/>
      <dgm:t>
        <a:bodyPr/>
        <a:lstStyle/>
        <a:p>
          <a:endParaRPr lang="es-ES"/>
        </a:p>
      </dgm:t>
    </dgm:pt>
    <dgm:pt modelId="{C793F615-98FB-E446-9EFE-60BAFA7BA3A2}" type="sibTrans" cxnId="{443E0914-DFED-7141-A284-732735342D35}">
      <dgm:prSet/>
      <dgm:spPr/>
      <dgm:t>
        <a:bodyPr/>
        <a:lstStyle/>
        <a:p>
          <a:endParaRPr lang="es-ES"/>
        </a:p>
      </dgm:t>
    </dgm:pt>
    <dgm:pt modelId="{677A4C74-37F0-3846-B6E1-6C32A7F41B94}">
      <dgm:prSet phldrT="[Texto]"/>
      <dgm:spPr/>
      <dgm:t>
        <a:bodyPr/>
        <a:lstStyle/>
        <a:p>
          <a:r>
            <a:rPr lang="es-ES" dirty="0" smtClean="0"/>
            <a:t>Investigaci</a:t>
          </a:r>
          <a:r>
            <a:rPr lang="es-ES" dirty="0" smtClean="0"/>
            <a:t>ón</a:t>
          </a:r>
          <a:endParaRPr lang="es-ES" dirty="0"/>
        </a:p>
      </dgm:t>
    </dgm:pt>
    <dgm:pt modelId="{56E021C8-8F8C-834F-B861-345DA84E0B14}" type="parTrans" cxnId="{73BD14AA-4505-754E-A938-D70C23344D19}">
      <dgm:prSet/>
      <dgm:spPr/>
      <dgm:t>
        <a:bodyPr/>
        <a:lstStyle/>
        <a:p>
          <a:endParaRPr lang="es-ES"/>
        </a:p>
      </dgm:t>
    </dgm:pt>
    <dgm:pt modelId="{1F9AF321-1285-6441-8E8B-2C6F555F5C46}" type="sibTrans" cxnId="{73BD14AA-4505-754E-A938-D70C23344D19}">
      <dgm:prSet/>
      <dgm:spPr/>
      <dgm:t>
        <a:bodyPr/>
        <a:lstStyle/>
        <a:p>
          <a:endParaRPr lang="es-ES"/>
        </a:p>
      </dgm:t>
    </dgm:pt>
    <dgm:pt modelId="{76D56AE5-5866-B548-87D9-F734DF1E18A9}">
      <dgm:prSet phldrT="[Texto]"/>
      <dgm:spPr/>
      <dgm:t>
        <a:bodyPr/>
        <a:lstStyle/>
        <a:p>
          <a:r>
            <a:rPr lang="es-ES" dirty="0" smtClean="0"/>
            <a:t>Diseño</a:t>
          </a:r>
          <a:endParaRPr lang="es-ES" dirty="0"/>
        </a:p>
      </dgm:t>
    </dgm:pt>
    <dgm:pt modelId="{0E165ED0-FDE9-DA4E-B57E-4C669B27C4A8}" type="parTrans" cxnId="{38ECC01B-88AF-2E45-96CA-CB14284B3181}">
      <dgm:prSet/>
      <dgm:spPr/>
      <dgm:t>
        <a:bodyPr/>
        <a:lstStyle/>
        <a:p>
          <a:endParaRPr lang="es-ES"/>
        </a:p>
      </dgm:t>
    </dgm:pt>
    <dgm:pt modelId="{7187AAB6-1926-AE4A-8092-168588B2636D}" type="sibTrans" cxnId="{38ECC01B-88AF-2E45-96CA-CB14284B3181}">
      <dgm:prSet/>
      <dgm:spPr/>
      <dgm:t>
        <a:bodyPr/>
        <a:lstStyle/>
        <a:p>
          <a:endParaRPr lang="es-ES"/>
        </a:p>
      </dgm:t>
    </dgm:pt>
    <dgm:pt modelId="{AA864AE1-BF9B-ED40-BE6E-E8646E4D5F6D}">
      <dgm:prSet phldrT="[Texto]"/>
      <dgm:spPr/>
      <dgm:t>
        <a:bodyPr/>
        <a:lstStyle/>
        <a:p>
          <a:r>
            <a:rPr lang="es-ES" dirty="0" smtClean="0"/>
            <a:t>Producci</a:t>
          </a:r>
          <a:r>
            <a:rPr lang="es-ES" dirty="0" smtClean="0"/>
            <a:t>ón</a:t>
          </a:r>
          <a:endParaRPr lang="es-ES" dirty="0"/>
        </a:p>
      </dgm:t>
    </dgm:pt>
    <dgm:pt modelId="{BD72DAF4-A81A-F745-9B0A-9AA46932CFB7}" type="parTrans" cxnId="{D81E62FF-9182-1646-B1D6-91C7344E6C38}">
      <dgm:prSet/>
      <dgm:spPr/>
      <dgm:t>
        <a:bodyPr/>
        <a:lstStyle/>
        <a:p>
          <a:endParaRPr lang="es-ES"/>
        </a:p>
      </dgm:t>
    </dgm:pt>
    <dgm:pt modelId="{438787BE-7BFA-CF4F-8811-101C6EFC0730}" type="sibTrans" cxnId="{D81E62FF-9182-1646-B1D6-91C7344E6C38}">
      <dgm:prSet/>
      <dgm:spPr/>
      <dgm:t>
        <a:bodyPr/>
        <a:lstStyle/>
        <a:p>
          <a:endParaRPr lang="es-ES"/>
        </a:p>
      </dgm:t>
    </dgm:pt>
    <dgm:pt modelId="{41A6EAEA-E374-474C-AE36-77A20AA84675}">
      <dgm:prSet phldrT="[Texto]"/>
      <dgm:spPr/>
      <dgm:t>
        <a:bodyPr/>
        <a:lstStyle/>
        <a:p>
          <a:r>
            <a:rPr lang="es-ES" dirty="0" smtClean="0"/>
            <a:t>Evaluaci</a:t>
          </a:r>
          <a:r>
            <a:rPr lang="es-ES" dirty="0" smtClean="0"/>
            <a:t>ón</a:t>
          </a:r>
          <a:endParaRPr lang="es-ES" dirty="0"/>
        </a:p>
      </dgm:t>
    </dgm:pt>
    <dgm:pt modelId="{231D7FAC-5D82-5946-BED1-9EFFACE62690}" type="parTrans" cxnId="{E2EA9195-9522-5340-8219-7F641853414F}">
      <dgm:prSet/>
      <dgm:spPr/>
      <dgm:t>
        <a:bodyPr/>
        <a:lstStyle/>
        <a:p>
          <a:endParaRPr lang="es-ES"/>
        </a:p>
      </dgm:t>
    </dgm:pt>
    <dgm:pt modelId="{E9E47C87-2842-BF45-9F44-00B64EFDE4B4}" type="sibTrans" cxnId="{E2EA9195-9522-5340-8219-7F641853414F}">
      <dgm:prSet/>
      <dgm:spPr/>
      <dgm:t>
        <a:bodyPr/>
        <a:lstStyle/>
        <a:p>
          <a:endParaRPr lang="es-ES"/>
        </a:p>
      </dgm:t>
    </dgm:pt>
    <dgm:pt modelId="{F48F71C0-2D8E-2D48-A1E7-07E643AEC591}" type="pres">
      <dgm:prSet presAssocID="{0E5D85BC-5977-FE4D-B1E5-47A1B1626BE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6B9C002-0D34-CA4B-916A-D9813AE05FB3}" type="pres">
      <dgm:prSet presAssocID="{C47301D4-D150-F642-94EF-1996737CB6F4}" presName="hierRoot1" presStyleCnt="0">
        <dgm:presLayoutVars>
          <dgm:hierBranch val="init"/>
        </dgm:presLayoutVars>
      </dgm:prSet>
      <dgm:spPr/>
    </dgm:pt>
    <dgm:pt modelId="{1F598CE4-46BB-CD45-BE92-2945CC0E2BEC}" type="pres">
      <dgm:prSet presAssocID="{C47301D4-D150-F642-94EF-1996737CB6F4}" presName="rootComposite1" presStyleCnt="0"/>
      <dgm:spPr/>
    </dgm:pt>
    <dgm:pt modelId="{99CD5F9D-EF1A-394F-80AC-A3339E86CD3B}" type="pres">
      <dgm:prSet presAssocID="{C47301D4-D150-F642-94EF-1996737CB6F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B81AD6B-9CD7-584B-9F05-D7345B92DE29}" type="pres">
      <dgm:prSet presAssocID="{C47301D4-D150-F642-94EF-1996737CB6F4}" presName="rootConnector1" presStyleLbl="node1" presStyleIdx="0" presStyleCnt="0"/>
      <dgm:spPr/>
    </dgm:pt>
    <dgm:pt modelId="{D2AEFBD0-5599-0F45-BA0B-92847545588A}" type="pres">
      <dgm:prSet presAssocID="{C47301D4-D150-F642-94EF-1996737CB6F4}" presName="hierChild2" presStyleCnt="0"/>
      <dgm:spPr/>
    </dgm:pt>
    <dgm:pt modelId="{3CA331D3-E599-B94B-8B8A-A936B854617A}" type="pres">
      <dgm:prSet presAssocID="{56E021C8-8F8C-834F-B861-345DA84E0B14}" presName="Name37" presStyleLbl="parChTrans1D2" presStyleIdx="0" presStyleCnt="4"/>
      <dgm:spPr/>
    </dgm:pt>
    <dgm:pt modelId="{7C244E53-058E-C443-8A04-D6BA02AB6C6B}" type="pres">
      <dgm:prSet presAssocID="{677A4C74-37F0-3846-B6E1-6C32A7F41B94}" presName="hierRoot2" presStyleCnt="0">
        <dgm:presLayoutVars>
          <dgm:hierBranch val="init"/>
        </dgm:presLayoutVars>
      </dgm:prSet>
      <dgm:spPr/>
    </dgm:pt>
    <dgm:pt modelId="{2B3B6A8D-B702-CF4F-8BAF-C64F3DB8A4DB}" type="pres">
      <dgm:prSet presAssocID="{677A4C74-37F0-3846-B6E1-6C32A7F41B94}" presName="rootComposite" presStyleCnt="0"/>
      <dgm:spPr/>
    </dgm:pt>
    <dgm:pt modelId="{E5CA3BC1-B91F-2D40-895D-82FAFB680A33}" type="pres">
      <dgm:prSet presAssocID="{677A4C74-37F0-3846-B6E1-6C32A7F41B94}" presName="rootText" presStyleLbl="node2" presStyleIdx="0" presStyleCnt="4">
        <dgm:presLayoutVars>
          <dgm:chPref val="3"/>
        </dgm:presLayoutVars>
      </dgm:prSet>
      <dgm:spPr/>
    </dgm:pt>
    <dgm:pt modelId="{14BEC806-FE35-DB4B-B3A9-411153E15594}" type="pres">
      <dgm:prSet presAssocID="{677A4C74-37F0-3846-B6E1-6C32A7F41B94}" presName="rootConnector" presStyleLbl="node2" presStyleIdx="0" presStyleCnt="4"/>
      <dgm:spPr/>
    </dgm:pt>
    <dgm:pt modelId="{48138055-6A5E-9A49-AA96-DB299AA5C1A7}" type="pres">
      <dgm:prSet presAssocID="{677A4C74-37F0-3846-B6E1-6C32A7F41B94}" presName="hierChild4" presStyleCnt="0"/>
      <dgm:spPr/>
    </dgm:pt>
    <dgm:pt modelId="{13CBA2D1-FA3C-C642-AB08-6C95A99786EE}" type="pres">
      <dgm:prSet presAssocID="{677A4C74-37F0-3846-B6E1-6C32A7F41B94}" presName="hierChild5" presStyleCnt="0"/>
      <dgm:spPr/>
    </dgm:pt>
    <dgm:pt modelId="{851217D1-CF5C-0543-8E03-4043B0AF94EA}" type="pres">
      <dgm:prSet presAssocID="{0E165ED0-FDE9-DA4E-B57E-4C669B27C4A8}" presName="Name37" presStyleLbl="parChTrans1D2" presStyleIdx="1" presStyleCnt="4"/>
      <dgm:spPr/>
    </dgm:pt>
    <dgm:pt modelId="{6C267F35-4D26-4647-A342-8481984D6D84}" type="pres">
      <dgm:prSet presAssocID="{76D56AE5-5866-B548-87D9-F734DF1E18A9}" presName="hierRoot2" presStyleCnt="0">
        <dgm:presLayoutVars>
          <dgm:hierBranch val="init"/>
        </dgm:presLayoutVars>
      </dgm:prSet>
      <dgm:spPr/>
    </dgm:pt>
    <dgm:pt modelId="{B745A64C-F94D-D342-ACE1-4CCE0BA15B30}" type="pres">
      <dgm:prSet presAssocID="{76D56AE5-5866-B548-87D9-F734DF1E18A9}" presName="rootComposite" presStyleCnt="0"/>
      <dgm:spPr/>
    </dgm:pt>
    <dgm:pt modelId="{5E706DF3-E44A-FA41-977C-CEA28C5A238B}" type="pres">
      <dgm:prSet presAssocID="{76D56AE5-5866-B548-87D9-F734DF1E18A9}" presName="rootText" presStyleLbl="node2" presStyleIdx="1" presStyleCnt="4">
        <dgm:presLayoutVars>
          <dgm:chPref val="3"/>
        </dgm:presLayoutVars>
      </dgm:prSet>
      <dgm:spPr/>
    </dgm:pt>
    <dgm:pt modelId="{0DDF87E0-396E-C749-B150-65560D5ED929}" type="pres">
      <dgm:prSet presAssocID="{76D56AE5-5866-B548-87D9-F734DF1E18A9}" presName="rootConnector" presStyleLbl="node2" presStyleIdx="1" presStyleCnt="4"/>
      <dgm:spPr/>
    </dgm:pt>
    <dgm:pt modelId="{B17FCA54-99C7-F94F-9F77-790861B071BA}" type="pres">
      <dgm:prSet presAssocID="{76D56AE5-5866-B548-87D9-F734DF1E18A9}" presName="hierChild4" presStyleCnt="0"/>
      <dgm:spPr/>
    </dgm:pt>
    <dgm:pt modelId="{E093C2A3-E7C2-C34E-9088-103AB7148AF9}" type="pres">
      <dgm:prSet presAssocID="{76D56AE5-5866-B548-87D9-F734DF1E18A9}" presName="hierChild5" presStyleCnt="0"/>
      <dgm:spPr/>
    </dgm:pt>
    <dgm:pt modelId="{F3387AE8-17EA-E14A-AAF3-4B98D5C25F6B}" type="pres">
      <dgm:prSet presAssocID="{BD72DAF4-A81A-F745-9B0A-9AA46932CFB7}" presName="Name37" presStyleLbl="parChTrans1D2" presStyleIdx="2" presStyleCnt="4"/>
      <dgm:spPr/>
    </dgm:pt>
    <dgm:pt modelId="{6175E65F-3F32-0D43-968A-77DBCC28A42C}" type="pres">
      <dgm:prSet presAssocID="{AA864AE1-BF9B-ED40-BE6E-E8646E4D5F6D}" presName="hierRoot2" presStyleCnt="0">
        <dgm:presLayoutVars>
          <dgm:hierBranch val="init"/>
        </dgm:presLayoutVars>
      </dgm:prSet>
      <dgm:spPr/>
    </dgm:pt>
    <dgm:pt modelId="{F07B5DDF-9F4F-8E4E-8BB1-26D33B090C38}" type="pres">
      <dgm:prSet presAssocID="{AA864AE1-BF9B-ED40-BE6E-E8646E4D5F6D}" presName="rootComposite" presStyleCnt="0"/>
      <dgm:spPr/>
    </dgm:pt>
    <dgm:pt modelId="{F90644EB-EC49-AA43-9F0E-F07FF2B0C370}" type="pres">
      <dgm:prSet presAssocID="{AA864AE1-BF9B-ED40-BE6E-E8646E4D5F6D}" presName="rootText" presStyleLbl="node2" presStyleIdx="2" presStyleCnt="4">
        <dgm:presLayoutVars>
          <dgm:chPref val="3"/>
        </dgm:presLayoutVars>
      </dgm:prSet>
      <dgm:spPr/>
    </dgm:pt>
    <dgm:pt modelId="{C495A1B1-8503-7240-9E5E-7CC9BE00C670}" type="pres">
      <dgm:prSet presAssocID="{AA864AE1-BF9B-ED40-BE6E-E8646E4D5F6D}" presName="rootConnector" presStyleLbl="node2" presStyleIdx="2" presStyleCnt="4"/>
      <dgm:spPr/>
    </dgm:pt>
    <dgm:pt modelId="{60DF124A-3BDF-F54D-BDDD-B1557D1BE134}" type="pres">
      <dgm:prSet presAssocID="{AA864AE1-BF9B-ED40-BE6E-E8646E4D5F6D}" presName="hierChild4" presStyleCnt="0"/>
      <dgm:spPr/>
    </dgm:pt>
    <dgm:pt modelId="{C4923FBA-9176-E846-8FFD-A5FD7C531B0A}" type="pres">
      <dgm:prSet presAssocID="{AA864AE1-BF9B-ED40-BE6E-E8646E4D5F6D}" presName="hierChild5" presStyleCnt="0"/>
      <dgm:spPr/>
    </dgm:pt>
    <dgm:pt modelId="{7B145ABE-6ACB-8C4A-85AC-6B6C74C115B9}" type="pres">
      <dgm:prSet presAssocID="{231D7FAC-5D82-5946-BED1-9EFFACE62690}" presName="Name37" presStyleLbl="parChTrans1D2" presStyleIdx="3" presStyleCnt="4"/>
      <dgm:spPr/>
    </dgm:pt>
    <dgm:pt modelId="{08C95F58-D050-1C45-94FE-607E95278813}" type="pres">
      <dgm:prSet presAssocID="{41A6EAEA-E374-474C-AE36-77A20AA84675}" presName="hierRoot2" presStyleCnt="0">
        <dgm:presLayoutVars>
          <dgm:hierBranch val="init"/>
        </dgm:presLayoutVars>
      </dgm:prSet>
      <dgm:spPr/>
    </dgm:pt>
    <dgm:pt modelId="{26A439FC-39BC-1941-9804-E6B8A97CBD71}" type="pres">
      <dgm:prSet presAssocID="{41A6EAEA-E374-474C-AE36-77A20AA84675}" presName="rootComposite" presStyleCnt="0"/>
      <dgm:spPr/>
    </dgm:pt>
    <dgm:pt modelId="{FA703A01-F360-1948-8D1C-D7C7ACA7FD12}" type="pres">
      <dgm:prSet presAssocID="{41A6EAEA-E374-474C-AE36-77A20AA84675}" presName="rootText" presStyleLbl="node2" presStyleIdx="3" presStyleCnt="4">
        <dgm:presLayoutVars>
          <dgm:chPref val="3"/>
        </dgm:presLayoutVars>
      </dgm:prSet>
      <dgm:spPr/>
    </dgm:pt>
    <dgm:pt modelId="{3D4A2A75-2DC9-EE48-A959-569B00AAC9D1}" type="pres">
      <dgm:prSet presAssocID="{41A6EAEA-E374-474C-AE36-77A20AA84675}" presName="rootConnector" presStyleLbl="node2" presStyleIdx="3" presStyleCnt="4"/>
      <dgm:spPr/>
    </dgm:pt>
    <dgm:pt modelId="{4D9A3A84-1609-3F44-BABC-49CF60C226EA}" type="pres">
      <dgm:prSet presAssocID="{41A6EAEA-E374-474C-AE36-77A20AA84675}" presName="hierChild4" presStyleCnt="0"/>
      <dgm:spPr/>
    </dgm:pt>
    <dgm:pt modelId="{0B59AA89-6D68-EE44-BF83-F4DEA07BFA01}" type="pres">
      <dgm:prSet presAssocID="{41A6EAEA-E374-474C-AE36-77A20AA84675}" presName="hierChild5" presStyleCnt="0"/>
      <dgm:spPr/>
    </dgm:pt>
    <dgm:pt modelId="{C0DB35ED-70DC-A247-A24B-22914621008D}" type="pres">
      <dgm:prSet presAssocID="{C47301D4-D150-F642-94EF-1996737CB6F4}" presName="hierChild3" presStyleCnt="0"/>
      <dgm:spPr/>
    </dgm:pt>
  </dgm:ptLst>
  <dgm:cxnLst>
    <dgm:cxn modelId="{E89F79C9-C73F-7946-817C-E233B431CCCC}" type="presOf" srcId="{0E5D85BC-5977-FE4D-B1E5-47A1B1626BE1}" destId="{F48F71C0-2D8E-2D48-A1E7-07E643AEC591}" srcOrd="0" destOrd="0" presId="urn:microsoft.com/office/officeart/2005/8/layout/orgChart1"/>
    <dgm:cxn modelId="{F109AE97-DCD8-AE4D-BD29-45810295CCD4}" type="presOf" srcId="{41A6EAEA-E374-474C-AE36-77A20AA84675}" destId="{3D4A2A75-2DC9-EE48-A959-569B00AAC9D1}" srcOrd="1" destOrd="0" presId="urn:microsoft.com/office/officeart/2005/8/layout/orgChart1"/>
    <dgm:cxn modelId="{BB1DC41D-7E96-584D-A4FA-E848E42D311A}" type="presOf" srcId="{677A4C74-37F0-3846-B6E1-6C32A7F41B94}" destId="{14BEC806-FE35-DB4B-B3A9-411153E15594}" srcOrd="1" destOrd="0" presId="urn:microsoft.com/office/officeart/2005/8/layout/orgChart1"/>
    <dgm:cxn modelId="{902164B5-7E7F-2048-9FC2-E81A3930DEB4}" type="presOf" srcId="{677A4C74-37F0-3846-B6E1-6C32A7F41B94}" destId="{E5CA3BC1-B91F-2D40-895D-82FAFB680A33}" srcOrd="0" destOrd="0" presId="urn:microsoft.com/office/officeart/2005/8/layout/orgChart1"/>
    <dgm:cxn modelId="{BF35DF93-47B8-8B42-AC37-720B5DB95A8C}" type="presOf" srcId="{41A6EAEA-E374-474C-AE36-77A20AA84675}" destId="{FA703A01-F360-1948-8D1C-D7C7ACA7FD12}" srcOrd="0" destOrd="0" presId="urn:microsoft.com/office/officeart/2005/8/layout/orgChart1"/>
    <dgm:cxn modelId="{01780035-1B8D-9D43-94EC-69DDAAE5F0EB}" type="presOf" srcId="{AA864AE1-BF9B-ED40-BE6E-E8646E4D5F6D}" destId="{C495A1B1-8503-7240-9E5E-7CC9BE00C670}" srcOrd="1" destOrd="0" presId="urn:microsoft.com/office/officeart/2005/8/layout/orgChart1"/>
    <dgm:cxn modelId="{D81E62FF-9182-1646-B1D6-91C7344E6C38}" srcId="{C47301D4-D150-F642-94EF-1996737CB6F4}" destId="{AA864AE1-BF9B-ED40-BE6E-E8646E4D5F6D}" srcOrd="2" destOrd="0" parTransId="{BD72DAF4-A81A-F745-9B0A-9AA46932CFB7}" sibTransId="{438787BE-7BFA-CF4F-8811-101C6EFC0730}"/>
    <dgm:cxn modelId="{38ECC01B-88AF-2E45-96CA-CB14284B3181}" srcId="{C47301D4-D150-F642-94EF-1996737CB6F4}" destId="{76D56AE5-5866-B548-87D9-F734DF1E18A9}" srcOrd="1" destOrd="0" parTransId="{0E165ED0-FDE9-DA4E-B57E-4C669B27C4A8}" sibTransId="{7187AAB6-1926-AE4A-8092-168588B2636D}"/>
    <dgm:cxn modelId="{F438ED68-8835-4C43-8C41-9E5ED0265E07}" type="presOf" srcId="{0E165ED0-FDE9-DA4E-B57E-4C669B27C4A8}" destId="{851217D1-CF5C-0543-8E03-4043B0AF94EA}" srcOrd="0" destOrd="0" presId="urn:microsoft.com/office/officeart/2005/8/layout/orgChart1"/>
    <dgm:cxn modelId="{39248B71-70E2-B14B-A879-079524FD1B80}" type="presOf" srcId="{76D56AE5-5866-B548-87D9-F734DF1E18A9}" destId="{5E706DF3-E44A-FA41-977C-CEA28C5A238B}" srcOrd="0" destOrd="0" presId="urn:microsoft.com/office/officeart/2005/8/layout/orgChart1"/>
    <dgm:cxn modelId="{9081A2DD-7724-CC4E-9850-AE75CBC6BCAC}" type="presOf" srcId="{AA864AE1-BF9B-ED40-BE6E-E8646E4D5F6D}" destId="{F90644EB-EC49-AA43-9F0E-F07FF2B0C370}" srcOrd="0" destOrd="0" presId="urn:microsoft.com/office/officeart/2005/8/layout/orgChart1"/>
    <dgm:cxn modelId="{661680B5-1990-E048-8141-E273AC64CAD6}" type="presOf" srcId="{BD72DAF4-A81A-F745-9B0A-9AA46932CFB7}" destId="{F3387AE8-17EA-E14A-AAF3-4B98D5C25F6B}" srcOrd="0" destOrd="0" presId="urn:microsoft.com/office/officeart/2005/8/layout/orgChart1"/>
    <dgm:cxn modelId="{73BD14AA-4505-754E-A938-D70C23344D19}" srcId="{C47301D4-D150-F642-94EF-1996737CB6F4}" destId="{677A4C74-37F0-3846-B6E1-6C32A7F41B94}" srcOrd="0" destOrd="0" parTransId="{56E021C8-8F8C-834F-B861-345DA84E0B14}" sibTransId="{1F9AF321-1285-6441-8E8B-2C6F555F5C46}"/>
    <dgm:cxn modelId="{32732B1F-FD4D-954B-A76F-0E8897715231}" type="presOf" srcId="{C47301D4-D150-F642-94EF-1996737CB6F4}" destId="{7B81AD6B-9CD7-584B-9F05-D7345B92DE29}" srcOrd="1" destOrd="0" presId="urn:microsoft.com/office/officeart/2005/8/layout/orgChart1"/>
    <dgm:cxn modelId="{5C35BE3E-7A60-F04F-98C7-389C7CA7CE78}" type="presOf" srcId="{231D7FAC-5D82-5946-BED1-9EFFACE62690}" destId="{7B145ABE-6ACB-8C4A-85AC-6B6C74C115B9}" srcOrd="0" destOrd="0" presId="urn:microsoft.com/office/officeart/2005/8/layout/orgChart1"/>
    <dgm:cxn modelId="{83058F8E-C567-9A46-BC26-22F69D91F3A5}" type="presOf" srcId="{56E021C8-8F8C-834F-B861-345DA84E0B14}" destId="{3CA331D3-E599-B94B-8B8A-A936B854617A}" srcOrd="0" destOrd="0" presId="urn:microsoft.com/office/officeart/2005/8/layout/orgChart1"/>
    <dgm:cxn modelId="{443E0914-DFED-7141-A284-732735342D35}" srcId="{0E5D85BC-5977-FE4D-B1E5-47A1B1626BE1}" destId="{C47301D4-D150-F642-94EF-1996737CB6F4}" srcOrd="0" destOrd="0" parTransId="{9F72EE9A-47BA-AE4F-9485-A37ED62DA15B}" sibTransId="{C793F615-98FB-E446-9EFE-60BAFA7BA3A2}"/>
    <dgm:cxn modelId="{7DE74797-99B7-E448-8BE0-7333BC01C066}" type="presOf" srcId="{C47301D4-D150-F642-94EF-1996737CB6F4}" destId="{99CD5F9D-EF1A-394F-80AC-A3339E86CD3B}" srcOrd="0" destOrd="0" presId="urn:microsoft.com/office/officeart/2005/8/layout/orgChart1"/>
    <dgm:cxn modelId="{E2EA9195-9522-5340-8219-7F641853414F}" srcId="{C47301D4-D150-F642-94EF-1996737CB6F4}" destId="{41A6EAEA-E374-474C-AE36-77A20AA84675}" srcOrd="3" destOrd="0" parTransId="{231D7FAC-5D82-5946-BED1-9EFFACE62690}" sibTransId="{E9E47C87-2842-BF45-9F44-00B64EFDE4B4}"/>
    <dgm:cxn modelId="{2CAEC352-3BCF-9F4B-B0A9-9E2A90861358}" type="presOf" srcId="{76D56AE5-5866-B548-87D9-F734DF1E18A9}" destId="{0DDF87E0-396E-C749-B150-65560D5ED929}" srcOrd="1" destOrd="0" presId="urn:microsoft.com/office/officeart/2005/8/layout/orgChart1"/>
    <dgm:cxn modelId="{846D89B9-8BAE-9740-941B-43445077C3C5}" type="presParOf" srcId="{F48F71C0-2D8E-2D48-A1E7-07E643AEC591}" destId="{86B9C002-0D34-CA4B-916A-D9813AE05FB3}" srcOrd="0" destOrd="0" presId="urn:microsoft.com/office/officeart/2005/8/layout/orgChart1"/>
    <dgm:cxn modelId="{0130E8BE-0E88-1741-8827-E3A3C8A6EB78}" type="presParOf" srcId="{86B9C002-0D34-CA4B-916A-D9813AE05FB3}" destId="{1F598CE4-46BB-CD45-BE92-2945CC0E2BEC}" srcOrd="0" destOrd="0" presId="urn:microsoft.com/office/officeart/2005/8/layout/orgChart1"/>
    <dgm:cxn modelId="{E0A098BA-F42E-AC48-8980-BAFE988ABF5F}" type="presParOf" srcId="{1F598CE4-46BB-CD45-BE92-2945CC0E2BEC}" destId="{99CD5F9D-EF1A-394F-80AC-A3339E86CD3B}" srcOrd="0" destOrd="0" presId="urn:microsoft.com/office/officeart/2005/8/layout/orgChart1"/>
    <dgm:cxn modelId="{0DCB00B7-E546-754C-8672-7E75B7D46039}" type="presParOf" srcId="{1F598CE4-46BB-CD45-BE92-2945CC0E2BEC}" destId="{7B81AD6B-9CD7-584B-9F05-D7345B92DE29}" srcOrd="1" destOrd="0" presId="urn:microsoft.com/office/officeart/2005/8/layout/orgChart1"/>
    <dgm:cxn modelId="{F718B2F6-BF66-844F-AE64-2873EFB19D05}" type="presParOf" srcId="{86B9C002-0D34-CA4B-916A-D9813AE05FB3}" destId="{D2AEFBD0-5599-0F45-BA0B-92847545588A}" srcOrd="1" destOrd="0" presId="urn:microsoft.com/office/officeart/2005/8/layout/orgChart1"/>
    <dgm:cxn modelId="{09DAE2E6-604F-D542-8A1B-304A338D15CF}" type="presParOf" srcId="{D2AEFBD0-5599-0F45-BA0B-92847545588A}" destId="{3CA331D3-E599-B94B-8B8A-A936B854617A}" srcOrd="0" destOrd="0" presId="urn:microsoft.com/office/officeart/2005/8/layout/orgChart1"/>
    <dgm:cxn modelId="{51842C3E-7EB9-1048-BDEE-9E7CAB0FFF0D}" type="presParOf" srcId="{D2AEFBD0-5599-0F45-BA0B-92847545588A}" destId="{7C244E53-058E-C443-8A04-D6BA02AB6C6B}" srcOrd="1" destOrd="0" presId="urn:microsoft.com/office/officeart/2005/8/layout/orgChart1"/>
    <dgm:cxn modelId="{F06E75DD-82E7-764F-A3A4-3A8397DDC241}" type="presParOf" srcId="{7C244E53-058E-C443-8A04-D6BA02AB6C6B}" destId="{2B3B6A8D-B702-CF4F-8BAF-C64F3DB8A4DB}" srcOrd="0" destOrd="0" presId="urn:microsoft.com/office/officeart/2005/8/layout/orgChart1"/>
    <dgm:cxn modelId="{D487CBD9-83DE-E646-AC77-D2D1E630265D}" type="presParOf" srcId="{2B3B6A8D-B702-CF4F-8BAF-C64F3DB8A4DB}" destId="{E5CA3BC1-B91F-2D40-895D-82FAFB680A33}" srcOrd="0" destOrd="0" presId="urn:microsoft.com/office/officeart/2005/8/layout/orgChart1"/>
    <dgm:cxn modelId="{E295543D-CAA5-894E-9909-67290FD7EAB2}" type="presParOf" srcId="{2B3B6A8D-B702-CF4F-8BAF-C64F3DB8A4DB}" destId="{14BEC806-FE35-DB4B-B3A9-411153E15594}" srcOrd="1" destOrd="0" presId="urn:microsoft.com/office/officeart/2005/8/layout/orgChart1"/>
    <dgm:cxn modelId="{E69453EE-EA6C-1E47-B7FC-952CBD7B0E95}" type="presParOf" srcId="{7C244E53-058E-C443-8A04-D6BA02AB6C6B}" destId="{48138055-6A5E-9A49-AA96-DB299AA5C1A7}" srcOrd="1" destOrd="0" presId="urn:microsoft.com/office/officeart/2005/8/layout/orgChart1"/>
    <dgm:cxn modelId="{283A2B4C-1F16-9641-B912-0E83378680E0}" type="presParOf" srcId="{7C244E53-058E-C443-8A04-D6BA02AB6C6B}" destId="{13CBA2D1-FA3C-C642-AB08-6C95A99786EE}" srcOrd="2" destOrd="0" presId="urn:microsoft.com/office/officeart/2005/8/layout/orgChart1"/>
    <dgm:cxn modelId="{90EF2DB6-754A-0245-8D8C-89842484FFB1}" type="presParOf" srcId="{D2AEFBD0-5599-0F45-BA0B-92847545588A}" destId="{851217D1-CF5C-0543-8E03-4043B0AF94EA}" srcOrd="2" destOrd="0" presId="urn:microsoft.com/office/officeart/2005/8/layout/orgChart1"/>
    <dgm:cxn modelId="{75F60178-1E87-5D44-BB90-5D0B18289696}" type="presParOf" srcId="{D2AEFBD0-5599-0F45-BA0B-92847545588A}" destId="{6C267F35-4D26-4647-A342-8481984D6D84}" srcOrd="3" destOrd="0" presId="urn:microsoft.com/office/officeart/2005/8/layout/orgChart1"/>
    <dgm:cxn modelId="{8359B8E2-3F2A-E249-BF72-B7B2112C5352}" type="presParOf" srcId="{6C267F35-4D26-4647-A342-8481984D6D84}" destId="{B745A64C-F94D-D342-ACE1-4CCE0BA15B30}" srcOrd="0" destOrd="0" presId="urn:microsoft.com/office/officeart/2005/8/layout/orgChart1"/>
    <dgm:cxn modelId="{F594BBA6-298D-6B4B-B7EC-EFB8AB749649}" type="presParOf" srcId="{B745A64C-F94D-D342-ACE1-4CCE0BA15B30}" destId="{5E706DF3-E44A-FA41-977C-CEA28C5A238B}" srcOrd="0" destOrd="0" presId="urn:microsoft.com/office/officeart/2005/8/layout/orgChart1"/>
    <dgm:cxn modelId="{ED667BE2-3A65-A042-9BA7-751127B25EB7}" type="presParOf" srcId="{B745A64C-F94D-D342-ACE1-4CCE0BA15B30}" destId="{0DDF87E0-396E-C749-B150-65560D5ED929}" srcOrd="1" destOrd="0" presId="urn:microsoft.com/office/officeart/2005/8/layout/orgChart1"/>
    <dgm:cxn modelId="{D246C9F3-0097-8A49-8130-9E7807E4B1A6}" type="presParOf" srcId="{6C267F35-4D26-4647-A342-8481984D6D84}" destId="{B17FCA54-99C7-F94F-9F77-790861B071BA}" srcOrd="1" destOrd="0" presId="urn:microsoft.com/office/officeart/2005/8/layout/orgChart1"/>
    <dgm:cxn modelId="{0E0DC7C4-09CA-8F4C-AEF1-3AB264903352}" type="presParOf" srcId="{6C267F35-4D26-4647-A342-8481984D6D84}" destId="{E093C2A3-E7C2-C34E-9088-103AB7148AF9}" srcOrd="2" destOrd="0" presId="urn:microsoft.com/office/officeart/2005/8/layout/orgChart1"/>
    <dgm:cxn modelId="{28169677-8C1B-D948-B746-78C00CA11393}" type="presParOf" srcId="{D2AEFBD0-5599-0F45-BA0B-92847545588A}" destId="{F3387AE8-17EA-E14A-AAF3-4B98D5C25F6B}" srcOrd="4" destOrd="0" presId="urn:microsoft.com/office/officeart/2005/8/layout/orgChart1"/>
    <dgm:cxn modelId="{B137C542-ACD6-184B-8E20-2F19699F91B2}" type="presParOf" srcId="{D2AEFBD0-5599-0F45-BA0B-92847545588A}" destId="{6175E65F-3F32-0D43-968A-77DBCC28A42C}" srcOrd="5" destOrd="0" presId="urn:microsoft.com/office/officeart/2005/8/layout/orgChart1"/>
    <dgm:cxn modelId="{788F23DC-1692-954B-8F91-B0E49C14F49C}" type="presParOf" srcId="{6175E65F-3F32-0D43-968A-77DBCC28A42C}" destId="{F07B5DDF-9F4F-8E4E-8BB1-26D33B090C38}" srcOrd="0" destOrd="0" presId="urn:microsoft.com/office/officeart/2005/8/layout/orgChart1"/>
    <dgm:cxn modelId="{B2DBD810-F8C8-574A-B78D-0899B7C6EE10}" type="presParOf" srcId="{F07B5DDF-9F4F-8E4E-8BB1-26D33B090C38}" destId="{F90644EB-EC49-AA43-9F0E-F07FF2B0C370}" srcOrd="0" destOrd="0" presId="urn:microsoft.com/office/officeart/2005/8/layout/orgChart1"/>
    <dgm:cxn modelId="{C9319323-D863-EC41-87C2-82B2A1A764B2}" type="presParOf" srcId="{F07B5DDF-9F4F-8E4E-8BB1-26D33B090C38}" destId="{C495A1B1-8503-7240-9E5E-7CC9BE00C670}" srcOrd="1" destOrd="0" presId="urn:microsoft.com/office/officeart/2005/8/layout/orgChart1"/>
    <dgm:cxn modelId="{434AA6A4-E1B0-AA4E-A1D6-2CCF99BDDBD3}" type="presParOf" srcId="{6175E65F-3F32-0D43-968A-77DBCC28A42C}" destId="{60DF124A-3BDF-F54D-BDDD-B1557D1BE134}" srcOrd="1" destOrd="0" presId="urn:microsoft.com/office/officeart/2005/8/layout/orgChart1"/>
    <dgm:cxn modelId="{22A76E13-258B-8E46-8549-4F505D32566D}" type="presParOf" srcId="{6175E65F-3F32-0D43-968A-77DBCC28A42C}" destId="{C4923FBA-9176-E846-8FFD-A5FD7C531B0A}" srcOrd="2" destOrd="0" presId="urn:microsoft.com/office/officeart/2005/8/layout/orgChart1"/>
    <dgm:cxn modelId="{25C95D6A-BB79-3D44-BBB3-DA91305739CC}" type="presParOf" srcId="{D2AEFBD0-5599-0F45-BA0B-92847545588A}" destId="{7B145ABE-6ACB-8C4A-85AC-6B6C74C115B9}" srcOrd="6" destOrd="0" presId="urn:microsoft.com/office/officeart/2005/8/layout/orgChart1"/>
    <dgm:cxn modelId="{2BB06D82-D81C-C641-AC46-0D8CE348E9F0}" type="presParOf" srcId="{D2AEFBD0-5599-0F45-BA0B-92847545588A}" destId="{08C95F58-D050-1C45-94FE-607E95278813}" srcOrd="7" destOrd="0" presId="urn:microsoft.com/office/officeart/2005/8/layout/orgChart1"/>
    <dgm:cxn modelId="{8C9D62F4-BC34-CA42-95CC-947C6033B0CF}" type="presParOf" srcId="{08C95F58-D050-1C45-94FE-607E95278813}" destId="{26A439FC-39BC-1941-9804-E6B8A97CBD71}" srcOrd="0" destOrd="0" presId="urn:microsoft.com/office/officeart/2005/8/layout/orgChart1"/>
    <dgm:cxn modelId="{023CF184-1425-4C4D-A6A7-E2C0EFE1162D}" type="presParOf" srcId="{26A439FC-39BC-1941-9804-E6B8A97CBD71}" destId="{FA703A01-F360-1948-8D1C-D7C7ACA7FD12}" srcOrd="0" destOrd="0" presId="urn:microsoft.com/office/officeart/2005/8/layout/orgChart1"/>
    <dgm:cxn modelId="{1F4BA1F8-1E7C-444E-AEC5-233F3EE98438}" type="presParOf" srcId="{26A439FC-39BC-1941-9804-E6B8A97CBD71}" destId="{3D4A2A75-2DC9-EE48-A959-569B00AAC9D1}" srcOrd="1" destOrd="0" presId="urn:microsoft.com/office/officeart/2005/8/layout/orgChart1"/>
    <dgm:cxn modelId="{935CF204-B607-164A-B06D-8A68673ED567}" type="presParOf" srcId="{08C95F58-D050-1C45-94FE-607E95278813}" destId="{4D9A3A84-1609-3F44-BABC-49CF60C226EA}" srcOrd="1" destOrd="0" presId="urn:microsoft.com/office/officeart/2005/8/layout/orgChart1"/>
    <dgm:cxn modelId="{7FFEE6B3-CB8F-3141-B7EB-485EF9334EF3}" type="presParOf" srcId="{08C95F58-D050-1C45-94FE-607E95278813}" destId="{0B59AA89-6D68-EE44-BF83-F4DEA07BFA01}" srcOrd="2" destOrd="0" presId="urn:microsoft.com/office/officeart/2005/8/layout/orgChart1"/>
    <dgm:cxn modelId="{591258B6-B2A6-114D-8535-0BA32171C654}" type="presParOf" srcId="{86B9C002-0D34-CA4B-916A-D9813AE05FB3}" destId="{C0DB35ED-70DC-A247-A24B-2291462100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95F5AD-0298-47C9-99C2-7DDD8E71B1D8}" type="doc">
      <dgm:prSet loTypeId="urn:microsoft.com/office/officeart/2005/8/layout/process1" loCatId="process" qsTypeId="urn:microsoft.com/office/officeart/2005/8/quickstyle/3d1" qsCatId="3D" csTypeId="urn:microsoft.com/office/officeart/2005/8/colors/colorful3" csCatId="colorful" phldr="1"/>
      <dgm:spPr/>
    </dgm:pt>
    <dgm:pt modelId="{387BFA2A-BD5B-4C43-BE8E-D4AD8DA67347}">
      <dgm:prSet phldrT="[Texto]"/>
      <dgm:spPr/>
      <dgm:t>
        <a:bodyPr/>
        <a:lstStyle/>
        <a:p>
          <a:r>
            <a:rPr lang="es-MX" dirty="0" smtClean="0"/>
            <a:t>Evaluación</a:t>
          </a:r>
          <a:endParaRPr lang="es-MX" dirty="0"/>
        </a:p>
      </dgm:t>
    </dgm:pt>
    <dgm:pt modelId="{863733C9-0938-4FCF-8E12-FCFFCEBAA8E9}" type="parTrans" cxnId="{802BEA6E-D620-407C-9AB7-3150A9746C68}">
      <dgm:prSet/>
      <dgm:spPr/>
      <dgm:t>
        <a:bodyPr/>
        <a:lstStyle/>
        <a:p>
          <a:endParaRPr lang="es-MX"/>
        </a:p>
      </dgm:t>
    </dgm:pt>
    <dgm:pt modelId="{2709801A-B644-4A8A-856D-2BB3462D2649}" type="sibTrans" cxnId="{802BEA6E-D620-407C-9AB7-3150A9746C68}">
      <dgm:prSet/>
      <dgm:spPr/>
      <dgm:t>
        <a:bodyPr/>
        <a:lstStyle/>
        <a:p>
          <a:endParaRPr lang="es-MX"/>
        </a:p>
      </dgm:t>
    </dgm:pt>
    <dgm:pt modelId="{6F648EA0-D179-4EB8-963E-1184D932C811}">
      <dgm:prSet phldrT="[Texto]"/>
      <dgm:spPr/>
      <dgm:t>
        <a:bodyPr/>
        <a:lstStyle/>
        <a:p>
          <a:r>
            <a:rPr lang="es-MX" dirty="0" smtClean="0"/>
            <a:t>Control de Imagen</a:t>
          </a:r>
          <a:endParaRPr lang="es-MX" dirty="0"/>
        </a:p>
      </dgm:t>
    </dgm:pt>
    <dgm:pt modelId="{40AA961D-F4D5-403B-BD0F-C25B07B010FB}" type="parTrans" cxnId="{11B9025E-1895-4028-A6D8-8CD5EFB021BE}">
      <dgm:prSet/>
      <dgm:spPr/>
      <dgm:t>
        <a:bodyPr/>
        <a:lstStyle/>
        <a:p>
          <a:endParaRPr lang="es-MX"/>
        </a:p>
      </dgm:t>
    </dgm:pt>
    <dgm:pt modelId="{65A7047D-BEC8-4BE8-B83D-06A3F7E4FD54}" type="sibTrans" cxnId="{11B9025E-1895-4028-A6D8-8CD5EFB021BE}">
      <dgm:prSet/>
      <dgm:spPr/>
      <dgm:t>
        <a:bodyPr/>
        <a:lstStyle/>
        <a:p>
          <a:endParaRPr lang="es-MX"/>
        </a:p>
      </dgm:t>
    </dgm:pt>
    <dgm:pt modelId="{7A589CC3-6411-4AEA-ADB4-A63B2EC99509}">
      <dgm:prSet phldrT="[Texto]"/>
      <dgm:spPr/>
      <dgm:t>
        <a:bodyPr/>
        <a:lstStyle/>
        <a:p>
          <a:r>
            <a:rPr lang="es-MX" dirty="0" smtClean="0"/>
            <a:t>Seguimiento</a:t>
          </a:r>
          <a:endParaRPr lang="es-MX" dirty="0"/>
        </a:p>
      </dgm:t>
    </dgm:pt>
    <dgm:pt modelId="{7D20B7DE-5940-4E5F-8666-55C298146523}" type="parTrans" cxnId="{ABB07F54-1BB0-4D55-B69C-F83888941F0B}">
      <dgm:prSet/>
      <dgm:spPr/>
      <dgm:t>
        <a:bodyPr/>
        <a:lstStyle/>
        <a:p>
          <a:endParaRPr lang="es-MX"/>
        </a:p>
      </dgm:t>
    </dgm:pt>
    <dgm:pt modelId="{339452CB-514B-40C9-879E-8CBD540971E3}" type="sibTrans" cxnId="{ABB07F54-1BB0-4D55-B69C-F83888941F0B}">
      <dgm:prSet/>
      <dgm:spPr/>
      <dgm:t>
        <a:bodyPr/>
        <a:lstStyle/>
        <a:p>
          <a:endParaRPr lang="es-MX"/>
        </a:p>
      </dgm:t>
    </dgm:pt>
    <dgm:pt modelId="{735B6DBE-9B2C-417B-8FEA-D4A34F9461C0}" type="pres">
      <dgm:prSet presAssocID="{6695F5AD-0298-47C9-99C2-7DDD8E71B1D8}" presName="Name0" presStyleCnt="0">
        <dgm:presLayoutVars>
          <dgm:dir/>
          <dgm:resizeHandles val="exact"/>
        </dgm:presLayoutVars>
      </dgm:prSet>
      <dgm:spPr/>
    </dgm:pt>
    <dgm:pt modelId="{1FF3EEF6-A96D-487D-8210-29D7F902E06F}" type="pres">
      <dgm:prSet presAssocID="{387BFA2A-BD5B-4C43-BE8E-D4AD8DA6734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B6755C6-9760-4533-900F-A00DCE2212A2}" type="pres">
      <dgm:prSet presAssocID="{2709801A-B644-4A8A-856D-2BB3462D2649}" presName="sibTrans" presStyleLbl="sibTrans2D1" presStyleIdx="0" presStyleCnt="2"/>
      <dgm:spPr/>
      <dgm:t>
        <a:bodyPr/>
        <a:lstStyle/>
        <a:p>
          <a:endParaRPr lang="es-MX"/>
        </a:p>
      </dgm:t>
    </dgm:pt>
    <dgm:pt modelId="{441C5DC0-D22A-4682-A156-37C258C964B4}" type="pres">
      <dgm:prSet presAssocID="{2709801A-B644-4A8A-856D-2BB3462D2649}" presName="connectorText" presStyleLbl="sibTrans2D1" presStyleIdx="0" presStyleCnt="2"/>
      <dgm:spPr/>
      <dgm:t>
        <a:bodyPr/>
        <a:lstStyle/>
        <a:p>
          <a:endParaRPr lang="es-MX"/>
        </a:p>
      </dgm:t>
    </dgm:pt>
    <dgm:pt modelId="{06F0600B-2482-4F28-9028-F0BCED2A7221}" type="pres">
      <dgm:prSet presAssocID="{6F648EA0-D179-4EB8-963E-1184D932C81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29974E-DDFF-45D6-8BBC-9208A1955962}" type="pres">
      <dgm:prSet presAssocID="{65A7047D-BEC8-4BE8-B83D-06A3F7E4FD54}" presName="sibTrans" presStyleLbl="sibTrans2D1" presStyleIdx="1" presStyleCnt="2"/>
      <dgm:spPr/>
      <dgm:t>
        <a:bodyPr/>
        <a:lstStyle/>
        <a:p>
          <a:endParaRPr lang="es-MX"/>
        </a:p>
      </dgm:t>
    </dgm:pt>
    <dgm:pt modelId="{E243CC30-A018-45BC-B604-C13CE6783142}" type="pres">
      <dgm:prSet presAssocID="{65A7047D-BEC8-4BE8-B83D-06A3F7E4FD54}" presName="connectorText" presStyleLbl="sibTrans2D1" presStyleIdx="1" presStyleCnt="2"/>
      <dgm:spPr/>
      <dgm:t>
        <a:bodyPr/>
        <a:lstStyle/>
        <a:p>
          <a:endParaRPr lang="es-MX"/>
        </a:p>
      </dgm:t>
    </dgm:pt>
    <dgm:pt modelId="{77E03B6C-7C42-4CD3-BF81-1653BC765E4B}" type="pres">
      <dgm:prSet presAssocID="{7A589CC3-6411-4AEA-ADB4-A63B2EC9950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18589D3-128E-4877-924E-B2D5C02C99B8}" type="presOf" srcId="{2709801A-B644-4A8A-856D-2BB3462D2649}" destId="{441C5DC0-D22A-4682-A156-37C258C964B4}" srcOrd="1" destOrd="0" presId="urn:microsoft.com/office/officeart/2005/8/layout/process1"/>
    <dgm:cxn modelId="{11B9025E-1895-4028-A6D8-8CD5EFB021BE}" srcId="{6695F5AD-0298-47C9-99C2-7DDD8E71B1D8}" destId="{6F648EA0-D179-4EB8-963E-1184D932C811}" srcOrd="1" destOrd="0" parTransId="{40AA961D-F4D5-403B-BD0F-C25B07B010FB}" sibTransId="{65A7047D-BEC8-4BE8-B83D-06A3F7E4FD54}"/>
    <dgm:cxn modelId="{9F087CCC-6092-41AF-89BF-8A4ED015EBAC}" type="presOf" srcId="{65A7047D-BEC8-4BE8-B83D-06A3F7E4FD54}" destId="{E243CC30-A018-45BC-B604-C13CE6783142}" srcOrd="1" destOrd="0" presId="urn:microsoft.com/office/officeart/2005/8/layout/process1"/>
    <dgm:cxn modelId="{497BF2E2-7199-4D2B-AC8C-59F4FBDA722A}" type="presOf" srcId="{6F648EA0-D179-4EB8-963E-1184D932C811}" destId="{06F0600B-2482-4F28-9028-F0BCED2A7221}" srcOrd="0" destOrd="0" presId="urn:microsoft.com/office/officeart/2005/8/layout/process1"/>
    <dgm:cxn modelId="{FD692178-D77B-44BA-82CB-8845F1CD719E}" type="presOf" srcId="{6695F5AD-0298-47C9-99C2-7DDD8E71B1D8}" destId="{735B6DBE-9B2C-417B-8FEA-D4A34F9461C0}" srcOrd="0" destOrd="0" presId="urn:microsoft.com/office/officeart/2005/8/layout/process1"/>
    <dgm:cxn modelId="{ABB07F54-1BB0-4D55-B69C-F83888941F0B}" srcId="{6695F5AD-0298-47C9-99C2-7DDD8E71B1D8}" destId="{7A589CC3-6411-4AEA-ADB4-A63B2EC99509}" srcOrd="2" destOrd="0" parTransId="{7D20B7DE-5940-4E5F-8666-55C298146523}" sibTransId="{339452CB-514B-40C9-879E-8CBD540971E3}"/>
    <dgm:cxn modelId="{7598B972-8659-49B3-87BF-BBAA7C03ED93}" type="presOf" srcId="{2709801A-B644-4A8A-856D-2BB3462D2649}" destId="{4B6755C6-9760-4533-900F-A00DCE2212A2}" srcOrd="0" destOrd="0" presId="urn:microsoft.com/office/officeart/2005/8/layout/process1"/>
    <dgm:cxn modelId="{802BEA6E-D620-407C-9AB7-3150A9746C68}" srcId="{6695F5AD-0298-47C9-99C2-7DDD8E71B1D8}" destId="{387BFA2A-BD5B-4C43-BE8E-D4AD8DA67347}" srcOrd="0" destOrd="0" parTransId="{863733C9-0938-4FCF-8E12-FCFFCEBAA8E9}" sibTransId="{2709801A-B644-4A8A-856D-2BB3462D2649}"/>
    <dgm:cxn modelId="{A256A0BD-6D3A-46AD-B80A-4CCDD0AEB086}" type="presOf" srcId="{65A7047D-BEC8-4BE8-B83D-06A3F7E4FD54}" destId="{D929974E-DDFF-45D6-8BBC-9208A1955962}" srcOrd="0" destOrd="0" presId="urn:microsoft.com/office/officeart/2005/8/layout/process1"/>
    <dgm:cxn modelId="{4CF3A9E9-59D0-46DD-83BC-F1422771F8C2}" type="presOf" srcId="{7A589CC3-6411-4AEA-ADB4-A63B2EC99509}" destId="{77E03B6C-7C42-4CD3-BF81-1653BC765E4B}" srcOrd="0" destOrd="0" presId="urn:microsoft.com/office/officeart/2005/8/layout/process1"/>
    <dgm:cxn modelId="{032A11A1-1CBF-45E0-A176-A7BCB56FA9EA}" type="presOf" srcId="{387BFA2A-BD5B-4C43-BE8E-D4AD8DA67347}" destId="{1FF3EEF6-A96D-487D-8210-29D7F902E06F}" srcOrd="0" destOrd="0" presId="urn:microsoft.com/office/officeart/2005/8/layout/process1"/>
    <dgm:cxn modelId="{FC65380A-C725-434B-BBD0-AA0418D7A255}" type="presParOf" srcId="{735B6DBE-9B2C-417B-8FEA-D4A34F9461C0}" destId="{1FF3EEF6-A96D-487D-8210-29D7F902E06F}" srcOrd="0" destOrd="0" presId="urn:microsoft.com/office/officeart/2005/8/layout/process1"/>
    <dgm:cxn modelId="{46B583F2-E40A-4028-8C65-CC6946005491}" type="presParOf" srcId="{735B6DBE-9B2C-417B-8FEA-D4A34F9461C0}" destId="{4B6755C6-9760-4533-900F-A00DCE2212A2}" srcOrd="1" destOrd="0" presId="urn:microsoft.com/office/officeart/2005/8/layout/process1"/>
    <dgm:cxn modelId="{7525CEEF-EAAF-45F4-9EC2-0229AFD3FFB3}" type="presParOf" srcId="{4B6755C6-9760-4533-900F-A00DCE2212A2}" destId="{441C5DC0-D22A-4682-A156-37C258C964B4}" srcOrd="0" destOrd="0" presId="urn:microsoft.com/office/officeart/2005/8/layout/process1"/>
    <dgm:cxn modelId="{A9A0C2E8-F181-4088-990D-C08AD8FA5F62}" type="presParOf" srcId="{735B6DBE-9B2C-417B-8FEA-D4A34F9461C0}" destId="{06F0600B-2482-4F28-9028-F0BCED2A7221}" srcOrd="2" destOrd="0" presId="urn:microsoft.com/office/officeart/2005/8/layout/process1"/>
    <dgm:cxn modelId="{8E63CA53-2779-437E-A934-EEE97ECD2979}" type="presParOf" srcId="{735B6DBE-9B2C-417B-8FEA-D4A34F9461C0}" destId="{D929974E-DDFF-45D6-8BBC-9208A1955962}" srcOrd="3" destOrd="0" presId="urn:microsoft.com/office/officeart/2005/8/layout/process1"/>
    <dgm:cxn modelId="{A0EA92B7-01B2-4F9F-B2D2-CC42D74BD30E}" type="presParOf" srcId="{D929974E-DDFF-45D6-8BBC-9208A1955962}" destId="{E243CC30-A018-45BC-B604-C13CE6783142}" srcOrd="0" destOrd="0" presId="urn:microsoft.com/office/officeart/2005/8/layout/process1"/>
    <dgm:cxn modelId="{94FEBD3B-56CA-48D7-918F-D435ACB23211}" type="presParOf" srcId="{735B6DBE-9B2C-417B-8FEA-D4A34F9461C0}" destId="{77E03B6C-7C42-4CD3-BF81-1653BC765E4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697AA8-FF10-43FC-BCEF-E216F45AFF78}" type="doc">
      <dgm:prSet loTypeId="urn:microsoft.com/office/officeart/2005/8/layout/cycle5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EDCF5572-AF8F-4A88-AC82-51532340E923}">
      <dgm:prSet phldrT="[Texto]"/>
      <dgm:spPr/>
      <dgm:t>
        <a:bodyPr/>
        <a:lstStyle/>
        <a:p>
          <a:r>
            <a:rPr lang="es-MX" dirty="0" smtClean="0"/>
            <a:t>Investigación</a:t>
          </a:r>
          <a:endParaRPr lang="es-MX" dirty="0"/>
        </a:p>
      </dgm:t>
    </dgm:pt>
    <dgm:pt modelId="{DDAFA2DF-1F7F-44D6-851E-2A57155AF0F4}" type="parTrans" cxnId="{41DE12DA-EDB2-4FC8-9D85-CD3F82E69827}">
      <dgm:prSet/>
      <dgm:spPr/>
      <dgm:t>
        <a:bodyPr/>
        <a:lstStyle/>
        <a:p>
          <a:endParaRPr lang="es-MX"/>
        </a:p>
      </dgm:t>
    </dgm:pt>
    <dgm:pt modelId="{E5903637-18E7-4FF9-8D43-73076C42525D}" type="sibTrans" cxnId="{41DE12DA-EDB2-4FC8-9D85-CD3F82E69827}">
      <dgm:prSet/>
      <dgm:spPr/>
      <dgm:t>
        <a:bodyPr/>
        <a:lstStyle/>
        <a:p>
          <a:endParaRPr lang="es-MX"/>
        </a:p>
      </dgm:t>
    </dgm:pt>
    <dgm:pt modelId="{A0590D1B-A82B-4C3A-9A5A-99BB93D743AF}">
      <dgm:prSet phldrT="[Texto]"/>
      <dgm:spPr/>
      <dgm:t>
        <a:bodyPr/>
        <a:lstStyle/>
        <a:p>
          <a:r>
            <a:rPr lang="es-MX" dirty="0" smtClean="0"/>
            <a:t>Diseño</a:t>
          </a:r>
          <a:endParaRPr lang="es-MX" dirty="0"/>
        </a:p>
      </dgm:t>
    </dgm:pt>
    <dgm:pt modelId="{D9060BC0-1AEC-4F3F-A770-FA0A9E5A5C76}" type="parTrans" cxnId="{650123E8-829A-4F44-BBC5-FE157FA7AEFF}">
      <dgm:prSet/>
      <dgm:spPr/>
      <dgm:t>
        <a:bodyPr/>
        <a:lstStyle/>
        <a:p>
          <a:endParaRPr lang="es-MX"/>
        </a:p>
      </dgm:t>
    </dgm:pt>
    <dgm:pt modelId="{48097595-7128-4E28-9511-94D40F6D1D04}" type="sibTrans" cxnId="{650123E8-829A-4F44-BBC5-FE157FA7AEFF}">
      <dgm:prSet/>
      <dgm:spPr/>
      <dgm:t>
        <a:bodyPr/>
        <a:lstStyle/>
        <a:p>
          <a:endParaRPr lang="es-MX"/>
        </a:p>
      </dgm:t>
    </dgm:pt>
    <dgm:pt modelId="{CC7DC76F-97A8-40A4-BD42-2F766532474A}">
      <dgm:prSet phldrT="[Texto]"/>
      <dgm:spPr/>
      <dgm:t>
        <a:bodyPr/>
        <a:lstStyle/>
        <a:p>
          <a:r>
            <a:rPr lang="es-MX" dirty="0" smtClean="0"/>
            <a:t>Producción</a:t>
          </a:r>
          <a:endParaRPr lang="es-MX" dirty="0"/>
        </a:p>
      </dgm:t>
    </dgm:pt>
    <dgm:pt modelId="{833700FC-FCE8-4BCE-8815-F3A4FB8C700A}" type="parTrans" cxnId="{B925A42F-5BDB-48C4-877C-851DC4C52D5E}">
      <dgm:prSet/>
      <dgm:spPr/>
      <dgm:t>
        <a:bodyPr/>
        <a:lstStyle/>
        <a:p>
          <a:endParaRPr lang="es-MX"/>
        </a:p>
      </dgm:t>
    </dgm:pt>
    <dgm:pt modelId="{BFC00AB0-4ECA-43E0-A0C1-89974692C8C2}" type="sibTrans" cxnId="{B925A42F-5BDB-48C4-877C-851DC4C52D5E}">
      <dgm:prSet/>
      <dgm:spPr/>
      <dgm:t>
        <a:bodyPr/>
        <a:lstStyle/>
        <a:p>
          <a:endParaRPr lang="es-MX"/>
        </a:p>
      </dgm:t>
    </dgm:pt>
    <dgm:pt modelId="{39A8A901-CDD9-46F9-8AC0-E7057A2A6133}">
      <dgm:prSet phldrT="[Texto]"/>
      <dgm:spPr/>
      <dgm:t>
        <a:bodyPr/>
        <a:lstStyle/>
        <a:p>
          <a:r>
            <a:rPr lang="es-MX" dirty="0" smtClean="0"/>
            <a:t>Evaluación</a:t>
          </a:r>
          <a:endParaRPr lang="es-MX" dirty="0"/>
        </a:p>
      </dgm:t>
    </dgm:pt>
    <dgm:pt modelId="{F153B7CE-23DA-4551-8D7E-5B496E878B1A}" type="parTrans" cxnId="{42DF2B64-937A-4965-9661-97B0BBB22F09}">
      <dgm:prSet/>
      <dgm:spPr/>
      <dgm:t>
        <a:bodyPr/>
        <a:lstStyle/>
        <a:p>
          <a:endParaRPr lang="es-MX"/>
        </a:p>
      </dgm:t>
    </dgm:pt>
    <dgm:pt modelId="{0874E6D2-1CAE-4944-BDEC-544229BD0162}" type="sibTrans" cxnId="{42DF2B64-937A-4965-9661-97B0BBB22F09}">
      <dgm:prSet/>
      <dgm:spPr/>
      <dgm:t>
        <a:bodyPr/>
        <a:lstStyle/>
        <a:p>
          <a:endParaRPr lang="es-MX"/>
        </a:p>
      </dgm:t>
    </dgm:pt>
    <dgm:pt modelId="{EBE5BF07-0B72-41A2-ABE8-9895D5E2942F}" type="pres">
      <dgm:prSet presAssocID="{D1697AA8-FF10-43FC-BCEF-E216F45AFF7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D4376BC-ADEF-45AD-955E-5EE8EF325F70}" type="pres">
      <dgm:prSet presAssocID="{EDCF5572-AF8F-4A88-AC82-51532340E92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4C673B4-B007-4846-B271-4E667BDE33D8}" type="pres">
      <dgm:prSet presAssocID="{EDCF5572-AF8F-4A88-AC82-51532340E923}" presName="spNode" presStyleCnt="0"/>
      <dgm:spPr/>
    </dgm:pt>
    <dgm:pt modelId="{9E5D4CC6-1034-4585-B829-555A4D6CF6E4}" type="pres">
      <dgm:prSet presAssocID="{E5903637-18E7-4FF9-8D43-73076C42525D}" presName="sibTrans" presStyleLbl="sibTrans1D1" presStyleIdx="0" presStyleCnt="4"/>
      <dgm:spPr/>
      <dgm:t>
        <a:bodyPr/>
        <a:lstStyle/>
        <a:p>
          <a:endParaRPr lang="es-MX"/>
        </a:p>
      </dgm:t>
    </dgm:pt>
    <dgm:pt modelId="{46089BD0-B8DB-40FD-9008-BC5B32F7AF92}" type="pres">
      <dgm:prSet presAssocID="{A0590D1B-A82B-4C3A-9A5A-99BB93D743A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147C32-51C7-4BF6-9B9C-833B8B7617DB}" type="pres">
      <dgm:prSet presAssocID="{A0590D1B-A82B-4C3A-9A5A-99BB93D743AF}" presName="spNode" presStyleCnt="0"/>
      <dgm:spPr/>
    </dgm:pt>
    <dgm:pt modelId="{C0B8D24B-7888-4274-89B8-99DB6EC97A47}" type="pres">
      <dgm:prSet presAssocID="{48097595-7128-4E28-9511-94D40F6D1D04}" presName="sibTrans" presStyleLbl="sibTrans1D1" presStyleIdx="1" presStyleCnt="4"/>
      <dgm:spPr/>
      <dgm:t>
        <a:bodyPr/>
        <a:lstStyle/>
        <a:p>
          <a:endParaRPr lang="es-MX"/>
        </a:p>
      </dgm:t>
    </dgm:pt>
    <dgm:pt modelId="{699A674C-82BF-4EE8-A9B6-C02DEE00EF1D}" type="pres">
      <dgm:prSet presAssocID="{CC7DC76F-97A8-40A4-BD42-2F766532474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2CC5822-C63B-41C8-8C95-D844345476F4}" type="pres">
      <dgm:prSet presAssocID="{CC7DC76F-97A8-40A4-BD42-2F766532474A}" presName="spNode" presStyleCnt="0"/>
      <dgm:spPr/>
    </dgm:pt>
    <dgm:pt modelId="{FA0DED99-54A8-4F01-A48B-3A584787A745}" type="pres">
      <dgm:prSet presAssocID="{BFC00AB0-4ECA-43E0-A0C1-89974692C8C2}" presName="sibTrans" presStyleLbl="sibTrans1D1" presStyleIdx="2" presStyleCnt="4"/>
      <dgm:spPr/>
      <dgm:t>
        <a:bodyPr/>
        <a:lstStyle/>
        <a:p>
          <a:endParaRPr lang="es-MX"/>
        </a:p>
      </dgm:t>
    </dgm:pt>
    <dgm:pt modelId="{66E831F3-FC2F-4F99-8B16-EC174E496529}" type="pres">
      <dgm:prSet presAssocID="{39A8A901-CDD9-46F9-8AC0-E7057A2A613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F97255E-F9BF-411E-8EB3-9654CD97877C}" type="pres">
      <dgm:prSet presAssocID="{39A8A901-CDD9-46F9-8AC0-E7057A2A6133}" presName="spNode" presStyleCnt="0"/>
      <dgm:spPr/>
    </dgm:pt>
    <dgm:pt modelId="{556DBD34-92C5-4101-90F7-33918F08AFF4}" type="pres">
      <dgm:prSet presAssocID="{0874E6D2-1CAE-4944-BDEC-544229BD0162}" presName="sibTrans" presStyleLbl="sibTrans1D1" presStyleIdx="3" presStyleCnt="4"/>
      <dgm:spPr/>
      <dgm:t>
        <a:bodyPr/>
        <a:lstStyle/>
        <a:p>
          <a:endParaRPr lang="es-MX"/>
        </a:p>
      </dgm:t>
    </dgm:pt>
  </dgm:ptLst>
  <dgm:cxnLst>
    <dgm:cxn modelId="{650123E8-829A-4F44-BBC5-FE157FA7AEFF}" srcId="{D1697AA8-FF10-43FC-BCEF-E216F45AFF78}" destId="{A0590D1B-A82B-4C3A-9A5A-99BB93D743AF}" srcOrd="1" destOrd="0" parTransId="{D9060BC0-1AEC-4F3F-A770-FA0A9E5A5C76}" sibTransId="{48097595-7128-4E28-9511-94D40F6D1D04}"/>
    <dgm:cxn modelId="{987608F7-3F53-4A39-A5F0-34B970939275}" type="presOf" srcId="{BFC00AB0-4ECA-43E0-A0C1-89974692C8C2}" destId="{FA0DED99-54A8-4F01-A48B-3A584787A745}" srcOrd="0" destOrd="0" presId="urn:microsoft.com/office/officeart/2005/8/layout/cycle5"/>
    <dgm:cxn modelId="{7EBE8A8D-90D0-4463-89B0-F32114A27EBE}" type="presOf" srcId="{CC7DC76F-97A8-40A4-BD42-2F766532474A}" destId="{699A674C-82BF-4EE8-A9B6-C02DEE00EF1D}" srcOrd="0" destOrd="0" presId="urn:microsoft.com/office/officeart/2005/8/layout/cycle5"/>
    <dgm:cxn modelId="{7317871E-6A8A-4DB4-A620-BAEF181BC6CE}" type="presOf" srcId="{39A8A901-CDD9-46F9-8AC0-E7057A2A6133}" destId="{66E831F3-FC2F-4F99-8B16-EC174E496529}" srcOrd="0" destOrd="0" presId="urn:microsoft.com/office/officeart/2005/8/layout/cycle5"/>
    <dgm:cxn modelId="{E297E079-9461-4E62-84E2-95CD61148574}" type="presOf" srcId="{D1697AA8-FF10-43FC-BCEF-E216F45AFF78}" destId="{EBE5BF07-0B72-41A2-ABE8-9895D5E2942F}" srcOrd="0" destOrd="0" presId="urn:microsoft.com/office/officeart/2005/8/layout/cycle5"/>
    <dgm:cxn modelId="{B925A42F-5BDB-48C4-877C-851DC4C52D5E}" srcId="{D1697AA8-FF10-43FC-BCEF-E216F45AFF78}" destId="{CC7DC76F-97A8-40A4-BD42-2F766532474A}" srcOrd="2" destOrd="0" parTransId="{833700FC-FCE8-4BCE-8815-F3A4FB8C700A}" sibTransId="{BFC00AB0-4ECA-43E0-A0C1-89974692C8C2}"/>
    <dgm:cxn modelId="{5C52CEC5-ABBC-4E62-B5B4-085E8ADB6589}" type="presOf" srcId="{EDCF5572-AF8F-4A88-AC82-51532340E923}" destId="{AD4376BC-ADEF-45AD-955E-5EE8EF325F70}" srcOrd="0" destOrd="0" presId="urn:microsoft.com/office/officeart/2005/8/layout/cycle5"/>
    <dgm:cxn modelId="{23CCA0EC-D45C-491B-AA5B-308D0C8AF389}" type="presOf" srcId="{0874E6D2-1CAE-4944-BDEC-544229BD0162}" destId="{556DBD34-92C5-4101-90F7-33918F08AFF4}" srcOrd="0" destOrd="0" presId="urn:microsoft.com/office/officeart/2005/8/layout/cycle5"/>
    <dgm:cxn modelId="{9BF91E9B-1748-4DBC-98D2-DE1A3624E8DD}" type="presOf" srcId="{E5903637-18E7-4FF9-8D43-73076C42525D}" destId="{9E5D4CC6-1034-4585-B829-555A4D6CF6E4}" srcOrd="0" destOrd="0" presId="urn:microsoft.com/office/officeart/2005/8/layout/cycle5"/>
    <dgm:cxn modelId="{355779B4-B23F-45F0-B61C-6C1AFFE66F28}" type="presOf" srcId="{A0590D1B-A82B-4C3A-9A5A-99BB93D743AF}" destId="{46089BD0-B8DB-40FD-9008-BC5B32F7AF92}" srcOrd="0" destOrd="0" presId="urn:microsoft.com/office/officeart/2005/8/layout/cycle5"/>
    <dgm:cxn modelId="{42DF2B64-937A-4965-9661-97B0BBB22F09}" srcId="{D1697AA8-FF10-43FC-BCEF-E216F45AFF78}" destId="{39A8A901-CDD9-46F9-8AC0-E7057A2A6133}" srcOrd="3" destOrd="0" parTransId="{F153B7CE-23DA-4551-8D7E-5B496E878B1A}" sibTransId="{0874E6D2-1CAE-4944-BDEC-544229BD0162}"/>
    <dgm:cxn modelId="{41DE12DA-EDB2-4FC8-9D85-CD3F82E69827}" srcId="{D1697AA8-FF10-43FC-BCEF-E216F45AFF78}" destId="{EDCF5572-AF8F-4A88-AC82-51532340E923}" srcOrd="0" destOrd="0" parTransId="{DDAFA2DF-1F7F-44D6-851E-2A57155AF0F4}" sibTransId="{E5903637-18E7-4FF9-8D43-73076C42525D}"/>
    <dgm:cxn modelId="{9E794C17-8EDA-4E8F-BFF9-A6439B6DBC19}" type="presOf" srcId="{48097595-7128-4E28-9511-94D40F6D1D04}" destId="{C0B8D24B-7888-4274-89B8-99DB6EC97A47}" srcOrd="0" destOrd="0" presId="urn:microsoft.com/office/officeart/2005/8/layout/cycle5"/>
    <dgm:cxn modelId="{E9D1B280-3308-4CA5-BD64-213AD0D8B661}" type="presParOf" srcId="{EBE5BF07-0B72-41A2-ABE8-9895D5E2942F}" destId="{AD4376BC-ADEF-45AD-955E-5EE8EF325F70}" srcOrd="0" destOrd="0" presId="urn:microsoft.com/office/officeart/2005/8/layout/cycle5"/>
    <dgm:cxn modelId="{AEBBD55F-EF65-4675-ABA4-EB224BB8DB40}" type="presParOf" srcId="{EBE5BF07-0B72-41A2-ABE8-9895D5E2942F}" destId="{54C673B4-B007-4846-B271-4E667BDE33D8}" srcOrd="1" destOrd="0" presId="urn:microsoft.com/office/officeart/2005/8/layout/cycle5"/>
    <dgm:cxn modelId="{814A69BE-5DCE-4F19-90D4-F35C14D8BCB6}" type="presParOf" srcId="{EBE5BF07-0B72-41A2-ABE8-9895D5E2942F}" destId="{9E5D4CC6-1034-4585-B829-555A4D6CF6E4}" srcOrd="2" destOrd="0" presId="urn:microsoft.com/office/officeart/2005/8/layout/cycle5"/>
    <dgm:cxn modelId="{EEAFD836-2247-4C65-ADAB-711F09020329}" type="presParOf" srcId="{EBE5BF07-0B72-41A2-ABE8-9895D5E2942F}" destId="{46089BD0-B8DB-40FD-9008-BC5B32F7AF92}" srcOrd="3" destOrd="0" presId="urn:microsoft.com/office/officeart/2005/8/layout/cycle5"/>
    <dgm:cxn modelId="{28455E46-AF6A-4B6F-9439-51F23BCC240D}" type="presParOf" srcId="{EBE5BF07-0B72-41A2-ABE8-9895D5E2942F}" destId="{71147C32-51C7-4BF6-9B9C-833B8B7617DB}" srcOrd="4" destOrd="0" presId="urn:microsoft.com/office/officeart/2005/8/layout/cycle5"/>
    <dgm:cxn modelId="{03746473-7E08-4A41-BC43-6804E820F1AC}" type="presParOf" srcId="{EBE5BF07-0B72-41A2-ABE8-9895D5E2942F}" destId="{C0B8D24B-7888-4274-89B8-99DB6EC97A47}" srcOrd="5" destOrd="0" presId="urn:microsoft.com/office/officeart/2005/8/layout/cycle5"/>
    <dgm:cxn modelId="{ECB4FB82-6481-4914-8591-E10C87E69ADB}" type="presParOf" srcId="{EBE5BF07-0B72-41A2-ABE8-9895D5E2942F}" destId="{699A674C-82BF-4EE8-A9B6-C02DEE00EF1D}" srcOrd="6" destOrd="0" presId="urn:microsoft.com/office/officeart/2005/8/layout/cycle5"/>
    <dgm:cxn modelId="{E9974D67-6AE7-49C3-9967-0904F31EBF23}" type="presParOf" srcId="{EBE5BF07-0B72-41A2-ABE8-9895D5E2942F}" destId="{A2CC5822-C63B-41C8-8C95-D844345476F4}" srcOrd="7" destOrd="0" presId="urn:microsoft.com/office/officeart/2005/8/layout/cycle5"/>
    <dgm:cxn modelId="{0C1E7A13-AD48-4A49-A7A3-9100456155F2}" type="presParOf" srcId="{EBE5BF07-0B72-41A2-ABE8-9895D5E2942F}" destId="{FA0DED99-54A8-4F01-A48B-3A584787A745}" srcOrd="8" destOrd="0" presId="urn:microsoft.com/office/officeart/2005/8/layout/cycle5"/>
    <dgm:cxn modelId="{778345C8-378A-4706-BC0E-2D796E5A69B1}" type="presParOf" srcId="{EBE5BF07-0B72-41A2-ABE8-9895D5E2942F}" destId="{66E831F3-FC2F-4F99-8B16-EC174E496529}" srcOrd="9" destOrd="0" presId="urn:microsoft.com/office/officeart/2005/8/layout/cycle5"/>
    <dgm:cxn modelId="{477835CE-0063-4FC7-981C-8EE3A397F3FA}" type="presParOf" srcId="{EBE5BF07-0B72-41A2-ABE8-9895D5E2942F}" destId="{AF97255E-F9BF-411E-8EB3-9654CD97877C}" srcOrd="10" destOrd="0" presId="urn:microsoft.com/office/officeart/2005/8/layout/cycle5"/>
    <dgm:cxn modelId="{04F79F12-EF25-45CD-B30A-0465D970E1E1}" type="presParOf" srcId="{EBE5BF07-0B72-41A2-ABE8-9895D5E2942F}" destId="{556DBD34-92C5-4101-90F7-33918F08AFF4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41CEA5-183D-4EAB-9A1C-FDCE9CA91A14}" type="doc">
      <dgm:prSet loTypeId="urn:microsoft.com/office/officeart/2005/8/layout/hierarchy4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26E72F34-3CB5-408E-8EC7-4DC627ED1B7F}">
      <dgm:prSet phldrT="[Texto]"/>
      <dgm:spPr/>
      <dgm:t>
        <a:bodyPr/>
        <a:lstStyle/>
        <a:p>
          <a:r>
            <a:rPr lang="es-MX" dirty="0" smtClean="0"/>
            <a:t>Imagen Pública</a:t>
          </a:r>
          <a:endParaRPr lang="es-MX" dirty="0"/>
        </a:p>
      </dgm:t>
    </dgm:pt>
    <dgm:pt modelId="{1DF2FC20-8526-4BEA-B47A-0E3B46EF951B}" type="parTrans" cxnId="{13CB250F-436E-452E-8749-BCE310DFBA6C}">
      <dgm:prSet/>
      <dgm:spPr/>
      <dgm:t>
        <a:bodyPr/>
        <a:lstStyle/>
        <a:p>
          <a:endParaRPr lang="es-MX"/>
        </a:p>
      </dgm:t>
    </dgm:pt>
    <dgm:pt modelId="{E3CDEE7E-FA8A-4D56-A662-97CFE1A43B63}" type="sibTrans" cxnId="{13CB250F-436E-452E-8749-BCE310DFBA6C}">
      <dgm:prSet/>
      <dgm:spPr/>
      <dgm:t>
        <a:bodyPr/>
        <a:lstStyle/>
        <a:p>
          <a:endParaRPr lang="es-MX"/>
        </a:p>
      </dgm:t>
    </dgm:pt>
    <dgm:pt modelId="{5B38E165-540A-486D-B2A3-77F8BBCB1237}">
      <dgm:prSet phldrT="[Texto]"/>
      <dgm:spPr/>
      <dgm:t>
        <a:bodyPr/>
        <a:lstStyle/>
        <a:p>
          <a:r>
            <a:rPr lang="es-MX" dirty="0" smtClean="0"/>
            <a:t>Imagen Personal</a:t>
          </a:r>
          <a:endParaRPr lang="es-MX" dirty="0"/>
        </a:p>
      </dgm:t>
    </dgm:pt>
    <dgm:pt modelId="{DFBB1F27-9B39-45A6-B4B9-1A343F20DF3D}" type="parTrans" cxnId="{C96242E3-47CF-4DA1-86D8-CA8AD97055F8}">
      <dgm:prSet/>
      <dgm:spPr/>
      <dgm:t>
        <a:bodyPr/>
        <a:lstStyle/>
        <a:p>
          <a:endParaRPr lang="es-MX"/>
        </a:p>
      </dgm:t>
    </dgm:pt>
    <dgm:pt modelId="{0F249DF6-E1EF-4EA0-B08E-8E66EE276347}" type="sibTrans" cxnId="{C96242E3-47CF-4DA1-86D8-CA8AD97055F8}">
      <dgm:prSet/>
      <dgm:spPr/>
      <dgm:t>
        <a:bodyPr/>
        <a:lstStyle/>
        <a:p>
          <a:endParaRPr lang="es-MX"/>
        </a:p>
      </dgm:t>
    </dgm:pt>
    <dgm:pt modelId="{04767A57-D2E1-4119-9F73-8614F954FAB8}">
      <dgm:prSet phldrT="[Texto]"/>
      <dgm:spPr/>
      <dgm:t>
        <a:bodyPr/>
        <a:lstStyle/>
        <a:p>
          <a:r>
            <a:rPr lang="es-MX" smtClean="0"/>
            <a:t>Imagen Física</a:t>
          </a:r>
          <a:endParaRPr lang="es-MX" dirty="0"/>
        </a:p>
      </dgm:t>
    </dgm:pt>
    <dgm:pt modelId="{34894E14-4B3B-47A9-9568-4A472CE56B91}" type="parTrans" cxnId="{202BD20F-9A6E-4DC6-8BA9-B6AE4A8E7A12}">
      <dgm:prSet/>
      <dgm:spPr/>
      <dgm:t>
        <a:bodyPr/>
        <a:lstStyle/>
        <a:p>
          <a:endParaRPr lang="es-MX"/>
        </a:p>
      </dgm:t>
    </dgm:pt>
    <dgm:pt modelId="{E92A6049-5100-4A72-BA9F-FCBD9A4C11A1}" type="sibTrans" cxnId="{202BD20F-9A6E-4DC6-8BA9-B6AE4A8E7A12}">
      <dgm:prSet/>
      <dgm:spPr/>
      <dgm:t>
        <a:bodyPr/>
        <a:lstStyle/>
        <a:p>
          <a:endParaRPr lang="es-MX"/>
        </a:p>
      </dgm:t>
    </dgm:pt>
    <dgm:pt modelId="{E4FD0EB6-1633-42C4-9F2D-C1168632486A}">
      <dgm:prSet phldrT="[Texto]"/>
      <dgm:spPr/>
      <dgm:t>
        <a:bodyPr/>
        <a:lstStyle/>
        <a:p>
          <a:r>
            <a:rPr lang="es-MX" dirty="0" smtClean="0"/>
            <a:t>Imagen Institucional</a:t>
          </a:r>
          <a:endParaRPr lang="es-MX" dirty="0"/>
        </a:p>
      </dgm:t>
    </dgm:pt>
    <dgm:pt modelId="{1557C517-4242-45BF-B205-FECABCA75421}" type="parTrans" cxnId="{DFABB3B1-7388-496E-A98D-F6ADED2944D1}">
      <dgm:prSet/>
      <dgm:spPr/>
      <dgm:t>
        <a:bodyPr/>
        <a:lstStyle/>
        <a:p>
          <a:endParaRPr lang="es-MX"/>
        </a:p>
      </dgm:t>
    </dgm:pt>
    <dgm:pt modelId="{AFDE6903-9BE2-4AD9-9CFC-F2C63AE1542E}" type="sibTrans" cxnId="{DFABB3B1-7388-496E-A98D-F6ADED2944D1}">
      <dgm:prSet/>
      <dgm:spPr/>
      <dgm:t>
        <a:bodyPr/>
        <a:lstStyle/>
        <a:p>
          <a:endParaRPr lang="es-MX"/>
        </a:p>
      </dgm:t>
    </dgm:pt>
    <dgm:pt modelId="{7C600F11-1315-401C-A477-BD39ACAF82B4}">
      <dgm:prSet phldrT="[Texto]"/>
      <dgm:spPr/>
      <dgm:t>
        <a:bodyPr/>
        <a:lstStyle/>
        <a:p>
          <a:r>
            <a:rPr lang="es-MX" dirty="0" smtClean="0"/>
            <a:t>Imagen Visual</a:t>
          </a:r>
          <a:endParaRPr lang="es-MX" dirty="0"/>
        </a:p>
      </dgm:t>
    </dgm:pt>
    <dgm:pt modelId="{7F9B9BB9-D013-4AB9-A923-E5086CE815B0}" type="parTrans" cxnId="{340BD8D8-C698-4984-A6C7-2504F935ACD1}">
      <dgm:prSet/>
      <dgm:spPr/>
      <dgm:t>
        <a:bodyPr/>
        <a:lstStyle/>
        <a:p>
          <a:endParaRPr lang="es-MX"/>
        </a:p>
      </dgm:t>
    </dgm:pt>
    <dgm:pt modelId="{D68DE923-C944-4DC6-9A6C-3C8435368AAF}" type="sibTrans" cxnId="{340BD8D8-C698-4984-A6C7-2504F935ACD1}">
      <dgm:prSet/>
      <dgm:spPr/>
      <dgm:t>
        <a:bodyPr/>
        <a:lstStyle/>
        <a:p>
          <a:endParaRPr lang="es-MX"/>
        </a:p>
      </dgm:t>
    </dgm:pt>
    <dgm:pt modelId="{9EAAB0E7-9DFA-491A-89DB-D0F9EC226021}">
      <dgm:prSet/>
      <dgm:spPr/>
      <dgm:t>
        <a:bodyPr/>
        <a:lstStyle/>
        <a:p>
          <a:r>
            <a:rPr lang="es-MX" smtClean="0"/>
            <a:t>Imagen Profesional</a:t>
          </a:r>
          <a:endParaRPr lang="es-MX" dirty="0" smtClean="0"/>
        </a:p>
      </dgm:t>
    </dgm:pt>
    <dgm:pt modelId="{64D857CC-F69C-4BEA-B76A-F91C566E6AF9}" type="parTrans" cxnId="{52F846CA-3695-4733-9A1A-49C9F2CAA531}">
      <dgm:prSet/>
      <dgm:spPr/>
      <dgm:t>
        <a:bodyPr/>
        <a:lstStyle/>
        <a:p>
          <a:endParaRPr lang="es-MX"/>
        </a:p>
      </dgm:t>
    </dgm:pt>
    <dgm:pt modelId="{3C7F4C2A-F044-4F73-98B3-88F93DEB1F8C}" type="sibTrans" cxnId="{52F846CA-3695-4733-9A1A-49C9F2CAA531}">
      <dgm:prSet/>
      <dgm:spPr/>
      <dgm:t>
        <a:bodyPr/>
        <a:lstStyle/>
        <a:p>
          <a:endParaRPr lang="es-MX"/>
        </a:p>
      </dgm:t>
    </dgm:pt>
    <dgm:pt modelId="{6284FE6D-66A7-41B6-A1AD-72FC3B6F329C}">
      <dgm:prSet/>
      <dgm:spPr/>
      <dgm:t>
        <a:bodyPr/>
        <a:lstStyle/>
        <a:p>
          <a:r>
            <a:rPr lang="es-MX" smtClean="0"/>
            <a:t>Imagen Verbal</a:t>
          </a:r>
          <a:endParaRPr lang="es-MX" dirty="0" smtClean="0"/>
        </a:p>
      </dgm:t>
    </dgm:pt>
    <dgm:pt modelId="{00663597-F55B-42C2-89DB-3BD0664903F6}" type="parTrans" cxnId="{8104E7BD-BF93-4B38-8647-6D12D24253EB}">
      <dgm:prSet/>
      <dgm:spPr/>
      <dgm:t>
        <a:bodyPr/>
        <a:lstStyle/>
        <a:p>
          <a:endParaRPr lang="es-MX"/>
        </a:p>
      </dgm:t>
    </dgm:pt>
    <dgm:pt modelId="{4738B388-26FB-4FF9-86E0-159A8277E64E}" type="sibTrans" cxnId="{8104E7BD-BF93-4B38-8647-6D12D24253EB}">
      <dgm:prSet/>
      <dgm:spPr/>
      <dgm:t>
        <a:bodyPr/>
        <a:lstStyle/>
        <a:p>
          <a:endParaRPr lang="es-MX"/>
        </a:p>
      </dgm:t>
    </dgm:pt>
    <dgm:pt modelId="{63A230C0-AA99-4D2D-8B02-AEC5223A4F43}">
      <dgm:prSet/>
      <dgm:spPr/>
      <dgm:t>
        <a:bodyPr/>
        <a:lstStyle/>
        <a:p>
          <a:r>
            <a:rPr lang="es-MX" dirty="0" smtClean="0"/>
            <a:t>Imagen Audiovisual</a:t>
          </a:r>
        </a:p>
      </dgm:t>
    </dgm:pt>
    <dgm:pt modelId="{8219D7BE-DA43-4946-BFED-F7C71BCE6B71}" type="parTrans" cxnId="{5C42E324-EE72-4F9C-AE93-1E2F8D7B6F17}">
      <dgm:prSet/>
      <dgm:spPr/>
      <dgm:t>
        <a:bodyPr/>
        <a:lstStyle/>
        <a:p>
          <a:endParaRPr lang="es-MX"/>
        </a:p>
      </dgm:t>
    </dgm:pt>
    <dgm:pt modelId="{781A407A-8A46-4270-A4F4-CDAC3E8AC314}" type="sibTrans" cxnId="{5C42E324-EE72-4F9C-AE93-1E2F8D7B6F17}">
      <dgm:prSet/>
      <dgm:spPr/>
      <dgm:t>
        <a:bodyPr/>
        <a:lstStyle/>
        <a:p>
          <a:endParaRPr lang="es-MX"/>
        </a:p>
      </dgm:t>
    </dgm:pt>
    <dgm:pt modelId="{B03214D2-9FE8-4747-80EF-8874AEF82EC6}">
      <dgm:prSet/>
      <dgm:spPr/>
      <dgm:t>
        <a:bodyPr/>
        <a:lstStyle/>
        <a:p>
          <a:r>
            <a:rPr lang="es-MX" dirty="0" smtClean="0"/>
            <a:t>Imagen Ambiental</a:t>
          </a:r>
          <a:endParaRPr lang="es-MX" dirty="0"/>
        </a:p>
      </dgm:t>
    </dgm:pt>
    <dgm:pt modelId="{B623629D-6159-479A-B3CA-D2CE57E73879}" type="parTrans" cxnId="{EF6C2D58-6FB4-47FE-ADAB-21B5DE1B2C78}">
      <dgm:prSet/>
      <dgm:spPr/>
      <dgm:t>
        <a:bodyPr/>
        <a:lstStyle/>
        <a:p>
          <a:endParaRPr lang="es-MX"/>
        </a:p>
      </dgm:t>
    </dgm:pt>
    <dgm:pt modelId="{1CCC4D10-B1E6-410C-A692-BE973B793427}" type="sibTrans" cxnId="{EF6C2D58-6FB4-47FE-ADAB-21B5DE1B2C78}">
      <dgm:prSet/>
      <dgm:spPr/>
      <dgm:t>
        <a:bodyPr/>
        <a:lstStyle/>
        <a:p>
          <a:endParaRPr lang="es-MX"/>
        </a:p>
      </dgm:t>
    </dgm:pt>
    <dgm:pt modelId="{C3A55BA2-083A-488A-BDBF-B83FEFF2856F}" type="pres">
      <dgm:prSet presAssocID="{0641CEA5-183D-4EAB-9A1C-FDCE9CA91A1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03AA51DF-0A65-428D-8A14-CDC7901AD7BC}" type="pres">
      <dgm:prSet presAssocID="{26E72F34-3CB5-408E-8EC7-4DC627ED1B7F}" presName="vertOne" presStyleCnt="0"/>
      <dgm:spPr/>
    </dgm:pt>
    <dgm:pt modelId="{F87E57B9-54D8-43FD-8C9D-195088CD8F2B}" type="pres">
      <dgm:prSet presAssocID="{26E72F34-3CB5-408E-8EC7-4DC627ED1B7F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7D9F4DC-4D9F-40A9-A73C-31AC01173435}" type="pres">
      <dgm:prSet presAssocID="{26E72F34-3CB5-408E-8EC7-4DC627ED1B7F}" presName="parTransOne" presStyleCnt="0"/>
      <dgm:spPr/>
    </dgm:pt>
    <dgm:pt modelId="{00E45DD1-A2AC-40F2-8BDE-E0A3AF102917}" type="pres">
      <dgm:prSet presAssocID="{26E72F34-3CB5-408E-8EC7-4DC627ED1B7F}" presName="horzOne" presStyleCnt="0"/>
      <dgm:spPr/>
    </dgm:pt>
    <dgm:pt modelId="{64E501BB-8261-4EA3-97CB-2A7821781F98}" type="pres">
      <dgm:prSet presAssocID="{5B38E165-540A-486D-B2A3-77F8BBCB1237}" presName="vertTwo" presStyleCnt="0"/>
      <dgm:spPr/>
    </dgm:pt>
    <dgm:pt modelId="{14CEA0E5-BD03-4973-B23F-238F3A64BCC0}" type="pres">
      <dgm:prSet presAssocID="{5B38E165-540A-486D-B2A3-77F8BBCB1237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DCE0401-2DA5-4C67-9A91-FA7D41564833}" type="pres">
      <dgm:prSet presAssocID="{5B38E165-540A-486D-B2A3-77F8BBCB1237}" presName="parTransTwo" presStyleCnt="0"/>
      <dgm:spPr/>
    </dgm:pt>
    <dgm:pt modelId="{1A8993F6-CCE4-4C8D-BC3C-F78C8C85C0BC}" type="pres">
      <dgm:prSet presAssocID="{5B38E165-540A-486D-B2A3-77F8BBCB1237}" presName="horzTwo" presStyleCnt="0"/>
      <dgm:spPr/>
    </dgm:pt>
    <dgm:pt modelId="{DE83F450-9012-48B8-A567-77CA85EEAFB6}" type="pres">
      <dgm:prSet presAssocID="{04767A57-D2E1-4119-9F73-8614F954FAB8}" presName="vertThree" presStyleCnt="0"/>
      <dgm:spPr/>
    </dgm:pt>
    <dgm:pt modelId="{BC845D2D-11BB-4CA3-916F-069B91DB7BFC}" type="pres">
      <dgm:prSet presAssocID="{04767A57-D2E1-4119-9F73-8614F954FAB8}" presName="txThre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3666837-59A3-439F-A090-B48FFCFF983C}" type="pres">
      <dgm:prSet presAssocID="{04767A57-D2E1-4119-9F73-8614F954FAB8}" presName="horzThree" presStyleCnt="0"/>
      <dgm:spPr/>
    </dgm:pt>
    <dgm:pt modelId="{AD09C8D8-2AFD-440E-A50E-12E9DC6073BC}" type="pres">
      <dgm:prSet presAssocID="{E92A6049-5100-4A72-BA9F-FCBD9A4C11A1}" presName="sibSpaceThree" presStyleCnt="0"/>
      <dgm:spPr/>
    </dgm:pt>
    <dgm:pt modelId="{15B46972-A243-4AF8-8182-D4A2682650F3}" type="pres">
      <dgm:prSet presAssocID="{9EAAB0E7-9DFA-491A-89DB-D0F9EC226021}" presName="vertThree" presStyleCnt="0"/>
      <dgm:spPr/>
    </dgm:pt>
    <dgm:pt modelId="{2344D628-CAFC-453E-9CD4-DF874F45D545}" type="pres">
      <dgm:prSet presAssocID="{9EAAB0E7-9DFA-491A-89DB-D0F9EC226021}" presName="txThre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C07339A-6E0D-4F25-ABCB-B185F60F0259}" type="pres">
      <dgm:prSet presAssocID="{9EAAB0E7-9DFA-491A-89DB-D0F9EC226021}" presName="horzThree" presStyleCnt="0"/>
      <dgm:spPr/>
    </dgm:pt>
    <dgm:pt modelId="{E1CF98B7-59F9-4C64-9BF1-B9D88B86E2CA}" type="pres">
      <dgm:prSet presAssocID="{3C7F4C2A-F044-4F73-98B3-88F93DEB1F8C}" presName="sibSpaceThree" presStyleCnt="0"/>
      <dgm:spPr/>
    </dgm:pt>
    <dgm:pt modelId="{75D6128F-E683-40AD-92F3-EED345A43268}" type="pres">
      <dgm:prSet presAssocID="{6284FE6D-66A7-41B6-A1AD-72FC3B6F329C}" presName="vertThree" presStyleCnt="0"/>
      <dgm:spPr/>
    </dgm:pt>
    <dgm:pt modelId="{94ED32DC-FEA6-478B-8797-90306C22E243}" type="pres">
      <dgm:prSet presAssocID="{6284FE6D-66A7-41B6-A1AD-72FC3B6F329C}" presName="txThre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1B53038-AB1C-495B-B69A-4DE184DFEE0F}" type="pres">
      <dgm:prSet presAssocID="{6284FE6D-66A7-41B6-A1AD-72FC3B6F329C}" presName="horzThree" presStyleCnt="0"/>
      <dgm:spPr/>
    </dgm:pt>
    <dgm:pt modelId="{7144D8AE-1024-4563-ACE4-BA5E7F8C0332}" type="pres">
      <dgm:prSet presAssocID="{0F249DF6-E1EF-4EA0-B08E-8E66EE276347}" presName="sibSpaceTwo" presStyleCnt="0"/>
      <dgm:spPr/>
    </dgm:pt>
    <dgm:pt modelId="{4BBEF1DE-5D83-4DE4-92D2-F3E515622011}" type="pres">
      <dgm:prSet presAssocID="{E4FD0EB6-1633-42C4-9F2D-C1168632486A}" presName="vertTwo" presStyleCnt="0"/>
      <dgm:spPr/>
    </dgm:pt>
    <dgm:pt modelId="{684D41A1-BAAD-4678-BE45-AADDD392578D}" type="pres">
      <dgm:prSet presAssocID="{E4FD0EB6-1633-42C4-9F2D-C1168632486A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0A055C8-D0B9-4B5C-9FA5-A5A27AD8E33B}" type="pres">
      <dgm:prSet presAssocID="{E4FD0EB6-1633-42C4-9F2D-C1168632486A}" presName="parTransTwo" presStyleCnt="0"/>
      <dgm:spPr/>
    </dgm:pt>
    <dgm:pt modelId="{ED599355-8CDB-4E3A-BD74-278DB2B0A6C9}" type="pres">
      <dgm:prSet presAssocID="{E4FD0EB6-1633-42C4-9F2D-C1168632486A}" presName="horzTwo" presStyleCnt="0"/>
      <dgm:spPr/>
    </dgm:pt>
    <dgm:pt modelId="{A82E0671-5016-486D-938A-D2B5289A99D5}" type="pres">
      <dgm:prSet presAssocID="{7C600F11-1315-401C-A477-BD39ACAF82B4}" presName="vertThree" presStyleCnt="0"/>
      <dgm:spPr/>
    </dgm:pt>
    <dgm:pt modelId="{6CE0B46E-9D1A-4158-962C-51AB833F1DCE}" type="pres">
      <dgm:prSet presAssocID="{7C600F11-1315-401C-A477-BD39ACAF82B4}" presName="txThre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7E4E85C-17ED-40FB-AA87-90CF4650590F}" type="pres">
      <dgm:prSet presAssocID="{7C600F11-1315-401C-A477-BD39ACAF82B4}" presName="horzThree" presStyleCnt="0"/>
      <dgm:spPr/>
    </dgm:pt>
    <dgm:pt modelId="{EC21E1B1-F895-4790-8BE4-7BDFD23BD067}" type="pres">
      <dgm:prSet presAssocID="{D68DE923-C944-4DC6-9A6C-3C8435368AAF}" presName="sibSpaceThree" presStyleCnt="0"/>
      <dgm:spPr/>
    </dgm:pt>
    <dgm:pt modelId="{8B927871-E479-47F7-ADA0-F156AFC2A241}" type="pres">
      <dgm:prSet presAssocID="{63A230C0-AA99-4D2D-8B02-AEC5223A4F43}" presName="vertThree" presStyleCnt="0"/>
      <dgm:spPr/>
    </dgm:pt>
    <dgm:pt modelId="{D1169F83-2371-495F-82B2-9D21987192BF}" type="pres">
      <dgm:prSet presAssocID="{63A230C0-AA99-4D2D-8B02-AEC5223A4F43}" presName="txThre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E4CEEF3-BBBD-4212-BCAE-FEFD14CD8269}" type="pres">
      <dgm:prSet presAssocID="{63A230C0-AA99-4D2D-8B02-AEC5223A4F43}" presName="horzThree" presStyleCnt="0"/>
      <dgm:spPr/>
    </dgm:pt>
    <dgm:pt modelId="{0D532376-B265-470A-96D8-80E530444E88}" type="pres">
      <dgm:prSet presAssocID="{781A407A-8A46-4270-A4F4-CDAC3E8AC314}" presName="sibSpaceThree" presStyleCnt="0"/>
      <dgm:spPr/>
    </dgm:pt>
    <dgm:pt modelId="{8F982BF9-961A-483B-96AB-6A311F18BAEC}" type="pres">
      <dgm:prSet presAssocID="{B03214D2-9FE8-4747-80EF-8874AEF82EC6}" presName="vertThree" presStyleCnt="0"/>
      <dgm:spPr/>
    </dgm:pt>
    <dgm:pt modelId="{1615B24F-FE29-4AE1-8332-200CC066F430}" type="pres">
      <dgm:prSet presAssocID="{B03214D2-9FE8-4747-80EF-8874AEF82EC6}" presName="txThre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3463001-3F0A-484D-A964-4987B0038F78}" type="pres">
      <dgm:prSet presAssocID="{B03214D2-9FE8-4747-80EF-8874AEF82EC6}" presName="horzThree" presStyleCnt="0"/>
      <dgm:spPr/>
    </dgm:pt>
  </dgm:ptLst>
  <dgm:cxnLst>
    <dgm:cxn modelId="{78BA69F7-0226-4AF6-9D53-069647960B34}" type="presOf" srcId="{E4FD0EB6-1633-42C4-9F2D-C1168632486A}" destId="{684D41A1-BAAD-4678-BE45-AADDD392578D}" srcOrd="0" destOrd="0" presId="urn:microsoft.com/office/officeart/2005/8/layout/hierarchy4"/>
    <dgm:cxn modelId="{EF6C2D58-6FB4-47FE-ADAB-21B5DE1B2C78}" srcId="{E4FD0EB6-1633-42C4-9F2D-C1168632486A}" destId="{B03214D2-9FE8-4747-80EF-8874AEF82EC6}" srcOrd="2" destOrd="0" parTransId="{B623629D-6159-479A-B3CA-D2CE57E73879}" sibTransId="{1CCC4D10-B1E6-410C-A692-BE973B793427}"/>
    <dgm:cxn modelId="{52F846CA-3695-4733-9A1A-49C9F2CAA531}" srcId="{5B38E165-540A-486D-B2A3-77F8BBCB1237}" destId="{9EAAB0E7-9DFA-491A-89DB-D0F9EC226021}" srcOrd="1" destOrd="0" parTransId="{64D857CC-F69C-4BEA-B76A-F91C566E6AF9}" sibTransId="{3C7F4C2A-F044-4F73-98B3-88F93DEB1F8C}"/>
    <dgm:cxn modelId="{4039BF05-74D5-429D-98BA-6E6A60322DA5}" type="presOf" srcId="{04767A57-D2E1-4119-9F73-8614F954FAB8}" destId="{BC845D2D-11BB-4CA3-916F-069B91DB7BFC}" srcOrd="0" destOrd="0" presId="urn:microsoft.com/office/officeart/2005/8/layout/hierarchy4"/>
    <dgm:cxn modelId="{DFABB3B1-7388-496E-A98D-F6ADED2944D1}" srcId="{26E72F34-3CB5-408E-8EC7-4DC627ED1B7F}" destId="{E4FD0EB6-1633-42C4-9F2D-C1168632486A}" srcOrd="1" destOrd="0" parTransId="{1557C517-4242-45BF-B205-FECABCA75421}" sibTransId="{AFDE6903-9BE2-4AD9-9CFC-F2C63AE1542E}"/>
    <dgm:cxn modelId="{90C516AF-D7AE-474C-AB16-5C712D9A1FE4}" type="presOf" srcId="{5B38E165-540A-486D-B2A3-77F8BBCB1237}" destId="{14CEA0E5-BD03-4973-B23F-238F3A64BCC0}" srcOrd="0" destOrd="0" presId="urn:microsoft.com/office/officeart/2005/8/layout/hierarchy4"/>
    <dgm:cxn modelId="{5C42E324-EE72-4F9C-AE93-1E2F8D7B6F17}" srcId="{E4FD0EB6-1633-42C4-9F2D-C1168632486A}" destId="{63A230C0-AA99-4D2D-8B02-AEC5223A4F43}" srcOrd="1" destOrd="0" parTransId="{8219D7BE-DA43-4946-BFED-F7C71BCE6B71}" sibTransId="{781A407A-8A46-4270-A4F4-CDAC3E8AC314}"/>
    <dgm:cxn modelId="{EC6C6CD3-73C7-4108-954B-73AEAA0D2786}" type="presOf" srcId="{9EAAB0E7-9DFA-491A-89DB-D0F9EC226021}" destId="{2344D628-CAFC-453E-9CD4-DF874F45D545}" srcOrd="0" destOrd="0" presId="urn:microsoft.com/office/officeart/2005/8/layout/hierarchy4"/>
    <dgm:cxn modelId="{B7514BCE-661D-40F1-83EE-0BB15F194289}" type="presOf" srcId="{B03214D2-9FE8-4747-80EF-8874AEF82EC6}" destId="{1615B24F-FE29-4AE1-8332-200CC066F430}" srcOrd="0" destOrd="0" presId="urn:microsoft.com/office/officeart/2005/8/layout/hierarchy4"/>
    <dgm:cxn modelId="{13CB250F-436E-452E-8749-BCE310DFBA6C}" srcId="{0641CEA5-183D-4EAB-9A1C-FDCE9CA91A14}" destId="{26E72F34-3CB5-408E-8EC7-4DC627ED1B7F}" srcOrd="0" destOrd="0" parTransId="{1DF2FC20-8526-4BEA-B47A-0E3B46EF951B}" sibTransId="{E3CDEE7E-FA8A-4D56-A662-97CFE1A43B63}"/>
    <dgm:cxn modelId="{8104E7BD-BF93-4B38-8647-6D12D24253EB}" srcId="{5B38E165-540A-486D-B2A3-77F8BBCB1237}" destId="{6284FE6D-66A7-41B6-A1AD-72FC3B6F329C}" srcOrd="2" destOrd="0" parTransId="{00663597-F55B-42C2-89DB-3BD0664903F6}" sibTransId="{4738B388-26FB-4FF9-86E0-159A8277E64E}"/>
    <dgm:cxn modelId="{202BD20F-9A6E-4DC6-8BA9-B6AE4A8E7A12}" srcId="{5B38E165-540A-486D-B2A3-77F8BBCB1237}" destId="{04767A57-D2E1-4119-9F73-8614F954FAB8}" srcOrd="0" destOrd="0" parTransId="{34894E14-4B3B-47A9-9568-4A472CE56B91}" sibTransId="{E92A6049-5100-4A72-BA9F-FCBD9A4C11A1}"/>
    <dgm:cxn modelId="{14CC7366-307A-4291-9C55-5C2F32E5BB3E}" type="presOf" srcId="{26E72F34-3CB5-408E-8EC7-4DC627ED1B7F}" destId="{F87E57B9-54D8-43FD-8C9D-195088CD8F2B}" srcOrd="0" destOrd="0" presId="urn:microsoft.com/office/officeart/2005/8/layout/hierarchy4"/>
    <dgm:cxn modelId="{EA522FF3-7120-4410-B2C9-31CA5A310EEE}" type="presOf" srcId="{63A230C0-AA99-4D2D-8B02-AEC5223A4F43}" destId="{D1169F83-2371-495F-82B2-9D21987192BF}" srcOrd="0" destOrd="0" presId="urn:microsoft.com/office/officeart/2005/8/layout/hierarchy4"/>
    <dgm:cxn modelId="{340BD8D8-C698-4984-A6C7-2504F935ACD1}" srcId="{E4FD0EB6-1633-42C4-9F2D-C1168632486A}" destId="{7C600F11-1315-401C-A477-BD39ACAF82B4}" srcOrd="0" destOrd="0" parTransId="{7F9B9BB9-D013-4AB9-A923-E5086CE815B0}" sibTransId="{D68DE923-C944-4DC6-9A6C-3C8435368AAF}"/>
    <dgm:cxn modelId="{87C4CAC2-6E39-432E-B5A6-14AD8474152B}" type="presOf" srcId="{7C600F11-1315-401C-A477-BD39ACAF82B4}" destId="{6CE0B46E-9D1A-4158-962C-51AB833F1DCE}" srcOrd="0" destOrd="0" presId="urn:microsoft.com/office/officeart/2005/8/layout/hierarchy4"/>
    <dgm:cxn modelId="{D9CA2651-77E5-44F6-B044-11A636BFCE3B}" type="presOf" srcId="{6284FE6D-66A7-41B6-A1AD-72FC3B6F329C}" destId="{94ED32DC-FEA6-478B-8797-90306C22E243}" srcOrd="0" destOrd="0" presId="urn:microsoft.com/office/officeart/2005/8/layout/hierarchy4"/>
    <dgm:cxn modelId="{64259589-AABB-43CE-9ACE-61E22532F98F}" type="presOf" srcId="{0641CEA5-183D-4EAB-9A1C-FDCE9CA91A14}" destId="{C3A55BA2-083A-488A-BDBF-B83FEFF2856F}" srcOrd="0" destOrd="0" presId="urn:microsoft.com/office/officeart/2005/8/layout/hierarchy4"/>
    <dgm:cxn modelId="{C96242E3-47CF-4DA1-86D8-CA8AD97055F8}" srcId="{26E72F34-3CB5-408E-8EC7-4DC627ED1B7F}" destId="{5B38E165-540A-486D-B2A3-77F8BBCB1237}" srcOrd="0" destOrd="0" parTransId="{DFBB1F27-9B39-45A6-B4B9-1A343F20DF3D}" sibTransId="{0F249DF6-E1EF-4EA0-B08E-8E66EE276347}"/>
    <dgm:cxn modelId="{783EB179-3D6D-4AA5-9424-4DE498E15DF4}" type="presParOf" srcId="{C3A55BA2-083A-488A-BDBF-B83FEFF2856F}" destId="{03AA51DF-0A65-428D-8A14-CDC7901AD7BC}" srcOrd="0" destOrd="0" presId="urn:microsoft.com/office/officeart/2005/8/layout/hierarchy4"/>
    <dgm:cxn modelId="{3CD4233F-7187-41EF-8A00-7D285CB84A1D}" type="presParOf" srcId="{03AA51DF-0A65-428D-8A14-CDC7901AD7BC}" destId="{F87E57B9-54D8-43FD-8C9D-195088CD8F2B}" srcOrd="0" destOrd="0" presId="urn:microsoft.com/office/officeart/2005/8/layout/hierarchy4"/>
    <dgm:cxn modelId="{B1268A4E-883F-49FD-963C-1329E9460BE1}" type="presParOf" srcId="{03AA51DF-0A65-428D-8A14-CDC7901AD7BC}" destId="{D7D9F4DC-4D9F-40A9-A73C-31AC01173435}" srcOrd="1" destOrd="0" presId="urn:microsoft.com/office/officeart/2005/8/layout/hierarchy4"/>
    <dgm:cxn modelId="{3990B4B7-6797-4824-9040-2A8D1209B3B1}" type="presParOf" srcId="{03AA51DF-0A65-428D-8A14-CDC7901AD7BC}" destId="{00E45DD1-A2AC-40F2-8BDE-E0A3AF102917}" srcOrd="2" destOrd="0" presId="urn:microsoft.com/office/officeart/2005/8/layout/hierarchy4"/>
    <dgm:cxn modelId="{F3C6B5A0-4410-4377-A6C1-95AC5858996B}" type="presParOf" srcId="{00E45DD1-A2AC-40F2-8BDE-E0A3AF102917}" destId="{64E501BB-8261-4EA3-97CB-2A7821781F98}" srcOrd="0" destOrd="0" presId="urn:microsoft.com/office/officeart/2005/8/layout/hierarchy4"/>
    <dgm:cxn modelId="{DA1BDBD0-0A61-469D-B7FA-CDEC06DEA1B4}" type="presParOf" srcId="{64E501BB-8261-4EA3-97CB-2A7821781F98}" destId="{14CEA0E5-BD03-4973-B23F-238F3A64BCC0}" srcOrd="0" destOrd="0" presId="urn:microsoft.com/office/officeart/2005/8/layout/hierarchy4"/>
    <dgm:cxn modelId="{5BE5C10D-50BD-48BD-905F-D75D24E1F3E2}" type="presParOf" srcId="{64E501BB-8261-4EA3-97CB-2A7821781F98}" destId="{3DCE0401-2DA5-4C67-9A91-FA7D41564833}" srcOrd="1" destOrd="0" presId="urn:microsoft.com/office/officeart/2005/8/layout/hierarchy4"/>
    <dgm:cxn modelId="{A7E716F3-CFCA-4EAE-9174-B4DFB3012313}" type="presParOf" srcId="{64E501BB-8261-4EA3-97CB-2A7821781F98}" destId="{1A8993F6-CCE4-4C8D-BC3C-F78C8C85C0BC}" srcOrd="2" destOrd="0" presId="urn:microsoft.com/office/officeart/2005/8/layout/hierarchy4"/>
    <dgm:cxn modelId="{2E8F722F-933A-489A-8AA6-C46EE6325307}" type="presParOf" srcId="{1A8993F6-CCE4-4C8D-BC3C-F78C8C85C0BC}" destId="{DE83F450-9012-48B8-A567-77CA85EEAFB6}" srcOrd="0" destOrd="0" presId="urn:microsoft.com/office/officeart/2005/8/layout/hierarchy4"/>
    <dgm:cxn modelId="{751E28FF-D986-4B73-99A7-D64E222874CF}" type="presParOf" srcId="{DE83F450-9012-48B8-A567-77CA85EEAFB6}" destId="{BC845D2D-11BB-4CA3-916F-069B91DB7BFC}" srcOrd="0" destOrd="0" presId="urn:microsoft.com/office/officeart/2005/8/layout/hierarchy4"/>
    <dgm:cxn modelId="{80DFADD9-9DDE-4E12-BDBD-4658CC03A5D3}" type="presParOf" srcId="{DE83F450-9012-48B8-A567-77CA85EEAFB6}" destId="{43666837-59A3-439F-A090-B48FFCFF983C}" srcOrd="1" destOrd="0" presId="urn:microsoft.com/office/officeart/2005/8/layout/hierarchy4"/>
    <dgm:cxn modelId="{5B43C011-56C0-47C6-832E-C0C3B67F08E0}" type="presParOf" srcId="{1A8993F6-CCE4-4C8D-BC3C-F78C8C85C0BC}" destId="{AD09C8D8-2AFD-440E-A50E-12E9DC6073BC}" srcOrd="1" destOrd="0" presId="urn:microsoft.com/office/officeart/2005/8/layout/hierarchy4"/>
    <dgm:cxn modelId="{3BA422B2-26CF-4C35-9451-6792BDB0B12D}" type="presParOf" srcId="{1A8993F6-CCE4-4C8D-BC3C-F78C8C85C0BC}" destId="{15B46972-A243-4AF8-8182-D4A2682650F3}" srcOrd="2" destOrd="0" presId="urn:microsoft.com/office/officeart/2005/8/layout/hierarchy4"/>
    <dgm:cxn modelId="{361A7D4F-7641-42D3-8C58-6D2B20982D60}" type="presParOf" srcId="{15B46972-A243-4AF8-8182-D4A2682650F3}" destId="{2344D628-CAFC-453E-9CD4-DF874F45D545}" srcOrd="0" destOrd="0" presId="urn:microsoft.com/office/officeart/2005/8/layout/hierarchy4"/>
    <dgm:cxn modelId="{A5B1D265-862D-491E-A94D-E74E34F064FB}" type="presParOf" srcId="{15B46972-A243-4AF8-8182-D4A2682650F3}" destId="{5C07339A-6E0D-4F25-ABCB-B185F60F0259}" srcOrd="1" destOrd="0" presId="urn:microsoft.com/office/officeart/2005/8/layout/hierarchy4"/>
    <dgm:cxn modelId="{B23E923E-7E74-46BA-9764-9536E78FC7D5}" type="presParOf" srcId="{1A8993F6-CCE4-4C8D-BC3C-F78C8C85C0BC}" destId="{E1CF98B7-59F9-4C64-9BF1-B9D88B86E2CA}" srcOrd="3" destOrd="0" presId="urn:microsoft.com/office/officeart/2005/8/layout/hierarchy4"/>
    <dgm:cxn modelId="{C9C8CAA2-9EE5-4C30-BBB4-039DEF8A74EA}" type="presParOf" srcId="{1A8993F6-CCE4-4C8D-BC3C-F78C8C85C0BC}" destId="{75D6128F-E683-40AD-92F3-EED345A43268}" srcOrd="4" destOrd="0" presId="urn:microsoft.com/office/officeart/2005/8/layout/hierarchy4"/>
    <dgm:cxn modelId="{C2A01D85-8049-443D-8125-D9B90407154F}" type="presParOf" srcId="{75D6128F-E683-40AD-92F3-EED345A43268}" destId="{94ED32DC-FEA6-478B-8797-90306C22E243}" srcOrd="0" destOrd="0" presId="urn:microsoft.com/office/officeart/2005/8/layout/hierarchy4"/>
    <dgm:cxn modelId="{A2E0B1FC-62C4-455C-B7A0-8BD0BD34FBDA}" type="presParOf" srcId="{75D6128F-E683-40AD-92F3-EED345A43268}" destId="{01B53038-AB1C-495B-B69A-4DE184DFEE0F}" srcOrd="1" destOrd="0" presId="urn:microsoft.com/office/officeart/2005/8/layout/hierarchy4"/>
    <dgm:cxn modelId="{85D3AA2F-90F5-4FEF-AD97-76BEC252CA10}" type="presParOf" srcId="{00E45DD1-A2AC-40F2-8BDE-E0A3AF102917}" destId="{7144D8AE-1024-4563-ACE4-BA5E7F8C0332}" srcOrd="1" destOrd="0" presId="urn:microsoft.com/office/officeart/2005/8/layout/hierarchy4"/>
    <dgm:cxn modelId="{C078BE37-DE5D-4CAC-89F6-AED700BB3E78}" type="presParOf" srcId="{00E45DD1-A2AC-40F2-8BDE-E0A3AF102917}" destId="{4BBEF1DE-5D83-4DE4-92D2-F3E515622011}" srcOrd="2" destOrd="0" presId="urn:microsoft.com/office/officeart/2005/8/layout/hierarchy4"/>
    <dgm:cxn modelId="{DDCDE4CD-A466-4425-BEA2-0BBF9AE07375}" type="presParOf" srcId="{4BBEF1DE-5D83-4DE4-92D2-F3E515622011}" destId="{684D41A1-BAAD-4678-BE45-AADDD392578D}" srcOrd="0" destOrd="0" presId="urn:microsoft.com/office/officeart/2005/8/layout/hierarchy4"/>
    <dgm:cxn modelId="{B8C1842C-6884-4919-ABBF-5B9D0E5FB6B0}" type="presParOf" srcId="{4BBEF1DE-5D83-4DE4-92D2-F3E515622011}" destId="{80A055C8-D0B9-4B5C-9FA5-A5A27AD8E33B}" srcOrd="1" destOrd="0" presId="urn:microsoft.com/office/officeart/2005/8/layout/hierarchy4"/>
    <dgm:cxn modelId="{6C03186C-78E2-4C03-8FF3-BBEA2B5C7075}" type="presParOf" srcId="{4BBEF1DE-5D83-4DE4-92D2-F3E515622011}" destId="{ED599355-8CDB-4E3A-BD74-278DB2B0A6C9}" srcOrd="2" destOrd="0" presId="urn:microsoft.com/office/officeart/2005/8/layout/hierarchy4"/>
    <dgm:cxn modelId="{708606B4-08F5-41DD-B02F-50EE73D1066D}" type="presParOf" srcId="{ED599355-8CDB-4E3A-BD74-278DB2B0A6C9}" destId="{A82E0671-5016-486D-938A-D2B5289A99D5}" srcOrd="0" destOrd="0" presId="urn:microsoft.com/office/officeart/2005/8/layout/hierarchy4"/>
    <dgm:cxn modelId="{80DD015F-C81C-4E56-BF01-D3FE2F056AB7}" type="presParOf" srcId="{A82E0671-5016-486D-938A-D2B5289A99D5}" destId="{6CE0B46E-9D1A-4158-962C-51AB833F1DCE}" srcOrd="0" destOrd="0" presId="urn:microsoft.com/office/officeart/2005/8/layout/hierarchy4"/>
    <dgm:cxn modelId="{2CD50D84-F4CB-46F3-B6CC-5398124C233B}" type="presParOf" srcId="{A82E0671-5016-486D-938A-D2B5289A99D5}" destId="{27E4E85C-17ED-40FB-AA87-90CF4650590F}" srcOrd="1" destOrd="0" presId="urn:microsoft.com/office/officeart/2005/8/layout/hierarchy4"/>
    <dgm:cxn modelId="{58CA8C64-91E4-446F-A10E-83E2DBAEBDF2}" type="presParOf" srcId="{ED599355-8CDB-4E3A-BD74-278DB2B0A6C9}" destId="{EC21E1B1-F895-4790-8BE4-7BDFD23BD067}" srcOrd="1" destOrd="0" presId="urn:microsoft.com/office/officeart/2005/8/layout/hierarchy4"/>
    <dgm:cxn modelId="{03389298-C9F2-4C1B-B579-40C8871DBEFE}" type="presParOf" srcId="{ED599355-8CDB-4E3A-BD74-278DB2B0A6C9}" destId="{8B927871-E479-47F7-ADA0-F156AFC2A241}" srcOrd="2" destOrd="0" presId="urn:microsoft.com/office/officeart/2005/8/layout/hierarchy4"/>
    <dgm:cxn modelId="{3B28AD36-B8A3-4BEE-856A-709FCD8C1864}" type="presParOf" srcId="{8B927871-E479-47F7-ADA0-F156AFC2A241}" destId="{D1169F83-2371-495F-82B2-9D21987192BF}" srcOrd="0" destOrd="0" presId="urn:microsoft.com/office/officeart/2005/8/layout/hierarchy4"/>
    <dgm:cxn modelId="{E5A008BD-AEEF-46CD-9C1B-41F2457FDBC1}" type="presParOf" srcId="{8B927871-E479-47F7-ADA0-F156AFC2A241}" destId="{3E4CEEF3-BBBD-4212-BCAE-FEFD14CD8269}" srcOrd="1" destOrd="0" presId="urn:microsoft.com/office/officeart/2005/8/layout/hierarchy4"/>
    <dgm:cxn modelId="{78B0C6E0-792A-4310-BAD2-CABFF597D041}" type="presParOf" srcId="{ED599355-8CDB-4E3A-BD74-278DB2B0A6C9}" destId="{0D532376-B265-470A-96D8-80E530444E88}" srcOrd="3" destOrd="0" presId="urn:microsoft.com/office/officeart/2005/8/layout/hierarchy4"/>
    <dgm:cxn modelId="{AC74BE65-B7CE-4FAB-8159-B91CE0E8BF4F}" type="presParOf" srcId="{ED599355-8CDB-4E3A-BD74-278DB2B0A6C9}" destId="{8F982BF9-961A-483B-96AB-6A311F18BAEC}" srcOrd="4" destOrd="0" presId="urn:microsoft.com/office/officeart/2005/8/layout/hierarchy4"/>
    <dgm:cxn modelId="{EACC5053-B1F2-46F3-9CD1-85B879846183}" type="presParOf" srcId="{8F982BF9-961A-483B-96AB-6A311F18BAEC}" destId="{1615B24F-FE29-4AE1-8332-200CC066F430}" srcOrd="0" destOrd="0" presId="urn:microsoft.com/office/officeart/2005/8/layout/hierarchy4"/>
    <dgm:cxn modelId="{7E54C994-7B24-40CB-872D-CEF31EA24039}" type="presParOf" srcId="{8F982BF9-961A-483B-96AB-6A311F18BAEC}" destId="{33463001-3F0A-484D-A964-4987B0038F7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1E95A2-D230-4365-9F94-1BFD28C09762}" type="doc">
      <dgm:prSet loTypeId="urn:microsoft.com/office/officeart/2005/8/layout/funnel1" loCatId="process" qsTypeId="urn:microsoft.com/office/officeart/2005/8/quickstyle/3d1" qsCatId="3D" csTypeId="urn:microsoft.com/office/officeart/2005/8/colors/colorful1" csCatId="colorful" phldr="1"/>
      <dgm:spPr/>
    </dgm:pt>
    <dgm:pt modelId="{E785D25B-357A-4BA1-B1A0-D14521956962}">
      <dgm:prSet phldrT="[Texto]"/>
      <dgm:spPr/>
      <dgm:t>
        <a:bodyPr/>
        <a:lstStyle/>
        <a:p>
          <a:r>
            <a:rPr lang="es-MX" dirty="0" smtClean="0"/>
            <a:t>Información Entrevista</a:t>
          </a:r>
          <a:endParaRPr lang="es-MX" dirty="0"/>
        </a:p>
      </dgm:t>
    </dgm:pt>
    <dgm:pt modelId="{7DE5723D-ED20-4863-97CC-6D3682EB225B}" type="parTrans" cxnId="{E0D9B861-F614-4B9A-880D-DB4F7BFACF6E}">
      <dgm:prSet/>
      <dgm:spPr/>
      <dgm:t>
        <a:bodyPr/>
        <a:lstStyle/>
        <a:p>
          <a:endParaRPr lang="es-MX"/>
        </a:p>
      </dgm:t>
    </dgm:pt>
    <dgm:pt modelId="{08FA8AF0-FD4D-42AA-8193-8AA58A322DA0}" type="sibTrans" cxnId="{E0D9B861-F614-4B9A-880D-DB4F7BFACF6E}">
      <dgm:prSet/>
      <dgm:spPr/>
      <dgm:t>
        <a:bodyPr/>
        <a:lstStyle/>
        <a:p>
          <a:endParaRPr lang="es-MX"/>
        </a:p>
      </dgm:t>
    </dgm:pt>
    <dgm:pt modelId="{8FAFA68E-84B8-4E9C-9C54-D5EA544BFA9E}">
      <dgm:prSet phldrT="[Texto]"/>
      <dgm:spPr/>
      <dgm:t>
        <a:bodyPr/>
        <a:lstStyle/>
        <a:p>
          <a:r>
            <a:rPr lang="es-MX" dirty="0" smtClean="0"/>
            <a:t>Información de Investigación Externa</a:t>
          </a:r>
          <a:endParaRPr lang="es-MX" dirty="0"/>
        </a:p>
      </dgm:t>
    </dgm:pt>
    <dgm:pt modelId="{70E74E7B-35A6-4117-BA5E-0EF2A75E1089}" type="parTrans" cxnId="{AA5ADD73-6592-4DDA-9E04-ED58E26BB0FE}">
      <dgm:prSet/>
      <dgm:spPr/>
      <dgm:t>
        <a:bodyPr/>
        <a:lstStyle/>
        <a:p>
          <a:endParaRPr lang="es-MX"/>
        </a:p>
      </dgm:t>
    </dgm:pt>
    <dgm:pt modelId="{2A7E583F-D115-452E-90C0-C8D0BDD89386}" type="sibTrans" cxnId="{AA5ADD73-6592-4DDA-9E04-ED58E26BB0FE}">
      <dgm:prSet/>
      <dgm:spPr/>
      <dgm:t>
        <a:bodyPr/>
        <a:lstStyle/>
        <a:p>
          <a:endParaRPr lang="es-MX"/>
        </a:p>
      </dgm:t>
    </dgm:pt>
    <dgm:pt modelId="{F0B9D8D8-22CB-4FF9-9457-07FC96B16334}">
      <dgm:prSet phldrT="[Texto]"/>
      <dgm:spPr/>
      <dgm:t>
        <a:bodyPr/>
        <a:lstStyle/>
        <a:p>
          <a:r>
            <a:rPr lang="es-MX" dirty="0" smtClean="0"/>
            <a:t>Estilo </a:t>
          </a:r>
          <a:endParaRPr lang="es-MX" dirty="0"/>
        </a:p>
      </dgm:t>
    </dgm:pt>
    <dgm:pt modelId="{CFB8B2CB-248D-4C58-8B28-E20D2538E6FA}" type="parTrans" cxnId="{B8423E20-9E61-4AEC-9ED8-3122CFF3426C}">
      <dgm:prSet/>
      <dgm:spPr/>
      <dgm:t>
        <a:bodyPr/>
        <a:lstStyle/>
        <a:p>
          <a:endParaRPr lang="es-MX"/>
        </a:p>
      </dgm:t>
    </dgm:pt>
    <dgm:pt modelId="{F657D584-5510-48BA-BC71-040C55F8A2A1}" type="sibTrans" cxnId="{B8423E20-9E61-4AEC-9ED8-3122CFF3426C}">
      <dgm:prSet/>
      <dgm:spPr/>
      <dgm:t>
        <a:bodyPr/>
        <a:lstStyle/>
        <a:p>
          <a:endParaRPr lang="es-MX"/>
        </a:p>
      </dgm:t>
    </dgm:pt>
    <dgm:pt modelId="{83461F6C-DB05-4951-BC1F-C2CA1793837E}">
      <dgm:prSet phldrT="[Texto]"/>
      <dgm:spPr/>
      <dgm:t>
        <a:bodyPr/>
        <a:lstStyle/>
        <a:p>
          <a:pPr algn="ctr"/>
          <a:r>
            <a:rPr lang="es-MX" b="0" dirty="0" smtClean="0"/>
            <a:t>Personaje</a:t>
          </a:r>
          <a:endParaRPr lang="es-MX" b="0" dirty="0"/>
        </a:p>
      </dgm:t>
    </dgm:pt>
    <dgm:pt modelId="{F96AB0E9-8F83-4FF3-8997-E191C9B44A6F}" type="parTrans" cxnId="{4279CB40-0940-4C6D-AED8-901CBEECD155}">
      <dgm:prSet/>
      <dgm:spPr/>
      <dgm:t>
        <a:bodyPr/>
        <a:lstStyle/>
        <a:p>
          <a:endParaRPr lang="es-MX"/>
        </a:p>
      </dgm:t>
    </dgm:pt>
    <dgm:pt modelId="{24FE125F-1227-4FA6-B43B-2AE540D788E5}" type="sibTrans" cxnId="{4279CB40-0940-4C6D-AED8-901CBEECD155}">
      <dgm:prSet/>
      <dgm:spPr/>
      <dgm:t>
        <a:bodyPr/>
        <a:lstStyle/>
        <a:p>
          <a:endParaRPr lang="es-MX"/>
        </a:p>
      </dgm:t>
    </dgm:pt>
    <dgm:pt modelId="{7FC74D76-A0E8-448E-9B7F-CFC9A3E84B24}" type="pres">
      <dgm:prSet presAssocID="{8C1E95A2-D230-4365-9F94-1BFD28C09762}" presName="Name0" presStyleCnt="0">
        <dgm:presLayoutVars>
          <dgm:chMax val="4"/>
          <dgm:resizeHandles val="exact"/>
        </dgm:presLayoutVars>
      </dgm:prSet>
      <dgm:spPr/>
    </dgm:pt>
    <dgm:pt modelId="{C64CA572-B1D9-4986-8E47-FC19EA512CFA}" type="pres">
      <dgm:prSet presAssocID="{8C1E95A2-D230-4365-9F94-1BFD28C09762}" presName="ellipse" presStyleLbl="trBgShp" presStyleIdx="0" presStyleCnt="1"/>
      <dgm:spPr/>
    </dgm:pt>
    <dgm:pt modelId="{79F23337-EE75-4A19-B4F6-61805CA94A32}" type="pres">
      <dgm:prSet presAssocID="{8C1E95A2-D230-4365-9F94-1BFD28C09762}" presName="arrow1" presStyleLbl="fgShp" presStyleIdx="0" presStyleCnt="1"/>
      <dgm:spPr/>
    </dgm:pt>
    <dgm:pt modelId="{32DFD781-FE7E-48E9-B627-3D80FFDDDC3B}" type="pres">
      <dgm:prSet presAssocID="{8C1E95A2-D230-4365-9F94-1BFD28C09762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34CDD71-6C82-4CD0-9D41-8F27C1E755E6}" type="pres">
      <dgm:prSet presAssocID="{8FAFA68E-84B8-4E9C-9C54-D5EA544BFA9E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C29C6FA-1A9C-4979-9771-AA77C771F358}" type="pres">
      <dgm:prSet presAssocID="{F0B9D8D8-22CB-4FF9-9457-07FC96B16334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FCD7679-4CBE-47DD-BFE6-243593325722}" type="pres">
      <dgm:prSet presAssocID="{83461F6C-DB05-4951-BC1F-C2CA1793837E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0C4ED45-2BA5-40B6-BDCD-B6FC03693451}" type="pres">
      <dgm:prSet presAssocID="{8C1E95A2-D230-4365-9F94-1BFD28C09762}" presName="funnel" presStyleLbl="trAlignAcc1" presStyleIdx="0" presStyleCnt="1" custLinFactNeighborX="-1299" custLinFactNeighborY="-893"/>
      <dgm:spPr/>
    </dgm:pt>
  </dgm:ptLst>
  <dgm:cxnLst>
    <dgm:cxn modelId="{4279CB40-0940-4C6D-AED8-901CBEECD155}" srcId="{8C1E95A2-D230-4365-9F94-1BFD28C09762}" destId="{83461F6C-DB05-4951-BC1F-C2CA1793837E}" srcOrd="3" destOrd="0" parTransId="{F96AB0E9-8F83-4FF3-8997-E191C9B44A6F}" sibTransId="{24FE125F-1227-4FA6-B43B-2AE540D788E5}"/>
    <dgm:cxn modelId="{AA5ADD73-6592-4DDA-9E04-ED58E26BB0FE}" srcId="{8C1E95A2-D230-4365-9F94-1BFD28C09762}" destId="{8FAFA68E-84B8-4E9C-9C54-D5EA544BFA9E}" srcOrd="1" destOrd="0" parTransId="{70E74E7B-35A6-4117-BA5E-0EF2A75E1089}" sibTransId="{2A7E583F-D115-452E-90C0-C8D0BDD89386}"/>
    <dgm:cxn modelId="{E0D9B861-F614-4B9A-880D-DB4F7BFACF6E}" srcId="{8C1E95A2-D230-4365-9F94-1BFD28C09762}" destId="{E785D25B-357A-4BA1-B1A0-D14521956962}" srcOrd="0" destOrd="0" parTransId="{7DE5723D-ED20-4863-97CC-6D3682EB225B}" sibTransId="{08FA8AF0-FD4D-42AA-8193-8AA58A322DA0}"/>
    <dgm:cxn modelId="{C8F0043B-2EF1-48CF-B28F-B382D44D9B09}" type="presOf" srcId="{83461F6C-DB05-4951-BC1F-C2CA1793837E}" destId="{32DFD781-FE7E-48E9-B627-3D80FFDDDC3B}" srcOrd="0" destOrd="0" presId="urn:microsoft.com/office/officeart/2005/8/layout/funnel1"/>
    <dgm:cxn modelId="{FC6DE752-5DE2-4758-9673-9877CF84FF34}" type="presOf" srcId="{E785D25B-357A-4BA1-B1A0-D14521956962}" destId="{DFCD7679-4CBE-47DD-BFE6-243593325722}" srcOrd="0" destOrd="0" presId="urn:microsoft.com/office/officeart/2005/8/layout/funnel1"/>
    <dgm:cxn modelId="{E15B3CFB-F666-4440-B20C-2BA701BB8C62}" type="presOf" srcId="{F0B9D8D8-22CB-4FF9-9457-07FC96B16334}" destId="{B34CDD71-6C82-4CD0-9D41-8F27C1E755E6}" srcOrd="0" destOrd="0" presId="urn:microsoft.com/office/officeart/2005/8/layout/funnel1"/>
    <dgm:cxn modelId="{B8423E20-9E61-4AEC-9ED8-3122CFF3426C}" srcId="{8C1E95A2-D230-4365-9F94-1BFD28C09762}" destId="{F0B9D8D8-22CB-4FF9-9457-07FC96B16334}" srcOrd="2" destOrd="0" parTransId="{CFB8B2CB-248D-4C58-8B28-E20D2538E6FA}" sibTransId="{F657D584-5510-48BA-BC71-040C55F8A2A1}"/>
    <dgm:cxn modelId="{FB7DA7C9-244F-4A7A-A932-46C4B1C9539E}" type="presOf" srcId="{8C1E95A2-D230-4365-9F94-1BFD28C09762}" destId="{7FC74D76-A0E8-448E-9B7F-CFC9A3E84B24}" srcOrd="0" destOrd="0" presId="urn:microsoft.com/office/officeart/2005/8/layout/funnel1"/>
    <dgm:cxn modelId="{0EFC667B-2E45-4617-A832-27F7530A0ADC}" type="presOf" srcId="{8FAFA68E-84B8-4E9C-9C54-D5EA544BFA9E}" destId="{AC29C6FA-1A9C-4979-9771-AA77C771F358}" srcOrd="0" destOrd="0" presId="urn:microsoft.com/office/officeart/2005/8/layout/funnel1"/>
    <dgm:cxn modelId="{3F1AEF8F-1613-45CF-B61D-79A6144F221E}" type="presParOf" srcId="{7FC74D76-A0E8-448E-9B7F-CFC9A3E84B24}" destId="{C64CA572-B1D9-4986-8E47-FC19EA512CFA}" srcOrd="0" destOrd="0" presId="urn:microsoft.com/office/officeart/2005/8/layout/funnel1"/>
    <dgm:cxn modelId="{5A1E3EBE-8E57-46C8-A22B-B9CD8A74FE65}" type="presParOf" srcId="{7FC74D76-A0E8-448E-9B7F-CFC9A3E84B24}" destId="{79F23337-EE75-4A19-B4F6-61805CA94A32}" srcOrd="1" destOrd="0" presId="urn:microsoft.com/office/officeart/2005/8/layout/funnel1"/>
    <dgm:cxn modelId="{D0B00A66-0822-42C8-9B1B-D0B6E2AE4049}" type="presParOf" srcId="{7FC74D76-A0E8-448E-9B7F-CFC9A3E84B24}" destId="{32DFD781-FE7E-48E9-B627-3D80FFDDDC3B}" srcOrd="2" destOrd="0" presId="urn:microsoft.com/office/officeart/2005/8/layout/funnel1"/>
    <dgm:cxn modelId="{CCCD7901-C571-4EE5-92F5-96724E6D83A4}" type="presParOf" srcId="{7FC74D76-A0E8-448E-9B7F-CFC9A3E84B24}" destId="{B34CDD71-6C82-4CD0-9D41-8F27C1E755E6}" srcOrd="3" destOrd="0" presId="urn:microsoft.com/office/officeart/2005/8/layout/funnel1"/>
    <dgm:cxn modelId="{04E5B2FC-0C28-4FD0-AF79-CDE0254AC15A}" type="presParOf" srcId="{7FC74D76-A0E8-448E-9B7F-CFC9A3E84B24}" destId="{AC29C6FA-1A9C-4979-9771-AA77C771F358}" srcOrd="4" destOrd="0" presId="urn:microsoft.com/office/officeart/2005/8/layout/funnel1"/>
    <dgm:cxn modelId="{BCF40545-CD9B-4B78-BAA7-C9B1E921F985}" type="presParOf" srcId="{7FC74D76-A0E8-448E-9B7F-CFC9A3E84B24}" destId="{DFCD7679-4CBE-47DD-BFE6-243593325722}" srcOrd="5" destOrd="0" presId="urn:microsoft.com/office/officeart/2005/8/layout/funnel1"/>
    <dgm:cxn modelId="{5F2907EC-B4BD-4245-BBA8-E7C14208D203}" type="presParOf" srcId="{7FC74D76-A0E8-448E-9B7F-CFC9A3E84B24}" destId="{F0C4ED45-2BA5-40B6-BDCD-B6FC0369345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91A6E7C-4FDC-4B67-B933-2B5B1B0E349C}" type="doc">
      <dgm:prSet loTypeId="urn:microsoft.com/office/officeart/2008/layout/AlternatingPictureBlocks" loCatId="picture" qsTypeId="urn:microsoft.com/office/officeart/2005/8/quickstyle/3d1" qsCatId="3D" csTypeId="urn:microsoft.com/office/officeart/2005/8/colors/colorful1" csCatId="colorful" phldr="1"/>
      <dgm:spPr/>
    </dgm:pt>
    <dgm:pt modelId="{ECD5C454-BC9D-4C23-BD99-B74103F3CC02}">
      <dgm:prSet phldrT="[Texto]"/>
      <dgm:spPr/>
      <dgm:t>
        <a:bodyPr/>
        <a:lstStyle/>
        <a:p>
          <a:r>
            <a:rPr lang="es-MX" dirty="0" smtClean="0"/>
            <a:t>Natural</a:t>
          </a:r>
        </a:p>
      </dgm:t>
    </dgm:pt>
    <dgm:pt modelId="{9C302F44-58A7-4207-90FE-39E8F703EE5A}" type="parTrans" cxnId="{A41789F2-70BD-43D9-8FB9-B19575FAA2B1}">
      <dgm:prSet/>
      <dgm:spPr/>
      <dgm:t>
        <a:bodyPr/>
        <a:lstStyle/>
        <a:p>
          <a:endParaRPr lang="es-MX"/>
        </a:p>
      </dgm:t>
    </dgm:pt>
    <dgm:pt modelId="{410AB2B5-EE83-4AB1-8E91-791C9E7DFD9C}" type="sibTrans" cxnId="{A41789F2-70BD-43D9-8FB9-B19575FAA2B1}">
      <dgm:prSet/>
      <dgm:spPr/>
      <dgm:t>
        <a:bodyPr/>
        <a:lstStyle/>
        <a:p>
          <a:endParaRPr lang="es-MX"/>
        </a:p>
      </dgm:t>
    </dgm:pt>
    <dgm:pt modelId="{7D2595D0-D73E-4F67-860B-1EFDE5303ACA}">
      <dgm:prSet phldrT="[Texto]"/>
      <dgm:spPr/>
      <dgm:t>
        <a:bodyPr/>
        <a:lstStyle/>
        <a:p>
          <a:r>
            <a:rPr lang="es-MX" dirty="0" smtClean="0"/>
            <a:t>Tradicional</a:t>
          </a:r>
          <a:endParaRPr lang="es-MX" dirty="0"/>
        </a:p>
      </dgm:t>
    </dgm:pt>
    <dgm:pt modelId="{70DB9003-9FE1-4886-814B-5C9F9C3A08C8}" type="parTrans" cxnId="{BC88FF23-70F0-4831-A131-1E4D6F385F02}">
      <dgm:prSet/>
      <dgm:spPr/>
      <dgm:t>
        <a:bodyPr/>
        <a:lstStyle/>
        <a:p>
          <a:endParaRPr lang="es-MX"/>
        </a:p>
      </dgm:t>
    </dgm:pt>
    <dgm:pt modelId="{FCA98443-2EDD-4891-887E-7064670209BD}" type="sibTrans" cxnId="{BC88FF23-70F0-4831-A131-1E4D6F385F02}">
      <dgm:prSet/>
      <dgm:spPr/>
      <dgm:t>
        <a:bodyPr/>
        <a:lstStyle/>
        <a:p>
          <a:endParaRPr lang="es-MX"/>
        </a:p>
      </dgm:t>
    </dgm:pt>
    <dgm:pt modelId="{BD3A481D-051E-43FC-A508-4DB6D171F5F4}">
      <dgm:prSet phldrT="[Texto]"/>
      <dgm:spPr/>
      <dgm:t>
        <a:bodyPr/>
        <a:lstStyle/>
        <a:p>
          <a:r>
            <a:rPr lang="es-MX" dirty="0" smtClean="0"/>
            <a:t>Elegante</a:t>
          </a:r>
          <a:endParaRPr lang="es-MX" dirty="0"/>
        </a:p>
      </dgm:t>
    </dgm:pt>
    <dgm:pt modelId="{CF03EEA2-583D-447A-B2F6-51A0AFAD89E4}" type="parTrans" cxnId="{7B45BFB8-7759-42EA-B214-2962B2CC860B}">
      <dgm:prSet/>
      <dgm:spPr/>
      <dgm:t>
        <a:bodyPr/>
        <a:lstStyle/>
        <a:p>
          <a:endParaRPr lang="es-MX"/>
        </a:p>
      </dgm:t>
    </dgm:pt>
    <dgm:pt modelId="{E4C8E458-19DB-408F-94CD-843674820C8F}" type="sibTrans" cxnId="{7B45BFB8-7759-42EA-B214-2962B2CC860B}">
      <dgm:prSet/>
      <dgm:spPr/>
      <dgm:t>
        <a:bodyPr/>
        <a:lstStyle/>
        <a:p>
          <a:endParaRPr lang="es-MX"/>
        </a:p>
      </dgm:t>
    </dgm:pt>
    <dgm:pt modelId="{4A126C7D-5AE4-4F98-AC2B-5F3C3EF74EE4}">
      <dgm:prSet phldrT="[Texto]"/>
      <dgm:spPr/>
      <dgm:t>
        <a:bodyPr/>
        <a:lstStyle/>
        <a:p>
          <a:r>
            <a:rPr lang="es-MX" dirty="0" smtClean="0"/>
            <a:t>Clasificación </a:t>
          </a:r>
        </a:p>
      </dgm:t>
    </dgm:pt>
    <dgm:pt modelId="{197E2CD1-00BD-4F58-8B9B-93D7769F58D3}" type="parTrans" cxnId="{2368FEC2-2FF0-44B5-875C-1F42DDCA2F47}">
      <dgm:prSet/>
      <dgm:spPr/>
      <dgm:t>
        <a:bodyPr/>
        <a:lstStyle/>
        <a:p>
          <a:endParaRPr lang="es-MX"/>
        </a:p>
      </dgm:t>
    </dgm:pt>
    <dgm:pt modelId="{AA9366DC-6EDE-4C98-9C38-E11149B0AAB6}" type="sibTrans" cxnId="{2368FEC2-2FF0-44B5-875C-1F42DDCA2F47}">
      <dgm:prSet/>
      <dgm:spPr/>
      <dgm:t>
        <a:bodyPr/>
        <a:lstStyle/>
        <a:p>
          <a:endParaRPr lang="es-MX"/>
        </a:p>
      </dgm:t>
    </dgm:pt>
    <dgm:pt modelId="{E5DC1B35-13CA-48B0-868C-39BB556B51A9}" type="pres">
      <dgm:prSet presAssocID="{891A6E7C-4FDC-4B67-B933-2B5B1B0E349C}" presName="linearFlow" presStyleCnt="0">
        <dgm:presLayoutVars>
          <dgm:dir/>
          <dgm:resizeHandles val="exact"/>
        </dgm:presLayoutVars>
      </dgm:prSet>
      <dgm:spPr/>
    </dgm:pt>
    <dgm:pt modelId="{C0DFAEAF-CF7B-4B69-8A91-83926A5B2E12}" type="pres">
      <dgm:prSet presAssocID="{4A126C7D-5AE4-4F98-AC2B-5F3C3EF74EE4}" presName="comp" presStyleCnt="0"/>
      <dgm:spPr/>
    </dgm:pt>
    <dgm:pt modelId="{AB902455-D3D4-416A-87C8-4969EBB6A90F}" type="pres">
      <dgm:prSet presAssocID="{4A126C7D-5AE4-4F98-AC2B-5F3C3EF74EE4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8F419C4-DD06-42C9-810D-E61F7F57FCB0}" type="pres">
      <dgm:prSet presAssocID="{4A126C7D-5AE4-4F98-AC2B-5F3C3EF74EE4}" presName="rect1" presStyleLbl="ln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F070B80-4A8E-4E74-A17A-F827FB3CC050}" type="pres">
      <dgm:prSet presAssocID="{AA9366DC-6EDE-4C98-9C38-E11149B0AAB6}" presName="sibTrans" presStyleCnt="0"/>
      <dgm:spPr/>
    </dgm:pt>
    <dgm:pt modelId="{02278082-BAAE-4171-B09E-CB82BDE8635A}" type="pres">
      <dgm:prSet presAssocID="{ECD5C454-BC9D-4C23-BD99-B74103F3CC02}" presName="comp" presStyleCnt="0"/>
      <dgm:spPr/>
    </dgm:pt>
    <dgm:pt modelId="{174D756C-DA97-405E-91EE-CF42641548B6}" type="pres">
      <dgm:prSet presAssocID="{ECD5C454-BC9D-4C23-BD99-B74103F3CC02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2BBFF22-5D35-4D47-B9F0-BFF3A1E83D05}" type="pres">
      <dgm:prSet presAssocID="{ECD5C454-BC9D-4C23-BD99-B74103F3CC02}" presName="rect1" presStyleLbl="ln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BA09502-3917-4066-9E63-821F7F5BC870}" type="pres">
      <dgm:prSet presAssocID="{410AB2B5-EE83-4AB1-8E91-791C9E7DFD9C}" presName="sibTrans" presStyleCnt="0"/>
      <dgm:spPr/>
    </dgm:pt>
    <dgm:pt modelId="{E4C9D6BD-6C89-4FE3-ABE8-78F72E18F2FD}" type="pres">
      <dgm:prSet presAssocID="{7D2595D0-D73E-4F67-860B-1EFDE5303ACA}" presName="comp" presStyleCnt="0"/>
      <dgm:spPr/>
    </dgm:pt>
    <dgm:pt modelId="{5DAF8508-B6F3-4201-B750-3D9361F015D8}" type="pres">
      <dgm:prSet presAssocID="{7D2595D0-D73E-4F67-860B-1EFDE5303ACA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A925950-A37F-480A-BC5A-E7AA179DBB74}" type="pres">
      <dgm:prSet presAssocID="{7D2595D0-D73E-4F67-860B-1EFDE5303ACA}" presName="rect1" presStyleLbl="ln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6949F1F-C414-49A6-B17F-1C2B0E468452}" type="pres">
      <dgm:prSet presAssocID="{FCA98443-2EDD-4891-887E-7064670209BD}" presName="sibTrans" presStyleCnt="0"/>
      <dgm:spPr/>
    </dgm:pt>
    <dgm:pt modelId="{4AF0EA2C-D465-4003-9D5E-CDBBBFA06D68}" type="pres">
      <dgm:prSet presAssocID="{BD3A481D-051E-43FC-A508-4DB6D171F5F4}" presName="comp" presStyleCnt="0"/>
      <dgm:spPr/>
    </dgm:pt>
    <dgm:pt modelId="{1475655D-D986-4694-9CE8-D20CEAB56A7F}" type="pres">
      <dgm:prSet presAssocID="{BD3A481D-051E-43FC-A508-4DB6D171F5F4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057E3D8-592C-44BB-916C-BB2D58694242}" type="pres">
      <dgm:prSet presAssocID="{BD3A481D-051E-43FC-A508-4DB6D171F5F4}" presName="rect1" presStyleLbl="ln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23D3BCF2-3D1A-485E-AC89-901A5118EA09}" type="presOf" srcId="{891A6E7C-4FDC-4B67-B933-2B5B1B0E349C}" destId="{E5DC1B35-13CA-48B0-868C-39BB556B51A9}" srcOrd="0" destOrd="0" presId="urn:microsoft.com/office/officeart/2008/layout/AlternatingPictureBlocks"/>
    <dgm:cxn modelId="{8B5054ED-4D6F-4804-8651-CD5E58BC7322}" type="presOf" srcId="{BD3A481D-051E-43FC-A508-4DB6D171F5F4}" destId="{1475655D-D986-4694-9CE8-D20CEAB56A7F}" srcOrd="0" destOrd="0" presId="urn:microsoft.com/office/officeart/2008/layout/AlternatingPictureBlocks"/>
    <dgm:cxn modelId="{0E45686B-5F8E-480B-BA4A-9220CD7282FF}" type="presOf" srcId="{4A126C7D-5AE4-4F98-AC2B-5F3C3EF74EE4}" destId="{AB902455-D3D4-416A-87C8-4969EBB6A90F}" srcOrd="0" destOrd="0" presId="urn:microsoft.com/office/officeart/2008/layout/AlternatingPictureBlocks"/>
    <dgm:cxn modelId="{0E11999C-2AA9-4DD3-A324-7045AABE51D1}" type="presOf" srcId="{ECD5C454-BC9D-4C23-BD99-B74103F3CC02}" destId="{174D756C-DA97-405E-91EE-CF42641548B6}" srcOrd="0" destOrd="0" presId="urn:microsoft.com/office/officeart/2008/layout/AlternatingPictureBlocks"/>
    <dgm:cxn modelId="{BC88FF23-70F0-4831-A131-1E4D6F385F02}" srcId="{891A6E7C-4FDC-4B67-B933-2B5B1B0E349C}" destId="{7D2595D0-D73E-4F67-860B-1EFDE5303ACA}" srcOrd="2" destOrd="0" parTransId="{70DB9003-9FE1-4886-814B-5C9F9C3A08C8}" sibTransId="{FCA98443-2EDD-4891-887E-7064670209BD}"/>
    <dgm:cxn modelId="{3934612F-A6C0-43AC-946E-3CBC2C038E13}" type="presOf" srcId="{7D2595D0-D73E-4F67-860B-1EFDE5303ACA}" destId="{5DAF8508-B6F3-4201-B750-3D9361F015D8}" srcOrd="0" destOrd="0" presId="urn:microsoft.com/office/officeart/2008/layout/AlternatingPictureBlocks"/>
    <dgm:cxn modelId="{2368FEC2-2FF0-44B5-875C-1F42DDCA2F47}" srcId="{891A6E7C-4FDC-4B67-B933-2B5B1B0E349C}" destId="{4A126C7D-5AE4-4F98-AC2B-5F3C3EF74EE4}" srcOrd="0" destOrd="0" parTransId="{197E2CD1-00BD-4F58-8B9B-93D7769F58D3}" sibTransId="{AA9366DC-6EDE-4C98-9C38-E11149B0AAB6}"/>
    <dgm:cxn modelId="{A41789F2-70BD-43D9-8FB9-B19575FAA2B1}" srcId="{891A6E7C-4FDC-4B67-B933-2B5B1B0E349C}" destId="{ECD5C454-BC9D-4C23-BD99-B74103F3CC02}" srcOrd="1" destOrd="0" parTransId="{9C302F44-58A7-4207-90FE-39E8F703EE5A}" sibTransId="{410AB2B5-EE83-4AB1-8E91-791C9E7DFD9C}"/>
    <dgm:cxn modelId="{7B45BFB8-7759-42EA-B214-2962B2CC860B}" srcId="{891A6E7C-4FDC-4B67-B933-2B5B1B0E349C}" destId="{BD3A481D-051E-43FC-A508-4DB6D171F5F4}" srcOrd="3" destOrd="0" parTransId="{CF03EEA2-583D-447A-B2F6-51A0AFAD89E4}" sibTransId="{E4C8E458-19DB-408F-94CD-843674820C8F}"/>
    <dgm:cxn modelId="{F834EE44-30B4-48C0-9673-1DE122FFE745}" type="presParOf" srcId="{E5DC1B35-13CA-48B0-868C-39BB556B51A9}" destId="{C0DFAEAF-CF7B-4B69-8A91-83926A5B2E12}" srcOrd="0" destOrd="0" presId="urn:microsoft.com/office/officeart/2008/layout/AlternatingPictureBlocks"/>
    <dgm:cxn modelId="{DAEB5DF9-E8D3-40E5-A8FE-F5B74FE88C27}" type="presParOf" srcId="{C0DFAEAF-CF7B-4B69-8A91-83926A5B2E12}" destId="{AB902455-D3D4-416A-87C8-4969EBB6A90F}" srcOrd="0" destOrd="0" presId="urn:microsoft.com/office/officeart/2008/layout/AlternatingPictureBlocks"/>
    <dgm:cxn modelId="{722FB20F-B913-4D75-8F8C-E0BDC7564FFE}" type="presParOf" srcId="{C0DFAEAF-CF7B-4B69-8A91-83926A5B2E12}" destId="{D8F419C4-DD06-42C9-810D-E61F7F57FCB0}" srcOrd="1" destOrd="0" presId="urn:microsoft.com/office/officeart/2008/layout/AlternatingPictureBlocks"/>
    <dgm:cxn modelId="{628B6DE8-F0DE-41A3-ABE5-FA49702ACB3C}" type="presParOf" srcId="{E5DC1B35-13CA-48B0-868C-39BB556B51A9}" destId="{FF070B80-4A8E-4E74-A17A-F827FB3CC050}" srcOrd="1" destOrd="0" presId="urn:microsoft.com/office/officeart/2008/layout/AlternatingPictureBlocks"/>
    <dgm:cxn modelId="{C95EB961-8C2D-4403-83DD-3CEAD32CF8E4}" type="presParOf" srcId="{E5DC1B35-13CA-48B0-868C-39BB556B51A9}" destId="{02278082-BAAE-4171-B09E-CB82BDE8635A}" srcOrd="2" destOrd="0" presId="urn:microsoft.com/office/officeart/2008/layout/AlternatingPictureBlocks"/>
    <dgm:cxn modelId="{5D0602C5-CFCB-414B-9453-856AE2559DA7}" type="presParOf" srcId="{02278082-BAAE-4171-B09E-CB82BDE8635A}" destId="{174D756C-DA97-405E-91EE-CF42641548B6}" srcOrd="0" destOrd="0" presId="urn:microsoft.com/office/officeart/2008/layout/AlternatingPictureBlocks"/>
    <dgm:cxn modelId="{E13D7CBA-B310-41D6-AF60-E5085B09F22D}" type="presParOf" srcId="{02278082-BAAE-4171-B09E-CB82BDE8635A}" destId="{A2BBFF22-5D35-4D47-B9F0-BFF3A1E83D05}" srcOrd="1" destOrd="0" presId="urn:microsoft.com/office/officeart/2008/layout/AlternatingPictureBlocks"/>
    <dgm:cxn modelId="{3ABD4E3C-2293-4316-9EE3-ACFCCD622C12}" type="presParOf" srcId="{E5DC1B35-13CA-48B0-868C-39BB556B51A9}" destId="{2BA09502-3917-4066-9E63-821F7F5BC870}" srcOrd="3" destOrd="0" presId="urn:microsoft.com/office/officeart/2008/layout/AlternatingPictureBlocks"/>
    <dgm:cxn modelId="{7ECC1221-4A21-4667-9D30-D26C1A986F83}" type="presParOf" srcId="{E5DC1B35-13CA-48B0-868C-39BB556B51A9}" destId="{E4C9D6BD-6C89-4FE3-ABE8-78F72E18F2FD}" srcOrd="4" destOrd="0" presId="urn:microsoft.com/office/officeart/2008/layout/AlternatingPictureBlocks"/>
    <dgm:cxn modelId="{B4360BA6-7522-405D-AEB4-A360F9B195D9}" type="presParOf" srcId="{E4C9D6BD-6C89-4FE3-ABE8-78F72E18F2FD}" destId="{5DAF8508-B6F3-4201-B750-3D9361F015D8}" srcOrd="0" destOrd="0" presId="urn:microsoft.com/office/officeart/2008/layout/AlternatingPictureBlocks"/>
    <dgm:cxn modelId="{E6ED40CC-E07B-42BC-AF47-ED8503424626}" type="presParOf" srcId="{E4C9D6BD-6C89-4FE3-ABE8-78F72E18F2FD}" destId="{CA925950-A37F-480A-BC5A-E7AA179DBB74}" srcOrd="1" destOrd="0" presId="urn:microsoft.com/office/officeart/2008/layout/AlternatingPictureBlocks"/>
    <dgm:cxn modelId="{0DEB48C0-4597-4CE7-86E8-DF42522B86E7}" type="presParOf" srcId="{E5DC1B35-13CA-48B0-868C-39BB556B51A9}" destId="{26949F1F-C414-49A6-B17F-1C2B0E468452}" srcOrd="5" destOrd="0" presId="urn:microsoft.com/office/officeart/2008/layout/AlternatingPictureBlocks"/>
    <dgm:cxn modelId="{444791B2-0687-40C6-BA6B-DEFAE5587046}" type="presParOf" srcId="{E5DC1B35-13CA-48B0-868C-39BB556B51A9}" destId="{4AF0EA2C-D465-4003-9D5E-CDBBBFA06D68}" srcOrd="6" destOrd="0" presId="urn:microsoft.com/office/officeart/2008/layout/AlternatingPictureBlocks"/>
    <dgm:cxn modelId="{BBF32211-785A-4E03-BC1D-9B7ECFE9C4D7}" type="presParOf" srcId="{4AF0EA2C-D465-4003-9D5E-CDBBBFA06D68}" destId="{1475655D-D986-4694-9CE8-D20CEAB56A7F}" srcOrd="0" destOrd="0" presId="urn:microsoft.com/office/officeart/2008/layout/AlternatingPictureBlocks"/>
    <dgm:cxn modelId="{6754E40C-C7E9-40E9-A120-1DCF00BBC17B}" type="presParOf" srcId="{4AF0EA2C-D465-4003-9D5E-CDBBBFA06D68}" destId="{A057E3D8-592C-44BB-916C-BB2D58694242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B1336CC-5C10-42FB-A382-D3957BC9647C}" type="doc">
      <dgm:prSet loTypeId="urn:microsoft.com/office/officeart/2008/layout/AlternatingPictureBlocks" loCatId="picture" qsTypeId="urn:microsoft.com/office/officeart/2005/8/quickstyle/3d1" qsCatId="3D" csTypeId="urn:microsoft.com/office/officeart/2005/8/colors/colorful5" csCatId="colorful" phldr="1"/>
      <dgm:spPr/>
    </dgm:pt>
    <dgm:pt modelId="{B06759AD-73F5-4079-96A9-0F721D1A89AB}">
      <dgm:prSet phldrT="[Texto]"/>
      <dgm:spPr/>
      <dgm:t>
        <a:bodyPr/>
        <a:lstStyle/>
        <a:p>
          <a:r>
            <a:rPr lang="es-MX" dirty="0" smtClean="0"/>
            <a:t>Romántico</a:t>
          </a:r>
          <a:endParaRPr lang="es-MX" dirty="0"/>
        </a:p>
      </dgm:t>
    </dgm:pt>
    <dgm:pt modelId="{A84F6F88-E3E4-4269-8E65-9EE9C4CD9704}" type="parTrans" cxnId="{FA727E9F-3643-4D4D-B207-B25F01A212CD}">
      <dgm:prSet/>
      <dgm:spPr/>
      <dgm:t>
        <a:bodyPr/>
        <a:lstStyle/>
        <a:p>
          <a:endParaRPr lang="es-MX"/>
        </a:p>
      </dgm:t>
    </dgm:pt>
    <dgm:pt modelId="{C0B966E8-0DC2-42FC-8D2A-9388EC1F156D}" type="sibTrans" cxnId="{FA727E9F-3643-4D4D-B207-B25F01A212CD}">
      <dgm:prSet/>
      <dgm:spPr/>
      <dgm:t>
        <a:bodyPr/>
        <a:lstStyle/>
        <a:p>
          <a:endParaRPr lang="es-MX"/>
        </a:p>
      </dgm:t>
    </dgm:pt>
    <dgm:pt modelId="{A0EB5F81-A6D6-413A-BEE7-7CFEF9945DDF}">
      <dgm:prSet phldrT="[Texto]"/>
      <dgm:spPr/>
      <dgm:t>
        <a:bodyPr/>
        <a:lstStyle/>
        <a:p>
          <a:r>
            <a:rPr lang="es-MX" dirty="0" smtClean="0"/>
            <a:t>Creativo</a:t>
          </a:r>
          <a:endParaRPr lang="es-MX" dirty="0"/>
        </a:p>
      </dgm:t>
    </dgm:pt>
    <dgm:pt modelId="{826D18B2-399F-4C07-B5CC-B4025CE1D435}" type="parTrans" cxnId="{5C95A14A-655B-4FBD-97FC-73CB723CE240}">
      <dgm:prSet/>
      <dgm:spPr/>
      <dgm:t>
        <a:bodyPr/>
        <a:lstStyle/>
        <a:p>
          <a:endParaRPr lang="es-MX"/>
        </a:p>
      </dgm:t>
    </dgm:pt>
    <dgm:pt modelId="{7C181E4B-C867-4CDB-89C4-5D1874B8D21E}" type="sibTrans" cxnId="{5C95A14A-655B-4FBD-97FC-73CB723CE240}">
      <dgm:prSet/>
      <dgm:spPr/>
      <dgm:t>
        <a:bodyPr/>
        <a:lstStyle/>
        <a:p>
          <a:endParaRPr lang="es-MX"/>
        </a:p>
      </dgm:t>
    </dgm:pt>
    <dgm:pt modelId="{0E2A3631-E3F6-411E-83E6-30697B2B51DA}">
      <dgm:prSet phldrT="[Texto]"/>
      <dgm:spPr/>
      <dgm:t>
        <a:bodyPr/>
        <a:lstStyle/>
        <a:p>
          <a:r>
            <a:rPr lang="es-MX" dirty="0" smtClean="0"/>
            <a:t>Seductor </a:t>
          </a:r>
          <a:endParaRPr lang="es-MX" dirty="0"/>
        </a:p>
      </dgm:t>
    </dgm:pt>
    <dgm:pt modelId="{251D708F-6F74-4A00-9EB2-EC454EABE51C}" type="parTrans" cxnId="{4634E9D5-9B2E-40BE-B30A-7122EEEF9030}">
      <dgm:prSet/>
      <dgm:spPr/>
      <dgm:t>
        <a:bodyPr/>
        <a:lstStyle/>
        <a:p>
          <a:endParaRPr lang="es-MX"/>
        </a:p>
      </dgm:t>
    </dgm:pt>
    <dgm:pt modelId="{B0874A67-EAF4-4FF3-8892-F9E8A2E1759A}" type="sibTrans" cxnId="{4634E9D5-9B2E-40BE-B30A-7122EEEF9030}">
      <dgm:prSet/>
      <dgm:spPr/>
      <dgm:t>
        <a:bodyPr/>
        <a:lstStyle/>
        <a:p>
          <a:endParaRPr lang="es-MX"/>
        </a:p>
      </dgm:t>
    </dgm:pt>
    <dgm:pt modelId="{88AED874-CACC-457C-A725-6F849450AB24}">
      <dgm:prSet phldrT="[Texto]"/>
      <dgm:spPr/>
      <dgm:t>
        <a:bodyPr/>
        <a:lstStyle/>
        <a:p>
          <a:r>
            <a:rPr lang="es-MX" dirty="0" smtClean="0"/>
            <a:t>Dramático</a:t>
          </a:r>
          <a:endParaRPr lang="es-MX" dirty="0"/>
        </a:p>
      </dgm:t>
    </dgm:pt>
    <dgm:pt modelId="{04C5201E-0A57-4491-8857-D27DD850EE5E}" type="parTrans" cxnId="{CEA1BBD0-5538-4212-848A-66D4A9495A3F}">
      <dgm:prSet/>
      <dgm:spPr/>
      <dgm:t>
        <a:bodyPr/>
        <a:lstStyle/>
        <a:p>
          <a:endParaRPr lang="es-MX"/>
        </a:p>
      </dgm:t>
    </dgm:pt>
    <dgm:pt modelId="{7FADF618-97AB-46B9-BBCB-EE651C63D097}" type="sibTrans" cxnId="{CEA1BBD0-5538-4212-848A-66D4A9495A3F}">
      <dgm:prSet/>
      <dgm:spPr/>
      <dgm:t>
        <a:bodyPr/>
        <a:lstStyle/>
        <a:p>
          <a:endParaRPr lang="es-MX"/>
        </a:p>
      </dgm:t>
    </dgm:pt>
    <dgm:pt modelId="{0C828A87-41A8-4B52-9B12-B116D868C59B}" type="pres">
      <dgm:prSet presAssocID="{6B1336CC-5C10-42FB-A382-D3957BC9647C}" presName="linearFlow" presStyleCnt="0">
        <dgm:presLayoutVars>
          <dgm:dir/>
          <dgm:resizeHandles val="exact"/>
        </dgm:presLayoutVars>
      </dgm:prSet>
      <dgm:spPr/>
    </dgm:pt>
    <dgm:pt modelId="{B5817CD5-A5DC-494C-A36A-31FB7AE1778D}" type="pres">
      <dgm:prSet presAssocID="{B06759AD-73F5-4079-96A9-0F721D1A89AB}" presName="comp" presStyleCnt="0"/>
      <dgm:spPr/>
    </dgm:pt>
    <dgm:pt modelId="{FCC43404-1B1B-470D-B10B-572F1953ED87}" type="pres">
      <dgm:prSet presAssocID="{B06759AD-73F5-4079-96A9-0F721D1A89AB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D4271DC-A72F-44C1-B7F3-65DD578D2AAA}" type="pres">
      <dgm:prSet presAssocID="{B06759AD-73F5-4079-96A9-0F721D1A89AB}" presName="rect1" presStyleLbl="ln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B86706C-45F6-4777-9549-199B65D7FADB}" type="pres">
      <dgm:prSet presAssocID="{C0B966E8-0DC2-42FC-8D2A-9388EC1F156D}" presName="sibTrans" presStyleCnt="0"/>
      <dgm:spPr/>
    </dgm:pt>
    <dgm:pt modelId="{4E49AEDF-2CA6-4E17-9933-12B6DEA13F40}" type="pres">
      <dgm:prSet presAssocID="{A0EB5F81-A6D6-413A-BEE7-7CFEF9945DDF}" presName="comp" presStyleCnt="0"/>
      <dgm:spPr/>
    </dgm:pt>
    <dgm:pt modelId="{9F6EFED0-48A8-4DC4-9A32-E7A49356478B}" type="pres">
      <dgm:prSet presAssocID="{A0EB5F81-A6D6-413A-BEE7-7CFEF9945DDF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92DB28C-911A-45DD-9CD4-EC8EFD568099}" type="pres">
      <dgm:prSet presAssocID="{A0EB5F81-A6D6-413A-BEE7-7CFEF9945DDF}" presName="rect1" presStyleLbl="ln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456F09A5-2AE6-4567-875B-B9EF606CB765}" type="pres">
      <dgm:prSet presAssocID="{7C181E4B-C867-4CDB-89C4-5D1874B8D21E}" presName="sibTrans" presStyleCnt="0"/>
      <dgm:spPr/>
    </dgm:pt>
    <dgm:pt modelId="{8BD7C55C-90AA-47D2-906B-54C4B80206BD}" type="pres">
      <dgm:prSet presAssocID="{0E2A3631-E3F6-411E-83E6-30697B2B51DA}" presName="comp" presStyleCnt="0"/>
      <dgm:spPr/>
    </dgm:pt>
    <dgm:pt modelId="{EAC8C62B-90BE-4E8E-BFEF-44A5CE44D3C9}" type="pres">
      <dgm:prSet presAssocID="{0E2A3631-E3F6-411E-83E6-30697B2B51DA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479C0D8-8325-4A11-B608-E197015AC0FC}" type="pres">
      <dgm:prSet presAssocID="{0E2A3631-E3F6-411E-83E6-30697B2B51DA}" presName="rect1" presStyleLbl="ln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5B423C6E-57A9-473B-871B-CFCB2E2181D1}" type="pres">
      <dgm:prSet presAssocID="{B0874A67-EAF4-4FF3-8892-F9E8A2E1759A}" presName="sibTrans" presStyleCnt="0"/>
      <dgm:spPr/>
    </dgm:pt>
    <dgm:pt modelId="{EC7A4CEE-0FD7-4AF8-A3ED-832EAC62601A}" type="pres">
      <dgm:prSet presAssocID="{88AED874-CACC-457C-A725-6F849450AB24}" presName="comp" presStyleCnt="0"/>
      <dgm:spPr/>
    </dgm:pt>
    <dgm:pt modelId="{74737A71-BF06-408F-A05E-61551097C628}" type="pres">
      <dgm:prSet presAssocID="{88AED874-CACC-457C-A725-6F849450AB24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0595962-3264-4E42-B16E-FFDE1595B34F}" type="pres">
      <dgm:prSet presAssocID="{88AED874-CACC-457C-A725-6F849450AB24}" presName="rect1" presStyleLbl="ln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83014DB0-0F41-495B-8373-03F6B459D9DF}" type="presOf" srcId="{6B1336CC-5C10-42FB-A382-D3957BC9647C}" destId="{0C828A87-41A8-4B52-9B12-B116D868C59B}" srcOrd="0" destOrd="0" presId="urn:microsoft.com/office/officeart/2008/layout/AlternatingPictureBlocks"/>
    <dgm:cxn modelId="{53AB06DC-998C-4638-A487-868E7BCBD6F9}" type="presOf" srcId="{B06759AD-73F5-4079-96A9-0F721D1A89AB}" destId="{FCC43404-1B1B-470D-B10B-572F1953ED87}" srcOrd="0" destOrd="0" presId="urn:microsoft.com/office/officeart/2008/layout/AlternatingPictureBlocks"/>
    <dgm:cxn modelId="{D8589565-9025-48BB-90F1-752EFFAFE100}" type="presOf" srcId="{0E2A3631-E3F6-411E-83E6-30697B2B51DA}" destId="{EAC8C62B-90BE-4E8E-BFEF-44A5CE44D3C9}" srcOrd="0" destOrd="0" presId="urn:microsoft.com/office/officeart/2008/layout/AlternatingPictureBlocks"/>
    <dgm:cxn modelId="{E6C860B1-DCC0-4A46-BDEF-931DC78E65AE}" type="presOf" srcId="{A0EB5F81-A6D6-413A-BEE7-7CFEF9945DDF}" destId="{9F6EFED0-48A8-4DC4-9A32-E7A49356478B}" srcOrd="0" destOrd="0" presId="urn:microsoft.com/office/officeart/2008/layout/AlternatingPictureBlocks"/>
    <dgm:cxn modelId="{C0656241-2E63-442E-AA35-53A97DFDEADC}" type="presOf" srcId="{88AED874-CACC-457C-A725-6F849450AB24}" destId="{74737A71-BF06-408F-A05E-61551097C628}" srcOrd="0" destOrd="0" presId="urn:microsoft.com/office/officeart/2008/layout/AlternatingPictureBlocks"/>
    <dgm:cxn modelId="{CEA1BBD0-5538-4212-848A-66D4A9495A3F}" srcId="{6B1336CC-5C10-42FB-A382-D3957BC9647C}" destId="{88AED874-CACC-457C-A725-6F849450AB24}" srcOrd="3" destOrd="0" parTransId="{04C5201E-0A57-4491-8857-D27DD850EE5E}" sibTransId="{7FADF618-97AB-46B9-BBCB-EE651C63D097}"/>
    <dgm:cxn modelId="{4634E9D5-9B2E-40BE-B30A-7122EEEF9030}" srcId="{6B1336CC-5C10-42FB-A382-D3957BC9647C}" destId="{0E2A3631-E3F6-411E-83E6-30697B2B51DA}" srcOrd="2" destOrd="0" parTransId="{251D708F-6F74-4A00-9EB2-EC454EABE51C}" sibTransId="{B0874A67-EAF4-4FF3-8892-F9E8A2E1759A}"/>
    <dgm:cxn modelId="{FA727E9F-3643-4D4D-B207-B25F01A212CD}" srcId="{6B1336CC-5C10-42FB-A382-D3957BC9647C}" destId="{B06759AD-73F5-4079-96A9-0F721D1A89AB}" srcOrd="0" destOrd="0" parTransId="{A84F6F88-E3E4-4269-8E65-9EE9C4CD9704}" sibTransId="{C0B966E8-0DC2-42FC-8D2A-9388EC1F156D}"/>
    <dgm:cxn modelId="{5C95A14A-655B-4FBD-97FC-73CB723CE240}" srcId="{6B1336CC-5C10-42FB-A382-D3957BC9647C}" destId="{A0EB5F81-A6D6-413A-BEE7-7CFEF9945DDF}" srcOrd="1" destOrd="0" parTransId="{826D18B2-399F-4C07-B5CC-B4025CE1D435}" sibTransId="{7C181E4B-C867-4CDB-89C4-5D1874B8D21E}"/>
    <dgm:cxn modelId="{3A081D3D-92E6-421B-B31A-417074533136}" type="presParOf" srcId="{0C828A87-41A8-4B52-9B12-B116D868C59B}" destId="{B5817CD5-A5DC-494C-A36A-31FB7AE1778D}" srcOrd="0" destOrd="0" presId="urn:microsoft.com/office/officeart/2008/layout/AlternatingPictureBlocks"/>
    <dgm:cxn modelId="{D2D38D07-67D0-4B34-B4B3-824CC4113D00}" type="presParOf" srcId="{B5817CD5-A5DC-494C-A36A-31FB7AE1778D}" destId="{FCC43404-1B1B-470D-B10B-572F1953ED87}" srcOrd="0" destOrd="0" presId="urn:microsoft.com/office/officeart/2008/layout/AlternatingPictureBlocks"/>
    <dgm:cxn modelId="{61D8E5E3-CAA8-4C5F-998B-021B2DB11195}" type="presParOf" srcId="{B5817CD5-A5DC-494C-A36A-31FB7AE1778D}" destId="{8D4271DC-A72F-44C1-B7F3-65DD578D2AAA}" srcOrd="1" destOrd="0" presId="urn:microsoft.com/office/officeart/2008/layout/AlternatingPictureBlocks"/>
    <dgm:cxn modelId="{DACF5A82-E1FA-4D9B-8571-AA9C1898F77F}" type="presParOf" srcId="{0C828A87-41A8-4B52-9B12-B116D868C59B}" destId="{3B86706C-45F6-4777-9549-199B65D7FADB}" srcOrd="1" destOrd="0" presId="urn:microsoft.com/office/officeart/2008/layout/AlternatingPictureBlocks"/>
    <dgm:cxn modelId="{92DAF829-D1CA-40D3-B220-A914021DBB9B}" type="presParOf" srcId="{0C828A87-41A8-4B52-9B12-B116D868C59B}" destId="{4E49AEDF-2CA6-4E17-9933-12B6DEA13F40}" srcOrd="2" destOrd="0" presId="urn:microsoft.com/office/officeart/2008/layout/AlternatingPictureBlocks"/>
    <dgm:cxn modelId="{7157A402-1DE8-450F-9959-45750061B910}" type="presParOf" srcId="{4E49AEDF-2CA6-4E17-9933-12B6DEA13F40}" destId="{9F6EFED0-48A8-4DC4-9A32-E7A49356478B}" srcOrd="0" destOrd="0" presId="urn:microsoft.com/office/officeart/2008/layout/AlternatingPictureBlocks"/>
    <dgm:cxn modelId="{1E45EF1A-42D3-4E5C-9D4F-EFD53D9F68DF}" type="presParOf" srcId="{4E49AEDF-2CA6-4E17-9933-12B6DEA13F40}" destId="{892DB28C-911A-45DD-9CD4-EC8EFD568099}" srcOrd="1" destOrd="0" presId="urn:microsoft.com/office/officeart/2008/layout/AlternatingPictureBlocks"/>
    <dgm:cxn modelId="{08F48EA0-D454-422C-8DE1-9784A5C93159}" type="presParOf" srcId="{0C828A87-41A8-4B52-9B12-B116D868C59B}" destId="{456F09A5-2AE6-4567-875B-B9EF606CB765}" srcOrd="3" destOrd="0" presId="urn:microsoft.com/office/officeart/2008/layout/AlternatingPictureBlocks"/>
    <dgm:cxn modelId="{AB4A459C-AB54-48AD-8285-7DBD56D0E1E2}" type="presParOf" srcId="{0C828A87-41A8-4B52-9B12-B116D868C59B}" destId="{8BD7C55C-90AA-47D2-906B-54C4B80206BD}" srcOrd="4" destOrd="0" presId="urn:microsoft.com/office/officeart/2008/layout/AlternatingPictureBlocks"/>
    <dgm:cxn modelId="{633A254A-FE6F-400D-BDF3-F1CC29C2A6BE}" type="presParOf" srcId="{8BD7C55C-90AA-47D2-906B-54C4B80206BD}" destId="{EAC8C62B-90BE-4E8E-BFEF-44A5CE44D3C9}" srcOrd="0" destOrd="0" presId="urn:microsoft.com/office/officeart/2008/layout/AlternatingPictureBlocks"/>
    <dgm:cxn modelId="{09E3B66E-7899-4B1E-BB9E-897A6F66CCD2}" type="presParOf" srcId="{8BD7C55C-90AA-47D2-906B-54C4B80206BD}" destId="{E479C0D8-8325-4A11-B608-E197015AC0FC}" srcOrd="1" destOrd="0" presId="urn:microsoft.com/office/officeart/2008/layout/AlternatingPictureBlocks"/>
    <dgm:cxn modelId="{B83E0633-3EFF-40B2-8372-328DA199556C}" type="presParOf" srcId="{0C828A87-41A8-4B52-9B12-B116D868C59B}" destId="{5B423C6E-57A9-473B-871B-CFCB2E2181D1}" srcOrd="5" destOrd="0" presId="urn:microsoft.com/office/officeart/2008/layout/AlternatingPictureBlocks"/>
    <dgm:cxn modelId="{459E8C3D-B4E2-458F-ADCD-AE8903185858}" type="presParOf" srcId="{0C828A87-41A8-4B52-9B12-B116D868C59B}" destId="{EC7A4CEE-0FD7-4AF8-A3ED-832EAC62601A}" srcOrd="6" destOrd="0" presId="urn:microsoft.com/office/officeart/2008/layout/AlternatingPictureBlocks"/>
    <dgm:cxn modelId="{C9CEEE6F-C593-4F7B-9BB9-67296BAE39DC}" type="presParOf" srcId="{EC7A4CEE-0FD7-4AF8-A3ED-832EAC62601A}" destId="{74737A71-BF06-408F-A05E-61551097C628}" srcOrd="0" destOrd="0" presId="urn:microsoft.com/office/officeart/2008/layout/AlternatingPictureBlocks"/>
    <dgm:cxn modelId="{77CE79B2-9418-49F1-BAFC-D5485C5D8C65}" type="presParOf" srcId="{EC7A4CEE-0FD7-4AF8-A3ED-832EAC62601A}" destId="{20595962-3264-4E42-B16E-FFDE1595B34F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AF26EB2-18D0-4AD2-A6F9-F38F515F0DFF}" type="doc">
      <dgm:prSet loTypeId="urn:microsoft.com/office/officeart/2005/8/layout/hierarchy4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9401408B-DB8B-4DC1-AB09-0643333F975D}">
      <dgm:prSet phldrT="[Texto]"/>
      <dgm:spPr/>
      <dgm:t>
        <a:bodyPr/>
        <a:lstStyle/>
        <a:p>
          <a:r>
            <a:rPr lang="es-MX" dirty="0" smtClean="0"/>
            <a:t>Recomendaciones</a:t>
          </a:r>
          <a:endParaRPr lang="es-MX" dirty="0"/>
        </a:p>
      </dgm:t>
    </dgm:pt>
    <dgm:pt modelId="{A57FC345-EC27-46AF-B4ED-2058EEEB9984}" type="parTrans" cxnId="{6E49621B-F212-4BC0-A9E2-C09CBBC70195}">
      <dgm:prSet/>
      <dgm:spPr/>
      <dgm:t>
        <a:bodyPr/>
        <a:lstStyle/>
        <a:p>
          <a:endParaRPr lang="es-MX"/>
        </a:p>
      </dgm:t>
    </dgm:pt>
    <dgm:pt modelId="{A8E6861C-1462-4A67-9657-C8D35ACA7F7F}" type="sibTrans" cxnId="{6E49621B-F212-4BC0-A9E2-C09CBBC70195}">
      <dgm:prSet/>
      <dgm:spPr/>
      <dgm:t>
        <a:bodyPr/>
        <a:lstStyle/>
        <a:p>
          <a:endParaRPr lang="es-MX"/>
        </a:p>
      </dgm:t>
    </dgm:pt>
    <dgm:pt modelId="{19FAF643-5AA0-4F9E-A0CC-3E0DE1E131A2}">
      <dgm:prSet phldrT="[Texto]"/>
      <dgm:spPr/>
      <dgm:t>
        <a:bodyPr/>
        <a:lstStyle/>
        <a:p>
          <a:r>
            <a:rPr lang="es-MX" dirty="0" smtClean="0"/>
            <a:t>Que sea Breve</a:t>
          </a:r>
          <a:endParaRPr lang="es-MX" dirty="0"/>
        </a:p>
      </dgm:t>
    </dgm:pt>
    <dgm:pt modelId="{79AC305E-19EC-4C50-98BD-66C869917787}" type="parTrans" cxnId="{23E09786-2323-4B95-BCCA-F5BE215D2F4D}">
      <dgm:prSet/>
      <dgm:spPr/>
      <dgm:t>
        <a:bodyPr/>
        <a:lstStyle/>
        <a:p>
          <a:endParaRPr lang="es-MX"/>
        </a:p>
      </dgm:t>
    </dgm:pt>
    <dgm:pt modelId="{2A8BDC18-940C-4AA4-A68C-A6337E8D15C1}" type="sibTrans" cxnId="{23E09786-2323-4B95-BCCA-F5BE215D2F4D}">
      <dgm:prSet/>
      <dgm:spPr/>
      <dgm:t>
        <a:bodyPr/>
        <a:lstStyle/>
        <a:p>
          <a:endParaRPr lang="es-MX"/>
        </a:p>
      </dgm:t>
    </dgm:pt>
    <dgm:pt modelId="{E31053DB-ED44-455B-8E98-91B0578AF1BB}">
      <dgm:prSet phldrT="[Texto]"/>
      <dgm:spPr/>
      <dgm:t>
        <a:bodyPr/>
        <a:lstStyle/>
        <a:p>
          <a:r>
            <a:rPr lang="es-MX" dirty="0" smtClean="0"/>
            <a:t>Que sea Claro</a:t>
          </a:r>
          <a:endParaRPr lang="es-MX" dirty="0"/>
        </a:p>
      </dgm:t>
    </dgm:pt>
    <dgm:pt modelId="{0F6B4B2F-6418-458C-92EB-7F2C5D4D54C9}" type="parTrans" cxnId="{C98C45A1-652F-4B9F-9A19-75BDBCE83275}">
      <dgm:prSet/>
      <dgm:spPr/>
      <dgm:t>
        <a:bodyPr/>
        <a:lstStyle/>
        <a:p>
          <a:endParaRPr lang="es-MX"/>
        </a:p>
      </dgm:t>
    </dgm:pt>
    <dgm:pt modelId="{58827DBB-C127-4ACB-BE71-A93AFAAC94AB}" type="sibTrans" cxnId="{C98C45A1-652F-4B9F-9A19-75BDBCE83275}">
      <dgm:prSet/>
      <dgm:spPr/>
      <dgm:t>
        <a:bodyPr/>
        <a:lstStyle/>
        <a:p>
          <a:endParaRPr lang="es-MX"/>
        </a:p>
      </dgm:t>
    </dgm:pt>
    <dgm:pt modelId="{7F07F04D-638E-4B72-8457-5A340633D645}">
      <dgm:prSet phldrT="[Texto]"/>
      <dgm:spPr/>
      <dgm:t>
        <a:bodyPr/>
        <a:lstStyle/>
        <a:p>
          <a:r>
            <a:rPr lang="es-MX" dirty="0" smtClean="0"/>
            <a:t>Que tenga un Formato Atractivo</a:t>
          </a:r>
          <a:endParaRPr lang="es-MX" dirty="0"/>
        </a:p>
      </dgm:t>
    </dgm:pt>
    <dgm:pt modelId="{C45358B7-EF60-43F7-AD93-BAE734FD4163}" type="parTrans" cxnId="{E0FD87A8-62AE-4E96-8F4B-712BBBF4A272}">
      <dgm:prSet/>
      <dgm:spPr/>
      <dgm:t>
        <a:bodyPr/>
        <a:lstStyle/>
        <a:p>
          <a:endParaRPr lang="es-MX"/>
        </a:p>
      </dgm:t>
    </dgm:pt>
    <dgm:pt modelId="{C90F09D6-18E2-4DEA-8BBE-77567B909171}" type="sibTrans" cxnId="{E0FD87A8-62AE-4E96-8F4B-712BBBF4A272}">
      <dgm:prSet/>
      <dgm:spPr/>
      <dgm:t>
        <a:bodyPr/>
        <a:lstStyle/>
        <a:p>
          <a:endParaRPr lang="es-MX"/>
        </a:p>
      </dgm:t>
    </dgm:pt>
    <dgm:pt modelId="{99D3B4EB-34AB-499B-9972-3C15A85BE679}" type="pres">
      <dgm:prSet presAssocID="{7AF26EB2-18D0-4AD2-A6F9-F38F515F0DF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AC5009F-DFB2-46C2-9D74-4DABEE726557}" type="pres">
      <dgm:prSet presAssocID="{9401408B-DB8B-4DC1-AB09-0643333F975D}" presName="vertOne" presStyleCnt="0"/>
      <dgm:spPr/>
    </dgm:pt>
    <dgm:pt modelId="{C0906E89-E2A4-48FF-B48F-6B628786BAB6}" type="pres">
      <dgm:prSet presAssocID="{9401408B-DB8B-4DC1-AB09-0643333F975D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BA51B59-1570-4E57-BAF1-C018DB18AB17}" type="pres">
      <dgm:prSet presAssocID="{9401408B-DB8B-4DC1-AB09-0643333F975D}" presName="parTransOne" presStyleCnt="0"/>
      <dgm:spPr/>
    </dgm:pt>
    <dgm:pt modelId="{003804EA-4F2A-4FC2-9D24-9E99C5A0BBF6}" type="pres">
      <dgm:prSet presAssocID="{9401408B-DB8B-4DC1-AB09-0643333F975D}" presName="horzOne" presStyleCnt="0"/>
      <dgm:spPr/>
    </dgm:pt>
    <dgm:pt modelId="{48C1DD85-CE33-4B0B-8198-CDFEF6455709}" type="pres">
      <dgm:prSet presAssocID="{19FAF643-5AA0-4F9E-A0CC-3E0DE1E131A2}" presName="vertTwo" presStyleCnt="0"/>
      <dgm:spPr/>
    </dgm:pt>
    <dgm:pt modelId="{5CAA7456-B33E-4AF0-9A7D-D4A8FE7AF8AB}" type="pres">
      <dgm:prSet presAssocID="{19FAF643-5AA0-4F9E-A0CC-3E0DE1E131A2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B4F18D8-A97A-4094-9D9C-1B73C6C13EDF}" type="pres">
      <dgm:prSet presAssocID="{19FAF643-5AA0-4F9E-A0CC-3E0DE1E131A2}" presName="horzTwo" presStyleCnt="0"/>
      <dgm:spPr/>
    </dgm:pt>
    <dgm:pt modelId="{789BA3F1-127A-4E45-91B3-1567297BE0FF}" type="pres">
      <dgm:prSet presAssocID="{2A8BDC18-940C-4AA4-A68C-A6337E8D15C1}" presName="sibSpaceTwo" presStyleCnt="0"/>
      <dgm:spPr/>
    </dgm:pt>
    <dgm:pt modelId="{F182AA33-3CA1-4823-B655-C7E3DCF53D70}" type="pres">
      <dgm:prSet presAssocID="{E31053DB-ED44-455B-8E98-91B0578AF1BB}" presName="vertTwo" presStyleCnt="0"/>
      <dgm:spPr/>
    </dgm:pt>
    <dgm:pt modelId="{13A44FC9-A8C8-41DA-9F9A-7220E12B4B89}" type="pres">
      <dgm:prSet presAssocID="{E31053DB-ED44-455B-8E98-91B0578AF1BB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3B04CD2-2EA7-41C8-AC30-0F49CF2762CB}" type="pres">
      <dgm:prSet presAssocID="{E31053DB-ED44-455B-8E98-91B0578AF1BB}" presName="horzTwo" presStyleCnt="0"/>
      <dgm:spPr/>
    </dgm:pt>
    <dgm:pt modelId="{12DCEC28-42FD-4511-AE5A-8999B2A064CE}" type="pres">
      <dgm:prSet presAssocID="{58827DBB-C127-4ACB-BE71-A93AFAAC94AB}" presName="sibSpaceTwo" presStyleCnt="0"/>
      <dgm:spPr/>
    </dgm:pt>
    <dgm:pt modelId="{7722F1CE-F8E7-4577-9A30-53F8AEE134CA}" type="pres">
      <dgm:prSet presAssocID="{7F07F04D-638E-4B72-8457-5A340633D645}" presName="vertTwo" presStyleCnt="0"/>
      <dgm:spPr/>
    </dgm:pt>
    <dgm:pt modelId="{D555A630-376E-4BE2-B7E4-E77F6265E3B8}" type="pres">
      <dgm:prSet presAssocID="{7F07F04D-638E-4B72-8457-5A340633D645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86DE9AD-1A36-4E2B-A73C-FE2160A8DC65}" type="pres">
      <dgm:prSet presAssocID="{7F07F04D-638E-4B72-8457-5A340633D645}" presName="horzTwo" presStyleCnt="0"/>
      <dgm:spPr/>
    </dgm:pt>
  </dgm:ptLst>
  <dgm:cxnLst>
    <dgm:cxn modelId="{C98C45A1-652F-4B9F-9A19-75BDBCE83275}" srcId="{9401408B-DB8B-4DC1-AB09-0643333F975D}" destId="{E31053DB-ED44-455B-8E98-91B0578AF1BB}" srcOrd="1" destOrd="0" parTransId="{0F6B4B2F-6418-458C-92EB-7F2C5D4D54C9}" sibTransId="{58827DBB-C127-4ACB-BE71-A93AFAAC94AB}"/>
    <dgm:cxn modelId="{9BAD7DA1-169F-4D10-BF44-8643339566C3}" type="presOf" srcId="{E31053DB-ED44-455B-8E98-91B0578AF1BB}" destId="{13A44FC9-A8C8-41DA-9F9A-7220E12B4B89}" srcOrd="0" destOrd="0" presId="urn:microsoft.com/office/officeart/2005/8/layout/hierarchy4"/>
    <dgm:cxn modelId="{73F023FE-0DBB-4C47-8479-353EF99AAB41}" type="presOf" srcId="{7F07F04D-638E-4B72-8457-5A340633D645}" destId="{D555A630-376E-4BE2-B7E4-E77F6265E3B8}" srcOrd="0" destOrd="0" presId="urn:microsoft.com/office/officeart/2005/8/layout/hierarchy4"/>
    <dgm:cxn modelId="{F72EA8A6-E45A-430B-9576-AA7E14E879D2}" type="presOf" srcId="{19FAF643-5AA0-4F9E-A0CC-3E0DE1E131A2}" destId="{5CAA7456-B33E-4AF0-9A7D-D4A8FE7AF8AB}" srcOrd="0" destOrd="0" presId="urn:microsoft.com/office/officeart/2005/8/layout/hierarchy4"/>
    <dgm:cxn modelId="{6E49621B-F212-4BC0-A9E2-C09CBBC70195}" srcId="{7AF26EB2-18D0-4AD2-A6F9-F38F515F0DFF}" destId="{9401408B-DB8B-4DC1-AB09-0643333F975D}" srcOrd="0" destOrd="0" parTransId="{A57FC345-EC27-46AF-B4ED-2058EEEB9984}" sibTransId="{A8E6861C-1462-4A67-9657-C8D35ACA7F7F}"/>
    <dgm:cxn modelId="{23E09786-2323-4B95-BCCA-F5BE215D2F4D}" srcId="{9401408B-DB8B-4DC1-AB09-0643333F975D}" destId="{19FAF643-5AA0-4F9E-A0CC-3E0DE1E131A2}" srcOrd="0" destOrd="0" parTransId="{79AC305E-19EC-4C50-98BD-66C869917787}" sibTransId="{2A8BDC18-940C-4AA4-A68C-A6337E8D15C1}"/>
    <dgm:cxn modelId="{9A76E29C-1863-4E58-A089-FD68F02C6321}" type="presOf" srcId="{7AF26EB2-18D0-4AD2-A6F9-F38F515F0DFF}" destId="{99D3B4EB-34AB-499B-9972-3C15A85BE679}" srcOrd="0" destOrd="0" presId="urn:microsoft.com/office/officeart/2005/8/layout/hierarchy4"/>
    <dgm:cxn modelId="{E0FD87A8-62AE-4E96-8F4B-712BBBF4A272}" srcId="{9401408B-DB8B-4DC1-AB09-0643333F975D}" destId="{7F07F04D-638E-4B72-8457-5A340633D645}" srcOrd="2" destOrd="0" parTransId="{C45358B7-EF60-43F7-AD93-BAE734FD4163}" sibTransId="{C90F09D6-18E2-4DEA-8BBE-77567B909171}"/>
    <dgm:cxn modelId="{5BCF3AB2-3B3E-43BF-B7CF-CE6575C7E601}" type="presOf" srcId="{9401408B-DB8B-4DC1-AB09-0643333F975D}" destId="{C0906E89-E2A4-48FF-B48F-6B628786BAB6}" srcOrd="0" destOrd="0" presId="urn:microsoft.com/office/officeart/2005/8/layout/hierarchy4"/>
    <dgm:cxn modelId="{24DA3ACA-DDD1-41BB-887D-DAAB692E0825}" type="presParOf" srcId="{99D3B4EB-34AB-499B-9972-3C15A85BE679}" destId="{7AC5009F-DFB2-46C2-9D74-4DABEE726557}" srcOrd="0" destOrd="0" presId="urn:microsoft.com/office/officeart/2005/8/layout/hierarchy4"/>
    <dgm:cxn modelId="{C7D97825-C946-4384-900C-6457C3F82538}" type="presParOf" srcId="{7AC5009F-DFB2-46C2-9D74-4DABEE726557}" destId="{C0906E89-E2A4-48FF-B48F-6B628786BAB6}" srcOrd="0" destOrd="0" presId="urn:microsoft.com/office/officeart/2005/8/layout/hierarchy4"/>
    <dgm:cxn modelId="{70326B65-A047-4737-8AE0-807BF11FDF32}" type="presParOf" srcId="{7AC5009F-DFB2-46C2-9D74-4DABEE726557}" destId="{3BA51B59-1570-4E57-BAF1-C018DB18AB17}" srcOrd="1" destOrd="0" presId="urn:microsoft.com/office/officeart/2005/8/layout/hierarchy4"/>
    <dgm:cxn modelId="{296EDD5F-8ED3-4C12-8CEB-35AC443D25BE}" type="presParOf" srcId="{7AC5009F-DFB2-46C2-9D74-4DABEE726557}" destId="{003804EA-4F2A-4FC2-9D24-9E99C5A0BBF6}" srcOrd="2" destOrd="0" presId="urn:microsoft.com/office/officeart/2005/8/layout/hierarchy4"/>
    <dgm:cxn modelId="{149C64DB-F3C4-4481-A12F-2AFD56581B3F}" type="presParOf" srcId="{003804EA-4F2A-4FC2-9D24-9E99C5A0BBF6}" destId="{48C1DD85-CE33-4B0B-8198-CDFEF6455709}" srcOrd="0" destOrd="0" presId="urn:microsoft.com/office/officeart/2005/8/layout/hierarchy4"/>
    <dgm:cxn modelId="{BC282074-49D9-4EB0-9750-2B4B45173646}" type="presParOf" srcId="{48C1DD85-CE33-4B0B-8198-CDFEF6455709}" destId="{5CAA7456-B33E-4AF0-9A7D-D4A8FE7AF8AB}" srcOrd="0" destOrd="0" presId="urn:microsoft.com/office/officeart/2005/8/layout/hierarchy4"/>
    <dgm:cxn modelId="{3D2BA69E-A6FC-4AC0-905F-890868281393}" type="presParOf" srcId="{48C1DD85-CE33-4B0B-8198-CDFEF6455709}" destId="{FB4F18D8-A97A-4094-9D9C-1B73C6C13EDF}" srcOrd="1" destOrd="0" presId="urn:microsoft.com/office/officeart/2005/8/layout/hierarchy4"/>
    <dgm:cxn modelId="{76C7C4DD-5611-4839-91E6-10F58864E21A}" type="presParOf" srcId="{003804EA-4F2A-4FC2-9D24-9E99C5A0BBF6}" destId="{789BA3F1-127A-4E45-91B3-1567297BE0FF}" srcOrd="1" destOrd="0" presId="urn:microsoft.com/office/officeart/2005/8/layout/hierarchy4"/>
    <dgm:cxn modelId="{AFD9A48F-AB1D-4E8B-8FDB-8402C0F4E05E}" type="presParOf" srcId="{003804EA-4F2A-4FC2-9D24-9E99C5A0BBF6}" destId="{F182AA33-3CA1-4823-B655-C7E3DCF53D70}" srcOrd="2" destOrd="0" presId="urn:microsoft.com/office/officeart/2005/8/layout/hierarchy4"/>
    <dgm:cxn modelId="{77073ACD-A0F4-4C48-A0FF-7DBD3CC95C8E}" type="presParOf" srcId="{F182AA33-3CA1-4823-B655-C7E3DCF53D70}" destId="{13A44FC9-A8C8-41DA-9F9A-7220E12B4B89}" srcOrd="0" destOrd="0" presId="urn:microsoft.com/office/officeart/2005/8/layout/hierarchy4"/>
    <dgm:cxn modelId="{AA29C9EF-A337-4571-9B43-195775302313}" type="presParOf" srcId="{F182AA33-3CA1-4823-B655-C7E3DCF53D70}" destId="{33B04CD2-2EA7-41C8-AC30-0F49CF2762CB}" srcOrd="1" destOrd="0" presId="urn:microsoft.com/office/officeart/2005/8/layout/hierarchy4"/>
    <dgm:cxn modelId="{E759E9F0-A1A7-418D-8CAA-55CA758996FB}" type="presParOf" srcId="{003804EA-4F2A-4FC2-9D24-9E99C5A0BBF6}" destId="{12DCEC28-42FD-4511-AE5A-8999B2A064CE}" srcOrd="3" destOrd="0" presId="urn:microsoft.com/office/officeart/2005/8/layout/hierarchy4"/>
    <dgm:cxn modelId="{8917BC0F-02C4-4E3E-8C7B-DBEB5F3B6DB8}" type="presParOf" srcId="{003804EA-4F2A-4FC2-9D24-9E99C5A0BBF6}" destId="{7722F1CE-F8E7-4577-9A30-53F8AEE134CA}" srcOrd="4" destOrd="0" presId="urn:microsoft.com/office/officeart/2005/8/layout/hierarchy4"/>
    <dgm:cxn modelId="{80299156-F5AE-4807-842A-EA211E02EFB2}" type="presParOf" srcId="{7722F1CE-F8E7-4577-9A30-53F8AEE134CA}" destId="{D555A630-376E-4BE2-B7E4-E77F6265E3B8}" srcOrd="0" destOrd="0" presId="urn:microsoft.com/office/officeart/2005/8/layout/hierarchy4"/>
    <dgm:cxn modelId="{C8882480-305B-4550-9318-16F49CA56867}" type="presParOf" srcId="{7722F1CE-F8E7-4577-9A30-53F8AEE134CA}" destId="{F86DE9AD-1A36-4E2B-A73C-FE2160A8DC6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5858FC-9702-DC48-A7F8-787DF231C712}">
      <dsp:nvSpPr>
        <dsp:cNvPr id="0" name=""/>
        <dsp:cNvSpPr/>
      </dsp:nvSpPr>
      <dsp:spPr>
        <a:xfrm rot="5400000">
          <a:off x="300345" y="2100779"/>
          <a:ext cx="903486" cy="150338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2E7FA0-8ADC-EE44-8E28-735BC8D668FE}">
      <dsp:nvSpPr>
        <dsp:cNvPr id="0" name=""/>
        <dsp:cNvSpPr/>
      </dsp:nvSpPr>
      <dsp:spPr>
        <a:xfrm>
          <a:off x="149531" y="2549966"/>
          <a:ext cx="1357260" cy="118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Estímulo</a:t>
          </a:r>
          <a:endParaRPr lang="en-US" sz="1900" kern="1200" dirty="0" smtClean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+ Receptor</a:t>
          </a:r>
          <a:endParaRPr lang="en-US" sz="1900" kern="1200" dirty="0"/>
        </a:p>
      </dsp:txBody>
      <dsp:txXfrm>
        <a:off x="149531" y="2549966"/>
        <a:ext cx="1357260" cy="1189718"/>
      </dsp:txXfrm>
    </dsp:sp>
    <dsp:sp modelId="{8011EE6E-9680-6F47-B81D-C4CE89211CE8}">
      <dsp:nvSpPr>
        <dsp:cNvPr id="0" name=""/>
        <dsp:cNvSpPr/>
      </dsp:nvSpPr>
      <dsp:spPr>
        <a:xfrm>
          <a:off x="1250705" y="1990098"/>
          <a:ext cx="256086" cy="25608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668904-D1B7-304D-A904-0EBBC408881D}">
      <dsp:nvSpPr>
        <dsp:cNvPr id="0" name=""/>
        <dsp:cNvSpPr/>
      </dsp:nvSpPr>
      <dsp:spPr>
        <a:xfrm rot="5400000">
          <a:off x="1961898" y="1689626"/>
          <a:ext cx="903486" cy="150338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C819A-8B35-E94C-A9D8-2ED762D9F63C}">
      <dsp:nvSpPr>
        <dsp:cNvPr id="0" name=""/>
        <dsp:cNvSpPr/>
      </dsp:nvSpPr>
      <dsp:spPr>
        <a:xfrm>
          <a:off x="1811083" y="2138813"/>
          <a:ext cx="1357260" cy="118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=</a:t>
          </a:r>
          <a:r>
            <a:rPr lang="en-US" sz="1900" kern="1200" dirty="0" err="1" smtClean="0"/>
            <a:t>Percepción</a:t>
          </a:r>
          <a:endParaRPr lang="en-US" sz="1900" kern="1200" dirty="0" smtClean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+ </a:t>
          </a:r>
          <a:r>
            <a:rPr lang="en-US" sz="1900" kern="1200" dirty="0" err="1" smtClean="0"/>
            <a:t>Mente</a:t>
          </a:r>
          <a:endParaRPr lang="en-US" sz="1900" kern="1200" dirty="0"/>
        </a:p>
      </dsp:txBody>
      <dsp:txXfrm>
        <a:off x="1811083" y="2138813"/>
        <a:ext cx="1357260" cy="1189718"/>
      </dsp:txXfrm>
    </dsp:sp>
    <dsp:sp modelId="{A415D145-3890-1A42-82AE-D1961D0D0DBE}">
      <dsp:nvSpPr>
        <dsp:cNvPr id="0" name=""/>
        <dsp:cNvSpPr/>
      </dsp:nvSpPr>
      <dsp:spPr>
        <a:xfrm>
          <a:off x="2912257" y="1578945"/>
          <a:ext cx="256086" cy="25608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13BD1F-35C6-794B-8B91-CC4C1F223EA0}">
      <dsp:nvSpPr>
        <dsp:cNvPr id="0" name=""/>
        <dsp:cNvSpPr/>
      </dsp:nvSpPr>
      <dsp:spPr>
        <a:xfrm rot="5400000">
          <a:off x="3623450" y="1278473"/>
          <a:ext cx="903486" cy="150338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838EE7-1068-9742-A345-452F38A6B3E9}">
      <dsp:nvSpPr>
        <dsp:cNvPr id="0" name=""/>
        <dsp:cNvSpPr/>
      </dsp:nvSpPr>
      <dsp:spPr>
        <a:xfrm>
          <a:off x="3472636" y="1727660"/>
          <a:ext cx="1357260" cy="118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= </a:t>
          </a:r>
          <a:r>
            <a:rPr lang="en-US" sz="1900" kern="1200" dirty="0" err="1" smtClean="0"/>
            <a:t>Imagen</a:t>
          </a:r>
          <a:endParaRPr lang="en-US" sz="1900" kern="1200" dirty="0" smtClean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+ </a:t>
          </a:r>
          <a:r>
            <a:rPr lang="en-US" sz="1900" kern="1200" dirty="0" err="1" smtClean="0"/>
            <a:t>Opinión</a:t>
          </a:r>
          <a:endParaRPr lang="en-US" sz="1900" kern="1200" dirty="0"/>
        </a:p>
      </dsp:txBody>
      <dsp:txXfrm>
        <a:off x="3472636" y="1727660"/>
        <a:ext cx="1357260" cy="1189718"/>
      </dsp:txXfrm>
    </dsp:sp>
    <dsp:sp modelId="{BF72216D-E284-784A-9765-C9A2F7EE347A}">
      <dsp:nvSpPr>
        <dsp:cNvPr id="0" name=""/>
        <dsp:cNvSpPr/>
      </dsp:nvSpPr>
      <dsp:spPr>
        <a:xfrm>
          <a:off x="4573809" y="1167792"/>
          <a:ext cx="256086" cy="25608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307EFE-1843-AE4F-8926-14F9A3551B24}">
      <dsp:nvSpPr>
        <dsp:cNvPr id="0" name=""/>
        <dsp:cNvSpPr/>
      </dsp:nvSpPr>
      <dsp:spPr>
        <a:xfrm rot="5400000">
          <a:off x="5285002" y="867320"/>
          <a:ext cx="903486" cy="150338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E1D895-3B1C-014B-9BA8-B4507F555100}">
      <dsp:nvSpPr>
        <dsp:cNvPr id="0" name=""/>
        <dsp:cNvSpPr/>
      </dsp:nvSpPr>
      <dsp:spPr>
        <a:xfrm>
          <a:off x="5134188" y="1316507"/>
          <a:ext cx="1357260" cy="118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= </a:t>
          </a:r>
          <a:r>
            <a:rPr lang="en-US" sz="1900" kern="1200" dirty="0" err="1" smtClean="0"/>
            <a:t>Identidad</a:t>
          </a:r>
          <a:endParaRPr lang="en-US" sz="1900" kern="1200" dirty="0" smtClean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+ </a:t>
          </a:r>
          <a:r>
            <a:rPr lang="en-US" sz="1900" kern="1200" dirty="0" err="1" smtClean="0"/>
            <a:t>Tiempo</a:t>
          </a:r>
          <a:endParaRPr lang="en-US" sz="1900" kern="1200" dirty="0" smtClean="0"/>
        </a:p>
      </dsp:txBody>
      <dsp:txXfrm>
        <a:off x="5134188" y="1316507"/>
        <a:ext cx="1357260" cy="1189718"/>
      </dsp:txXfrm>
    </dsp:sp>
    <dsp:sp modelId="{0A221CDE-C8AE-A64A-9F6F-2BFF11A0172E}">
      <dsp:nvSpPr>
        <dsp:cNvPr id="0" name=""/>
        <dsp:cNvSpPr/>
      </dsp:nvSpPr>
      <dsp:spPr>
        <a:xfrm>
          <a:off x="6235362" y="756640"/>
          <a:ext cx="256086" cy="25608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79E7B1-4D92-5C43-8365-CFDCD5CB4609}">
      <dsp:nvSpPr>
        <dsp:cNvPr id="0" name=""/>
        <dsp:cNvSpPr/>
      </dsp:nvSpPr>
      <dsp:spPr>
        <a:xfrm rot="5400000">
          <a:off x="6946555" y="456167"/>
          <a:ext cx="903486" cy="150338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C710BE-2D63-9C42-8B91-153AF1CAFCF4}">
      <dsp:nvSpPr>
        <dsp:cNvPr id="0" name=""/>
        <dsp:cNvSpPr/>
      </dsp:nvSpPr>
      <dsp:spPr>
        <a:xfrm>
          <a:off x="6795740" y="905355"/>
          <a:ext cx="1357260" cy="118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=</a:t>
          </a:r>
          <a:r>
            <a:rPr lang="en-US" sz="1900" kern="1200" dirty="0" err="1" smtClean="0"/>
            <a:t>Reputación</a:t>
          </a:r>
          <a:endParaRPr lang="en-US" sz="1900" kern="1200" dirty="0"/>
        </a:p>
      </dsp:txBody>
      <dsp:txXfrm>
        <a:off x="6795740" y="905355"/>
        <a:ext cx="1357260" cy="1189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145ABE-6ACB-8C4A-85AC-6B6C74C115B9}">
      <dsp:nvSpPr>
        <dsp:cNvPr id="0" name=""/>
        <dsp:cNvSpPr/>
      </dsp:nvSpPr>
      <dsp:spPr>
        <a:xfrm>
          <a:off x="4264832" y="2626162"/>
          <a:ext cx="3340243" cy="386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237"/>
              </a:lnTo>
              <a:lnTo>
                <a:pt x="3340243" y="193237"/>
              </a:lnTo>
              <a:lnTo>
                <a:pt x="3340243" y="386474"/>
              </a:lnTo>
            </a:path>
          </a:pathLst>
        </a:custGeom>
        <a:noFill/>
        <a:ln w="1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387AE8-17EA-E14A-AAF3-4B98D5C25F6B}">
      <dsp:nvSpPr>
        <dsp:cNvPr id="0" name=""/>
        <dsp:cNvSpPr/>
      </dsp:nvSpPr>
      <dsp:spPr>
        <a:xfrm>
          <a:off x="4264832" y="2626162"/>
          <a:ext cx="1113414" cy="386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237"/>
              </a:lnTo>
              <a:lnTo>
                <a:pt x="1113414" y="193237"/>
              </a:lnTo>
              <a:lnTo>
                <a:pt x="1113414" y="386474"/>
              </a:lnTo>
            </a:path>
          </a:pathLst>
        </a:custGeom>
        <a:noFill/>
        <a:ln w="1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1217D1-CF5C-0543-8E03-4043B0AF94EA}">
      <dsp:nvSpPr>
        <dsp:cNvPr id="0" name=""/>
        <dsp:cNvSpPr/>
      </dsp:nvSpPr>
      <dsp:spPr>
        <a:xfrm>
          <a:off x="3151418" y="2626162"/>
          <a:ext cx="1113414" cy="386474"/>
        </a:xfrm>
        <a:custGeom>
          <a:avLst/>
          <a:gdLst/>
          <a:ahLst/>
          <a:cxnLst/>
          <a:rect l="0" t="0" r="0" b="0"/>
          <a:pathLst>
            <a:path>
              <a:moveTo>
                <a:pt x="1113414" y="0"/>
              </a:moveTo>
              <a:lnTo>
                <a:pt x="1113414" y="193237"/>
              </a:lnTo>
              <a:lnTo>
                <a:pt x="0" y="193237"/>
              </a:lnTo>
              <a:lnTo>
                <a:pt x="0" y="386474"/>
              </a:lnTo>
            </a:path>
          </a:pathLst>
        </a:custGeom>
        <a:noFill/>
        <a:ln w="1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331D3-E599-B94B-8B8A-A936B854617A}">
      <dsp:nvSpPr>
        <dsp:cNvPr id="0" name=""/>
        <dsp:cNvSpPr/>
      </dsp:nvSpPr>
      <dsp:spPr>
        <a:xfrm>
          <a:off x="924589" y="2626162"/>
          <a:ext cx="3340243" cy="386474"/>
        </a:xfrm>
        <a:custGeom>
          <a:avLst/>
          <a:gdLst/>
          <a:ahLst/>
          <a:cxnLst/>
          <a:rect l="0" t="0" r="0" b="0"/>
          <a:pathLst>
            <a:path>
              <a:moveTo>
                <a:pt x="3340243" y="0"/>
              </a:moveTo>
              <a:lnTo>
                <a:pt x="3340243" y="193237"/>
              </a:lnTo>
              <a:lnTo>
                <a:pt x="0" y="193237"/>
              </a:lnTo>
              <a:lnTo>
                <a:pt x="0" y="386474"/>
              </a:lnTo>
            </a:path>
          </a:pathLst>
        </a:custGeom>
        <a:noFill/>
        <a:ln w="1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CD5F9D-EF1A-394F-80AC-A3339E86CD3B}">
      <dsp:nvSpPr>
        <dsp:cNvPr id="0" name=""/>
        <dsp:cNvSpPr/>
      </dsp:nvSpPr>
      <dsp:spPr>
        <a:xfrm>
          <a:off x="3344655" y="1705985"/>
          <a:ext cx="1840354" cy="920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Sistema </a:t>
          </a:r>
          <a:r>
            <a:rPr lang="es-ES" sz="2800" kern="1200" dirty="0" smtClean="0"/>
            <a:t>Íntima</a:t>
          </a:r>
          <a:endParaRPr lang="es-ES" sz="2800" kern="1200" dirty="0"/>
        </a:p>
      </dsp:txBody>
      <dsp:txXfrm>
        <a:off x="3344655" y="1705985"/>
        <a:ext cx="1840354" cy="920177"/>
      </dsp:txXfrm>
    </dsp:sp>
    <dsp:sp modelId="{E5CA3BC1-B91F-2D40-895D-82FAFB680A33}">
      <dsp:nvSpPr>
        <dsp:cNvPr id="0" name=""/>
        <dsp:cNvSpPr/>
      </dsp:nvSpPr>
      <dsp:spPr>
        <a:xfrm>
          <a:off x="4412" y="3012637"/>
          <a:ext cx="1840354" cy="920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Investigaci</a:t>
          </a:r>
          <a:r>
            <a:rPr lang="es-ES" sz="2800" kern="1200" dirty="0" smtClean="0"/>
            <a:t>ón</a:t>
          </a:r>
          <a:endParaRPr lang="es-ES" sz="2800" kern="1200" dirty="0"/>
        </a:p>
      </dsp:txBody>
      <dsp:txXfrm>
        <a:off x="4412" y="3012637"/>
        <a:ext cx="1840354" cy="920177"/>
      </dsp:txXfrm>
    </dsp:sp>
    <dsp:sp modelId="{5E706DF3-E44A-FA41-977C-CEA28C5A238B}">
      <dsp:nvSpPr>
        <dsp:cNvPr id="0" name=""/>
        <dsp:cNvSpPr/>
      </dsp:nvSpPr>
      <dsp:spPr>
        <a:xfrm>
          <a:off x="2231240" y="3012637"/>
          <a:ext cx="1840354" cy="920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Diseño</a:t>
          </a:r>
          <a:endParaRPr lang="es-ES" sz="2800" kern="1200" dirty="0"/>
        </a:p>
      </dsp:txBody>
      <dsp:txXfrm>
        <a:off x="2231240" y="3012637"/>
        <a:ext cx="1840354" cy="920177"/>
      </dsp:txXfrm>
    </dsp:sp>
    <dsp:sp modelId="{F90644EB-EC49-AA43-9F0E-F07FF2B0C370}">
      <dsp:nvSpPr>
        <dsp:cNvPr id="0" name=""/>
        <dsp:cNvSpPr/>
      </dsp:nvSpPr>
      <dsp:spPr>
        <a:xfrm>
          <a:off x="4458069" y="3012637"/>
          <a:ext cx="1840354" cy="920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Producci</a:t>
          </a:r>
          <a:r>
            <a:rPr lang="es-ES" sz="2800" kern="1200" dirty="0" smtClean="0"/>
            <a:t>ón</a:t>
          </a:r>
          <a:endParaRPr lang="es-ES" sz="2800" kern="1200" dirty="0"/>
        </a:p>
      </dsp:txBody>
      <dsp:txXfrm>
        <a:off x="4458069" y="3012637"/>
        <a:ext cx="1840354" cy="920177"/>
      </dsp:txXfrm>
    </dsp:sp>
    <dsp:sp modelId="{FA703A01-F360-1948-8D1C-D7C7ACA7FD12}">
      <dsp:nvSpPr>
        <dsp:cNvPr id="0" name=""/>
        <dsp:cNvSpPr/>
      </dsp:nvSpPr>
      <dsp:spPr>
        <a:xfrm>
          <a:off x="6684898" y="3012637"/>
          <a:ext cx="1840354" cy="920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Evaluaci</a:t>
          </a:r>
          <a:r>
            <a:rPr lang="es-ES" sz="2800" kern="1200" dirty="0" smtClean="0"/>
            <a:t>ón</a:t>
          </a:r>
          <a:endParaRPr lang="es-ES" sz="2800" kern="1200" dirty="0"/>
        </a:p>
      </dsp:txBody>
      <dsp:txXfrm>
        <a:off x="6684898" y="3012637"/>
        <a:ext cx="1840354" cy="9201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3EEF6-A96D-487D-8210-29D7F902E06F}">
      <dsp:nvSpPr>
        <dsp:cNvPr id="0" name=""/>
        <dsp:cNvSpPr/>
      </dsp:nvSpPr>
      <dsp:spPr>
        <a:xfrm>
          <a:off x="4911" y="725074"/>
          <a:ext cx="1468130" cy="8808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Evaluación</a:t>
          </a:r>
          <a:endParaRPr lang="es-MX" sz="2000" kern="1200" dirty="0"/>
        </a:p>
      </dsp:txBody>
      <dsp:txXfrm>
        <a:off x="30711" y="750874"/>
        <a:ext cx="1416530" cy="829278"/>
      </dsp:txXfrm>
    </dsp:sp>
    <dsp:sp modelId="{4B6755C6-9760-4533-900F-A00DCE2212A2}">
      <dsp:nvSpPr>
        <dsp:cNvPr id="0" name=""/>
        <dsp:cNvSpPr/>
      </dsp:nvSpPr>
      <dsp:spPr>
        <a:xfrm>
          <a:off x="1619855" y="983465"/>
          <a:ext cx="311243" cy="3640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/>
        </a:p>
      </dsp:txBody>
      <dsp:txXfrm>
        <a:off x="1619855" y="1056284"/>
        <a:ext cx="217870" cy="218458"/>
      </dsp:txXfrm>
    </dsp:sp>
    <dsp:sp modelId="{06F0600B-2482-4F28-9028-F0BCED2A7221}">
      <dsp:nvSpPr>
        <dsp:cNvPr id="0" name=""/>
        <dsp:cNvSpPr/>
      </dsp:nvSpPr>
      <dsp:spPr>
        <a:xfrm>
          <a:off x="2060295" y="725074"/>
          <a:ext cx="1468130" cy="880878"/>
        </a:xfrm>
        <a:prstGeom prst="roundRect">
          <a:avLst>
            <a:gd name="adj" fmla="val 10000"/>
          </a:avLst>
        </a:prstGeom>
        <a:solidFill>
          <a:schemeClr val="accent3">
            <a:hueOff val="-2790486"/>
            <a:satOff val="-15286"/>
            <a:lumOff val="470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Control de Imagen</a:t>
          </a:r>
          <a:endParaRPr lang="es-MX" sz="2000" kern="1200" dirty="0"/>
        </a:p>
      </dsp:txBody>
      <dsp:txXfrm>
        <a:off x="2086095" y="750874"/>
        <a:ext cx="1416530" cy="829278"/>
      </dsp:txXfrm>
    </dsp:sp>
    <dsp:sp modelId="{D929974E-DDFF-45D6-8BBC-9208A1955962}">
      <dsp:nvSpPr>
        <dsp:cNvPr id="0" name=""/>
        <dsp:cNvSpPr/>
      </dsp:nvSpPr>
      <dsp:spPr>
        <a:xfrm>
          <a:off x="3675238" y="983465"/>
          <a:ext cx="311243" cy="3640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5580973"/>
            <a:satOff val="-30571"/>
            <a:lumOff val="941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/>
        </a:p>
      </dsp:txBody>
      <dsp:txXfrm>
        <a:off x="3675238" y="1056284"/>
        <a:ext cx="217870" cy="218458"/>
      </dsp:txXfrm>
    </dsp:sp>
    <dsp:sp modelId="{77E03B6C-7C42-4CD3-BF81-1653BC765E4B}">
      <dsp:nvSpPr>
        <dsp:cNvPr id="0" name=""/>
        <dsp:cNvSpPr/>
      </dsp:nvSpPr>
      <dsp:spPr>
        <a:xfrm>
          <a:off x="4115678" y="725074"/>
          <a:ext cx="1468130" cy="880878"/>
        </a:xfrm>
        <a:prstGeom prst="roundRect">
          <a:avLst>
            <a:gd name="adj" fmla="val 10000"/>
          </a:avLst>
        </a:prstGeom>
        <a:solidFill>
          <a:schemeClr val="accent3">
            <a:hueOff val="-5580973"/>
            <a:satOff val="-30571"/>
            <a:lumOff val="941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Seguimiento</a:t>
          </a:r>
          <a:endParaRPr lang="es-MX" sz="2000" kern="1200" dirty="0"/>
        </a:p>
      </dsp:txBody>
      <dsp:txXfrm>
        <a:off x="4141478" y="750874"/>
        <a:ext cx="1416530" cy="8292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376BC-ADEF-45AD-955E-5EE8EF325F70}">
      <dsp:nvSpPr>
        <dsp:cNvPr id="0" name=""/>
        <dsp:cNvSpPr/>
      </dsp:nvSpPr>
      <dsp:spPr>
        <a:xfrm>
          <a:off x="1546594" y="66"/>
          <a:ext cx="1367974" cy="88918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Investigación</a:t>
          </a:r>
          <a:endParaRPr lang="es-MX" sz="1800" kern="1200" dirty="0"/>
        </a:p>
      </dsp:txBody>
      <dsp:txXfrm>
        <a:off x="1590000" y="43472"/>
        <a:ext cx="1281162" cy="802371"/>
      </dsp:txXfrm>
    </dsp:sp>
    <dsp:sp modelId="{9E5D4CC6-1034-4585-B829-555A4D6CF6E4}">
      <dsp:nvSpPr>
        <dsp:cNvPr id="0" name=""/>
        <dsp:cNvSpPr/>
      </dsp:nvSpPr>
      <dsp:spPr>
        <a:xfrm>
          <a:off x="761003" y="444658"/>
          <a:ext cx="2939156" cy="2939156"/>
        </a:xfrm>
        <a:custGeom>
          <a:avLst/>
          <a:gdLst/>
          <a:ahLst/>
          <a:cxnLst/>
          <a:rect l="0" t="0" r="0" b="0"/>
          <a:pathLst>
            <a:path>
              <a:moveTo>
                <a:pt x="2342567" y="287398"/>
              </a:moveTo>
              <a:arcTo wR="1469578" hR="1469578" stAng="18386657" swAng="1634396"/>
            </a:path>
          </a:pathLst>
        </a:custGeom>
        <a:noFill/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089BD0-B8DB-40FD-9008-BC5B32F7AF92}">
      <dsp:nvSpPr>
        <dsp:cNvPr id="0" name=""/>
        <dsp:cNvSpPr/>
      </dsp:nvSpPr>
      <dsp:spPr>
        <a:xfrm>
          <a:off x="3016173" y="1469644"/>
          <a:ext cx="1367974" cy="889183"/>
        </a:xfrm>
        <a:prstGeom prst="roundRect">
          <a:avLst/>
        </a:prstGeom>
        <a:solidFill>
          <a:schemeClr val="accent2">
            <a:hueOff val="-3022401"/>
            <a:satOff val="1745"/>
            <a:lumOff val="-320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Diseño</a:t>
          </a:r>
          <a:endParaRPr lang="es-MX" sz="1800" kern="1200" dirty="0"/>
        </a:p>
      </dsp:txBody>
      <dsp:txXfrm>
        <a:off x="3059579" y="1513050"/>
        <a:ext cx="1281162" cy="802371"/>
      </dsp:txXfrm>
    </dsp:sp>
    <dsp:sp modelId="{C0B8D24B-7888-4274-89B8-99DB6EC97A47}">
      <dsp:nvSpPr>
        <dsp:cNvPr id="0" name=""/>
        <dsp:cNvSpPr/>
      </dsp:nvSpPr>
      <dsp:spPr>
        <a:xfrm>
          <a:off x="761003" y="444658"/>
          <a:ext cx="2939156" cy="2939156"/>
        </a:xfrm>
        <a:custGeom>
          <a:avLst/>
          <a:gdLst/>
          <a:ahLst/>
          <a:cxnLst/>
          <a:rect l="0" t="0" r="0" b="0"/>
          <a:pathLst>
            <a:path>
              <a:moveTo>
                <a:pt x="2786855" y="2121068"/>
              </a:moveTo>
              <a:arcTo wR="1469578" hR="1469578" stAng="1578948" swAng="1634396"/>
            </a:path>
          </a:pathLst>
        </a:custGeom>
        <a:noFill/>
        <a:ln w="10000" cap="flat" cmpd="sng" algn="ctr">
          <a:solidFill>
            <a:schemeClr val="accent2">
              <a:hueOff val="-3022401"/>
              <a:satOff val="1745"/>
              <a:lumOff val="-3202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9A674C-82BF-4EE8-A9B6-C02DEE00EF1D}">
      <dsp:nvSpPr>
        <dsp:cNvPr id="0" name=""/>
        <dsp:cNvSpPr/>
      </dsp:nvSpPr>
      <dsp:spPr>
        <a:xfrm>
          <a:off x="1546594" y="2939222"/>
          <a:ext cx="1367974" cy="889183"/>
        </a:xfrm>
        <a:prstGeom prst="roundRect">
          <a:avLst/>
        </a:prstGeom>
        <a:solidFill>
          <a:schemeClr val="accent2">
            <a:hueOff val="-6044802"/>
            <a:satOff val="3491"/>
            <a:lumOff val="-6405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Producción</a:t>
          </a:r>
          <a:endParaRPr lang="es-MX" sz="1800" kern="1200" dirty="0"/>
        </a:p>
      </dsp:txBody>
      <dsp:txXfrm>
        <a:off x="1590000" y="2982628"/>
        <a:ext cx="1281162" cy="802371"/>
      </dsp:txXfrm>
    </dsp:sp>
    <dsp:sp modelId="{FA0DED99-54A8-4F01-A48B-3A584787A745}">
      <dsp:nvSpPr>
        <dsp:cNvPr id="0" name=""/>
        <dsp:cNvSpPr/>
      </dsp:nvSpPr>
      <dsp:spPr>
        <a:xfrm>
          <a:off x="761003" y="444658"/>
          <a:ext cx="2939156" cy="2939156"/>
        </a:xfrm>
        <a:custGeom>
          <a:avLst/>
          <a:gdLst/>
          <a:ahLst/>
          <a:cxnLst/>
          <a:rect l="0" t="0" r="0" b="0"/>
          <a:pathLst>
            <a:path>
              <a:moveTo>
                <a:pt x="596588" y="2651758"/>
              </a:moveTo>
              <a:arcTo wR="1469578" hR="1469578" stAng="7586657" swAng="1634396"/>
            </a:path>
          </a:pathLst>
        </a:custGeom>
        <a:noFill/>
        <a:ln w="10000" cap="flat" cmpd="sng" algn="ctr">
          <a:solidFill>
            <a:schemeClr val="accent2">
              <a:hueOff val="-6044802"/>
              <a:satOff val="3491"/>
              <a:lumOff val="-6405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E831F3-FC2F-4F99-8B16-EC174E496529}">
      <dsp:nvSpPr>
        <dsp:cNvPr id="0" name=""/>
        <dsp:cNvSpPr/>
      </dsp:nvSpPr>
      <dsp:spPr>
        <a:xfrm>
          <a:off x="77016" y="1469644"/>
          <a:ext cx="1367974" cy="889183"/>
        </a:xfrm>
        <a:prstGeom prst="roundRect">
          <a:avLst/>
        </a:prstGeom>
        <a:solidFill>
          <a:schemeClr val="accent2">
            <a:hueOff val="-9067202"/>
            <a:satOff val="5236"/>
            <a:lumOff val="-960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Evaluación</a:t>
          </a:r>
          <a:endParaRPr lang="es-MX" sz="1800" kern="1200" dirty="0"/>
        </a:p>
      </dsp:txBody>
      <dsp:txXfrm>
        <a:off x="120422" y="1513050"/>
        <a:ext cx="1281162" cy="802371"/>
      </dsp:txXfrm>
    </dsp:sp>
    <dsp:sp modelId="{556DBD34-92C5-4101-90F7-33918F08AFF4}">
      <dsp:nvSpPr>
        <dsp:cNvPr id="0" name=""/>
        <dsp:cNvSpPr/>
      </dsp:nvSpPr>
      <dsp:spPr>
        <a:xfrm>
          <a:off x="761003" y="444658"/>
          <a:ext cx="2939156" cy="2939156"/>
        </a:xfrm>
        <a:custGeom>
          <a:avLst/>
          <a:gdLst/>
          <a:ahLst/>
          <a:cxnLst/>
          <a:rect l="0" t="0" r="0" b="0"/>
          <a:pathLst>
            <a:path>
              <a:moveTo>
                <a:pt x="152300" y="818087"/>
              </a:moveTo>
              <a:arcTo wR="1469578" hR="1469578" stAng="12378948" swAng="1634396"/>
            </a:path>
          </a:pathLst>
        </a:custGeom>
        <a:noFill/>
        <a:ln w="10000" cap="flat" cmpd="sng" algn="ctr">
          <a:solidFill>
            <a:schemeClr val="accent2">
              <a:hueOff val="-9067202"/>
              <a:satOff val="5236"/>
              <a:lumOff val="-9607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E57B9-54D8-43FD-8C9D-195088CD8F2B}">
      <dsp:nvSpPr>
        <dsp:cNvPr id="0" name=""/>
        <dsp:cNvSpPr/>
      </dsp:nvSpPr>
      <dsp:spPr>
        <a:xfrm>
          <a:off x="935" y="1325"/>
          <a:ext cx="8151528" cy="14027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6100" kern="1200" dirty="0" smtClean="0"/>
            <a:t>Imagen Pública</a:t>
          </a:r>
          <a:endParaRPr lang="es-MX" sz="6100" kern="1200" dirty="0"/>
        </a:p>
      </dsp:txBody>
      <dsp:txXfrm>
        <a:off x="42020" y="42410"/>
        <a:ext cx="8069358" cy="1320572"/>
      </dsp:txXfrm>
    </dsp:sp>
    <dsp:sp modelId="{14CEA0E5-BD03-4973-B23F-238F3A64BCC0}">
      <dsp:nvSpPr>
        <dsp:cNvPr id="0" name=""/>
        <dsp:cNvSpPr/>
      </dsp:nvSpPr>
      <dsp:spPr>
        <a:xfrm>
          <a:off x="935" y="1546528"/>
          <a:ext cx="4021003" cy="14027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700" kern="1200" dirty="0" smtClean="0"/>
            <a:t>Imagen Personal</a:t>
          </a:r>
          <a:endParaRPr lang="es-MX" sz="3700" kern="1200" dirty="0"/>
        </a:p>
      </dsp:txBody>
      <dsp:txXfrm>
        <a:off x="42020" y="1587613"/>
        <a:ext cx="3938833" cy="1320572"/>
      </dsp:txXfrm>
    </dsp:sp>
    <dsp:sp modelId="{BC845D2D-11BB-4CA3-916F-069B91DB7BFC}">
      <dsp:nvSpPr>
        <dsp:cNvPr id="0" name=""/>
        <dsp:cNvSpPr/>
      </dsp:nvSpPr>
      <dsp:spPr>
        <a:xfrm>
          <a:off x="935" y="3091732"/>
          <a:ext cx="1303827" cy="14027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smtClean="0"/>
            <a:t>Imagen Física</a:t>
          </a:r>
          <a:endParaRPr lang="es-MX" sz="1900" kern="1200" dirty="0"/>
        </a:p>
      </dsp:txBody>
      <dsp:txXfrm>
        <a:off x="39123" y="3129920"/>
        <a:ext cx="1227451" cy="1326366"/>
      </dsp:txXfrm>
    </dsp:sp>
    <dsp:sp modelId="{2344D628-CAFC-453E-9CD4-DF874F45D545}">
      <dsp:nvSpPr>
        <dsp:cNvPr id="0" name=""/>
        <dsp:cNvSpPr/>
      </dsp:nvSpPr>
      <dsp:spPr>
        <a:xfrm>
          <a:off x="1359523" y="3091732"/>
          <a:ext cx="1303827" cy="14027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smtClean="0"/>
            <a:t>Imagen Profesional</a:t>
          </a:r>
          <a:endParaRPr lang="es-MX" sz="1900" kern="1200" dirty="0" smtClean="0"/>
        </a:p>
      </dsp:txBody>
      <dsp:txXfrm>
        <a:off x="1397711" y="3129920"/>
        <a:ext cx="1227451" cy="1326366"/>
      </dsp:txXfrm>
    </dsp:sp>
    <dsp:sp modelId="{94ED32DC-FEA6-478B-8797-90306C22E243}">
      <dsp:nvSpPr>
        <dsp:cNvPr id="0" name=""/>
        <dsp:cNvSpPr/>
      </dsp:nvSpPr>
      <dsp:spPr>
        <a:xfrm>
          <a:off x="2718111" y="3091732"/>
          <a:ext cx="1303827" cy="14027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smtClean="0"/>
            <a:t>Imagen Verbal</a:t>
          </a:r>
          <a:endParaRPr lang="es-MX" sz="1900" kern="1200" dirty="0" smtClean="0"/>
        </a:p>
      </dsp:txBody>
      <dsp:txXfrm>
        <a:off x="2756299" y="3129920"/>
        <a:ext cx="1227451" cy="1326366"/>
      </dsp:txXfrm>
    </dsp:sp>
    <dsp:sp modelId="{684D41A1-BAAD-4678-BE45-AADDD392578D}">
      <dsp:nvSpPr>
        <dsp:cNvPr id="0" name=""/>
        <dsp:cNvSpPr/>
      </dsp:nvSpPr>
      <dsp:spPr>
        <a:xfrm>
          <a:off x="4131460" y="1546528"/>
          <a:ext cx="4021003" cy="14027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700" kern="1200" dirty="0" smtClean="0"/>
            <a:t>Imagen Institucional</a:t>
          </a:r>
          <a:endParaRPr lang="es-MX" sz="3700" kern="1200" dirty="0"/>
        </a:p>
      </dsp:txBody>
      <dsp:txXfrm>
        <a:off x="4172545" y="1587613"/>
        <a:ext cx="3938833" cy="1320572"/>
      </dsp:txXfrm>
    </dsp:sp>
    <dsp:sp modelId="{6CE0B46E-9D1A-4158-962C-51AB833F1DCE}">
      <dsp:nvSpPr>
        <dsp:cNvPr id="0" name=""/>
        <dsp:cNvSpPr/>
      </dsp:nvSpPr>
      <dsp:spPr>
        <a:xfrm>
          <a:off x="4131460" y="3091732"/>
          <a:ext cx="1303827" cy="14027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Imagen Visual</a:t>
          </a:r>
          <a:endParaRPr lang="es-MX" sz="1900" kern="1200" dirty="0"/>
        </a:p>
      </dsp:txBody>
      <dsp:txXfrm>
        <a:off x="4169648" y="3129920"/>
        <a:ext cx="1227451" cy="1326366"/>
      </dsp:txXfrm>
    </dsp:sp>
    <dsp:sp modelId="{D1169F83-2371-495F-82B2-9D21987192BF}">
      <dsp:nvSpPr>
        <dsp:cNvPr id="0" name=""/>
        <dsp:cNvSpPr/>
      </dsp:nvSpPr>
      <dsp:spPr>
        <a:xfrm>
          <a:off x="5490048" y="3091732"/>
          <a:ext cx="1303827" cy="14027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Imagen Audiovisual</a:t>
          </a:r>
        </a:p>
      </dsp:txBody>
      <dsp:txXfrm>
        <a:off x="5528236" y="3129920"/>
        <a:ext cx="1227451" cy="1326366"/>
      </dsp:txXfrm>
    </dsp:sp>
    <dsp:sp modelId="{1615B24F-FE29-4AE1-8332-200CC066F430}">
      <dsp:nvSpPr>
        <dsp:cNvPr id="0" name=""/>
        <dsp:cNvSpPr/>
      </dsp:nvSpPr>
      <dsp:spPr>
        <a:xfrm>
          <a:off x="6848637" y="3091732"/>
          <a:ext cx="1303827" cy="14027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Imagen Ambiental</a:t>
          </a:r>
          <a:endParaRPr lang="es-MX" sz="1900" kern="1200" dirty="0"/>
        </a:p>
      </dsp:txBody>
      <dsp:txXfrm>
        <a:off x="6886825" y="3129920"/>
        <a:ext cx="1227451" cy="13263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CA572-B1D9-4986-8E47-FC19EA512CFA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F23337-EE75-4A19-B4F6-61805CA94A32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2DFD781-FE7E-48E9-B627-3D80FFDDDC3B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b="0" kern="1200" dirty="0" smtClean="0"/>
            <a:t>Personaje</a:t>
          </a:r>
          <a:endParaRPr lang="es-MX" sz="2700" b="0" kern="1200" dirty="0"/>
        </a:p>
      </dsp:txBody>
      <dsp:txXfrm>
        <a:off x="1524000" y="3276600"/>
        <a:ext cx="3048000" cy="762000"/>
      </dsp:txXfrm>
    </dsp:sp>
    <dsp:sp modelId="{B34CDD71-6C82-4CD0-9D41-8F27C1E755E6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Estilo </a:t>
          </a:r>
          <a:endParaRPr lang="es-MX" sz="1200" kern="1200" dirty="0"/>
        </a:p>
      </dsp:txBody>
      <dsp:txXfrm>
        <a:off x="2763268" y="1558292"/>
        <a:ext cx="808224" cy="808224"/>
      </dsp:txXfrm>
    </dsp:sp>
    <dsp:sp modelId="{AC29C6FA-1A9C-4979-9771-AA77C771F358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Información de Investigación Externa</a:t>
          </a:r>
          <a:endParaRPr lang="es-MX" sz="1200" kern="1200" dirty="0"/>
        </a:p>
      </dsp:txBody>
      <dsp:txXfrm>
        <a:off x="1945388" y="700787"/>
        <a:ext cx="808224" cy="808224"/>
      </dsp:txXfrm>
    </dsp:sp>
    <dsp:sp modelId="{DFCD7679-4CBE-47DD-BFE6-243593325722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Información Entrevista</a:t>
          </a:r>
          <a:endParaRPr lang="es-MX" sz="1200" kern="1200" dirty="0"/>
        </a:p>
      </dsp:txBody>
      <dsp:txXfrm>
        <a:off x="3113788" y="424435"/>
        <a:ext cx="808224" cy="808224"/>
      </dsp:txXfrm>
    </dsp:sp>
    <dsp:sp modelId="{F0C4ED45-2BA5-40B6-BDCD-B6FC03693451}">
      <dsp:nvSpPr>
        <dsp:cNvPr id="0" name=""/>
        <dsp:cNvSpPr/>
      </dsp:nvSpPr>
      <dsp:spPr>
        <a:xfrm>
          <a:off x="1223807" y="0"/>
          <a:ext cx="3556000" cy="28448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902455-D3D4-416A-87C8-4969EBB6A90F}">
      <dsp:nvSpPr>
        <dsp:cNvPr id="0" name=""/>
        <dsp:cNvSpPr/>
      </dsp:nvSpPr>
      <dsp:spPr>
        <a:xfrm>
          <a:off x="2540972" y="726"/>
          <a:ext cx="1998285" cy="9037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Clasificación </a:t>
          </a:r>
        </a:p>
      </dsp:txBody>
      <dsp:txXfrm>
        <a:off x="2540972" y="726"/>
        <a:ext cx="1998285" cy="903792"/>
      </dsp:txXfrm>
    </dsp:sp>
    <dsp:sp modelId="{D8F419C4-DD06-42C9-810D-E61F7F57FCB0}">
      <dsp:nvSpPr>
        <dsp:cNvPr id="0" name=""/>
        <dsp:cNvSpPr/>
      </dsp:nvSpPr>
      <dsp:spPr>
        <a:xfrm>
          <a:off x="1556742" y="726"/>
          <a:ext cx="894754" cy="90379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74D756C-DA97-405E-91EE-CF42641548B6}">
      <dsp:nvSpPr>
        <dsp:cNvPr id="0" name=""/>
        <dsp:cNvSpPr/>
      </dsp:nvSpPr>
      <dsp:spPr>
        <a:xfrm>
          <a:off x="1556742" y="1053644"/>
          <a:ext cx="1998285" cy="9037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Natural</a:t>
          </a:r>
        </a:p>
      </dsp:txBody>
      <dsp:txXfrm>
        <a:off x="1556742" y="1053644"/>
        <a:ext cx="1998285" cy="903792"/>
      </dsp:txXfrm>
    </dsp:sp>
    <dsp:sp modelId="{A2BBFF22-5D35-4D47-B9F0-BFF3A1E83D05}">
      <dsp:nvSpPr>
        <dsp:cNvPr id="0" name=""/>
        <dsp:cNvSpPr/>
      </dsp:nvSpPr>
      <dsp:spPr>
        <a:xfrm>
          <a:off x="3644503" y="1053644"/>
          <a:ext cx="894754" cy="903792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DAF8508-B6F3-4201-B750-3D9361F015D8}">
      <dsp:nvSpPr>
        <dsp:cNvPr id="0" name=""/>
        <dsp:cNvSpPr/>
      </dsp:nvSpPr>
      <dsp:spPr>
        <a:xfrm>
          <a:off x="2540972" y="2106562"/>
          <a:ext cx="1998285" cy="90379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Tradicional</a:t>
          </a:r>
          <a:endParaRPr lang="es-MX" sz="2800" kern="1200" dirty="0"/>
        </a:p>
      </dsp:txBody>
      <dsp:txXfrm>
        <a:off x="2540972" y="2106562"/>
        <a:ext cx="1998285" cy="903792"/>
      </dsp:txXfrm>
    </dsp:sp>
    <dsp:sp modelId="{CA925950-A37F-480A-BC5A-E7AA179DBB74}">
      <dsp:nvSpPr>
        <dsp:cNvPr id="0" name=""/>
        <dsp:cNvSpPr/>
      </dsp:nvSpPr>
      <dsp:spPr>
        <a:xfrm>
          <a:off x="1556742" y="2106562"/>
          <a:ext cx="894754" cy="903792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475655D-D986-4694-9CE8-D20CEAB56A7F}">
      <dsp:nvSpPr>
        <dsp:cNvPr id="0" name=""/>
        <dsp:cNvSpPr/>
      </dsp:nvSpPr>
      <dsp:spPr>
        <a:xfrm>
          <a:off x="1556742" y="3159481"/>
          <a:ext cx="1998285" cy="9037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Elegante</a:t>
          </a:r>
          <a:endParaRPr lang="es-MX" sz="2800" kern="1200" dirty="0"/>
        </a:p>
      </dsp:txBody>
      <dsp:txXfrm>
        <a:off x="1556742" y="3159481"/>
        <a:ext cx="1998285" cy="903792"/>
      </dsp:txXfrm>
    </dsp:sp>
    <dsp:sp modelId="{A057E3D8-592C-44BB-916C-BB2D58694242}">
      <dsp:nvSpPr>
        <dsp:cNvPr id="0" name=""/>
        <dsp:cNvSpPr/>
      </dsp:nvSpPr>
      <dsp:spPr>
        <a:xfrm>
          <a:off x="3644503" y="3159481"/>
          <a:ext cx="894754" cy="903792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C43404-1B1B-470D-B10B-572F1953ED87}">
      <dsp:nvSpPr>
        <dsp:cNvPr id="0" name=""/>
        <dsp:cNvSpPr/>
      </dsp:nvSpPr>
      <dsp:spPr>
        <a:xfrm>
          <a:off x="2540972" y="726"/>
          <a:ext cx="1998285" cy="9037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Romántico</a:t>
          </a:r>
          <a:endParaRPr lang="es-MX" sz="3300" kern="1200" dirty="0"/>
        </a:p>
      </dsp:txBody>
      <dsp:txXfrm>
        <a:off x="2540972" y="726"/>
        <a:ext cx="1998285" cy="903792"/>
      </dsp:txXfrm>
    </dsp:sp>
    <dsp:sp modelId="{8D4271DC-A72F-44C1-B7F3-65DD578D2AAA}">
      <dsp:nvSpPr>
        <dsp:cNvPr id="0" name=""/>
        <dsp:cNvSpPr/>
      </dsp:nvSpPr>
      <dsp:spPr>
        <a:xfrm>
          <a:off x="1556742" y="726"/>
          <a:ext cx="894754" cy="90379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F6EFED0-48A8-4DC4-9A32-E7A49356478B}">
      <dsp:nvSpPr>
        <dsp:cNvPr id="0" name=""/>
        <dsp:cNvSpPr/>
      </dsp:nvSpPr>
      <dsp:spPr>
        <a:xfrm>
          <a:off x="1556742" y="1053644"/>
          <a:ext cx="1998285" cy="903792"/>
        </a:xfrm>
        <a:prstGeom prst="rect">
          <a:avLst/>
        </a:prstGeom>
        <a:solidFill>
          <a:schemeClr val="accent5">
            <a:hueOff val="-4673100"/>
            <a:satOff val="6871"/>
            <a:lumOff val="588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Creativo</a:t>
          </a:r>
          <a:endParaRPr lang="es-MX" sz="3300" kern="1200" dirty="0"/>
        </a:p>
      </dsp:txBody>
      <dsp:txXfrm>
        <a:off x="1556742" y="1053644"/>
        <a:ext cx="1998285" cy="903792"/>
      </dsp:txXfrm>
    </dsp:sp>
    <dsp:sp modelId="{892DB28C-911A-45DD-9CD4-EC8EFD568099}">
      <dsp:nvSpPr>
        <dsp:cNvPr id="0" name=""/>
        <dsp:cNvSpPr/>
      </dsp:nvSpPr>
      <dsp:spPr>
        <a:xfrm>
          <a:off x="3644503" y="1053644"/>
          <a:ext cx="894754" cy="903792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AC8C62B-90BE-4E8E-BFEF-44A5CE44D3C9}">
      <dsp:nvSpPr>
        <dsp:cNvPr id="0" name=""/>
        <dsp:cNvSpPr/>
      </dsp:nvSpPr>
      <dsp:spPr>
        <a:xfrm>
          <a:off x="2540972" y="2106562"/>
          <a:ext cx="1998285" cy="903792"/>
        </a:xfrm>
        <a:prstGeom prst="rect">
          <a:avLst/>
        </a:prstGeom>
        <a:solidFill>
          <a:schemeClr val="accent5">
            <a:hueOff val="-9346200"/>
            <a:satOff val="13742"/>
            <a:lumOff val="11765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Seductor </a:t>
          </a:r>
          <a:endParaRPr lang="es-MX" sz="3300" kern="1200" dirty="0"/>
        </a:p>
      </dsp:txBody>
      <dsp:txXfrm>
        <a:off x="2540972" y="2106562"/>
        <a:ext cx="1998285" cy="903792"/>
      </dsp:txXfrm>
    </dsp:sp>
    <dsp:sp modelId="{E479C0D8-8325-4A11-B608-E197015AC0FC}">
      <dsp:nvSpPr>
        <dsp:cNvPr id="0" name=""/>
        <dsp:cNvSpPr/>
      </dsp:nvSpPr>
      <dsp:spPr>
        <a:xfrm>
          <a:off x="1556742" y="2106562"/>
          <a:ext cx="894754" cy="903792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737A71-BF06-408F-A05E-61551097C628}">
      <dsp:nvSpPr>
        <dsp:cNvPr id="0" name=""/>
        <dsp:cNvSpPr/>
      </dsp:nvSpPr>
      <dsp:spPr>
        <a:xfrm>
          <a:off x="1556742" y="3159481"/>
          <a:ext cx="1998285" cy="903792"/>
        </a:xfrm>
        <a:prstGeom prst="rect">
          <a:avLst/>
        </a:prstGeom>
        <a:solidFill>
          <a:schemeClr val="accent5">
            <a:hueOff val="-14019300"/>
            <a:satOff val="20613"/>
            <a:lumOff val="1764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300" kern="1200" dirty="0" smtClean="0"/>
            <a:t>Dramático</a:t>
          </a:r>
          <a:endParaRPr lang="es-MX" sz="3300" kern="1200" dirty="0"/>
        </a:p>
      </dsp:txBody>
      <dsp:txXfrm>
        <a:off x="1556742" y="3159481"/>
        <a:ext cx="1998285" cy="903792"/>
      </dsp:txXfrm>
    </dsp:sp>
    <dsp:sp modelId="{20595962-3264-4E42-B16E-FFDE1595B34F}">
      <dsp:nvSpPr>
        <dsp:cNvPr id="0" name=""/>
        <dsp:cNvSpPr/>
      </dsp:nvSpPr>
      <dsp:spPr>
        <a:xfrm>
          <a:off x="3644503" y="3159481"/>
          <a:ext cx="894754" cy="903792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06E89-E2A4-48FF-B48F-6B628786BAB6}">
      <dsp:nvSpPr>
        <dsp:cNvPr id="0" name=""/>
        <dsp:cNvSpPr/>
      </dsp:nvSpPr>
      <dsp:spPr>
        <a:xfrm>
          <a:off x="2190" y="1500"/>
          <a:ext cx="6091618" cy="19486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6100" kern="1200" dirty="0" smtClean="0"/>
            <a:t>Recomendaciones</a:t>
          </a:r>
          <a:endParaRPr lang="es-MX" sz="6100" kern="1200" dirty="0"/>
        </a:p>
      </dsp:txBody>
      <dsp:txXfrm>
        <a:off x="59264" y="58574"/>
        <a:ext cx="5977470" cy="1834508"/>
      </dsp:txXfrm>
    </dsp:sp>
    <dsp:sp modelId="{5CAA7456-B33E-4AF0-9A7D-D4A8FE7AF8AB}">
      <dsp:nvSpPr>
        <dsp:cNvPr id="0" name=""/>
        <dsp:cNvSpPr/>
      </dsp:nvSpPr>
      <dsp:spPr>
        <a:xfrm>
          <a:off x="2190" y="2113843"/>
          <a:ext cx="1922859" cy="19486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Que sea Breve</a:t>
          </a:r>
          <a:endParaRPr lang="es-MX" sz="2900" kern="1200" dirty="0"/>
        </a:p>
      </dsp:txBody>
      <dsp:txXfrm>
        <a:off x="58509" y="2170162"/>
        <a:ext cx="1810221" cy="1836018"/>
      </dsp:txXfrm>
    </dsp:sp>
    <dsp:sp modelId="{13A44FC9-A8C8-41DA-9F9A-7220E12B4B89}">
      <dsp:nvSpPr>
        <dsp:cNvPr id="0" name=""/>
        <dsp:cNvSpPr/>
      </dsp:nvSpPr>
      <dsp:spPr>
        <a:xfrm>
          <a:off x="2086570" y="2113843"/>
          <a:ext cx="1922859" cy="19486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Que sea Claro</a:t>
          </a:r>
          <a:endParaRPr lang="es-MX" sz="2900" kern="1200" dirty="0"/>
        </a:p>
      </dsp:txBody>
      <dsp:txXfrm>
        <a:off x="2142889" y="2170162"/>
        <a:ext cx="1810221" cy="1836018"/>
      </dsp:txXfrm>
    </dsp:sp>
    <dsp:sp modelId="{D555A630-376E-4BE2-B7E4-E77F6265E3B8}">
      <dsp:nvSpPr>
        <dsp:cNvPr id="0" name=""/>
        <dsp:cNvSpPr/>
      </dsp:nvSpPr>
      <dsp:spPr>
        <a:xfrm>
          <a:off x="4170949" y="2113843"/>
          <a:ext cx="1922859" cy="19486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Que tenga un Formato Atractivo</a:t>
          </a:r>
          <a:endParaRPr lang="es-MX" sz="2900" kern="1200" dirty="0"/>
        </a:p>
      </dsp:txBody>
      <dsp:txXfrm>
        <a:off x="4227268" y="2170162"/>
        <a:ext cx="1810221" cy="1836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41DE7A-3EF7-1147-BD7D-06200AD773C1}" type="datetimeFigureOut">
              <a:rPr lang="en-US" smtClean="0"/>
              <a:t>10/09/12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BBA718A-5986-A04A-808A-1B5C2789F257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XNic4wf8AYg" TargetMode="External"/><Relationship Id="rId3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diagramData" Target="../diagrams/data4.xml"/><Relationship Id="rId8" Type="http://schemas.openxmlformats.org/officeDocument/2006/relationships/diagramLayout" Target="../diagrams/layout4.xml"/><Relationship Id="rId9" Type="http://schemas.openxmlformats.org/officeDocument/2006/relationships/diagramQuickStyle" Target="../diagrams/quickStyle4.xml"/><Relationship Id="rId10" Type="http://schemas.openxmlformats.org/officeDocument/2006/relationships/diagramColors" Target="../diagrams/colors4.xml"/><Relationship Id="rId11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diagramData" Target="../diagrams/data8.xml"/><Relationship Id="rId8" Type="http://schemas.openxmlformats.org/officeDocument/2006/relationships/diagramLayout" Target="../diagrams/layout8.xml"/><Relationship Id="rId9" Type="http://schemas.openxmlformats.org/officeDocument/2006/relationships/diagramQuickStyle" Target="../diagrams/quickStyle8.xml"/><Relationship Id="rId10" Type="http://schemas.openxmlformats.org/officeDocument/2006/relationships/diagramColors" Target="../diagrams/colors8.xml"/><Relationship Id="rId11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EL </a:t>
            </a:r>
            <a:r>
              <a:rPr lang="es-MX" dirty="0" err="1" smtClean="0"/>
              <a:t>POder</a:t>
            </a:r>
            <a:r>
              <a:rPr lang="es-MX" dirty="0" smtClean="0"/>
              <a:t> DE LA IMAGEN</a:t>
            </a:r>
            <a:br>
              <a:rPr lang="es-MX" dirty="0" smtClean="0"/>
            </a:br>
            <a:r>
              <a:rPr lang="es-MX" dirty="0" smtClean="0"/>
              <a:t>Víctor </a:t>
            </a:r>
            <a:r>
              <a:rPr lang="es-MX" dirty="0" err="1" smtClean="0"/>
              <a:t>Gordoa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Capítulos 1 y 2</a:t>
            </a:r>
            <a:endParaRPr lang="es-MX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2362200" y="6059273"/>
            <a:ext cx="6705600" cy="685800"/>
          </a:xfrm>
        </p:spPr>
        <p:txBody>
          <a:bodyPr>
            <a:noAutofit/>
          </a:bodyPr>
          <a:lstStyle/>
          <a:p>
            <a:r>
              <a:rPr lang="es-MX" sz="2100" dirty="0" smtClean="0"/>
              <a:t>Jacqueline Serrano, José Luis de la Fuente y </a:t>
            </a:r>
            <a:r>
              <a:rPr lang="es-MX" sz="2100" dirty="0" err="1" smtClean="0"/>
              <a:t>Katsuo</a:t>
            </a:r>
            <a:r>
              <a:rPr lang="es-MX" sz="2100" dirty="0" smtClean="0"/>
              <a:t> Gallardo</a:t>
            </a:r>
            <a:endParaRPr lang="es-MX" sz="2100" dirty="0"/>
          </a:p>
        </p:txBody>
      </p:sp>
    </p:spTree>
    <p:extLst>
      <p:ext uri="{BB962C8B-B14F-4D97-AF65-F5344CB8AC3E}">
        <p14:creationId xmlns:p14="http://schemas.microsoft.com/office/powerpoint/2010/main" val="4055279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importancia</a:t>
            </a:r>
            <a:r>
              <a:rPr lang="en-US" dirty="0" smtClean="0"/>
              <a:t> de la </a:t>
            </a:r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endParaRPr lang="en-US" dirty="0" smtClean="0"/>
          </a:p>
          <a:p>
            <a:pPr algn="just"/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buena</a:t>
            </a:r>
            <a:r>
              <a:rPr lang="en-US" dirty="0" smtClean="0"/>
              <a:t> </a:t>
            </a:r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asociada</a:t>
            </a:r>
            <a:r>
              <a:rPr lang="en-US" dirty="0" smtClean="0"/>
              <a:t> con </a:t>
            </a:r>
            <a:r>
              <a:rPr lang="en-US" dirty="0" err="1" smtClean="0"/>
              <a:t>eficiencia</a:t>
            </a:r>
            <a:r>
              <a:rPr lang="en-US" dirty="0" smtClean="0"/>
              <a:t>,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, </a:t>
            </a:r>
            <a:r>
              <a:rPr lang="en-US" dirty="0" err="1" smtClean="0"/>
              <a:t>calidad</a:t>
            </a:r>
            <a:r>
              <a:rPr lang="en-US" dirty="0" smtClean="0"/>
              <a:t>, </a:t>
            </a:r>
            <a:r>
              <a:rPr lang="en-US" dirty="0" err="1" smtClean="0"/>
              <a:t>seriedad</a:t>
            </a:r>
            <a:r>
              <a:rPr lang="en-US" dirty="0" smtClean="0"/>
              <a:t> y </a:t>
            </a:r>
            <a:r>
              <a:rPr lang="en-US" dirty="0" err="1" smtClean="0"/>
              <a:t>poder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/>
              <a:t>Competencia</a:t>
            </a:r>
            <a:r>
              <a:rPr lang="en-US" dirty="0" smtClean="0"/>
              <a:t> local e </a:t>
            </a:r>
            <a:r>
              <a:rPr lang="en-US" dirty="0" err="1" smtClean="0"/>
              <a:t>internacional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033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Imagen</a:t>
            </a:r>
            <a:r>
              <a:rPr lang="en-US" dirty="0" smtClean="0"/>
              <a:t> y </a:t>
            </a:r>
            <a:r>
              <a:rPr lang="en-US" dirty="0" err="1" smtClean="0"/>
              <a:t>política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err="1" smtClean="0"/>
              <a:t>Miterrand</a:t>
            </a:r>
            <a:r>
              <a:rPr lang="en-US" dirty="0" smtClean="0"/>
              <a:t> y </a:t>
            </a:r>
            <a:r>
              <a:rPr lang="en-US" dirty="0" err="1" smtClean="0"/>
              <a:t>Séguela</a:t>
            </a:r>
            <a:endParaRPr lang="en-US" dirty="0" smtClean="0"/>
          </a:p>
          <a:p>
            <a:pPr lvl="1" algn="just"/>
            <a:r>
              <a:rPr lang="en-US" dirty="0" err="1" smtClean="0"/>
              <a:t>Cambio</a:t>
            </a:r>
            <a:r>
              <a:rPr lang="en-US" dirty="0" smtClean="0"/>
              <a:t> de </a:t>
            </a:r>
            <a:r>
              <a:rPr lang="en-US" dirty="0" err="1" smtClean="0"/>
              <a:t>imagen</a:t>
            </a:r>
            <a:endParaRPr lang="en-US" dirty="0" smtClean="0"/>
          </a:p>
          <a:p>
            <a:pPr lvl="1" algn="just"/>
            <a:r>
              <a:rPr lang="en-US" dirty="0" smtClean="0"/>
              <a:t>Dar un valor </a:t>
            </a:r>
            <a:r>
              <a:rPr lang="en-US" dirty="0" err="1" smtClean="0"/>
              <a:t>agregado</a:t>
            </a:r>
            <a:r>
              <a:rPr lang="en-US" dirty="0" smtClean="0"/>
              <a:t> 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capacidad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endParaRPr lang="en-US" dirty="0" smtClean="0"/>
          </a:p>
          <a:p>
            <a:pPr lvl="1" algn="just"/>
            <a:endParaRPr lang="en-US" dirty="0" smtClean="0"/>
          </a:p>
          <a:p>
            <a:pPr algn="just"/>
            <a:r>
              <a:rPr lang="en-US" dirty="0" smtClean="0"/>
              <a:t>‘97 PRD </a:t>
            </a:r>
            <a:r>
              <a:rPr lang="en-US" dirty="0" err="1" smtClean="0"/>
              <a:t>vs</a:t>
            </a:r>
            <a:r>
              <a:rPr lang="en-US" dirty="0" smtClean="0"/>
              <a:t> PAN Y PRI</a:t>
            </a:r>
          </a:p>
          <a:p>
            <a:pPr lvl="1" algn="just"/>
            <a:r>
              <a:rPr lang="en-US" dirty="0" smtClean="0"/>
              <a:t>PRD </a:t>
            </a:r>
            <a:r>
              <a:rPr lang="en-US" dirty="0" err="1" smtClean="0"/>
              <a:t>ganó</a:t>
            </a:r>
            <a:r>
              <a:rPr lang="en-US" dirty="0" smtClean="0"/>
              <a:t> </a:t>
            </a:r>
            <a:r>
              <a:rPr lang="en-US" dirty="0" err="1" smtClean="0"/>
              <a:t>porque</a:t>
            </a:r>
            <a:r>
              <a:rPr lang="en-US" dirty="0" smtClean="0"/>
              <a:t> era “el </a:t>
            </a:r>
            <a:r>
              <a:rPr lang="en-US" dirty="0" err="1" smtClean="0"/>
              <a:t>menos</a:t>
            </a:r>
            <a:r>
              <a:rPr lang="en-US" dirty="0" smtClean="0"/>
              <a:t> </a:t>
            </a:r>
            <a:r>
              <a:rPr lang="en-US" dirty="0" err="1" smtClean="0"/>
              <a:t>peor</a:t>
            </a:r>
            <a:r>
              <a:rPr lang="en-US" dirty="0" smtClean="0"/>
              <a:t>”</a:t>
            </a:r>
          </a:p>
          <a:p>
            <a:pPr lvl="1" algn="just"/>
            <a:r>
              <a:rPr lang="en-US" dirty="0" smtClean="0"/>
              <a:t>Lo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cuenta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percepción</a:t>
            </a:r>
            <a:r>
              <a:rPr lang="en-US" dirty="0" smtClean="0"/>
              <a:t>, no la </a:t>
            </a:r>
            <a:r>
              <a:rPr lang="en-US" dirty="0" err="1" smtClean="0"/>
              <a:t>verdad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3880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Imagen</a:t>
            </a:r>
            <a:r>
              <a:rPr lang="en-US" dirty="0" smtClean="0"/>
              <a:t> y </a:t>
            </a:r>
            <a:r>
              <a:rPr lang="en-US" dirty="0" err="1" smtClean="0"/>
              <a:t>empresa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err="1" smtClean="0"/>
              <a:t>Disneylandia</a:t>
            </a:r>
            <a:endParaRPr lang="en-US" dirty="0" smtClean="0"/>
          </a:p>
          <a:p>
            <a:pPr lvl="1" algn="just"/>
            <a:r>
              <a:rPr lang="en-US" dirty="0" smtClean="0"/>
              <a:t>La </a:t>
            </a:r>
            <a:r>
              <a:rPr lang="en-US" dirty="0" err="1" smtClean="0"/>
              <a:t>acumulación</a:t>
            </a:r>
            <a:r>
              <a:rPr lang="en-US" dirty="0" smtClean="0"/>
              <a:t> de los </a:t>
            </a:r>
            <a:r>
              <a:rPr lang="en-US" dirty="0" err="1" smtClean="0"/>
              <a:t>pequeños</a:t>
            </a:r>
            <a:r>
              <a:rPr lang="en-US" dirty="0" smtClean="0"/>
              <a:t> </a:t>
            </a:r>
            <a:r>
              <a:rPr lang="en-US" dirty="0" err="1" smtClean="0"/>
              <a:t>buenos</a:t>
            </a:r>
            <a:r>
              <a:rPr lang="en-US" dirty="0" smtClean="0"/>
              <a:t> </a:t>
            </a:r>
            <a:r>
              <a:rPr lang="en-US" dirty="0" err="1" smtClean="0"/>
              <a:t>detalles</a:t>
            </a:r>
            <a:r>
              <a:rPr lang="en-US" dirty="0" smtClean="0"/>
              <a:t> son lo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contruyen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gran </a:t>
            </a:r>
            <a:r>
              <a:rPr lang="en-US" dirty="0" err="1" smtClean="0"/>
              <a:t>imagen</a:t>
            </a:r>
            <a:endParaRPr lang="en-US" dirty="0" smtClean="0"/>
          </a:p>
          <a:p>
            <a:pPr algn="just"/>
            <a:r>
              <a:rPr lang="en-US" dirty="0" smtClean="0"/>
              <a:t>Tiffany y Avon</a:t>
            </a:r>
          </a:p>
          <a:p>
            <a:pPr lvl="1" algn="just"/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imagen</a:t>
            </a:r>
            <a:r>
              <a:rPr lang="en-US" dirty="0" smtClean="0"/>
              <a:t> no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comprada</a:t>
            </a:r>
            <a:r>
              <a:rPr lang="en-US" dirty="0" smtClean="0"/>
              <a:t> y no </a:t>
            </a:r>
            <a:r>
              <a:rPr lang="en-US" dirty="0" err="1" smtClean="0"/>
              <a:t>importa</a:t>
            </a:r>
            <a:r>
              <a:rPr lang="en-US" dirty="0" smtClean="0"/>
              <a:t> </a:t>
            </a:r>
            <a:r>
              <a:rPr lang="en-US" dirty="0" err="1" smtClean="0"/>
              <a:t>cuánto</a:t>
            </a:r>
            <a:r>
              <a:rPr lang="en-US" dirty="0" smtClean="0"/>
              <a:t> </a:t>
            </a:r>
            <a:r>
              <a:rPr lang="en-US" dirty="0" err="1" smtClean="0"/>
              <a:t>tiempo</a:t>
            </a:r>
            <a:r>
              <a:rPr lang="en-US" dirty="0" smtClean="0"/>
              <a:t> se </a:t>
            </a:r>
            <a:r>
              <a:rPr lang="en-US" dirty="0" err="1" smtClean="0"/>
              <a:t>cuide</a:t>
            </a:r>
            <a:r>
              <a:rPr lang="en-US" dirty="0" smtClean="0"/>
              <a:t>, en un </a:t>
            </a:r>
            <a:r>
              <a:rPr lang="en-US" dirty="0" err="1" smtClean="0"/>
              <a:t>momento</a:t>
            </a:r>
            <a:r>
              <a:rPr lang="en-US" dirty="0" smtClean="0"/>
              <a:t> de </a:t>
            </a:r>
            <a:r>
              <a:rPr lang="en-US" dirty="0" err="1" smtClean="0"/>
              <a:t>descuido</a:t>
            </a:r>
            <a:r>
              <a:rPr lang="en-US" dirty="0" smtClean="0"/>
              <a:t>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desbaratarse</a:t>
            </a:r>
            <a:endParaRPr lang="en-US" dirty="0" smtClean="0"/>
          </a:p>
          <a:p>
            <a:pPr algn="just"/>
            <a:r>
              <a:rPr lang="en-US" dirty="0" smtClean="0"/>
              <a:t>Palacio de </a:t>
            </a:r>
            <a:r>
              <a:rPr lang="en-US" dirty="0" err="1" smtClean="0"/>
              <a:t>Hierro</a:t>
            </a:r>
            <a:r>
              <a:rPr lang="en-US" dirty="0" smtClean="0"/>
              <a:t>, Liverpool y Sears</a:t>
            </a:r>
            <a:endParaRPr lang="en-US" dirty="0"/>
          </a:p>
          <a:p>
            <a:pPr lvl="1" algn="just"/>
            <a:r>
              <a:rPr lang="en-US" dirty="0" smtClean="0"/>
              <a:t>En la </a:t>
            </a:r>
            <a:r>
              <a:rPr lang="en-US" dirty="0" err="1" smtClean="0"/>
              <a:t>construcción</a:t>
            </a:r>
            <a:r>
              <a:rPr lang="en-US" dirty="0" smtClean="0"/>
              <a:t> de la </a:t>
            </a:r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influyen</a:t>
            </a:r>
            <a:r>
              <a:rPr lang="en-US" dirty="0" smtClean="0"/>
              <a:t>: logos, </a:t>
            </a:r>
            <a:r>
              <a:rPr lang="en-US" dirty="0" err="1" smtClean="0"/>
              <a:t>tipografía</a:t>
            </a:r>
            <a:r>
              <a:rPr lang="en-US" dirty="0" smtClean="0"/>
              <a:t>, </a:t>
            </a:r>
            <a:r>
              <a:rPr lang="en-US" dirty="0" err="1" smtClean="0"/>
              <a:t>estilo</a:t>
            </a:r>
            <a:r>
              <a:rPr lang="en-US" dirty="0" smtClean="0"/>
              <a:t> de </a:t>
            </a:r>
            <a:r>
              <a:rPr lang="en-US" dirty="0" err="1" smtClean="0"/>
              <a:t>publicidad</a:t>
            </a:r>
            <a:r>
              <a:rPr lang="en-US" dirty="0" smtClean="0"/>
              <a:t>, </a:t>
            </a:r>
            <a:r>
              <a:rPr lang="en-US" dirty="0" err="1" smtClean="0"/>
              <a:t>apariencia</a:t>
            </a:r>
            <a:r>
              <a:rPr lang="en-US" dirty="0" smtClean="0"/>
              <a:t> de los </a:t>
            </a:r>
            <a:r>
              <a:rPr lang="en-US" dirty="0" err="1" smtClean="0"/>
              <a:t>empleados</a:t>
            </a:r>
            <a:r>
              <a:rPr lang="en-US" dirty="0" smtClean="0"/>
              <a:t>, </a:t>
            </a:r>
            <a:r>
              <a:rPr lang="en-US" dirty="0" err="1" smtClean="0"/>
              <a:t>manejo</a:t>
            </a:r>
            <a:r>
              <a:rPr lang="en-US" dirty="0" smtClean="0"/>
              <a:t> de </a:t>
            </a:r>
            <a:r>
              <a:rPr lang="en-US" dirty="0" err="1" smtClean="0"/>
              <a:t>iluminación</a:t>
            </a:r>
            <a:r>
              <a:rPr lang="en-US" dirty="0" smtClean="0"/>
              <a:t> y color, </a:t>
            </a:r>
            <a:r>
              <a:rPr lang="en-US" dirty="0" err="1" smtClean="0"/>
              <a:t>trato</a:t>
            </a:r>
            <a:r>
              <a:rPr lang="en-US" dirty="0" smtClean="0"/>
              <a:t> al </a:t>
            </a:r>
            <a:r>
              <a:rPr lang="en-US" dirty="0" err="1" smtClean="0"/>
              <a:t>cliente</a:t>
            </a:r>
            <a:r>
              <a:rPr lang="en-US" dirty="0" smtClean="0"/>
              <a:t>, etc.</a:t>
            </a:r>
          </a:p>
          <a:p>
            <a:pPr algn="just"/>
            <a:r>
              <a:rPr lang="en-US" dirty="0" err="1" smtClean="0"/>
              <a:t>Grupo</a:t>
            </a:r>
            <a:r>
              <a:rPr lang="en-US" dirty="0" smtClean="0"/>
              <a:t> Bimbo y </a:t>
            </a:r>
            <a:r>
              <a:rPr lang="en-US" dirty="0" err="1" smtClean="0"/>
              <a:t>Cervecería</a:t>
            </a:r>
            <a:r>
              <a:rPr lang="en-US" dirty="0" smtClean="0"/>
              <a:t> </a:t>
            </a:r>
            <a:r>
              <a:rPr lang="en-US" dirty="0" err="1" smtClean="0"/>
              <a:t>Modelo</a:t>
            </a:r>
            <a:endParaRPr lang="en-US" dirty="0"/>
          </a:p>
          <a:p>
            <a:pPr lvl="1" algn="just"/>
            <a:r>
              <a:rPr lang="en-US" dirty="0" smtClean="0"/>
              <a:t>La </a:t>
            </a:r>
            <a:r>
              <a:rPr lang="en-US" dirty="0" err="1" smtClean="0"/>
              <a:t>imagen</a:t>
            </a:r>
            <a:r>
              <a:rPr lang="en-US" dirty="0" smtClean="0"/>
              <a:t> de la </a:t>
            </a:r>
            <a:r>
              <a:rPr lang="en-US" dirty="0" err="1" smtClean="0"/>
              <a:t>titularidad</a:t>
            </a:r>
            <a:r>
              <a:rPr lang="en-US" dirty="0" smtClean="0"/>
              <a:t> </a:t>
            </a:r>
            <a:r>
              <a:rPr lang="en-US" dirty="0" err="1" smtClean="0"/>
              <a:t>permea</a:t>
            </a:r>
            <a:r>
              <a:rPr lang="en-US" dirty="0" smtClean="0"/>
              <a:t> en la </a:t>
            </a:r>
            <a:r>
              <a:rPr lang="en-US" dirty="0" err="1" smtClean="0"/>
              <a:t>institución</a:t>
            </a:r>
            <a:endParaRPr lang="en-US" dirty="0"/>
          </a:p>
          <a:p>
            <a:pPr lvl="1" algn="just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8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Imagen</a:t>
            </a:r>
            <a:r>
              <a:rPr lang="en-US" dirty="0" smtClean="0"/>
              <a:t> y </a:t>
            </a:r>
            <a:r>
              <a:rPr lang="en-US" dirty="0" err="1" smtClean="0"/>
              <a:t>entretenimiento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Yuri</a:t>
            </a:r>
          </a:p>
          <a:p>
            <a:pPr lvl="1"/>
            <a:r>
              <a:rPr lang="en-US" dirty="0" err="1" smtClean="0"/>
              <a:t>Cambio</a:t>
            </a:r>
            <a:r>
              <a:rPr lang="en-US" dirty="0" smtClean="0"/>
              <a:t> de </a:t>
            </a:r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poco</a:t>
            </a:r>
            <a:r>
              <a:rPr lang="en-US" dirty="0" smtClean="0"/>
              <a:t> </a:t>
            </a:r>
            <a:r>
              <a:rPr lang="en-US" i="1" dirty="0" smtClean="0"/>
              <a:t>ad hoc</a:t>
            </a:r>
            <a:r>
              <a:rPr lang="en-US" dirty="0" smtClean="0"/>
              <a:t> con el </a:t>
            </a:r>
            <a:r>
              <a:rPr lang="en-US" dirty="0" err="1" smtClean="0"/>
              <a:t>gpo</a:t>
            </a:r>
            <a:r>
              <a:rPr lang="en-US" dirty="0" smtClean="0"/>
              <a:t> </a:t>
            </a:r>
            <a:r>
              <a:rPr lang="en-US" dirty="0" err="1" smtClean="0"/>
              <a:t>objetivo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seguía</a:t>
            </a:r>
            <a:endParaRPr lang="en-US" dirty="0" smtClean="0"/>
          </a:p>
          <a:p>
            <a:r>
              <a:rPr lang="en-US" dirty="0" smtClean="0"/>
              <a:t>Eduardo </a:t>
            </a:r>
            <a:r>
              <a:rPr lang="en-US" dirty="0" err="1" smtClean="0"/>
              <a:t>Palomo</a:t>
            </a:r>
            <a:endParaRPr lang="en-US" dirty="0" smtClean="0"/>
          </a:p>
          <a:p>
            <a:pPr lvl="1"/>
            <a:r>
              <a:rPr lang="en-US" dirty="0" err="1" smtClean="0"/>
              <a:t>Poder</a:t>
            </a:r>
            <a:r>
              <a:rPr lang="en-US" dirty="0" smtClean="0"/>
              <a:t> de un </a:t>
            </a:r>
            <a:r>
              <a:rPr lang="en-US" dirty="0" err="1" smtClean="0"/>
              <a:t>personaje</a:t>
            </a:r>
            <a:r>
              <a:rPr lang="en-US" dirty="0" smtClean="0"/>
              <a:t>, no del actor</a:t>
            </a:r>
          </a:p>
          <a:p>
            <a:r>
              <a:rPr lang="en-US" dirty="0" smtClean="0"/>
              <a:t>Gloria </a:t>
            </a:r>
            <a:r>
              <a:rPr lang="en-US" dirty="0" err="1" smtClean="0"/>
              <a:t>Trevi</a:t>
            </a:r>
            <a:endParaRPr lang="en-US" dirty="0" smtClean="0"/>
          </a:p>
          <a:p>
            <a:pPr lvl="1"/>
            <a:r>
              <a:rPr lang="en-US" dirty="0" smtClean="0"/>
              <a:t>Antes,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imagen</a:t>
            </a:r>
            <a:r>
              <a:rPr lang="en-US" dirty="0" smtClean="0"/>
              <a:t> era </a:t>
            </a:r>
            <a:r>
              <a:rPr lang="en-US" dirty="0" err="1" smtClean="0"/>
              <a:t>poderosa</a:t>
            </a:r>
            <a:r>
              <a:rPr lang="en-US" dirty="0" smtClean="0"/>
              <a:t>, </a:t>
            </a:r>
            <a:r>
              <a:rPr lang="en-US" dirty="0" err="1" smtClean="0"/>
              <a:t>pues</a:t>
            </a:r>
            <a:r>
              <a:rPr lang="en-US" dirty="0" smtClean="0"/>
              <a:t> </a:t>
            </a:r>
            <a:r>
              <a:rPr lang="en-US" dirty="0" err="1" smtClean="0"/>
              <a:t>había</a:t>
            </a:r>
            <a:r>
              <a:rPr lang="en-US" dirty="0" smtClean="0"/>
              <a:t> </a:t>
            </a:r>
            <a:r>
              <a:rPr lang="en-US" dirty="0" err="1" smtClean="0"/>
              <a:t>coherencia</a:t>
            </a:r>
            <a:r>
              <a:rPr lang="en-US" dirty="0" smtClean="0"/>
              <a:t> en la </a:t>
            </a:r>
            <a:r>
              <a:rPr lang="en-US" dirty="0" err="1" smtClean="0"/>
              <a:t>emisión</a:t>
            </a:r>
            <a:r>
              <a:rPr lang="en-US" dirty="0" smtClean="0"/>
              <a:t> de </a:t>
            </a:r>
            <a:r>
              <a:rPr lang="en-US" dirty="0" err="1" smtClean="0"/>
              <a:t>todos</a:t>
            </a:r>
            <a:r>
              <a:rPr lang="en-US" dirty="0" smtClean="0"/>
              <a:t>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mensajes</a:t>
            </a:r>
            <a:r>
              <a:rPr lang="en-US" dirty="0" smtClean="0"/>
              <a:t>, </a:t>
            </a:r>
            <a:r>
              <a:rPr lang="en-US" dirty="0" err="1" smtClean="0"/>
              <a:t>verbales</a:t>
            </a:r>
            <a:r>
              <a:rPr lang="en-US" dirty="0" smtClean="0"/>
              <a:t> y no </a:t>
            </a:r>
            <a:r>
              <a:rPr lang="en-US" dirty="0" err="1" smtClean="0"/>
              <a:t>verbales</a:t>
            </a:r>
            <a:endParaRPr lang="en-US" dirty="0" smtClean="0"/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Nunca</a:t>
            </a:r>
            <a:r>
              <a:rPr lang="en-US" dirty="0" smtClean="0"/>
              <a:t> </a:t>
            </a:r>
            <a:r>
              <a:rPr lang="en-US" dirty="0" err="1" smtClean="0"/>
              <a:t>cambies</a:t>
            </a:r>
            <a:r>
              <a:rPr lang="en-US" dirty="0" smtClean="0"/>
              <a:t>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reputación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dinero</a:t>
            </a:r>
            <a:r>
              <a:rPr lang="en-US" dirty="0" smtClean="0"/>
              <a:t> a </a:t>
            </a:r>
            <a:r>
              <a:rPr lang="en-US" dirty="0" err="1" smtClean="0"/>
              <a:t>corto</a:t>
            </a:r>
            <a:r>
              <a:rPr lang="en-US" dirty="0" smtClean="0"/>
              <a:t> </a:t>
            </a:r>
            <a:r>
              <a:rPr lang="en-US" dirty="0" err="1" smtClean="0"/>
              <a:t>plazo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394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 </a:t>
            </a:r>
            <a:r>
              <a:rPr lang="en-US" dirty="0" err="1" smtClean="0"/>
              <a:t>resumen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Son los </a:t>
            </a:r>
            <a:r>
              <a:rPr lang="en-US" dirty="0" err="1" smtClean="0"/>
              <a:t>demás</a:t>
            </a:r>
            <a:r>
              <a:rPr lang="en-US" dirty="0" smtClean="0"/>
              <a:t> y la forma en la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perciben</a:t>
            </a:r>
            <a:r>
              <a:rPr lang="en-US" dirty="0" smtClean="0"/>
              <a:t> lo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determinará</a:t>
            </a:r>
            <a:r>
              <a:rPr lang="en-US" dirty="0" smtClean="0"/>
              <a:t> el </a:t>
            </a:r>
            <a:r>
              <a:rPr lang="en-US" dirty="0" err="1" smtClean="0"/>
              <a:t>éxito</a:t>
            </a:r>
            <a:r>
              <a:rPr lang="en-US" dirty="0" smtClean="0"/>
              <a:t> o el </a:t>
            </a:r>
            <a:r>
              <a:rPr lang="en-US" dirty="0" err="1" smtClean="0"/>
              <a:t>fracaso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8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Confusión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smtClean="0"/>
              <a:t>NO </a:t>
            </a:r>
            <a:r>
              <a:rPr lang="en-US" dirty="0" err="1" smtClean="0"/>
              <a:t>confundir</a:t>
            </a:r>
            <a:r>
              <a:rPr lang="en-US" dirty="0" smtClean="0"/>
              <a:t> </a:t>
            </a:r>
            <a:r>
              <a:rPr lang="en-US" dirty="0" err="1" smtClean="0"/>
              <a:t>actividades</a:t>
            </a:r>
            <a:r>
              <a:rPr lang="en-US" dirty="0" smtClean="0"/>
              <a:t> </a:t>
            </a:r>
            <a:r>
              <a:rPr lang="en-US" dirty="0" err="1" smtClean="0"/>
              <a:t>parciales</a:t>
            </a:r>
            <a:r>
              <a:rPr lang="en-US" dirty="0" smtClean="0"/>
              <a:t> de </a:t>
            </a:r>
            <a:r>
              <a:rPr lang="en-US" dirty="0" err="1" smtClean="0"/>
              <a:t>construcción</a:t>
            </a:r>
            <a:r>
              <a:rPr lang="en-US" dirty="0" smtClean="0"/>
              <a:t> de </a:t>
            </a:r>
            <a:r>
              <a:rPr lang="en-US" dirty="0" err="1" smtClean="0"/>
              <a:t>imagen</a:t>
            </a:r>
            <a:r>
              <a:rPr lang="en-US" dirty="0" smtClean="0"/>
              <a:t>- </a:t>
            </a:r>
            <a:r>
              <a:rPr lang="en-US" dirty="0" err="1" smtClean="0"/>
              <a:t>publicidad</a:t>
            </a:r>
            <a:r>
              <a:rPr lang="en-US" dirty="0" smtClean="0"/>
              <a:t>, </a:t>
            </a:r>
            <a:r>
              <a:rPr lang="en-US" dirty="0" err="1" smtClean="0"/>
              <a:t>relaciones</a:t>
            </a:r>
            <a:r>
              <a:rPr lang="en-US" dirty="0" smtClean="0"/>
              <a:t> </a:t>
            </a:r>
            <a:r>
              <a:rPr lang="en-US" dirty="0" err="1" smtClean="0"/>
              <a:t>públicas</a:t>
            </a:r>
            <a:r>
              <a:rPr lang="en-US" dirty="0" smtClean="0"/>
              <a:t>, </a:t>
            </a:r>
            <a:r>
              <a:rPr lang="en-US" dirty="0" err="1" smtClean="0"/>
              <a:t>fotografía</a:t>
            </a:r>
            <a:r>
              <a:rPr lang="en-US" dirty="0" smtClean="0"/>
              <a:t>, etc.- con la </a:t>
            </a:r>
            <a:r>
              <a:rPr lang="en-US" dirty="0" err="1" smtClean="0"/>
              <a:t>Consultoría</a:t>
            </a:r>
            <a:r>
              <a:rPr lang="en-US" dirty="0" smtClean="0"/>
              <a:t> en </a:t>
            </a:r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endParaRPr lang="en-US" dirty="0" smtClean="0"/>
          </a:p>
          <a:p>
            <a:pPr algn="just"/>
            <a:r>
              <a:rPr lang="en-US" dirty="0" err="1" smtClean="0"/>
              <a:t>Éstos</a:t>
            </a:r>
            <a:r>
              <a:rPr lang="en-US" dirty="0" smtClean="0"/>
              <a:t> son </a:t>
            </a:r>
            <a:r>
              <a:rPr lang="en-US" dirty="0" err="1" smtClean="0"/>
              <a:t>elementos</a:t>
            </a:r>
            <a:r>
              <a:rPr lang="en-US" dirty="0" smtClean="0"/>
              <a:t> </a:t>
            </a:r>
            <a:r>
              <a:rPr lang="en-US" dirty="0" err="1" smtClean="0"/>
              <a:t>individuales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deben</a:t>
            </a:r>
            <a:r>
              <a:rPr lang="en-US" dirty="0" smtClean="0"/>
              <a:t> </a:t>
            </a:r>
            <a:r>
              <a:rPr lang="en-US" dirty="0" err="1" smtClean="0"/>
              <a:t>trabajar</a:t>
            </a:r>
            <a:r>
              <a:rPr lang="en-US" dirty="0" smtClean="0"/>
              <a:t> en </a:t>
            </a:r>
            <a:r>
              <a:rPr lang="en-US" dirty="0" err="1" smtClean="0"/>
              <a:t>conjunto</a:t>
            </a:r>
            <a:r>
              <a:rPr lang="en-US" dirty="0" smtClean="0"/>
              <a:t>, </a:t>
            </a:r>
            <a:r>
              <a:rPr lang="en-US" dirty="0" err="1" smtClean="0"/>
              <a:t>coordinados</a:t>
            </a:r>
            <a:r>
              <a:rPr lang="en-US" dirty="0" smtClean="0"/>
              <a:t> y </a:t>
            </a:r>
            <a:r>
              <a:rPr lang="en-US" dirty="0" err="1" smtClean="0"/>
              <a:t>producidos</a:t>
            </a:r>
            <a:r>
              <a:rPr lang="en-US" dirty="0" smtClean="0"/>
              <a:t> con </a:t>
            </a:r>
            <a:r>
              <a:rPr lang="en-US" dirty="0" err="1" smtClean="0"/>
              <a:t>coherencia</a:t>
            </a:r>
            <a:r>
              <a:rPr lang="en-US" dirty="0" smtClean="0"/>
              <a:t> = </a:t>
            </a:r>
            <a:r>
              <a:rPr lang="en-US" dirty="0" err="1" smtClean="0"/>
              <a:t>credibilidad</a:t>
            </a:r>
            <a:r>
              <a:rPr lang="en-US" dirty="0" smtClean="0"/>
              <a:t> y </a:t>
            </a:r>
            <a:r>
              <a:rPr lang="en-US" dirty="0" err="1" smtClean="0"/>
              <a:t>confianza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289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PERCEPCIÓN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La </a:t>
            </a:r>
            <a:r>
              <a:rPr lang="en-US" dirty="0" err="1" smtClean="0"/>
              <a:t>sensación</a:t>
            </a:r>
            <a:r>
              <a:rPr lang="en-US" dirty="0" smtClean="0"/>
              <a:t> interior- </a:t>
            </a:r>
            <a:r>
              <a:rPr lang="en-US" dirty="0" err="1" smtClean="0"/>
              <a:t>juicio</a:t>
            </a:r>
            <a:r>
              <a:rPr lang="en-US" dirty="0" smtClean="0"/>
              <a:t> de valor-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resulta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impresión</a:t>
            </a:r>
            <a:r>
              <a:rPr lang="en-US" dirty="0" smtClean="0"/>
              <a:t> material </a:t>
            </a:r>
            <a:r>
              <a:rPr lang="en-US" dirty="0" err="1" smtClean="0"/>
              <a:t>hecha</a:t>
            </a:r>
            <a:r>
              <a:rPr lang="en-US" dirty="0" smtClean="0"/>
              <a:t> en </a:t>
            </a:r>
            <a:r>
              <a:rPr lang="en-US" dirty="0" err="1" smtClean="0"/>
              <a:t>nuestros</a:t>
            </a:r>
            <a:r>
              <a:rPr lang="en-US" dirty="0" smtClean="0"/>
              <a:t> </a:t>
            </a:r>
            <a:r>
              <a:rPr lang="en-US" dirty="0" err="1" smtClean="0"/>
              <a:t>sentidos</a:t>
            </a:r>
            <a:r>
              <a:rPr lang="en-US" dirty="0" smtClean="0"/>
              <a:t>- </a:t>
            </a:r>
            <a:r>
              <a:rPr lang="en-US" dirty="0" err="1" smtClean="0"/>
              <a:t>imagen</a:t>
            </a:r>
            <a:r>
              <a:rPr lang="en-US" dirty="0" smtClean="0"/>
              <a:t> mental-, </a:t>
            </a:r>
            <a:r>
              <a:rPr lang="en-US" dirty="0" err="1" smtClean="0"/>
              <a:t>convertida</a:t>
            </a:r>
            <a:r>
              <a:rPr lang="en-US" dirty="0" smtClean="0"/>
              <a:t> en </a:t>
            </a:r>
            <a:r>
              <a:rPr lang="en-US" dirty="0" err="1" smtClean="0"/>
              <a:t>realidad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“</a:t>
            </a:r>
            <a:r>
              <a:rPr lang="en-US" dirty="0" err="1" smtClean="0"/>
              <a:t>Percibimos</a:t>
            </a:r>
            <a:r>
              <a:rPr lang="en-US" dirty="0" smtClean="0"/>
              <a:t>, lo </a:t>
            </a:r>
            <a:r>
              <a:rPr lang="en-US" dirty="0" err="1" smtClean="0"/>
              <a:t>cual</a:t>
            </a:r>
            <a:r>
              <a:rPr lang="en-US" dirty="0" smtClean="0"/>
              <a:t> </a:t>
            </a:r>
            <a:r>
              <a:rPr lang="en-US" dirty="0" err="1" smtClean="0"/>
              <a:t>significa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agrafamos</a:t>
            </a:r>
            <a:r>
              <a:rPr lang="en-US" dirty="0" smtClean="0"/>
              <a:t> </a:t>
            </a:r>
            <a:r>
              <a:rPr lang="en-US" dirty="0" err="1" smtClean="0"/>
              <a:t>significado</a:t>
            </a:r>
            <a:r>
              <a:rPr lang="en-US" dirty="0" smtClean="0"/>
              <a:t> a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señal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presenta</a:t>
            </a:r>
            <a:r>
              <a:rPr lang="en-US" dirty="0" smtClean="0"/>
              <a:t> en el </a:t>
            </a:r>
            <a:r>
              <a:rPr lang="en-US" dirty="0" err="1" smtClean="0"/>
              <a:t>camino</a:t>
            </a:r>
            <a:r>
              <a:rPr lang="en-US" dirty="0" smtClean="0"/>
              <a:t>”</a:t>
            </a:r>
          </a:p>
          <a:p>
            <a:pPr lvl="1" algn="just"/>
            <a:r>
              <a:rPr lang="en-US" dirty="0" smtClean="0"/>
              <a:t>Deepak Chopra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875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La </a:t>
            </a:r>
            <a:r>
              <a:rPr lang="en-US" dirty="0" err="1" smtClean="0"/>
              <a:t>imagen</a:t>
            </a:r>
            <a:r>
              <a:rPr lang="en-US" dirty="0" smtClean="0"/>
              <a:t> mental individual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compartida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un </a:t>
            </a:r>
            <a:r>
              <a:rPr lang="en-US" dirty="0" err="1" smtClean="0"/>
              <a:t>público</a:t>
            </a:r>
            <a:r>
              <a:rPr lang="en-US" dirty="0" smtClean="0"/>
              <a:t> o </a:t>
            </a:r>
            <a:r>
              <a:rPr lang="en-US" dirty="0" err="1" smtClean="0"/>
              <a:t>conjunto</a:t>
            </a:r>
            <a:r>
              <a:rPr lang="en-US" dirty="0" smtClean="0"/>
              <a:t> de </a:t>
            </a:r>
            <a:r>
              <a:rPr lang="en-US" dirty="0" err="1" smtClean="0"/>
              <a:t>públicos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lo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transforma</a:t>
            </a:r>
            <a:r>
              <a:rPr lang="en-US" dirty="0" smtClean="0"/>
              <a:t> en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imagen</a:t>
            </a:r>
            <a:r>
              <a:rPr lang="en-US" dirty="0" smtClean="0"/>
              <a:t> mental </a:t>
            </a:r>
            <a:r>
              <a:rPr lang="en-US" dirty="0" err="1" smtClean="0"/>
              <a:t>colectiva</a:t>
            </a:r>
            <a:r>
              <a:rPr lang="en-US" dirty="0" smtClean="0"/>
              <a:t> </a:t>
            </a:r>
            <a:r>
              <a:rPr lang="en-US" dirty="0" err="1" smtClean="0"/>
              <a:t>unificada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989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 </a:t>
            </a:r>
            <a:r>
              <a:rPr lang="en-US" dirty="0" err="1" smtClean="0"/>
              <a:t>estímulos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Verbales</a:t>
            </a:r>
            <a:r>
              <a:rPr lang="en-US" dirty="0" smtClean="0"/>
              <a:t>- oral o </a:t>
            </a:r>
            <a:r>
              <a:rPr lang="en-US" dirty="0" err="1" smtClean="0"/>
              <a:t>escrita</a:t>
            </a:r>
            <a:r>
              <a:rPr lang="en-US" dirty="0" smtClean="0"/>
              <a:t> sin </a:t>
            </a:r>
            <a:r>
              <a:rPr lang="en-US" dirty="0" err="1" smtClean="0"/>
              <a:t>importar</a:t>
            </a:r>
            <a:r>
              <a:rPr lang="en-US" dirty="0" smtClean="0"/>
              <a:t> el canal</a:t>
            </a:r>
          </a:p>
          <a:p>
            <a:endParaRPr lang="en-US" dirty="0"/>
          </a:p>
          <a:p>
            <a:r>
              <a:rPr lang="en-US" dirty="0" smtClean="0"/>
              <a:t>No </a:t>
            </a:r>
            <a:r>
              <a:rPr lang="en-US" dirty="0" err="1" smtClean="0"/>
              <a:t>verbales</a:t>
            </a:r>
            <a:r>
              <a:rPr lang="en-US" dirty="0" smtClean="0"/>
              <a:t>- </a:t>
            </a:r>
            <a:r>
              <a:rPr lang="en-US" dirty="0" err="1" smtClean="0"/>
              <a:t>sensoriales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Mixtos</a:t>
            </a:r>
            <a:r>
              <a:rPr lang="en-US" dirty="0" smtClean="0"/>
              <a:t>- </a:t>
            </a:r>
            <a:r>
              <a:rPr lang="en-US" dirty="0" err="1" smtClean="0"/>
              <a:t>simultáneos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001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Ecuación</a:t>
            </a:r>
            <a:r>
              <a:rPr lang="en-US" dirty="0" smtClean="0"/>
              <a:t> de la </a:t>
            </a:r>
            <a:r>
              <a:rPr lang="en-US" dirty="0" err="1" smtClean="0"/>
              <a:t>imagen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51194314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317523"/>
            <a:ext cx="8125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La </a:t>
            </a:r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/>
              <a:t> </a:t>
            </a:r>
            <a:r>
              <a:rPr lang="en-US" dirty="0" err="1" smtClean="0"/>
              <a:t>percepción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convierte</a:t>
            </a:r>
            <a:r>
              <a:rPr lang="en-US" dirty="0" smtClean="0"/>
              <a:t> en la </a:t>
            </a:r>
            <a:r>
              <a:rPr lang="en-US" dirty="0" err="1" smtClean="0"/>
              <a:t>identidad</a:t>
            </a:r>
            <a:r>
              <a:rPr lang="en-US" dirty="0" smtClean="0"/>
              <a:t> y con el </a:t>
            </a:r>
            <a:r>
              <a:rPr lang="en-US" dirty="0" err="1" smtClean="0"/>
              <a:t>tiempo</a:t>
            </a:r>
            <a:r>
              <a:rPr lang="en-US" dirty="0" smtClean="0"/>
              <a:t> en la </a:t>
            </a:r>
            <a:r>
              <a:rPr lang="en-US" dirty="0" err="1" smtClean="0"/>
              <a:t>reputación</a:t>
            </a:r>
            <a:r>
              <a:rPr lang="en-US" dirty="0" smtClean="0"/>
              <a:t>- </a:t>
            </a:r>
            <a:r>
              <a:rPr lang="en-US" dirty="0" err="1" smtClean="0"/>
              <a:t>fama</a:t>
            </a:r>
            <a:r>
              <a:rPr lang="en-US" dirty="0" smtClean="0"/>
              <a:t> o </a:t>
            </a:r>
            <a:r>
              <a:rPr lang="en-US" dirty="0" err="1" smtClean="0"/>
              <a:t>concepto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455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Consideración</a:t>
            </a:r>
            <a:r>
              <a:rPr lang="en-US" dirty="0" smtClean="0"/>
              <a:t> </a:t>
            </a:r>
            <a:r>
              <a:rPr lang="en-US" dirty="0" err="1" smtClean="0"/>
              <a:t>importante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“</a:t>
            </a:r>
            <a:r>
              <a:rPr lang="en-US" dirty="0" err="1" smtClean="0"/>
              <a:t>Cría</a:t>
            </a:r>
            <a:r>
              <a:rPr lang="en-US" dirty="0" smtClean="0"/>
              <a:t> </a:t>
            </a:r>
            <a:r>
              <a:rPr lang="en-US" dirty="0" err="1" smtClean="0"/>
              <a:t>fama</a:t>
            </a:r>
            <a:r>
              <a:rPr lang="en-US" dirty="0" smtClean="0"/>
              <a:t> y </a:t>
            </a:r>
            <a:r>
              <a:rPr lang="en-US" dirty="0" err="1" smtClean="0"/>
              <a:t>ponte</a:t>
            </a:r>
            <a:r>
              <a:rPr lang="en-US" dirty="0" smtClean="0"/>
              <a:t> a </a:t>
            </a:r>
            <a:r>
              <a:rPr lang="en-US" dirty="0" err="1" smtClean="0"/>
              <a:t>trabajar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conservarla</a:t>
            </a:r>
            <a:r>
              <a:rPr lang="en-US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1751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Axiomas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 err="1" smtClean="0"/>
              <a:t>Es</a:t>
            </a:r>
            <a:r>
              <a:rPr lang="en-US" dirty="0" smtClean="0"/>
              <a:t> inevitable </a:t>
            </a:r>
            <a:r>
              <a:rPr lang="en-US" dirty="0" err="1" smtClean="0"/>
              <a:t>tener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imagen</a:t>
            </a: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El 83%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decisiones</a:t>
            </a:r>
            <a:r>
              <a:rPr lang="en-US" dirty="0"/>
              <a:t> </a:t>
            </a:r>
            <a:r>
              <a:rPr lang="en-US" dirty="0" smtClean="0"/>
              <a:t>se </a:t>
            </a:r>
            <a:r>
              <a:rPr lang="en-US" dirty="0" err="1" smtClean="0"/>
              <a:t>hacen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los </a:t>
            </a:r>
            <a:r>
              <a:rPr lang="en-US" dirty="0" err="1" smtClean="0"/>
              <a:t>ojos</a:t>
            </a: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El </a:t>
            </a:r>
            <a:r>
              <a:rPr lang="en-US" dirty="0" err="1" smtClean="0"/>
              <a:t>proceso</a:t>
            </a:r>
            <a:r>
              <a:rPr lang="en-US" dirty="0" smtClean="0"/>
              <a:t> cerebral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decodifica</a:t>
            </a:r>
            <a:r>
              <a:rPr lang="en-US" dirty="0" smtClean="0"/>
              <a:t> los </a:t>
            </a:r>
            <a:r>
              <a:rPr lang="en-US" dirty="0" err="1" smtClean="0"/>
              <a:t>estímulos</a:t>
            </a:r>
            <a:r>
              <a:rPr lang="en-US" dirty="0" smtClean="0"/>
              <a:t> </a:t>
            </a:r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unos</a:t>
            </a:r>
            <a:r>
              <a:rPr lang="en-US" dirty="0" smtClean="0"/>
              <a:t> </a:t>
            </a:r>
            <a:r>
              <a:rPr lang="en-US" dirty="0" err="1" smtClean="0"/>
              <a:t>segundos</a:t>
            </a:r>
            <a:r>
              <a:rPr lang="en-US" dirty="0" smtClean="0"/>
              <a:t> (5-12)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La </a:t>
            </a:r>
            <a:r>
              <a:rPr lang="en-US" dirty="0" err="1" smtClean="0"/>
              <a:t>mente</a:t>
            </a:r>
            <a:r>
              <a:rPr lang="en-US" dirty="0" smtClean="0"/>
              <a:t> decide </a:t>
            </a:r>
            <a:r>
              <a:rPr lang="en-US" dirty="0" err="1" smtClean="0"/>
              <a:t>basada</a:t>
            </a:r>
            <a:r>
              <a:rPr lang="en-US" dirty="0" smtClean="0"/>
              <a:t> en </a:t>
            </a:r>
            <a:r>
              <a:rPr lang="en-US" dirty="0" err="1" smtClean="0"/>
              <a:t>sentimientos</a:t>
            </a: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La </a:t>
            </a:r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dinámica</a:t>
            </a: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R</a:t>
            </a:r>
            <a:r>
              <a:rPr lang="en-US" dirty="0" err="1" smtClean="0"/>
              <a:t>espetar</a:t>
            </a:r>
            <a:r>
              <a:rPr lang="en-US" dirty="0" smtClean="0"/>
              <a:t> la </a:t>
            </a:r>
            <a:r>
              <a:rPr lang="en-US" dirty="0" err="1" smtClean="0"/>
              <a:t>esencia</a:t>
            </a:r>
            <a:r>
              <a:rPr lang="en-US" dirty="0" smtClean="0"/>
              <a:t> del </a:t>
            </a:r>
            <a:r>
              <a:rPr lang="en-US" dirty="0" err="1" smtClean="0"/>
              <a:t>emisor</a:t>
            </a: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La </a:t>
            </a:r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relativa</a:t>
            </a: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El </a:t>
            </a:r>
            <a:r>
              <a:rPr lang="en-US" dirty="0" err="1"/>
              <a:t>proceso</a:t>
            </a:r>
            <a:r>
              <a:rPr lang="en-US" dirty="0"/>
              <a:t> de </a:t>
            </a:r>
            <a:r>
              <a:rPr lang="en-US" dirty="0" err="1"/>
              <a:t>creación</a:t>
            </a:r>
            <a:r>
              <a:rPr lang="en-US" dirty="0"/>
              <a:t> de la </a:t>
            </a:r>
            <a:r>
              <a:rPr lang="en-US" dirty="0" err="1"/>
              <a:t>imagen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racional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requiere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 smtClean="0"/>
              <a:t>metodología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094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Axiomas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indent="-514350" algn="just">
              <a:buFont typeface="+mj-lt"/>
              <a:buAutoNum type="arabicPeriod" startAt="9"/>
            </a:pPr>
            <a:r>
              <a:rPr lang="en-US" dirty="0" smtClean="0"/>
              <a:t>La </a:t>
            </a:r>
            <a:r>
              <a:rPr lang="en-US" dirty="0" err="1" smtClean="0"/>
              <a:t>eficiencia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relación</a:t>
            </a:r>
            <a:r>
              <a:rPr lang="en-US" dirty="0" smtClean="0"/>
              <a:t> </a:t>
            </a:r>
            <a:r>
              <a:rPr lang="en-US" dirty="0" err="1" smtClean="0"/>
              <a:t>directa</a:t>
            </a:r>
            <a:r>
              <a:rPr lang="en-US" dirty="0" smtClean="0"/>
              <a:t> con la </a:t>
            </a:r>
            <a:r>
              <a:rPr lang="en-US" dirty="0" err="1" smtClean="0"/>
              <a:t>coherencia</a:t>
            </a:r>
            <a:r>
              <a:rPr lang="en-US" dirty="0" smtClean="0"/>
              <a:t> de los </a:t>
            </a:r>
            <a:r>
              <a:rPr lang="en-US" dirty="0" err="1" smtClean="0"/>
              <a:t>estímulos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causen</a:t>
            </a:r>
            <a:endParaRPr lang="en-US" dirty="0" smtClean="0"/>
          </a:p>
          <a:p>
            <a:pPr marL="514350" indent="-514350" algn="just">
              <a:buFont typeface="+mj-lt"/>
              <a:buAutoNum type="arabicPeriod" startAt="9"/>
            </a:pPr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tiempo</a:t>
            </a:r>
            <a:r>
              <a:rPr lang="en-US" dirty="0" smtClean="0"/>
              <a:t> y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difícil</a:t>
            </a:r>
            <a:r>
              <a:rPr lang="en-US" dirty="0" smtClean="0"/>
              <a:t> </a:t>
            </a:r>
            <a:r>
              <a:rPr lang="en-US" dirty="0" err="1" smtClean="0"/>
              <a:t>reconstruir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construirla</a:t>
            </a:r>
            <a:r>
              <a:rPr lang="en-US" dirty="0" smtClean="0"/>
              <a:t> </a:t>
            </a:r>
            <a:r>
              <a:rPr lang="en-US" dirty="0" err="1" smtClean="0"/>
              <a:t>desde</a:t>
            </a:r>
            <a:r>
              <a:rPr lang="en-US" dirty="0" smtClean="0"/>
              <a:t> el </a:t>
            </a:r>
            <a:r>
              <a:rPr lang="en-US" dirty="0" err="1" smtClean="0"/>
              <a:t>origen</a:t>
            </a:r>
            <a:endParaRPr lang="en-US" dirty="0" smtClean="0"/>
          </a:p>
          <a:p>
            <a:pPr marL="514350" indent="-514350" algn="just">
              <a:buFont typeface="+mj-lt"/>
              <a:buAutoNum type="arabicPeriod" startAt="9"/>
            </a:pPr>
            <a:r>
              <a:rPr lang="en-US" dirty="0" err="1" smtClean="0"/>
              <a:t>Mejor</a:t>
            </a:r>
            <a:r>
              <a:rPr lang="en-US" dirty="0" smtClean="0"/>
              <a:t> </a:t>
            </a:r>
            <a:r>
              <a:rPr lang="en-US" dirty="0" err="1" smtClean="0"/>
              <a:t>imagen</a:t>
            </a:r>
            <a:r>
              <a:rPr lang="en-US" dirty="0" smtClean="0"/>
              <a:t> = mayor </a:t>
            </a:r>
            <a:r>
              <a:rPr lang="en-US" dirty="0" err="1" smtClean="0"/>
              <a:t>poder</a:t>
            </a:r>
            <a:r>
              <a:rPr lang="en-US" dirty="0" smtClean="0"/>
              <a:t> de </a:t>
            </a:r>
            <a:r>
              <a:rPr lang="en-US" dirty="0" err="1" smtClean="0"/>
              <a:t>influencia</a:t>
            </a:r>
            <a:endParaRPr lang="en-US" dirty="0" smtClean="0"/>
          </a:p>
          <a:p>
            <a:pPr marL="514350" indent="-514350" algn="just">
              <a:buFont typeface="+mj-lt"/>
              <a:buAutoNum type="arabicPeriod" startAt="9"/>
            </a:pPr>
            <a:r>
              <a:rPr lang="en-US" dirty="0" smtClean="0"/>
              <a:t>La </a:t>
            </a:r>
            <a:r>
              <a:rPr lang="en-US" dirty="0" err="1" smtClean="0"/>
              <a:t>imgen</a:t>
            </a:r>
            <a:r>
              <a:rPr lang="en-US" dirty="0" smtClean="0"/>
              <a:t> de la </a:t>
            </a:r>
            <a:r>
              <a:rPr lang="en-US" dirty="0" err="1" smtClean="0"/>
              <a:t>titularidad</a:t>
            </a:r>
            <a:r>
              <a:rPr lang="en-US" dirty="0" smtClean="0"/>
              <a:t> </a:t>
            </a:r>
            <a:r>
              <a:rPr lang="en-US" dirty="0" err="1" smtClean="0"/>
              <a:t>permea</a:t>
            </a:r>
            <a:r>
              <a:rPr lang="en-US" dirty="0" smtClean="0"/>
              <a:t> en la </a:t>
            </a:r>
            <a:r>
              <a:rPr lang="en-US" dirty="0" err="1" smtClean="0"/>
              <a:t>institución</a:t>
            </a:r>
            <a:endParaRPr lang="en-US" dirty="0" smtClean="0"/>
          </a:p>
          <a:p>
            <a:pPr marL="514350" indent="-514350" algn="just">
              <a:buFont typeface="+mj-lt"/>
              <a:buAutoNum type="arabicPeriod" startAt="9"/>
            </a:pPr>
            <a:r>
              <a:rPr lang="en-US" dirty="0" smtClean="0"/>
              <a:t>La </a:t>
            </a:r>
            <a:r>
              <a:rPr lang="en-US" dirty="0" err="1" smtClean="0"/>
              <a:t>imagen</a:t>
            </a:r>
            <a:r>
              <a:rPr lang="en-US" dirty="0" smtClean="0"/>
              <a:t> de la </a:t>
            </a:r>
            <a:r>
              <a:rPr lang="en-US" dirty="0" err="1" smtClean="0"/>
              <a:t>institución</a:t>
            </a:r>
            <a:r>
              <a:rPr lang="en-US" dirty="0" smtClean="0"/>
              <a:t> </a:t>
            </a:r>
            <a:r>
              <a:rPr lang="en-US" dirty="0" err="1" smtClean="0"/>
              <a:t>permea</a:t>
            </a:r>
            <a:r>
              <a:rPr lang="en-US" dirty="0" smtClean="0"/>
              <a:t> en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miembros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036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Ingenier</a:t>
            </a:r>
            <a:r>
              <a:rPr lang="es-ES" dirty="0" smtClean="0"/>
              <a:t>ía de la Imagen Pública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Conocimientos necesarios para emprender un proyecto, con objetivos bien definidos.</a:t>
            </a:r>
          </a:p>
          <a:p>
            <a:endParaRPr lang="es-ES" dirty="0"/>
          </a:p>
          <a:p>
            <a:r>
              <a:rPr lang="es-ES" dirty="0" smtClean="0"/>
              <a:t>Construcci</a:t>
            </a:r>
            <a:r>
              <a:rPr lang="es-ES" dirty="0" smtClean="0"/>
              <a:t>ón=Reputación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 descr="ingeniero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567" y="2963503"/>
            <a:ext cx="3236914" cy="313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28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Condiciones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Conocimientos</a:t>
            </a:r>
          </a:p>
          <a:p>
            <a:r>
              <a:rPr lang="es-ES" dirty="0" smtClean="0"/>
              <a:t>Creatividad</a:t>
            </a:r>
          </a:p>
          <a:p>
            <a:r>
              <a:rPr lang="es-ES" dirty="0" smtClean="0"/>
              <a:t>Sensibilidad </a:t>
            </a:r>
          </a:p>
          <a:p>
            <a:r>
              <a:rPr lang="es-ES" dirty="0" smtClean="0"/>
              <a:t>Respeto por la esencia del cliente</a:t>
            </a:r>
          </a:p>
          <a:p>
            <a:r>
              <a:rPr lang="es-ES" dirty="0" smtClean="0"/>
              <a:t>Metodolog</a:t>
            </a:r>
            <a:r>
              <a:rPr lang="es-ES" dirty="0" smtClean="0"/>
              <a:t>ía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041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Conocimientos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El cúmulo</a:t>
            </a:r>
            <a:r>
              <a:rPr lang="es-ES" dirty="0" smtClean="0"/>
              <a:t> de disciplinas para la construcción de imagen, tales como:</a:t>
            </a:r>
          </a:p>
          <a:p>
            <a:r>
              <a:rPr lang="es-ES" dirty="0" smtClean="0"/>
              <a:t>Mercadotecnia</a:t>
            </a:r>
          </a:p>
          <a:p>
            <a:r>
              <a:rPr lang="es-ES" dirty="0" smtClean="0"/>
              <a:t>Psicología</a:t>
            </a:r>
          </a:p>
          <a:p>
            <a:r>
              <a:rPr lang="es-ES" dirty="0" smtClean="0"/>
              <a:t>Publicidad</a:t>
            </a:r>
          </a:p>
          <a:p>
            <a:r>
              <a:rPr lang="es-ES" dirty="0" smtClean="0"/>
              <a:t>RRPP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1188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Creatividad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s-ES" dirty="0" smtClean="0"/>
              <a:t>Capacidad de engendrar ideas </a:t>
            </a:r>
            <a:r>
              <a:rPr lang="es-ES" dirty="0" smtClean="0"/>
              <a:t>útiles para crear la percepción de una persona o institución o para resolver su problemática.</a:t>
            </a:r>
          </a:p>
          <a:p>
            <a:pPr algn="just"/>
            <a:r>
              <a:rPr lang="es-ES" dirty="0">
                <a:hlinkClick r:id="rId2"/>
              </a:rPr>
              <a:t>https://www.youtube.com/watch?v=</a:t>
            </a:r>
            <a:r>
              <a:rPr lang="es-ES" dirty="0" smtClean="0">
                <a:hlinkClick r:id="rId2"/>
              </a:rPr>
              <a:t>XNic4wf8AYg</a:t>
            </a:r>
            <a:endParaRPr lang="es-ES" dirty="0" smtClean="0"/>
          </a:p>
          <a:p>
            <a:pPr algn="just"/>
            <a:endParaRPr lang="es-ES" dirty="0"/>
          </a:p>
          <a:p>
            <a:pPr algn="just"/>
            <a:endParaRPr lang="es-ES" dirty="0"/>
          </a:p>
        </p:txBody>
      </p:sp>
      <p:pic>
        <p:nvPicPr>
          <p:cNvPr id="4" name="Imagen 3" descr="Jay-Z-Decoded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62" y="3704042"/>
            <a:ext cx="4750334" cy="295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50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Sensibilidad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La gente dedicada a la creaci</a:t>
            </a:r>
            <a:r>
              <a:rPr lang="es-ES" dirty="0" smtClean="0"/>
              <a:t>ón de imagen pública debe de poseer la capacidad de sentir física y moralmente por la simple razón de que su especialidad se basa en sentimientos.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3140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Respeto por la esencia del cliente.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Reconocimiento exacto de su esencia. 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 descr="Facebook-Buttons-1-10-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367" y="2697154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52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Sistema </a:t>
            </a:r>
            <a:r>
              <a:rPr lang="es-ES" dirty="0" smtClean="0"/>
              <a:t>Íntima.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00340055"/>
              </p:ext>
            </p:extLst>
          </p:nvPr>
        </p:nvGraphicFramePr>
        <p:xfrm>
          <a:off x="236383" y="1219200"/>
          <a:ext cx="8529665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909305" y="1756151"/>
            <a:ext cx="65219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Objetivos claros.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86263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Investigaci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Cualitativa y Cuantitativa.</a:t>
            </a:r>
          </a:p>
          <a:p>
            <a:r>
              <a:rPr lang="es-ES" dirty="0" smtClean="0"/>
              <a:t>Interna o Externa. (Percepciones)</a:t>
            </a:r>
          </a:p>
          <a:p>
            <a:r>
              <a:rPr lang="es-ES" dirty="0" smtClean="0"/>
              <a:t>Diagn</a:t>
            </a:r>
            <a:r>
              <a:rPr lang="es-ES" dirty="0" smtClean="0"/>
              <a:t>óstico de Imagen.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 descr="research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14" y="3338710"/>
            <a:ext cx="4280395" cy="3053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8018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Diseño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Etapa creativa del proceso. (An</a:t>
            </a:r>
            <a:r>
              <a:rPr lang="es-ES" dirty="0" smtClean="0"/>
              <a:t>álisis de los estímulos, para dar soluciones) </a:t>
            </a:r>
            <a:endParaRPr lang="es-ES" dirty="0" smtClean="0"/>
          </a:p>
          <a:p>
            <a:endParaRPr lang="es-ES" dirty="0"/>
          </a:p>
          <a:p>
            <a:r>
              <a:rPr lang="es-ES" dirty="0" smtClean="0"/>
              <a:t>El esencial.- Enfocar soluci</a:t>
            </a:r>
            <a:r>
              <a:rPr lang="es-ES" dirty="0" smtClean="0"/>
              <a:t>ón con el consentimiento del titular y sin alterar su esencia.</a:t>
            </a:r>
            <a:endParaRPr lang="es-ES" dirty="0" smtClean="0"/>
          </a:p>
          <a:p>
            <a:r>
              <a:rPr lang="es-ES" dirty="0" smtClean="0"/>
              <a:t>El temporal.-Implementaci</a:t>
            </a:r>
            <a:r>
              <a:rPr lang="es-ES" dirty="0" smtClean="0"/>
              <a:t>ón de estrategia oportuna. (¿Paraguas sin nubes?)</a:t>
            </a:r>
            <a:endParaRPr lang="es-ES" dirty="0" smtClean="0"/>
          </a:p>
          <a:p>
            <a:r>
              <a:rPr lang="es-ES" dirty="0" smtClean="0"/>
              <a:t>El econ</a:t>
            </a:r>
            <a:r>
              <a:rPr lang="es-ES" dirty="0" smtClean="0"/>
              <a:t>ómico.- Ajustado a las necesidades del titular. Si no hay recursos, no hay plan macro.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4087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Producci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La etapa en donde las ideas se materializan.</a:t>
            </a:r>
          </a:p>
          <a:p>
            <a:endParaRPr lang="es-ES" dirty="0"/>
          </a:p>
          <a:p>
            <a:r>
              <a:rPr lang="es-ES" dirty="0" smtClean="0"/>
              <a:t>Es esencial el “</a:t>
            </a:r>
            <a:r>
              <a:rPr lang="es-ES" dirty="0" err="1" smtClean="0"/>
              <a:t>Outsourcing</a:t>
            </a:r>
            <a:r>
              <a:rPr lang="es-ES" dirty="0" smtClean="0"/>
              <a:t>”, si tu no eres el mejor haci</a:t>
            </a:r>
            <a:r>
              <a:rPr lang="es-ES" dirty="0" smtClean="0"/>
              <a:t>éndolo, consigues al mejor. </a:t>
            </a:r>
          </a:p>
          <a:p>
            <a:endParaRPr lang="es-ES" dirty="0"/>
          </a:p>
        </p:txBody>
      </p:sp>
      <p:pic>
        <p:nvPicPr>
          <p:cNvPr id="4" name="Imagen 3" descr="cProduction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113" y="3694196"/>
            <a:ext cx="3562309" cy="240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652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Evaluación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1765110"/>
              </p:ext>
            </p:extLst>
          </p:nvPr>
        </p:nvGraphicFramePr>
        <p:xfrm>
          <a:off x="147062" y="1038538"/>
          <a:ext cx="5588721" cy="2331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554281110"/>
              </p:ext>
            </p:extLst>
          </p:nvPr>
        </p:nvGraphicFramePr>
        <p:xfrm>
          <a:off x="4484256" y="2817091"/>
          <a:ext cx="4461164" cy="3828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30637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Tipos de Imágenes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65378608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8921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Sustento de la imagen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 numCol="2">
            <a:normAutofit fontScale="92500"/>
          </a:bodyPr>
          <a:lstStyle/>
          <a:p>
            <a:pPr marL="0" indent="0">
              <a:buNone/>
            </a:pPr>
            <a:r>
              <a:rPr lang="es-MX" dirty="0" smtClean="0">
                <a:solidFill>
                  <a:schemeClr val="accent1"/>
                </a:solidFill>
              </a:rPr>
              <a:t>Esencia Personal</a:t>
            </a:r>
          </a:p>
          <a:p>
            <a:pPr lvl="1"/>
            <a:r>
              <a:rPr lang="es-MX" dirty="0" smtClean="0"/>
              <a:t>Vital para sustentar la imagen.</a:t>
            </a:r>
          </a:p>
          <a:p>
            <a:pPr lvl="1"/>
            <a:r>
              <a:rPr lang="es-MX" dirty="0" smtClean="0"/>
              <a:t>Se debe definir a la persona o institución.</a:t>
            </a:r>
          </a:p>
          <a:p>
            <a:pPr lvl="2"/>
            <a:r>
              <a:rPr lang="es-MX" dirty="0" smtClean="0"/>
              <a:t>Adentrarse en él.</a:t>
            </a:r>
          </a:p>
          <a:p>
            <a:pPr lvl="2"/>
            <a:r>
              <a:rPr lang="es-MX" dirty="0" smtClean="0"/>
              <a:t>Descubrir su autoevaluación corporal.</a:t>
            </a:r>
          </a:p>
          <a:p>
            <a:pPr lvl="2"/>
            <a:r>
              <a:rPr lang="es-MX" dirty="0" smtClean="0"/>
              <a:t>Conocer sus pensamientos, sentimientos y creencias.</a:t>
            </a:r>
          </a:p>
          <a:p>
            <a:pPr lvl="1"/>
            <a:endParaRPr lang="es-MX" dirty="0" smtClean="0"/>
          </a:p>
          <a:p>
            <a:pPr lvl="1"/>
            <a:endParaRPr lang="es-MX" dirty="0"/>
          </a:p>
          <a:p>
            <a:pPr lvl="1"/>
            <a:endParaRPr lang="es-MX" dirty="0" smtClean="0"/>
          </a:p>
          <a:p>
            <a:pPr lvl="1"/>
            <a:r>
              <a:rPr lang="es-MX" dirty="0" smtClean="0"/>
              <a:t>Entrevista Cara a Cara</a:t>
            </a:r>
          </a:p>
          <a:p>
            <a:pPr lvl="2"/>
            <a:r>
              <a:rPr lang="es-MX" dirty="0" smtClean="0"/>
              <a:t>Antecedentes Familiares</a:t>
            </a:r>
          </a:p>
          <a:p>
            <a:pPr lvl="2"/>
            <a:r>
              <a:rPr lang="es-MX" dirty="0" err="1" smtClean="0"/>
              <a:t>Antecedesntes</a:t>
            </a:r>
            <a:r>
              <a:rPr lang="es-MX" dirty="0" smtClean="0"/>
              <a:t> Escolares</a:t>
            </a:r>
          </a:p>
          <a:p>
            <a:pPr lvl="2"/>
            <a:r>
              <a:rPr lang="es-MX" dirty="0" smtClean="0"/>
              <a:t>Características Conductuales </a:t>
            </a:r>
          </a:p>
          <a:p>
            <a:pPr lvl="2"/>
            <a:r>
              <a:rPr lang="es-MX" dirty="0" smtClean="0"/>
              <a:t>Contacto con el Sexo Opuesto</a:t>
            </a:r>
          </a:p>
          <a:p>
            <a:pPr lvl="2"/>
            <a:r>
              <a:rPr lang="es-MX" dirty="0" smtClean="0"/>
              <a:t>Principios Rectores de la Vida</a:t>
            </a:r>
          </a:p>
          <a:p>
            <a:pPr lvl="2"/>
            <a:r>
              <a:rPr lang="es-MX" dirty="0" smtClean="0"/>
              <a:t>Alimento Espiritual</a:t>
            </a:r>
          </a:p>
          <a:p>
            <a:pPr lvl="2"/>
            <a:endParaRPr lang="es-MX" dirty="0" smtClean="0"/>
          </a:p>
          <a:p>
            <a:pPr lvl="1"/>
            <a:endParaRPr lang="es-MX" dirty="0" smtClean="0"/>
          </a:p>
          <a:p>
            <a:pPr lvl="1"/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1158646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Sustento de la imagen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smtClean="0">
                <a:solidFill>
                  <a:schemeClr val="accent1"/>
                </a:solidFill>
              </a:rPr>
              <a:t>Definición del Personaje</a:t>
            </a:r>
          </a:p>
          <a:p>
            <a:pPr marL="365760" lvl="1" indent="0">
              <a:buNone/>
            </a:pPr>
            <a:endParaRPr lang="es-MX" dirty="0">
              <a:solidFill>
                <a:schemeClr val="accent1"/>
              </a:solidFill>
            </a:endParaRPr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2785240654"/>
              </p:ext>
            </p:extLst>
          </p:nvPr>
        </p:nvGraphicFramePr>
        <p:xfrm>
          <a:off x="1487055" y="23760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7667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Sustento de la imagen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2800" dirty="0" smtClean="0">
                <a:solidFill>
                  <a:schemeClr val="accent1"/>
                </a:solidFill>
              </a:rPr>
              <a:t>Estilo</a:t>
            </a:r>
          </a:p>
          <a:p>
            <a:pPr marL="45720" indent="0">
              <a:buNone/>
            </a:pPr>
            <a:endParaRPr lang="es-MX" sz="2800" dirty="0" smtClean="0">
              <a:solidFill>
                <a:schemeClr val="accent1"/>
              </a:solidFill>
            </a:endParaRPr>
          </a:p>
          <a:p>
            <a:pPr marL="45720" indent="0">
              <a:buNone/>
            </a:pPr>
            <a:endParaRPr lang="es-MX" sz="2800" dirty="0" smtClean="0">
              <a:solidFill>
                <a:schemeClr val="accent1"/>
              </a:solidFill>
            </a:endParaRPr>
          </a:p>
          <a:p>
            <a:pPr lvl="1"/>
            <a:endParaRPr lang="es-MX" sz="2600" dirty="0">
              <a:solidFill>
                <a:schemeClr val="accent1"/>
              </a:solidFill>
            </a:endParaRP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3724515392"/>
              </p:ext>
            </p:extLst>
          </p:nvPr>
        </p:nvGraphicFramePr>
        <p:xfrm>
          <a:off x="-713390" y="222694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840713703"/>
              </p:ext>
            </p:extLst>
          </p:nvPr>
        </p:nvGraphicFramePr>
        <p:xfrm>
          <a:off x="3690985" y="222694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77667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Sustento de la imagen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s-MX" sz="2800" dirty="0" smtClean="0">
                <a:solidFill>
                  <a:schemeClr val="accent1"/>
                </a:solidFill>
              </a:rPr>
              <a:t>Esencia Institucional</a:t>
            </a:r>
          </a:p>
          <a:p>
            <a:pPr marL="502920" indent="-457200"/>
            <a:r>
              <a:rPr lang="es-MX" sz="2800" dirty="0" smtClean="0"/>
              <a:t>Manual de Fundamentos</a:t>
            </a:r>
          </a:p>
          <a:p>
            <a:pPr marL="822960" lvl="1" indent="-457200"/>
            <a:r>
              <a:rPr lang="es-MX" sz="2500" dirty="0" smtClean="0"/>
              <a:t>Características de los “Hermanos Laborales”</a:t>
            </a:r>
          </a:p>
          <a:p>
            <a:pPr marL="822960" lvl="1" indent="-457200"/>
            <a:r>
              <a:rPr lang="es-MX" sz="2500" dirty="0" smtClean="0"/>
              <a:t>Unificación de la “Familia Profesional”</a:t>
            </a:r>
          </a:p>
          <a:p>
            <a:pPr marL="822960" lvl="1" indent="-457200"/>
            <a:r>
              <a:rPr lang="es-MX" sz="2500" dirty="0" smtClean="0"/>
              <a:t>Incluye</a:t>
            </a:r>
          </a:p>
          <a:p>
            <a:pPr marL="1097280" lvl="2" indent="-457200"/>
            <a:r>
              <a:rPr lang="es-MX" sz="2200" dirty="0" smtClean="0"/>
              <a:t>Visión</a:t>
            </a:r>
          </a:p>
          <a:p>
            <a:pPr marL="1097280" lvl="2" indent="-457200"/>
            <a:r>
              <a:rPr lang="es-MX" sz="2200" dirty="0" smtClean="0"/>
              <a:t>Principios</a:t>
            </a:r>
          </a:p>
          <a:p>
            <a:pPr marL="1097280" lvl="2" indent="-457200"/>
            <a:r>
              <a:rPr lang="es-MX" sz="2200" dirty="0" smtClean="0"/>
              <a:t>Misión </a:t>
            </a:r>
          </a:p>
          <a:p>
            <a:pPr marL="1097280" lvl="2" indent="-457200"/>
            <a:r>
              <a:rPr lang="es-MX" sz="2200" dirty="0" smtClean="0"/>
              <a:t>Filosofía</a:t>
            </a:r>
          </a:p>
          <a:p>
            <a:pPr marL="1097280" lvl="2" indent="-457200"/>
            <a:r>
              <a:rPr lang="es-MX" sz="2200" dirty="0" smtClean="0"/>
              <a:t>Lema</a:t>
            </a:r>
          </a:p>
          <a:p>
            <a:pPr marL="1097280" lvl="2" indent="-457200"/>
            <a:r>
              <a:rPr lang="es-MX" sz="2200" dirty="0" smtClean="0"/>
              <a:t>Normas de Conducta</a:t>
            </a:r>
          </a:p>
          <a:p>
            <a:pPr lvl="1"/>
            <a:endParaRPr lang="es-MX" sz="2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667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Sustento de la imagen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2400" dirty="0">
                <a:solidFill>
                  <a:schemeClr val="accent1"/>
                </a:solidFill>
              </a:rPr>
              <a:t>Esencia </a:t>
            </a:r>
            <a:r>
              <a:rPr lang="es-MX" sz="2400" dirty="0" smtClean="0">
                <a:solidFill>
                  <a:schemeClr val="accent1"/>
                </a:solidFill>
              </a:rPr>
              <a:t>Institucional</a:t>
            </a:r>
            <a:endParaRPr lang="es-MX" sz="2400" dirty="0">
              <a:solidFill>
                <a:schemeClr val="accent1"/>
              </a:solidFill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033334950"/>
              </p:ext>
            </p:extLst>
          </p:nvPr>
        </p:nvGraphicFramePr>
        <p:xfrm>
          <a:off x="1524000" y="206912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76677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termedi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209</TotalTime>
  <Words>1009</Words>
  <Application>Microsoft Macintosh PowerPoint</Application>
  <PresentationFormat>Presentación en pantalla (4:3)</PresentationFormat>
  <Paragraphs>200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Intermedio</vt:lpstr>
      <vt:lpstr>EL POder DE LA IMAGEN Víctor Gordoa Capítulos 1 y 2</vt:lpstr>
      <vt:lpstr>La importancia de la imagen pública</vt:lpstr>
      <vt:lpstr>Imagen y política</vt:lpstr>
      <vt:lpstr>Imagen y empresa</vt:lpstr>
      <vt:lpstr>Imagen y entretenimiento</vt:lpstr>
      <vt:lpstr>En resumen…</vt:lpstr>
      <vt:lpstr>Confusión</vt:lpstr>
      <vt:lpstr>Imagen es PERCEPCIÓN</vt:lpstr>
      <vt:lpstr>Imagen Pública</vt:lpstr>
      <vt:lpstr>Los estímulos</vt:lpstr>
      <vt:lpstr>Ecuación de la imagen</vt:lpstr>
      <vt:lpstr>Consideración importante</vt:lpstr>
      <vt:lpstr>Axiomas</vt:lpstr>
      <vt:lpstr>Axiomas</vt:lpstr>
      <vt:lpstr>Ingeniería de la Imagen Pública</vt:lpstr>
      <vt:lpstr>Condiciones</vt:lpstr>
      <vt:lpstr>Conocimientos</vt:lpstr>
      <vt:lpstr>Creatividad</vt:lpstr>
      <vt:lpstr>Sensibilidad</vt:lpstr>
      <vt:lpstr>Respeto por la esencia del cliente.</vt:lpstr>
      <vt:lpstr>Sistema Íntima.</vt:lpstr>
      <vt:lpstr>Investigación</vt:lpstr>
      <vt:lpstr>Diseño</vt:lpstr>
      <vt:lpstr>Producción</vt:lpstr>
      <vt:lpstr>Evaluación</vt:lpstr>
      <vt:lpstr>Tipos de Imágenes</vt:lpstr>
      <vt:lpstr>Sustento de la imagen</vt:lpstr>
      <vt:lpstr>Sustento de la imagen</vt:lpstr>
      <vt:lpstr>Sustento de la imagen</vt:lpstr>
      <vt:lpstr>Sustento de la imagen</vt:lpstr>
      <vt:lpstr>Sustento de la imagen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poder de la imagen</dc:title>
  <dc:creator>Jacqueline Serrano</dc:creator>
  <cp:lastModifiedBy>Katsuo Gallardo</cp:lastModifiedBy>
  <cp:revision>32</cp:revision>
  <dcterms:created xsi:type="dcterms:W3CDTF">2012-09-05T01:10:18Z</dcterms:created>
  <dcterms:modified xsi:type="dcterms:W3CDTF">2012-09-10T15:50:56Z</dcterms:modified>
</cp:coreProperties>
</file>