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6" r:id="rId1"/>
  </p:sldMasterIdLst>
  <p:sldIdLst>
    <p:sldId id="256" r:id="rId2"/>
    <p:sldId id="260" r:id="rId3"/>
    <p:sldId id="265" r:id="rId4"/>
    <p:sldId id="264" r:id="rId5"/>
    <p:sldId id="257" r:id="rId6"/>
    <p:sldId id="258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50F6"/>
    <a:srgbClr val="F2A4E7"/>
    <a:srgbClr val="941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660"/>
  </p:normalViewPr>
  <p:slideViewPr>
    <p:cSldViewPr>
      <p:cViewPr>
        <p:scale>
          <a:sx n="80" d="100"/>
          <a:sy n="80" d="100"/>
        </p:scale>
        <p:origin x="-858" y="-5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1747DC-4533-4034-B46A-EE8FCEDC3C43}" type="doc">
      <dgm:prSet loTypeId="urn:microsoft.com/office/officeart/2005/8/layout/hierarchy4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756BA447-C499-474A-9394-D3C0082E2380}">
      <dgm:prSet phldrT="[Texto]"/>
      <dgm:spPr/>
      <dgm:t>
        <a:bodyPr/>
        <a:lstStyle/>
        <a:p>
          <a:r>
            <a:rPr lang="es-MX" dirty="0" smtClean="0"/>
            <a:t>Orientación Estratégica</a:t>
          </a:r>
          <a:endParaRPr lang="es-MX" dirty="0"/>
        </a:p>
      </dgm:t>
    </dgm:pt>
    <dgm:pt modelId="{B9AEB81D-8ADB-4EB8-9037-11FD5B06DF2D}" type="parTrans" cxnId="{58F8C3A9-A36A-4A44-A335-488B47119CC0}">
      <dgm:prSet/>
      <dgm:spPr/>
      <dgm:t>
        <a:bodyPr/>
        <a:lstStyle/>
        <a:p>
          <a:endParaRPr lang="es-MX"/>
        </a:p>
      </dgm:t>
    </dgm:pt>
    <dgm:pt modelId="{9E8CECA6-275C-473F-A184-849FBBC27518}" type="sibTrans" cxnId="{58F8C3A9-A36A-4A44-A335-488B47119CC0}">
      <dgm:prSet/>
      <dgm:spPr/>
      <dgm:t>
        <a:bodyPr/>
        <a:lstStyle/>
        <a:p>
          <a:endParaRPr lang="es-MX"/>
        </a:p>
      </dgm:t>
    </dgm:pt>
    <dgm:pt modelId="{1A69CAB4-FF91-4AE8-BF3D-EB2393B4AA96}">
      <dgm:prSet phldrT="[Texto]"/>
      <dgm:spPr/>
      <dgm:t>
        <a:bodyPr/>
        <a:lstStyle/>
        <a:p>
          <a:r>
            <a:rPr lang="es-MX" dirty="0" smtClean="0"/>
            <a:t>Marketing Interno</a:t>
          </a:r>
          <a:endParaRPr lang="es-MX" dirty="0"/>
        </a:p>
      </dgm:t>
    </dgm:pt>
    <dgm:pt modelId="{9EC6FF49-AF77-4EF9-8552-D1B43D526B74}" type="parTrans" cxnId="{53753C18-A1C4-4B78-8362-F518F107D5EA}">
      <dgm:prSet/>
      <dgm:spPr/>
      <dgm:t>
        <a:bodyPr/>
        <a:lstStyle/>
        <a:p>
          <a:endParaRPr lang="es-MX"/>
        </a:p>
      </dgm:t>
    </dgm:pt>
    <dgm:pt modelId="{6D21ADC9-B7BA-44E9-A531-F67ADF915C10}" type="sibTrans" cxnId="{53753C18-A1C4-4B78-8362-F518F107D5EA}">
      <dgm:prSet/>
      <dgm:spPr/>
      <dgm:t>
        <a:bodyPr/>
        <a:lstStyle/>
        <a:p>
          <a:endParaRPr lang="es-MX"/>
        </a:p>
      </dgm:t>
    </dgm:pt>
    <dgm:pt modelId="{3F1612B2-F398-4FE6-BF14-C31BBAA3D179}">
      <dgm:prSet phldrT="[Texto]"/>
      <dgm:spPr/>
      <dgm:t>
        <a:bodyPr/>
        <a:lstStyle/>
        <a:p>
          <a:r>
            <a:rPr lang="es-MX" dirty="0" smtClean="0"/>
            <a:t>Clientes Internos</a:t>
          </a:r>
          <a:endParaRPr lang="es-MX" dirty="0"/>
        </a:p>
      </dgm:t>
    </dgm:pt>
    <dgm:pt modelId="{FA0E9084-8BF0-4248-A964-34B3A1509B3E}" type="parTrans" cxnId="{D399EB41-4B3C-4312-A20F-1C1457A716AC}">
      <dgm:prSet/>
      <dgm:spPr/>
      <dgm:t>
        <a:bodyPr/>
        <a:lstStyle/>
        <a:p>
          <a:endParaRPr lang="es-MX"/>
        </a:p>
      </dgm:t>
    </dgm:pt>
    <dgm:pt modelId="{16B7A17A-259B-4530-A4D9-03C5E878CC73}" type="sibTrans" cxnId="{D399EB41-4B3C-4312-A20F-1C1457A716AC}">
      <dgm:prSet/>
      <dgm:spPr/>
      <dgm:t>
        <a:bodyPr/>
        <a:lstStyle/>
        <a:p>
          <a:endParaRPr lang="es-MX"/>
        </a:p>
      </dgm:t>
    </dgm:pt>
    <dgm:pt modelId="{6CF8014C-069B-41D4-8A63-6F73A3B9B712}">
      <dgm:prSet phldrT="[Texto]"/>
      <dgm:spPr/>
      <dgm:t>
        <a:bodyPr/>
        <a:lstStyle/>
        <a:p>
          <a:r>
            <a:rPr lang="es-MX" dirty="0" smtClean="0"/>
            <a:t>Objetivos Compartidos</a:t>
          </a:r>
          <a:endParaRPr lang="es-MX" dirty="0"/>
        </a:p>
      </dgm:t>
    </dgm:pt>
    <dgm:pt modelId="{5D9F54C0-561C-495E-B9AB-E4AB0DA44AFD}" type="parTrans" cxnId="{793DD1C6-18E3-4641-B6EC-3E9A13224C14}">
      <dgm:prSet/>
      <dgm:spPr/>
      <dgm:t>
        <a:bodyPr/>
        <a:lstStyle/>
        <a:p>
          <a:endParaRPr lang="es-MX"/>
        </a:p>
      </dgm:t>
    </dgm:pt>
    <dgm:pt modelId="{2C7A5E54-C817-46F6-9759-4B98BF671D9A}" type="sibTrans" cxnId="{793DD1C6-18E3-4641-B6EC-3E9A13224C14}">
      <dgm:prSet/>
      <dgm:spPr/>
      <dgm:t>
        <a:bodyPr/>
        <a:lstStyle/>
        <a:p>
          <a:endParaRPr lang="es-MX"/>
        </a:p>
      </dgm:t>
    </dgm:pt>
    <dgm:pt modelId="{1F4301F3-B2DB-4EDF-8A44-F2BFBD10B822}">
      <dgm:prSet phldrT="[Texto]"/>
      <dgm:spPr/>
      <dgm:t>
        <a:bodyPr/>
        <a:lstStyle/>
        <a:p>
          <a:r>
            <a:rPr lang="es-MX" dirty="0" smtClean="0"/>
            <a:t>Estructura multidireccional y multiforme</a:t>
          </a:r>
          <a:endParaRPr lang="es-MX" dirty="0"/>
        </a:p>
      </dgm:t>
    </dgm:pt>
    <dgm:pt modelId="{0BD4C461-22F7-419C-BA07-2EB7D200A2A6}" type="parTrans" cxnId="{2EC3E362-DF70-4E9C-A973-179D1AB63908}">
      <dgm:prSet/>
      <dgm:spPr/>
      <dgm:t>
        <a:bodyPr/>
        <a:lstStyle/>
        <a:p>
          <a:endParaRPr lang="es-MX"/>
        </a:p>
      </dgm:t>
    </dgm:pt>
    <dgm:pt modelId="{04A0AA71-005E-47B6-B139-690B172CEFAB}" type="sibTrans" cxnId="{2EC3E362-DF70-4E9C-A973-179D1AB63908}">
      <dgm:prSet/>
      <dgm:spPr/>
      <dgm:t>
        <a:bodyPr/>
        <a:lstStyle/>
        <a:p>
          <a:endParaRPr lang="es-MX"/>
        </a:p>
      </dgm:t>
    </dgm:pt>
    <dgm:pt modelId="{AAF1DD78-A8BB-4C55-8964-AF68FF8C01E3}" type="pres">
      <dgm:prSet presAssocID="{421747DC-4533-4034-B46A-EE8FCEDC3C4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903ABCBD-3DF4-4CF0-905F-4655A0A3AA14}" type="pres">
      <dgm:prSet presAssocID="{756BA447-C499-474A-9394-D3C0082E2380}" presName="vertOne" presStyleCnt="0"/>
      <dgm:spPr/>
    </dgm:pt>
    <dgm:pt modelId="{7B6BCD14-B6C7-489F-B139-8ABB2D0D8010}" type="pres">
      <dgm:prSet presAssocID="{756BA447-C499-474A-9394-D3C0082E2380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D42F4BB-46AC-4453-A85B-E6BB434B349F}" type="pres">
      <dgm:prSet presAssocID="{756BA447-C499-474A-9394-D3C0082E2380}" presName="parTransOne" presStyleCnt="0"/>
      <dgm:spPr/>
    </dgm:pt>
    <dgm:pt modelId="{B868F5A2-807E-4FF5-928C-2F54806791E1}" type="pres">
      <dgm:prSet presAssocID="{756BA447-C499-474A-9394-D3C0082E2380}" presName="horzOne" presStyleCnt="0"/>
      <dgm:spPr/>
    </dgm:pt>
    <dgm:pt modelId="{891710FF-E16A-46D9-AE2C-1D233D9C3EC6}" type="pres">
      <dgm:prSet presAssocID="{1A69CAB4-FF91-4AE8-BF3D-EB2393B4AA96}" presName="vertTwo" presStyleCnt="0"/>
      <dgm:spPr/>
    </dgm:pt>
    <dgm:pt modelId="{98BF149A-302C-4578-B9A4-4B9BBAEAEFF6}" type="pres">
      <dgm:prSet presAssocID="{1A69CAB4-FF91-4AE8-BF3D-EB2393B4AA96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08DA764-3EC5-4C18-8D15-1D65F22035D3}" type="pres">
      <dgm:prSet presAssocID="{1A69CAB4-FF91-4AE8-BF3D-EB2393B4AA96}" presName="parTransTwo" presStyleCnt="0"/>
      <dgm:spPr/>
    </dgm:pt>
    <dgm:pt modelId="{C5B358F0-8D5C-444A-97F1-DD568975FE47}" type="pres">
      <dgm:prSet presAssocID="{1A69CAB4-FF91-4AE8-BF3D-EB2393B4AA96}" presName="horzTwo" presStyleCnt="0"/>
      <dgm:spPr/>
    </dgm:pt>
    <dgm:pt modelId="{8096758A-A8A0-4503-8C4C-D5F9768FFAC1}" type="pres">
      <dgm:prSet presAssocID="{3F1612B2-F398-4FE6-BF14-C31BBAA3D179}" presName="vertThree" presStyleCnt="0"/>
      <dgm:spPr/>
    </dgm:pt>
    <dgm:pt modelId="{919D70F6-7CDC-41AF-A038-183554F1AC01}" type="pres">
      <dgm:prSet presAssocID="{3F1612B2-F398-4FE6-BF14-C31BBAA3D179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8109BE4-1E6E-49D9-8526-49F14B0DBF4A}" type="pres">
      <dgm:prSet presAssocID="{3F1612B2-F398-4FE6-BF14-C31BBAA3D179}" presName="horzThree" presStyleCnt="0"/>
      <dgm:spPr/>
    </dgm:pt>
    <dgm:pt modelId="{CB1015A9-6C68-443D-97E7-5CAB2F6E88C0}" type="pres">
      <dgm:prSet presAssocID="{16B7A17A-259B-4530-A4D9-03C5E878CC73}" presName="sibSpaceThree" presStyleCnt="0"/>
      <dgm:spPr/>
    </dgm:pt>
    <dgm:pt modelId="{7520B329-EB9F-4004-B02F-827F9DA6562C}" type="pres">
      <dgm:prSet presAssocID="{6CF8014C-069B-41D4-8A63-6F73A3B9B712}" presName="vertThree" presStyleCnt="0"/>
      <dgm:spPr/>
    </dgm:pt>
    <dgm:pt modelId="{45B4876A-F453-469B-9AE2-A481A87EE21B}" type="pres">
      <dgm:prSet presAssocID="{6CF8014C-069B-41D4-8A63-6F73A3B9B712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EA1DE7E-BBBE-4F0F-A0FC-D87D389BAEED}" type="pres">
      <dgm:prSet presAssocID="{6CF8014C-069B-41D4-8A63-6F73A3B9B712}" presName="horzThree" presStyleCnt="0"/>
      <dgm:spPr/>
    </dgm:pt>
    <dgm:pt modelId="{4AB4DA45-6BBB-45A8-A01C-B53B9AEE7FFE}" type="pres">
      <dgm:prSet presAssocID="{2C7A5E54-C817-46F6-9759-4B98BF671D9A}" presName="sibSpaceThree" presStyleCnt="0"/>
      <dgm:spPr/>
    </dgm:pt>
    <dgm:pt modelId="{499F6D01-18D1-4190-9FF6-8B3707EF460D}" type="pres">
      <dgm:prSet presAssocID="{1F4301F3-B2DB-4EDF-8A44-F2BFBD10B822}" presName="vertThree" presStyleCnt="0"/>
      <dgm:spPr/>
    </dgm:pt>
    <dgm:pt modelId="{2773D2AC-B372-4C9F-B63B-A23A5EA3919D}" type="pres">
      <dgm:prSet presAssocID="{1F4301F3-B2DB-4EDF-8A44-F2BFBD10B822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C8DAD49-6F35-45EE-A82B-6560BC1C70A4}" type="pres">
      <dgm:prSet presAssocID="{1F4301F3-B2DB-4EDF-8A44-F2BFBD10B822}" presName="horzThree" presStyleCnt="0"/>
      <dgm:spPr/>
    </dgm:pt>
  </dgm:ptLst>
  <dgm:cxnLst>
    <dgm:cxn modelId="{793DD1C6-18E3-4641-B6EC-3E9A13224C14}" srcId="{1A69CAB4-FF91-4AE8-BF3D-EB2393B4AA96}" destId="{6CF8014C-069B-41D4-8A63-6F73A3B9B712}" srcOrd="1" destOrd="0" parTransId="{5D9F54C0-561C-495E-B9AB-E4AB0DA44AFD}" sibTransId="{2C7A5E54-C817-46F6-9759-4B98BF671D9A}"/>
    <dgm:cxn modelId="{EAD3A1C5-9E3B-4C62-B122-27F16A740A9B}" type="presOf" srcId="{1F4301F3-B2DB-4EDF-8A44-F2BFBD10B822}" destId="{2773D2AC-B372-4C9F-B63B-A23A5EA3919D}" srcOrd="0" destOrd="0" presId="urn:microsoft.com/office/officeart/2005/8/layout/hierarchy4"/>
    <dgm:cxn modelId="{53753C18-A1C4-4B78-8362-F518F107D5EA}" srcId="{756BA447-C499-474A-9394-D3C0082E2380}" destId="{1A69CAB4-FF91-4AE8-BF3D-EB2393B4AA96}" srcOrd="0" destOrd="0" parTransId="{9EC6FF49-AF77-4EF9-8552-D1B43D526B74}" sibTransId="{6D21ADC9-B7BA-44E9-A531-F67ADF915C10}"/>
    <dgm:cxn modelId="{2EC3E362-DF70-4E9C-A973-179D1AB63908}" srcId="{1A69CAB4-FF91-4AE8-BF3D-EB2393B4AA96}" destId="{1F4301F3-B2DB-4EDF-8A44-F2BFBD10B822}" srcOrd="2" destOrd="0" parTransId="{0BD4C461-22F7-419C-BA07-2EB7D200A2A6}" sibTransId="{04A0AA71-005E-47B6-B139-690B172CEFAB}"/>
    <dgm:cxn modelId="{B95AD363-F7CF-40FF-A375-B1009DC17293}" type="presOf" srcId="{1A69CAB4-FF91-4AE8-BF3D-EB2393B4AA96}" destId="{98BF149A-302C-4578-B9A4-4B9BBAEAEFF6}" srcOrd="0" destOrd="0" presId="urn:microsoft.com/office/officeart/2005/8/layout/hierarchy4"/>
    <dgm:cxn modelId="{58F8C3A9-A36A-4A44-A335-488B47119CC0}" srcId="{421747DC-4533-4034-B46A-EE8FCEDC3C43}" destId="{756BA447-C499-474A-9394-D3C0082E2380}" srcOrd="0" destOrd="0" parTransId="{B9AEB81D-8ADB-4EB8-9037-11FD5B06DF2D}" sibTransId="{9E8CECA6-275C-473F-A184-849FBBC27518}"/>
    <dgm:cxn modelId="{D399EB41-4B3C-4312-A20F-1C1457A716AC}" srcId="{1A69CAB4-FF91-4AE8-BF3D-EB2393B4AA96}" destId="{3F1612B2-F398-4FE6-BF14-C31BBAA3D179}" srcOrd="0" destOrd="0" parTransId="{FA0E9084-8BF0-4248-A964-34B3A1509B3E}" sibTransId="{16B7A17A-259B-4530-A4D9-03C5E878CC73}"/>
    <dgm:cxn modelId="{7C700369-26D5-48A3-9488-438B82FF2441}" type="presOf" srcId="{3F1612B2-F398-4FE6-BF14-C31BBAA3D179}" destId="{919D70F6-7CDC-41AF-A038-183554F1AC01}" srcOrd="0" destOrd="0" presId="urn:microsoft.com/office/officeart/2005/8/layout/hierarchy4"/>
    <dgm:cxn modelId="{CEEBD1A5-34C7-4B11-B4D6-A901BF23C265}" type="presOf" srcId="{421747DC-4533-4034-B46A-EE8FCEDC3C43}" destId="{AAF1DD78-A8BB-4C55-8964-AF68FF8C01E3}" srcOrd="0" destOrd="0" presId="urn:microsoft.com/office/officeart/2005/8/layout/hierarchy4"/>
    <dgm:cxn modelId="{B40DD82D-79FD-4834-9064-1ACE39BBD84C}" type="presOf" srcId="{756BA447-C499-474A-9394-D3C0082E2380}" destId="{7B6BCD14-B6C7-489F-B139-8ABB2D0D8010}" srcOrd="0" destOrd="0" presId="urn:microsoft.com/office/officeart/2005/8/layout/hierarchy4"/>
    <dgm:cxn modelId="{E61E84AA-C0CA-4F41-A657-EDC51E958FE5}" type="presOf" srcId="{6CF8014C-069B-41D4-8A63-6F73A3B9B712}" destId="{45B4876A-F453-469B-9AE2-A481A87EE21B}" srcOrd="0" destOrd="0" presId="urn:microsoft.com/office/officeart/2005/8/layout/hierarchy4"/>
    <dgm:cxn modelId="{2BE55332-DF85-4111-84E9-33D5B32372B0}" type="presParOf" srcId="{AAF1DD78-A8BB-4C55-8964-AF68FF8C01E3}" destId="{903ABCBD-3DF4-4CF0-905F-4655A0A3AA14}" srcOrd="0" destOrd="0" presId="urn:microsoft.com/office/officeart/2005/8/layout/hierarchy4"/>
    <dgm:cxn modelId="{8CBB3C6B-A49D-41BA-8ACD-BD453B15DD88}" type="presParOf" srcId="{903ABCBD-3DF4-4CF0-905F-4655A0A3AA14}" destId="{7B6BCD14-B6C7-489F-B139-8ABB2D0D8010}" srcOrd="0" destOrd="0" presId="urn:microsoft.com/office/officeart/2005/8/layout/hierarchy4"/>
    <dgm:cxn modelId="{CE846894-A229-40E9-BD4C-C5421D2A5D96}" type="presParOf" srcId="{903ABCBD-3DF4-4CF0-905F-4655A0A3AA14}" destId="{BD42F4BB-46AC-4453-A85B-E6BB434B349F}" srcOrd="1" destOrd="0" presId="urn:microsoft.com/office/officeart/2005/8/layout/hierarchy4"/>
    <dgm:cxn modelId="{F9E718F7-E977-44DC-88B8-0A238276CD6B}" type="presParOf" srcId="{903ABCBD-3DF4-4CF0-905F-4655A0A3AA14}" destId="{B868F5A2-807E-4FF5-928C-2F54806791E1}" srcOrd="2" destOrd="0" presId="urn:microsoft.com/office/officeart/2005/8/layout/hierarchy4"/>
    <dgm:cxn modelId="{192E0591-78C8-4497-8E6C-5A2F25D15F4F}" type="presParOf" srcId="{B868F5A2-807E-4FF5-928C-2F54806791E1}" destId="{891710FF-E16A-46D9-AE2C-1D233D9C3EC6}" srcOrd="0" destOrd="0" presId="urn:microsoft.com/office/officeart/2005/8/layout/hierarchy4"/>
    <dgm:cxn modelId="{F5643E0D-7CF8-4126-9180-71D77137B55A}" type="presParOf" srcId="{891710FF-E16A-46D9-AE2C-1D233D9C3EC6}" destId="{98BF149A-302C-4578-B9A4-4B9BBAEAEFF6}" srcOrd="0" destOrd="0" presId="urn:microsoft.com/office/officeart/2005/8/layout/hierarchy4"/>
    <dgm:cxn modelId="{E4D06943-E768-45AB-8AF6-1575883867EC}" type="presParOf" srcId="{891710FF-E16A-46D9-AE2C-1D233D9C3EC6}" destId="{808DA764-3EC5-4C18-8D15-1D65F22035D3}" srcOrd="1" destOrd="0" presId="urn:microsoft.com/office/officeart/2005/8/layout/hierarchy4"/>
    <dgm:cxn modelId="{F01C08D9-41A8-490D-898A-17CD139724D6}" type="presParOf" srcId="{891710FF-E16A-46D9-AE2C-1D233D9C3EC6}" destId="{C5B358F0-8D5C-444A-97F1-DD568975FE47}" srcOrd="2" destOrd="0" presId="urn:microsoft.com/office/officeart/2005/8/layout/hierarchy4"/>
    <dgm:cxn modelId="{B405B251-AA68-43A4-99AC-5B9EEBA1AB13}" type="presParOf" srcId="{C5B358F0-8D5C-444A-97F1-DD568975FE47}" destId="{8096758A-A8A0-4503-8C4C-D5F9768FFAC1}" srcOrd="0" destOrd="0" presId="urn:microsoft.com/office/officeart/2005/8/layout/hierarchy4"/>
    <dgm:cxn modelId="{1A8DE119-D9F2-47B6-B2B0-9A3A8C4797EF}" type="presParOf" srcId="{8096758A-A8A0-4503-8C4C-D5F9768FFAC1}" destId="{919D70F6-7CDC-41AF-A038-183554F1AC01}" srcOrd="0" destOrd="0" presId="urn:microsoft.com/office/officeart/2005/8/layout/hierarchy4"/>
    <dgm:cxn modelId="{211B4184-5C41-42A9-BC14-641C9F219BF9}" type="presParOf" srcId="{8096758A-A8A0-4503-8C4C-D5F9768FFAC1}" destId="{88109BE4-1E6E-49D9-8526-49F14B0DBF4A}" srcOrd="1" destOrd="0" presId="urn:microsoft.com/office/officeart/2005/8/layout/hierarchy4"/>
    <dgm:cxn modelId="{934F1786-DFC1-4BFD-873F-02669C1513C9}" type="presParOf" srcId="{C5B358F0-8D5C-444A-97F1-DD568975FE47}" destId="{CB1015A9-6C68-443D-97E7-5CAB2F6E88C0}" srcOrd="1" destOrd="0" presId="urn:microsoft.com/office/officeart/2005/8/layout/hierarchy4"/>
    <dgm:cxn modelId="{59914585-6BC4-45F0-AD40-38F2F40D689D}" type="presParOf" srcId="{C5B358F0-8D5C-444A-97F1-DD568975FE47}" destId="{7520B329-EB9F-4004-B02F-827F9DA6562C}" srcOrd="2" destOrd="0" presId="urn:microsoft.com/office/officeart/2005/8/layout/hierarchy4"/>
    <dgm:cxn modelId="{C613B87C-5757-46F1-9B15-80994A32FC04}" type="presParOf" srcId="{7520B329-EB9F-4004-B02F-827F9DA6562C}" destId="{45B4876A-F453-469B-9AE2-A481A87EE21B}" srcOrd="0" destOrd="0" presId="urn:microsoft.com/office/officeart/2005/8/layout/hierarchy4"/>
    <dgm:cxn modelId="{E7026538-B737-4B57-B161-9F7FD005D261}" type="presParOf" srcId="{7520B329-EB9F-4004-B02F-827F9DA6562C}" destId="{7EA1DE7E-BBBE-4F0F-A0FC-D87D389BAEED}" srcOrd="1" destOrd="0" presId="urn:microsoft.com/office/officeart/2005/8/layout/hierarchy4"/>
    <dgm:cxn modelId="{F14B7C5B-3651-4081-A8AD-5077522CDBA2}" type="presParOf" srcId="{C5B358F0-8D5C-444A-97F1-DD568975FE47}" destId="{4AB4DA45-6BBB-45A8-A01C-B53B9AEE7FFE}" srcOrd="3" destOrd="0" presId="urn:microsoft.com/office/officeart/2005/8/layout/hierarchy4"/>
    <dgm:cxn modelId="{A4CA6083-A4D9-4A71-9632-4CB4341C86E8}" type="presParOf" srcId="{C5B358F0-8D5C-444A-97F1-DD568975FE47}" destId="{499F6D01-18D1-4190-9FF6-8B3707EF460D}" srcOrd="4" destOrd="0" presId="urn:microsoft.com/office/officeart/2005/8/layout/hierarchy4"/>
    <dgm:cxn modelId="{674FBF46-8EE5-47D3-B530-161A78F9466C}" type="presParOf" srcId="{499F6D01-18D1-4190-9FF6-8B3707EF460D}" destId="{2773D2AC-B372-4C9F-B63B-A23A5EA3919D}" srcOrd="0" destOrd="0" presId="urn:microsoft.com/office/officeart/2005/8/layout/hierarchy4"/>
    <dgm:cxn modelId="{3D8AA851-E545-4DE7-A0AF-D97245ACF054}" type="presParOf" srcId="{499F6D01-18D1-4190-9FF6-8B3707EF460D}" destId="{BC8DAD49-6F35-45EE-A82B-6560BC1C70A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E4DC69-61F7-4967-931E-30F05293AF17}" type="doc">
      <dgm:prSet loTypeId="urn:microsoft.com/office/officeart/2005/8/layout/StepDownProcess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E33EA298-D054-4BDE-AA41-C1E21FEAC0DB}">
      <dgm:prSet phldrT="[Texto]"/>
      <dgm:spPr/>
      <dgm:t>
        <a:bodyPr/>
        <a:lstStyle/>
        <a:p>
          <a:r>
            <a:rPr lang="es-MX" dirty="0" smtClean="0"/>
            <a:t>Narrar</a:t>
          </a:r>
          <a:endParaRPr lang="es-MX" dirty="0"/>
        </a:p>
      </dgm:t>
    </dgm:pt>
    <dgm:pt modelId="{BE0FB3F1-EA79-4F97-8AC6-69DA92C0DF4A}" type="parTrans" cxnId="{0AE3E522-4A73-42AD-A4E6-0376426B08B3}">
      <dgm:prSet/>
      <dgm:spPr/>
      <dgm:t>
        <a:bodyPr/>
        <a:lstStyle/>
        <a:p>
          <a:endParaRPr lang="es-MX"/>
        </a:p>
      </dgm:t>
    </dgm:pt>
    <dgm:pt modelId="{A409F8FE-BE7D-457D-88F6-AB006FD48A79}" type="sibTrans" cxnId="{0AE3E522-4A73-42AD-A4E6-0376426B08B3}">
      <dgm:prSet/>
      <dgm:spPr/>
      <dgm:t>
        <a:bodyPr/>
        <a:lstStyle/>
        <a:p>
          <a:endParaRPr lang="es-MX"/>
        </a:p>
      </dgm:t>
    </dgm:pt>
    <dgm:pt modelId="{65B3897A-0175-4E89-8DBF-26448651A81C}">
      <dgm:prSet phldrT="[Texto]"/>
      <dgm:spPr/>
      <dgm:t>
        <a:bodyPr/>
        <a:lstStyle/>
        <a:p>
          <a:r>
            <a:rPr lang="es-MX" dirty="0" smtClean="0"/>
            <a:t>Historia Económica de la Empresa</a:t>
          </a:r>
          <a:endParaRPr lang="es-MX" dirty="0"/>
        </a:p>
      </dgm:t>
    </dgm:pt>
    <dgm:pt modelId="{BD81EEB0-8512-4376-B5E5-DF356AFCBCA3}" type="parTrans" cxnId="{149BAF31-E55A-4E55-87E1-6E49A32AFE99}">
      <dgm:prSet/>
      <dgm:spPr/>
      <dgm:t>
        <a:bodyPr/>
        <a:lstStyle/>
        <a:p>
          <a:endParaRPr lang="es-MX"/>
        </a:p>
      </dgm:t>
    </dgm:pt>
    <dgm:pt modelId="{4BE83B2F-DF33-4DFE-86B2-E09A738EDCB9}" type="sibTrans" cxnId="{149BAF31-E55A-4E55-87E1-6E49A32AFE99}">
      <dgm:prSet/>
      <dgm:spPr/>
      <dgm:t>
        <a:bodyPr/>
        <a:lstStyle/>
        <a:p>
          <a:endParaRPr lang="es-MX"/>
        </a:p>
      </dgm:t>
    </dgm:pt>
    <dgm:pt modelId="{3349D8C9-2DC3-428B-A833-82A6801C3FC7}">
      <dgm:prSet phldrT="[Texto]"/>
      <dgm:spPr/>
      <dgm:t>
        <a:bodyPr/>
        <a:lstStyle/>
        <a:p>
          <a:r>
            <a:rPr lang="es-MX" dirty="0" smtClean="0"/>
            <a:t>Objetivos</a:t>
          </a:r>
          <a:endParaRPr lang="es-MX" dirty="0"/>
        </a:p>
      </dgm:t>
    </dgm:pt>
    <dgm:pt modelId="{916FF2ED-9AF6-4F1A-A9BD-CF26EB22C488}" type="parTrans" cxnId="{7042EA31-440B-462B-ACD4-F582FA7AE5EE}">
      <dgm:prSet/>
      <dgm:spPr/>
      <dgm:t>
        <a:bodyPr/>
        <a:lstStyle/>
        <a:p>
          <a:endParaRPr lang="es-MX"/>
        </a:p>
      </dgm:t>
    </dgm:pt>
    <dgm:pt modelId="{4474DF2F-98D7-4FDE-8DAE-8F3542760B50}" type="sibTrans" cxnId="{7042EA31-440B-462B-ACD4-F582FA7AE5EE}">
      <dgm:prSet/>
      <dgm:spPr/>
      <dgm:t>
        <a:bodyPr/>
        <a:lstStyle/>
        <a:p>
          <a:endParaRPr lang="es-MX"/>
        </a:p>
      </dgm:t>
    </dgm:pt>
    <dgm:pt modelId="{83EAEED0-E29C-40EA-A134-B19F60D68B7E}">
      <dgm:prSet phldrT="[Texto]"/>
      <dgm:spPr/>
      <dgm:t>
        <a:bodyPr/>
        <a:lstStyle/>
        <a:p>
          <a:r>
            <a:rPr lang="es-MX" dirty="0" smtClean="0"/>
            <a:t>Soportes</a:t>
          </a:r>
          <a:endParaRPr lang="es-MX" dirty="0"/>
        </a:p>
      </dgm:t>
    </dgm:pt>
    <dgm:pt modelId="{F4CE6F6D-97BE-4782-A737-19DF1B4857C4}" type="parTrans" cxnId="{B9B568B4-F11E-4ACE-B5E0-87C1882C32DE}">
      <dgm:prSet/>
      <dgm:spPr/>
      <dgm:t>
        <a:bodyPr/>
        <a:lstStyle/>
        <a:p>
          <a:endParaRPr lang="es-MX"/>
        </a:p>
      </dgm:t>
    </dgm:pt>
    <dgm:pt modelId="{C4A3FAAE-3025-4C35-B8A8-9B2DC07AEFDD}" type="sibTrans" cxnId="{B9B568B4-F11E-4ACE-B5E0-87C1882C32DE}">
      <dgm:prSet/>
      <dgm:spPr/>
      <dgm:t>
        <a:bodyPr/>
        <a:lstStyle/>
        <a:p>
          <a:endParaRPr lang="es-MX"/>
        </a:p>
      </dgm:t>
    </dgm:pt>
    <dgm:pt modelId="{610480FC-4187-4E13-B895-F9421C0BC590}">
      <dgm:prSet phldrT="[Texto]"/>
      <dgm:spPr/>
      <dgm:t>
        <a:bodyPr/>
        <a:lstStyle/>
        <a:p>
          <a:r>
            <a:rPr lang="es-MX" dirty="0" smtClean="0"/>
            <a:t>Tablones de anuncios</a:t>
          </a:r>
          <a:endParaRPr lang="es-MX" dirty="0"/>
        </a:p>
      </dgm:t>
    </dgm:pt>
    <dgm:pt modelId="{E58060E6-3D3E-4A10-A8FA-BC3A8B55A286}" type="parTrans" cxnId="{175BFA6D-3DB6-46D4-A2F9-73FD7DB04DF7}">
      <dgm:prSet/>
      <dgm:spPr/>
      <dgm:t>
        <a:bodyPr/>
        <a:lstStyle/>
        <a:p>
          <a:endParaRPr lang="es-MX"/>
        </a:p>
      </dgm:t>
    </dgm:pt>
    <dgm:pt modelId="{C48E61C3-6B0D-4642-A8B4-2D081C34C7E8}" type="sibTrans" cxnId="{175BFA6D-3DB6-46D4-A2F9-73FD7DB04DF7}">
      <dgm:prSet/>
      <dgm:spPr/>
      <dgm:t>
        <a:bodyPr/>
        <a:lstStyle/>
        <a:p>
          <a:endParaRPr lang="es-MX"/>
        </a:p>
      </dgm:t>
    </dgm:pt>
    <dgm:pt modelId="{9C14817A-F56D-4531-A937-B697C50ACAA8}">
      <dgm:prSet phldrT="[Texto]"/>
      <dgm:spPr/>
      <dgm:t>
        <a:bodyPr/>
        <a:lstStyle/>
        <a:p>
          <a:r>
            <a:rPr lang="es-MX" dirty="0" smtClean="0"/>
            <a:t>Historia del Colectivo Humano</a:t>
          </a:r>
          <a:endParaRPr lang="es-MX" dirty="0"/>
        </a:p>
      </dgm:t>
    </dgm:pt>
    <dgm:pt modelId="{E301CA7C-3731-4CB1-9127-41549514BB8C}" type="parTrans" cxnId="{AF2936F9-A275-4918-B635-AFF54AE98A91}">
      <dgm:prSet/>
      <dgm:spPr/>
      <dgm:t>
        <a:bodyPr/>
        <a:lstStyle/>
        <a:p>
          <a:endParaRPr lang="es-MX"/>
        </a:p>
      </dgm:t>
    </dgm:pt>
    <dgm:pt modelId="{146A31C2-FD76-46E3-AA2B-268F95CB15D2}" type="sibTrans" cxnId="{AF2936F9-A275-4918-B635-AFF54AE98A91}">
      <dgm:prSet/>
      <dgm:spPr/>
      <dgm:t>
        <a:bodyPr/>
        <a:lstStyle/>
        <a:p>
          <a:endParaRPr lang="es-MX"/>
        </a:p>
      </dgm:t>
    </dgm:pt>
    <dgm:pt modelId="{CB6C83D6-59E2-468A-A9B2-210B8590C5A7}">
      <dgm:prSet phldrT="[Texto]"/>
      <dgm:spPr/>
      <dgm:t>
        <a:bodyPr/>
        <a:lstStyle/>
        <a:p>
          <a:r>
            <a:rPr lang="es-MX" dirty="0" smtClean="0"/>
            <a:t>Fortalecer cultura organizacional</a:t>
          </a:r>
          <a:endParaRPr lang="es-MX" dirty="0"/>
        </a:p>
      </dgm:t>
    </dgm:pt>
    <dgm:pt modelId="{B86AA022-01E7-4E74-8DD7-0056CDDBC819}" type="parTrans" cxnId="{9323873D-2529-45A8-A033-35FAEB8C3E26}">
      <dgm:prSet/>
      <dgm:spPr/>
      <dgm:t>
        <a:bodyPr/>
        <a:lstStyle/>
        <a:p>
          <a:endParaRPr lang="es-MX"/>
        </a:p>
      </dgm:t>
    </dgm:pt>
    <dgm:pt modelId="{9137CD95-B3A6-4686-A5C1-F7EC52BD2511}" type="sibTrans" cxnId="{9323873D-2529-45A8-A033-35FAEB8C3E26}">
      <dgm:prSet/>
      <dgm:spPr/>
      <dgm:t>
        <a:bodyPr/>
        <a:lstStyle/>
        <a:p>
          <a:endParaRPr lang="es-MX"/>
        </a:p>
      </dgm:t>
    </dgm:pt>
    <dgm:pt modelId="{C05034CF-0FDC-4D02-8D02-49CC06C58B10}">
      <dgm:prSet phldrT="[Texto]"/>
      <dgm:spPr/>
      <dgm:t>
        <a:bodyPr/>
        <a:lstStyle/>
        <a:p>
          <a:r>
            <a:rPr lang="es-MX" dirty="0" smtClean="0"/>
            <a:t>Reducción de la incertidumbre del Rumor</a:t>
          </a:r>
          <a:endParaRPr lang="es-MX" dirty="0"/>
        </a:p>
      </dgm:t>
    </dgm:pt>
    <dgm:pt modelId="{8924E928-D607-4385-B087-D61E978C3D88}" type="parTrans" cxnId="{CEAF1F5C-ECDC-42C5-B2EC-99DBF2343D6F}">
      <dgm:prSet/>
      <dgm:spPr/>
      <dgm:t>
        <a:bodyPr/>
        <a:lstStyle/>
        <a:p>
          <a:endParaRPr lang="es-MX"/>
        </a:p>
      </dgm:t>
    </dgm:pt>
    <dgm:pt modelId="{8A76A094-E0AD-491D-8786-94DA148F12FA}" type="sibTrans" cxnId="{CEAF1F5C-ECDC-42C5-B2EC-99DBF2343D6F}">
      <dgm:prSet/>
      <dgm:spPr/>
      <dgm:t>
        <a:bodyPr/>
        <a:lstStyle/>
        <a:p>
          <a:endParaRPr lang="es-MX"/>
        </a:p>
      </dgm:t>
    </dgm:pt>
    <dgm:pt modelId="{BFC2F34B-028B-4026-A7EC-258E9D0E6DD3}">
      <dgm:prSet phldrT="[Texto]"/>
      <dgm:spPr/>
      <dgm:t>
        <a:bodyPr/>
        <a:lstStyle/>
        <a:p>
          <a:r>
            <a:rPr lang="es-MX" dirty="0" smtClean="0"/>
            <a:t>Publicaciones Periódicas</a:t>
          </a:r>
          <a:endParaRPr lang="es-MX" dirty="0"/>
        </a:p>
      </dgm:t>
    </dgm:pt>
    <dgm:pt modelId="{9BFCA941-6DB2-498D-AB68-EBD302BC636E}" type="parTrans" cxnId="{B3217961-A201-45F3-8AF3-963A9C393497}">
      <dgm:prSet/>
      <dgm:spPr/>
      <dgm:t>
        <a:bodyPr/>
        <a:lstStyle/>
        <a:p>
          <a:endParaRPr lang="es-MX"/>
        </a:p>
      </dgm:t>
    </dgm:pt>
    <dgm:pt modelId="{566AB94E-DD55-48C9-913C-0EAD665F342E}" type="sibTrans" cxnId="{B3217961-A201-45F3-8AF3-963A9C393497}">
      <dgm:prSet/>
      <dgm:spPr/>
      <dgm:t>
        <a:bodyPr/>
        <a:lstStyle/>
        <a:p>
          <a:endParaRPr lang="es-MX"/>
        </a:p>
      </dgm:t>
    </dgm:pt>
    <dgm:pt modelId="{225DA069-C0E1-432F-9F2F-DA0CF36DB198}">
      <dgm:prSet phldrT="[Texto]"/>
      <dgm:spPr/>
      <dgm:t>
        <a:bodyPr/>
        <a:lstStyle/>
        <a:p>
          <a:r>
            <a:rPr lang="es-MX" dirty="0" smtClean="0"/>
            <a:t>Noticias o Flash Informativos</a:t>
          </a:r>
          <a:endParaRPr lang="es-MX" dirty="0"/>
        </a:p>
      </dgm:t>
    </dgm:pt>
    <dgm:pt modelId="{3B6A39C3-B452-44C7-879E-A4B4EC815796}" type="parTrans" cxnId="{D3B19DE0-8DBB-4A45-A36D-4CAC5C6EB8C3}">
      <dgm:prSet/>
      <dgm:spPr/>
      <dgm:t>
        <a:bodyPr/>
        <a:lstStyle/>
        <a:p>
          <a:endParaRPr lang="es-MX"/>
        </a:p>
      </dgm:t>
    </dgm:pt>
    <dgm:pt modelId="{A259FC62-5E11-4836-A3AD-657A9AB59720}" type="sibTrans" cxnId="{D3B19DE0-8DBB-4A45-A36D-4CAC5C6EB8C3}">
      <dgm:prSet/>
      <dgm:spPr/>
      <dgm:t>
        <a:bodyPr/>
        <a:lstStyle/>
        <a:p>
          <a:endParaRPr lang="es-MX"/>
        </a:p>
      </dgm:t>
    </dgm:pt>
    <dgm:pt modelId="{0E3BC4A9-1E4C-498D-826B-B5170A2EA568}">
      <dgm:prSet phldrT="[Texto]"/>
      <dgm:spPr/>
      <dgm:t>
        <a:bodyPr/>
        <a:lstStyle/>
        <a:p>
          <a:r>
            <a:rPr lang="es-MX" dirty="0" smtClean="0"/>
            <a:t>Hojas Informativas para Mandos</a:t>
          </a:r>
          <a:endParaRPr lang="es-MX" dirty="0"/>
        </a:p>
      </dgm:t>
    </dgm:pt>
    <dgm:pt modelId="{BAFCDA19-EF05-4418-BB9C-375000262191}" type="parTrans" cxnId="{ED7F5381-38D0-4553-9C36-A37F2674620E}">
      <dgm:prSet/>
      <dgm:spPr/>
      <dgm:t>
        <a:bodyPr/>
        <a:lstStyle/>
        <a:p>
          <a:endParaRPr lang="es-MX"/>
        </a:p>
      </dgm:t>
    </dgm:pt>
    <dgm:pt modelId="{E1127C7F-D09D-41C0-BCFA-28DA76E53807}" type="sibTrans" cxnId="{ED7F5381-38D0-4553-9C36-A37F2674620E}">
      <dgm:prSet/>
      <dgm:spPr/>
      <dgm:t>
        <a:bodyPr/>
        <a:lstStyle/>
        <a:p>
          <a:endParaRPr lang="es-MX"/>
        </a:p>
      </dgm:t>
    </dgm:pt>
    <dgm:pt modelId="{9CBE7D4E-2FEE-428A-9898-2A023304DD11}">
      <dgm:prSet phldrT="[Texto]"/>
      <dgm:spPr/>
      <dgm:t>
        <a:bodyPr/>
        <a:lstStyle/>
        <a:p>
          <a:r>
            <a:rPr lang="es-MX" dirty="0" smtClean="0"/>
            <a:t>Guía Práctica de la Empresa</a:t>
          </a:r>
          <a:endParaRPr lang="es-MX" dirty="0"/>
        </a:p>
      </dgm:t>
    </dgm:pt>
    <dgm:pt modelId="{0A4114DB-5D03-43A8-BDB9-4C43B0A2B79D}" type="parTrans" cxnId="{90BB2AC1-F444-4AFE-8066-5B2EB1FF2015}">
      <dgm:prSet/>
      <dgm:spPr/>
      <dgm:t>
        <a:bodyPr/>
        <a:lstStyle/>
        <a:p>
          <a:endParaRPr lang="es-MX"/>
        </a:p>
      </dgm:t>
    </dgm:pt>
    <dgm:pt modelId="{32B93979-4B91-49C7-A247-E40C90B5A46C}" type="sibTrans" cxnId="{90BB2AC1-F444-4AFE-8066-5B2EB1FF2015}">
      <dgm:prSet/>
      <dgm:spPr/>
      <dgm:t>
        <a:bodyPr/>
        <a:lstStyle/>
        <a:p>
          <a:endParaRPr lang="es-MX"/>
        </a:p>
      </dgm:t>
    </dgm:pt>
    <dgm:pt modelId="{B95D5623-DB7A-440F-87A3-5166F24C645F}">
      <dgm:prSet phldrT="[Texto]"/>
      <dgm:spPr/>
      <dgm:t>
        <a:bodyPr/>
        <a:lstStyle/>
        <a:p>
          <a:r>
            <a:rPr lang="es-MX" dirty="0" smtClean="0"/>
            <a:t>Folletos</a:t>
          </a:r>
          <a:endParaRPr lang="es-MX" dirty="0"/>
        </a:p>
      </dgm:t>
    </dgm:pt>
    <dgm:pt modelId="{E0444A18-F823-4BDF-B514-43B70BB838F0}" type="parTrans" cxnId="{FCEB6BA6-8EBF-4925-9D6F-1D2768185AFF}">
      <dgm:prSet/>
      <dgm:spPr/>
      <dgm:t>
        <a:bodyPr/>
        <a:lstStyle/>
        <a:p>
          <a:endParaRPr lang="es-MX"/>
        </a:p>
      </dgm:t>
    </dgm:pt>
    <dgm:pt modelId="{65A4ABF9-C9BF-4CD7-89D0-5B7010BF65FF}" type="sibTrans" cxnId="{FCEB6BA6-8EBF-4925-9D6F-1D2768185AFF}">
      <dgm:prSet/>
      <dgm:spPr/>
      <dgm:t>
        <a:bodyPr/>
        <a:lstStyle/>
        <a:p>
          <a:endParaRPr lang="es-MX"/>
        </a:p>
      </dgm:t>
    </dgm:pt>
    <dgm:pt modelId="{9871DEF9-C601-4672-9FB6-B0E0C64E7A0F}">
      <dgm:prSet phldrT="[Texto]"/>
      <dgm:spPr/>
      <dgm:t>
        <a:bodyPr/>
        <a:lstStyle/>
        <a:p>
          <a:r>
            <a:rPr lang="es-MX" dirty="0" smtClean="0"/>
            <a:t>Carteles</a:t>
          </a:r>
          <a:endParaRPr lang="es-MX" dirty="0"/>
        </a:p>
      </dgm:t>
    </dgm:pt>
    <dgm:pt modelId="{37129AFC-65EA-4E24-9B9C-95388FA48D05}" type="parTrans" cxnId="{973385DC-ED3A-4DEA-BC46-D5A2615180F7}">
      <dgm:prSet/>
      <dgm:spPr/>
      <dgm:t>
        <a:bodyPr/>
        <a:lstStyle/>
        <a:p>
          <a:endParaRPr lang="es-MX"/>
        </a:p>
      </dgm:t>
    </dgm:pt>
    <dgm:pt modelId="{0D35429D-B600-4EE8-9E04-1BEF90AD4CD4}" type="sibTrans" cxnId="{973385DC-ED3A-4DEA-BC46-D5A2615180F7}">
      <dgm:prSet/>
      <dgm:spPr/>
      <dgm:t>
        <a:bodyPr/>
        <a:lstStyle/>
        <a:p>
          <a:endParaRPr lang="es-MX"/>
        </a:p>
      </dgm:t>
    </dgm:pt>
    <dgm:pt modelId="{2FB3996F-FA5B-4C59-A5DC-25B3DB4300D4}">
      <dgm:prSet phldrT="[Texto]"/>
      <dgm:spPr/>
      <dgm:t>
        <a:bodyPr/>
        <a:lstStyle/>
        <a:p>
          <a:r>
            <a:rPr lang="es-MX" dirty="0" smtClean="0"/>
            <a:t>Objetos Promocionales</a:t>
          </a:r>
          <a:endParaRPr lang="es-MX" dirty="0"/>
        </a:p>
      </dgm:t>
    </dgm:pt>
    <dgm:pt modelId="{DE49FBCD-314B-4A14-B8CE-1184B4C5997F}" type="parTrans" cxnId="{19F8FCB5-9308-4BE7-A863-02D4F3128E65}">
      <dgm:prSet/>
      <dgm:spPr/>
      <dgm:t>
        <a:bodyPr/>
        <a:lstStyle/>
        <a:p>
          <a:endParaRPr lang="es-MX"/>
        </a:p>
      </dgm:t>
    </dgm:pt>
    <dgm:pt modelId="{6C3D0ED1-759C-4128-BB7F-475876585C4C}" type="sibTrans" cxnId="{19F8FCB5-9308-4BE7-A863-02D4F3128E65}">
      <dgm:prSet/>
      <dgm:spPr/>
      <dgm:t>
        <a:bodyPr/>
        <a:lstStyle/>
        <a:p>
          <a:endParaRPr lang="es-MX"/>
        </a:p>
      </dgm:t>
    </dgm:pt>
    <dgm:pt modelId="{EB1DF7C4-F2DA-4E1F-A0CD-6AAB9BE6BF35}">
      <dgm:prSet phldrT="[Texto]"/>
      <dgm:spPr/>
      <dgm:t>
        <a:bodyPr/>
        <a:lstStyle/>
        <a:p>
          <a:r>
            <a:rPr lang="es-MX" dirty="0" smtClean="0"/>
            <a:t>Video</a:t>
          </a:r>
          <a:endParaRPr lang="es-MX" dirty="0"/>
        </a:p>
      </dgm:t>
    </dgm:pt>
    <dgm:pt modelId="{02E04B99-AC26-4DCC-BFC5-C7617B00111C}" type="parTrans" cxnId="{9B0FF3B1-3856-4A6B-8B9B-388A17D8BA55}">
      <dgm:prSet/>
      <dgm:spPr/>
      <dgm:t>
        <a:bodyPr/>
        <a:lstStyle/>
        <a:p>
          <a:endParaRPr lang="es-MX"/>
        </a:p>
      </dgm:t>
    </dgm:pt>
    <dgm:pt modelId="{04512FA2-E39A-429F-A397-E0FE5828712D}" type="sibTrans" cxnId="{9B0FF3B1-3856-4A6B-8B9B-388A17D8BA55}">
      <dgm:prSet/>
      <dgm:spPr/>
      <dgm:t>
        <a:bodyPr/>
        <a:lstStyle/>
        <a:p>
          <a:endParaRPr lang="es-MX"/>
        </a:p>
      </dgm:t>
    </dgm:pt>
    <dgm:pt modelId="{CCEFAC2D-4AC6-497A-A183-BD0629A739A2}">
      <dgm:prSet phldrT="[Texto]"/>
      <dgm:spPr/>
      <dgm:t>
        <a:bodyPr/>
        <a:lstStyle/>
        <a:p>
          <a:r>
            <a:rPr lang="es-MX" dirty="0" smtClean="0"/>
            <a:t>Canales de Audio</a:t>
          </a:r>
          <a:endParaRPr lang="es-MX" dirty="0"/>
        </a:p>
      </dgm:t>
    </dgm:pt>
    <dgm:pt modelId="{F209CE46-F01C-4C3D-95FB-BCC2279B1ACB}" type="parTrans" cxnId="{0B8D13FD-7303-4551-9B69-8E48D67809C5}">
      <dgm:prSet/>
      <dgm:spPr/>
      <dgm:t>
        <a:bodyPr/>
        <a:lstStyle/>
        <a:p>
          <a:endParaRPr lang="es-MX"/>
        </a:p>
      </dgm:t>
    </dgm:pt>
    <dgm:pt modelId="{8B512527-2C9E-4966-87FD-B621CCC6EDDF}" type="sibTrans" cxnId="{0B8D13FD-7303-4551-9B69-8E48D67809C5}">
      <dgm:prSet/>
      <dgm:spPr/>
      <dgm:t>
        <a:bodyPr/>
        <a:lstStyle/>
        <a:p>
          <a:endParaRPr lang="es-MX"/>
        </a:p>
      </dgm:t>
    </dgm:pt>
    <dgm:pt modelId="{58040641-385D-49E0-9F32-538682E66E5D}" type="pres">
      <dgm:prSet presAssocID="{C8E4DC69-61F7-4967-931E-30F05293AF1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464A8C90-E2EC-4183-8360-BB2BA7856CB3}" type="pres">
      <dgm:prSet presAssocID="{E33EA298-D054-4BDE-AA41-C1E21FEAC0DB}" presName="composite" presStyleCnt="0"/>
      <dgm:spPr/>
    </dgm:pt>
    <dgm:pt modelId="{FB2D096E-CF8A-472A-B176-093A13FB9780}" type="pres">
      <dgm:prSet presAssocID="{E33EA298-D054-4BDE-AA41-C1E21FEAC0DB}" presName="bentUpArrow1" presStyleLbl="alignImgPlace1" presStyleIdx="0" presStyleCnt="2"/>
      <dgm:spPr/>
    </dgm:pt>
    <dgm:pt modelId="{C4A8E01A-677F-41CC-9D50-629089F37EE0}" type="pres">
      <dgm:prSet presAssocID="{E33EA298-D054-4BDE-AA41-C1E21FEAC0DB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2552594-D82A-4CFE-A31F-6B129C1DCF45}" type="pres">
      <dgm:prSet presAssocID="{E33EA298-D054-4BDE-AA41-C1E21FEAC0DB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F200D98-8998-4F78-9E10-AE449529B5DD}" type="pres">
      <dgm:prSet presAssocID="{A409F8FE-BE7D-457D-88F6-AB006FD48A79}" presName="sibTrans" presStyleCnt="0"/>
      <dgm:spPr/>
    </dgm:pt>
    <dgm:pt modelId="{36C623C9-1BCE-4A53-A4A6-1E1A068CC952}" type="pres">
      <dgm:prSet presAssocID="{3349D8C9-2DC3-428B-A833-82A6801C3FC7}" presName="composite" presStyleCnt="0"/>
      <dgm:spPr/>
    </dgm:pt>
    <dgm:pt modelId="{2B85533C-83DF-4DBB-9D05-DCB8C76CF4FA}" type="pres">
      <dgm:prSet presAssocID="{3349D8C9-2DC3-428B-A833-82A6801C3FC7}" presName="bentUpArrow1" presStyleLbl="alignImgPlace1" presStyleIdx="1" presStyleCnt="2"/>
      <dgm:spPr/>
    </dgm:pt>
    <dgm:pt modelId="{880BC41C-6883-4868-91BC-9E6C927E1DA3}" type="pres">
      <dgm:prSet presAssocID="{3349D8C9-2DC3-428B-A833-82A6801C3FC7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4CAB2E9-7897-44DF-932C-120FF97E2D78}" type="pres">
      <dgm:prSet presAssocID="{3349D8C9-2DC3-428B-A833-82A6801C3FC7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0BC24CB-1B7D-4A3C-97F6-6D421261AE5C}" type="pres">
      <dgm:prSet presAssocID="{4474DF2F-98D7-4FDE-8DAE-8F3542760B50}" presName="sibTrans" presStyleCnt="0"/>
      <dgm:spPr/>
    </dgm:pt>
    <dgm:pt modelId="{DCA9E46D-CFD8-4635-B5A7-16B7C99C0541}" type="pres">
      <dgm:prSet presAssocID="{83EAEED0-E29C-40EA-A134-B19F60D68B7E}" presName="composite" presStyleCnt="0"/>
      <dgm:spPr/>
    </dgm:pt>
    <dgm:pt modelId="{C82C906C-D1DD-4F82-970F-3A0AF4B3DD5C}" type="pres">
      <dgm:prSet presAssocID="{83EAEED0-E29C-40EA-A134-B19F60D68B7E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BC19D9B-D557-4302-82ED-4D70299FC777}" type="pres">
      <dgm:prSet presAssocID="{83EAEED0-E29C-40EA-A134-B19F60D68B7E}" presName="FinalChildText" presStyleLbl="revTx" presStyleIdx="2" presStyleCnt="3" custScaleX="137402" custScaleY="135535" custLinFactNeighborX="28005" custLinFactNeighborY="43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B8D13FD-7303-4551-9B69-8E48D67809C5}" srcId="{83EAEED0-E29C-40EA-A134-B19F60D68B7E}" destId="{CCEFAC2D-4AC6-497A-A183-BD0629A739A2}" srcOrd="9" destOrd="0" parTransId="{F209CE46-F01C-4C3D-95FB-BCC2279B1ACB}" sibTransId="{8B512527-2C9E-4966-87FD-B621CCC6EDDF}"/>
    <dgm:cxn modelId="{ED7F5381-38D0-4553-9C36-A37F2674620E}" srcId="{83EAEED0-E29C-40EA-A134-B19F60D68B7E}" destId="{0E3BC4A9-1E4C-498D-826B-B5170A2EA568}" srcOrd="2" destOrd="0" parTransId="{BAFCDA19-EF05-4418-BB9C-375000262191}" sibTransId="{E1127C7F-D09D-41C0-BCFA-28DA76E53807}"/>
    <dgm:cxn modelId="{19F8FCB5-9308-4BE7-A863-02D4F3128E65}" srcId="{83EAEED0-E29C-40EA-A134-B19F60D68B7E}" destId="{2FB3996F-FA5B-4C59-A5DC-25B3DB4300D4}" srcOrd="7" destOrd="0" parTransId="{DE49FBCD-314B-4A14-B8CE-1184B4C5997F}" sibTransId="{6C3D0ED1-759C-4128-BB7F-475876585C4C}"/>
    <dgm:cxn modelId="{D3B19DE0-8DBB-4A45-A36D-4CAC5C6EB8C3}" srcId="{83EAEED0-E29C-40EA-A134-B19F60D68B7E}" destId="{225DA069-C0E1-432F-9F2F-DA0CF36DB198}" srcOrd="1" destOrd="0" parTransId="{3B6A39C3-B452-44C7-879E-A4B4EC815796}" sibTransId="{A259FC62-5E11-4836-A3AD-657A9AB59720}"/>
    <dgm:cxn modelId="{C30A47A8-21CE-4697-ABD0-D76048289022}" type="presOf" srcId="{BFC2F34B-028B-4026-A7EC-258E9D0E6DD3}" destId="{2BC19D9B-D557-4302-82ED-4D70299FC777}" srcOrd="0" destOrd="0" presId="urn:microsoft.com/office/officeart/2005/8/layout/StepDownProcess"/>
    <dgm:cxn modelId="{B06DAC71-452C-40FA-86FD-B0B7D9048166}" type="presOf" srcId="{3349D8C9-2DC3-428B-A833-82A6801C3FC7}" destId="{880BC41C-6883-4868-91BC-9E6C927E1DA3}" srcOrd="0" destOrd="0" presId="urn:microsoft.com/office/officeart/2005/8/layout/StepDownProcess"/>
    <dgm:cxn modelId="{2F3BE262-2803-4A13-857C-05D2F33C8800}" type="presOf" srcId="{E33EA298-D054-4BDE-AA41-C1E21FEAC0DB}" destId="{C4A8E01A-677F-41CC-9D50-629089F37EE0}" srcOrd="0" destOrd="0" presId="urn:microsoft.com/office/officeart/2005/8/layout/StepDownProcess"/>
    <dgm:cxn modelId="{973385DC-ED3A-4DEA-BC46-D5A2615180F7}" srcId="{83EAEED0-E29C-40EA-A134-B19F60D68B7E}" destId="{9871DEF9-C601-4672-9FB6-B0E0C64E7A0F}" srcOrd="6" destOrd="0" parTransId="{37129AFC-65EA-4E24-9B9C-95388FA48D05}" sibTransId="{0D35429D-B600-4EE8-9E04-1BEF90AD4CD4}"/>
    <dgm:cxn modelId="{161BF223-1517-45FF-B555-5FAD49812997}" type="presOf" srcId="{225DA069-C0E1-432F-9F2F-DA0CF36DB198}" destId="{2BC19D9B-D557-4302-82ED-4D70299FC777}" srcOrd="0" destOrd="1" presId="urn:microsoft.com/office/officeart/2005/8/layout/StepDownProcess"/>
    <dgm:cxn modelId="{9323873D-2529-45A8-A033-35FAEB8C3E26}" srcId="{3349D8C9-2DC3-428B-A833-82A6801C3FC7}" destId="{CB6C83D6-59E2-468A-A9B2-210B8590C5A7}" srcOrd="0" destOrd="0" parTransId="{B86AA022-01E7-4E74-8DD7-0056CDDBC819}" sibTransId="{9137CD95-B3A6-4686-A5C1-F7EC52BD2511}"/>
    <dgm:cxn modelId="{3D7DAEC0-CE27-49A1-9E6B-E30EFB436B71}" type="presOf" srcId="{EB1DF7C4-F2DA-4E1F-A0CD-6AAB9BE6BF35}" destId="{2BC19D9B-D557-4302-82ED-4D70299FC777}" srcOrd="0" destOrd="8" presId="urn:microsoft.com/office/officeart/2005/8/layout/StepDownProcess"/>
    <dgm:cxn modelId="{2142CFDD-F8E2-4A49-A1DA-AD32F5A1118F}" type="presOf" srcId="{2FB3996F-FA5B-4C59-A5DC-25B3DB4300D4}" destId="{2BC19D9B-D557-4302-82ED-4D70299FC777}" srcOrd="0" destOrd="7" presId="urn:microsoft.com/office/officeart/2005/8/layout/StepDownProcess"/>
    <dgm:cxn modelId="{B3217961-A201-45F3-8AF3-963A9C393497}" srcId="{83EAEED0-E29C-40EA-A134-B19F60D68B7E}" destId="{BFC2F34B-028B-4026-A7EC-258E9D0E6DD3}" srcOrd="0" destOrd="0" parTransId="{9BFCA941-6DB2-498D-AB68-EBD302BC636E}" sibTransId="{566AB94E-DD55-48C9-913C-0EAD665F342E}"/>
    <dgm:cxn modelId="{B9B568B4-F11E-4ACE-B5E0-87C1882C32DE}" srcId="{C8E4DC69-61F7-4967-931E-30F05293AF17}" destId="{83EAEED0-E29C-40EA-A134-B19F60D68B7E}" srcOrd="2" destOrd="0" parTransId="{F4CE6F6D-97BE-4782-A737-19DF1B4857C4}" sibTransId="{C4A3FAAE-3025-4C35-B8A8-9B2DC07AEFDD}"/>
    <dgm:cxn modelId="{C6BC0380-147D-4A72-9D25-7D0C9A38EE06}" type="presOf" srcId="{C8E4DC69-61F7-4967-931E-30F05293AF17}" destId="{58040641-385D-49E0-9F32-538682E66E5D}" srcOrd="0" destOrd="0" presId="urn:microsoft.com/office/officeart/2005/8/layout/StepDownProcess"/>
    <dgm:cxn modelId="{1A20B746-31D0-4985-BF1B-765E64503FA6}" type="presOf" srcId="{610480FC-4187-4E13-B895-F9421C0BC590}" destId="{2BC19D9B-D557-4302-82ED-4D70299FC777}" srcOrd="0" destOrd="3" presId="urn:microsoft.com/office/officeart/2005/8/layout/StepDownProcess"/>
    <dgm:cxn modelId="{0CDE06BC-59CD-44DA-ACBA-787276D14E62}" type="presOf" srcId="{0E3BC4A9-1E4C-498D-826B-B5170A2EA568}" destId="{2BC19D9B-D557-4302-82ED-4D70299FC777}" srcOrd="0" destOrd="2" presId="urn:microsoft.com/office/officeart/2005/8/layout/StepDownProcess"/>
    <dgm:cxn modelId="{149BAF31-E55A-4E55-87E1-6E49A32AFE99}" srcId="{E33EA298-D054-4BDE-AA41-C1E21FEAC0DB}" destId="{65B3897A-0175-4E89-8DBF-26448651A81C}" srcOrd="0" destOrd="0" parTransId="{BD81EEB0-8512-4376-B5E5-DF356AFCBCA3}" sibTransId="{4BE83B2F-DF33-4DFE-86B2-E09A738EDCB9}"/>
    <dgm:cxn modelId="{175BFA6D-3DB6-46D4-A2F9-73FD7DB04DF7}" srcId="{83EAEED0-E29C-40EA-A134-B19F60D68B7E}" destId="{610480FC-4187-4E13-B895-F9421C0BC590}" srcOrd="3" destOrd="0" parTransId="{E58060E6-3D3E-4A10-A8FA-BC3A8B55A286}" sibTransId="{C48E61C3-6B0D-4642-A8B4-2D081C34C7E8}"/>
    <dgm:cxn modelId="{348A8342-50CF-46EE-B642-1223ED08999F}" type="presOf" srcId="{9CBE7D4E-2FEE-428A-9898-2A023304DD11}" destId="{2BC19D9B-D557-4302-82ED-4D70299FC777}" srcOrd="0" destOrd="4" presId="urn:microsoft.com/office/officeart/2005/8/layout/StepDownProcess"/>
    <dgm:cxn modelId="{FE3EC010-BE93-4A86-80F0-E509E9480590}" type="presOf" srcId="{65B3897A-0175-4E89-8DBF-26448651A81C}" destId="{52552594-D82A-4CFE-A31F-6B129C1DCF45}" srcOrd="0" destOrd="0" presId="urn:microsoft.com/office/officeart/2005/8/layout/StepDownProcess"/>
    <dgm:cxn modelId="{64571073-BA1F-4B92-B174-141E5DE6C77E}" type="presOf" srcId="{CB6C83D6-59E2-468A-A9B2-210B8590C5A7}" destId="{B4CAB2E9-7897-44DF-932C-120FF97E2D78}" srcOrd="0" destOrd="0" presId="urn:microsoft.com/office/officeart/2005/8/layout/StepDownProcess"/>
    <dgm:cxn modelId="{90BB2AC1-F444-4AFE-8066-5B2EB1FF2015}" srcId="{83EAEED0-E29C-40EA-A134-B19F60D68B7E}" destId="{9CBE7D4E-2FEE-428A-9898-2A023304DD11}" srcOrd="4" destOrd="0" parTransId="{0A4114DB-5D03-43A8-BDB9-4C43B0A2B79D}" sibTransId="{32B93979-4B91-49C7-A247-E40C90B5A46C}"/>
    <dgm:cxn modelId="{7042EA31-440B-462B-ACD4-F582FA7AE5EE}" srcId="{C8E4DC69-61F7-4967-931E-30F05293AF17}" destId="{3349D8C9-2DC3-428B-A833-82A6801C3FC7}" srcOrd="1" destOrd="0" parTransId="{916FF2ED-9AF6-4F1A-A9BD-CF26EB22C488}" sibTransId="{4474DF2F-98D7-4FDE-8DAE-8F3542760B50}"/>
    <dgm:cxn modelId="{CEAF1F5C-ECDC-42C5-B2EC-99DBF2343D6F}" srcId="{3349D8C9-2DC3-428B-A833-82A6801C3FC7}" destId="{C05034CF-0FDC-4D02-8D02-49CC06C58B10}" srcOrd="1" destOrd="0" parTransId="{8924E928-D607-4385-B087-D61E978C3D88}" sibTransId="{8A76A094-E0AD-491D-8786-94DA148F12FA}"/>
    <dgm:cxn modelId="{9B339CB3-105C-4014-8753-E9CF97903522}" type="presOf" srcId="{CCEFAC2D-4AC6-497A-A183-BD0629A739A2}" destId="{2BC19D9B-D557-4302-82ED-4D70299FC777}" srcOrd="0" destOrd="9" presId="urn:microsoft.com/office/officeart/2005/8/layout/StepDownProcess"/>
    <dgm:cxn modelId="{AA79A968-E1D7-454C-B104-C4E2B40E1707}" type="presOf" srcId="{9871DEF9-C601-4672-9FB6-B0E0C64E7A0F}" destId="{2BC19D9B-D557-4302-82ED-4D70299FC777}" srcOrd="0" destOrd="6" presId="urn:microsoft.com/office/officeart/2005/8/layout/StepDownProcess"/>
    <dgm:cxn modelId="{7C26B016-8DAB-46C0-8861-5C2A1D13C392}" type="presOf" srcId="{B95D5623-DB7A-440F-87A3-5166F24C645F}" destId="{2BC19D9B-D557-4302-82ED-4D70299FC777}" srcOrd="0" destOrd="5" presId="urn:microsoft.com/office/officeart/2005/8/layout/StepDownProcess"/>
    <dgm:cxn modelId="{AF2936F9-A275-4918-B635-AFF54AE98A91}" srcId="{E33EA298-D054-4BDE-AA41-C1E21FEAC0DB}" destId="{9C14817A-F56D-4531-A937-B697C50ACAA8}" srcOrd="1" destOrd="0" parTransId="{E301CA7C-3731-4CB1-9127-41549514BB8C}" sibTransId="{146A31C2-FD76-46E3-AA2B-268F95CB15D2}"/>
    <dgm:cxn modelId="{9B0FF3B1-3856-4A6B-8B9B-388A17D8BA55}" srcId="{83EAEED0-E29C-40EA-A134-B19F60D68B7E}" destId="{EB1DF7C4-F2DA-4E1F-A0CD-6AAB9BE6BF35}" srcOrd="8" destOrd="0" parTransId="{02E04B99-AC26-4DCC-BFC5-C7617B00111C}" sibTransId="{04512FA2-E39A-429F-A397-E0FE5828712D}"/>
    <dgm:cxn modelId="{0AE3E522-4A73-42AD-A4E6-0376426B08B3}" srcId="{C8E4DC69-61F7-4967-931E-30F05293AF17}" destId="{E33EA298-D054-4BDE-AA41-C1E21FEAC0DB}" srcOrd="0" destOrd="0" parTransId="{BE0FB3F1-EA79-4F97-8AC6-69DA92C0DF4A}" sibTransId="{A409F8FE-BE7D-457D-88F6-AB006FD48A79}"/>
    <dgm:cxn modelId="{FCEB6BA6-8EBF-4925-9D6F-1D2768185AFF}" srcId="{83EAEED0-E29C-40EA-A134-B19F60D68B7E}" destId="{B95D5623-DB7A-440F-87A3-5166F24C645F}" srcOrd="5" destOrd="0" parTransId="{E0444A18-F823-4BDF-B514-43B70BB838F0}" sibTransId="{65A4ABF9-C9BF-4CD7-89D0-5B7010BF65FF}"/>
    <dgm:cxn modelId="{16B7E18C-5E2B-4002-AA67-BA76F442264A}" type="presOf" srcId="{83EAEED0-E29C-40EA-A134-B19F60D68B7E}" destId="{C82C906C-D1DD-4F82-970F-3A0AF4B3DD5C}" srcOrd="0" destOrd="0" presId="urn:microsoft.com/office/officeart/2005/8/layout/StepDownProcess"/>
    <dgm:cxn modelId="{36E70F47-3308-4C29-A1BA-5927A9ECD42D}" type="presOf" srcId="{9C14817A-F56D-4531-A937-B697C50ACAA8}" destId="{52552594-D82A-4CFE-A31F-6B129C1DCF45}" srcOrd="0" destOrd="1" presId="urn:microsoft.com/office/officeart/2005/8/layout/StepDownProcess"/>
    <dgm:cxn modelId="{8C1D8F38-E69F-4387-B7B0-6D7FDD912596}" type="presOf" srcId="{C05034CF-0FDC-4D02-8D02-49CC06C58B10}" destId="{B4CAB2E9-7897-44DF-932C-120FF97E2D78}" srcOrd="0" destOrd="1" presId="urn:microsoft.com/office/officeart/2005/8/layout/StepDownProcess"/>
    <dgm:cxn modelId="{C5809C03-FCBC-46F7-95EB-E49FBEF58EB5}" type="presParOf" srcId="{58040641-385D-49E0-9F32-538682E66E5D}" destId="{464A8C90-E2EC-4183-8360-BB2BA7856CB3}" srcOrd="0" destOrd="0" presId="urn:microsoft.com/office/officeart/2005/8/layout/StepDownProcess"/>
    <dgm:cxn modelId="{8172A5B3-99C5-4204-8DDC-6E2E6968CCC3}" type="presParOf" srcId="{464A8C90-E2EC-4183-8360-BB2BA7856CB3}" destId="{FB2D096E-CF8A-472A-B176-093A13FB9780}" srcOrd="0" destOrd="0" presId="urn:microsoft.com/office/officeart/2005/8/layout/StepDownProcess"/>
    <dgm:cxn modelId="{5E05D4DD-8D5C-4C81-9E02-2DE42761A21D}" type="presParOf" srcId="{464A8C90-E2EC-4183-8360-BB2BA7856CB3}" destId="{C4A8E01A-677F-41CC-9D50-629089F37EE0}" srcOrd="1" destOrd="0" presId="urn:microsoft.com/office/officeart/2005/8/layout/StepDownProcess"/>
    <dgm:cxn modelId="{8769DE07-5166-4A4C-BD49-C6CE1FD7FD12}" type="presParOf" srcId="{464A8C90-E2EC-4183-8360-BB2BA7856CB3}" destId="{52552594-D82A-4CFE-A31F-6B129C1DCF45}" srcOrd="2" destOrd="0" presId="urn:microsoft.com/office/officeart/2005/8/layout/StepDownProcess"/>
    <dgm:cxn modelId="{E035F40C-21F1-40B4-B3E5-C3F2763332BE}" type="presParOf" srcId="{58040641-385D-49E0-9F32-538682E66E5D}" destId="{2F200D98-8998-4F78-9E10-AE449529B5DD}" srcOrd="1" destOrd="0" presId="urn:microsoft.com/office/officeart/2005/8/layout/StepDownProcess"/>
    <dgm:cxn modelId="{643D2295-1E15-4727-B3F2-93CADC409897}" type="presParOf" srcId="{58040641-385D-49E0-9F32-538682E66E5D}" destId="{36C623C9-1BCE-4A53-A4A6-1E1A068CC952}" srcOrd="2" destOrd="0" presId="urn:microsoft.com/office/officeart/2005/8/layout/StepDownProcess"/>
    <dgm:cxn modelId="{639C2533-934D-4032-8D34-52BEC80B7B49}" type="presParOf" srcId="{36C623C9-1BCE-4A53-A4A6-1E1A068CC952}" destId="{2B85533C-83DF-4DBB-9D05-DCB8C76CF4FA}" srcOrd="0" destOrd="0" presId="urn:microsoft.com/office/officeart/2005/8/layout/StepDownProcess"/>
    <dgm:cxn modelId="{1FC5636C-CA75-4A41-8461-B4B45C3EB74F}" type="presParOf" srcId="{36C623C9-1BCE-4A53-A4A6-1E1A068CC952}" destId="{880BC41C-6883-4868-91BC-9E6C927E1DA3}" srcOrd="1" destOrd="0" presId="urn:microsoft.com/office/officeart/2005/8/layout/StepDownProcess"/>
    <dgm:cxn modelId="{7F4498CC-9039-4F89-A4FF-CD7DD34476D5}" type="presParOf" srcId="{36C623C9-1BCE-4A53-A4A6-1E1A068CC952}" destId="{B4CAB2E9-7897-44DF-932C-120FF97E2D78}" srcOrd="2" destOrd="0" presId="urn:microsoft.com/office/officeart/2005/8/layout/StepDownProcess"/>
    <dgm:cxn modelId="{DDF56DFE-A86D-4F5C-A8D0-FEBAF7DD3A88}" type="presParOf" srcId="{58040641-385D-49E0-9F32-538682E66E5D}" destId="{60BC24CB-1B7D-4A3C-97F6-6D421261AE5C}" srcOrd="3" destOrd="0" presId="urn:microsoft.com/office/officeart/2005/8/layout/StepDownProcess"/>
    <dgm:cxn modelId="{A6E2FD0D-8FE8-44CE-8195-D6276DC0C6E9}" type="presParOf" srcId="{58040641-385D-49E0-9F32-538682E66E5D}" destId="{DCA9E46D-CFD8-4635-B5A7-16B7C99C0541}" srcOrd="4" destOrd="0" presId="urn:microsoft.com/office/officeart/2005/8/layout/StepDownProcess"/>
    <dgm:cxn modelId="{DCE6CC30-6434-4731-AFF1-9CFD72AD1F97}" type="presParOf" srcId="{DCA9E46D-CFD8-4635-B5A7-16B7C99C0541}" destId="{C82C906C-D1DD-4F82-970F-3A0AF4B3DD5C}" srcOrd="0" destOrd="0" presId="urn:microsoft.com/office/officeart/2005/8/layout/StepDownProcess"/>
    <dgm:cxn modelId="{DD3C333C-5897-448A-9343-CC265EBA3AAC}" type="presParOf" srcId="{DCA9E46D-CFD8-4635-B5A7-16B7C99C0541}" destId="{2BC19D9B-D557-4302-82ED-4D70299FC777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713E39-9DA2-41BA-9022-E10C1CDA4A2A}" type="doc">
      <dgm:prSet loTypeId="urn:microsoft.com/office/officeart/2009/3/layout/StepUpProcess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548FC916-062A-401F-87D6-D5DE331C8FB0}">
      <dgm:prSet phldrT="[Texto]"/>
      <dgm:spPr/>
      <dgm:t>
        <a:bodyPr/>
        <a:lstStyle/>
        <a:p>
          <a:r>
            <a:rPr lang="es-MX" dirty="0" smtClean="0"/>
            <a:t>Objetivo</a:t>
          </a:r>
          <a:endParaRPr lang="es-MX" dirty="0"/>
        </a:p>
      </dgm:t>
    </dgm:pt>
    <dgm:pt modelId="{10A65B2B-2800-4CC9-B779-7E5A18B6D223}" type="parTrans" cxnId="{FCEAF375-E055-4E4B-ACF5-EFBFEF2052CC}">
      <dgm:prSet/>
      <dgm:spPr/>
      <dgm:t>
        <a:bodyPr/>
        <a:lstStyle/>
        <a:p>
          <a:endParaRPr lang="es-MX"/>
        </a:p>
      </dgm:t>
    </dgm:pt>
    <dgm:pt modelId="{5BA3C79C-01A5-4CFD-A704-4770A81A0671}" type="sibTrans" cxnId="{FCEAF375-E055-4E4B-ACF5-EFBFEF2052CC}">
      <dgm:prSet/>
      <dgm:spPr/>
      <dgm:t>
        <a:bodyPr/>
        <a:lstStyle/>
        <a:p>
          <a:endParaRPr lang="es-MX"/>
        </a:p>
      </dgm:t>
    </dgm:pt>
    <dgm:pt modelId="{7652251A-08D4-465B-8A7F-857BCDBB917F}">
      <dgm:prSet phldrT="[Texto]"/>
      <dgm:spPr/>
      <dgm:t>
        <a:bodyPr/>
        <a:lstStyle/>
        <a:p>
          <a:r>
            <a:rPr lang="es-MX" dirty="0" smtClean="0"/>
            <a:t>Soportes</a:t>
          </a:r>
          <a:endParaRPr lang="es-MX" dirty="0"/>
        </a:p>
      </dgm:t>
    </dgm:pt>
    <dgm:pt modelId="{F35C44A9-F7BD-41C7-93CA-4254D886E815}" type="parTrans" cxnId="{93EEBAE4-9E96-438E-8DF9-36838AA29772}">
      <dgm:prSet/>
      <dgm:spPr/>
      <dgm:t>
        <a:bodyPr/>
        <a:lstStyle/>
        <a:p>
          <a:endParaRPr lang="es-MX"/>
        </a:p>
      </dgm:t>
    </dgm:pt>
    <dgm:pt modelId="{956BD6FC-CB15-49DC-86B3-FCE2ADA3DE31}" type="sibTrans" cxnId="{93EEBAE4-9E96-438E-8DF9-36838AA29772}">
      <dgm:prSet/>
      <dgm:spPr/>
      <dgm:t>
        <a:bodyPr/>
        <a:lstStyle/>
        <a:p>
          <a:endParaRPr lang="es-MX"/>
        </a:p>
      </dgm:t>
    </dgm:pt>
    <dgm:pt modelId="{700F49F7-3877-4321-91A3-870FDCEE5D97}">
      <dgm:prSet phldrT="[Texto]"/>
      <dgm:spPr/>
      <dgm:t>
        <a:bodyPr/>
        <a:lstStyle/>
        <a:p>
          <a:r>
            <a:rPr lang="es-MX" dirty="0" smtClean="0"/>
            <a:t>Sistemas de Sugerencias</a:t>
          </a:r>
          <a:endParaRPr lang="es-MX" dirty="0"/>
        </a:p>
      </dgm:t>
    </dgm:pt>
    <dgm:pt modelId="{05BDEF8D-2D74-49D9-BEE0-70D4E49FD06C}" type="parTrans" cxnId="{BE142F40-DD06-48B9-B3C3-EC1B06583E89}">
      <dgm:prSet/>
      <dgm:spPr/>
      <dgm:t>
        <a:bodyPr/>
        <a:lstStyle/>
        <a:p>
          <a:endParaRPr lang="es-MX"/>
        </a:p>
      </dgm:t>
    </dgm:pt>
    <dgm:pt modelId="{929B8BD4-DDAF-48DC-95C5-290489BDA568}" type="sibTrans" cxnId="{BE142F40-DD06-48B9-B3C3-EC1B06583E89}">
      <dgm:prSet/>
      <dgm:spPr/>
      <dgm:t>
        <a:bodyPr/>
        <a:lstStyle/>
        <a:p>
          <a:endParaRPr lang="es-MX"/>
        </a:p>
      </dgm:t>
    </dgm:pt>
    <dgm:pt modelId="{62E06807-3EEA-4DA7-8FE1-25739F5B1311}">
      <dgm:prSet phldrT="[Texto]"/>
      <dgm:spPr/>
      <dgm:t>
        <a:bodyPr/>
        <a:lstStyle/>
        <a:p>
          <a:r>
            <a:rPr lang="es-MX" dirty="0" smtClean="0"/>
            <a:t>Manual de Acogida</a:t>
          </a:r>
          <a:endParaRPr lang="es-MX" dirty="0"/>
        </a:p>
      </dgm:t>
    </dgm:pt>
    <dgm:pt modelId="{AC05E015-2C02-4D43-B53D-7F8EC58BE887}" type="parTrans" cxnId="{F11127BA-083B-4CF6-98DE-562EA6D74132}">
      <dgm:prSet/>
      <dgm:spPr/>
      <dgm:t>
        <a:bodyPr/>
        <a:lstStyle/>
        <a:p>
          <a:endParaRPr lang="es-MX"/>
        </a:p>
      </dgm:t>
    </dgm:pt>
    <dgm:pt modelId="{1F1B9127-D858-4BA5-B241-F8FF37218EA8}" type="sibTrans" cxnId="{F11127BA-083B-4CF6-98DE-562EA6D74132}">
      <dgm:prSet/>
      <dgm:spPr/>
      <dgm:t>
        <a:bodyPr/>
        <a:lstStyle/>
        <a:p>
          <a:endParaRPr lang="es-MX"/>
        </a:p>
      </dgm:t>
    </dgm:pt>
    <dgm:pt modelId="{96D680C5-0322-4DC3-AF15-C5EE87B9F554}">
      <dgm:prSet phldrT="[Texto]"/>
      <dgm:spPr/>
      <dgm:t>
        <a:bodyPr/>
        <a:lstStyle/>
        <a:p>
          <a:r>
            <a:rPr lang="es-MX" dirty="0" smtClean="0"/>
            <a:t>Favorecer el diálogo social en la empresa</a:t>
          </a:r>
          <a:endParaRPr lang="es-MX" dirty="0"/>
        </a:p>
      </dgm:t>
    </dgm:pt>
    <dgm:pt modelId="{ED489552-798D-46BE-9348-75B0B06CC14B}" type="parTrans" cxnId="{63FF2250-FCC7-49A5-B7FC-2ADBF7CEEF52}">
      <dgm:prSet/>
      <dgm:spPr/>
      <dgm:t>
        <a:bodyPr/>
        <a:lstStyle/>
        <a:p>
          <a:endParaRPr lang="es-MX"/>
        </a:p>
      </dgm:t>
    </dgm:pt>
    <dgm:pt modelId="{30D8EF3F-B86D-4C95-ABA2-B803287A5EB7}" type="sibTrans" cxnId="{63FF2250-FCC7-49A5-B7FC-2ADBF7CEEF52}">
      <dgm:prSet/>
      <dgm:spPr/>
      <dgm:t>
        <a:bodyPr/>
        <a:lstStyle/>
        <a:p>
          <a:endParaRPr lang="es-MX"/>
        </a:p>
      </dgm:t>
    </dgm:pt>
    <dgm:pt modelId="{C365E88D-FB03-4087-977C-41020F45BFFE}">
      <dgm:prSet phldrT="[Texto]"/>
      <dgm:spPr/>
      <dgm:t>
        <a:bodyPr/>
        <a:lstStyle/>
        <a:p>
          <a:r>
            <a:rPr lang="es-MX" dirty="0" smtClean="0"/>
            <a:t>Jornadas de Despachos Abiertos</a:t>
          </a:r>
          <a:endParaRPr lang="es-MX" dirty="0"/>
        </a:p>
      </dgm:t>
    </dgm:pt>
    <dgm:pt modelId="{2939F1D4-3A20-4FF7-B53A-EA1E5EF0164B}" type="parTrans" cxnId="{10C4A813-6F22-4CE2-A4D2-DEF60D20DDEE}">
      <dgm:prSet/>
      <dgm:spPr/>
      <dgm:t>
        <a:bodyPr/>
        <a:lstStyle/>
        <a:p>
          <a:endParaRPr lang="es-MX"/>
        </a:p>
      </dgm:t>
    </dgm:pt>
    <dgm:pt modelId="{81C53CC1-01A7-4436-A69C-284F07666E49}" type="sibTrans" cxnId="{10C4A813-6F22-4CE2-A4D2-DEF60D20DDEE}">
      <dgm:prSet/>
      <dgm:spPr/>
      <dgm:t>
        <a:bodyPr/>
        <a:lstStyle/>
        <a:p>
          <a:endParaRPr lang="es-MX"/>
        </a:p>
      </dgm:t>
    </dgm:pt>
    <dgm:pt modelId="{CF400814-AC54-4393-9D6B-C484E18D1501}">
      <dgm:prSet phldrT="[Texto]"/>
      <dgm:spPr/>
      <dgm:t>
        <a:bodyPr/>
        <a:lstStyle/>
        <a:p>
          <a:r>
            <a:rPr lang="es-MX" dirty="0" smtClean="0"/>
            <a:t>Notas de Obligada Respuesta</a:t>
          </a:r>
          <a:endParaRPr lang="es-MX" dirty="0"/>
        </a:p>
      </dgm:t>
    </dgm:pt>
    <dgm:pt modelId="{DF868DB1-0856-4F5C-BA0B-88922D89CEAF}" type="parTrans" cxnId="{13C1780C-B402-4450-BE8E-52A6060B51F7}">
      <dgm:prSet/>
      <dgm:spPr/>
      <dgm:t>
        <a:bodyPr/>
        <a:lstStyle/>
        <a:p>
          <a:endParaRPr lang="es-MX"/>
        </a:p>
      </dgm:t>
    </dgm:pt>
    <dgm:pt modelId="{9F796550-B5C9-4B1E-817B-51B6D9D90F8B}" type="sibTrans" cxnId="{13C1780C-B402-4450-BE8E-52A6060B51F7}">
      <dgm:prSet/>
      <dgm:spPr/>
      <dgm:t>
        <a:bodyPr/>
        <a:lstStyle/>
        <a:p>
          <a:endParaRPr lang="es-MX"/>
        </a:p>
      </dgm:t>
    </dgm:pt>
    <dgm:pt modelId="{D21B02A9-3C38-4D8D-8C0C-85528420B110}">
      <dgm:prSet phldrT="[Texto]"/>
      <dgm:spPr/>
      <dgm:t>
        <a:bodyPr/>
        <a:lstStyle/>
        <a:p>
          <a:r>
            <a:rPr lang="es-MX" dirty="0" smtClean="0"/>
            <a:t>Teléfonos de Servicio</a:t>
          </a:r>
          <a:endParaRPr lang="es-MX" dirty="0"/>
        </a:p>
      </dgm:t>
    </dgm:pt>
    <dgm:pt modelId="{B6915755-85E0-464B-80F7-B15A0612DB99}" type="parTrans" cxnId="{6086036A-7BD1-465D-B3AD-C0A80B06C438}">
      <dgm:prSet/>
      <dgm:spPr/>
      <dgm:t>
        <a:bodyPr/>
        <a:lstStyle/>
        <a:p>
          <a:endParaRPr lang="es-MX"/>
        </a:p>
      </dgm:t>
    </dgm:pt>
    <dgm:pt modelId="{5221B212-5FD5-49B9-8B10-EF8791087030}" type="sibTrans" cxnId="{6086036A-7BD1-465D-B3AD-C0A80B06C438}">
      <dgm:prSet/>
      <dgm:spPr/>
      <dgm:t>
        <a:bodyPr/>
        <a:lstStyle/>
        <a:p>
          <a:endParaRPr lang="es-MX"/>
        </a:p>
      </dgm:t>
    </dgm:pt>
    <dgm:pt modelId="{B64BD7A8-AFBB-4FAE-9033-572EAE80AAF6}">
      <dgm:prSet phldrT="[Texto]"/>
      <dgm:spPr/>
      <dgm:t>
        <a:bodyPr/>
        <a:lstStyle/>
        <a:p>
          <a:r>
            <a:rPr lang="es-MX" dirty="0" smtClean="0"/>
            <a:t>Integración estable del nuevo personal en su puesto y en el entorno.</a:t>
          </a:r>
          <a:endParaRPr lang="es-MX" dirty="0"/>
        </a:p>
      </dgm:t>
    </dgm:pt>
    <dgm:pt modelId="{A2425415-4302-4891-BE1B-780FB93C1CF8}" type="parTrans" cxnId="{C68995FD-A792-4536-988A-A6ACF6EA452A}">
      <dgm:prSet/>
      <dgm:spPr/>
      <dgm:t>
        <a:bodyPr/>
        <a:lstStyle/>
        <a:p>
          <a:endParaRPr lang="es-MX"/>
        </a:p>
      </dgm:t>
    </dgm:pt>
    <dgm:pt modelId="{156E952B-6CBE-45D2-A107-3EBE82811AB4}" type="sibTrans" cxnId="{C68995FD-A792-4536-988A-A6ACF6EA452A}">
      <dgm:prSet/>
      <dgm:spPr/>
      <dgm:t>
        <a:bodyPr/>
        <a:lstStyle/>
        <a:p>
          <a:endParaRPr lang="es-MX"/>
        </a:p>
      </dgm:t>
    </dgm:pt>
    <dgm:pt modelId="{5E93C518-3800-4FE3-BB2E-F89D60D3C010}" type="pres">
      <dgm:prSet presAssocID="{E5713E39-9DA2-41BA-9022-E10C1CDA4A2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F5F1AAC4-1CC0-4852-A4D2-F572CE90CB71}" type="pres">
      <dgm:prSet presAssocID="{548FC916-062A-401F-87D6-D5DE331C8FB0}" presName="composite" presStyleCnt="0"/>
      <dgm:spPr/>
    </dgm:pt>
    <dgm:pt modelId="{66024B08-659A-4CDC-9EFC-3ECEA1D402D8}" type="pres">
      <dgm:prSet presAssocID="{548FC916-062A-401F-87D6-D5DE331C8FB0}" presName="LShape" presStyleLbl="alignNode1" presStyleIdx="0" presStyleCnt="5"/>
      <dgm:spPr/>
    </dgm:pt>
    <dgm:pt modelId="{1C124242-99B3-489D-ACE3-3C2A22DCC1DF}" type="pres">
      <dgm:prSet presAssocID="{548FC916-062A-401F-87D6-D5DE331C8FB0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2D045FD-B8EE-4C53-90F3-301E8B25C069}" type="pres">
      <dgm:prSet presAssocID="{548FC916-062A-401F-87D6-D5DE331C8FB0}" presName="Triangle" presStyleLbl="alignNode1" presStyleIdx="1" presStyleCnt="5"/>
      <dgm:spPr/>
    </dgm:pt>
    <dgm:pt modelId="{8C599F27-CA1D-4A36-8D8B-55DB77A0A475}" type="pres">
      <dgm:prSet presAssocID="{5BA3C79C-01A5-4CFD-A704-4770A81A0671}" presName="sibTrans" presStyleCnt="0"/>
      <dgm:spPr/>
    </dgm:pt>
    <dgm:pt modelId="{79B2FE67-7F86-43F8-BC39-1A4E465ECCE8}" type="pres">
      <dgm:prSet presAssocID="{5BA3C79C-01A5-4CFD-A704-4770A81A0671}" presName="space" presStyleCnt="0"/>
      <dgm:spPr/>
    </dgm:pt>
    <dgm:pt modelId="{9C1E39CE-5A50-4166-9B68-B547800154C4}" type="pres">
      <dgm:prSet presAssocID="{7652251A-08D4-465B-8A7F-857BCDBB917F}" presName="composite" presStyleCnt="0"/>
      <dgm:spPr/>
    </dgm:pt>
    <dgm:pt modelId="{91BFA7C6-60B3-4D80-98D9-A9CA2E914812}" type="pres">
      <dgm:prSet presAssocID="{7652251A-08D4-465B-8A7F-857BCDBB917F}" presName="LShape" presStyleLbl="alignNode1" presStyleIdx="2" presStyleCnt="5"/>
      <dgm:spPr/>
    </dgm:pt>
    <dgm:pt modelId="{F2FD4002-2295-4923-8ACB-7224F0CFCFE9}" type="pres">
      <dgm:prSet presAssocID="{7652251A-08D4-465B-8A7F-857BCDBB917F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489334B-7EA4-4C10-B6C3-49853318420E}" type="pres">
      <dgm:prSet presAssocID="{7652251A-08D4-465B-8A7F-857BCDBB917F}" presName="Triangle" presStyleLbl="alignNode1" presStyleIdx="3" presStyleCnt="5"/>
      <dgm:spPr/>
    </dgm:pt>
    <dgm:pt modelId="{8E128B4F-BA8A-46C8-87BB-8CA020E9F703}" type="pres">
      <dgm:prSet presAssocID="{956BD6FC-CB15-49DC-86B3-FCE2ADA3DE31}" presName="sibTrans" presStyleCnt="0"/>
      <dgm:spPr/>
    </dgm:pt>
    <dgm:pt modelId="{B9CB020C-2DD4-403F-9259-56FDA44C1978}" type="pres">
      <dgm:prSet presAssocID="{956BD6FC-CB15-49DC-86B3-FCE2ADA3DE31}" presName="space" presStyleCnt="0"/>
      <dgm:spPr/>
    </dgm:pt>
    <dgm:pt modelId="{1FDF181C-A221-4197-8D1B-1881D3012F20}" type="pres">
      <dgm:prSet presAssocID="{62E06807-3EEA-4DA7-8FE1-25739F5B1311}" presName="composite" presStyleCnt="0"/>
      <dgm:spPr/>
    </dgm:pt>
    <dgm:pt modelId="{6C428A9C-E97B-4930-9496-87A6784A374B}" type="pres">
      <dgm:prSet presAssocID="{62E06807-3EEA-4DA7-8FE1-25739F5B1311}" presName="LShape" presStyleLbl="alignNode1" presStyleIdx="4" presStyleCnt="5"/>
      <dgm:spPr/>
    </dgm:pt>
    <dgm:pt modelId="{5655DE59-0F27-463A-A5F6-16891F1F5427}" type="pres">
      <dgm:prSet presAssocID="{62E06807-3EEA-4DA7-8FE1-25739F5B1311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3C1780C-B402-4450-BE8E-52A6060B51F7}" srcId="{7652251A-08D4-465B-8A7F-857BCDBB917F}" destId="{CF400814-AC54-4393-9D6B-C484E18D1501}" srcOrd="2" destOrd="0" parTransId="{DF868DB1-0856-4F5C-BA0B-88922D89CEAF}" sibTransId="{9F796550-B5C9-4B1E-817B-51B6D9D90F8B}"/>
    <dgm:cxn modelId="{BB6DE411-D6D1-4735-A252-10E58BDD9213}" type="presOf" srcId="{CF400814-AC54-4393-9D6B-C484E18D1501}" destId="{F2FD4002-2295-4923-8ACB-7224F0CFCFE9}" srcOrd="0" destOrd="3" presId="urn:microsoft.com/office/officeart/2009/3/layout/StepUpProcess"/>
    <dgm:cxn modelId="{91BA111B-0433-4973-955A-CC916B2D0928}" type="presOf" srcId="{96D680C5-0322-4DC3-AF15-C5EE87B9F554}" destId="{1C124242-99B3-489D-ACE3-3C2A22DCC1DF}" srcOrd="0" destOrd="1" presId="urn:microsoft.com/office/officeart/2009/3/layout/StepUpProcess"/>
    <dgm:cxn modelId="{F54994FE-AD10-4CD5-A32B-92CD3A1E6FB6}" type="presOf" srcId="{B64BD7A8-AFBB-4FAE-9033-572EAE80AAF6}" destId="{5655DE59-0F27-463A-A5F6-16891F1F5427}" srcOrd="0" destOrd="1" presId="urn:microsoft.com/office/officeart/2009/3/layout/StepUpProcess"/>
    <dgm:cxn modelId="{F11127BA-083B-4CF6-98DE-562EA6D74132}" srcId="{E5713E39-9DA2-41BA-9022-E10C1CDA4A2A}" destId="{62E06807-3EEA-4DA7-8FE1-25739F5B1311}" srcOrd="2" destOrd="0" parTransId="{AC05E015-2C02-4D43-B53D-7F8EC58BE887}" sibTransId="{1F1B9127-D858-4BA5-B241-F8FF37218EA8}"/>
    <dgm:cxn modelId="{FCEAF375-E055-4E4B-ACF5-EFBFEF2052CC}" srcId="{E5713E39-9DA2-41BA-9022-E10C1CDA4A2A}" destId="{548FC916-062A-401F-87D6-D5DE331C8FB0}" srcOrd="0" destOrd="0" parTransId="{10A65B2B-2800-4CC9-B779-7E5A18B6D223}" sibTransId="{5BA3C79C-01A5-4CFD-A704-4770A81A0671}"/>
    <dgm:cxn modelId="{7FB55A91-2020-43A0-8F5F-3291F50BFB61}" type="presOf" srcId="{7652251A-08D4-465B-8A7F-857BCDBB917F}" destId="{F2FD4002-2295-4923-8ACB-7224F0CFCFE9}" srcOrd="0" destOrd="0" presId="urn:microsoft.com/office/officeart/2009/3/layout/StepUpProcess"/>
    <dgm:cxn modelId="{93EEBAE4-9E96-438E-8DF9-36838AA29772}" srcId="{E5713E39-9DA2-41BA-9022-E10C1CDA4A2A}" destId="{7652251A-08D4-465B-8A7F-857BCDBB917F}" srcOrd="1" destOrd="0" parTransId="{F35C44A9-F7BD-41C7-93CA-4254D886E815}" sibTransId="{956BD6FC-CB15-49DC-86B3-FCE2ADA3DE31}"/>
    <dgm:cxn modelId="{C6988669-44F5-43D4-B468-B0C05C368884}" type="presOf" srcId="{C365E88D-FB03-4087-977C-41020F45BFFE}" destId="{F2FD4002-2295-4923-8ACB-7224F0CFCFE9}" srcOrd="0" destOrd="2" presId="urn:microsoft.com/office/officeart/2009/3/layout/StepUpProcess"/>
    <dgm:cxn modelId="{35ADF9A7-A8E6-4A8C-BE8F-620A228A37A6}" type="presOf" srcId="{D21B02A9-3C38-4D8D-8C0C-85528420B110}" destId="{F2FD4002-2295-4923-8ACB-7224F0CFCFE9}" srcOrd="0" destOrd="4" presId="urn:microsoft.com/office/officeart/2009/3/layout/StepUpProcess"/>
    <dgm:cxn modelId="{63FF2250-FCC7-49A5-B7FC-2ADBF7CEEF52}" srcId="{548FC916-062A-401F-87D6-D5DE331C8FB0}" destId="{96D680C5-0322-4DC3-AF15-C5EE87B9F554}" srcOrd="0" destOrd="0" parTransId="{ED489552-798D-46BE-9348-75B0B06CC14B}" sibTransId="{30D8EF3F-B86D-4C95-ABA2-B803287A5EB7}"/>
    <dgm:cxn modelId="{F7D11B6C-A2A7-46BD-8A47-9EC9514EDCC2}" type="presOf" srcId="{E5713E39-9DA2-41BA-9022-E10C1CDA4A2A}" destId="{5E93C518-3800-4FE3-BB2E-F89D60D3C010}" srcOrd="0" destOrd="0" presId="urn:microsoft.com/office/officeart/2009/3/layout/StepUpProcess"/>
    <dgm:cxn modelId="{BE142F40-DD06-48B9-B3C3-EC1B06583E89}" srcId="{7652251A-08D4-465B-8A7F-857BCDBB917F}" destId="{700F49F7-3877-4321-91A3-870FDCEE5D97}" srcOrd="0" destOrd="0" parTransId="{05BDEF8D-2D74-49D9-BEE0-70D4E49FD06C}" sibTransId="{929B8BD4-DDAF-48DC-95C5-290489BDA568}"/>
    <dgm:cxn modelId="{7F6F4F23-502D-43A7-BA7E-25184DC91489}" type="presOf" srcId="{700F49F7-3877-4321-91A3-870FDCEE5D97}" destId="{F2FD4002-2295-4923-8ACB-7224F0CFCFE9}" srcOrd="0" destOrd="1" presId="urn:microsoft.com/office/officeart/2009/3/layout/StepUpProcess"/>
    <dgm:cxn modelId="{C68995FD-A792-4536-988A-A6ACF6EA452A}" srcId="{62E06807-3EEA-4DA7-8FE1-25739F5B1311}" destId="{B64BD7A8-AFBB-4FAE-9033-572EAE80AAF6}" srcOrd="0" destOrd="0" parTransId="{A2425415-4302-4891-BE1B-780FB93C1CF8}" sibTransId="{156E952B-6CBE-45D2-A107-3EBE82811AB4}"/>
    <dgm:cxn modelId="{4184D978-D018-4A10-91B5-4444C3D79AF1}" type="presOf" srcId="{62E06807-3EEA-4DA7-8FE1-25739F5B1311}" destId="{5655DE59-0F27-463A-A5F6-16891F1F5427}" srcOrd="0" destOrd="0" presId="urn:microsoft.com/office/officeart/2009/3/layout/StepUpProcess"/>
    <dgm:cxn modelId="{10C4A813-6F22-4CE2-A4D2-DEF60D20DDEE}" srcId="{7652251A-08D4-465B-8A7F-857BCDBB917F}" destId="{C365E88D-FB03-4087-977C-41020F45BFFE}" srcOrd="1" destOrd="0" parTransId="{2939F1D4-3A20-4FF7-B53A-EA1E5EF0164B}" sibTransId="{81C53CC1-01A7-4436-A69C-284F07666E49}"/>
    <dgm:cxn modelId="{2431D279-6014-4360-A9A5-EEA2DFA00F32}" type="presOf" srcId="{548FC916-062A-401F-87D6-D5DE331C8FB0}" destId="{1C124242-99B3-489D-ACE3-3C2A22DCC1DF}" srcOrd="0" destOrd="0" presId="urn:microsoft.com/office/officeart/2009/3/layout/StepUpProcess"/>
    <dgm:cxn modelId="{6086036A-7BD1-465D-B3AD-C0A80B06C438}" srcId="{7652251A-08D4-465B-8A7F-857BCDBB917F}" destId="{D21B02A9-3C38-4D8D-8C0C-85528420B110}" srcOrd="3" destOrd="0" parTransId="{B6915755-85E0-464B-80F7-B15A0612DB99}" sibTransId="{5221B212-5FD5-49B9-8B10-EF8791087030}"/>
    <dgm:cxn modelId="{D0720051-C985-4164-8D35-2195401B1D3F}" type="presParOf" srcId="{5E93C518-3800-4FE3-BB2E-F89D60D3C010}" destId="{F5F1AAC4-1CC0-4852-A4D2-F572CE90CB71}" srcOrd="0" destOrd="0" presId="urn:microsoft.com/office/officeart/2009/3/layout/StepUpProcess"/>
    <dgm:cxn modelId="{1B0ABFA7-8606-4341-BA41-6A8EED050406}" type="presParOf" srcId="{F5F1AAC4-1CC0-4852-A4D2-F572CE90CB71}" destId="{66024B08-659A-4CDC-9EFC-3ECEA1D402D8}" srcOrd="0" destOrd="0" presId="urn:microsoft.com/office/officeart/2009/3/layout/StepUpProcess"/>
    <dgm:cxn modelId="{F8331D5D-20A4-4D8A-BBB8-FEF54DDA882A}" type="presParOf" srcId="{F5F1AAC4-1CC0-4852-A4D2-F572CE90CB71}" destId="{1C124242-99B3-489D-ACE3-3C2A22DCC1DF}" srcOrd="1" destOrd="0" presId="urn:microsoft.com/office/officeart/2009/3/layout/StepUpProcess"/>
    <dgm:cxn modelId="{6E6E8598-A044-4441-907E-57AA7BE2798D}" type="presParOf" srcId="{F5F1AAC4-1CC0-4852-A4D2-F572CE90CB71}" destId="{A2D045FD-B8EE-4C53-90F3-301E8B25C069}" srcOrd="2" destOrd="0" presId="urn:microsoft.com/office/officeart/2009/3/layout/StepUpProcess"/>
    <dgm:cxn modelId="{09F0806B-D7B8-49E1-80F4-FD919DDB8D3A}" type="presParOf" srcId="{5E93C518-3800-4FE3-BB2E-F89D60D3C010}" destId="{8C599F27-CA1D-4A36-8D8B-55DB77A0A475}" srcOrd="1" destOrd="0" presId="urn:microsoft.com/office/officeart/2009/3/layout/StepUpProcess"/>
    <dgm:cxn modelId="{0D068A81-ACD3-43E3-8B95-E2B709C285E3}" type="presParOf" srcId="{8C599F27-CA1D-4A36-8D8B-55DB77A0A475}" destId="{79B2FE67-7F86-43F8-BC39-1A4E465ECCE8}" srcOrd="0" destOrd="0" presId="urn:microsoft.com/office/officeart/2009/3/layout/StepUpProcess"/>
    <dgm:cxn modelId="{0B8691F6-D1CF-4478-87BC-C974FFCF3EA2}" type="presParOf" srcId="{5E93C518-3800-4FE3-BB2E-F89D60D3C010}" destId="{9C1E39CE-5A50-4166-9B68-B547800154C4}" srcOrd="2" destOrd="0" presId="urn:microsoft.com/office/officeart/2009/3/layout/StepUpProcess"/>
    <dgm:cxn modelId="{FB13206C-C64F-4194-A44D-F1D1F3E535C2}" type="presParOf" srcId="{9C1E39CE-5A50-4166-9B68-B547800154C4}" destId="{91BFA7C6-60B3-4D80-98D9-A9CA2E914812}" srcOrd="0" destOrd="0" presId="urn:microsoft.com/office/officeart/2009/3/layout/StepUpProcess"/>
    <dgm:cxn modelId="{88A1CF23-E06A-494F-ACC1-575D26E54EE7}" type="presParOf" srcId="{9C1E39CE-5A50-4166-9B68-B547800154C4}" destId="{F2FD4002-2295-4923-8ACB-7224F0CFCFE9}" srcOrd="1" destOrd="0" presId="urn:microsoft.com/office/officeart/2009/3/layout/StepUpProcess"/>
    <dgm:cxn modelId="{3AECD63A-46D0-4894-8ABB-5C968B1CD8C0}" type="presParOf" srcId="{9C1E39CE-5A50-4166-9B68-B547800154C4}" destId="{7489334B-7EA4-4C10-B6C3-49853318420E}" srcOrd="2" destOrd="0" presId="urn:microsoft.com/office/officeart/2009/3/layout/StepUpProcess"/>
    <dgm:cxn modelId="{50CBBA11-EBD2-41A4-8D91-EE0C42A5B081}" type="presParOf" srcId="{5E93C518-3800-4FE3-BB2E-F89D60D3C010}" destId="{8E128B4F-BA8A-46C8-87BB-8CA020E9F703}" srcOrd="3" destOrd="0" presId="urn:microsoft.com/office/officeart/2009/3/layout/StepUpProcess"/>
    <dgm:cxn modelId="{5DC8BA8D-F36F-44E8-B0F0-26648259A7CE}" type="presParOf" srcId="{8E128B4F-BA8A-46C8-87BB-8CA020E9F703}" destId="{B9CB020C-2DD4-403F-9259-56FDA44C1978}" srcOrd="0" destOrd="0" presId="urn:microsoft.com/office/officeart/2009/3/layout/StepUpProcess"/>
    <dgm:cxn modelId="{FF9007F9-CB07-4643-8B28-0F66407C1723}" type="presParOf" srcId="{5E93C518-3800-4FE3-BB2E-F89D60D3C010}" destId="{1FDF181C-A221-4197-8D1B-1881D3012F20}" srcOrd="4" destOrd="0" presId="urn:microsoft.com/office/officeart/2009/3/layout/StepUpProcess"/>
    <dgm:cxn modelId="{0BB77455-ED27-4D1E-9921-9B2C64986D5F}" type="presParOf" srcId="{1FDF181C-A221-4197-8D1B-1881D3012F20}" destId="{6C428A9C-E97B-4930-9496-87A6784A374B}" srcOrd="0" destOrd="0" presId="urn:microsoft.com/office/officeart/2009/3/layout/StepUpProcess"/>
    <dgm:cxn modelId="{E4533EB1-CE02-4E1E-BF3C-163C8969DCB0}" type="presParOf" srcId="{1FDF181C-A221-4197-8D1B-1881D3012F20}" destId="{5655DE59-0F27-463A-A5F6-16891F1F542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4D2D024-918A-4782-A6B3-02BB09C9CD1E}" type="doc">
      <dgm:prSet loTypeId="urn:microsoft.com/office/officeart/2005/8/layout/process3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B90B8737-0FD0-4EED-86B2-0F5B7AC50757}">
      <dgm:prSet phldrT="[Texto]"/>
      <dgm:spPr/>
      <dgm:t>
        <a:bodyPr/>
        <a:lstStyle/>
        <a:p>
          <a:r>
            <a:rPr lang="es-MX" dirty="0" smtClean="0"/>
            <a:t>Objetivo</a:t>
          </a:r>
          <a:endParaRPr lang="es-MX" dirty="0"/>
        </a:p>
      </dgm:t>
    </dgm:pt>
    <dgm:pt modelId="{3309A24D-D7ED-4884-99B8-4421FAC663DA}" type="parTrans" cxnId="{A0D5E9BF-F53F-450D-8B48-BDCF370858DC}">
      <dgm:prSet/>
      <dgm:spPr/>
      <dgm:t>
        <a:bodyPr/>
        <a:lstStyle/>
        <a:p>
          <a:endParaRPr lang="es-MX"/>
        </a:p>
      </dgm:t>
    </dgm:pt>
    <dgm:pt modelId="{0B2AC3D2-4C29-479A-8D04-8FF260B25335}" type="sibTrans" cxnId="{A0D5E9BF-F53F-450D-8B48-BDCF370858DC}">
      <dgm:prSet/>
      <dgm:spPr/>
      <dgm:t>
        <a:bodyPr/>
        <a:lstStyle/>
        <a:p>
          <a:endParaRPr lang="es-MX"/>
        </a:p>
      </dgm:t>
    </dgm:pt>
    <dgm:pt modelId="{E2DB4B57-520B-4E0E-971C-E7535EE9DFD1}">
      <dgm:prSet phldrT="[Texto]"/>
      <dgm:spPr/>
      <dgm:t>
        <a:bodyPr/>
        <a:lstStyle/>
        <a:p>
          <a:r>
            <a:rPr lang="es-MX" dirty="0" smtClean="0"/>
            <a:t>Fortalecer la comunicación interdepartamental y la cohesión interna</a:t>
          </a:r>
          <a:endParaRPr lang="es-MX" dirty="0"/>
        </a:p>
      </dgm:t>
    </dgm:pt>
    <dgm:pt modelId="{C7E4979A-28AC-4A39-9128-F966D5F30616}" type="parTrans" cxnId="{7C8985DE-4886-4D25-A3A4-B865B27DAEC6}">
      <dgm:prSet/>
      <dgm:spPr/>
      <dgm:t>
        <a:bodyPr/>
        <a:lstStyle/>
        <a:p>
          <a:endParaRPr lang="es-MX"/>
        </a:p>
      </dgm:t>
    </dgm:pt>
    <dgm:pt modelId="{83F11B76-D898-486A-A696-985906CB428B}" type="sibTrans" cxnId="{7C8985DE-4886-4D25-A3A4-B865B27DAEC6}">
      <dgm:prSet/>
      <dgm:spPr/>
      <dgm:t>
        <a:bodyPr/>
        <a:lstStyle/>
        <a:p>
          <a:endParaRPr lang="es-MX"/>
        </a:p>
      </dgm:t>
    </dgm:pt>
    <dgm:pt modelId="{4E8B3549-ED4B-4DD3-9235-FF6CA6A74C75}">
      <dgm:prSet phldrT="[Texto]"/>
      <dgm:spPr/>
      <dgm:t>
        <a:bodyPr/>
        <a:lstStyle/>
        <a:p>
          <a:r>
            <a:rPr lang="es-MX" dirty="0" smtClean="0"/>
            <a:t>Comunicar</a:t>
          </a:r>
          <a:endParaRPr lang="es-MX" dirty="0"/>
        </a:p>
      </dgm:t>
    </dgm:pt>
    <dgm:pt modelId="{41C34E33-ABD1-4B4E-BD22-4A997F355F54}" type="parTrans" cxnId="{E2764AC3-9193-433B-A35B-86AE24455585}">
      <dgm:prSet/>
      <dgm:spPr/>
      <dgm:t>
        <a:bodyPr/>
        <a:lstStyle/>
        <a:p>
          <a:endParaRPr lang="es-MX"/>
        </a:p>
      </dgm:t>
    </dgm:pt>
    <dgm:pt modelId="{5329C97F-0E4F-4D92-A4D0-275F58341D91}" type="sibTrans" cxnId="{E2764AC3-9193-433B-A35B-86AE24455585}">
      <dgm:prSet/>
      <dgm:spPr/>
      <dgm:t>
        <a:bodyPr/>
        <a:lstStyle/>
        <a:p>
          <a:endParaRPr lang="es-MX"/>
        </a:p>
      </dgm:t>
    </dgm:pt>
    <dgm:pt modelId="{111BDD43-B25A-4308-91C4-3CD08BA6E314}">
      <dgm:prSet phldrT="[Texto]"/>
      <dgm:spPr/>
      <dgm:t>
        <a:bodyPr/>
        <a:lstStyle/>
        <a:p>
          <a:r>
            <a:rPr lang="es-MX" dirty="0" smtClean="0"/>
            <a:t>Conocimiento de Procesos y Procedimientos</a:t>
          </a:r>
          <a:endParaRPr lang="es-MX" dirty="0"/>
        </a:p>
      </dgm:t>
    </dgm:pt>
    <dgm:pt modelId="{0D07F8D8-F7E3-4835-A8C2-90921DB7388F}" type="parTrans" cxnId="{54F8FFD0-4994-4C22-8B3B-19CF1B47CFB6}">
      <dgm:prSet/>
      <dgm:spPr/>
      <dgm:t>
        <a:bodyPr/>
        <a:lstStyle/>
        <a:p>
          <a:endParaRPr lang="es-MX"/>
        </a:p>
      </dgm:t>
    </dgm:pt>
    <dgm:pt modelId="{675DD913-07CA-4219-B676-4CB3495A43DB}" type="sibTrans" cxnId="{54F8FFD0-4994-4C22-8B3B-19CF1B47CFB6}">
      <dgm:prSet/>
      <dgm:spPr/>
      <dgm:t>
        <a:bodyPr/>
        <a:lstStyle/>
        <a:p>
          <a:endParaRPr lang="es-MX"/>
        </a:p>
      </dgm:t>
    </dgm:pt>
    <dgm:pt modelId="{5E84CD37-718B-42C9-AA41-7A4E8BFCB875}">
      <dgm:prSet phldrT="[Texto]"/>
      <dgm:spPr/>
      <dgm:t>
        <a:bodyPr/>
        <a:lstStyle/>
        <a:p>
          <a:r>
            <a:rPr lang="es-MX" dirty="0" smtClean="0"/>
            <a:t>Técnicas de Comunicación Interna Personal</a:t>
          </a:r>
          <a:endParaRPr lang="es-MX" dirty="0"/>
        </a:p>
      </dgm:t>
    </dgm:pt>
    <dgm:pt modelId="{06C52AC4-21B4-45BE-A72B-DA6EA22A8717}" type="parTrans" cxnId="{50EC70C8-0DC4-4C0A-90A0-25CD6AA5857E}">
      <dgm:prSet/>
      <dgm:spPr/>
      <dgm:t>
        <a:bodyPr/>
        <a:lstStyle/>
        <a:p>
          <a:endParaRPr lang="es-MX"/>
        </a:p>
      </dgm:t>
    </dgm:pt>
    <dgm:pt modelId="{641DE02E-8E8C-4897-AB9E-B5C49DEE48F7}" type="sibTrans" cxnId="{50EC70C8-0DC4-4C0A-90A0-25CD6AA5857E}">
      <dgm:prSet/>
      <dgm:spPr/>
      <dgm:t>
        <a:bodyPr/>
        <a:lstStyle/>
        <a:p>
          <a:endParaRPr lang="es-MX"/>
        </a:p>
      </dgm:t>
    </dgm:pt>
    <dgm:pt modelId="{4FA5B209-983C-4C56-B356-A5CC6EA9FA54}">
      <dgm:prSet phldrT="[Texto]"/>
      <dgm:spPr/>
      <dgm:t>
        <a:bodyPr/>
        <a:lstStyle/>
        <a:p>
          <a:r>
            <a:rPr lang="es-MX" dirty="0" smtClean="0"/>
            <a:t>Soportes</a:t>
          </a:r>
          <a:endParaRPr lang="es-MX" dirty="0"/>
        </a:p>
      </dgm:t>
    </dgm:pt>
    <dgm:pt modelId="{5FC174AE-0E62-46E3-AC2B-026EEF8594ED}" type="parTrans" cxnId="{F92E2768-962B-45CC-BA2D-E0C35E4D7921}">
      <dgm:prSet/>
      <dgm:spPr/>
      <dgm:t>
        <a:bodyPr/>
        <a:lstStyle/>
        <a:p>
          <a:endParaRPr lang="es-MX"/>
        </a:p>
      </dgm:t>
    </dgm:pt>
    <dgm:pt modelId="{D18E5F4E-D7A0-492E-A82A-1BC8E134692C}" type="sibTrans" cxnId="{F92E2768-962B-45CC-BA2D-E0C35E4D7921}">
      <dgm:prSet/>
      <dgm:spPr/>
      <dgm:t>
        <a:bodyPr/>
        <a:lstStyle/>
        <a:p>
          <a:endParaRPr lang="es-MX"/>
        </a:p>
      </dgm:t>
    </dgm:pt>
    <dgm:pt modelId="{82473D68-D6B3-4ADD-AF29-57EA55FF8AEC}">
      <dgm:prSet phldrT="[Texto]"/>
      <dgm:spPr/>
      <dgm:t>
        <a:bodyPr/>
        <a:lstStyle/>
        <a:p>
          <a:r>
            <a:rPr lang="es-MX" dirty="0" smtClean="0"/>
            <a:t>Medios Escritos</a:t>
          </a:r>
          <a:endParaRPr lang="es-MX" dirty="0"/>
        </a:p>
      </dgm:t>
    </dgm:pt>
    <dgm:pt modelId="{A94BB30D-8521-451E-BF6E-34F1531AE197}" type="parTrans" cxnId="{D99E0EC5-2FDA-4F89-9EC9-632ADE699175}">
      <dgm:prSet/>
      <dgm:spPr/>
      <dgm:t>
        <a:bodyPr/>
        <a:lstStyle/>
        <a:p>
          <a:endParaRPr lang="es-MX"/>
        </a:p>
      </dgm:t>
    </dgm:pt>
    <dgm:pt modelId="{FD5DCAD7-2B5C-4FF3-B311-0E4AA70AD7A0}" type="sibTrans" cxnId="{D99E0EC5-2FDA-4F89-9EC9-632ADE699175}">
      <dgm:prSet/>
      <dgm:spPr/>
      <dgm:t>
        <a:bodyPr/>
        <a:lstStyle/>
        <a:p>
          <a:endParaRPr lang="es-MX"/>
        </a:p>
      </dgm:t>
    </dgm:pt>
    <dgm:pt modelId="{53E6DEE1-67D9-4329-B06E-B2C2E35CB449}">
      <dgm:prSet phldrT="[Texto]"/>
      <dgm:spPr/>
      <dgm:t>
        <a:bodyPr/>
        <a:lstStyle/>
        <a:p>
          <a:r>
            <a:rPr lang="es-MX" dirty="0" smtClean="0"/>
            <a:t>Cursos</a:t>
          </a:r>
          <a:endParaRPr lang="es-MX" dirty="0"/>
        </a:p>
      </dgm:t>
    </dgm:pt>
    <dgm:pt modelId="{0D42B20D-C9BA-44E2-AF3D-711EAA7A1585}" type="parTrans" cxnId="{3B162159-8D42-4736-A20C-CCDA850589C0}">
      <dgm:prSet/>
      <dgm:spPr/>
      <dgm:t>
        <a:bodyPr/>
        <a:lstStyle/>
        <a:p>
          <a:endParaRPr lang="es-MX"/>
        </a:p>
      </dgm:t>
    </dgm:pt>
    <dgm:pt modelId="{58BEEF4B-131A-4D87-9F55-F0B84943BA08}" type="sibTrans" cxnId="{3B162159-8D42-4736-A20C-CCDA850589C0}">
      <dgm:prSet/>
      <dgm:spPr/>
      <dgm:t>
        <a:bodyPr/>
        <a:lstStyle/>
        <a:p>
          <a:endParaRPr lang="es-MX"/>
        </a:p>
      </dgm:t>
    </dgm:pt>
    <dgm:pt modelId="{094D92CE-49B9-407B-AC1B-45AB6A8D80F9}">
      <dgm:prSet phldrT="[Texto]"/>
      <dgm:spPr/>
      <dgm:t>
        <a:bodyPr/>
        <a:lstStyle/>
        <a:p>
          <a:r>
            <a:rPr lang="es-MX" dirty="0" smtClean="0"/>
            <a:t>Reuniones</a:t>
          </a:r>
          <a:endParaRPr lang="es-MX" dirty="0"/>
        </a:p>
      </dgm:t>
    </dgm:pt>
    <dgm:pt modelId="{D99A64CA-A074-4080-AB85-1AE4872891D4}" type="parTrans" cxnId="{C45D9C78-A69F-4DAE-A5B5-1308C2F5724D}">
      <dgm:prSet/>
      <dgm:spPr/>
      <dgm:t>
        <a:bodyPr/>
        <a:lstStyle/>
        <a:p>
          <a:endParaRPr lang="es-MX"/>
        </a:p>
      </dgm:t>
    </dgm:pt>
    <dgm:pt modelId="{1EB57E3F-F5EC-4EF7-B942-74BC5AEA7F5A}" type="sibTrans" cxnId="{C45D9C78-A69F-4DAE-A5B5-1308C2F5724D}">
      <dgm:prSet/>
      <dgm:spPr/>
      <dgm:t>
        <a:bodyPr/>
        <a:lstStyle/>
        <a:p>
          <a:endParaRPr lang="es-MX"/>
        </a:p>
      </dgm:t>
    </dgm:pt>
    <dgm:pt modelId="{F7F1F9E8-3A19-486F-BA77-196A4DA78E39}">
      <dgm:prSet phldrT="[Texto]"/>
      <dgm:spPr/>
      <dgm:t>
        <a:bodyPr/>
        <a:lstStyle/>
        <a:p>
          <a:r>
            <a:rPr lang="es-MX" dirty="0" smtClean="0"/>
            <a:t>Sesiones Informativas</a:t>
          </a:r>
          <a:endParaRPr lang="es-MX" dirty="0"/>
        </a:p>
      </dgm:t>
    </dgm:pt>
    <dgm:pt modelId="{A4E450B5-2C8C-4E8E-8822-78066CB0C098}" type="parTrans" cxnId="{A34713B8-AB46-4AEA-8C5D-7B5F05C75CBA}">
      <dgm:prSet/>
      <dgm:spPr/>
      <dgm:t>
        <a:bodyPr/>
        <a:lstStyle/>
        <a:p>
          <a:endParaRPr lang="es-MX"/>
        </a:p>
      </dgm:t>
    </dgm:pt>
    <dgm:pt modelId="{7397B19C-0543-43AB-8F83-A7C786CEB7D2}" type="sibTrans" cxnId="{A34713B8-AB46-4AEA-8C5D-7B5F05C75CBA}">
      <dgm:prSet/>
      <dgm:spPr/>
      <dgm:t>
        <a:bodyPr/>
        <a:lstStyle/>
        <a:p>
          <a:endParaRPr lang="es-MX"/>
        </a:p>
      </dgm:t>
    </dgm:pt>
    <dgm:pt modelId="{16B9B28F-A4ED-414C-A852-8682566F6EC8}" type="pres">
      <dgm:prSet presAssocID="{D4D2D024-918A-4782-A6B3-02BB09C9CD1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AA09BED-40D5-4E42-8F4E-4A2266352828}" type="pres">
      <dgm:prSet presAssocID="{B90B8737-0FD0-4EED-86B2-0F5B7AC50757}" presName="composite" presStyleCnt="0"/>
      <dgm:spPr/>
    </dgm:pt>
    <dgm:pt modelId="{BA58AD27-15FF-4031-8B0B-A397A991DB5D}" type="pres">
      <dgm:prSet presAssocID="{B90B8737-0FD0-4EED-86B2-0F5B7AC50757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59F6C6B-0CF6-412B-BB65-36C4FC7D9E3C}" type="pres">
      <dgm:prSet presAssocID="{B90B8737-0FD0-4EED-86B2-0F5B7AC50757}" presName="parSh" presStyleLbl="node1" presStyleIdx="0" presStyleCnt="3"/>
      <dgm:spPr/>
      <dgm:t>
        <a:bodyPr/>
        <a:lstStyle/>
        <a:p>
          <a:endParaRPr lang="es-MX"/>
        </a:p>
      </dgm:t>
    </dgm:pt>
    <dgm:pt modelId="{2383B0DD-8F00-4B6C-AE84-74B93D0BAF15}" type="pres">
      <dgm:prSet presAssocID="{B90B8737-0FD0-4EED-86B2-0F5B7AC50757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80EDD1F-7A28-4846-9136-F5F7A6EF11F5}" type="pres">
      <dgm:prSet presAssocID="{0B2AC3D2-4C29-479A-8D04-8FF260B25335}" presName="sibTrans" presStyleLbl="sibTrans2D1" presStyleIdx="0" presStyleCnt="2"/>
      <dgm:spPr/>
      <dgm:t>
        <a:bodyPr/>
        <a:lstStyle/>
        <a:p>
          <a:endParaRPr lang="es-MX"/>
        </a:p>
      </dgm:t>
    </dgm:pt>
    <dgm:pt modelId="{48CB7511-4F15-46E7-BCDB-5663811AD916}" type="pres">
      <dgm:prSet presAssocID="{0B2AC3D2-4C29-479A-8D04-8FF260B25335}" presName="connTx" presStyleLbl="sibTrans2D1" presStyleIdx="0" presStyleCnt="2"/>
      <dgm:spPr/>
      <dgm:t>
        <a:bodyPr/>
        <a:lstStyle/>
        <a:p>
          <a:endParaRPr lang="es-MX"/>
        </a:p>
      </dgm:t>
    </dgm:pt>
    <dgm:pt modelId="{F8909A35-EF15-4587-8A8C-D4AFDE261B7B}" type="pres">
      <dgm:prSet presAssocID="{4E8B3549-ED4B-4DD3-9235-FF6CA6A74C75}" presName="composite" presStyleCnt="0"/>
      <dgm:spPr/>
    </dgm:pt>
    <dgm:pt modelId="{EB48809F-5F8A-444E-9B8A-3F1F645FDB65}" type="pres">
      <dgm:prSet presAssocID="{4E8B3549-ED4B-4DD3-9235-FF6CA6A74C75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4D21D65-D40D-469F-9424-F2F6E3D46EAB}" type="pres">
      <dgm:prSet presAssocID="{4E8B3549-ED4B-4DD3-9235-FF6CA6A74C75}" presName="parSh" presStyleLbl="node1" presStyleIdx="1" presStyleCnt="3"/>
      <dgm:spPr/>
      <dgm:t>
        <a:bodyPr/>
        <a:lstStyle/>
        <a:p>
          <a:endParaRPr lang="es-MX"/>
        </a:p>
      </dgm:t>
    </dgm:pt>
    <dgm:pt modelId="{592BEBA3-2032-4769-9232-0CA448F80FB2}" type="pres">
      <dgm:prSet presAssocID="{4E8B3549-ED4B-4DD3-9235-FF6CA6A74C75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2E6F54D-5506-49D7-95FC-76E696945EE1}" type="pres">
      <dgm:prSet presAssocID="{5329C97F-0E4F-4D92-A4D0-275F58341D91}" presName="sibTrans" presStyleLbl="sibTrans2D1" presStyleIdx="1" presStyleCnt="2"/>
      <dgm:spPr/>
      <dgm:t>
        <a:bodyPr/>
        <a:lstStyle/>
        <a:p>
          <a:endParaRPr lang="es-MX"/>
        </a:p>
      </dgm:t>
    </dgm:pt>
    <dgm:pt modelId="{AFC12E33-8C2F-4106-A110-E4B83928BA21}" type="pres">
      <dgm:prSet presAssocID="{5329C97F-0E4F-4D92-A4D0-275F58341D91}" presName="connTx" presStyleLbl="sibTrans2D1" presStyleIdx="1" presStyleCnt="2"/>
      <dgm:spPr/>
      <dgm:t>
        <a:bodyPr/>
        <a:lstStyle/>
        <a:p>
          <a:endParaRPr lang="es-MX"/>
        </a:p>
      </dgm:t>
    </dgm:pt>
    <dgm:pt modelId="{81929DD3-D02F-41D3-9951-270E8BCA0DB4}" type="pres">
      <dgm:prSet presAssocID="{4FA5B209-983C-4C56-B356-A5CC6EA9FA54}" presName="composite" presStyleCnt="0"/>
      <dgm:spPr/>
    </dgm:pt>
    <dgm:pt modelId="{D26067BD-EC64-4814-91AD-06FBB353936F}" type="pres">
      <dgm:prSet presAssocID="{4FA5B209-983C-4C56-B356-A5CC6EA9FA54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ADF6842-D2DD-4350-818A-D88074601F0E}" type="pres">
      <dgm:prSet presAssocID="{4FA5B209-983C-4C56-B356-A5CC6EA9FA54}" presName="parSh" presStyleLbl="node1" presStyleIdx="2" presStyleCnt="3"/>
      <dgm:spPr/>
      <dgm:t>
        <a:bodyPr/>
        <a:lstStyle/>
        <a:p>
          <a:endParaRPr lang="es-MX"/>
        </a:p>
      </dgm:t>
    </dgm:pt>
    <dgm:pt modelId="{35A7FAD7-0D24-40BD-AC81-75FE73BBAA71}" type="pres">
      <dgm:prSet presAssocID="{4FA5B209-983C-4C56-B356-A5CC6EA9FA54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59185A2-4FD7-4114-AD4C-A8CB15A540CC}" type="presOf" srcId="{111BDD43-B25A-4308-91C4-3CD08BA6E314}" destId="{592BEBA3-2032-4769-9232-0CA448F80FB2}" srcOrd="0" destOrd="0" presId="urn:microsoft.com/office/officeart/2005/8/layout/process3"/>
    <dgm:cxn modelId="{32626587-2D76-441E-B951-E62FB32F002B}" type="presOf" srcId="{4E8B3549-ED4B-4DD3-9235-FF6CA6A74C75}" destId="{44D21D65-D40D-469F-9424-F2F6E3D46EAB}" srcOrd="1" destOrd="0" presId="urn:microsoft.com/office/officeart/2005/8/layout/process3"/>
    <dgm:cxn modelId="{7B55C4A3-5D2C-477A-9583-73C3D3E429F8}" type="presOf" srcId="{0B2AC3D2-4C29-479A-8D04-8FF260B25335}" destId="{48CB7511-4F15-46E7-BCDB-5663811AD916}" srcOrd="1" destOrd="0" presId="urn:microsoft.com/office/officeart/2005/8/layout/process3"/>
    <dgm:cxn modelId="{04A8399B-AAA9-47CC-8A6C-7F81EDCA138B}" type="presOf" srcId="{5E84CD37-718B-42C9-AA41-7A4E8BFCB875}" destId="{592BEBA3-2032-4769-9232-0CA448F80FB2}" srcOrd="0" destOrd="1" presId="urn:microsoft.com/office/officeart/2005/8/layout/process3"/>
    <dgm:cxn modelId="{FD91FA42-E23E-42E3-A171-F85D6AACC0A7}" type="presOf" srcId="{4FA5B209-983C-4C56-B356-A5CC6EA9FA54}" destId="{0ADF6842-D2DD-4350-818A-D88074601F0E}" srcOrd="1" destOrd="0" presId="urn:microsoft.com/office/officeart/2005/8/layout/process3"/>
    <dgm:cxn modelId="{E2764AC3-9193-433B-A35B-86AE24455585}" srcId="{D4D2D024-918A-4782-A6B3-02BB09C9CD1E}" destId="{4E8B3549-ED4B-4DD3-9235-FF6CA6A74C75}" srcOrd="1" destOrd="0" parTransId="{41C34E33-ABD1-4B4E-BD22-4A997F355F54}" sibTransId="{5329C97F-0E4F-4D92-A4D0-275F58341D91}"/>
    <dgm:cxn modelId="{24A13086-C4C9-43EF-86CC-668D4787ED69}" type="presOf" srcId="{E2DB4B57-520B-4E0E-971C-E7535EE9DFD1}" destId="{2383B0DD-8F00-4B6C-AE84-74B93D0BAF15}" srcOrd="0" destOrd="0" presId="urn:microsoft.com/office/officeart/2005/8/layout/process3"/>
    <dgm:cxn modelId="{D99E0EC5-2FDA-4F89-9EC9-632ADE699175}" srcId="{4FA5B209-983C-4C56-B356-A5CC6EA9FA54}" destId="{82473D68-D6B3-4ADD-AF29-57EA55FF8AEC}" srcOrd="0" destOrd="0" parTransId="{A94BB30D-8521-451E-BF6E-34F1531AE197}" sibTransId="{FD5DCAD7-2B5C-4FF3-B311-0E4AA70AD7A0}"/>
    <dgm:cxn modelId="{C45D9C78-A69F-4DAE-A5B5-1308C2F5724D}" srcId="{4FA5B209-983C-4C56-B356-A5CC6EA9FA54}" destId="{094D92CE-49B9-407B-AC1B-45AB6A8D80F9}" srcOrd="2" destOrd="0" parTransId="{D99A64CA-A074-4080-AB85-1AE4872891D4}" sibTransId="{1EB57E3F-F5EC-4EF7-B942-74BC5AEA7F5A}"/>
    <dgm:cxn modelId="{A34713B8-AB46-4AEA-8C5D-7B5F05C75CBA}" srcId="{4FA5B209-983C-4C56-B356-A5CC6EA9FA54}" destId="{F7F1F9E8-3A19-486F-BA77-196A4DA78E39}" srcOrd="3" destOrd="0" parTransId="{A4E450B5-2C8C-4E8E-8822-78066CB0C098}" sibTransId="{7397B19C-0543-43AB-8F83-A7C786CEB7D2}"/>
    <dgm:cxn modelId="{0062A174-3A97-44E6-A6A0-DD5239EE22A9}" type="presOf" srcId="{4FA5B209-983C-4C56-B356-A5CC6EA9FA54}" destId="{D26067BD-EC64-4814-91AD-06FBB353936F}" srcOrd="0" destOrd="0" presId="urn:microsoft.com/office/officeart/2005/8/layout/process3"/>
    <dgm:cxn modelId="{F4460BF1-8DA4-466B-8A04-57F41290E6E8}" type="presOf" srcId="{82473D68-D6B3-4ADD-AF29-57EA55FF8AEC}" destId="{35A7FAD7-0D24-40BD-AC81-75FE73BBAA71}" srcOrd="0" destOrd="0" presId="urn:microsoft.com/office/officeart/2005/8/layout/process3"/>
    <dgm:cxn modelId="{3B162159-8D42-4736-A20C-CCDA850589C0}" srcId="{4FA5B209-983C-4C56-B356-A5CC6EA9FA54}" destId="{53E6DEE1-67D9-4329-B06E-B2C2E35CB449}" srcOrd="1" destOrd="0" parTransId="{0D42B20D-C9BA-44E2-AF3D-711EAA7A1585}" sibTransId="{58BEEF4B-131A-4D87-9F55-F0B84943BA08}"/>
    <dgm:cxn modelId="{F92E2768-962B-45CC-BA2D-E0C35E4D7921}" srcId="{D4D2D024-918A-4782-A6B3-02BB09C9CD1E}" destId="{4FA5B209-983C-4C56-B356-A5CC6EA9FA54}" srcOrd="2" destOrd="0" parTransId="{5FC174AE-0E62-46E3-AC2B-026EEF8594ED}" sibTransId="{D18E5F4E-D7A0-492E-A82A-1BC8E134692C}"/>
    <dgm:cxn modelId="{54F8FFD0-4994-4C22-8B3B-19CF1B47CFB6}" srcId="{4E8B3549-ED4B-4DD3-9235-FF6CA6A74C75}" destId="{111BDD43-B25A-4308-91C4-3CD08BA6E314}" srcOrd="0" destOrd="0" parTransId="{0D07F8D8-F7E3-4835-A8C2-90921DB7388F}" sibTransId="{675DD913-07CA-4219-B676-4CB3495A43DB}"/>
    <dgm:cxn modelId="{8DAC0E6F-8A21-4700-A10F-6E35AD0C80F0}" type="presOf" srcId="{F7F1F9E8-3A19-486F-BA77-196A4DA78E39}" destId="{35A7FAD7-0D24-40BD-AC81-75FE73BBAA71}" srcOrd="0" destOrd="3" presId="urn:microsoft.com/office/officeart/2005/8/layout/process3"/>
    <dgm:cxn modelId="{A0D5E9BF-F53F-450D-8B48-BDCF370858DC}" srcId="{D4D2D024-918A-4782-A6B3-02BB09C9CD1E}" destId="{B90B8737-0FD0-4EED-86B2-0F5B7AC50757}" srcOrd="0" destOrd="0" parTransId="{3309A24D-D7ED-4884-99B8-4421FAC663DA}" sibTransId="{0B2AC3D2-4C29-479A-8D04-8FF260B25335}"/>
    <dgm:cxn modelId="{9669CA9D-20CE-4073-922A-C4CE01E2CE6A}" type="presOf" srcId="{B90B8737-0FD0-4EED-86B2-0F5B7AC50757}" destId="{C59F6C6B-0CF6-412B-BB65-36C4FC7D9E3C}" srcOrd="1" destOrd="0" presId="urn:microsoft.com/office/officeart/2005/8/layout/process3"/>
    <dgm:cxn modelId="{FD7CACF5-4465-4C5B-A835-18AD0C0C7378}" type="presOf" srcId="{D4D2D024-918A-4782-A6B3-02BB09C9CD1E}" destId="{16B9B28F-A4ED-414C-A852-8682566F6EC8}" srcOrd="0" destOrd="0" presId="urn:microsoft.com/office/officeart/2005/8/layout/process3"/>
    <dgm:cxn modelId="{F28A9CFC-F6E0-4FD4-907B-44925BBBA43F}" type="presOf" srcId="{094D92CE-49B9-407B-AC1B-45AB6A8D80F9}" destId="{35A7FAD7-0D24-40BD-AC81-75FE73BBAA71}" srcOrd="0" destOrd="2" presId="urn:microsoft.com/office/officeart/2005/8/layout/process3"/>
    <dgm:cxn modelId="{C5229545-F659-4B91-AD13-C6D77B7FCD93}" type="presOf" srcId="{B90B8737-0FD0-4EED-86B2-0F5B7AC50757}" destId="{BA58AD27-15FF-4031-8B0B-A397A991DB5D}" srcOrd="0" destOrd="0" presId="urn:microsoft.com/office/officeart/2005/8/layout/process3"/>
    <dgm:cxn modelId="{90679BC4-9493-4301-AB1A-057F257D0B70}" type="presOf" srcId="{5329C97F-0E4F-4D92-A4D0-275F58341D91}" destId="{52E6F54D-5506-49D7-95FC-76E696945EE1}" srcOrd="0" destOrd="0" presId="urn:microsoft.com/office/officeart/2005/8/layout/process3"/>
    <dgm:cxn modelId="{7C8985DE-4886-4D25-A3A4-B865B27DAEC6}" srcId="{B90B8737-0FD0-4EED-86B2-0F5B7AC50757}" destId="{E2DB4B57-520B-4E0E-971C-E7535EE9DFD1}" srcOrd="0" destOrd="0" parTransId="{C7E4979A-28AC-4A39-9128-F966D5F30616}" sibTransId="{83F11B76-D898-486A-A696-985906CB428B}"/>
    <dgm:cxn modelId="{0823D228-8707-426B-AF27-D53B7E92EBBC}" type="presOf" srcId="{4E8B3549-ED4B-4DD3-9235-FF6CA6A74C75}" destId="{EB48809F-5F8A-444E-9B8A-3F1F645FDB65}" srcOrd="0" destOrd="0" presId="urn:microsoft.com/office/officeart/2005/8/layout/process3"/>
    <dgm:cxn modelId="{EAB1B719-71EB-40BC-BC36-01D8BF1341E5}" type="presOf" srcId="{0B2AC3D2-4C29-479A-8D04-8FF260B25335}" destId="{980EDD1F-7A28-4846-9136-F5F7A6EF11F5}" srcOrd="0" destOrd="0" presId="urn:microsoft.com/office/officeart/2005/8/layout/process3"/>
    <dgm:cxn modelId="{F787CBAF-6C88-44C0-9D29-377B321B9457}" type="presOf" srcId="{53E6DEE1-67D9-4329-B06E-B2C2E35CB449}" destId="{35A7FAD7-0D24-40BD-AC81-75FE73BBAA71}" srcOrd="0" destOrd="1" presId="urn:microsoft.com/office/officeart/2005/8/layout/process3"/>
    <dgm:cxn modelId="{50EC70C8-0DC4-4C0A-90A0-25CD6AA5857E}" srcId="{4E8B3549-ED4B-4DD3-9235-FF6CA6A74C75}" destId="{5E84CD37-718B-42C9-AA41-7A4E8BFCB875}" srcOrd="1" destOrd="0" parTransId="{06C52AC4-21B4-45BE-A72B-DA6EA22A8717}" sibTransId="{641DE02E-8E8C-4897-AB9E-B5C49DEE48F7}"/>
    <dgm:cxn modelId="{CA19B821-DF55-4E19-901D-136B84DCD2B9}" type="presOf" srcId="{5329C97F-0E4F-4D92-A4D0-275F58341D91}" destId="{AFC12E33-8C2F-4106-A110-E4B83928BA21}" srcOrd="1" destOrd="0" presId="urn:microsoft.com/office/officeart/2005/8/layout/process3"/>
    <dgm:cxn modelId="{83EFD86E-B722-4C7D-B0D4-AF264ADD603E}" type="presParOf" srcId="{16B9B28F-A4ED-414C-A852-8682566F6EC8}" destId="{FAA09BED-40D5-4E42-8F4E-4A2266352828}" srcOrd="0" destOrd="0" presId="urn:microsoft.com/office/officeart/2005/8/layout/process3"/>
    <dgm:cxn modelId="{04DFDB21-A0DF-4F27-B79A-26AB0B8A7250}" type="presParOf" srcId="{FAA09BED-40D5-4E42-8F4E-4A2266352828}" destId="{BA58AD27-15FF-4031-8B0B-A397A991DB5D}" srcOrd="0" destOrd="0" presId="urn:microsoft.com/office/officeart/2005/8/layout/process3"/>
    <dgm:cxn modelId="{C4340B33-1577-4A4F-8500-34E67E18EB8F}" type="presParOf" srcId="{FAA09BED-40D5-4E42-8F4E-4A2266352828}" destId="{C59F6C6B-0CF6-412B-BB65-36C4FC7D9E3C}" srcOrd="1" destOrd="0" presId="urn:microsoft.com/office/officeart/2005/8/layout/process3"/>
    <dgm:cxn modelId="{FCC37101-365F-4B05-80CB-B8958CD88E56}" type="presParOf" srcId="{FAA09BED-40D5-4E42-8F4E-4A2266352828}" destId="{2383B0DD-8F00-4B6C-AE84-74B93D0BAF15}" srcOrd="2" destOrd="0" presId="urn:microsoft.com/office/officeart/2005/8/layout/process3"/>
    <dgm:cxn modelId="{F7FE84D9-189C-4959-96BB-71B5CFBC372E}" type="presParOf" srcId="{16B9B28F-A4ED-414C-A852-8682566F6EC8}" destId="{980EDD1F-7A28-4846-9136-F5F7A6EF11F5}" srcOrd="1" destOrd="0" presId="urn:microsoft.com/office/officeart/2005/8/layout/process3"/>
    <dgm:cxn modelId="{AB9B4734-CE1E-4D04-A837-D62480654F37}" type="presParOf" srcId="{980EDD1F-7A28-4846-9136-F5F7A6EF11F5}" destId="{48CB7511-4F15-46E7-BCDB-5663811AD916}" srcOrd="0" destOrd="0" presId="urn:microsoft.com/office/officeart/2005/8/layout/process3"/>
    <dgm:cxn modelId="{673EF46C-3705-4BE5-86CD-35A9DB3FA849}" type="presParOf" srcId="{16B9B28F-A4ED-414C-A852-8682566F6EC8}" destId="{F8909A35-EF15-4587-8A8C-D4AFDE261B7B}" srcOrd="2" destOrd="0" presId="urn:microsoft.com/office/officeart/2005/8/layout/process3"/>
    <dgm:cxn modelId="{87F1396F-9221-46E3-8E4C-052ED03EC771}" type="presParOf" srcId="{F8909A35-EF15-4587-8A8C-D4AFDE261B7B}" destId="{EB48809F-5F8A-444E-9B8A-3F1F645FDB65}" srcOrd="0" destOrd="0" presId="urn:microsoft.com/office/officeart/2005/8/layout/process3"/>
    <dgm:cxn modelId="{A786A400-4687-4B82-8E4D-559AE7F8BAFF}" type="presParOf" srcId="{F8909A35-EF15-4587-8A8C-D4AFDE261B7B}" destId="{44D21D65-D40D-469F-9424-F2F6E3D46EAB}" srcOrd="1" destOrd="0" presId="urn:microsoft.com/office/officeart/2005/8/layout/process3"/>
    <dgm:cxn modelId="{225C8F2D-9625-4E70-9489-FEA45EEEF294}" type="presParOf" srcId="{F8909A35-EF15-4587-8A8C-D4AFDE261B7B}" destId="{592BEBA3-2032-4769-9232-0CA448F80FB2}" srcOrd="2" destOrd="0" presId="urn:microsoft.com/office/officeart/2005/8/layout/process3"/>
    <dgm:cxn modelId="{89080A95-85FE-4C29-A801-902FE0B9F5CC}" type="presParOf" srcId="{16B9B28F-A4ED-414C-A852-8682566F6EC8}" destId="{52E6F54D-5506-49D7-95FC-76E696945EE1}" srcOrd="3" destOrd="0" presId="urn:microsoft.com/office/officeart/2005/8/layout/process3"/>
    <dgm:cxn modelId="{AABAF0D1-5F15-46FC-AD1B-632A221F5DDE}" type="presParOf" srcId="{52E6F54D-5506-49D7-95FC-76E696945EE1}" destId="{AFC12E33-8C2F-4106-A110-E4B83928BA21}" srcOrd="0" destOrd="0" presId="urn:microsoft.com/office/officeart/2005/8/layout/process3"/>
    <dgm:cxn modelId="{3342BA18-BBD3-4779-803E-8C9BE12E6DB2}" type="presParOf" srcId="{16B9B28F-A4ED-414C-A852-8682566F6EC8}" destId="{81929DD3-D02F-41D3-9951-270E8BCA0DB4}" srcOrd="4" destOrd="0" presId="urn:microsoft.com/office/officeart/2005/8/layout/process3"/>
    <dgm:cxn modelId="{0EFBF7B7-96B3-4F6F-AF6B-DEB00111112D}" type="presParOf" srcId="{81929DD3-D02F-41D3-9951-270E8BCA0DB4}" destId="{D26067BD-EC64-4814-91AD-06FBB353936F}" srcOrd="0" destOrd="0" presId="urn:microsoft.com/office/officeart/2005/8/layout/process3"/>
    <dgm:cxn modelId="{311F7BED-F152-41EB-9545-599674D13099}" type="presParOf" srcId="{81929DD3-D02F-41D3-9951-270E8BCA0DB4}" destId="{0ADF6842-D2DD-4350-818A-D88074601F0E}" srcOrd="1" destOrd="0" presId="urn:microsoft.com/office/officeart/2005/8/layout/process3"/>
    <dgm:cxn modelId="{DF5FEDAC-E7FA-4F55-9195-73EED7608474}" type="presParOf" srcId="{81929DD3-D02F-41D3-9951-270E8BCA0DB4}" destId="{35A7FAD7-0D24-40BD-AC81-75FE73BBAA71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6BCD14-B6C7-489F-B139-8ABB2D0D8010}">
      <dsp:nvSpPr>
        <dsp:cNvPr id="0" name=""/>
        <dsp:cNvSpPr/>
      </dsp:nvSpPr>
      <dsp:spPr>
        <a:xfrm>
          <a:off x="416" y="1771"/>
          <a:ext cx="7619166" cy="150956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900" kern="1200" dirty="0" smtClean="0"/>
            <a:t>Orientación Estratégica</a:t>
          </a:r>
          <a:endParaRPr lang="es-MX" sz="5900" kern="1200" dirty="0"/>
        </a:p>
      </dsp:txBody>
      <dsp:txXfrm>
        <a:off x="44630" y="45985"/>
        <a:ext cx="7530738" cy="1421135"/>
      </dsp:txXfrm>
    </dsp:sp>
    <dsp:sp modelId="{98BF149A-302C-4578-B9A4-4B9BBAEAEFF6}">
      <dsp:nvSpPr>
        <dsp:cNvPr id="0" name=""/>
        <dsp:cNvSpPr/>
      </dsp:nvSpPr>
      <dsp:spPr>
        <a:xfrm>
          <a:off x="416" y="1645518"/>
          <a:ext cx="7619166" cy="150956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900" kern="1200" dirty="0" smtClean="0"/>
            <a:t>Marketing Interno</a:t>
          </a:r>
          <a:endParaRPr lang="es-MX" sz="5900" kern="1200" dirty="0"/>
        </a:p>
      </dsp:txBody>
      <dsp:txXfrm>
        <a:off x="44630" y="1689732"/>
        <a:ext cx="7530738" cy="1421135"/>
      </dsp:txXfrm>
    </dsp:sp>
    <dsp:sp modelId="{919D70F6-7CDC-41AF-A038-183554F1AC01}">
      <dsp:nvSpPr>
        <dsp:cNvPr id="0" name=""/>
        <dsp:cNvSpPr/>
      </dsp:nvSpPr>
      <dsp:spPr>
        <a:xfrm>
          <a:off x="416" y="3289265"/>
          <a:ext cx="2470546" cy="150956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Clientes Internos</a:t>
          </a:r>
          <a:endParaRPr lang="es-MX" sz="2500" kern="1200" dirty="0"/>
        </a:p>
      </dsp:txBody>
      <dsp:txXfrm>
        <a:off x="44630" y="3333479"/>
        <a:ext cx="2382118" cy="1421135"/>
      </dsp:txXfrm>
    </dsp:sp>
    <dsp:sp modelId="{45B4876A-F453-469B-9AE2-A481A87EE21B}">
      <dsp:nvSpPr>
        <dsp:cNvPr id="0" name=""/>
        <dsp:cNvSpPr/>
      </dsp:nvSpPr>
      <dsp:spPr>
        <a:xfrm>
          <a:off x="2574726" y="3289265"/>
          <a:ext cx="2470546" cy="150956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Objetivos Compartidos</a:t>
          </a:r>
          <a:endParaRPr lang="es-MX" sz="2500" kern="1200" dirty="0"/>
        </a:p>
      </dsp:txBody>
      <dsp:txXfrm>
        <a:off x="2618940" y="3333479"/>
        <a:ext cx="2382118" cy="1421135"/>
      </dsp:txXfrm>
    </dsp:sp>
    <dsp:sp modelId="{2773D2AC-B372-4C9F-B63B-A23A5EA3919D}">
      <dsp:nvSpPr>
        <dsp:cNvPr id="0" name=""/>
        <dsp:cNvSpPr/>
      </dsp:nvSpPr>
      <dsp:spPr>
        <a:xfrm>
          <a:off x="5149036" y="3289265"/>
          <a:ext cx="2470546" cy="150956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Estructura multidireccional y multiforme</a:t>
          </a:r>
          <a:endParaRPr lang="es-MX" sz="2500" kern="1200" dirty="0"/>
        </a:p>
      </dsp:txBody>
      <dsp:txXfrm>
        <a:off x="5193250" y="3333479"/>
        <a:ext cx="2382118" cy="14211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2D096E-CF8A-472A-B176-093A13FB9780}">
      <dsp:nvSpPr>
        <dsp:cNvPr id="0" name=""/>
        <dsp:cNvSpPr/>
      </dsp:nvSpPr>
      <dsp:spPr>
        <a:xfrm rot="5400000">
          <a:off x="552137" y="1361630"/>
          <a:ext cx="1206994" cy="137412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4A8E01A-677F-41CC-9D50-629089F37EE0}">
      <dsp:nvSpPr>
        <dsp:cNvPr id="0" name=""/>
        <dsp:cNvSpPr/>
      </dsp:nvSpPr>
      <dsp:spPr>
        <a:xfrm>
          <a:off x="232356" y="23652"/>
          <a:ext cx="2031868" cy="1422241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/>
            <a:t>Narrar</a:t>
          </a:r>
          <a:endParaRPr lang="es-MX" sz="3300" kern="1200" dirty="0"/>
        </a:p>
      </dsp:txBody>
      <dsp:txXfrm>
        <a:off x="301797" y="93093"/>
        <a:ext cx="1892986" cy="1283359"/>
      </dsp:txXfrm>
    </dsp:sp>
    <dsp:sp modelId="{52552594-D82A-4CFE-A31F-6B129C1DCF45}">
      <dsp:nvSpPr>
        <dsp:cNvPr id="0" name=""/>
        <dsp:cNvSpPr/>
      </dsp:nvSpPr>
      <dsp:spPr>
        <a:xfrm>
          <a:off x="2264225" y="159296"/>
          <a:ext cx="1477787" cy="1149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Historia Económica de la Empresa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Historia del Colectivo Humano</a:t>
          </a:r>
          <a:endParaRPr lang="es-MX" sz="1300" kern="1200" dirty="0"/>
        </a:p>
      </dsp:txBody>
      <dsp:txXfrm>
        <a:off x="2264225" y="159296"/>
        <a:ext cx="1477787" cy="1149518"/>
      </dsp:txXfrm>
    </dsp:sp>
    <dsp:sp modelId="{2B85533C-83DF-4DBB-9D05-DCB8C76CF4FA}">
      <dsp:nvSpPr>
        <dsp:cNvPr id="0" name=""/>
        <dsp:cNvSpPr/>
      </dsp:nvSpPr>
      <dsp:spPr>
        <a:xfrm rot="5400000">
          <a:off x="2236771" y="2959277"/>
          <a:ext cx="1206994" cy="137412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3766032"/>
            <a:satOff val="-31722"/>
            <a:lumOff val="8639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80BC41C-6883-4868-91BC-9E6C927E1DA3}">
      <dsp:nvSpPr>
        <dsp:cNvPr id="0" name=""/>
        <dsp:cNvSpPr/>
      </dsp:nvSpPr>
      <dsp:spPr>
        <a:xfrm>
          <a:off x="1916991" y="1621299"/>
          <a:ext cx="2031868" cy="1422241"/>
        </a:xfrm>
        <a:prstGeom prst="roundRect">
          <a:avLst>
            <a:gd name="adj" fmla="val 16670"/>
          </a:avLst>
        </a:prstGeom>
        <a:solidFill>
          <a:schemeClr val="accent5">
            <a:hueOff val="1339988"/>
            <a:satOff val="-9317"/>
            <a:lumOff val="-1177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/>
            <a:t>Objetivos</a:t>
          </a:r>
          <a:endParaRPr lang="es-MX" sz="3300" kern="1200" dirty="0"/>
        </a:p>
      </dsp:txBody>
      <dsp:txXfrm>
        <a:off x="1986432" y="1690740"/>
        <a:ext cx="1892986" cy="1283359"/>
      </dsp:txXfrm>
    </dsp:sp>
    <dsp:sp modelId="{B4CAB2E9-7897-44DF-932C-120FF97E2D78}">
      <dsp:nvSpPr>
        <dsp:cNvPr id="0" name=""/>
        <dsp:cNvSpPr/>
      </dsp:nvSpPr>
      <dsp:spPr>
        <a:xfrm>
          <a:off x="3948859" y="1756943"/>
          <a:ext cx="1477787" cy="1149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Fortalecer cultura organizacional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Reducción de la incertidumbre del Rumor</a:t>
          </a:r>
          <a:endParaRPr lang="es-MX" sz="1300" kern="1200" dirty="0"/>
        </a:p>
      </dsp:txBody>
      <dsp:txXfrm>
        <a:off x="3948859" y="1756943"/>
        <a:ext cx="1477787" cy="1149518"/>
      </dsp:txXfrm>
    </dsp:sp>
    <dsp:sp modelId="{C82C906C-D1DD-4F82-970F-3A0AF4B3DD5C}">
      <dsp:nvSpPr>
        <dsp:cNvPr id="0" name=""/>
        <dsp:cNvSpPr/>
      </dsp:nvSpPr>
      <dsp:spPr>
        <a:xfrm>
          <a:off x="3601626" y="3287544"/>
          <a:ext cx="2031868" cy="1422241"/>
        </a:xfrm>
        <a:prstGeom prst="roundRect">
          <a:avLst>
            <a:gd name="adj" fmla="val 16670"/>
          </a:avLst>
        </a:prstGeom>
        <a:solidFill>
          <a:schemeClr val="accent5">
            <a:hueOff val="2679977"/>
            <a:satOff val="-18634"/>
            <a:lumOff val="-2354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/>
            <a:t>Soportes</a:t>
          </a:r>
          <a:endParaRPr lang="es-MX" sz="3300" kern="1200" dirty="0"/>
        </a:p>
      </dsp:txBody>
      <dsp:txXfrm>
        <a:off x="3671067" y="3356985"/>
        <a:ext cx="1892986" cy="1283359"/>
      </dsp:txXfrm>
    </dsp:sp>
    <dsp:sp modelId="{2BC19D9B-D557-4302-82ED-4D70299FC777}">
      <dsp:nvSpPr>
        <dsp:cNvPr id="0" name=""/>
        <dsp:cNvSpPr/>
      </dsp:nvSpPr>
      <dsp:spPr>
        <a:xfrm>
          <a:off x="5589490" y="3242599"/>
          <a:ext cx="2030509" cy="155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900" kern="1200" dirty="0" smtClean="0"/>
            <a:t>Publicaciones Periódicas</a:t>
          </a:r>
          <a:endParaRPr lang="es-MX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900" kern="1200" dirty="0" smtClean="0"/>
            <a:t>Noticias o Flash Informativos</a:t>
          </a:r>
          <a:endParaRPr lang="es-MX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900" kern="1200" dirty="0" smtClean="0"/>
            <a:t>Hojas Informativas para Mandos</a:t>
          </a:r>
          <a:endParaRPr lang="es-MX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900" kern="1200" dirty="0" smtClean="0"/>
            <a:t>Tablones de anuncios</a:t>
          </a:r>
          <a:endParaRPr lang="es-MX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900" kern="1200" dirty="0" smtClean="0"/>
            <a:t>Guía Práctica de la Empresa</a:t>
          </a:r>
          <a:endParaRPr lang="es-MX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900" kern="1200" dirty="0" smtClean="0"/>
            <a:t>Folletos</a:t>
          </a:r>
          <a:endParaRPr lang="es-MX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900" kern="1200" dirty="0" smtClean="0"/>
            <a:t>Carteles</a:t>
          </a:r>
          <a:endParaRPr lang="es-MX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900" kern="1200" dirty="0" smtClean="0"/>
            <a:t>Objetos Promocionales</a:t>
          </a:r>
          <a:endParaRPr lang="es-MX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900" kern="1200" dirty="0" smtClean="0"/>
            <a:t>Video</a:t>
          </a:r>
          <a:endParaRPr lang="es-MX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900" kern="1200" dirty="0" smtClean="0"/>
            <a:t>Canales de Audio</a:t>
          </a:r>
          <a:endParaRPr lang="es-MX" sz="900" kern="1200" dirty="0"/>
        </a:p>
      </dsp:txBody>
      <dsp:txXfrm>
        <a:off x="5589490" y="3242599"/>
        <a:ext cx="2030509" cy="1558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024B08-659A-4CDC-9EFC-3ECEA1D402D8}">
      <dsp:nvSpPr>
        <dsp:cNvPr id="0" name=""/>
        <dsp:cNvSpPr/>
      </dsp:nvSpPr>
      <dsp:spPr>
        <a:xfrm rot="5400000">
          <a:off x="477982" y="1520701"/>
          <a:ext cx="1423505" cy="2368681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124242-99B3-489D-ACE3-3C2A22DCC1DF}">
      <dsp:nvSpPr>
        <dsp:cNvPr id="0" name=""/>
        <dsp:cNvSpPr/>
      </dsp:nvSpPr>
      <dsp:spPr>
        <a:xfrm>
          <a:off x="240364" y="2228426"/>
          <a:ext cx="2138458" cy="1874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Objetivo</a:t>
          </a:r>
          <a:endParaRPr lang="es-MX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Favorecer el diálogo social en la empresa</a:t>
          </a:r>
          <a:endParaRPr lang="es-MX" sz="1500" kern="1200" dirty="0"/>
        </a:p>
      </dsp:txBody>
      <dsp:txXfrm>
        <a:off x="240364" y="2228426"/>
        <a:ext cx="2138458" cy="1874484"/>
      </dsp:txXfrm>
    </dsp:sp>
    <dsp:sp modelId="{A2D045FD-B8EE-4C53-90F3-301E8B25C069}">
      <dsp:nvSpPr>
        <dsp:cNvPr id="0" name=""/>
        <dsp:cNvSpPr/>
      </dsp:nvSpPr>
      <dsp:spPr>
        <a:xfrm>
          <a:off x="1975340" y="1346316"/>
          <a:ext cx="403482" cy="403482"/>
        </a:xfrm>
        <a:prstGeom prst="triangle">
          <a:avLst>
            <a:gd name="adj" fmla="val 100000"/>
          </a:avLst>
        </a:prstGeom>
        <a:solidFill>
          <a:schemeClr val="accent4">
            <a:hueOff val="-1141406"/>
            <a:satOff val="12011"/>
            <a:lumOff val="687"/>
            <a:alphaOff val="0"/>
          </a:schemeClr>
        </a:solidFill>
        <a:ln w="12700" cap="flat" cmpd="sng" algn="ctr">
          <a:solidFill>
            <a:schemeClr val="accent4">
              <a:hueOff val="-1141406"/>
              <a:satOff val="12011"/>
              <a:lumOff val="687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BFA7C6-60B3-4D80-98D9-A9CA2E914812}">
      <dsp:nvSpPr>
        <dsp:cNvPr id="0" name=""/>
        <dsp:cNvSpPr/>
      </dsp:nvSpPr>
      <dsp:spPr>
        <a:xfrm rot="5400000">
          <a:off x="3095873" y="872901"/>
          <a:ext cx="1423505" cy="2368681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-2282812"/>
            <a:satOff val="24021"/>
            <a:lumOff val="1373"/>
            <a:alphaOff val="0"/>
          </a:schemeClr>
        </a:solidFill>
        <a:ln w="12700" cap="flat" cmpd="sng" algn="ctr">
          <a:solidFill>
            <a:schemeClr val="accent4">
              <a:hueOff val="-2282812"/>
              <a:satOff val="24021"/>
              <a:lumOff val="1373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FD4002-2295-4923-8ACB-7224F0CFCFE9}">
      <dsp:nvSpPr>
        <dsp:cNvPr id="0" name=""/>
        <dsp:cNvSpPr/>
      </dsp:nvSpPr>
      <dsp:spPr>
        <a:xfrm>
          <a:off x="2858255" y="1580626"/>
          <a:ext cx="2138458" cy="1874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Soportes</a:t>
          </a:r>
          <a:endParaRPr lang="es-MX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Sistemas de Sugerencias</a:t>
          </a:r>
          <a:endParaRPr lang="es-MX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Jornadas de Despachos Abiertos</a:t>
          </a:r>
          <a:endParaRPr lang="es-MX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Notas de Obligada Respuesta</a:t>
          </a:r>
          <a:endParaRPr lang="es-MX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Teléfonos de Servicio</a:t>
          </a:r>
          <a:endParaRPr lang="es-MX" sz="1500" kern="1200" dirty="0"/>
        </a:p>
      </dsp:txBody>
      <dsp:txXfrm>
        <a:off x="2858255" y="1580626"/>
        <a:ext cx="2138458" cy="1874484"/>
      </dsp:txXfrm>
    </dsp:sp>
    <dsp:sp modelId="{7489334B-7EA4-4C10-B6C3-49853318420E}">
      <dsp:nvSpPr>
        <dsp:cNvPr id="0" name=""/>
        <dsp:cNvSpPr/>
      </dsp:nvSpPr>
      <dsp:spPr>
        <a:xfrm>
          <a:off x="4593231" y="698516"/>
          <a:ext cx="403482" cy="403482"/>
        </a:xfrm>
        <a:prstGeom prst="triangle">
          <a:avLst>
            <a:gd name="adj" fmla="val 100000"/>
          </a:avLst>
        </a:prstGeom>
        <a:solidFill>
          <a:schemeClr val="accent4">
            <a:hueOff val="-3424218"/>
            <a:satOff val="36032"/>
            <a:lumOff val="2060"/>
            <a:alphaOff val="0"/>
          </a:schemeClr>
        </a:solidFill>
        <a:ln w="12700" cap="flat" cmpd="sng" algn="ctr">
          <a:solidFill>
            <a:schemeClr val="accent4">
              <a:hueOff val="-3424218"/>
              <a:satOff val="36032"/>
              <a:lumOff val="206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428A9C-E97B-4930-9496-87A6784A374B}">
      <dsp:nvSpPr>
        <dsp:cNvPr id="0" name=""/>
        <dsp:cNvSpPr/>
      </dsp:nvSpPr>
      <dsp:spPr>
        <a:xfrm rot="5400000">
          <a:off x="5713764" y="225101"/>
          <a:ext cx="1423505" cy="2368681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-4565624"/>
            <a:satOff val="48042"/>
            <a:lumOff val="2746"/>
            <a:alphaOff val="0"/>
          </a:schemeClr>
        </a:solidFill>
        <a:ln w="12700" cap="flat" cmpd="sng" algn="ctr">
          <a:solidFill>
            <a:schemeClr val="accent4">
              <a:hueOff val="-4565624"/>
              <a:satOff val="48042"/>
              <a:lumOff val="2746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55DE59-0F27-463A-A5F6-16891F1F5427}">
      <dsp:nvSpPr>
        <dsp:cNvPr id="0" name=""/>
        <dsp:cNvSpPr/>
      </dsp:nvSpPr>
      <dsp:spPr>
        <a:xfrm>
          <a:off x="5476146" y="932826"/>
          <a:ext cx="2138458" cy="1874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Manual de Acogida</a:t>
          </a:r>
          <a:endParaRPr lang="es-MX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Integración estable del nuevo personal en su puesto y en el entorno.</a:t>
          </a:r>
          <a:endParaRPr lang="es-MX" sz="1500" kern="1200" dirty="0"/>
        </a:p>
      </dsp:txBody>
      <dsp:txXfrm>
        <a:off x="5476146" y="932826"/>
        <a:ext cx="2138458" cy="18744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9F6C6B-0CF6-412B-BB65-36C4FC7D9E3C}">
      <dsp:nvSpPr>
        <dsp:cNvPr id="0" name=""/>
        <dsp:cNvSpPr/>
      </dsp:nvSpPr>
      <dsp:spPr>
        <a:xfrm>
          <a:off x="3789" y="1518412"/>
          <a:ext cx="1723206" cy="5616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Objetivo</a:t>
          </a:r>
          <a:endParaRPr lang="es-MX" sz="1300" kern="1200" dirty="0"/>
        </a:p>
      </dsp:txBody>
      <dsp:txXfrm>
        <a:off x="3789" y="1518412"/>
        <a:ext cx="1723206" cy="374400"/>
      </dsp:txXfrm>
    </dsp:sp>
    <dsp:sp modelId="{2383B0DD-8F00-4B6C-AE84-74B93D0BAF15}">
      <dsp:nvSpPr>
        <dsp:cNvPr id="0" name=""/>
        <dsp:cNvSpPr/>
      </dsp:nvSpPr>
      <dsp:spPr>
        <a:xfrm>
          <a:off x="356735" y="1892812"/>
          <a:ext cx="1723206" cy="13893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Fortalecer la comunicación interdepartamental y la cohesión interna</a:t>
          </a:r>
          <a:endParaRPr lang="es-MX" sz="1300" kern="1200" dirty="0"/>
        </a:p>
      </dsp:txBody>
      <dsp:txXfrm>
        <a:off x="397428" y="1933505"/>
        <a:ext cx="1641820" cy="1307989"/>
      </dsp:txXfrm>
    </dsp:sp>
    <dsp:sp modelId="{980EDD1F-7A28-4846-9136-F5F7A6EF11F5}">
      <dsp:nvSpPr>
        <dsp:cNvPr id="0" name=""/>
        <dsp:cNvSpPr/>
      </dsp:nvSpPr>
      <dsp:spPr>
        <a:xfrm>
          <a:off x="1988228" y="1491098"/>
          <a:ext cx="553811" cy="4290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000" kern="1200"/>
        </a:p>
      </dsp:txBody>
      <dsp:txXfrm>
        <a:off x="1988228" y="1576904"/>
        <a:ext cx="425103" cy="257416"/>
      </dsp:txXfrm>
    </dsp:sp>
    <dsp:sp modelId="{44D21D65-D40D-469F-9424-F2F6E3D46EAB}">
      <dsp:nvSpPr>
        <dsp:cNvPr id="0" name=""/>
        <dsp:cNvSpPr/>
      </dsp:nvSpPr>
      <dsp:spPr>
        <a:xfrm>
          <a:off x="2771923" y="1518412"/>
          <a:ext cx="1723206" cy="561600"/>
        </a:xfrm>
        <a:prstGeom prst="roundRect">
          <a:avLst>
            <a:gd name="adj" fmla="val 10000"/>
          </a:avLst>
        </a:prstGeom>
        <a:solidFill>
          <a:schemeClr val="accent4">
            <a:hueOff val="-2282812"/>
            <a:satOff val="24021"/>
            <a:lumOff val="1373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Comunicar</a:t>
          </a:r>
          <a:endParaRPr lang="es-MX" sz="1300" kern="1200" dirty="0"/>
        </a:p>
      </dsp:txBody>
      <dsp:txXfrm>
        <a:off x="2771923" y="1518412"/>
        <a:ext cx="1723206" cy="374400"/>
      </dsp:txXfrm>
    </dsp:sp>
    <dsp:sp modelId="{592BEBA3-2032-4769-9232-0CA448F80FB2}">
      <dsp:nvSpPr>
        <dsp:cNvPr id="0" name=""/>
        <dsp:cNvSpPr/>
      </dsp:nvSpPr>
      <dsp:spPr>
        <a:xfrm>
          <a:off x="3124869" y="1892812"/>
          <a:ext cx="1723206" cy="13893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2282812"/>
              <a:satOff val="24021"/>
              <a:lumOff val="1373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Conocimiento de Procesos y Procedimientos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Técnicas de Comunicación Interna Personal</a:t>
          </a:r>
          <a:endParaRPr lang="es-MX" sz="1300" kern="1200" dirty="0"/>
        </a:p>
      </dsp:txBody>
      <dsp:txXfrm>
        <a:off x="3165562" y="1933505"/>
        <a:ext cx="1641820" cy="1307989"/>
      </dsp:txXfrm>
    </dsp:sp>
    <dsp:sp modelId="{52E6F54D-5506-49D7-95FC-76E696945EE1}">
      <dsp:nvSpPr>
        <dsp:cNvPr id="0" name=""/>
        <dsp:cNvSpPr/>
      </dsp:nvSpPr>
      <dsp:spPr>
        <a:xfrm>
          <a:off x="4756362" y="1491098"/>
          <a:ext cx="553811" cy="4290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4565624"/>
            <a:satOff val="48042"/>
            <a:lumOff val="2746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000" kern="1200"/>
        </a:p>
      </dsp:txBody>
      <dsp:txXfrm>
        <a:off x="4756362" y="1576904"/>
        <a:ext cx="425103" cy="257416"/>
      </dsp:txXfrm>
    </dsp:sp>
    <dsp:sp modelId="{0ADF6842-D2DD-4350-818A-D88074601F0E}">
      <dsp:nvSpPr>
        <dsp:cNvPr id="0" name=""/>
        <dsp:cNvSpPr/>
      </dsp:nvSpPr>
      <dsp:spPr>
        <a:xfrm>
          <a:off x="5540057" y="1518412"/>
          <a:ext cx="1723206" cy="561600"/>
        </a:xfrm>
        <a:prstGeom prst="roundRect">
          <a:avLst>
            <a:gd name="adj" fmla="val 10000"/>
          </a:avLst>
        </a:prstGeom>
        <a:solidFill>
          <a:schemeClr val="accent4">
            <a:hueOff val="-4565624"/>
            <a:satOff val="48042"/>
            <a:lumOff val="2746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Soportes</a:t>
          </a:r>
          <a:endParaRPr lang="es-MX" sz="1300" kern="1200" dirty="0"/>
        </a:p>
      </dsp:txBody>
      <dsp:txXfrm>
        <a:off x="5540057" y="1518412"/>
        <a:ext cx="1723206" cy="374400"/>
      </dsp:txXfrm>
    </dsp:sp>
    <dsp:sp modelId="{35A7FAD7-0D24-40BD-AC81-75FE73BBAA71}">
      <dsp:nvSpPr>
        <dsp:cNvPr id="0" name=""/>
        <dsp:cNvSpPr/>
      </dsp:nvSpPr>
      <dsp:spPr>
        <a:xfrm>
          <a:off x="5893003" y="1892812"/>
          <a:ext cx="1723206" cy="13893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4565624"/>
              <a:satOff val="48042"/>
              <a:lumOff val="2746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Medios Escritos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Cursos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Reuniones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Sesiones Informativas</a:t>
          </a:r>
          <a:endParaRPr lang="es-MX" sz="1300" kern="1200" dirty="0"/>
        </a:p>
      </dsp:txBody>
      <dsp:txXfrm>
        <a:off x="5933696" y="1933505"/>
        <a:ext cx="1641820" cy="13079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AF3E-954E-4E5B-A3EB-A7F8CF365882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B628-AE93-4AA6-ABF7-B1EC436D4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AF3E-954E-4E5B-A3EB-A7F8CF365882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B628-AE93-4AA6-ABF7-B1EC436D4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AF3E-954E-4E5B-A3EB-A7F8CF365882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B628-AE93-4AA6-ABF7-B1EC436D4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AF3E-954E-4E5B-A3EB-A7F8CF365882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B628-AE93-4AA6-ABF7-B1EC436D4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AF3E-954E-4E5B-A3EB-A7F8CF365882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B628-AE93-4AA6-ABF7-B1EC436D4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AF3E-954E-4E5B-A3EB-A7F8CF365882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B628-AE93-4AA6-ABF7-B1EC436D4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AF3E-954E-4E5B-A3EB-A7F8CF365882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B628-AE93-4AA6-ABF7-B1EC436D4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AF3E-954E-4E5B-A3EB-A7F8CF365882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B628-AE93-4AA6-ABF7-B1EC436D42F9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AF3E-954E-4E5B-A3EB-A7F8CF365882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43B628-AE93-4AA6-ABF7-B1EC436D42F9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AF3E-954E-4E5B-A3EB-A7F8CF365882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B628-AE93-4AA6-ABF7-B1EC436D4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AF3E-954E-4E5B-A3EB-A7F8CF365882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B628-AE93-4AA6-ABF7-B1EC436D42F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143B628-AE93-4AA6-ABF7-B1EC436D42F9}" type="slidenum">
              <a:rPr lang="es-MX" smtClean="0"/>
              <a:t>‹Nº›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567AF3E-954E-4E5B-A3EB-A7F8CF365882}" type="datetimeFigureOut">
              <a:rPr lang="es-MX" smtClean="0"/>
              <a:t>22/10/2012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 </a:t>
            </a:r>
            <a:r>
              <a:rPr lang="es-MX" dirty="0"/>
              <a:t>G</a:t>
            </a:r>
            <a:r>
              <a:rPr lang="es-MX" dirty="0" smtClean="0"/>
              <a:t>estión de la Comunicación </a:t>
            </a:r>
            <a:r>
              <a:rPr lang="es-MX" dirty="0"/>
              <a:t>I</a:t>
            </a:r>
            <a:r>
              <a:rPr lang="es-MX" dirty="0" smtClean="0"/>
              <a:t>nterna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Jacqueline, </a:t>
            </a:r>
            <a:r>
              <a:rPr lang="es-MX" dirty="0"/>
              <a:t>José </a:t>
            </a:r>
            <a:r>
              <a:rPr lang="es-MX" dirty="0" smtClean="0"/>
              <a:t>Luis y </a:t>
            </a:r>
            <a:r>
              <a:rPr lang="es-MX" dirty="0" err="1" smtClean="0"/>
              <a:t>Katsuo</a:t>
            </a:r>
            <a:r>
              <a:rPr lang="es-MX" dirty="0" smtClean="0"/>
              <a:t> 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7065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Función, objetivos y principios de </a:t>
            </a:r>
            <a:r>
              <a:rPr lang="es-MX" dirty="0" smtClean="0"/>
              <a:t>la comunicación interna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748680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Comunicación e información         respuesta de </a:t>
            </a:r>
            <a:r>
              <a:rPr lang="es-MX" dirty="0" err="1" smtClean="0"/>
              <a:t>management</a:t>
            </a:r>
            <a:r>
              <a:rPr lang="es-MX" dirty="0" smtClean="0"/>
              <a:t> 						 intercambio necesario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4319972" y="1764432"/>
            <a:ext cx="252028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4319972" y="1916832"/>
            <a:ext cx="252028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2195736" y="2204864"/>
            <a:ext cx="2520280" cy="6480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Función estratégica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907704" y="3201361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es-MX" dirty="0" smtClean="0"/>
              <a:t>Apoyo al proyecto empresarial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s-MX" dirty="0" smtClean="0"/>
              <a:t>Importancia directamente proporcional a desarrollo y competencia de RRHH</a:t>
            </a:r>
            <a:endParaRPr lang="es-MX" dirty="0"/>
          </a:p>
        </p:txBody>
      </p:sp>
      <p:cxnSp>
        <p:nvCxnSpPr>
          <p:cNvPr id="10" name="9 Conector recto de flecha"/>
          <p:cNvCxnSpPr>
            <a:stCxn id="7" idx="2"/>
            <a:endCxn id="8" idx="0"/>
          </p:cNvCxnSpPr>
          <p:nvPr/>
        </p:nvCxnSpPr>
        <p:spPr>
          <a:xfrm>
            <a:off x="3455876" y="2852936"/>
            <a:ext cx="792088" cy="348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1835696" y="4862190"/>
            <a:ext cx="4680520" cy="1231106"/>
          </a:xfrm>
          <a:prstGeom prst="rect">
            <a:avLst/>
          </a:prstGeom>
          <a:solidFill>
            <a:srgbClr val="92D050">
              <a:alpha val="63000"/>
            </a:srgbClr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/>
              <a:t>ORIENTACIÓN AL PERSONAL</a:t>
            </a:r>
          </a:p>
          <a:p>
            <a:pPr algn="ctr"/>
            <a:r>
              <a:rPr lang="es-MX" dirty="0"/>
              <a:t>v</a:t>
            </a:r>
            <a:r>
              <a:rPr lang="es-MX" dirty="0" smtClean="0"/>
              <a:t>s</a:t>
            </a:r>
          </a:p>
          <a:p>
            <a:pPr algn="ctr"/>
            <a:r>
              <a:rPr lang="es-MX" dirty="0"/>
              <a:t>c</a:t>
            </a:r>
            <a:r>
              <a:rPr lang="es-MX" dirty="0" smtClean="0"/>
              <a:t>ostes, cliente, acción, resultados, prestaciones, promoción, tecnología, empresa e innovación</a:t>
            </a:r>
            <a:endParaRPr lang="es-MX" dirty="0"/>
          </a:p>
        </p:txBody>
      </p:sp>
      <p:sp>
        <p:nvSpPr>
          <p:cNvPr id="14" name="13 Flecha derecha"/>
          <p:cNvSpPr/>
          <p:nvPr/>
        </p:nvSpPr>
        <p:spPr>
          <a:xfrm rot="5400000">
            <a:off x="3920734" y="4199893"/>
            <a:ext cx="600453" cy="450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CuadroTexto"/>
          <p:cNvSpPr txBox="1"/>
          <p:nvPr/>
        </p:nvSpPr>
        <p:spPr>
          <a:xfrm>
            <a:off x="323528" y="6309320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NOTA: Primero es necesaria una política de personal correcta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32586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r>
              <a:rPr lang="es-MX" dirty="0" smtClean="0"/>
              <a:t>Objetivos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313910"/>
            <a:ext cx="3502732" cy="460648"/>
          </a:xfrm>
          <a:solidFill>
            <a:srgbClr val="7030A0">
              <a:alpha val="40000"/>
            </a:srgbClr>
          </a:solidFill>
        </p:spPr>
        <p:txBody>
          <a:bodyPr/>
          <a:lstStyle/>
          <a:p>
            <a:pPr marL="114300" indent="0">
              <a:buNone/>
            </a:pPr>
            <a:r>
              <a:rPr lang="es-MX" dirty="0" smtClean="0"/>
              <a:t>a. Implicación del personal</a:t>
            </a:r>
            <a:endParaRPr lang="es-MX" dirty="0"/>
          </a:p>
        </p:txBody>
      </p:sp>
      <p:sp>
        <p:nvSpPr>
          <p:cNvPr id="5" name="3 Marcador de contenido"/>
          <p:cNvSpPr txBox="1">
            <a:spLocks/>
          </p:cNvSpPr>
          <p:nvPr/>
        </p:nvSpPr>
        <p:spPr>
          <a:xfrm>
            <a:off x="1547664" y="1881699"/>
            <a:ext cx="5400600" cy="460648"/>
          </a:xfrm>
          <a:prstGeom prst="rect">
            <a:avLst/>
          </a:prstGeom>
          <a:solidFill>
            <a:srgbClr val="7030A0">
              <a:alpha val="4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es-MX" dirty="0" smtClean="0"/>
              <a:t>b. Armonía de las acciones de una empresa</a:t>
            </a:r>
            <a:endParaRPr lang="es-MX" dirty="0"/>
          </a:p>
        </p:txBody>
      </p:sp>
      <p:sp>
        <p:nvSpPr>
          <p:cNvPr id="6" name="3 Marcador de contenido"/>
          <p:cNvSpPr txBox="1">
            <a:spLocks/>
          </p:cNvSpPr>
          <p:nvPr/>
        </p:nvSpPr>
        <p:spPr>
          <a:xfrm>
            <a:off x="2339752" y="2457763"/>
            <a:ext cx="3024336" cy="460648"/>
          </a:xfrm>
          <a:prstGeom prst="rect">
            <a:avLst/>
          </a:prstGeom>
          <a:solidFill>
            <a:srgbClr val="7030A0">
              <a:alpha val="4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es-MX" dirty="0" smtClean="0"/>
              <a:t>c. Cambio de actitudes</a:t>
            </a:r>
            <a:endParaRPr lang="es-MX" dirty="0"/>
          </a:p>
        </p:txBody>
      </p:sp>
      <p:sp>
        <p:nvSpPr>
          <p:cNvPr id="7" name="3 Marcador de contenido"/>
          <p:cNvSpPr txBox="1">
            <a:spLocks/>
          </p:cNvSpPr>
          <p:nvPr/>
        </p:nvSpPr>
        <p:spPr>
          <a:xfrm>
            <a:off x="3563888" y="3033827"/>
            <a:ext cx="3744416" cy="460648"/>
          </a:xfrm>
          <a:prstGeom prst="rect">
            <a:avLst/>
          </a:prstGeom>
          <a:solidFill>
            <a:srgbClr val="7030A0">
              <a:alpha val="4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es-MX" dirty="0" smtClean="0"/>
              <a:t>d. Mejora de la productividad</a:t>
            </a:r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3995936" y="1379385"/>
            <a:ext cx="19442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00" dirty="0" smtClean="0"/>
              <a:t>Valores compartidos</a:t>
            </a:r>
            <a:endParaRPr lang="es-MX" sz="15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995936" y="3465875"/>
            <a:ext cx="19442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00" dirty="0" smtClean="0"/>
              <a:t>Información operativa</a:t>
            </a:r>
            <a:endParaRPr lang="es-MX" sz="15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4788024" y="3753907"/>
            <a:ext cx="21602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00" dirty="0" smtClean="0"/>
              <a:t>Objetivos de rentabilidad</a:t>
            </a: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395536" y="3998729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>Principios</a:t>
            </a:r>
            <a:endParaRPr lang="es-MX" dirty="0"/>
          </a:p>
        </p:txBody>
      </p:sp>
      <p:sp>
        <p:nvSpPr>
          <p:cNvPr id="12" name="3 Marcador de contenido"/>
          <p:cNvSpPr txBox="1">
            <a:spLocks/>
          </p:cNvSpPr>
          <p:nvPr/>
        </p:nvSpPr>
        <p:spPr>
          <a:xfrm>
            <a:off x="395536" y="4992851"/>
            <a:ext cx="3502732" cy="460648"/>
          </a:xfrm>
          <a:prstGeom prst="rect">
            <a:avLst/>
          </a:prstGeom>
          <a:solidFill>
            <a:schemeClr val="accent2">
              <a:lumMod val="60000"/>
              <a:lumOff val="40000"/>
              <a:alpha val="74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es-MX" dirty="0" smtClean="0"/>
              <a:t>Integración en </a:t>
            </a:r>
            <a:r>
              <a:rPr lang="es-MX" dirty="0" err="1" smtClean="0"/>
              <a:t>management</a:t>
            </a:r>
            <a:endParaRPr lang="es-MX" dirty="0"/>
          </a:p>
        </p:txBody>
      </p:sp>
      <p:sp>
        <p:nvSpPr>
          <p:cNvPr id="13" name="3 Marcador de contenido"/>
          <p:cNvSpPr txBox="1">
            <a:spLocks/>
          </p:cNvSpPr>
          <p:nvPr/>
        </p:nvSpPr>
        <p:spPr>
          <a:xfrm>
            <a:off x="1486000" y="5560640"/>
            <a:ext cx="3703240" cy="460648"/>
          </a:xfrm>
          <a:prstGeom prst="rect">
            <a:avLst/>
          </a:prstGeom>
          <a:solidFill>
            <a:schemeClr val="accent2">
              <a:lumMod val="60000"/>
              <a:lumOff val="40000"/>
              <a:alpha val="74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es-MX" dirty="0" smtClean="0"/>
              <a:t>Evaluación del clima interno</a:t>
            </a:r>
            <a:endParaRPr lang="es-MX" dirty="0"/>
          </a:p>
        </p:txBody>
      </p:sp>
      <p:sp>
        <p:nvSpPr>
          <p:cNvPr id="14" name="3 Marcador de contenido"/>
          <p:cNvSpPr txBox="1">
            <a:spLocks/>
          </p:cNvSpPr>
          <p:nvPr/>
        </p:nvSpPr>
        <p:spPr>
          <a:xfrm>
            <a:off x="2278088" y="6136704"/>
            <a:ext cx="4207296" cy="460648"/>
          </a:xfrm>
          <a:prstGeom prst="rect">
            <a:avLst/>
          </a:prstGeom>
          <a:solidFill>
            <a:schemeClr val="accent2">
              <a:lumMod val="60000"/>
              <a:lumOff val="40000"/>
              <a:alpha val="74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es-MX" dirty="0" smtClean="0"/>
              <a:t>Adopción de enfoque estratégico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3934272" y="5058326"/>
            <a:ext cx="25099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00" dirty="0" smtClean="0"/>
              <a:t>Ser globales, abarcar TODO</a:t>
            </a:r>
            <a:endParaRPr lang="es-MX" sz="15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230416" y="5632648"/>
            <a:ext cx="25099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00" dirty="0" smtClean="0"/>
              <a:t>Diagnóstico y seguimiento</a:t>
            </a:r>
            <a:endParaRPr lang="es-MX" sz="1500" dirty="0"/>
          </a:p>
        </p:txBody>
      </p:sp>
    </p:spTree>
    <p:extLst>
      <p:ext uri="{BB962C8B-B14F-4D97-AF65-F5344CB8AC3E}">
        <p14:creationId xmlns:p14="http://schemas.microsoft.com/office/powerpoint/2010/main" val="3691088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Fases de desarrollo y gestión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2260848"/>
          </a:xfrm>
        </p:spPr>
        <p:txBody>
          <a:bodyPr>
            <a:normAutofit/>
          </a:bodyPr>
          <a:lstStyle/>
          <a:p>
            <a:pPr marL="571500" indent="-457200">
              <a:buFont typeface="+mj-lt"/>
              <a:buAutoNum type="arabicPeriod"/>
            </a:pPr>
            <a:r>
              <a:rPr lang="es-MX" sz="3000" dirty="0" smtClean="0"/>
              <a:t>Diagnóstico</a:t>
            </a:r>
          </a:p>
          <a:p>
            <a:pPr marL="571500" indent="-457200">
              <a:buFont typeface="+mj-lt"/>
              <a:buAutoNum type="arabicPeriod"/>
            </a:pPr>
            <a:r>
              <a:rPr lang="es-MX" sz="3000" dirty="0" smtClean="0"/>
              <a:t>Planificación</a:t>
            </a:r>
          </a:p>
          <a:p>
            <a:pPr marL="571500" indent="-457200">
              <a:buFont typeface="+mj-lt"/>
              <a:buAutoNum type="arabicPeriod"/>
            </a:pPr>
            <a:r>
              <a:rPr lang="es-MX" sz="3000" dirty="0" smtClean="0"/>
              <a:t>Plan de actuación</a:t>
            </a:r>
          </a:p>
          <a:p>
            <a:pPr marL="571500" indent="-457200">
              <a:buFont typeface="+mj-lt"/>
              <a:buAutoNum type="arabicPeriod"/>
            </a:pPr>
            <a:r>
              <a:rPr lang="es-MX" sz="3000" dirty="0" smtClean="0"/>
              <a:t>Seguimiento</a:t>
            </a:r>
            <a:endParaRPr lang="es-MX" sz="3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4644008" y="3501008"/>
            <a:ext cx="3456384" cy="553998"/>
          </a:xfrm>
          <a:prstGeom prst="rect">
            <a:avLst/>
          </a:prstGeom>
          <a:solidFill>
            <a:srgbClr val="F2A4E7">
              <a:alpha val="45000"/>
            </a:srgbClr>
          </a:solidFill>
          <a:ln w="25400">
            <a:solidFill>
              <a:srgbClr val="94144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3000" b="1" dirty="0" smtClean="0"/>
              <a:t>Acción comunicativa</a:t>
            </a:r>
            <a:endParaRPr lang="es-MX" sz="30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4499992" y="464384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¿Qué?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5796136" y="464384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¿Quién?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7028656" y="4643844"/>
            <a:ext cx="114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¿Cuándo?</a:t>
            </a:r>
            <a:endParaRPr lang="es-MX" dirty="0"/>
          </a:p>
        </p:txBody>
      </p:sp>
      <p:cxnSp>
        <p:nvCxnSpPr>
          <p:cNvPr id="9" name="8 Conector recto de flecha"/>
          <p:cNvCxnSpPr>
            <a:stCxn id="4" idx="2"/>
            <a:endCxn id="5" idx="0"/>
          </p:cNvCxnSpPr>
          <p:nvPr/>
        </p:nvCxnSpPr>
        <p:spPr>
          <a:xfrm flipH="1">
            <a:off x="4896036" y="4055006"/>
            <a:ext cx="1476164" cy="588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>
            <a:stCxn id="4" idx="2"/>
            <a:endCxn id="6" idx="0"/>
          </p:cNvCxnSpPr>
          <p:nvPr/>
        </p:nvCxnSpPr>
        <p:spPr>
          <a:xfrm flipH="1">
            <a:off x="6336196" y="4055006"/>
            <a:ext cx="36004" cy="588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>
            <a:stCxn id="4" idx="2"/>
            <a:endCxn id="7" idx="0"/>
          </p:cNvCxnSpPr>
          <p:nvPr/>
        </p:nvCxnSpPr>
        <p:spPr>
          <a:xfrm>
            <a:off x="6372200" y="4055006"/>
            <a:ext cx="1228328" cy="588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4427984" y="57959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Expectativas, Conocimiento, Imagen</a:t>
            </a:r>
            <a:endParaRPr lang="es-MX" b="1" dirty="0"/>
          </a:p>
        </p:txBody>
      </p:sp>
      <p:cxnSp>
        <p:nvCxnSpPr>
          <p:cNvPr id="17" name="16 Conector recto de flecha"/>
          <p:cNvCxnSpPr>
            <a:stCxn id="5" idx="2"/>
            <a:endCxn id="14" idx="0"/>
          </p:cNvCxnSpPr>
          <p:nvPr/>
        </p:nvCxnSpPr>
        <p:spPr>
          <a:xfrm>
            <a:off x="4896036" y="5013176"/>
            <a:ext cx="1440160" cy="7827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>
            <a:stCxn id="6" idx="2"/>
            <a:endCxn id="14" idx="0"/>
          </p:cNvCxnSpPr>
          <p:nvPr/>
        </p:nvCxnSpPr>
        <p:spPr>
          <a:xfrm>
            <a:off x="6336196" y="5013176"/>
            <a:ext cx="0" cy="7827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>
            <a:stCxn id="7" idx="2"/>
            <a:endCxn id="14" idx="0"/>
          </p:cNvCxnSpPr>
          <p:nvPr/>
        </p:nvCxnSpPr>
        <p:spPr>
          <a:xfrm flipH="1">
            <a:off x="6336196" y="5013176"/>
            <a:ext cx="1264332" cy="7827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Flecha derecha"/>
          <p:cNvSpPr/>
          <p:nvPr/>
        </p:nvSpPr>
        <p:spPr>
          <a:xfrm rot="10800000">
            <a:off x="2894868" y="4643844"/>
            <a:ext cx="1368152" cy="107082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22 CuadroTexto"/>
          <p:cNvSpPr txBox="1"/>
          <p:nvPr/>
        </p:nvSpPr>
        <p:spPr>
          <a:xfrm>
            <a:off x="611560" y="4902259"/>
            <a:ext cx="1907704" cy="553998"/>
          </a:xfrm>
          <a:prstGeom prst="rect">
            <a:avLst/>
          </a:prstGeom>
          <a:solidFill>
            <a:srgbClr val="7F50F6">
              <a:alpha val="29000"/>
            </a:srgbClr>
          </a:solidFill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3000" b="1" dirty="0" smtClean="0"/>
              <a:t>Estrategia</a:t>
            </a:r>
            <a:endParaRPr lang="es-MX" sz="3000" b="1" dirty="0"/>
          </a:p>
        </p:txBody>
      </p:sp>
      <p:sp>
        <p:nvSpPr>
          <p:cNvPr id="24" name="23 CuadroTexto"/>
          <p:cNvSpPr txBox="1"/>
          <p:nvPr/>
        </p:nvSpPr>
        <p:spPr>
          <a:xfrm>
            <a:off x="395536" y="5949280"/>
            <a:ext cx="23037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00" dirty="0" smtClean="0"/>
              <a:t>Atribuir responsabilidades</a:t>
            </a:r>
            <a:endParaRPr lang="es-MX" sz="15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790730" y="6169080"/>
            <a:ext cx="32052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00" dirty="0" smtClean="0"/>
              <a:t>Concepción de mensajes (eficaz)</a:t>
            </a:r>
            <a:endParaRPr lang="es-MX" sz="1500" dirty="0"/>
          </a:p>
        </p:txBody>
      </p:sp>
      <p:sp>
        <p:nvSpPr>
          <p:cNvPr id="26" name="25 CuadroTexto"/>
          <p:cNvSpPr txBox="1"/>
          <p:nvPr/>
        </p:nvSpPr>
        <p:spPr>
          <a:xfrm>
            <a:off x="1331132" y="6385104"/>
            <a:ext cx="3960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00" dirty="0" smtClean="0"/>
              <a:t>Elegir instrumentos (contenido, perfil, efecto)</a:t>
            </a:r>
            <a:endParaRPr lang="es-MX" sz="1500" dirty="0"/>
          </a:p>
        </p:txBody>
      </p:sp>
      <p:cxnSp>
        <p:nvCxnSpPr>
          <p:cNvPr id="28" name="27 Conector recto de flecha"/>
          <p:cNvCxnSpPr>
            <a:stCxn id="23" idx="2"/>
            <a:endCxn id="24" idx="0"/>
          </p:cNvCxnSpPr>
          <p:nvPr/>
        </p:nvCxnSpPr>
        <p:spPr>
          <a:xfrm flipH="1">
            <a:off x="1547410" y="5456257"/>
            <a:ext cx="18002" cy="4930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209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Orientación estratégica de la comunicación interna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3492432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828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Vector Descendente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9816189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266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Vector Ascendente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9228253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240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Vector Horizontal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1815559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858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Vector Transversal</a:t>
            </a:r>
            <a:endParaRPr lang="es-MX" dirty="0"/>
          </a:p>
        </p:txBody>
      </p:sp>
      <p:grpSp>
        <p:nvGrpSpPr>
          <p:cNvPr id="36" name="35 Grupo"/>
          <p:cNvGrpSpPr/>
          <p:nvPr/>
        </p:nvGrpSpPr>
        <p:grpSpPr>
          <a:xfrm rot="20336157">
            <a:off x="457200" y="2149423"/>
            <a:ext cx="7620000" cy="3702153"/>
            <a:chOff x="457200" y="2149423"/>
            <a:chExt cx="7620000" cy="3702153"/>
          </a:xfrm>
        </p:grpSpPr>
        <p:sp>
          <p:nvSpPr>
            <p:cNvPr id="37" name="36 Forma libre"/>
            <p:cNvSpPr/>
            <p:nvPr/>
          </p:nvSpPr>
          <p:spPr>
            <a:xfrm>
              <a:off x="457200" y="2149423"/>
              <a:ext cx="7620000" cy="1109762"/>
            </a:xfrm>
            <a:custGeom>
              <a:avLst/>
              <a:gdLst>
                <a:gd name="connsiteX0" fmla="*/ 0 w 7620000"/>
                <a:gd name="connsiteY0" fmla="*/ 277441 h 1109762"/>
                <a:gd name="connsiteX1" fmla="*/ 7065119 w 7620000"/>
                <a:gd name="connsiteY1" fmla="*/ 277441 h 1109762"/>
                <a:gd name="connsiteX2" fmla="*/ 7065119 w 7620000"/>
                <a:gd name="connsiteY2" fmla="*/ 0 h 1109762"/>
                <a:gd name="connsiteX3" fmla="*/ 7620000 w 7620000"/>
                <a:gd name="connsiteY3" fmla="*/ 554881 h 1109762"/>
                <a:gd name="connsiteX4" fmla="*/ 7065119 w 7620000"/>
                <a:gd name="connsiteY4" fmla="*/ 1109762 h 1109762"/>
                <a:gd name="connsiteX5" fmla="*/ 7065119 w 7620000"/>
                <a:gd name="connsiteY5" fmla="*/ 832322 h 1109762"/>
                <a:gd name="connsiteX6" fmla="*/ 0 w 7620000"/>
                <a:gd name="connsiteY6" fmla="*/ 832322 h 1109762"/>
                <a:gd name="connsiteX7" fmla="*/ 0 w 7620000"/>
                <a:gd name="connsiteY7" fmla="*/ 277441 h 110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20000" h="1109762">
                  <a:moveTo>
                    <a:pt x="0" y="277441"/>
                  </a:moveTo>
                  <a:lnTo>
                    <a:pt x="7065119" y="277441"/>
                  </a:lnTo>
                  <a:lnTo>
                    <a:pt x="7065119" y="0"/>
                  </a:lnTo>
                  <a:lnTo>
                    <a:pt x="7620000" y="554881"/>
                  </a:lnTo>
                  <a:lnTo>
                    <a:pt x="7065119" y="1109762"/>
                  </a:lnTo>
                  <a:lnTo>
                    <a:pt x="7065119" y="832322"/>
                  </a:lnTo>
                  <a:lnTo>
                    <a:pt x="0" y="832322"/>
                  </a:lnTo>
                  <a:lnTo>
                    <a:pt x="0" y="27744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010" tIns="357451" rIns="531440" bIns="453615" numCol="1" spcCol="1270" anchor="ctr" anchorCtr="0">
              <a:noAutofit/>
            </a:bodyPr>
            <a:lstStyle/>
            <a:p>
              <a:pPr lvl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2100" kern="1200" dirty="0" smtClean="0"/>
                <a:t>Objetivo</a:t>
              </a:r>
              <a:endParaRPr lang="es-MX" sz="2100" kern="1200" dirty="0"/>
            </a:p>
          </p:txBody>
        </p:sp>
        <p:sp>
          <p:nvSpPr>
            <p:cNvPr id="38" name="37 Forma libre"/>
            <p:cNvSpPr/>
            <p:nvPr/>
          </p:nvSpPr>
          <p:spPr>
            <a:xfrm>
              <a:off x="457200" y="3005210"/>
              <a:ext cx="2346960" cy="2137810"/>
            </a:xfrm>
            <a:custGeom>
              <a:avLst/>
              <a:gdLst>
                <a:gd name="connsiteX0" fmla="*/ 0 w 2346960"/>
                <a:gd name="connsiteY0" fmla="*/ 0 h 2137810"/>
                <a:gd name="connsiteX1" fmla="*/ 2346960 w 2346960"/>
                <a:gd name="connsiteY1" fmla="*/ 0 h 2137810"/>
                <a:gd name="connsiteX2" fmla="*/ 2346960 w 2346960"/>
                <a:gd name="connsiteY2" fmla="*/ 2137810 h 2137810"/>
                <a:gd name="connsiteX3" fmla="*/ 0 w 2346960"/>
                <a:gd name="connsiteY3" fmla="*/ 2137810 h 2137810"/>
                <a:gd name="connsiteX4" fmla="*/ 0 w 2346960"/>
                <a:gd name="connsiteY4" fmla="*/ 0 h 213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6960" h="2137810">
                  <a:moveTo>
                    <a:pt x="0" y="0"/>
                  </a:moveTo>
                  <a:lnTo>
                    <a:pt x="2346960" y="0"/>
                  </a:lnTo>
                  <a:lnTo>
                    <a:pt x="2346960" y="2137810"/>
                  </a:lnTo>
                  <a:lnTo>
                    <a:pt x="0" y="2137810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800" kern="1200" smtClean="0"/>
                <a:t>Configurar el lenguaje y las actividades con los valores y principios para los miembros</a:t>
              </a:r>
              <a:endParaRPr lang="es-MX" sz="1800" kern="1200" dirty="0"/>
            </a:p>
          </p:txBody>
        </p:sp>
        <p:sp>
          <p:nvSpPr>
            <p:cNvPr id="39" name="38 Forma libre"/>
            <p:cNvSpPr/>
            <p:nvPr/>
          </p:nvSpPr>
          <p:spPr>
            <a:xfrm>
              <a:off x="2804159" y="2519344"/>
              <a:ext cx="5273040" cy="1109762"/>
            </a:xfrm>
            <a:custGeom>
              <a:avLst/>
              <a:gdLst>
                <a:gd name="connsiteX0" fmla="*/ 0 w 5273040"/>
                <a:gd name="connsiteY0" fmla="*/ 277441 h 1109762"/>
                <a:gd name="connsiteX1" fmla="*/ 4718159 w 5273040"/>
                <a:gd name="connsiteY1" fmla="*/ 277441 h 1109762"/>
                <a:gd name="connsiteX2" fmla="*/ 4718159 w 5273040"/>
                <a:gd name="connsiteY2" fmla="*/ 0 h 1109762"/>
                <a:gd name="connsiteX3" fmla="*/ 5273040 w 5273040"/>
                <a:gd name="connsiteY3" fmla="*/ 554881 h 1109762"/>
                <a:gd name="connsiteX4" fmla="*/ 4718159 w 5273040"/>
                <a:gd name="connsiteY4" fmla="*/ 1109762 h 1109762"/>
                <a:gd name="connsiteX5" fmla="*/ 4718159 w 5273040"/>
                <a:gd name="connsiteY5" fmla="*/ 832322 h 1109762"/>
                <a:gd name="connsiteX6" fmla="*/ 0 w 5273040"/>
                <a:gd name="connsiteY6" fmla="*/ 832322 h 1109762"/>
                <a:gd name="connsiteX7" fmla="*/ 0 w 5273040"/>
                <a:gd name="connsiteY7" fmla="*/ 277441 h 110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73040" h="1109762">
                  <a:moveTo>
                    <a:pt x="0" y="277441"/>
                  </a:moveTo>
                  <a:lnTo>
                    <a:pt x="4718159" y="277441"/>
                  </a:lnTo>
                  <a:lnTo>
                    <a:pt x="4718159" y="0"/>
                  </a:lnTo>
                  <a:lnTo>
                    <a:pt x="5273040" y="554881"/>
                  </a:lnTo>
                  <a:lnTo>
                    <a:pt x="4718159" y="1109762"/>
                  </a:lnTo>
                  <a:lnTo>
                    <a:pt x="4718159" y="832322"/>
                  </a:lnTo>
                  <a:lnTo>
                    <a:pt x="0" y="832322"/>
                  </a:lnTo>
                  <a:lnTo>
                    <a:pt x="0" y="27744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1339988"/>
                <a:satOff val="-9317"/>
                <a:lumOff val="-1177"/>
                <a:alphaOff val="0"/>
              </a:schemeClr>
            </a:fillRef>
            <a:effectRef idx="2">
              <a:schemeClr val="accent5">
                <a:hueOff val="1339988"/>
                <a:satOff val="-9317"/>
                <a:lumOff val="-117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010" tIns="357451" rIns="531440" bIns="453615" numCol="1" spcCol="1270" anchor="ctr" anchorCtr="0">
              <a:noAutofit/>
            </a:bodyPr>
            <a:lstStyle/>
            <a:p>
              <a:pPr lvl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2100" kern="1200" dirty="0" smtClean="0"/>
                <a:t>Soportes</a:t>
              </a:r>
              <a:endParaRPr lang="es-MX" sz="2100" kern="1200" dirty="0"/>
            </a:p>
          </p:txBody>
        </p:sp>
        <p:sp>
          <p:nvSpPr>
            <p:cNvPr id="40" name="39 Forma libre"/>
            <p:cNvSpPr/>
            <p:nvPr/>
          </p:nvSpPr>
          <p:spPr>
            <a:xfrm>
              <a:off x="2804159" y="3375131"/>
              <a:ext cx="2346960" cy="2137810"/>
            </a:xfrm>
            <a:custGeom>
              <a:avLst/>
              <a:gdLst>
                <a:gd name="connsiteX0" fmla="*/ 0 w 2346960"/>
                <a:gd name="connsiteY0" fmla="*/ 0 h 2137810"/>
                <a:gd name="connsiteX1" fmla="*/ 2346960 w 2346960"/>
                <a:gd name="connsiteY1" fmla="*/ 0 h 2137810"/>
                <a:gd name="connsiteX2" fmla="*/ 2346960 w 2346960"/>
                <a:gd name="connsiteY2" fmla="*/ 2137810 h 2137810"/>
                <a:gd name="connsiteX3" fmla="*/ 0 w 2346960"/>
                <a:gd name="connsiteY3" fmla="*/ 2137810 h 2137810"/>
                <a:gd name="connsiteX4" fmla="*/ 0 w 2346960"/>
                <a:gd name="connsiteY4" fmla="*/ 0 h 213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6960" h="2137810">
                  <a:moveTo>
                    <a:pt x="0" y="0"/>
                  </a:moveTo>
                  <a:lnTo>
                    <a:pt x="2346960" y="0"/>
                  </a:lnTo>
                  <a:lnTo>
                    <a:pt x="2346960" y="2137810"/>
                  </a:lnTo>
                  <a:lnTo>
                    <a:pt x="0" y="2137810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1">
              <a:schemeClr val="accent5">
                <a:hueOff val="1339988"/>
                <a:satOff val="-9317"/>
                <a:lumOff val="-1177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800" kern="1200" dirty="0" smtClean="0"/>
                <a:t>Grupos de Gestión</a:t>
              </a:r>
              <a:endParaRPr lang="es-MX" sz="1800" kern="1200" dirty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800" kern="1200" dirty="0" smtClean="0"/>
                <a:t>Equipos de Proyecto</a:t>
              </a:r>
              <a:endParaRPr lang="es-MX" sz="1800" kern="1200" dirty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800" kern="1200" dirty="0" smtClean="0"/>
                <a:t>Auditorías</a:t>
              </a:r>
              <a:endParaRPr lang="es-MX" sz="1800" kern="1200" dirty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800" kern="1200" dirty="0" smtClean="0"/>
                <a:t>Diálogos Superior-Colaborador</a:t>
              </a:r>
              <a:endParaRPr lang="es-MX" sz="1800" kern="1200" dirty="0"/>
            </a:p>
          </p:txBody>
        </p:sp>
        <p:sp>
          <p:nvSpPr>
            <p:cNvPr id="41" name="40 Forma libre"/>
            <p:cNvSpPr/>
            <p:nvPr/>
          </p:nvSpPr>
          <p:spPr>
            <a:xfrm>
              <a:off x="5151119" y="2889265"/>
              <a:ext cx="2926080" cy="1109762"/>
            </a:xfrm>
            <a:custGeom>
              <a:avLst/>
              <a:gdLst>
                <a:gd name="connsiteX0" fmla="*/ 0 w 2926080"/>
                <a:gd name="connsiteY0" fmla="*/ 277441 h 1109762"/>
                <a:gd name="connsiteX1" fmla="*/ 2371199 w 2926080"/>
                <a:gd name="connsiteY1" fmla="*/ 277441 h 1109762"/>
                <a:gd name="connsiteX2" fmla="*/ 2371199 w 2926080"/>
                <a:gd name="connsiteY2" fmla="*/ 0 h 1109762"/>
                <a:gd name="connsiteX3" fmla="*/ 2926080 w 2926080"/>
                <a:gd name="connsiteY3" fmla="*/ 554881 h 1109762"/>
                <a:gd name="connsiteX4" fmla="*/ 2371199 w 2926080"/>
                <a:gd name="connsiteY4" fmla="*/ 1109762 h 1109762"/>
                <a:gd name="connsiteX5" fmla="*/ 2371199 w 2926080"/>
                <a:gd name="connsiteY5" fmla="*/ 832322 h 1109762"/>
                <a:gd name="connsiteX6" fmla="*/ 0 w 2926080"/>
                <a:gd name="connsiteY6" fmla="*/ 832322 h 1109762"/>
                <a:gd name="connsiteX7" fmla="*/ 0 w 2926080"/>
                <a:gd name="connsiteY7" fmla="*/ 277441 h 110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26080" h="1109762">
                  <a:moveTo>
                    <a:pt x="0" y="277441"/>
                  </a:moveTo>
                  <a:lnTo>
                    <a:pt x="2371199" y="277441"/>
                  </a:lnTo>
                  <a:lnTo>
                    <a:pt x="2371199" y="0"/>
                  </a:lnTo>
                  <a:lnTo>
                    <a:pt x="2926080" y="554881"/>
                  </a:lnTo>
                  <a:lnTo>
                    <a:pt x="2371199" y="1109762"/>
                  </a:lnTo>
                  <a:lnTo>
                    <a:pt x="2371199" y="832322"/>
                  </a:lnTo>
                  <a:lnTo>
                    <a:pt x="0" y="832322"/>
                  </a:lnTo>
                  <a:lnTo>
                    <a:pt x="0" y="27744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2679977"/>
                <a:satOff val="-18634"/>
                <a:lumOff val="-2354"/>
                <a:alphaOff val="0"/>
              </a:schemeClr>
            </a:fillRef>
            <a:effectRef idx="2">
              <a:schemeClr val="accent5">
                <a:hueOff val="2679977"/>
                <a:satOff val="-18634"/>
                <a:lumOff val="-235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010" tIns="357451" rIns="531440" bIns="453615" numCol="1" spcCol="1270" anchor="ctr" anchorCtr="0">
              <a:noAutofit/>
            </a:bodyPr>
            <a:lstStyle/>
            <a:p>
              <a:pPr lvl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2100" kern="1200" dirty="0" smtClean="0"/>
                <a:t>Basada</a:t>
              </a:r>
              <a:endParaRPr lang="es-MX" sz="2100" kern="1200" dirty="0"/>
            </a:p>
          </p:txBody>
        </p:sp>
        <p:sp>
          <p:nvSpPr>
            <p:cNvPr id="42" name="41 Forma libre"/>
            <p:cNvSpPr/>
            <p:nvPr/>
          </p:nvSpPr>
          <p:spPr>
            <a:xfrm>
              <a:off x="5151119" y="3745052"/>
              <a:ext cx="2346960" cy="2106524"/>
            </a:xfrm>
            <a:custGeom>
              <a:avLst/>
              <a:gdLst>
                <a:gd name="connsiteX0" fmla="*/ 0 w 2346960"/>
                <a:gd name="connsiteY0" fmla="*/ 0 h 2106524"/>
                <a:gd name="connsiteX1" fmla="*/ 2346960 w 2346960"/>
                <a:gd name="connsiteY1" fmla="*/ 0 h 2106524"/>
                <a:gd name="connsiteX2" fmla="*/ 2346960 w 2346960"/>
                <a:gd name="connsiteY2" fmla="*/ 2106524 h 2106524"/>
                <a:gd name="connsiteX3" fmla="*/ 0 w 2346960"/>
                <a:gd name="connsiteY3" fmla="*/ 2106524 h 2106524"/>
                <a:gd name="connsiteX4" fmla="*/ 0 w 2346960"/>
                <a:gd name="connsiteY4" fmla="*/ 0 h 210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6960" h="2106524">
                  <a:moveTo>
                    <a:pt x="0" y="0"/>
                  </a:moveTo>
                  <a:lnTo>
                    <a:pt x="2346960" y="0"/>
                  </a:lnTo>
                  <a:lnTo>
                    <a:pt x="2346960" y="2106524"/>
                  </a:lnTo>
                  <a:lnTo>
                    <a:pt x="0" y="2106524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1">
              <a:schemeClr val="accent5">
                <a:hueOff val="2679977"/>
                <a:satOff val="-18634"/>
                <a:lumOff val="-2354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800" kern="1200" dirty="0" smtClean="0"/>
                <a:t>Acceso de información </a:t>
              </a:r>
              <a:endParaRPr lang="es-MX" sz="1800" kern="1200" dirty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800" kern="1200" dirty="0" smtClean="0"/>
                <a:t>Reconocimiento individual y colectivo</a:t>
              </a:r>
              <a:endParaRPr lang="es-MX" sz="1800" kern="1200" dirty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800" kern="1200" dirty="0" smtClean="0"/>
                <a:t>Sistema de Resultados</a:t>
              </a:r>
              <a:endParaRPr lang="es-MX" sz="1800" kern="1200" dirty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800" kern="1200" dirty="0" smtClean="0"/>
                <a:t>Orientación a la Calidad Total</a:t>
              </a:r>
              <a:endParaRPr lang="es-MX" sz="1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1734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212</TotalTime>
  <Words>351</Words>
  <Application>Microsoft Office PowerPoint</Application>
  <PresentationFormat>Presentación en pantalla (4:3)</PresentationFormat>
  <Paragraphs>97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Adyacencia</vt:lpstr>
      <vt:lpstr>La Gestión de la Comunicación Interna</vt:lpstr>
      <vt:lpstr>Función, objetivos y principios de la comunicación interna</vt:lpstr>
      <vt:lpstr>Objetivos</vt:lpstr>
      <vt:lpstr>Fases de desarrollo y gestión</vt:lpstr>
      <vt:lpstr>Orientación estratégica de la comunicación interna</vt:lpstr>
      <vt:lpstr>Vector Descendente</vt:lpstr>
      <vt:lpstr>Vector Ascendente</vt:lpstr>
      <vt:lpstr>Vector Horizontal</vt:lpstr>
      <vt:lpstr>Vector Transversal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josel</dc:creator>
  <cp:lastModifiedBy>Jacqueline Arlett Serrano Torres</cp:lastModifiedBy>
  <cp:revision>18</cp:revision>
  <dcterms:created xsi:type="dcterms:W3CDTF">2012-10-17T02:18:10Z</dcterms:created>
  <dcterms:modified xsi:type="dcterms:W3CDTF">2012-10-22T23:59:25Z</dcterms:modified>
</cp:coreProperties>
</file>