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96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986A2E-4E33-4C2E-9B56-3D1ED9397C11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602BFDB-C47A-472C-A429-E7220AA884E6}">
      <dgm:prSet phldrT="[Texto]"/>
      <dgm:spPr/>
      <dgm:t>
        <a:bodyPr/>
        <a:lstStyle/>
        <a:p>
          <a:r>
            <a:rPr lang="es-MX" dirty="0" smtClean="0"/>
            <a:t>Dimensiones de la Imagen Corporativa</a:t>
          </a:r>
          <a:endParaRPr lang="es-MX" dirty="0"/>
        </a:p>
      </dgm:t>
    </dgm:pt>
    <dgm:pt modelId="{8CC9C01C-F731-4B09-9CCB-EA03414AE6CA}" type="parTrans" cxnId="{E1FD1F74-1249-4DB2-9574-87FA1ADB05B5}">
      <dgm:prSet/>
      <dgm:spPr/>
      <dgm:t>
        <a:bodyPr/>
        <a:lstStyle/>
        <a:p>
          <a:endParaRPr lang="es-MX"/>
        </a:p>
      </dgm:t>
    </dgm:pt>
    <dgm:pt modelId="{892E6771-0FB7-4E61-BCDD-ECB90F37D79A}" type="sibTrans" cxnId="{E1FD1F74-1249-4DB2-9574-87FA1ADB05B5}">
      <dgm:prSet/>
      <dgm:spPr/>
      <dgm:t>
        <a:bodyPr/>
        <a:lstStyle/>
        <a:p>
          <a:endParaRPr lang="es-MX"/>
        </a:p>
      </dgm:t>
    </dgm:pt>
    <dgm:pt modelId="{1B850141-ECC0-463C-8A6E-17939BEDF187}">
      <dgm:prSet phldrT="[Texto]"/>
      <dgm:spPr/>
      <dgm:t>
        <a:bodyPr/>
        <a:lstStyle/>
        <a:p>
          <a:r>
            <a:rPr lang="es-MX" dirty="0" smtClean="0"/>
            <a:t>Autoimagen </a:t>
          </a:r>
          <a:endParaRPr lang="es-MX" dirty="0"/>
        </a:p>
      </dgm:t>
    </dgm:pt>
    <dgm:pt modelId="{5FE17992-229C-49B4-AE53-AF080E48F179}" type="parTrans" cxnId="{C00745F8-AF56-4046-82E0-ED3FC0BFB013}">
      <dgm:prSet/>
      <dgm:spPr/>
      <dgm:t>
        <a:bodyPr/>
        <a:lstStyle/>
        <a:p>
          <a:endParaRPr lang="es-MX"/>
        </a:p>
      </dgm:t>
    </dgm:pt>
    <dgm:pt modelId="{4D5039C3-CF4B-4B6F-8309-EAC803122724}" type="sibTrans" cxnId="{C00745F8-AF56-4046-82E0-ED3FC0BFB013}">
      <dgm:prSet/>
      <dgm:spPr/>
      <dgm:t>
        <a:bodyPr/>
        <a:lstStyle/>
        <a:p>
          <a:endParaRPr lang="es-MX"/>
        </a:p>
      </dgm:t>
    </dgm:pt>
    <dgm:pt modelId="{9A457901-E262-4FF7-8A07-1BC54C38DB1A}">
      <dgm:prSet phldrT="[Texto]"/>
      <dgm:spPr/>
      <dgm:t>
        <a:bodyPr/>
        <a:lstStyle/>
        <a:p>
          <a:r>
            <a:rPr lang="es-MX" dirty="0" smtClean="0"/>
            <a:t>Imagen Intencional </a:t>
          </a:r>
          <a:endParaRPr lang="es-MX" dirty="0"/>
        </a:p>
      </dgm:t>
    </dgm:pt>
    <dgm:pt modelId="{15217CE6-E380-40E8-9DE4-18FBFD95C29B}" type="parTrans" cxnId="{174216D5-E772-42F6-BFC4-4A6FDA4D339C}">
      <dgm:prSet/>
      <dgm:spPr/>
      <dgm:t>
        <a:bodyPr/>
        <a:lstStyle/>
        <a:p>
          <a:endParaRPr lang="es-MX"/>
        </a:p>
      </dgm:t>
    </dgm:pt>
    <dgm:pt modelId="{24E57426-7107-4399-9C80-D425EE8B4F07}" type="sibTrans" cxnId="{174216D5-E772-42F6-BFC4-4A6FDA4D339C}">
      <dgm:prSet/>
      <dgm:spPr/>
      <dgm:t>
        <a:bodyPr/>
        <a:lstStyle/>
        <a:p>
          <a:endParaRPr lang="es-MX"/>
        </a:p>
      </dgm:t>
    </dgm:pt>
    <dgm:pt modelId="{3E560558-60CC-4ECB-ACEF-CA4C1E515295}">
      <dgm:prSet phldrT="[Texto]"/>
      <dgm:spPr/>
      <dgm:t>
        <a:bodyPr/>
        <a:lstStyle/>
        <a:p>
          <a:r>
            <a:rPr lang="es-MX" dirty="0" smtClean="0"/>
            <a:t>Imagen Pública</a:t>
          </a:r>
          <a:endParaRPr lang="es-MX" dirty="0"/>
        </a:p>
      </dgm:t>
    </dgm:pt>
    <dgm:pt modelId="{4203FD08-8DF1-44F0-BE40-8BD27745F56F}" type="parTrans" cxnId="{E0DB28AE-3CED-474E-B9CC-F9931107795D}">
      <dgm:prSet/>
      <dgm:spPr/>
      <dgm:t>
        <a:bodyPr/>
        <a:lstStyle/>
        <a:p>
          <a:endParaRPr lang="es-MX"/>
        </a:p>
      </dgm:t>
    </dgm:pt>
    <dgm:pt modelId="{799F5C0D-9419-4C1A-B1A1-40E63E233096}" type="sibTrans" cxnId="{E0DB28AE-3CED-474E-B9CC-F9931107795D}">
      <dgm:prSet/>
      <dgm:spPr/>
      <dgm:t>
        <a:bodyPr/>
        <a:lstStyle/>
        <a:p>
          <a:endParaRPr lang="es-MX"/>
        </a:p>
      </dgm:t>
    </dgm:pt>
    <dgm:pt modelId="{2A7B2970-5767-4A85-96DD-560DB87E12FC}" type="pres">
      <dgm:prSet presAssocID="{10986A2E-4E33-4C2E-9B56-3D1ED9397C1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9AB85D2-707B-4692-A58C-1769E839E786}" type="pres">
      <dgm:prSet presAssocID="{B602BFDB-C47A-472C-A429-E7220AA884E6}" presName="centerShape" presStyleLbl="node0" presStyleIdx="0" presStyleCnt="1"/>
      <dgm:spPr/>
      <dgm:t>
        <a:bodyPr/>
        <a:lstStyle/>
        <a:p>
          <a:endParaRPr lang="es-MX"/>
        </a:p>
      </dgm:t>
    </dgm:pt>
    <dgm:pt modelId="{3F9CD9A2-9234-4C5A-B73E-840FC1371346}" type="pres">
      <dgm:prSet presAssocID="{5FE17992-229C-49B4-AE53-AF080E48F179}" presName="parTrans" presStyleLbl="bgSibTrans2D1" presStyleIdx="0" presStyleCnt="3"/>
      <dgm:spPr/>
    </dgm:pt>
    <dgm:pt modelId="{56B01460-34AE-4CE9-AA02-638B22A6E451}" type="pres">
      <dgm:prSet presAssocID="{1B850141-ECC0-463C-8A6E-17939BEDF187}" presName="node" presStyleLbl="node1" presStyleIdx="0" presStyleCnt="3" custRadScaleRad="101401" custRadScaleInc="125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EF6BEB1-8D43-4718-9F22-40B7AA2FD044}" type="pres">
      <dgm:prSet presAssocID="{15217CE6-E380-40E8-9DE4-18FBFD95C29B}" presName="parTrans" presStyleLbl="bgSibTrans2D1" presStyleIdx="1" presStyleCnt="3"/>
      <dgm:spPr/>
    </dgm:pt>
    <dgm:pt modelId="{A7DBC0A7-214E-4CB8-8E24-11D2B5801D35}" type="pres">
      <dgm:prSet presAssocID="{9A457901-E262-4FF7-8A07-1BC54C38DB1A}" presName="node" presStyleLbl="node1" presStyleIdx="1" presStyleCnt="3">
        <dgm:presLayoutVars>
          <dgm:bulletEnabled val="1"/>
        </dgm:presLayoutVars>
      </dgm:prSet>
      <dgm:spPr/>
    </dgm:pt>
    <dgm:pt modelId="{ACCD6529-F4A6-4F31-82B9-D42FCAC11FA8}" type="pres">
      <dgm:prSet presAssocID="{4203FD08-8DF1-44F0-BE40-8BD27745F56F}" presName="parTrans" presStyleLbl="bgSibTrans2D1" presStyleIdx="2" presStyleCnt="3"/>
      <dgm:spPr/>
    </dgm:pt>
    <dgm:pt modelId="{4441ADD2-838A-4389-8152-AC1C6EB95A4E}" type="pres">
      <dgm:prSet presAssocID="{3E560558-60CC-4ECB-ACEF-CA4C1E51529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8478FCA-5379-441E-A19F-D6EA73FC7463}" type="presOf" srcId="{5FE17992-229C-49B4-AE53-AF080E48F179}" destId="{3F9CD9A2-9234-4C5A-B73E-840FC1371346}" srcOrd="0" destOrd="0" presId="urn:microsoft.com/office/officeart/2005/8/layout/radial4"/>
    <dgm:cxn modelId="{E1FD1F74-1249-4DB2-9574-87FA1ADB05B5}" srcId="{10986A2E-4E33-4C2E-9B56-3D1ED9397C11}" destId="{B602BFDB-C47A-472C-A429-E7220AA884E6}" srcOrd="0" destOrd="0" parTransId="{8CC9C01C-F731-4B09-9CCB-EA03414AE6CA}" sibTransId="{892E6771-0FB7-4E61-BCDD-ECB90F37D79A}"/>
    <dgm:cxn modelId="{A64ED31E-A740-485D-96FB-9E36AA3E5EB0}" type="presOf" srcId="{15217CE6-E380-40E8-9DE4-18FBFD95C29B}" destId="{5EF6BEB1-8D43-4718-9F22-40B7AA2FD044}" srcOrd="0" destOrd="0" presId="urn:microsoft.com/office/officeart/2005/8/layout/radial4"/>
    <dgm:cxn modelId="{1E79E168-7622-4E44-A094-A8AD73C8C374}" type="presOf" srcId="{B602BFDB-C47A-472C-A429-E7220AA884E6}" destId="{19AB85D2-707B-4692-A58C-1769E839E786}" srcOrd="0" destOrd="0" presId="urn:microsoft.com/office/officeart/2005/8/layout/radial4"/>
    <dgm:cxn modelId="{B6A5FB67-94D8-46CC-ABA7-DBE2A86F4638}" type="presOf" srcId="{10986A2E-4E33-4C2E-9B56-3D1ED9397C11}" destId="{2A7B2970-5767-4A85-96DD-560DB87E12FC}" srcOrd="0" destOrd="0" presId="urn:microsoft.com/office/officeart/2005/8/layout/radial4"/>
    <dgm:cxn modelId="{E0DB28AE-3CED-474E-B9CC-F9931107795D}" srcId="{B602BFDB-C47A-472C-A429-E7220AA884E6}" destId="{3E560558-60CC-4ECB-ACEF-CA4C1E515295}" srcOrd="2" destOrd="0" parTransId="{4203FD08-8DF1-44F0-BE40-8BD27745F56F}" sibTransId="{799F5C0D-9419-4C1A-B1A1-40E63E233096}"/>
    <dgm:cxn modelId="{55B2A9BD-11D7-4FE1-8C10-6A5CD43F151F}" type="presOf" srcId="{4203FD08-8DF1-44F0-BE40-8BD27745F56F}" destId="{ACCD6529-F4A6-4F31-82B9-D42FCAC11FA8}" srcOrd="0" destOrd="0" presId="urn:microsoft.com/office/officeart/2005/8/layout/radial4"/>
    <dgm:cxn modelId="{C00745F8-AF56-4046-82E0-ED3FC0BFB013}" srcId="{B602BFDB-C47A-472C-A429-E7220AA884E6}" destId="{1B850141-ECC0-463C-8A6E-17939BEDF187}" srcOrd="0" destOrd="0" parTransId="{5FE17992-229C-49B4-AE53-AF080E48F179}" sibTransId="{4D5039C3-CF4B-4B6F-8309-EAC803122724}"/>
    <dgm:cxn modelId="{174216D5-E772-42F6-BFC4-4A6FDA4D339C}" srcId="{B602BFDB-C47A-472C-A429-E7220AA884E6}" destId="{9A457901-E262-4FF7-8A07-1BC54C38DB1A}" srcOrd="1" destOrd="0" parTransId="{15217CE6-E380-40E8-9DE4-18FBFD95C29B}" sibTransId="{24E57426-7107-4399-9C80-D425EE8B4F07}"/>
    <dgm:cxn modelId="{269AA88E-70D7-4853-978D-00000D0ABA5E}" type="presOf" srcId="{3E560558-60CC-4ECB-ACEF-CA4C1E515295}" destId="{4441ADD2-838A-4389-8152-AC1C6EB95A4E}" srcOrd="0" destOrd="0" presId="urn:microsoft.com/office/officeart/2005/8/layout/radial4"/>
    <dgm:cxn modelId="{E3F988D6-3624-4BC1-B03B-98F584258D62}" type="presOf" srcId="{9A457901-E262-4FF7-8A07-1BC54C38DB1A}" destId="{A7DBC0A7-214E-4CB8-8E24-11D2B5801D35}" srcOrd="0" destOrd="0" presId="urn:microsoft.com/office/officeart/2005/8/layout/radial4"/>
    <dgm:cxn modelId="{999AA5F3-BC9F-47CC-B00F-E02F17CD31D4}" type="presOf" srcId="{1B850141-ECC0-463C-8A6E-17939BEDF187}" destId="{56B01460-34AE-4CE9-AA02-638B22A6E451}" srcOrd="0" destOrd="0" presId="urn:microsoft.com/office/officeart/2005/8/layout/radial4"/>
    <dgm:cxn modelId="{716ED478-FAE6-4799-BA30-5446D78CE55E}" type="presParOf" srcId="{2A7B2970-5767-4A85-96DD-560DB87E12FC}" destId="{19AB85D2-707B-4692-A58C-1769E839E786}" srcOrd="0" destOrd="0" presId="urn:microsoft.com/office/officeart/2005/8/layout/radial4"/>
    <dgm:cxn modelId="{7A5316FA-49E8-45B2-A54A-D8B5C80A372E}" type="presParOf" srcId="{2A7B2970-5767-4A85-96DD-560DB87E12FC}" destId="{3F9CD9A2-9234-4C5A-B73E-840FC1371346}" srcOrd="1" destOrd="0" presId="urn:microsoft.com/office/officeart/2005/8/layout/radial4"/>
    <dgm:cxn modelId="{D7D50FD6-6645-4937-AFD3-6C5A3C0A16B1}" type="presParOf" srcId="{2A7B2970-5767-4A85-96DD-560DB87E12FC}" destId="{56B01460-34AE-4CE9-AA02-638B22A6E451}" srcOrd="2" destOrd="0" presId="urn:microsoft.com/office/officeart/2005/8/layout/radial4"/>
    <dgm:cxn modelId="{EDF57C57-689D-4F16-90F9-82BDE3927B81}" type="presParOf" srcId="{2A7B2970-5767-4A85-96DD-560DB87E12FC}" destId="{5EF6BEB1-8D43-4718-9F22-40B7AA2FD044}" srcOrd="3" destOrd="0" presId="urn:microsoft.com/office/officeart/2005/8/layout/radial4"/>
    <dgm:cxn modelId="{97BB7EF6-69D9-4E9D-A2EA-F42004268A15}" type="presParOf" srcId="{2A7B2970-5767-4A85-96DD-560DB87E12FC}" destId="{A7DBC0A7-214E-4CB8-8E24-11D2B5801D35}" srcOrd="4" destOrd="0" presId="urn:microsoft.com/office/officeart/2005/8/layout/radial4"/>
    <dgm:cxn modelId="{50D8231F-22C2-47EC-B757-5C8B25EA4243}" type="presParOf" srcId="{2A7B2970-5767-4A85-96DD-560DB87E12FC}" destId="{ACCD6529-F4A6-4F31-82B9-D42FCAC11FA8}" srcOrd="5" destOrd="0" presId="urn:microsoft.com/office/officeart/2005/8/layout/radial4"/>
    <dgm:cxn modelId="{D65332C7-3234-4594-A374-C0C887B2BF4F}" type="presParOf" srcId="{2A7B2970-5767-4A85-96DD-560DB87E12FC}" destId="{4441ADD2-838A-4389-8152-AC1C6EB95A4E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DBA42C-AA24-4579-92C6-A012BC09943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CD236FB-0B60-442E-B587-D2520EDDCA34}">
      <dgm:prSet phldrT="[Texto]"/>
      <dgm:spPr/>
      <dgm:t>
        <a:bodyPr/>
        <a:lstStyle/>
        <a:p>
          <a:r>
            <a:rPr lang="es-MX" dirty="0" smtClean="0"/>
            <a:t>Situación de la Empresa</a:t>
          </a:r>
          <a:endParaRPr lang="es-MX" dirty="0"/>
        </a:p>
      </dgm:t>
    </dgm:pt>
    <dgm:pt modelId="{CD72F6CD-1F3E-40BA-96A3-8BA065262AF7}" type="parTrans" cxnId="{61B17288-36F7-4023-9850-D1B9169EA0AA}">
      <dgm:prSet/>
      <dgm:spPr/>
      <dgm:t>
        <a:bodyPr/>
        <a:lstStyle/>
        <a:p>
          <a:endParaRPr lang="es-MX"/>
        </a:p>
      </dgm:t>
    </dgm:pt>
    <dgm:pt modelId="{F17CB379-B7F7-4DA5-9966-7237D75EEC7E}" type="sibTrans" cxnId="{61B17288-36F7-4023-9850-D1B9169EA0AA}">
      <dgm:prSet/>
      <dgm:spPr/>
      <dgm:t>
        <a:bodyPr/>
        <a:lstStyle/>
        <a:p>
          <a:endParaRPr lang="es-MX"/>
        </a:p>
      </dgm:t>
    </dgm:pt>
    <dgm:pt modelId="{3D718D72-AD23-4CAF-A218-607689086E14}">
      <dgm:prSet phldrT="[Texto]"/>
      <dgm:spPr/>
      <dgm:t>
        <a:bodyPr/>
        <a:lstStyle/>
        <a:p>
          <a:r>
            <a:rPr lang="es-MX" dirty="0" smtClean="0"/>
            <a:t>Evolución histórica de la empresa</a:t>
          </a:r>
          <a:endParaRPr lang="es-MX" dirty="0"/>
        </a:p>
      </dgm:t>
    </dgm:pt>
    <dgm:pt modelId="{D2DC170A-355A-4AC8-AF17-C89604A2B049}" type="parTrans" cxnId="{295D7D65-6C29-4523-8A3B-E6051F6E723E}">
      <dgm:prSet/>
      <dgm:spPr/>
      <dgm:t>
        <a:bodyPr/>
        <a:lstStyle/>
        <a:p>
          <a:endParaRPr lang="es-MX"/>
        </a:p>
      </dgm:t>
    </dgm:pt>
    <dgm:pt modelId="{4A8B191A-2428-4285-ACA4-AF3A3ED2AAD9}" type="sibTrans" cxnId="{295D7D65-6C29-4523-8A3B-E6051F6E723E}">
      <dgm:prSet/>
      <dgm:spPr/>
      <dgm:t>
        <a:bodyPr/>
        <a:lstStyle/>
        <a:p>
          <a:endParaRPr lang="es-MX"/>
        </a:p>
      </dgm:t>
    </dgm:pt>
    <dgm:pt modelId="{EF7CD90C-D70B-4247-8734-20920CEC2369}">
      <dgm:prSet phldrT="[Texto]"/>
      <dgm:spPr/>
      <dgm:t>
        <a:bodyPr/>
        <a:lstStyle/>
        <a:p>
          <a:r>
            <a:rPr lang="es-MX" dirty="0" smtClean="0"/>
            <a:t>Cultura Corporativa </a:t>
          </a:r>
          <a:endParaRPr lang="es-MX" dirty="0"/>
        </a:p>
      </dgm:t>
    </dgm:pt>
    <dgm:pt modelId="{7C03002B-98F2-4F0E-88DC-B5257A3EBB54}" type="parTrans" cxnId="{81E411CE-D70D-4C96-AA56-6B21A14884E1}">
      <dgm:prSet/>
      <dgm:spPr/>
      <dgm:t>
        <a:bodyPr/>
        <a:lstStyle/>
        <a:p>
          <a:endParaRPr lang="es-MX"/>
        </a:p>
      </dgm:t>
    </dgm:pt>
    <dgm:pt modelId="{590D4486-0B7B-4DC9-A461-4F49C85833B1}" type="sibTrans" cxnId="{81E411CE-D70D-4C96-AA56-6B21A14884E1}">
      <dgm:prSet/>
      <dgm:spPr/>
      <dgm:t>
        <a:bodyPr/>
        <a:lstStyle/>
        <a:p>
          <a:endParaRPr lang="es-MX"/>
        </a:p>
      </dgm:t>
    </dgm:pt>
    <dgm:pt modelId="{4ABC96EB-1F70-47F1-A89F-E800FF8E3033}">
      <dgm:prSet phldrT="[Texto]"/>
      <dgm:spPr/>
      <dgm:t>
        <a:bodyPr/>
        <a:lstStyle/>
        <a:p>
          <a:r>
            <a:rPr lang="es-MX" dirty="0" smtClean="0"/>
            <a:t>Valores Dominantes </a:t>
          </a:r>
          <a:endParaRPr lang="es-MX" dirty="0"/>
        </a:p>
      </dgm:t>
    </dgm:pt>
    <dgm:pt modelId="{CD87E878-586B-4973-A70A-21ED73AA87EE}" type="parTrans" cxnId="{E660594E-88B9-40D9-B681-057934E36F40}">
      <dgm:prSet/>
      <dgm:spPr/>
      <dgm:t>
        <a:bodyPr/>
        <a:lstStyle/>
        <a:p>
          <a:endParaRPr lang="es-MX"/>
        </a:p>
      </dgm:t>
    </dgm:pt>
    <dgm:pt modelId="{B1133AB5-C144-4CD3-A53E-B129A81C4F45}" type="sibTrans" cxnId="{E660594E-88B9-40D9-B681-057934E36F40}">
      <dgm:prSet/>
      <dgm:spPr/>
      <dgm:t>
        <a:bodyPr/>
        <a:lstStyle/>
        <a:p>
          <a:endParaRPr lang="es-MX"/>
        </a:p>
      </dgm:t>
    </dgm:pt>
    <dgm:pt modelId="{107D36A7-71DD-49B6-B7E0-9E2524E185DD}">
      <dgm:prSet phldrT="[Texto]"/>
      <dgm:spPr/>
      <dgm:t>
        <a:bodyPr/>
        <a:lstStyle/>
        <a:p>
          <a:r>
            <a:rPr lang="es-MX" dirty="0" smtClean="0"/>
            <a:t>Auto percepción Corporativa</a:t>
          </a:r>
          <a:endParaRPr lang="es-MX" dirty="0"/>
        </a:p>
      </dgm:t>
    </dgm:pt>
    <dgm:pt modelId="{4A838ACC-A16E-4454-81EE-749998C0150A}" type="parTrans" cxnId="{6287D35A-110A-4BB1-954E-C55DA6BDDABD}">
      <dgm:prSet/>
      <dgm:spPr/>
      <dgm:t>
        <a:bodyPr/>
        <a:lstStyle/>
        <a:p>
          <a:endParaRPr lang="es-MX"/>
        </a:p>
      </dgm:t>
    </dgm:pt>
    <dgm:pt modelId="{FD874B29-1258-4126-BC68-3615C7EAD351}" type="sibTrans" cxnId="{6287D35A-110A-4BB1-954E-C55DA6BDDABD}">
      <dgm:prSet/>
      <dgm:spPr/>
      <dgm:t>
        <a:bodyPr/>
        <a:lstStyle/>
        <a:p>
          <a:endParaRPr lang="es-MX"/>
        </a:p>
      </dgm:t>
    </dgm:pt>
    <dgm:pt modelId="{DFC5533A-9BCF-4041-8996-54EB3D15EBC3}">
      <dgm:prSet phldrT="[Texto]"/>
      <dgm:spPr/>
      <dgm:t>
        <a:bodyPr/>
        <a:lstStyle/>
        <a:p>
          <a:r>
            <a:rPr lang="es-MX" dirty="0" smtClean="0"/>
            <a:t>Recursos Humanos</a:t>
          </a:r>
          <a:endParaRPr lang="es-MX" dirty="0"/>
        </a:p>
      </dgm:t>
    </dgm:pt>
    <dgm:pt modelId="{80E5265A-6999-46DF-90CE-AFB1E6ED36F6}" type="parTrans" cxnId="{F623F059-33EB-4EFF-9E6C-8B0C6471F5BE}">
      <dgm:prSet/>
      <dgm:spPr/>
      <dgm:t>
        <a:bodyPr/>
        <a:lstStyle/>
        <a:p>
          <a:endParaRPr lang="es-MX"/>
        </a:p>
      </dgm:t>
    </dgm:pt>
    <dgm:pt modelId="{1602EAC1-673C-484C-96FB-5ED50CFC8296}" type="sibTrans" cxnId="{F623F059-33EB-4EFF-9E6C-8B0C6471F5BE}">
      <dgm:prSet/>
      <dgm:spPr/>
      <dgm:t>
        <a:bodyPr/>
        <a:lstStyle/>
        <a:p>
          <a:endParaRPr lang="es-MX"/>
        </a:p>
      </dgm:t>
    </dgm:pt>
    <dgm:pt modelId="{A17E7659-AAAA-472F-AF91-231EBB5C52B7}">
      <dgm:prSet phldrT="[Texto]"/>
      <dgm:spPr/>
      <dgm:t>
        <a:bodyPr/>
        <a:lstStyle/>
        <a:p>
          <a:r>
            <a:rPr lang="es-MX" dirty="0" smtClean="0"/>
            <a:t>Selección del Personal</a:t>
          </a:r>
          <a:endParaRPr lang="es-MX" dirty="0"/>
        </a:p>
      </dgm:t>
    </dgm:pt>
    <dgm:pt modelId="{75144D5C-2988-40E3-BE2E-D4CFA09D1735}" type="parTrans" cxnId="{424FA009-D720-4426-9C75-F7346CC1C69A}">
      <dgm:prSet/>
      <dgm:spPr/>
      <dgm:t>
        <a:bodyPr/>
        <a:lstStyle/>
        <a:p>
          <a:endParaRPr lang="es-MX"/>
        </a:p>
      </dgm:t>
    </dgm:pt>
    <dgm:pt modelId="{3F0205AC-647B-472D-8C75-A4ADE57F41D9}" type="sibTrans" cxnId="{424FA009-D720-4426-9C75-F7346CC1C69A}">
      <dgm:prSet/>
      <dgm:spPr/>
      <dgm:t>
        <a:bodyPr/>
        <a:lstStyle/>
        <a:p>
          <a:endParaRPr lang="es-MX"/>
        </a:p>
      </dgm:t>
    </dgm:pt>
    <dgm:pt modelId="{86E607FF-E477-498F-9C0F-EACF13B3B796}">
      <dgm:prSet phldrT="[Texto]"/>
      <dgm:spPr/>
      <dgm:t>
        <a:bodyPr/>
        <a:lstStyle/>
        <a:p>
          <a:r>
            <a:rPr lang="es-MX" dirty="0" smtClean="0"/>
            <a:t>Desarrollo de carrera</a:t>
          </a:r>
          <a:endParaRPr lang="es-MX" dirty="0"/>
        </a:p>
      </dgm:t>
    </dgm:pt>
    <dgm:pt modelId="{57188D44-F971-44BF-891C-9A31938747C5}" type="parTrans" cxnId="{176F1F05-FFA7-46FE-9D26-EB5E353E395D}">
      <dgm:prSet/>
      <dgm:spPr/>
      <dgm:t>
        <a:bodyPr/>
        <a:lstStyle/>
        <a:p>
          <a:endParaRPr lang="es-MX"/>
        </a:p>
      </dgm:t>
    </dgm:pt>
    <dgm:pt modelId="{A1C516CE-A772-4281-9266-1034C53A5CF1}" type="sibTrans" cxnId="{176F1F05-FFA7-46FE-9D26-EB5E353E395D}">
      <dgm:prSet/>
      <dgm:spPr/>
      <dgm:t>
        <a:bodyPr/>
        <a:lstStyle/>
        <a:p>
          <a:endParaRPr lang="es-MX"/>
        </a:p>
      </dgm:t>
    </dgm:pt>
    <dgm:pt modelId="{329A3701-D9C3-406A-B333-582CB40D3B02}">
      <dgm:prSet/>
      <dgm:spPr/>
      <dgm:t>
        <a:bodyPr/>
        <a:lstStyle/>
        <a:p>
          <a:r>
            <a:rPr lang="es-MX" smtClean="0"/>
            <a:t>Proyecto empresarial actual</a:t>
          </a:r>
          <a:endParaRPr lang="es-MX"/>
        </a:p>
      </dgm:t>
    </dgm:pt>
    <dgm:pt modelId="{1B8454AF-740E-4B5A-B3EE-424E307EBF23}" type="parTrans" cxnId="{880AE062-2A1D-40B8-8EC4-92C90FF0F516}">
      <dgm:prSet/>
      <dgm:spPr/>
      <dgm:t>
        <a:bodyPr/>
        <a:lstStyle/>
        <a:p>
          <a:endParaRPr lang="es-MX"/>
        </a:p>
      </dgm:t>
    </dgm:pt>
    <dgm:pt modelId="{5272DFF8-4C60-478D-82BA-A50630A2011E}" type="sibTrans" cxnId="{880AE062-2A1D-40B8-8EC4-92C90FF0F516}">
      <dgm:prSet/>
      <dgm:spPr/>
      <dgm:t>
        <a:bodyPr/>
        <a:lstStyle/>
        <a:p>
          <a:endParaRPr lang="es-MX"/>
        </a:p>
      </dgm:t>
    </dgm:pt>
    <dgm:pt modelId="{FB4EAB79-2618-4AF5-9858-19ADA277B5DF}">
      <dgm:prSet/>
      <dgm:spPr/>
      <dgm:t>
        <a:bodyPr/>
        <a:lstStyle/>
        <a:p>
          <a:r>
            <a:rPr lang="es-MX" smtClean="0"/>
            <a:t>Políticas Corporativas</a:t>
          </a:r>
          <a:endParaRPr lang="es-MX"/>
        </a:p>
      </dgm:t>
    </dgm:pt>
    <dgm:pt modelId="{38F11926-60C8-425E-A644-B44CB1260427}" type="parTrans" cxnId="{0A99D23E-EE09-4B77-A20C-FECB2B15CF62}">
      <dgm:prSet/>
      <dgm:spPr/>
      <dgm:t>
        <a:bodyPr/>
        <a:lstStyle/>
        <a:p>
          <a:endParaRPr lang="es-MX"/>
        </a:p>
      </dgm:t>
    </dgm:pt>
    <dgm:pt modelId="{C5521652-404B-4413-B31B-A54CFFFB74C3}" type="sibTrans" cxnId="{0A99D23E-EE09-4B77-A20C-FECB2B15CF62}">
      <dgm:prSet/>
      <dgm:spPr/>
      <dgm:t>
        <a:bodyPr/>
        <a:lstStyle/>
        <a:p>
          <a:endParaRPr lang="es-MX"/>
        </a:p>
      </dgm:t>
    </dgm:pt>
    <dgm:pt modelId="{F6718CC1-9687-4D9D-8B50-BD0C7D205390}">
      <dgm:prSet/>
      <dgm:spPr/>
      <dgm:t>
        <a:bodyPr/>
        <a:lstStyle/>
        <a:p>
          <a:r>
            <a:rPr lang="es-MX" dirty="0" smtClean="0"/>
            <a:t>Orientación Estratégica</a:t>
          </a:r>
          <a:endParaRPr lang="es-MX" dirty="0"/>
        </a:p>
      </dgm:t>
    </dgm:pt>
    <dgm:pt modelId="{C1686AD2-10E2-4F55-B861-B1B0F89CCD99}" type="parTrans" cxnId="{7C0B35B9-D7AC-4AD6-99F8-421284ED2D33}">
      <dgm:prSet/>
      <dgm:spPr/>
      <dgm:t>
        <a:bodyPr/>
        <a:lstStyle/>
        <a:p>
          <a:endParaRPr lang="es-MX"/>
        </a:p>
      </dgm:t>
    </dgm:pt>
    <dgm:pt modelId="{284337A5-CC2E-4794-8AAE-849DAB42A7A3}" type="sibTrans" cxnId="{7C0B35B9-D7AC-4AD6-99F8-421284ED2D33}">
      <dgm:prSet/>
      <dgm:spPr/>
      <dgm:t>
        <a:bodyPr/>
        <a:lstStyle/>
        <a:p>
          <a:endParaRPr lang="es-MX"/>
        </a:p>
      </dgm:t>
    </dgm:pt>
    <dgm:pt modelId="{ACB29AEA-BF84-4A71-9EBF-B79FCED5AD6D}">
      <dgm:prSet phldrT="[Texto]"/>
      <dgm:spPr/>
      <dgm:t>
        <a:bodyPr/>
        <a:lstStyle/>
        <a:p>
          <a:r>
            <a:rPr lang="es-MX" dirty="0" smtClean="0"/>
            <a:t>Clima Interno</a:t>
          </a:r>
          <a:endParaRPr lang="es-MX" dirty="0"/>
        </a:p>
      </dgm:t>
    </dgm:pt>
    <dgm:pt modelId="{0C9B38F2-7031-4EC1-B16D-7866113D6878}" type="parTrans" cxnId="{EDDBB8EF-B78D-473A-8886-13C33475FBCA}">
      <dgm:prSet/>
      <dgm:spPr/>
      <dgm:t>
        <a:bodyPr/>
        <a:lstStyle/>
        <a:p>
          <a:endParaRPr lang="es-MX"/>
        </a:p>
      </dgm:t>
    </dgm:pt>
    <dgm:pt modelId="{9EBD10F1-3F35-4728-8407-0DB2155B12A7}" type="sibTrans" cxnId="{EDDBB8EF-B78D-473A-8886-13C33475FBCA}">
      <dgm:prSet/>
      <dgm:spPr/>
      <dgm:t>
        <a:bodyPr/>
        <a:lstStyle/>
        <a:p>
          <a:endParaRPr lang="es-MX"/>
        </a:p>
      </dgm:t>
    </dgm:pt>
    <dgm:pt modelId="{FB2D5F2C-1D0C-40CB-ACA4-A73B9655ED55}">
      <dgm:prSet phldrT="[Texto]"/>
      <dgm:spPr/>
      <dgm:t>
        <a:bodyPr/>
        <a:lstStyle/>
        <a:p>
          <a:r>
            <a:rPr lang="es-MX" dirty="0" smtClean="0"/>
            <a:t>Seguridad</a:t>
          </a:r>
          <a:endParaRPr lang="es-MX" dirty="0"/>
        </a:p>
      </dgm:t>
    </dgm:pt>
    <dgm:pt modelId="{E8B46CFB-6986-44F3-BBE9-B593F20D94D9}" type="parTrans" cxnId="{E8BD9288-39DD-4CF1-9E8B-68B12CCB549B}">
      <dgm:prSet/>
      <dgm:spPr/>
      <dgm:t>
        <a:bodyPr/>
        <a:lstStyle/>
        <a:p>
          <a:endParaRPr lang="es-MX"/>
        </a:p>
      </dgm:t>
    </dgm:pt>
    <dgm:pt modelId="{35DA4564-B360-4D0F-B7CF-27FC1C1FC301}" type="sibTrans" cxnId="{E8BD9288-39DD-4CF1-9E8B-68B12CCB549B}">
      <dgm:prSet/>
      <dgm:spPr/>
      <dgm:t>
        <a:bodyPr/>
        <a:lstStyle/>
        <a:p>
          <a:endParaRPr lang="es-MX"/>
        </a:p>
      </dgm:t>
    </dgm:pt>
    <dgm:pt modelId="{736C2612-0B0D-437E-ACF1-AD1C611ADFD4}">
      <dgm:prSet phldrT="[Texto]"/>
      <dgm:spPr/>
      <dgm:t>
        <a:bodyPr/>
        <a:lstStyle/>
        <a:p>
          <a:r>
            <a:rPr lang="es-MX" dirty="0" smtClean="0"/>
            <a:t>Promoción </a:t>
          </a:r>
          <a:endParaRPr lang="es-MX" dirty="0"/>
        </a:p>
      </dgm:t>
    </dgm:pt>
    <dgm:pt modelId="{8D821283-07A6-4D4E-8473-A41026169999}" type="parTrans" cxnId="{E2CAC0E2-6672-4F3A-9463-B5FFE568DB09}">
      <dgm:prSet/>
      <dgm:spPr/>
      <dgm:t>
        <a:bodyPr/>
        <a:lstStyle/>
        <a:p>
          <a:endParaRPr lang="es-MX"/>
        </a:p>
      </dgm:t>
    </dgm:pt>
    <dgm:pt modelId="{A7B2CA1C-AAA3-4C1E-9E08-A6A9BA53DE95}" type="sibTrans" cxnId="{E2CAC0E2-6672-4F3A-9463-B5FFE568DB09}">
      <dgm:prSet/>
      <dgm:spPr/>
      <dgm:t>
        <a:bodyPr/>
        <a:lstStyle/>
        <a:p>
          <a:endParaRPr lang="es-MX"/>
        </a:p>
      </dgm:t>
    </dgm:pt>
    <dgm:pt modelId="{EE13292C-91E4-4A87-A251-6A8270546BCA}">
      <dgm:prSet phldrT="[Texto]"/>
      <dgm:spPr/>
      <dgm:t>
        <a:bodyPr/>
        <a:lstStyle/>
        <a:p>
          <a:r>
            <a:rPr lang="es-MX" dirty="0" smtClean="0"/>
            <a:t>Participación</a:t>
          </a:r>
          <a:endParaRPr lang="es-MX" dirty="0"/>
        </a:p>
      </dgm:t>
    </dgm:pt>
    <dgm:pt modelId="{31C69D6D-C12D-4B2F-ADF3-7F9E830EAD50}" type="parTrans" cxnId="{48B7A2A9-73CE-43CA-8FDB-EAB78D152C0E}">
      <dgm:prSet/>
      <dgm:spPr/>
    </dgm:pt>
    <dgm:pt modelId="{BD3A6931-6D50-43C6-B8C8-844DD6334638}" type="sibTrans" cxnId="{48B7A2A9-73CE-43CA-8FDB-EAB78D152C0E}">
      <dgm:prSet/>
      <dgm:spPr/>
    </dgm:pt>
    <dgm:pt modelId="{3545E715-22CC-45DD-B31F-0FA62C1841A8}">
      <dgm:prSet phldrT="[Texto]"/>
      <dgm:spPr/>
      <dgm:t>
        <a:bodyPr/>
        <a:lstStyle/>
        <a:p>
          <a:r>
            <a:rPr lang="es-MX" dirty="0" smtClean="0"/>
            <a:t>Satisfacción</a:t>
          </a:r>
          <a:endParaRPr lang="es-MX" dirty="0"/>
        </a:p>
      </dgm:t>
    </dgm:pt>
    <dgm:pt modelId="{4D26871F-D9AD-4B9F-ABEB-9094F26F2D1B}" type="parTrans" cxnId="{0B80DA56-6633-4B1A-8E5A-6AB1FD2ACB76}">
      <dgm:prSet/>
      <dgm:spPr/>
    </dgm:pt>
    <dgm:pt modelId="{BABE24DD-8C06-4D7E-960C-AABB4B9C0CA1}" type="sibTrans" cxnId="{0B80DA56-6633-4B1A-8E5A-6AB1FD2ACB76}">
      <dgm:prSet/>
      <dgm:spPr/>
    </dgm:pt>
    <dgm:pt modelId="{E8AF5C52-55D9-4FAC-8134-C7AC21418D9B}" type="pres">
      <dgm:prSet presAssocID="{4FDBA42C-AA24-4579-92C6-A012BC099436}" presName="linearFlow" presStyleCnt="0">
        <dgm:presLayoutVars>
          <dgm:dir/>
          <dgm:animLvl val="lvl"/>
          <dgm:resizeHandles val="exact"/>
        </dgm:presLayoutVars>
      </dgm:prSet>
      <dgm:spPr/>
    </dgm:pt>
    <dgm:pt modelId="{FBA02D08-11C3-46E1-8F16-BD9224002F5E}" type="pres">
      <dgm:prSet presAssocID="{4CD236FB-0B60-442E-B587-D2520EDDCA34}" presName="composite" presStyleCnt="0"/>
      <dgm:spPr/>
    </dgm:pt>
    <dgm:pt modelId="{9C976ADA-DC5E-4D95-A526-6A9F4663820B}" type="pres">
      <dgm:prSet presAssocID="{4CD236FB-0B60-442E-B587-D2520EDDCA34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7674E532-5794-4F56-A080-C46E5D74735F}" type="pres">
      <dgm:prSet presAssocID="{4CD236FB-0B60-442E-B587-D2520EDDCA34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CF6514B-6A61-4C57-8694-B5B60A73B0B2}" type="pres">
      <dgm:prSet presAssocID="{F17CB379-B7F7-4DA5-9966-7237D75EEC7E}" presName="sp" presStyleCnt="0"/>
      <dgm:spPr/>
    </dgm:pt>
    <dgm:pt modelId="{518C93C6-1E03-4753-B07A-13EE842DAEC1}" type="pres">
      <dgm:prSet presAssocID="{EF7CD90C-D70B-4247-8734-20920CEC2369}" presName="composite" presStyleCnt="0"/>
      <dgm:spPr/>
    </dgm:pt>
    <dgm:pt modelId="{6151EE1A-237B-44D6-B3AC-C0E3F47DCD99}" type="pres">
      <dgm:prSet presAssocID="{EF7CD90C-D70B-4247-8734-20920CEC2369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A0C165A-0DB5-4871-8EFA-2E2C909C3480}" type="pres">
      <dgm:prSet presAssocID="{EF7CD90C-D70B-4247-8734-20920CEC2369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4C620F5-1516-405D-B688-0E6A8FEC03FE}" type="pres">
      <dgm:prSet presAssocID="{590D4486-0B7B-4DC9-A461-4F49C85833B1}" presName="sp" presStyleCnt="0"/>
      <dgm:spPr/>
    </dgm:pt>
    <dgm:pt modelId="{B8E10E31-7C0A-494E-8870-A06ADC9918CA}" type="pres">
      <dgm:prSet presAssocID="{DFC5533A-9BCF-4041-8996-54EB3D15EBC3}" presName="composite" presStyleCnt="0"/>
      <dgm:spPr/>
    </dgm:pt>
    <dgm:pt modelId="{7BA84D60-0008-408A-A263-4558DC4D3DE3}" type="pres">
      <dgm:prSet presAssocID="{DFC5533A-9BCF-4041-8996-54EB3D15EBC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A9B787E-3AFA-42D0-B3A5-8FF2951675A9}" type="pres">
      <dgm:prSet presAssocID="{DFC5533A-9BCF-4041-8996-54EB3D15EBC3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F81855B-75A3-4A44-A470-0D5D15C4C8A0}" type="pres">
      <dgm:prSet presAssocID="{1602EAC1-673C-484C-96FB-5ED50CFC8296}" presName="sp" presStyleCnt="0"/>
      <dgm:spPr/>
    </dgm:pt>
    <dgm:pt modelId="{B3410FD8-E4A3-4B0D-B83F-6095B66E50BB}" type="pres">
      <dgm:prSet presAssocID="{ACB29AEA-BF84-4A71-9EBF-B79FCED5AD6D}" presName="composite" presStyleCnt="0"/>
      <dgm:spPr/>
    </dgm:pt>
    <dgm:pt modelId="{F1F59750-B466-49F9-AC2B-9ABDC423B440}" type="pres">
      <dgm:prSet presAssocID="{ACB29AEA-BF84-4A71-9EBF-B79FCED5AD6D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6F19DB6-FC60-4D2E-89EB-AB42DED49F21}" type="pres">
      <dgm:prSet presAssocID="{ACB29AEA-BF84-4A71-9EBF-B79FCED5AD6D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FD96FAE-BF43-4274-83E2-0D488735DDC3}" type="presOf" srcId="{4FDBA42C-AA24-4579-92C6-A012BC099436}" destId="{E8AF5C52-55D9-4FAC-8134-C7AC21418D9B}" srcOrd="0" destOrd="0" presId="urn:microsoft.com/office/officeart/2005/8/layout/chevron2"/>
    <dgm:cxn modelId="{D9853B26-737A-4007-9914-D77C76FEAF54}" type="presOf" srcId="{FB4EAB79-2618-4AF5-9858-19ADA277B5DF}" destId="{7674E532-5794-4F56-A080-C46E5D74735F}" srcOrd="0" destOrd="2" presId="urn:microsoft.com/office/officeart/2005/8/layout/chevron2"/>
    <dgm:cxn modelId="{880AE062-2A1D-40B8-8EC4-92C90FF0F516}" srcId="{4CD236FB-0B60-442E-B587-D2520EDDCA34}" destId="{329A3701-D9C3-406A-B333-582CB40D3B02}" srcOrd="1" destOrd="0" parTransId="{1B8454AF-740E-4B5A-B3EE-424E307EBF23}" sibTransId="{5272DFF8-4C60-478D-82BA-A50630A2011E}"/>
    <dgm:cxn modelId="{F623F059-33EB-4EFF-9E6C-8B0C6471F5BE}" srcId="{4FDBA42C-AA24-4579-92C6-A012BC099436}" destId="{DFC5533A-9BCF-4041-8996-54EB3D15EBC3}" srcOrd="2" destOrd="0" parTransId="{80E5265A-6999-46DF-90CE-AFB1E6ED36F6}" sibTransId="{1602EAC1-673C-484C-96FB-5ED50CFC8296}"/>
    <dgm:cxn modelId="{02A1B2B6-B4D8-431B-90F3-93E95E38CCF1}" type="presOf" srcId="{3545E715-22CC-45DD-B31F-0FA62C1841A8}" destId="{86F19DB6-FC60-4D2E-89EB-AB42DED49F21}" srcOrd="0" destOrd="3" presId="urn:microsoft.com/office/officeart/2005/8/layout/chevron2"/>
    <dgm:cxn modelId="{424FA009-D720-4426-9C75-F7346CC1C69A}" srcId="{DFC5533A-9BCF-4041-8996-54EB3D15EBC3}" destId="{A17E7659-AAAA-472F-AF91-231EBB5C52B7}" srcOrd="0" destOrd="0" parTransId="{75144D5C-2988-40E3-BE2E-D4CFA09D1735}" sibTransId="{3F0205AC-647B-472D-8C75-A4ADE57F41D9}"/>
    <dgm:cxn modelId="{48B7A2A9-73CE-43CA-8FDB-EAB78D152C0E}" srcId="{ACB29AEA-BF84-4A71-9EBF-B79FCED5AD6D}" destId="{EE13292C-91E4-4A87-A251-6A8270546BCA}" srcOrd="2" destOrd="0" parTransId="{31C69D6D-C12D-4B2F-ADF3-7F9E830EAD50}" sibTransId="{BD3A6931-6D50-43C6-B8C8-844DD6334638}"/>
    <dgm:cxn modelId="{61630D02-3D8E-4E53-B948-62553A2B08DF}" type="presOf" srcId="{EF7CD90C-D70B-4247-8734-20920CEC2369}" destId="{6151EE1A-237B-44D6-B3AC-C0E3F47DCD99}" srcOrd="0" destOrd="0" presId="urn:microsoft.com/office/officeart/2005/8/layout/chevron2"/>
    <dgm:cxn modelId="{B83ABE17-8728-4E8D-AA5E-B4EF19C72231}" type="presOf" srcId="{FB2D5F2C-1D0C-40CB-ACA4-A73B9655ED55}" destId="{86F19DB6-FC60-4D2E-89EB-AB42DED49F21}" srcOrd="0" destOrd="0" presId="urn:microsoft.com/office/officeart/2005/8/layout/chevron2"/>
    <dgm:cxn modelId="{7C0B35B9-D7AC-4AD6-99F8-421284ED2D33}" srcId="{4CD236FB-0B60-442E-B587-D2520EDDCA34}" destId="{F6718CC1-9687-4D9D-8B50-BD0C7D205390}" srcOrd="3" destOrd="0" parTransId="{C1686AD2-10E2-4F55-B861-B1B0F89CCD99}" sibTransId="{284337A5-CC2E-4794-8AAE-849DAB42A7A3}"/>
    <dgm:cxn modelId="{5B3124AE-56EB-4C1B-9ED1-A678FEAA2C91}" type="presOf" srcId="{F6718CC1-9687-4D9D-8B50-BD0C7D205390}" destId="{7674E532-5794-4F56-A080-C46E5D74735F}" srcOrd="0" destOrd="3" presId="urn:microsoft.com/office/officeart/2005/8/layout/chevron2"/>
    <dgm:cxn modelId="{F295B7D6-99B5-4B38-9A3E-DCE09F649818}" type="presOf" srcId="{107D36A7-71DD-49B6-B7E0-9E2524E185DD}" destId="{2A0C165A-0DB5-4871-8EFA-2E2C909C3480}" srcOrd="0" destOrd="1" presId="urn:microsoft.com/office/officeart/2005/8/layout/chevron2"/>
    <dgm:cxn modelId="{1E907C89-3F44-45FC-BFE5-239739534837}" type="presOf" srcId="{EE13292C-91E4-4A87-A251-6A8270546BCA}" destId="{86F19DB6-FC60-4D2E-89EB-AB42DED49F21}" srcOrd="0" destOrd="2" presId="urn:microsoft.com/office/officeart/2005/8/layout/chevron2"/>
    <dgm:cxn modelId="{6287D35A-110A-4BB1-954E-C55DA6BDDABD}" srcId="{EF7CD90C-D70B-4247-8734-20920CEC2369}" destId="{107D36A7-71DD-49B6-B7E0-9E2524E185DD}" srcOrd="1" destOrd="0" parTransId="{4A838ACC-A16E-4454-81EE-749998C0150A}" sibTransId="{FD874B29-1258-4126-BC68-3615C7EAD351}"/>
    <dgm:cxn modelId="{0A99D23E-EE09-4B77-A20C-FECB2B15CF62}" srcId="{4CD236FB-0B60-442E-B587-D2520EDDCA34}" destId="{FB4EAB79-2618-4AF5-9858-19ADA277B5DF}" srcOrd="2" destOrd="0" parTransId="{38F11926-60C8-425E-A644-B44CB1260427}" sibTransId="{C5521652-404B-4413-B31B-A54CFFFB74C3}"/>
    <dgm:cxn modelId="{E2CAC0E2-6672-4F3A-9463-B5FFE568DB09}" srcId="{ACB29AEA-BF84-4A71-9EBF-B79FCED5AD6D}" destId="{736C2612-0B0D-437E-ACF1-AD1C611ADFD4}" srcOrd="1" destOrd="0" parTransId="{8D821283-07A6-4D4E-8473-A41026169999}" sibTransId="{A7B2CA1C-AAA3-4C1E-9E08-A6A9BA53DE95}"/>
    <dgm:cxn modelId="{26AF89EF-1482-4AE6-8F39-048B599C9EA9}" type="presOf" srcId="{86E607FF-E477-498F-9C0F-EACF13B3B796}" destId="{5A9B787E-3AFA-42D0-B3A5-8FF2951675A9}" srcOrd="0" destOrd="1" presId="urn:microsoft.com/office/officeart/2005/8/layout/chevron2"/>
    <dgm:cxn modelId="{65BC374F-EBB6-40E2-AAAC-83B879524387}" type="presOf" srcId="{ACB29AEA-BF84-4A71-9EBF-B79FCED5AD6D}" destId="{F1F59750-B466-49F9-AC2B-9ABDC423B440}" srcOrd="0" destOrd="0" presId="urn:microsoft.com/office/officeart/2005/8/layout/chevron2"/>
    <dgm:cxn modelId="{61B17288-36F7-4023-9850-D1B9169EA0AA}" srcId="{4FDBA42C-AA24-4579-92C6-A012BC099436}" destId="{4CD236FB-0B60-442E-B587-D2520EDDCA34}" srcOrd="0" destOrd="0" parTransId="{CD72F6CD-1F3E-40BA-96A3-8BA065262AF7}" sibTransId="{F17CB379-B7F7-4DA5-9966-7237D75EEC7E}"/>
    <dgm:cxn modelId="{248EEA42-B713-4871-8D22-13975B80F5E3}" type="presOf" srcId="{3D718D72-AD23-4CAF-A218-607689086E14}" destId="{7674E532-5794-4F56-A080-C46E5D74735F}" srcOrd="0" destOrd="0" presId="urn:microsoft.com/office/officeart/2005/8/layout/chevron2"/>
    <dgm:cxn modelId="{81E411CE-D70D-4C96-AA56-6B21A14884E1}" srcId="{4FDBA42C-AA24-4579-92C6-A012BC099436}" destId="{EF7CD90C-D70B-4247-8734-20920CEC2369}" srcOrd="1" destOrd="0" parTransId="{7C03002B-98F2-4F0E-88DC-B5257A3EBB54}" sibTransId="{590D4486-0B7B-4DC9-A461-4F49C85833B1}"/>
    <dgm:cxn modelId="{5A3C8006-6B74-474D-A758-44C8F996C5B3}" type="presOf" srcId="{4ABC96EB-1F70-47F1-A89F-E800FF8E3033}" destId="{2A0C165A-0DB5-4871-8EFA-2E2C909C3480}" srcOrd="0" destOrd="0" presId="urn:microsoft.com/office/officeart/2005/8/layout/chevron2"/>
    <dgm:cxn modelId="{0B80DA56-6633-4B1A-8E5A-6AB1FD2ACB76}" srcId="{ACB29AEA-BF84-4A71-9EBF-B79FCED5AD6D}" destId="{3545E715-22CC-45DD-B31F-0FA62C1841A8}" srcOrd="3" destOrd="0" parTransId="{4D26871F-D9AD-4B9F-ABEB-9094F26F2D1B}" sibTransId="{BABE24DD-8C06-4D7E-960C-AABB4B9C0CA1}"/>
    <dgm:cxn modelId="{E8A71D77-68ED-464A-ADDA-0BEE031E9283}" type="presOf" srcId="{A17E7659-AAAA-472F-AF91-231EBB5C52B7}" destId="{5A9B787E-3AFA-42D0-B3A5-8FF2951675A9}" srcOrd="0" destOrd="0" presId="urn:microsoft.com/office/officeart/2005/8/layout/chevron2"/>
    <dgm:cxn modelId="{1016A11F-D461-4390-A84A-9C0C542412F1}" type="presOf" srcId="{329A3701-D9C3-406A-B333-582CB40D3B02}" destId="{7674E532-5794-4F56-A080-C46E5D74735F}" srcOrd="0" destOrd="1" presId="urn:microsoft.com/office/officeart/2005/8/layout/chevron2"/>
    <dgm:cxn modelId="{EDDBB8EF-B78D-473A-8886-13C33475FBCA}" srcId="{4FDBA42C-AA24-4579-92C6-A012BC099436}" destId="{ACB29AEA-BF84-4A71-9EBF-B79FCED5AD6D}" srcOrd="3" destOrd="0" parTransId="{0C9B38F2-7031-4EC1-B16D-7866113D6878}" sibTransId="{9EBD10F1-3F35-4728-8407-0DB2155B12A7}"/>
    <dgm:cxn modelId="{176F1F05-FFA7-46FE-9D26-EB5E353E395D}" srcId="{DFC5533A-9BCF-4041-8996-54EB3D15EBC3}" destId="{86E607FF-E477-498F-9C0F-EACF13B3B796}" srcOrd="1" destOrd="0" parTransId="{57188D44-F971-44BF-891C-9A31938747C5}" sibTransId="{A1C516CE-A772-4281-9266-1034C53A5CF1}"/>
    <dgm:cxn modelId="{E660594E-88B9-40D9-B681-057934E36F40}" srcId="{EF7CD90C-D70B-4247-8734-20920CEC2369}" destId="{4ABC96EB-1F70-47F1-A89F-E800FF8E3033}" srcOrd="0" destOrd="0" parTransId="{CD87E878-586B-4973-A70A-21ED73AA87EE}" sibTransId="{B1133AB5-C144-4CD3-A53E-B129A81C4F45}"/>
    <dgm:cxn modelId="{E8BD9288-39DD-4CF1-9E8B-68B12CCB549B}" srcId="{ACB29AEA-BF84-4A71-9EBF-B79FCED5AD6D}" destId="{FB2D5F2C-1D0C-40CB-ACA4-A73B9655ED55}" srcOrd="0" destOrd="0" parTransId="{E8B46CFB-6986-44F3-BBE9-B593F20D94D9}" sibTransId="{35DA4564-B360-4D0F-B7CF-27FC1C1FC301}"/>
    <dgm:cxn modelId="{0A90EA4F-F448-4B3F-B776-495225047B2A}" type="presOf" srcId="{736C2612-0B0D-437E-ACF1-AD1C611ADFD4}" destId="{86F19DB6-FC60-4D2E-89EB-AB42DED49F21}" srcOrd="0" destOrd="1" presId="urn:microsoft.com/office/officeart/2005/8/layout/chevron2"/>
    <dgm:cxn modelId="{534810F1-CA7C-4776-9450-888C23AEE703}" type="presOf" srcId="{4CD236FB-0B60-442E-B587-D2520EDDCA34}" destId="{9C976ADA-DC5E-4D95-A526-6A9F4663820B}" srcOrd="0" destOrd="0" presId="urn:microsoft.com/office/officeart/2005/8/layout/chevron2"/>
    <dgm:cxn modelId="{295D7D65-6C29-4523-8A3B-E6051F6E723E}" srcId="{4CD236FB-0B60-442E-B587-D2520EDDCA34}" destId="{3D718D72-AD23-4CAF-A218-607689086E14}" srcOrd="0" destOrd="0" parTransId="{D2DC170A-355A-4AC8-AF17-C89604A2B049}" sibTransId="{4A8B191A-2428-4285-ACA4-AF3A3ED2AAD9}"/>
    <dgm:cxn modelId="{982C42F3-8AC3-4003-81ED-3B39F4C23D61}" type="presOf" srcId="{DFC5533A-9BCF-4041-8996-54EB3D15EBC3}" destId="{7BA84D60-0008-408A-A263-4558DC4D3DE3}" srcOrd="0" destOrd="0" presId="urn:microsoft.com/office/officeart/2005/8/layout/chevron2"/>
    <dgm:cxn modelId="{9D307551-ED81-42D4-93FA-3D35FEF1D417}" type="presParOf" srcId="{E8AF5C52-55D9-4FAC-8134-C7AC21418D9B}" destId="{FBA02D08-11C3-46E1-8F16-BD9224002F5E}" srcOrd="0" destOrd="0" presId="urn:microsoft.com/office/officeart/2005/8/layout/chevron2"/>
    <dgm:cxn modelId="{5F79ACE8-8A69-4FDF-91A5-AC6C61AACF08}" type="presParOf" srcId="{FBA02D08-11C3-46E1-8F16-BD9224002F5E}" destId="{9C976ADA-DC5E-4D95-A526-6A9F4663820B}" srcOrd="0" destOrd="0" presId="urn:microsoft.com/office/officeart/2005/8/layout/chevron2"/>
    <dgm:cxn modelId="{1E53A2BC-A6C0-401D-8E30-C2F48FB019AC}" type="presParOf" srcId="{FBA02D08-11C3-46E1-8F16-BD9224002F5E}" destId="{7674E532-5794-4F56-A080-C46E5D74735F}" srcOrd="1" destOrd="0" presId="urn:microsoft.com/office/officeart/2005/8/layout/chevron2"/>
    <dgm:cxn modelId="{D54EE80B-FCB9-4BB7-89D8-394495FD6D63}" type="presParOf" srcId="{E8AF5C52-55D9-4FAC-8134-C7AC21418D9B}" destId="{8CF6514B-6A61-4C57-8694-B5B60A73B0B2}" srcOrd="1" destOrd="0" presId="urn:microsoft.com/office/officeart/2005/8/layout/chevron2"/>
    <dgm:cxn modelId="{6A45683D-B63C-4F62-B1CA-B82E2C8C9258}" type="presParOf" srcId="{E8AF5C52-55D9-4FAC-8134-C7AC21418D9B}" destId="{518C93C6-1E03-4753-B07A-13EE842DAEC1}" srcOrd="2" destOrd="0" presId="urn:microsoft.com/office/officeart/2005/8/layout/chevron2"/>
    <dgm:cxn modelId="{E933E96A-3AC3-47A2-AC33-EE6CBB970EF3}" type="presParOf" srcId="{518C93C6-1E03-4753-B07A-13EE842DAEC1}" destId="{6151EE1A-237B-44D6-B3AC-C0E3F47DCD99}" srcOrd="0" destOrd="0" presId="urn:microsoft.com/office/officeart/2005/8/layout/chevron2"/>
    <dgm:cxn modelId="{75344639-7B77-46C1-9D6B-9183868DFDBA}" type="presParOf" srcId="{518C93C6-1E03-4753-B07A-13EE842DAEC1}" destId="{2A0C165A-0DB5-4871-8EFA-2E2C909C3480}" srcOrd="1" destOrd="0" presId="urn:microsoft.com/office/officeart/2005/8/layout/chevron2"/>
    <dgm:cxn modelId="{E4C9A485-813E-4554-B502-46E4161A199E}" type="presParOf" srcId="{E8AF5C52-55D9-4FAC-8134-C7AC21418D9B}" destId="{94C620F5-1516-405D-B688-0E6A8FEC03FE}" srcOrd="3" destOrd="0" presId="urn:microsoft.com/office/officeart/2005/8/layout/chevron2"/>
    <dgm:cxn modelId="{3D981552-720C-457A-8EB2-A18B9FF1D4B6}" type="presParOf" srcId="{E8AF5C52-55D9-4FAC-8134-C7AC21418D9B}" destId="{B8E10E31-7C0A-494E-8870-A06ADC9918CA}" srcOrd="4" destOrd="0" presId="urn:microsoft.com/office/officeart/2005/8/layout/chevron2"/>
    <dgm:cxn modelId="{AF2CD8BF-BB77-45BC-8534-3E3C049C84B9}" type="presParOf" srcId="{B8E10E31-7C0A-494E-8870-A06ADC9918CA}" destId="{7BA84D60-0008-408A-A263-4558DC4D3DE3}" srcOrd="0" destOrd="0" presId="urn:microsoft.com/office/officeart/2005/8/layout/chevron2"/>
    <dgm:cxn modelId="{8451321E-8CE2-449E-AF25-45E34884E0D7}" type="presParOf" srcId="{B8E10E31-7C0A-494E-8870-A06ADC9918CA}" destId="{5A9B787E-3AFA-42D0-B3A5-8FF2951675A9}" srcOrd="1" destOrd="0" presId="urn:microsoft.com/office/officeart/2005/8/layout/chevron2"/>
    <dgm:cxn modelId="{A171A0FB-0499-487E-B0F0-D711EA737405}" type="presParOf" srcId="{E8AF5C52-55D9-4FAC-8134-C7AC21418D9B}" destId="{7F81855B-75A3-4A44-A470-0D5D15C4C8A0}" srcOrd="5" destOrd="0" presId="urn:microsoft.com/office/officeart/2005/8/layout/chevron2"/>
    <dgm:cxn modelId="{C3038CE2-D10A-4E58-A85A-78CB397B8848}" type="presParOf" srcId="{E8AF5C52-55D9-4FAC-8134-C7AC21418D9B}" destId="{B3410FD8-E4A3-4B0D-B83F-6095B66E50BB}" srcOrd="6" destOrd="0" presId="urn:microsoft.com/office/officeart/2005/8/layout/chevron2"/>
    <dgm:cxn modelId="{550A727D-C622-453E-B3E8-A1D1B72D2E3C}" type="presParOf" srcId="{B3410FD8-E4A3-4B0D-B83F-6095B66E50BB}" destId="{F1F59750-B466-49F9-AC2B-9ABDC423B440}" srcOrd="0" destOrd="0" presId="urn:microsoft.com/office/officeart/2005/8/layout/chevron2"/>
    <dgm:cxn modelId="{37A982C6-29DC-41A7-A7D2-83BB989D4555}" type="presParOf" srcId="{B3410FD8-E4A3-4B0D-B83F-6095B66E50BB}" destId="{86F19DB6-FC60-4D2E-89EB-AB42DED49F2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F2ADBF-4A23-49E5-8EF3-5F47C4B72240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126E418A-A0A7-4BC2-BDD8-87144E5CEFAD}">
      <dgm:prSet phldrT="[Texto]"/>
      <dgm:spPr/>
      <dgm:t>
        <a:bodyPr/>
        <a:lstStyle/>
        <a:p>
          <a:r>
            <a:rPr lang="es-MX" dirty="0" smtClean="0"/>
            <a:t>Misión</a:t>
          </a:r>
          <a:endParaRPr lang="es-MX" dirty="0"/>
        </a:p>
      </dgm:t>
    </dgm:pt>
    <dgm:pt modelId="{B25787B3-713D-4CC7-BB11-A1AC70374AE8}" type="parTrans" cxnId="{BA40AFB8-B514-4ACF-8BCA-A489DFB421D3}">
      <dgm:prSet/>
      <dgm:spPr/>
      <dgm:t>
        <a:bodyPr/>
        <a:lstStyle/>
        <a:p>
          <a:endParaRPr lang="es-MX"/>
        </a:p>
      </dgm:t>
    </dgm:pt>
    <dgm:pt modelId="{3BC21747-917E-47B7-8278-78AABE61E668}" type="sibTrans" cxnId="{BA40AFB8-B514-4ACF-8BCA-A489DFB421D3}">
      <dgm:prSet/>
      <dgm:spPr/>
      <dgm:t>
        <a:bodyPr/>
        <a:lstStyle/>
        <a:p>
          <a:endParaRPr lang="es-MX"/>
        </a:p>
      </dgm:t>
    </dgm:pt>
    <dgm:pt modelId="{5A5DC3B2-3BEE-4372-AFC1-36CF8D0E2C1F}">
      <dgm:prSet phldrT="[Texto]"/>
      <dgm:spPr/>
      <dgm:t>
        <a:bodyPr/>
        <a:lstStyle/>
        <a:p>
          <a:r>
            <a:rPr lang="es-MX" dirty="0" smtClean="0"/>
            <a:t>Historia y Evolución </a:t>
          </a:r>
          <a:endParaRPr lang="es-MX" dirty="0"/>
        </a:p>
      </dgm:t>
    </dgm:pt>
    <dgm:pt modelId="{9F7A3499-0785-487F-AF26-8780602B2A49}" type="parTrans" cxnId="{BA3744F9-F37E-42F3-9C45-795DFA18F18C}">
      <dgm:prSet/>
      <dgm:spPr/>
      <dgm:t>
        <a:bodyPr/>
        <a:lstStyle/>
        <a:p>
          <a:endParaRPr lang="es-MX"/>
        </a:p>
      </dgm:t>
    </dgm:pt>
    <dgm:pt modelId="{B58B6E73-85B5-4260-8732-18327E84DDD3}" type="sibTrans" cxnId="{BA3744F9-F37E-42F3-9C45-795DFA18F18C}">
      <dgm:prSet/>
      <dgm:spPr/>
      <dgm:t>
        <a:bodyPr/>
        <a:lstStyle/>
        <a:p>
          <a:endParaRPr lang="es-MX"/>
        </a:p>
      </dgm:t>
    </dgm:pt>
    <dgm:pt modelId="{398B7E03-0735-4530-B2CF-A12D7AE62705}">
      <dgm:prSet phldrT="[Texto]"/>
      <dgm:spPr/>
      <dgm:t>
        <a:bodyPr/>
        <a:lstStyle/>
        <a:p>
          <a:r>
            <a:rPr lang="es-MX" dirty="0" smtClean="0"/>
            <a:t>Contexto Sectorial</a:t>
          </a:r>
          <a:endParaRPr lang="es-MX" dirty="0"/>
        </a:p>
      </dgm:t>
    </dgm:pt>
    <dgm:pt modelId="{AEA976AC-7CD2-4FBB-B2E9-B8DBB5332540}" type="parTrans" cxnId="{2561A78A-7601-4FE0-B52E-FEE4D1E72553}">
      <dgm:prSet/>
      <dgm:spPr/>
      <dgm:t>
        <a:bodyPr/>
        <a:lstStyle/>
        <a:p>
          <a:endParaRPr lang="es-MX"/>
        </a:p>
      </dgm:t>
    </dgm:pt>
    <dgm:pt modelId="{41D3C565-1D59-47B2-A61A-E841EE5FEF5A}" type="sibTrans" cxnId="{2561A78A-7601-4FE0-B52E-FEE4D1E72553}">
      <dgm:prSet/>
      <dgm:spPr/>
      <dgm:t>
        <a:bodyPr/>
        <a:lstStyle/>
        <a:p>
          <a:endParaRPr lang="es-MX"/>
        </a:p>
      </dgm:t>
    </dgm:pt>
    <dgm:pt modelId="{FC7CEB8D-43D1-4CE5-BD7A-FE1E2495A6D1}">
      <dgm:prSet phldrT="[Texto]"/>
      <dgm:spPr/>
      <dgm:t>
        <a:bodyPr/>
        <a:lstStyle/>
        <a:p>
          <a:r>
            <a:rPr lang="es-MX" dirty="0" smtClean="0"/>
            <a:t>Orientación Estratégica de la Empresa </a:t>
          </a:r>
          <a:endParaRPr lang="es-MX" dirty="0"/>
        </a:p>
      </dgm:t>
    </dgm:pt>
    <dgm:pt modelId="{F3AED948-7AF0-4DDB-84E0-7D32CE3B1278}" type="parTrans" cxnId="{709C2AED-CA40-499F-B2CA-9431975ED121}">
      <dgm:prSet/>
      <dgm:spPr/>
      <dgm:t>
        <a:bodyPr/>
        <a:lstStyle/>
        <a:p>
          <a:endParaRPr lang="es-MX"/>
        </a:p>
      </dgm:t>
    </dgm:pt>
    <dgm:pt modelId="{D3888313-C386-48B8-BF60-0015778C9CDC}" type="sibTrans" cxnId="{709C2AED-CA40-499F-B2CA-9431975ED121}">
      <dgm:prSet/>
      <dgm:spPr/>
      <dgm:t>
        <a:bodyPr/>
        <a:lstStyle/>
        <a:p>
          <a:endParaRPr lang="es-MX"/>
        </a:p>
      </dgm:t>
    </dgm:pt>
    <dgm:pt modelId="{8C5B26CB-3663-4EA5-8338-68FA4A36D736}">
      <dgm:prSet phldrT="[Texto]"/>
      <dgm:spPr/>
      <dgm:t>
        <a:bodyPr/>
        <a:lstStyle/>
        <a:p>
          <a:r>
            <a:rPr lang="es-MX" dirty="0" smtClean="0"/>
            <a:t>Políticas Corporativas </a:t>
          </a:r>
          <a:endParaRPr lang="es-MX" dirty="0"/>
        </a:p>
      </dgm:t>
    </dgm:pt>
    <dgm:pt modelId="{72A260EB-8B32-4339-835D-01A7E721FD7F}" type="parTrans" cxnId="{89AF9404-2D2B-4F38-BD92-6061022B0F21}">
      <dgm:prSet/>
      <dgm:spPr/>
      <dgm:t>
        <a:bodyPr/>
        <a:lstStyle/>
        <a:p>
          <a:endParaRPr lang="es-MX"/>
        </a:p>
      </dgm:t>
    </dgm:pt>
    <dgm:pt modelId="{3B5EB4FC-4BE8-4B67-AFC7-6EC044FDDD20}" type="sibTrans" cxnId="{89AF9404-2D2B-4F38-BD92-6061022B0F21}">
      <dgm:prSet/>
      <dgm:spPr/>
      <dgm:t>
        <a:bodyPr/>
        <a:lstStyle/>
        <a:p>
          <a:endParaRPr lang="es-MX"/>
        </a:p>
      </dgm:t>
    </dgm:pt>
    <dgm:pt modelId="{B264E266-4718-47E1-BB74-76925AF65F14}">
      <dgm:prSet phldrT="[Texto]"/>
      <dgm:spPr/>
      <dgm:t>
        <a:bodyPr/>
        <a:lstStyle/>
        <a:p>
          <a:r>
            <a:rPr lang="es-MX" dirty="0" smtClean="0"/>
            <a:t>Estrategia Directiva</a:t>
          </a:r>
          <a:endParaRPr lang="es-MX" dirty="0"/>
        </a:p>
      </dgm:t>
    </dgm:pt>
    <dgm:pt modelId="{E7803A87-314F-4B38-B289-AFF445A2292E}" type="parTrans" cxnId="{AD9AD75A-3ED2-4618-85C7-21CB86899FC4}">
      <dgm:prSet/>
      <dgm:spPr/>
      <dgm:t>
        <a:bodyPr/>
        <a:lstStyle/>
        <a:p>
          <a:endParaRPr lang="es-MX"/>
        </a:p>
      </dgm:t>
    </dgm:pt>
    <dgm:pt modelId="{0DC72CA0-60DA-41E5-BF24-175D06D9EA6E}" type="sibTrans" cxnId="{AD9AD75A-3ED2-4618-85C7-21CB86899FC4}">
      <dgm:prSet/>
      <dgm:spPr/>
      <dgm:t>
        <a:bodyPr/>
        <a:lstStyle/>
        <a:p>
          <a:endParaRPr lang="es-MX"/>
        </a:p>
      </dgm:t>
    </dgm:pt>
    <dgm:pt modelId="{1150D086-6D3E-4D36-9584-923FF033F98E}">
      <dgm:prSet phldrT="[Texto]"/>
      <dgm:spPr/>
      <dgm:t>
        <a:bodyPr/>
        <a:lstStyle/>
        <a:p>
          <a:r>
            <a:rPr lang="es-MX" dirty="0" smtClean="0"/>
            <a:t>Competitividad</a:t>
          </a:r>
          <a:endParaRPr lang="es-MX" dirty="0"/>
        </a:p>
      </dgm:t>
    </dgm:pt>
    <dgm:pt modelId="{3FC94644-1A29-4B32-B526-1AB2D535088B}" type="parTrans" cxnId="{AFE217B4-3E47-44AE-95E8-F262D9EDBA5B}">
      <dgm:prSet/>
      <dgm:spPr/>
      <dgm:t>
        <a:bodyPr/>
        <a:lstStyle/>
        <a:p>
          <a:endParaRPr lang="es-MX"/>
        </a:p>
      </dgm:t>
    </dgm:pt>
    <dgm:pt modelId="{9000D830-A024-4361-8D93-13EC2F7F85FE}" type="sibTrans" cxnId="{AFE217B4-3E47-44AE-95E8-F262D9EDBA5B}">
      <dgm:prSet/>
      <dgm:spPr/>
      <dgm:t>
        <a:bodyPr/>
        <a:lstStyle/>
        <a:p>
          <a:endParaRPr lang="es-MX"/>
        </a:p>
      </dgm:t>
    </dgm:pt>
    <dgm:pt modelId="{6D799053-BFF2-4FA5-A285-079F0DD865BE}" type="pres">
      <dgm:prSet presAssocID="{9FF2ADBF-4A23-49E5-8EF3-5F47C4B72240}" presName="Name0" presStyleCnt="0">
        <dgm:presLayoutVars>
          <dgm:dir/>
          <dgm:resizeHandles/>
        </dgm:presLayoutVars>
      </dgm:prSet>
      <dgm:spPr/>
    </dgm:pt>
    <dgm:pt modelId="{3B894799-C48C-4411-8F45-E0C7FB8DD129}" type="pres">
      <dgm:prSet presAssocID="{126E418A-A0A7-4BC2-BDD8-87144E5CEFAD}" presName="compNode" presStyleCnt="0"/>
      <dgm:spPr/>
    </dgm:pt>
    <dgm:pt modelId="{2984F86D-84EB-484A-B26F-B6FEDA45DF54}" type="pres">
      <dgm:prSet presAssocID="{126E418A-A0A7-4BC2-BDD8-87144E5CEFAD}" presName="dummyConnPt" presStyleCnt="0"/>
      <dgm:spPr/>
    </dgm:pt>
    <dgm:pt modelId="{EA3FDD85-9566-4FC4-8595-E7E909C8FD7C}" type="pres">
      <dgm:prSet presAssocID="{126E418A-A0A7-4BC2-BDD8-87144E5CEFAD}" presName="node" presStyleLbl="node1" presStyleIdx="0" presStyleCnt="7">
        <dgm:presLayoutVars>
          <dgm:bulletEnabled val="1"/>
        </dgm:presLayoutVars>
      </dgm:prSet>
      <dgm:spPr/>
    </dgm:pt>
    <dgm:pt modelId="{BDC9A2D8-F058-45F9-AA43-24EFE3980D2D}" type="pres">
      <dgm:prSet presAssocID="{3BC21747-917E-47B7-8278-78AABE61E668}" presName="sibTrans" presStyleLbl="bgSibTrans2D1" presStyleIdx="0" presStyleCnt="6"/>
      <dgm:spPr/>
    </dgm:pt>
    <dgm:pt modelId="{E8207AC4-4262-4AC5-8833-F2D62C0F980A}" type="pres">
      <dgm:prSet presAssocID="{5A5DC3B2-3BEE-4372-AFC1-36CF8D0E2C1F}" presName="compNode" presStyleCnt="0"/>
      <dgm:spPr/>
    </dgm:pt>
    <dgm:pt modelId="{E9BE41CE-7849-4F52-92EA-4B519EA4635D}" type="pres">
      <dgm:prSet presAssocID="{5A5DC3B2-3BEE-4372-AFC1-36CF8D0E2C1F}" presName="dummyConnPt" presStyleCnt="0"/>
      <dgm:spPr/>
    </dgm:pt>
    <dgm:pt modelId="{79215D3B-A83A-4996-B397-886C9C851B5C}" type="pres">
      <dgm:prSet presAssocID="{5A5DC3B2-3BEE-4372-AFC1-36CF8D0E2C1F}" presName="node" presStyleLbl="node1" presStyleIdx="1" presStyleCnt="7">
        <dgm:presLayoutVars>
          <dgm:bulletEnabled val="1"/>
        </dgm:presLayoutVars>
      </dgm:prSet>
      <dgm:spPr/>
    </dgm:pt>
    <dgm:pt modelId="{B5B7AA04-2AA6-4DBC-8311-97BB29F8D516}" type="pres">
      <dgm:prSet presAssocID="{B58B6E73-85B5-4260-8732-18327E84DDD3}" presName="sibTrans" presStyleLbl="bgSibTrans2D1" presStyleIdx="1" presStyleCnt="6"/>
      <dgm:spPr/>
    </dgm:pt>
    <dgm:pt modelId="{1797E381-A661-41A4-AD72-77DD17ACF292}" type="pres">
      <dgm:prSet presAssocID="{398B7E03-0735-4530-B2CF-A12D7AE62705}" presName="compNode" presStyleCnt="0"/>
      <dgm:spPr/>
    </dgm:pt>
    <dgm:pt modelId="{D58ECF16-EEC6-4AA1-8BA7-85C4F0BB1BB3}" type="pres">
      <dgm:prSet presAssocID="{398B7E03-0735-4530-B2CF-A12D7AE62705}" presName="dummyConnPt" presStyleCnt="0"/>
      <dgm:spPr/>
    </dgm:pt>
    <dgm:pt modelId="{5CA48A04-781E-413A-8268-EA5D625577E1}" type="pres">
      <dgm:prSet presAssocID="{398B7E03-0735-4530-B2CF-A12D7AE62705}" presName="node" presStyleLbl="node1" presStyleIdx="2" presStyleCnt="7">
        <dgm:presLayoutVars>
          <dgm:bulletEnabled val="1"/>
        </dgm:presLayoutVars>
      </dgm:prSet>
      <dgm:spPr/>
    </dgm:pt>
    <dgm:pt modelId="{40DAAAE6-3950-41D3-88AF-27D6995976C9}" type="pres">
      <dgm:prSet presAssocID="{41D3C565-1D59-47B2-A61A-E841EE5FEF5A}" presName="sibTrans" presStyleLbl="bgSibTrans2D1" presStyleIdx="2" presStyleCnt="6"/>
      <dgm:spPr/>
    </dgm:pt>
    <dgm:pt modelId="{708EE617-2F94-463B-865F-93B52EB67616}" type="pres">
      <dgm:prSet presAssocID="{FC7CEB8D-43D1-4CE5-BD7A-FE1E2495A6D1}" presName="compNode" presStyleCnt="0"/>
      <dgm:spPr/>
    </dgm:pt>
    <dgm:pt modelId="{D7BBC792-642D-4EBE-8CBB-8988BFE29779}" type="pres">
      <dgm:prSet presAssocID="{FC7CEB8D-43D1-4CE5-BD7A-FE1E2495A6D1}" presName="dummyConnPt" presStyleCnt="0"/>
      <dgm:spPr/>
    </dgm:pt>
    <dgm:pt modelId="{5927C23D-93E2-40F7-A841-F6306BE8153E}" type="pres">
      <dgm:prSet presAssocID="{FC7CEB8D-43D1-4CE5-BD7A-FE1E2495A6D1}" presName="node" presStyleLbl="node1" presStyleIdx="3" presStyleCnt="7">
        <dgm:presLayoutVars>
          <dgm:bulletEnabled val="1"/>
        </dgm:presLayoutVars>
      </dgm:prSet>
      <dgm:spPr/>
    </dgm:pt>
    <dgm:pt modelId="{137A3EBA-794B-43E5-8604-EC8B779B7836}" type="pres">
      <dgm:prSet presAssocID="{D3888313-C386-48B8-BF60-0015778C9CDC}" presName="sibTrans" presStyleLbl="bgSibTrans2D1" presStyleIdx="3" presStyleCnt="6"/>
      <dgm:spPr/>
    </dgm:pt>
    <dgm:pt modelId="{39D1C7B7-7C19-45D6-8F4B-2AA753BC7541}" type="pres">
      <dgm:prSet presAssocID="{8C5B26CB-3663-4EA5-8338-68FA4A36D736}" presName="compNode" presStyleCnt="0"/>
      <dgm:spPr/>
    </dgm:pt>
    <dgm:pt modelId="{8F485032-9714-4561-AFC2-DB37810DA5EC}" type="pres">
      <dgm:prSet presAssocID="{8C5B26CB-3663-4EA5-8338-68FA4A36D736}" presName="dummyConnPt" presStyleCnt="0"/>
      <dgm:spPr/>
    </dgm:pt>
    <dgm:pt modelId="{1D08A071-12A6-43A9-9518-F661BB16E074}" type="pres">
      <dgm:prSet presAssocID="{8C5B26CB-3663-4EA5-8338-68FA4A36D736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E9185B5-0016-477B-BCFE-CC1946159F5D}" type="pres">
      <dgm:prSet presAssocID="{3B5EB4FC-4BE8-4B67-AFC7-6EC044FDDD20}" presName="sibTrans" presStyleLbl="bgSibTrans2D1" presStyleIdx="4" presStyleCnt="6"/>
      <dgm:spPr/>
    </dgm:pt>
    <dgm:pt modelId="{E74869B0-9ED2-4C03-9D95-04F78F3A497F}" type="pres">
      <dgm:prSet presAssocID="{B264E266-4718-47E1-BB74-76925AF65F14}" presName="compNode" presStyleCnt="0"/>
      <dgm:spPr/>
    </dgm:pt>
    <dgm:pt modelId="{F75862A0-5B1E-4C67-B8CC-77FDF84BBCED}" type="pres">
      <dgm:prSet presAssocID="{B264E266-4718-47E1-BB74-76925AF65F14}" presName="dummyConnPt" presStyleCnt="0"/>
      <dgm:spPr/>
    </dgm:pt>
    <dgm:pt modelId="{4C1D46E9-9968-4D6E-A7D6-03A31AC2C3E0}" type="pres">
      <dgm:prSet presAssocID="{B264E266-4718-47E1-BB74-76925AF65F14}" presName="node" presStyleLbl="node1" presStyleIdx="5" presStyleCnt="7">
        <dgm:presLayoutVars>
          <dgm:bulletEnabled val="1"/>
        </dgm:presLayoutVars>
      </dgm:prSet>
      <dgm:spPr/>
    </dgm:pt>
    <dgm:pt modelId="{79FD23B8-87E3-4A43-90EF-1241CC6BDCCA}" type="pres">
      <dgm:prSet presAssocID="{0DC72CA0-60DA-41E5-BF24-175D06D9EA6E}" presName="sibTrans" presStyleLbl="bgSibTrans2D1" presStyleIdx="5" presStyleCnt="6"/>
      <dgm:spPr/>
    </dgm:pt>
    <dgm:pt modelId="{1F909128-4D3E-4259-A59E-7BB42B25ECD5}" type="pres">
      <dgm:prSet presAssocID="{1150D086-6D3E-4D36-9584-923FF033F98E}" presName="compNode" presStyleCnt="0"/>
      <dgm:spPr/>
    </dgm:pt>
    <dgm:pt modelId="{64936692-EE21-4DE4-A6B1-5BA6C40983F5}" type="pres">
      <dgm:prSet presAssocID="{1150D086-6D3E-4D36-9584-923FF033F98E}" presName="dummyConnPt" presStyleCnt="0"/>
      <dgm:spPr/>
    </dgm:pt>
    <dgm:pt modelId="{AB5488FE-07C1-42A6-8001-76B50FEBCFA4}" type="pres">
      <dgm:prSet presAssocID="{1150D086-6D3E-4D36-9584-923FF033F98E}" presName="node" presStyleLbl="node1" presStyleIdx="6" presStyleCnt="7">
        <dgm:presLayoutVars>
          <dgm:bulletEnabled val="1"/>
        </dgm:presLayoutVars>
      </dgm:prSet>
      <dgm:spPr/>
    </dgm:pt>
  </dgm:ptLst>
  <dgm:cxnLst>
    <dgm:cxn modelId="{89AF9404-2D2B-4F38-BD92-6061022B0F21}" srcId="{9FF2ADBF-4A23-49E5-8EF3-5F47C4B72240}" destId="{8C5B26CB-3663-4EA5-8338-68FA4A36D736}" srcOrd="4" destOrd="0" parTransId="{72A260EB-8B32-4339-835D-01A7E721FD7F}" sibTransId="{3B5EB4FC-4BE8-4B67-AFC7-6EC044FDDD20}"/>
    <dgm:cxn modelId="{AFE217B4-3E47-44AE-95E8-F262D9EDBA5B}" srcId="{9FF2ADBF-4A23-49E5-8EF3-5F47C4B72240}" destId="{1150D086-6D3E-4D36-9584-923FF033F98E}" srcOrd="6" destOrd="0" parTransId="{3FC94644-1A29-4B32-B526-1AB2D535088B}" sibTransId="{9000D830-A024-4361-8D93-13EC2F7F85FE}"/>
    <dgm:cxn modelId="{2561A78A-7601-4FE0-B52E-FEE4D1E72553}" srcId="{9FF2ADBF-4A23-49E5-8EF3-5F47C4B72240}" destId="{398B7E03-0735-4530-B2CF-A12D7AE62705}" srcOrd="2" destOrd="0" parTransId="{AEA976AC-7CD2-4FBB-B2E9-B8DBB5332540}" sibTransId="{41D3C565-1D59-47B2-A61A-E841EE5FEF5A}"/>
    <dgm:cxn modelId="{590436E3-8A5A-45F3-A5B5-ADD25A49F5E8}" type="presOf" srcId="{B264E266-4718-47E1-BB74-76925AF65F14}" destId="{4C1D46E9-9968-4D6E-A7D6-03A31AC2C3E0}" srcOrd="0" destOrd="0" presId="urn:microsoft.com/office/officeart/2005/8/layout/bProcess4"/>
    <dgm:cxn modelId="{53F39C00-22CF-4F4E-8AD4-99B1726AB8CC}" type="presOf" srcId="{0DC72CA0-60DA-41E5-BF24-175D06D9EA6E}" destId="{79FD23B8-87E3-4A43-90EF-1241CC6BDCCA}" srcOrd="0" destOrd="0" presId="urn:microsoft.com/office/officeart/2005/8/layout/bProcess4"/>
    <dgm:cxn modelId="{709C2AED-CA40-499F-B2CA-9431975ED121}" srcId="{9FF2ADBF-4A23-49E5-8EF3-5F47C4B72240}" destId="{FC7CEB8D-43D1-4CE5-BD7A-FE1E2495A6D1}" srcOrd="3" destOrd="0" parTransId="{F3AED948-7AF0-4DDB-84E0-7D32CE3B1278}" sibTransId="{D3888313-C386-48B8-BF60-0015778C9CDC}"/>
    <dgm:cxn modelId="{AD9AD75A-3ED2-4618-85C7-21CB86899FC4}" srcId="{9FF2ADBF-4A23-49E5-8EF3-5F47C4B72240}" destId="{B264E266-4718-47E1-BB74-76925AF65F14}" srcOrd="5" destOrd="0" parTransId="{E7803A87-314F-4B38-B289-AFF445A2292E}" sibTransId="{0DC72CA0-60DA-41E5-BF24-175D06D9EA6E}"/>
    <dgm:cxn modelId="{98053688-E242-4195-B701-CFDEB2E6DDA0}" type="presOf" srcId="{126E418A-A0A7-4BC2-BDD8-87144E5CEFAD}" destId="{EA3FDD85-9566-4FC4-8595-E7E909C8FD7C}" srcOrd="0" destOrd="0" presId="urn:microsoft.com/office/officeart/2005/8/layout/bProcess4"/>
    <dgm:cxn modelId="{64CC2CFF-22B2-4C68-BEDF-7CD6882A5475}" type="presOf" srcId="{8C5B26CB-3663-4EA5-8338-68FA4A36D736}" destId="{1D08A071-12A6-43A9-9518-F661BB16E074}" srcOrd="0" destOrd="0" presId="urn:microsoft.com/office/officeart/2005/8/layout/bProcess4"/>
    <dgm:cxn modelId="{45D91737-0300-43CA-AAB9-B2D91672B057}" type="presOf" srcId="{1150D086-6D3E-4D36-9584-923FF033F98E}" destId="{AB5488FE-07C1-42A6-8001-76B50FEBCFA4}" srcOrd="0" destOrd="0" presId="urn:microsoft.com/office/officeart/2005/8/layout/bProcess4"/>
    <dgm:cxn modelId="{526D3D5F-D17A-4FAB-968B-B64F5A267602}" type="presOf" srcId="{41D3C565-1D59-47B2-A61A-E841EE5FEF5A}" destId="{40DAAAE6-3950-41D3-88AF-27D6995976C9}" srcOrd="0" destOrd="0" presId="urn:microsoft.com/office/officeart/2005/8/layout/bProcess4"/>
    <dgm:cxn modelId="{BA40AFB8-B514-4ACF-8BCA-A489DFB421D3}" srcId="{9FF2ADBF-4A23-49E5-8EF3-5F47C4B72240}" destId="{126E418A-A0A7-4BC2-BDD8-87144E5CEFAD}" srcOrd="0" destOrd="0" parTransId="{B25787B3-713D-4CC7-BB11-A1AC70374AE8}" sibTransId="{3BC21747-917E-47B7-8278-78AABE61E668}"/>
    <dgm:cxn modelId="{98D08DA3-6D27-4800-BE23-C9EBE00BF326}" type="presOf" srcId="{5A5DC3B2-3BEE-4372-AFC1-36CF8D0E2C1F}" destId="{79215D3B-A83A-4996-B397-886C9C851B5C}" srcOrd="0" destOrd="0" presId="urn:microsoft.com/office/officeart/2005/8/layout/bProcess4"/>
    <dgm:cxn modelId="{368454F5-A7E8-4971-ACD6-3EAA82E4A929}" type="presOf" srcId="{FC7CEB8D-43D1-4CE5-BD7A-FE1E2495A6D1}" destId="{5927C23D-93E2-40F7-A841-F6306BE8153E}" srcOrd="0" destOrd="0" presId="urn:microsoft.com/office/officeart/2005/8/layout/bProcess4"/>
    <dgm:cxn modelId="{CDBB8613-A60B-4EF3-9C28-54E460210E52}" type="presOf" srcId="{3BC21747-917E-47B7-8278-78AABE61E668}" destId="{BDC9A2D8-F058-45F9-AA43-24EFE3980D2D}" srcOrd="0" destOrd="0" presId="urn:microsoft.com/office/officeart/2005/8/layout/bProcess4"/>
    <dgm:cxn modelId="{46F16973-391B-4B03-9492-E39F492A4074}" type="presOf" srcId="{3B5EB4FC-4BE8-4B67-AFC7-6EC044FDDD20}" destId="{7E9185B5-0016-477B-BCFE-CC1946159F5D}" srcOrd="0" destOrd="0" presId="urn:microsoft.com/office/officeart/2005/8/layout/bProcess4"/>
    <dgm:cxn modelId="{BA3744F9-F37E-42F3-9C45-795DFA18F18C}" srcId="{9FF2ADBF-4A23-49E5-8EF3-5F47C4B72240}" destId="{5A5DC3B2-3BEE-4372-AFC1-36CF8D0E2C1F}" srcOrd="1" destOrd="0" parTransId="{9F7A3499-0785-487F-AF26-8780602B2A49}" sibTransId="{B58B6E73-85B5-4260-8732-18327E84DDD3}"/>
    <dgm:cxn modelId="{B708DDEF-9542-4ED2-9149-C11E9DD49B54}" type="presOf" srcId="{398B7E03-0735-4530-B2CF-A12D7AE62705}" destId="{5CA48A04-781E-413A-8268-EA5D625577E1}" srcOrd="0" destOrd="0" presId="urn:microsoft.com/office/officeart/2005/8/layout/bProcess4"/>
    <dgm:cxn modelId="{2F5AD44A-ECAC-4224-B80F-53B0540008E5}" type="presOf" srcId="{D3888313-C386-48B8-BF60-0015778C9CDC}" destId="{137A3EBA-794B-43E5-8604-EC8B779B7836}" srcOrd="0" destOrd="0" presId="urn:microsoft.com/office/officeart/2005/8/layout/bProcess4"/>
    <dgm:cxn modelId="{F606DB65-6630-4941-B23D-A0B457119C09}" type="presOf" srcId="{9FF2ADBF-4A23-49E5-8EF3-5F47C4B72240}" destId="{6D799053-BFF2-4FA5-A285-079F0DD865BE}" srcOrd="0" destOrd="0" presId="urn:microsoft.com/office/officeart/2005/8/layout/bProcess4"/>
    <dgm:cxn modelId="{69BE1F81-94FE-41F0-B842-BA44466E6C09}" type="presOf" srcId="{B58B6E73-85B5-4260-8732-18327E84DDD3}" destId="{B5B7AA04-2AA6-4DBC-8311-97BB29F8D516}" srcOrd="0" destOrd="0" presId="urn:microsoft.com/office/officeart/2005/8/layout/bProcess4"/>
    <dgm:cxn modelId="{409B1546-8C9E-4DD5-8976-20BB9298EAE9}" type="presParOf" srcId="{6D799053-BFF2-4FA5-A285-079F0DD865BE}" destId="{3B894799-C48C-4411-8F45-E0C7FB8DD129}" srcOrd="0" destOrd="0" presId="urn:microsoft.com/office/officeart/2005/8/layout/bProcess4"/>
    <dgm:cxn modelId="{A1CCD088-80D0-46E0-8548-7AF1C90DA9FC}" type="presParOf" srcId="{3B894799-C48C-4411-8F45-E0C7FB8DD129}" destId="{2984F86D-84EB-484A-B26F-B6FEDA45DF54}" srcOrd="0" destOrd="0" presId="urn:microsoft.com/office/officeart/2005/8/layout/bProcess4"/>
    <dgm:cxn modelId="{3986BAD9-7C76-452F-B21B-D631D982F936}" type="presParOf" srcId="{3B894799-C48C-4411-8F45-E0C7FB8DD129}" destId="{EA3FDD85-9566-4FC4-8595-E7E909C8FD7C}" srcOrd="1" destOrd="0" presId="urn:microsoft.com/office/officeart/2005/8/layout/bProcess4"/>
    <dgm:cxn modelId="{2BC7FAC4-1B4F-4E18-9A9F-776D77A3BC7E}" type="presParOf" srcId="{6D799053-BFF2-4FA5-A285-079F0DD865BE}" destId="{BDC9A2D8-F058-45F9-AA43-24EFE3980D2D}" srcOrd="1" destOrd="0" presId="urn:microsoft.com/office/officeart/2005/8/layout/bProcess4"/>
    <dgm:cxn modelId="{075850D9-4220-4DEE-81D9-E2EB0967A675}" type="presParOf" srcId="{6D799053-BFF2-4FA5-A285-079F0DD865BE}" destId="{E8207AC4-4262-4AC5-8833-F2D62C0F980A}" srcOrd="2" destOrd="0" presId="urn:microsoft.com/office/officeart/2005/8/layout/bProcess4"/>
    <dgm:cxn modelId="{6461BE8C-75E7-4BD8-B17B-CE81C5926C08}" type="presParOf" srcId="{E8207AC4-4262-4AC5-8833-F2D62C0F980A}" destId="{E9BE41CE-7849-4F52-92EA-4B519EA4635D}" srcOrd="0" destOrd="0" presId="urn:microsoft.com/office/officeart/2005/8/layout/bProcess4"/>
    <dgm:cxn modelId="{CC84B4CA-3532-491D-ACC7-C9AF0B475A8F}" type="presParOf" srcId="{E8207AC4-4262-4AC5-8833-F2D62C0F980A}" destId="{79215D3B-A83A-4996-B397-886C9C851B5C}" srcOrd="1" destOrd="0" presId="urn:microsoft.com/office/officeart/2005/8/layout/bProcess4"/>
    <dgm:cxn modelId="{15EF2CE2-B1C9-46DD-857F-11279ED3E54F}" type="presParOf" srcId="{6D799053-BFF2-4FA5-A285-079F0DD865BE}" destId="{B5B7AA04-2AA6-4DBC-8311-97BB29F8D516}" srcOrd="3" destOrd="0" presId="urn:microsoft.com/office/officeart/2005/8/layout/bProcess4"/>
    <dgm:cxn modelId="{C45C4B4F-1120-4297-846B-733798A06FB9}" type="presParOf" srcId="{6D799053-BFF2-4FA5-A285-079F0DD865BE}" destId="{1797E381-A661-41A4-AD72-77DD17ACF292}" srcOrd="4" destOrd="0" presId="urn:microsoft.com/office/officeart/2005/8/layout/bProcess4"/>
    <dgm:cxn modelId="{DAC28BD7-F883-4405-9AAF-8319F61CF384}" type="presParOf" srcId="{1797E381-A661-41A4-AD72-77DD17ACF292}" destId="{D58ECF16-EEC6-4AA1-8BA7-85C4F0BB1BB3}" srcOrd="0" destOrd="0" presId="urn:microsoft.com/office/officeart/2005/8/layout/bProcess4"/>
    <dgm:cxn modelId="{886A0BA8-D536-428C-B4E9-ED8D9759F66D}" type="presParOf" srcId="{1797E381-A661-41A4-AD72-77DD17ACF292}" destId="{5CA48A04-781E-413A-8268-EA5D625577E1}" srcOrd="1" destOrd="0" presId="urn:microsoft.com/office/officeart/2005/8/layout/bProcess4"/>
    <dgm:cxn modelId="{DD0B4318-A272-444E-9FB6-58BE716C0483}" type="presParOf" srcId="{6D799053-BFF2-4FA5-A285-079F0DD865BE}" destId="{40DAAAE6-3950-41D3-88AF-27D6995976C9}" srcOrd="5" destOrd="0" presId="urn:microsoft.com/office/officeart/2005/8/layout/bProcess4"/>
    <dgm:cxn modelId="{AEF71A5B-5C4B-4A6A-A5C0-E62C9220DBD9}" type="presParOf" srcId="{6D799053-BFF2-4FA5-A285-079F0DD865BE}" destId="{708EE617-2F94-463B-865F-93B52EB67616}" srcOrd="6" destOrd="0" presId="urn:microsoft.com/office/officeart/2005/8/layout/bProcess4"/>
    <dgm:cxn modelId="{CAE322EB-9F4F-4A69-9244-EEC6502643CD}" type="presParOf" srcId="{708EE617-2F94-463B-865F-93B52EB67616}" destId="{D7BBC792-642D-4EBE-8CBB-8988BFE29779}" srcOrd="0" destOrd="0" presId="urn:microsoft.com/office/officeart/2005/8/layout/bProcess4"/>
    <dgm:cxn modelId="{0D43A213-21F5-42E9-A2E4-3DABFC4DB199}" type="presParOf" srcId="{708EE617-2F94-463B-865F-93B52EB67616}" destId="{5927C23D-93E2-40F7-A841-F6306BE8153E}" srcOrd="1" destOrd="0" presId="urn:microsoft.com/office/officeart/2005/8/layout/bProcess4"/>
    <dgm:cxn modelId="{DE71433F-09F4-4F81-9ABB-92CB7E1EC8F4}" type="presParOf" srcId="{6D799053-BFF2-4FA5-A285-079F0DD865BE}" destId="{137A3EBA-794B-43E5-8604-EC8B779B7836}" srcOrd="7" destOrd="0" presId="urn:microsoft.com/office/officeart/2005/8/layout/bProcess4"/>
    <dgm:cxn modelId="{D737D9FF-C444-4506-84FA-61201CBF33C1}" type="presParOf" srcId="{6D799053-BFF2-4FA5-A285-079F0DD865BE}" destId="{39D1C7B7-7C19-45D6-8F4B-2AA753BC7541}" srcOrd="8" destOrd="0" presId="urn:microsoft.com/office/officeart/2005/8/layout/bProcess4"/>
    <dgm:cxn modelId="{5DC90596-2A2D-455D-BBEF-A960768E3A7C}" type="presParOf" srcId="{39D1C7B7-7C19-45D6-8F4B-2AA753BC7541}" destId="{8F485032-9714-4561-AFC2-DB37810DA5EC}" srcOrd="0" destOrd="0" presId="urn:microsoft.com/office/officeart/2005/8/layout/bProcess4"/>
    <dgm:cxn modelId="{7E9EC228-62BC-4F06-BCB0-82CB5B1305F7}" type="presParOf" srcId="{39D1C7B7-7C19-45D6-8F4B-2AA753BC7541}" destId="{1D08A071-12A6-43A9-9518-F661BB16E074}" srcOrd="1" destOrd="0" presId="urn:microsoft.com/office/officeart/2005/8/layout/bProcess4"/>
    <dgm:cxn modelId="{054FFDB0-E16E-4A82-9F10-F98B1C35DE50}" type="presParOf" srcId="{6D799053-BFF2-4FA5-A285-079F0DD865BE}" destId="{7E9185B5-0016-477B-BCFE-CC1946159F5D}" srcOrd="9" destOrd="0" presId="urn:microsoft.com/office/officeart/2005/8/layout/bProcess4"/>
    <dgm:cxn modelId="{924784C0-2123-40D8-8B9F-50B521395FB1}" type="presParOf" srcId="{6D799053-BFF2-4FA5-A285-079F0DD865BE}" destId="{E74869B0-9ED2-4C03-9D95-04F78F3A497F}" srcOrd="10" destOrd="0" presId="urn:microsoft.com/office/officeart/2005/8/layout/bProcess4"/>
    <dgm:cxn modelId="{0627E81E-BB5E-4756-96D5-2A5A001AAADB}" type="presParOf" srcId="{E74869B0-9ED2-4C03-9D95-04F78F3A497F}" destId="{F75862A0-5B1E-4C67-B8CC-77FDF84BBCED}" srcOrd="0" destOrd="0" presId="urn:microsoft.com/office/officeart/2005/8/layout/bProcess4"/>
    <dgm:cxn modelId="{F2224249-0E7F-4F5B-90C9-074DBAC90F28}" type="presParOf" srcId="{E74869B0-9ED2-4C03-9D95-04F78F3A497F}" destId="{4C1D46E9-9968-4D6E-A7D6-03A31AC2C3E0}" srcOrd="1" destOrd="0" presId="urn:microsoft.com/office/officeart/2005/8/layout/bProcess4"/>
    <dgm:cxn modelId="{2AA07F1F-2242-4F9C-B9B8-6E64679A05CA}" type="presParOf" srcId="{6D799053-BFF2-4FA5-A285-079F0DD865BE}" destId="{79FD23B8-87E3-4A43-90EF-1241CC6BDCCA}" srcOrd="11" destOrd="0" presId="urn:microsoft.com/office/officeart/2005/8/layout/bProcess4"/>
    <dgm:cxn modelId="{D47722EE-1310-43A9-9522-B07F17ADC62C}" type="presParOf" srcId="{6D799053-BFF2-4FA5-A285-079F0DD865BE}" destId="{1F909128-4D3E-4259-A59E-7BB42B25ECD5}" srcOrd="12" destOrd="0" presId="urn:microsoft.com/office/officeart/2005/8/layout/bProcess4"/>
    <dgm:cxn modelId="{44C8B0FE-D00D-4A7E-B240-49AA816A0D0A}" type="presParOf" srcId="{1F909128-4D3E-4259-A59E-7BB42B25ECD5}" destId="{64936692-EE21-4DE4-A6B1-5BA6C40983F5}" srcOrd="0" destOrd="0" presId="urn:microsoft.com/office/officeart/2005/8/layout/bProcess4"/>
    <dgm:cxn modelId="{B2FDC02A-6004-4D11-946F-ADB4A848188E}" type="presParOf" srcId="{1F909128-4D3E-4259-A59E-7BB42B25ECD5}" destId="{AB5488FE-07C1-42A6-8001-76B50FEBCFA4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2BD390-022D-4676-9CDC-33DCEB36B67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F54D349F-9653-4639-AC59-2A2F312D211B}">
      <dgm:prSet phldrT="[Texto]"/>
      <dgm:spPr/>
      <dgm:t>
        <a:bodyPr/>
        <a:lstStyle/>
        <a:p>
          <a:r>
            <a:rPr lang="es-MX" dirty="0" smtClean="0"/>
            <a:t>Identidad Visual Corporativa </a:t>
          </a:r>
          <a:endParaRPr lang="es-MX" dirty="0"/>
        </a:p>
      </dgm:t>
    </dgm:pt>
    <dgm:pt modelId="{C67EAFE6-6F81-4196-AB47-E53D76C8B76E}" type="parTrans" cxnId="{DCFB7168-3219-4EC1-9CCB-CA6A0B3D2F70}">
      <dgm:prSet/>
      <dgm:spPr/>
      <dgm:t>
        <a:bodyPr/>
        <a:lstStyle/>
        <a:p>
          <a:endParaRPr lang="es-MX"/>
        </a:p>
      </dgm:t>
    </dgm:pt>
    <dgm:pt modelId="{6D85E39A-48CB-41F6-B1C0-27674BBA3F22}" type="sibTrans" cxnId="{DCFB7168-3219-4EC1-9CCB-CA6A0B3D2F70}">
      <dgm:prSet/>
      <dgm:spPr/>
      <dgm:t>
        <a:bodyPr/>
        <a:lstStyle/>
        <a:p>
          <a:endParaRPr lang="es-MX"/>
        </a:p>
      </dgm:t>
    </dgm:pt>
    <dgm:pt modelId="{7A994557-2AB4-473E-9D4B-F9921146AA01}">
      <dgm:prSet phldrT="[Texto]"/>
      <dgm:spPr/>
      <dgm:t>
        <a:bodyPr/>
        <a:lstStyle/>
        <a:p>
          <a:r>
            <a:rPr lang="es-MX" dirty="0" smtClean="0"/>
            <a:t>Manual de Identidad Visual</a:t>
          </a:r>
          <a:endParaRPr lang="es-MX" dirty="0"/>
        </a:p>
      </dgm:t>
    </dgm:pt>
    <dgm:pt modelId="{3D9ED7D1-A662-4083-95A8-B998B4C828B1}" type="parTrans" cxnId="{AB580ED0-1D02-4434-990E-681BB67FC756}">
      <dgm:prSet/>
      <dgm:spPr/>
      <dgm:t>
        <a:bodyPr/>
        <a:lstStyle/>
        <a:p>
          <a:endParaRPr lang="es-MX"/>
        </a:p>
      </dgm:t>
    </dgm:pt>
    <dgm:pt modelId="{ECFEF890-6E3E-4EF9-8C29-4C01E230B285}" type="sibTrans" cxnId="{AB580ED0-1D02-4434-990E-681BB67FC756}">
      <dgm:prSet/>
      <dgm:spPr/>
      <dgm:t>
        <a:bodyPr/>
        <a:lstStyle/>
        <a:p>
          <a:endParaRPr lang="es-MX"/>
        </a:p>
      </dgm:t>
    </dgm:pt>
    <dgm:pt modelId="{888B6096-767A-4D5C-B78C-D5168699C764}">
      <dgm:prSet phldrT="[Texto]"/>
      <dgm:spPr/>
      <dgm:t>
        <a:bodyPr/>
        <a:lstStyle/>
        <a:p>
          <a:r>
            <a:rPr lang="es-MX" dirty="0" smtClean="0"/>
            <a:t>Comunicación de la Empresa </a:t>
          </a:r>
          <a:endParaRPr lang="es-MX" dirty="0"/>
        </a:p>
      </dgm:t>
    </dgm:pt>
    <dgm:pt modelId="{B5C86333-D7F8-4514-B4EE-1BA54532CFBA}" type="parTrans" cxnId="{0102C061-0E58-436C-97A6-0EBAF161E4D7}">
      <dgm:prSet/>
      <dgm:spPr/>
      <dgm:t>
        <a:bodyPr/>
        <a:lstStyle/>
        <a:p>
          <a:endParaRPr lang="es-MX"/>
        </a:p>
      </dgm:t>
    </dgm:pt>
    <dgm:pt modelId="{C80BBEBD-47D6-403A-99BA-8565A19E0EF7}" type="sibTrans" cxnId="{0102C061-0E58-436C-97A6-0EBAF161E4D7}">
      <dgm:prSet/>
      <dgm:spPr/>
      <dgm:t>
        <a:bodyPr/>
        <a:lstStyle/>
        <a:p>
          <a:endParaRPr lang="es-MX"/>
        </a:p>
      </dgm:t>
    </dgm:pt>
    <dgm:pt modelId="{593534D3-B4A4-4F4D-BC92-B80CB26729D7}">
      <dgm:prSet phldrT="[Texto]"/>
      <dgm:spPr/>
      <dgm:t>
        <a:bodyPr/>
        <a:lstStyle/>
        <a:p>
          <a:r>
            <a:rPr lang="es-MX" dirty="0" smtClean="0"/>
            <a:t>Recursos de Comunicación propios y ajenos.</a:t>
          </a:r>
          <a:endParaRPr lang="es-MX" dirty="0"/>
        </a:p>
      </dgm:t>
    </dgm:pt>
    <dgm:pt modelId="{224C027E-5C2C-4998-B0F8-0987BB7B1C54}" type="parTrans" cxnId="{62BCC9A6-BBC0-409C-910D-974618487243}">
      <dgm:prSet/>
      <dgm:spPr/>
      <dgm:t>
        <a:bodyPr/>
        <a:lstStyle/>
        <a:p>
          <a:endParaRPr lang="es-MX"/>
        </a:p>
      </dgm:t>
    </dgm:pt>
    <dgm:pt modelId="{38A0F4C2-824D-43F2-9C74-EB502AEC040D}" type="sibTrans" cxnId="{62BCC9A6-BBC0-409C-910D-974618487243}">
      <dgm:prSet/>
      <dgm:spPr/>
      <dgm:t>
        <a:bodyPr/>
        <a:lstStyle/>
        <a:p>
          <a:endParaRPr lang="es-MX"/>
        </a:p>
      </dgm:t>
    </dgm:pt>
    <dgm:pt modelId="{C39E8877-A1FF-4BF0-9F89-30CBE18D86B3}">
      <dgm:prSet phldrT="[Texto]"/>
      <dgm:spPr/>
      <dgm:t>
        <a:bodyPr/>
        <a:lstStyle/>
        <a:p>
          <a:r>
            <a:rPr lang="es-MX" dirty="0" smtClean="0"/>
            <a:t>Criterios Seguidos</a:t>
          </a:r>
          <a:endParaRPr lang="es-MX" dirty="0"/>
        </a:p>
      </dgm:t>
    </dgm:pt>
    <dgm:pt modelId="{550D3ECD-4B73-4548-ACBA-AA66687FF15A}" type="parTrans" cxnId="{E4A98549-E8BF-47BC-9A74-0F6524EC8A2E}">
      <dgm:prSet/>
      <dgm:spPr/>
      <dgm:t>
        <a:bodyPr/>
        <a:lstStyle/>
        <a:p>
          <a:endParaRPr lang="es-MX"/>
        </a:p>
      </dgm:t>
    </dgm:pt>
    <dgm:pt modelId="{2881A280-82B6-464C-8E8A-9721A16FF945}" type="sibTrans" cxnId="{E4A98549-E8BF-47BC-9A74-0F6524EC8A2E}">
      <dgm:prSet/>
      <dgm:spPr/>
      <dgm:t>
        <a:bodyPr/>
        <a:lstStyle/>
        <a:p>
          <a:endParaRPr lang="es-MX"/>
        </a:p>
      </dgm:t>
    </dgm:pt>
    <dgm:pt modelId="{F06C1BC3-EC19-4F7E-A984-F65C7DC6B80B}">
      <dgm:prSet phldrT="[Texto]"/>
      <dgm:spPr/>
      <dgm:t>
        <a:bodyPr/>
        <a:lstStyle/>
        <a:p>
          <a:r>
            <a:rPr lang="es-MX" dirty="0" smtClean="0"/>
            <a:t>Resultados obtenidos.</a:t>
          </a:r>
          <a:endParaRPr lang="es-MX" dirty="0"/>
        </a:p>
      </dgm:t>
    </dgm:pt>
    <dgm:pt modelId="{6BD152DA-E593-4731-B24C-C673717182C4}" type="parTrans" cxnId="{6B3AACD4-4C7F-4782-AAE1-3C890ED7A4D6}">
      <dgm:prSet/>
      <dgm:spPr/>
      <dgm:t>
        <a:bodyPr/>
        <a:lstStyle/>
        <a:p>
          <a:endParaRPr lang="es-MX"/>
        </a:p>
      </dgm:t>
    </dgm:pt>
    <dgm:pt modelId="{D5C216DF-4587-4922-8D43-0B42D3CCB976}" type="sibTrans" cxnId="{6B3AACD4-4C7F-4782-AAE1-3C890ED7A4D6}">
      <dgm:prSet/>
      <dgm:spPr/>
      <dgm:t>
        <a:bodyPr/>
        <a:lstStyle/>
        <a:p>
          <a:endParaRPr lang="es-MX"/>
        </a:p>
      </dgm:t>
    </dgm:pt>
    <dgm:pt modelId="{E783EEB0-F86F-46C7-B83D-CB11263DEBA5}" type="pres">
      <dgm:prSet presAssocID="{632BD390-022D-4676-9CDC-33DCEB36B671}" presName="linear" presStyleCnt="0">
        <dgm:presLayoutVars>
          <dgm:animLvl val="lvl"/>
          <dgm:resizeHandles val="exact"/>
        </dgm:presLayoutVars>
      </dgm:prSet>
      <dgm:spPr/>
    </dgm:pt>
    <dgm:pt modelId="{ED0989FF-40D7-46E8-AB0F-BF747963764B}" type="pres">
      <dgm:prSet presAssocID="{F54D349F-9653-4639-AC59-2A2F312D211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2B4D8DE-0085-485F-B590-C9896E8093D9}" type="pres">
      <dgm:prSet presAssocID="{F54D349F-9653-4639-AC59-2A2F312D211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F1DA98A-1972-4029-AC89-E18A4ADE7E13}" type="pres">
      <dgm:prSet presAssocID="{888B6096-767A-4D5C-B78C-D5168699C76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EC4CF97-3756-4536-AFDF-14A7BCD5FA13}" type="pres">
      <dgm:prSet presAssocID="{888B6096-767A-4D5C-B78C-D5168699C76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B580ED0-1D02-4434-990E-681BB67FC756}" srcId="{F54D349F-9653-4639-AC59-2A2F312D211B}" destId="{7A994557-2AB4-473E-9D4B-F9921146AA01}" srcOrd="0" destOrd="0" parTransId="{3D9ED7D1-A662-4083-95A8-B998B4C828B1}" sibTransId="{ECFEF890-6E3E-4EF9-8C29-4C01E230B285}"/>
    <dgm:cxn modelId="{AB57208C-56AC-4A68-9861-0012AC03AF52}" type="presOf" srcId="{7A994557-2AB4-473E-9D4B-F9921146AA01}" destId="{F2B4D8DE-0085-485F-B590-C9896E8093D9}" srcOrd="0" destOrd="0" presId="urn:microsoft.com/office/officeart/2005/8/layout/vList2"/>
    <dgm:cxn modelId="{62BCC9A6-BBC0-409C-910D-974618487243}" srcId="{888B6096-767A-4D5C-B78C-D5168699C764}" destId="{593534D3-B4A4-4F4D-BC92-B80CB26729D7}" srcOrd="0" destOrd="0" parTransId="{224C027E-5C2C-4998-B0F8-0987BB7B1C54}" sibTransId="{38A0F4C2-824D-43F2-9C74-EB502AEC040D}"/>
    <dgm:cxn modelId="{0102C061-0E58-436C-97A6-0EBAF161E4D7}" srcId="{632BD390-022D-4676-9CDC-33DCEB36B671}" destId="{888B6096-767A-4D5C-B78C-D5168699C764}" srcOrd="1" destOrd="0" parTransId="{B5C86333-D7F8-4514-B4EE-1BA54532CFBA}" sibTransId="{C80BBEBD-47D6-403A-99BA-8565A19E0EF7}"/>
    <dgm:cxn modelId="{179D6B43-E7B7-48D0-96DB-D241B9244DF9}" type="presOf" srcId="{888B6096-767A-4D5C-B78C-D5168699C764}" destId="{5F1DA98A-1972-4029-AC89-E18A4ADE7E13}" srcOrd="0" destOrd="0" presId="urn:microsoft.com/office/officeart/2005/8/layout/vList2"/>
    <dgm:cxn modelId="{E4A98549-E8BF-47BC-9A74-0F6524EC8A2E}" srcId="{888B6096-767A-4D5C-B78C-D5168699C764}" destId="{C39E8877-A1FF-4BF0-9F89-30CBE18D86B3}" srcOrd="1" destOrd="0" parTransId="{550D3ECD-4B73-4548-ACBA-AA66687FF15A}" sibTransId="{2881A280-82B6-464C-8E8A-9721A16FF945}"/>
    <dgm:cxn modelId="{8FBED6BF-EC6B-4076-A63B-BA9E21598EFA}" type="presOf" srcId="{F54D349F-9653-4639-AC59-2A2F312D211B}" destId="{ED0989FF-40D7-46E8-AB0F-BF747963764B}" srcOrd="0" destOrd="0" presId="urn:microsoft.com/office/officeart/2005/8/layout/vList2"/>
    <dgm:cxn modelId="{6ADA14D1-E618-49E0-BB90-007937F82F50}" type="presOf" srcId="{C39E8877-A1FF-4BF0-9F89-30CBE18D86B3}" destId="{2EC4CF97-3756-4536-AFDF-14A7BCD5FA13}" srcOrd="0" destOrd="1" presId="urn:microsoft.com/office/officeart/2005/8/layout/vList2"/>
    <dgm:cxn modelId="{4F05FFDA-2EA5-4F01-8A31-EBCABF09364F}" type="presOf" srcId="{593534D3-B4A4-4F4D-BC92-B80CB26729D7}" destId="{2EC4CF97-3756-4536-AFDF-14A7BCD5FA13}" srcOrd="0" destOrd="0" presId="urn:microsoft.com/office/officeart/2005/8/layout/vList2"/>
    <dgm:cxn modelId="{02D94F02-F625-4BB2-823A-64B221BBD781}" type="presOf" srcId="{F06C1BC3-EC19-4F7E-A984-F65C7DC6B80B}" destId="{2EC4CF97-3756-4536-AFDF-14A7BCD5FA13}" srcOrd="0" destOrd="2" presId="urn:microsoft.com/office/officeart/2005/8/layout/vList2"/>
    <dgm:cxn modelId="{7D3894F7-0E78-4EA7-A2F9-EAA4B01D9ABC}" type="presOf" srcId="{632BD390-022D-4676-9CDC-33DCEB36B671}" destId="{E783EEB0-F86F-46C7-B83D-CB11263DEBA5}" srcOrd="0" destOrd="0" presId="urn:microsoft.com/office/officeart/2005/8/layout/vList2"/>
    <dgm:cxn modelId="{DCFB7168-3219-4EC1-9CCB-CA6A0B3D2F70}" srcId="{632BD390-022D-4676-9CDC-33DCEB36B671}" destId="{F54D349F-9653-4639-AC59-2A2F312D211B}" srcOrd="0" destOrd="0" parTransId="{C67EAFE6-6F81-4196-AB47-E53D76C8B76E}" sibTransId="{6D85E39A-48CB-41F6-B1C0-27674BBA3F22}"/>
    <dgm:cxn modelId="{6B3AACD4-4C7F-4782-AAE1-3C890ED7A4D6}" srcId="{888B6096-767A-4D5C-B78C-D5168699C764}" destId="{F06C1BC3-EC19-4F7E-A984-F65C7DC6B80B}" srcOrd="2" destOrd="0" parTransId="{6BD152DA-E593-4731-B24C-C673717182C4}" sibTransId="{D5C216DF-4587-4922-8D43-0B42D3CCB976}"/>
    <dgm:cxn modelId="{0CD13D12-F8D0-4CB6-B3A1-15A7E57F4833}" type="presParOf" srcId="{E783EEB0-F86F-46C7-B83D-CB11263DEBA5}" destId="{ED0989FF-40D7-46E8-AB0F-BF747963764B}" srcOrd="0" destOrd="0" presId="urn:microsoft.com/office/officeart/2005/8/layout/vList2"/>
    <dgm:cxn modelId="{E6EC476B-9066-4ED3-9840-C6EACC034D52}" type="presParOf" srcId="{E783EEB0-F86F-46C7-B83D-CB11263DEBA5}" destId="{F2B4D8DE-0085-485F-B590-C9896E8093D9}" srcOrd="1" destOrd="0" presId="urn:microsoft.com/office/officeart/2005/8/layout/vList2"/>
    <dgm:cxn modelId="{6E41F23B-6730-4AC1-B120-6321DC47D1E7}" type="presParOf" srcId="{E783EEB0-F86F-46C7-B83D-CB11263DEBA5}" destId="{5F1DA98A-1972-4029-AC89-E18A4ADE7E13}" srcOrd="2" destOrd="0" presId="urn:microsoft.com/office/officeart/2005/8/layout/vList2"/>
    <dgm:cxn modelId="{BD75DFBB-6813-43F3-92D2-58BC7DC2994C}" type="presParOf" srcId="{E783EEB0-F86F-46C7-B83D-CB11263DEBA5}" destId="{2EC4CF97-3756-4536-AFDF-14A7BCD5FA1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09DC58C-075F-44C8-ACF6-E8E22BD6DB1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E9DFB2B9-CAE5-4E13-A899-56996B7A6CD4}">
      <dgm:prSet phldrT="[Texto]"/>
      <dgm:spPr/>
      <dgm:t>
        <a:bodyPr/>
        <a:lstStyle/>
        <a:p>
          <a:endParaRPr lang="es-MX" dirty="0" smtClean="0"/>
        </a:p>
        <a:p>
          <a:r>
            <a:rPr lang="es-MX" dirty="0" smtClean="0"/>
            <a:t>Informe de Identidad Visual Corporativa</a:t>
          </a:r>
          <a:endParaRPr lang="es-MX" dirty="0"/>
        </a:p>
      </dgm:t>
    </dgm:pt>
    <dgm:pt modelId="{493CD868-E9DE-4051-A0A9-00863C832343}" type="parTrans" cxnId="{9447874C-6F15-4E37-9026-2C2095CC70DD}">
      <dgm:prSet/>
      <dgm:spPr/>
      <dgm:t>
        <a:bodyPr/>
        <a:lstStyle/>
        <a:p>
          <a:endParaRPr lang="es-MX"/>
        </a:p>
      </dgm:t>
    </dgm:pt>
    <dgm:pt modelId="{E02C0478-5436-49F1-BA85-62B01A3D0BBB}" type="sibTrans" cxnId="{9447874C-6F15-4E37-9026-2C2095CC70DD}">
      <dgm:prSet/>
      <dgm:spPr/>
      <dgm:t>
        <a:bodyPr/>
        <a:lstStyle/>
        <a:p>
          <a:endParaRPr lang="es-MX"/>
        </a:p>
      </dgm:t>
    </dgm:pt>
    <dgm:pt modelId="{398C63D1-31AC-49AB-82CE-AEFD881EBE68}">
      <dgm:prSet phldrT="[Texto]"/>
      <dgm:spPr/>
      <dgm:t>
        <a:bodyPr/>
        <a:lstStyle/>
        <a:p>
          <a:r>
            <a:rPr lang="es-MX" dirty="0" smtClean="0"/>
            <a:t>Informe de Comunicación Interna</a:t>
          </a:r>
          <a:endParaRPr lang="es-MX" dirty="0"/>
        </a:p>
      </dgm:t>
    </dgm:pt>
    <dgm:pt modelId="{AEB5C5CC-B253-4F7B-A8FF-DB41318C3022}" type="parTrans" cxnId="{D76F9CB8-82B1-4B94-B554-EC7130ED0EAC}">
      <dgm:prSet/>
      <dgm:spPr/>
      <dgm:t>
        <a:bodyPr/>
        <a:lstStyle/>
        <a:p>
          <a:endParaRPr lang="es-MX"/>
        </a:p>
      </dgm:t>
    </dgm:pt>
    <dgm:pt modelId="{D0BEEF77-1D18-4A16-BB8A-135C9C6A2E2F}" type="sibTrans" cxnId="{D76F9CB8-82B1-4B94-B554-EC7130ED0EAC}">
      <dgm:prSet/>
      <dgm:spPr/>
      <dgm:t>
        <a:bodyPr/>
        <a:lstStyle/>
        <a:p>
          <a:endParaRPr lang="es-MX"/>
        </a:p>
      </dgm:t>
    </dgm:pt>
    <dgm:pt modelId="{67C4A089-9A37-4171-A0D7-4D8916DB845A}">
      <dgm:prSet phldrT="[Texto]"/>
      <dgm:spPr/>
      <dgm:t>
        <a:bodyPr/>
        <a:lstStyle/>
        <a:p>
          <a:r>
            <a:rPr lang="es-MX" dirty="0" smtClean="0"/>
            <a:t>Informe de Comunicación Corporativa</a:t>
          </a:r>
          <a:endParaRPr lang="es-MX" dirty="0"/>
        </a:p>
      </dgm:t>
    </dgm:pt>
    <dgm:pt modelId="{3613BC42-10CC-4159-A356-105EC988D4F5}" type="parTrans" cxnId="{B20A4B35-D316-4973-8500-B24C34521C5A}">
      <dgm:prSet/>
      <dgm:spPr/>
      <dgm:t>
        <a:bodyPr/>
        <a:lstStyle/>
        <a:p>
          <a:endParaRPr lang="es-MX"/>
        </a:p>
      </dgm:t>
    </dgm:pt>
    <dgm:pt modelId="{388459F8-9240-43FB-89E8-7AC227397E1B}" type="sibTrans" cxnId="{B20A4B35-D316-4973-8500-B24C34521C5A}">
      <dgm:prSet/>
      <dgm:spPr/>
      <dgm:t>
        <a:bodyPr/>
        <a:lstStyle/>
        <a:p>
          <a:endParaRPr lang="es-MX"/>
        </a:p>
      </dgm:t>
    </dgm:pt>
    <dgm:pt modelId="{34A31CD6-A8D4-462A-BE50-A3BAFE79D04A}">
      <dgm:prSet phldrT="[Texto]"/>
      <dgm:spPr/>
      <dgm:t>
        <a:bodyPr/>
        <a:lstStyle/>
        <a:p>
          <a:r>
            <a:rPr lang="es-MX" dirty="0" smtClean="0"/>
            <a:t>Informe de Comunicación de Marketing </a:t>
          </a:r>
          <a:endParaRPr lang="es-MX" dirty="0"/>
        </a:p>
      </dgm:t>
    </dgm:pt>
    <dgm:pt modelId="{4E4BC03F-421C-4DF5-96FF-41BCE1BD3492}" type="parTrans" cxnId="{53C91069-FBEE-4778-9B3A-E58C256B838A}">
      <dgm:prSet/>
      <dgm:spPr/>
      <dgm:t>
        <a:bodyPr/>
        <a:lstStyle/>
        <a:p>
          <a:endParaRPr lang="es-MX"/>
        </a:p>
      </dgm:t>
    </dgm:pt>
    <dgm:pt modelId="{3D2E82D7-5632-4696-B965-0AA9DA2F36DE}" type="sibTrans" cxnId="{53C91069-FBEE-4778-9B3A-E58C256B838A}">
      <dgm:prSet/>
      <dgm:spPr/>
      <dgm:t>
        <a:bodyPr/>
        <a:lstStyle/>
        <a:p>
          <a:endParaRPr lang="es-MX"/>
        </a:p>
      </dgm:t>
    </dgm:pt>
    <dgm:pt modelId="{609B6D09-7BF5-497B-90A5-BFD8C31357C3}" type="pres">
      <dgm:prSet presAssocID="{809DC58C-075F-44C8-ACF6-E8E22BD6DB1C}" presName="compositeShape" presStyleCnt="0">
        <dgm:presLayoutVars>
          <dgm:dir/>
          <dgm:resizeHandles/>
        </dgm:presLayoutVars>
      </dgm:prSet>
      <dgm:spPr/>
    </dgm:pt>
    <dgm:pt modelId="{661C9C3C-4612-4530-9D23-EFE4A5D4AA19}" type="pres">
      <dgm:prSet presAssocID="{809DC58C-075F-44C8-ACF6-E8E22BD6DB1C}" presName="pyramid" presStyleLbl="node1" presStyleIdx="0" presStyleCnt="1"/>
      <dgm:spPr/>
    </dgm:pt>
    <dgm:pt modelId="{AA799094-FC70-46D7-BDB7-4176C799AE47}" type="pres">
      <dgm:prSet presAssocID="{809DC58C-075F-44C8-ACF6-E8E22BD6DB1C}" presName="theList" presStyleCnt="0"/>
      <dgm:spPr/>
    </dgm:pt>
    <dgm:pt modelId="{2DA8E4D9-BAD7-4831-888D-513F7172BDF8}" type="pres">
      <dgm:prSet presAssocID="{E9DFB2B9-CAE5-4E13-A899-56996B7A6CD4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EA9E02E-31EF-433E-BE5D-7E1BA3BC5DD0}" type="pres">
      <dgm:prSet presAssocID="{E9DFB2B9-CAE5-4E13-A899-56996B7A6CD4}" presName="aSpace" presStyleCnt="0"/>
      <dgm:spPr/>
    </dgm:pt>
    <dgm:pt modelId="{7D6EBFB3-E0D5-49AF-9456-19E9DFC5E2E9}" type="pres">
      <dgm:prSet presAssocID="{398C63D1-31AC-49AB-82CE-AEFD881EBE68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0778774-329D-4079-A6D0-014C03D24BEC}" type="pres">
      <dgm:prSet presAssocID="{398C63D1-31AC-49AB-82CE-AEFD881EBE68}" presName="aSpace" presStyleCnt="0"/>
      <dgm:spPr/>
    </dgm:pt>
    <dgm:pt modelId="{0F047BEE-C688-413E-BC80-66085F1DBD11}" type="pres">
      <dgm:prSet presAssocID="{34A31CD6-A8D4-462A-BE50-A3BAFE79D04A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2711E4A-ACF9-4D17-BBE4-1EAFFEF2ABC7}" type="pres">
      <dgm:prSet presAssocID="{34A31CD6-A8D4-462A-BE50-A3BAFE79D04A}" presName="aSpace" presStyleCnt="0"/>
      <dgm:spPr/>
    </dgm:pt>
    <dgm:pt modelId="{640A1642-B41B-4E77-B223-A68753067370}" type="pres">
      <dgm:prSet presAssocID="{67C4A089-9A37-4171-A0D7-4D8916DB845A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05C5C4E-D70B-4A55-9A1A-829315E82E06}" type="pres">
      <dgm:prSet presAssocID="{67C4A089-9A37-4171-A0D7-4D8916DB845A}" presName="aSpace" presStyleCnt="0"/>
      <dgm:spPr/>
    </dgm:pt>
  </dgm:ptLst>
  <dgm:cxnLst>
    <dgm:cxn modelId="{8C5F274F-3BB2-4E7C-B041-AC0175C4D4AC}" type="presOf" srcId="{398C63D1-31AC-49AB-82CE-AEFD881EBE68}" destId="{7D6EBFB3-E0D5-49AF-9456-19E9DFC5E2E9}" srcOrd="0" destOrd="0" presId="urn:microsoft.com/office/officeart/2005/8/layout/pyramid2"/>
    <dgm:cxn modelId="{D76F9CB8-82B1-4B94-B554-EC7130ED0EAC}" srcId="{809DC58C-075F-44C8-ACF6-E8E22BD6DB1C}" destId="{398C63D1-31AC-49AB-82CE-AEFD881EBE68}" srcOrd="1" destOrd="0" parTransId="{AEB5C5CC-B253-4F7B-A8FF-DB41318C3022}" sibTransId="{D0BEEF77-1D18-4A16-BB8A-135C9C6A2E2F}"/>
    <dgm:cxn modelId="{2B074CA3-F45F-4D30-A1F4-FCF773C5AFF3}" type="presOf" srcId="{34A31CD6-A8D4-462A-BE50-A3BAFE79D04A}" destId="{0F047BEE-C688-413E-BC80-66085F1DBD11}" srcOrd="0" destOrd="0" presId="urn:microsoft.com/office/officeart/2005/8/layout/pyramid2"/>
    <dgm:cxn modelId="{54EF58B3-6E24-48B0-A2AE-FD55E469FC8C}" type="presOf" srcId="{E9DFB2B9-CAE5-4E13-A899-56996B7A6CD4}" destId="{2DA8E4D9-BAD7-4831-888D-513F7172BDF8}" srcOrd="0" destOrd="0" presId="urn:microsoft.com/office/officeart/2005/8/layout/pyramid2"/>
    <dgm:cxn modelId="{724C0058-C21D-4C37-B6A9-F09799C31CD4}" type="presOf" srcId="{809DC58C-075F-44C8-ACF6-E8E22BD6DB1C}" destId="{609B6D09-7BF5-497B-90A5-BFD8C31357C3}" srcOrd="0" destOrd="0" presId="urn:microsoft.com/office/officeart/2005/8/layout/pyramid2"/>
    <dgm:cxn modelId="{9447874C-6F15-4E37-9026-2C2095CC70DD}" srcId="{809DC58C-075F-44C8-ACF6-E8E22BD6DB1C}" destId="{E9DFB2B9-CAE5-4E13-A899-56996B7A6CD4}" srcOrd="0" destOrd="0" parTransId="{493CD868-E9DE-4051-A0A9-00863C832343}" sibTransId="{E02C0478-5436-49F1-BA85-62B01A3D0BBB}"/>
    <dgm:cxn modelId="{53C91069-FBEE-4778-9B3A-E58C256B838A}" srcId="{809DC58C-075F-44C8-ACF6-E8E22BD6DB1C}" destId="{34A31CD6-A8D4-462A-BE50-A3BAFE79D04A}" srcOrd="2" destOrd="0" parTransId="{4E4BC03F-421C-4DF5-96FF-41BCE1BD3492}" sibTransId="{3D2E82D7-5632-4696-B965-0AA9DA2F36DE}"/>
    <dgm:cxn modelId="{137C043A-E669-4D3E-8C3C-91DB13A93920}" type="presOf" srcId="{67C4A089-9A37-4171-A0D7-4D8916DB845A}" destId="{640A1642-B41B-4E77-B223-A68753067370}" srcOrd="0" destOrd="0" presId="urn:microsoft.com/office/officeart/2005/8/layout/pyramid2"/>
    <dgm:cxn modelId="{B20A4B35-D316-4973-8500-B24C34521C5A}" srcId="{809DC58C-075F-44C8-ACF6-E8E22BD6DB1C}" destId="{67C4A089-9A37-4171-A0D7-4D8916DB845A}" srcOrd="3" destOrd="0" parTransId="{3613BC42-10CC-4159-A356-105EC988D4F5}" sibTransId="{388459F8-9240-43FB-89E8-7AC227397E1B}"/>
    <dgm:cxn modelId="{C7BECF93-64FA-4545-9492-9370368CED0C}" type="presParOf" srcId="{609B6D09-7BF5-497B-90A5-BFD8C31357C3}" destId="{661C9C3C-4612-4530-9D23-EFE4A5D4AA19}" srcOrd="0" destOrd="0" presId="urn:microsoft.com/office/officeart/2005/8/layout/pyramid2"/>
    <dgm:cxn modelId="{B20C2941-7797-4EEC-BA07-2CFC53D77EA7}" type="presParOf" srcId="{609B6D09-7BF5-497B-90A5-BFD8C31357C3}" destId="{AA799094-FC70-46D7-BDB7-4176C799AE47}" srcOrd="1" destOrd="0" presId="urn:microsoft.com/office/officeart/2005/8/layout/pyramid2"/>
    <dgm:cxn modelId="{554EC347-6040-42B3-B5FA-EA8C4A391380}" type="presParOf" srcId="{AA799094-FC70-46D7-BDB7-4176C799AE47}" destId="{2DA8E4D9-BAD7-4831-888D-513F7172BDF8}" srcOrd="0" destOrd="0" presId="urn:microsoft.com/office/officeart/2005/8/layout/pyramid2"/>
    <dgm:cxn modelId="{C12268F2-5BD5-4CA6-954C-38B7CEE1CCDB}" type="presParOf" srcId="{AA799094-FC70-46D7-BDB7-4176C799AE47}" destId="{FEA9E02E-31EF-433E-BE5D-7E1BA3BC5DD0}" srcOrd="1" destOrd="0" presId="urn:microsoft.com/office/officeart/2005/8/layout/pyramid2"/>
    <dgm:cxn modelId="{FBE0C1B2-3A6C-4D45-B91D-5C8BD8B8CBF4}" type="presParOf" srcId="{AA799094-FC70-46D7-BDB7-4176C799AE47}" destId="{7D6EBFB3-E0D5-49AF-9456-19E9DFC5E2E9}" srcOrd="2" destOrd="0" presId="urn:microsoft.com/office/officeart/2005/8/layout/pyramid2"/>
    <dgm:cxn modelId="{0E179B9C-955F-4D97-8FD4-549622704B44}" type="presParOf" srcId="{AA799094-FC70-46D7-BDB7-4176C799AE47}" destId="{B0778774-329D-4079-A6D0-014C03D24BEC}" srcOrd="3" destOrd="0" presId="urn:microsoft.com/office/officeart/2005/8/layout/pyramid2"/>
    <dgm:cxn modelId="{1677E473-BCED-420D-936B-902FB119A4B8}" type="presParOf" srcId="{AA799094-FC70-46D7-BDB7-4176C799AE47}" destId="{0F047BEE-C688-413E-BC80-66085F1DBD11}" srcOrd="4" destOrd="0" presId="urn:microsoft.com/office/officeart/2005/8/layout/pyramid2"/>
    <dgm:cxn modelId="{64313C5A-FA82-4E18-9DBD-DA9951D3E7D1}" type="presParOf" srcId="{AA799094-FC70-46D7-BDB7-4176C799AE47}" destId="{22711E4A-ACF9-4D17-BBE4-1EAFFEF2ABC7}" srcOrd="5" destOrd="0" presId="urn:microsoft.com/office/officeart/2005/8/layout/pyramid2"/>
    <dgm:cxn modelId="{2B45F746-567F-4832-8152-C501528888B8}" type="presParOf" srcId="{AA799094-FC70-46D7-BDB7-4176C799AE47}" destId="{640A1642-B41B-4E77-B223-A68753067370}" srcOrd="6" destOrd="0" presId="urn:microsoft.com/office/officeart/2005/8/layout/pyramid2"/>
    <dgm:cxn modelId="{40020B97-B388-4B85-99D0-69C998BB1E23}" type="presParOf" srcId="{AA799094-FC70-46D7-BDB7-4176C799AE47}" destId="{B05C5C4E-D70B-4A55-9A1A-829315E82E06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16FCCCD-C631-425E-9823-293D082CCC9A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FFBEA005-A32E-4876-BAE7-D77C3253B3FD}">
      <dgm:prSet phldrT="[Texto]"/>
      <dgm:spPr/>
      <dgm:t>
        <a:bodyPr/>
        <a:lstStyle/>
        <a:p>
          <a:r>
            <a:rPr lang="es-MX" dirty="0" smtClean="0"/>
            <a:t>Entrono</a:t>
          </a:r>
          <a:endParaRPr lang="es-MX" dirty="0"/>
        </a:p>
      </dgm:t>
    </dgm:pt>
    <dgm:pt modelId="{C406353C-778C-4FF6-BED1-15F68F9A1B36}" type="parTrans" cxnId="{4BB3AD17-A6C9-484A-8814-3D1F4EE09A26}">
      <dgm:prSet/>
      <dgm:spPr/>
      <dgm:t>
        <a:bodyPr/>
        <a:lstStyle/>
        <a:p>
          <a:endParaRPr lang="es-MX"/>
        </a:p>
      </dgm:t>
    </dgm:pt>
    <dgm:pt modelId="{B2120718-46B4-4A20-B984-669FEAC6E51A}" type="sibTrans" cxnId="{4BB3AD17-A6C9-484A-8814-3D1F4EE09A26}">
      <dgm:prSet/>
      <dgm:spPr/>
      <dgm:t>
        <a:bodyPr/>
        <a:lstStyle/>
        <a:p>
          <a:endParaRPr lang="es-MX"/>
        </a:p>
      </dgm:t>
    </dgm:pt>
    <dgm:pt modelId="{5BE3E848-EEED-4401-A5EA-34BE0FAEA727}">
      <dgm:prSet phldrT="[Texto]"/>
      <dgm:spPr/>
      <dgm:t>
        <a:bodyPr/>
        <a:lstStyle/>
        <a:p>
          <a:r>
            <a:rPr lang="es-MX" dirty="0" smtClean="0"/>
            <a:t>Financiero </a:t>
          </a:r>
          <a:endParaRPr lang="es-MX" dirty="0"/>
        </a:p>
      </dgm:t>
    </dgm:pt>
    <dgm:pt modelId="{F2F06A06-D701-47ED-9B82-FA76E8E6A163}" type="parTrans" cxnId="{0FD7A94E-34C8-4101-870D-42C2A5852927}">
      <dgm:prSet/>
      <dgm:spPr/>
      <dgm:t>
        <a:bodyPr/>
        <a:lstStyle/>
        <a:p>
          <a:endParaRPr lang="es-MX"/>
        </a:p>
      </dgm:t>
    </dgm:pt>
    <dgm:pt modelId="{473E4F44-44DB-469A-ADD0-8720CAC3E262}" type="sibTrans" cxnId="{0FD7A94E-34C8-4101-870D-42C2A5852927}">
      <dgm:prSet/>
      <dgm:spPr/>
      <dgm:t>
        <a:bodyPr/>
        <a:lstStyle/>
        <a:p>
          <a:endParaRPr lang="es-MX"/>
        </a:p>
      </dgm:t>
    </dgm:pt>
    <dgm:pt modelId="{B31AFB81-8A1F-4CD2-8427-A4FDCD31A00F}">
      <dgm:prSet phldrT="[Texto]"/>
      <dgm:spPr/>
      <dgm:t>
        <a:bodyPr/>
        <a:lstStyle/>
        <a:p>
          <a:r>
            <a:rPr lang="es-MX" dirty="0" smtClean="0"/>
            <a:t>Institucional </a:t>
          </a:r>
          <a:endParaRPr lang="es-MX" dirty="0"/>
        </a:p>
      </dgm:t>
    </dgm:pt>
    <dgm:pt modelId="{647636AF-CFEB-4501-A77F-72E4E92DBA8A}" type="parTrans" cxnId="{01EB8607-7126-41D4-9C52-26782167812A}">
      <dgm:prSet/>
      <dgm:spPr/>
      <dgm:t>
        <a:bodyPr/>
        <a:lstStyle/>
        <a:p>
          <a:endParaRPr lang="es-MX"/>
        </a:p>
      </dgm:t>
    </dgm:pt>
    <dgm:pt modelId="{C7595E99-4136-41D2-8F3C-660091568EE6}" type="sibTrans" cxnId="{01EB8607-7126-41D4-9C52-26782167812A}">
      <dgm:prSet/>
      <dgm:spPr/>
      <dgm:t>
        <a:bodyPr/>
        <a:lstStyle/>
        <a:p>
          <a:endParaRPr lang="es-MX"/>
        </a:p>
      </dgm:t>
    </dgm:pt>
    <dgm:pt modelId="{3F7F9C6B-74DE-4D80-9601-BD66374800BB}">
      <dgm:prSet phldrT="[Texto]"/>
      <dgm:spPr/>
      <dgm:t>
        <a:bodyPr/>
        <a:lstStyle/>
        <a:p>
          <a:r>
            <a:rPr lang="es-MX" dirty="0" smtClean="0"/>
            <a:t>Medios de Comunicación</a:t>
          </a:r>
          <a:endParaRPr lang="es-MX" dirty="0"/>
        </a:p>
      </dgm:t>
    </dgm:pt>
    <dgm:pt modelId="{C1CC7749-991F-4D44-B1C9-16CF65B85973}" type="parTrans" cxnId="{B3BBCEF6-8180-44A1-8EE9-31D31194B56D}">
      <dgm:prSet/>
      <dgm:spPr/>
      <dgm:t>
        <a:bodyPr/>
        <a:lstStyle/>
        <a:p>
          <a:endParaRPr lang="es-MX"/>
        </a:p>
      </dgm:t>
    </dgm:pt>
    <dgm:pt modelId="{00CC3492-3564-485E-9945-8F007950C3E3}" type="sibTrans" cxnId="{B3BBCEF6-8180-44A1-8EE9-31D31194B56D}">
      <dgm:prSet/>
      <dgm:spPr/>
      <dgm:t>
        <a:bodyPr/>
        <a:lstStyle/>
        <a:p>
          <a:endParaRPr lang="es-MX"/>
        </a:p>
      </dgm:t>
    </dgm:pt>
    <dgm:pt modelId="{A0CCF1B5-4B0A-40EB-8149-5FD74663F816}">
      <dgm:prSet phldrT="[Texto]"/>
      <dgm:spPr/>
      <dgm:t>
        <a:bodyPr/>
        <a:lstStyle/>
        <a:p>
          <a:r>
            <a:rPr lang="es-MX" dirty="0" smtClean="0"/>
            <a:t>Índice Temático </a:t>
          </a:r>
          <a:endParaRPr lang="es-MX" dirty="0"/>
        </a:p>
      </dgm:t>
    </dgm:pt>
    <dgm:pt modelId="{81BDAEC8-5571-4C66-8B72-8F08A0C54B5A}" type="parTrans" cxnId="{BACF43D2-F019-4444-8414-5763680BF0E6}">
      <dgm:prSet/>
      <dgm:spPr/>
      <dgm:t>
        <a:bodyPr/>
        <a:lstStyle/>
        <a:p>
          <a:endParaRPr lang="es-MX"/>
        </a:p>
      </dgm:t>
    </dgm:pt>
    <dgm:pt modelId="{56C4E413-9DA7-4ED4-AB34-BD30ED60781D}" type="sibTrans" cxnId="{BACF43D2-F019-4444-8414-5763680BF0E6}">
      <dgm:prSet/>
      <dgm:spPr/>
      <dgm:t>
        <a:bodyPr/>
        <a:lstStyle/>
        <a:p>
          <a:endParaRPr lang="es-MX"/>
        </a:p>
      </dgm:t>
    </dgm:pt>
    <dgm:pt modelId="{D83B33BF-EA55-49C4-B670-1ED6FF71BA03}">
      <dgm:prSet phldrT="[Texto]"/>
      <dgm:spPr/>
      <dgm:t>
        <a:bodyPr/>
        <a:lstStyle/>
        <a:p>
          <a:r>
            <a:rPr lang="es-MX" dirty="0" smtClean="0"/>
            <a:t>Densidad Informativa</a:t>
          </a:r>
          <a:endParaRPr lang="es-MX" dirty="0"/>
        </a:p>
      </dgm:t>
    </dgm:pt>
    <dgm:pt modelId="{B83C8066-06AF-4B36-BDEC-E12CCF9D4935}" type="parTrans" cxnId="{8BB5DC46-142F-476D-94F3-22E895B42C81}">
      <dgm:prSet/>
      <dgm:spPr/>
      <dgm:t>
        <a:bodyPr/>
        <a:lstStyle/>
        <a:p>
          <a:endParaRPr lang="es-MX"/>
        </a:p>
      </dgm:t>
    </dgm:pt>
    <dgm:pt modelId="{A570A6EB-FEB0-45A3-BC73-DFED856F0253}" type="sibTrans" cxnId="{8BB5DC46-142F-476D-94F3-22E895B42C81}">
      <dgm:prSet/>
      <dgm:spPr/>
      <dgm:t>
        <a:bodyPr/>
        <a:lstStyle/>
        <a:p>
          <a:endParaRPr lang="es-MX"/>
        </a:p>
      </dgm:t>
    </dgm:pt>
    <dgm:pt modelId="{031CC87C-8EA9-40B5-86A9-A47FEFA80A4F}">
      <dgm:prSet phldrT="[Texto]"/>
      <dgm:spPr/>
      <dgm:t>
        <a:bodyPr/>
        <a:lstStyle/>
        <a:p>
          <a:r>
            <a:rPr lang="es-MX" dirty="0" smtClean="0"/>
            <a:t>Comunicación </a:t>
          </a:r>
          <a:endParaRPr lang="es-MX" dirty="0"/>
        </a:p>
      </dgm:t>
    </dgm:pt>
    <dgm:pt modelId="{F1D82AB2-B891-4EEB-80F3-966C1DFF678F}" type="parTrans" cxnId="{34E6F604-0317-457A-85B1-E5752D747F81}">
      <dgm:prSet/>
      <dgm:spPr/>
      <dgm:t>
        <a:bodyPr/>
        <a:lstStyle/>
        <a:p>
          <a:endParaRPr lang="es-MX"/>
        </a:p>
      </dgm:t>
    </dgm:pt>
    <dgm:pt modelId="{EC90EFA9-F61B-45AB-93DA-956E4F1CE144}" type="sibTrans" cxnId="{34E6F604-0317-457A-85B1-E5752D747F81}">
      <dgm:prSet/>
      <dgm:spPr/>
      <dgm:t>
        <a:bodyPr/>
        <a:lstStyle/>
        <a:p>
          <a:endParaRPr lang="es-MX"/>
        </a:p>
      </dgm:t>
    </dgm:pt>
    <dgm:pt modelId="{E713D1EB-225E-48BB-9D19-DC38CF59395C}">
      <dgm:prSet phldrT="[Texto]"/>
      <dgm:spPr/>
      <dgm:t>
        <a:bodyPr/>
        <a:lstStyle/>
        <a:p>
          <a:r>
            <a:rPr lang="es-MX" dirty="0" smtClean="0"/>
            <a:t>Académico- Científico</a:t>
          </a:r>
          <a:endParaRPr lang="es-MX" dirty="0"/>
        </a:p>
      </dgm:t>
    </dgm:pt>
    <dgm:pt modelId="{2344A2D0-0EC6-4ABA-B7BA-985E70EDF99E}" type="parTrans" cxnId="{59E1517D-7544-4088-B59A-DD4E8A0ACA37}">
      <dgm:prSet/>
      <dgm:spPr/>
      <dgm:t>
        <a:bodyPr/>
        <a:lstStyle/>
        <a:p>
          <a:endParaRPr lang="es-MX"/>
        </a:p>
      </dgm:t>
    </dgm:pt>
    <dgm:pt modelId="{ECD89BEE-C980-41DD-AE11-356A2D723591}" type="sibTrans" cxnId="{59E1517D-7544-4088-B59A-DD4E8A0ACA37}">
      <dgm:prSet/>
      <dgm:spPr/>
      <dgm:t>
        <a:bodyPr/>
        <a:lstStyle/>
        <a:p>
          <a:endParaRPr lang="es-MX"/>
        </a:p>
      </dgm:t>
    </dgm:pt>
    <dgm:pt modelId="{56D0DAF2-8BA4-44DD-B878-5B635FA50427}">
      <dgm:prSet phldrT="[Texto]"/>
      <dgm:spPr/>
      <dgm:t>
        <a:bodyPr/>
        <a:lstStyle/>
        <a:p>
          <a:r>
            <a:rPr lang="es-MX" dirty="0" smtClean="0"/>
            <a:t>Comercial</a:t>
          </a:r>
          <a:endParaRPr lang="es-MX" dirty="0"/>
        </a:p>
      </dgm:t>
    </dgm:pt>
    <dgm:pt modelId="{21918985-1984-40AD-94FE-24073DBF7AF5}" type="parTrans" cxnId="{867CA10A-D89E-4271-80C9-FC26EB64C048}">
      <dgm:prSet/>
      <dgm:spPr/>
      <dgm:t>
        <a:bodyPr/>
        <a:lstStyle/>
        <a:p>
          <a:endParaRPr lang="es-MX"/>
        </a:p>
      </dgm:t>
    </dgm:pt>
    <dgm:pt modelId="{2699B440-3A71-4147-9B60-1408B82A5848}" type="sibTrans" cxnId="{867CA10A-D89E-4271-80C9-FC26EB64C048}">
      <dgm:prSet/>
      <dgm:spPr/>
      <dgm:t>
        <a:bodyPr/>
        <a:lstStyle/>
        <a:p>
          <a:endParaRPr lang="es-MX"/>
        </a:p>
      </dgm:t>
    </dgm:pt>
    <dgm:pt modelId="{EA5794E2-216B-4872-B8B0-489B7BA55250}">
      <dgm:prSet phldrT="[Texto]"/>
      <dgm:spPr/>
      <dgm:t>
        <a:bodyPr/>
        <a:lstStyle/>
        <a:p>
          <a:r>
            <a:rPr lang="es-MX" dirty="0" smtClean="0"/>
            <a:t>Usuario</a:t>
          </a:r>
          <a:endParaRPr lang="es-MX" dirty="0"/>
        </a:p>
      </dgm:t>
    </dgm:pt>
    <dgm:pt modelId="{DD95EA3C-8D88-474C-BECD-222AA0E0E390}" type="parTrans" cxnId="{C605565C-2F73-4FC9-9441-2FD181F0BFF2}">
      <dgm:prSet/>
      <dgm:spPr/>
      <dgm:t>
        <a:bodyPr/>
        <a:lstStyle/>
        <a:p>
          <a:endParaRPr lang="es-MX"/>
        </a:p>
      </dgm:t>
    </dgm:pt>
    <dgm:pt modelId="{F10BFD23-E726-428C-978E-3D6FC3ACA880}" type="sibTrans" cxnId="{C605565C-2F73-4FC9-9441-2FD181F0BFF2}">
      <dgm:prSet/>
      <dgm:spPr/>
      <dgm:t>
        <a:bodyPr/>
        <a:lstStyle/>
        <a:p>
          <a:endParaRPr lang="es-MX"/>
        </a:p>
      </dgm:t>
    </dgm:pt>
    <dgm:pt modelId="{3E3333E4-E859-4C52-92E8-D430FB35EF1A}">
      <dgm:prSet phldrT="[Texto]"/>
      <dgm:spPr/>
      <dgm:t>
        <a:bodyPr/>
        <a:lstStyle/>
        <a:p>
          <a:r>
            <a:rPr lang="es-MX" dirty="0" smtClean="0"/>
            <a:t>Visibilidad </a:t>
          </a:r>
          <a:endParaRPr lang="es-MX" dirty="0"/>
        </a:p>
      </dgm:t>
    </dgm:pt>
    <dgm:pt modelId="{AF305A76-3A36-4598-AA63-CB22A8E5E696}" type="parTrans" cxnId="{6883DE8F-6CF7-4558-975C-5216CAC9D6F7}">
      <dgm:prSet/>
      <dgm:spPr/>
      <dgm:t>
        <a:bodyPr/>
        <a:lstStyle/>
        <a:p>
          <a:endParaRPr lang="es-MX"/>
        </a:p>
      </dgm:t>
    </dgm:pt>
    <dgm:pt modelId="{65346B03-0649-4E68-9194-6B5705224FBF}" type="sibTrans" cxnId="{6883DE8F-6CF7-4558-975C-5216CAC9D6F7}">
      <dgm:prSet/>
      <dgm:spPr/>
      <dgm:t>
        <a:bodyPr/>
        <a:lstStyle/>
        <a:p>
          <a:endParaRPr lang="es-MX"/>
        </a:p>
      </dgm:t>
    </dgm:pt>
    <dgm:pt modelId="{30999EF2-E4AE-4AE1-ADBC-FCD93381196F}">
      <dgm:prSet phldrT="[Texto]"/>
      <dgm:spPr/>
      <dgm:t>
        <a:bodyPr/>
        <a:lstStyle/>
        <a:p>
          <a:r>
            <a:rPr lang="es-MX" dirty="0" smtClean="0"/>
            <a:t>Tratamiento</a:t>
          </a:r>
          <a:r>
            <a:rPr lang="es-MX" baseline="0" dirty="0" smtClean="0"/>
            <a:t> Informativo</a:t>
          </a:r>
          <a:endParaRPr lang="es-MX" dirty="0"/>
        </a:p>
      </dgm:t>
    </dgm:pt>
    <dgm:pt modelId="{54E43205-6EF5-4B4C-83CF-8479B0A2AA2B}" type="parTrans" cxnId="{8F5EC2FB-6865-4A90-A955-E4A171E993EB}">
      <dgm:prSet/>
      <dgm:spPr/>
      <dgm:t>
        <a:bodyPr/>
        <a:lstStyle/>
        <a:p>
          <a:endParaRPr lang="es-MX"/>
        </a:p>
      </dgm:t>
    </dgm:pt>
    <dgm:pt modelId="{64F4B36C-80AB-4079-BA55-D2935783E771}" type="sibTrans" cxnId="{8F5EC2FB-6865-4A90-A955-E4A171E993EB}">
      <dgm:prSet/>
      <dgm:spPr/>
      <dgm:t>
        <a:bodyPr/>
        <a:lstStyle/>
        <a:p>
          <a:endParaRPr lang="es-MX"/>
        </a:p>
      </dgm:t>
    </dgm:pt>
    <dgm:pt modelId="{414C47C5-8F6A-41B7-A8CA-3F0B8E3E2919}" type="pres">
      <dgm:prSet presAssocID="{116FCCCD-C631-425E-9823-293D082CCC9A}" presName="Name0" presStyleCnt="0">
        <dgm:presLayoutVars>
          <dgm:dir/>
          <dgm:animLvl val="lvl"/>
          <dgm:resizeHandles val="exact"/>
        </dgm:presLayoutVars>
      </dgm:prSet>
      <dgm:spPr/>
    </dgm:pt>
    <dgm:pt modelId="{9F3AF689-EC78-498A-A822-2212458919DB}" type="pres">
      <dgm:prSet presAssocID="{FFBEA005-A32E-4876-BAE7-D77C3253B3FD}" presName="vertFlow" presStyleCnt="0"/>
      <dgm:spPr/>
    </dgm:pt>
    <dgm:pt modelId="{8CB8265E-B14A-4C05-A596-D49156A63B08}" type="pres">
      <dgm:prSet presAssocID="{FFBEA005-A32E-4876-BAE7-D77C3253B3FD}" presName="header" presStyleLbl="node1" presStyleIdx="0" presStyleCnt="2"/>
      <dgm:spPr/>
    </dgm:pt>
    <dgm:pt modelId="{A5765544-5FBB-407C-BBA5-9EE74FCD7227}" type="pres">
      <dgm:prSet presAssocID="{F2F06A06-D701-47ED-9B82-FA76E8E6A163}" presName="parTrans" presStyleLbl="sibTrans2D1" presStyleIdx="0" presStyleCnt="10"/>
      <dgm:spPr/>
    </dgm:pt>
    <dgm:pt modelId="{B23B9BF5-DFAA-4A35-A047-B977A272312B}" type="pres">
      <dgm:prSet presAssocID="{5BE3E848-EEED-4401-A5EA-34BE0FAEA727}" presName="child" presStyleLbl="alignAccFollow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6E2528E-02A1-4AAB-85A1-3DE7080CA88A}" type="pres">
      <dgm:prSet presAssocID="{473E4F44-44DB-469A-ADD0-8720CAC3E262}" presName="sibTrans" presStyleLbl="sibTrans2D1" presStyleIdx="1" presStyleCnt="10"/>
      <dgm:spPr/>
    </dgm:pt>
    <dgm:pt modelId="{DB82788A-EB3B-4DA6-A567-B9A7E246814A}" type="pres">
      <dgm:prSet presAssocID="{B31AFB81-8A1F-4CD2-8427-A4FDCD31A00F}" presName="child" presStyleLbl="alignAccFollow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329398A-E854-44E2-85AB-4390A5D8D98F}" type="pres">
      <dgm:prSet presAssocID="{C7595E99-4136-41D2-8F3C-660091568EE6}" presName="sibTrans" presStyleLbl="sibTrans2D1" presStyleIdx="2" presStyleCnt="10"/>
      <dgm:spPr/>
    </dgm:pt>
    <dgm:pt modelId="{168C07CE-A093-44DE-9BFF-7B7C48E3B1E6}" type="pres">
      <dgm:prSet presAssocID="{031CC87C-8EA9-40B5-86A9-A47FEFA80A4F}" presName="child" presStyleLbl="alignAccFollowNode1" presStyleIdx="2" presStyleCnt="10">
        <dgm:presLayoutVars>
          <dgm:chMax val="0"/>
          <dgm:bulletEnabled val="1"/>
        </dgm:presLayoutVars>
      </dgm:prSet>
      <dgm:spPr/>
    </dgm:pt>
    <dgm:pt modelId="{489F9241-F874-4F40-956C-326A3E30274E}" type="pres">
      <dgm:prSet presAssocID="{EC90EFA9-F61B-45AB-93DA-956E4F1CE144}" presName="sibTrans" presStyleLbl="sibTrans2D1" presStyleIdx="3" presStyleCnt="10"/>
      <dgm:spPr/>
    </dgm:pt>
    <dgm:pt modelId="{80B18AFF-1A25-4B24-BA29-B29501BA1B16}" type="pres">
      <dgm:prSet presAssocID="{E713D1EB-225E-48BB-9D19-DC38CF59395C}" presName="child" presStyleLbl="alignAccFollow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DCD17EE-9D2A-4AB2-946A-5B76349765E3}" type="pres">
      <dgm:prSet presAssocID="{ECD89BEE-C980-41DD-AE11-356A2D723591}" presName="sibTrans" presStyleLbl="sibTrans2D1" presStyleIdx="4" presStyleCnt="10"/>
      <dgm:spPr/>
    </dgm:pt>
    <dgm:pt modelId="{89B63897-FE1A-4B86-B240-13A44B09DEE5}" type="pres">
      <dgm:prSet presAssocID="{56D0DAF2-8BA4-44DD-B878-5B635FA50427}" presName="child" presStyleLbl="alignAccFollowNode1" presStyleIdx="4" presStyleCnt="10">
        <dgm:presLayoutVars>
          <dgm:chMax val="0"/>
          <dgm:bulletEnabled val="1"/>
        </dgm:presLayoutVars>
      </dgm:prSet>
      <dgm:spPr/>
    </dgm:pt>
    <dgm:pt modelId="{7635BBF5-5ADA-4086-9593-F1C8A02349EC}" type="pres">
      <dgm:prSet presAssocID="{2699B440-3A71-4147-9B60-1408B82A5848}" presName="sibTrans" presStyleLbl="sibTrans2D1" presStyleIdx="5" presStyleCnt="10"/>
      <dgm:spPr/>
    </dgm:pt>
    <dgm:pt modelId="{5CB6B071-7B6C-4775-B22C-FDEF56E32E1F}" type="pres">
      <dgm:prSet presAssocID="{EA5794E2-216B-4872-B8B0-489B7BA55250}" presName="child" presStyleLbl="alignAccFollowNode1" presStyleIdx="5" presStyleCnt="10">
        <dgm:presLayoutVars>
          <dgm:chMax val="0"/>
          <dgm:bulletEnabled val="1"/>
        </dgm:presLayoutVars>
      </dgm:prSet>
      <dgm:spPr/>
    </dgm:pt>
    <dgm:pt modelId="{158DA6D5-4E32-4E9F-9D85-7E27B6EE05FB}" type="pres">
      <dgm:prSet presAssocID="{FFBEA005-A32E-4876-BAE7-D77C3253B3FD}" presName="hSp" presStyleCnt="0"/>
      <dgm:spPr/>
    </dgm:pt>
    <dgm:pt modelId="{7662CA00-9206-429E-ABA2-2FD16450E170}" type="pres">
      <dgm:prSet presAssocID="{3F7F9C6B-74DE-4D80-9601-BD66374800BB}" presName="vertFlow" presStyleCnt="0"/>
      <dgm:spPr/>
    </dgm:pt>
    <dgm:pt modelId="{047438F6-FA60-4DBC-8DAA-33BFC7068165}" type="pres">
      <dgm:prSet presAssocID="{3F7F9C6B-74DE-4D80-9601-BD66374800BB}" presName="header" presStyleLbl="node1" presStyleIdx="1" presStyleCnt="2"/>
      <dgm:spPr/>
    </dgm:pt>
    <dgm:pt modelId="{AA7B3913-9F77-4F25-8F10-530DBDDDB6F8}" type="pres">
      <dgm:prSet presAssocID="{81BDAEC8-5571-4C66-8B72-8F08A0C54B5A}" presName="parTrans" presStyleLbl="sibTrans2D1" presStyleIdx="6" presStyleCnt="10"/>
      <dgm:spPr/>
    </dgm:pt>
    <dgm:pt modelId="{2C49D1C2-8042-4A2C-9740-7BFB69FC124A}" type="pres">
      <dgm:prSet presAssocID="{A0CCF1B5-4B0A-40EB-8149-5FD74663F816}" presName="child" presStyleLbl="alignAccFollow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1351E9F-DC3E-499C-9224-CAC8CA36E39C}" type="pres">
      <dgm:prSet presAssocID="{56C4E413-9DA7-4ED4-AB34-BD30ED60781D}" presName="sibTrans" presStyleLbl="sibTrans2D1" presStyleIdx="7" presStyleCnt="10"/>
      <dgm:spPr/>
    </dgm:pt>
    <dgm:pt modelId="{5B0DD883-440C-472F-9B7B-6A405990EBF8}" type="pres">
      <dgm:prSet presAssocID="{D83B33BF-EA55-49C4-B670-1ED6FF71BA03}" presName="child" presStyleLbl="alignAccFollowNode1" presStyleIdx="7" presStyleCnt="10">
        <dgm:presLayoutVars>
          <dgm:chMax val="0"/>
          <dgm:bulletEnabled val="1"/>
        </dgm:presLayoutVars>
      </dgm:prSet>
      <dgm:spPr/>
    </dgm:pt>
    <dgm:pt modelId="{662C1FB6-58A8-455A-AAEC-045B80611DB1}" type="pres">
      <dgm:prSet presAssocID="{A570A6EB-FEB0-45A3-BC73-DFED856F0253}" presName="sibTrans" presStyleLbl="sibTrans2D1" presStyleIdx="8" presStyleCnt="10"/>
      <dgm:spPr/>
    </dgm:pt>
    <dgm:pt modelId="{8A593DA4-CAF0-44C5-9A67-FCB24C6D31B5}" type="pres">
      <dgm:prSet presAssocID="{3E3333E4-E859-4C52-92E8-D430FB35EF1A}" presName="child" presStyleLbl="alignAccFollowNode1" presStyleIdx="8" presStyleCnt="10">
        <dgm:presLayoutVars>
          <dgm:chMax val="0"/>
          <dgm:bulletEnabled val="1"/>
        </dgm:presLayoutVars>
      </dgm:prSet>
      <dgm:spPr/>
    </dgm:pt>
    <dgm:pt modelId="{161A8F90-E758-4349-8F37-2BF1D62AE539}" type="pres">
      <dgm:prSet presAssocID="{65346B03-0649-4E68-9194-6B5705224FBF}" presName="sibTrans" presStyleLbl="sibTrans2D1" presStyleIdx="9" presStyleCnt="10"/>
      <dgm:spPr/>
    </dgm:pt>
    <dgm:pt modelId="{88672496-E6F3-4DD6-93CA-959BBE1BFF42}" type="pres">
      <dgm:prSet presAssocID="{30999EF2-E4AE-4AE1-ADBC-FCD93381196F}" presName="child" presStyleLbl="alignAccFollow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ACF43D2-F019-4444-8414-5763680BF0E6}" srcId="{3F7F9C6B-74DE-4D80-9601-BD66374800BB}" destId="{A0CCF1B5-4B0A-40EB-8149-5FD74663F816}" srcOrd="0" destOrd="0" parTransId="{81BDAEC8-5571-4C66-8B72-8F08A0C54B5A}" sibTransId="{56C4E413-9DA7-4ED4-AB34-BD30ED60781D}"/>
    <dgm:cxn modelId="{FE83FB7E-50D2-42DA-99A6-1C8978EC16E2}" type="presOf" srcId="{30999EF2-E4AE-4AE1-ADBC-FCD93381196F}" destId="{88672496-E6F3-4DD6-93CA-959BBE1BFF42}" srcOrd="0" destOrd="0" presId="urn:microsoft.com/office/officeart/2005/8/layout/lProcess1"/>
    <dgm:cxn modelId="{C605565C-2F73-4FC9-9441-2FD181F0BFF2}" srcId="{FFBEA005-A32E-4876-BAE7-D77C3253B3FD}" destId="{EA5794E2-216B-4872-B8B0-489B7BA55250}" srcOrd="5" destOrd="0" parTransId="{DD95EA3C-8D88-474C-BECD-222AA0E0E390}" sibTransId="{F10BFD23-E726-428C-978E-3D6FC3ACA880}"/>
    <dgm:cxn modelId="{4BB3AD17-A6C9-484A-8814-3D1F4EE09A26}" srcId="{116FCCCD-C631-425E-9823-293D082CCC9A}" destId="{FFBEA005-A32E-4876-BAE7-D77C3253B3FD}" srcOrd="0" destOrd="0" parTransId="{C406353C-778C-4FF6-BED1-15F68F9A1B36}" sibTransId="{B2120718-46B4-4A20-B984-669FEAC6E51A}"/>
    <dgm:cxn modelId="{DD4251B6-6855-4D3D-8CDE-B799ECD664A7}" type="presOf" srcId="{3F7F9C6B-74DE-4D80-9601-BD66374800BB}" destId="{047438F6-FA60-4DBC-8DAA-33BFC7068165}" srcOrd="0" destOrd="0" presId="urn:microsoft.com/office/officeart/2005/8/layout/lProcess1"/>
    <dgm:cxn modelId="{8F5EC2FB-6865-4A90-A955-E4A171E993EB}" srcId="{3F7F9C6B-74DE-4D80-9601-BD66374800BB}" destId="{30999EF2-E4AE-4AE1-ADBC-FCD93381196F}" srcOrd="3" destOrd="0" parTransId="{54E43205-6EF5-4B4C-83CF-8479B0A2AA2B}" sibTransId="{64F4B36C-80AB-4079-BA55-D2935783E771}"/>
    <dgm:cxn modelId="{0FD7A94E-34C8-4101-870D-42C2A5852927}" srcId="{FFBEA005-A32E-4876-BAE7-D77C3253B3FD}" destId="{5BE3E848-EEED-4401-A5EA-34BE0FAEA727}" srcOrd="0" destOrd="0" parTransId="{F2F06A06-D701-47ED-9B82-FA76E8E6A163}" sibTransId="{473E4F44-44DB-469A-ADD0-8720CAC3E262}"/>
    <dgm:cxn modelId="{D05F8CBF-8E0C-4D69-93A3-349509C582C6}" type="presOf" srcId="{ECD89BEE-C980-41DD-AE11-356A2D723591}" destId="{4DCD17EE-9D2A-4AB2-946A-5B76349765E3}" srcOrd="0" destOrd="0" presId="urn:microsoft.com/office/officeart/2005/8/layout/lProcess1"/>
    <dgm:cxn modelId="{F521FA52-A313-499A-87D5-4BE24A17684D}" type="presOf" srcId="{E713D1EB-225E-48BB-9D19-DC38CF59395C}" destId="{80B18AFF-1A25-4B24-BA29-B29501BA1B16}" srcOrd="0" destOrd="0" presId="urn:microsoft.com/office/officeart/2005/8/layout/lProcess1"/>
    <dgm:cxn modelId="{E346E728-1C9C-499B-8A62-04A5078547E8}" type="presOf" srcId="{5BE3E848-EEED-4401-A5EA-34BE0FAEA727}" destId="{B23B9BF5-DFAA-4A35-A047-B977A272312B}" srcOrd="0" destOrd="0" presId="urn:microsoft.com/office/officeart/2005/8/layout/lProcess1"/>
    <dgm:cxn modelId="{4215D97F-7986-4CDA-BE20-D63764F7DF03}" type="presOf" srcId="{F2F06A06-D701-47ED-9B82-FA76E8E6A163}" destId="{A5765544-5FBB-407C-BBA5-9EE74FCD7227}" srcOrd="0" destOrd="0" presId="urn:microsoft.com/office/officeart/2005/8/layout/lProcess1"/>
    <dgm:cxn modelId="{9D8B1178-1251-49BC-9ED3-2415B86F4A12}" type="presOf" srcId="{C7595E99-4136-41D2-8F3C-660091568EE6}" destId="{6329398A-E854-44E2-85AB-4390A5D8D98F}" srcOrd="0" destOrd="0" presId="urn:microsoft.com/office/officeart/2005/8/layout/lProcess1"/>
    <dgm:cxn modelId="{68AC4DCB-DE6A-4328-9521-02016911FC21}" type="presOf" srcId="{56C4E413-9DA7-4ED4-AB34-BD30ED60781D}" destId="{81351E9F-DC3E-499C-9224-CAC8CA36E39C}" srcOrd="0" destOrd="0" presId="urn:microsoft.com/office/officeart/2005/8/layout/lProcess1"/>
    <dgm:cxn modelId="{5A50E44C-EF86-4D60-A2EF-C0104CD0FED9}" type="presOf" srcId="{A0CCF1B5-4B0A-40EB-8149-5FD74663F816}" destId="{2C49D1C2-8042-4A2C-9740-7BFB69FC124A}" srcOrd="0" destOrd="0" presId="urn:microsoft.com/office/officeart/2005/8/layout/lProcess1"/>
    <dgm:cxn modelId="{8BB5DC46-142F-476D-94F3-22E895B42C81}" srcId="{3F7F9C6B-74DE-4D80-9601-BD66374800BB}" destId="{D83B33BF-EA55-49C4-B670-1ED6FF71BA03}" srcOrd="1" destOrd="0" parTransId="{B83C8066-06AF-4B36-BDEC-E12CCF9D4935}" sibTransId="{A570A6EB-FEB0-45A3-BC73-DFED856F0253}"/>
    <dgm:cxn modelId="{01EB8607-7126-41D4-9C52-26782167812A}" srcId="{FFBEA005-A32E-4876-BAE7-D77C3253B3FD}" destId="{B31AFB81-8A1F-4CD2-8427-A4FDCD31A00F}" srcOrd="1" destOrd="0" parTransId="{647636AF-CFEB-4501-A77F-72E4E92DBA8A}" sibTransId="{C7595E99-4136-41D2-8F3C-660091568EE6}"/>
    <dgm:cxn modelId="{C6EDC763-306C-40CC-AB4D-D68361E4C73E}" type="presOf" srcId="{65346B03-0649-4E68-9194-6B5705224FBF}" destId="{161A8F90-E758-4349-8F37-2BF1D62AE539}" srcOrd="0" destOrd="0" presId="urn:microsoft.com/office/officeart/2005/8/layout/lProcess1"/>
    <dgm:cxn modelId="{CF103A1F-0A84-4F7B-A572-E8E3E0F81AE5}" type="presOf" srcId="{D83B33BF-EA55-49C4-B670-1ED6FF71BA03}" destId="{5B0DD883-440C-472F-9B7B-6A405990EBF8}" srcOrd="0" destOrd="0" presId="urn:microsoft.com/office/officeart/2005/8/layout/lProcess1"/>
    <dgm:cxn modelId="{6A58DB66-AD94-4DB3-8AC3-AA25C4F81AEB}" type="presOf" srcId="{031CC87C-8EA9-40B5-86A9-A47FEFA80A4F}" destId="{168C07CE-A093-44DE-9BFF-7B7C48E3B1E6}" srcOrd="0" destOrd="0" presId="urn:microsoft.com/office/officeart/2005/8/layout/lProcess1"/>
    <dgm:cxn modelId="{16CDA989-883E-4467-9949-3EC25C3399D2}" type="presOf" srcId="{EC90EFA9-F61B-45AB-93DA-956E4F1CE144}" destId="{489F9241-F874-4F40-956C-326A3E30274E}" srcOrd="0" destOrd="0" presId="urn:microsoft.com/office/officeart/2005/8/layout/lProcess1"/>
    <dgm:cxn modelId="{5A3A9551-6169-4C1A-81D9-1B7B43C5D0E0}" type="presOf" srcId="{A570A6EB-FEB0-45A3-BC73-DFED856F0253}" destId="{662C1FB6-58A8-455A-AAEC-045B80611DB1}" srcOrd="0" destOrd="0" presId="urn:microsoft.com/office/officeart/2005/8/layout/lProcess1"/>
    <dgm:cxn modelId="{4BD9F740-6D69-4984-9045-D389B63AF9C0}" type="presOf" srcId="{FFBEA005-A32E-4876-BAE7-D77C3253B3FD}" destId="{8CB8265E-B14A-4C05-A596-D49156A63B08}" srcOrd="0" destOrd="0" presId="urn:microsoft.com/office/officeart/2005/8/layout/lProcess1"/>
    <dgm:cxn modelId="{01AE6501-973B-4A86-95D7-38E7A0B667D8}" type="presOf" srcId="{56D0DAF2-8BA4-44DD-B878-5B635FA50427}" destId="{89B63897-FE1A-4B86-B240-13A44B09DEE5}" srcOrd="0" destOrd="0" presId="urn:microsoft.com/office/officeart/2005/8/layout/lProcess1"/>
    <dgm:cxn modelId="{6883DE8F-6CF7-4558-975C-5216CAC9D6F7}" srcId="{3F7F9C6B-74DE-4D80-9601-BD66374800BB}" destId="{3E3333E4-E859-4C52-92E8-D430FB35EF1A}" srcOrd="2" destOrd="0" parTransId="{AF305A76-3A36-4598-AA63-CB22A8E5E696}" sibTransId="{65346B03-0649-4E68-9194-6B5705224FBF}"/>
    <dgm:cxn modelId="{7DAB8627-8724-424A-9541-AF84280C2A4E}" type="presOf" srcId="{B31AFB81-8A1F-4CD2-8427-A4FDCD31A00F}" destId="{DB82788A-EB3B-4DA6-A567-B9A7E246814A}" srcOrd="0" destOrd="0" presId="urn:microsoft.com/office/officeart/2005/8/layout/lProcess1"/>
    <dgm:cxn modelId="{9D5E3DCE-C99C-4E4B-8E63-AE74715EF6E7}" type="presOf" srcId="{2699B440-3A71-4147-9B60-1408B82A5848}" destId="{7635BBF5-5ADA-4086-9593-F1C8A02349EC}" srcOrd="0" destOrd="0" presId="urn:microsoft.com/office/officeart/2005/8/layout/lProcess1"/>
    <dgm:cxn modelId="{34E6F604-0317-457A-85B1-E5752D747F81}" srcId="{FFBEA005-A32E-4876-BAE7-D77C3253B3FD}" destId="{031CC87C-8EA9-40B5-86A9-A47FEFA80A4F}" srcOrd="2" destOrd="0" parTransId="{F1D82AB2-B891-4EEB-80F3-966C1DFF678F}" sibTransId="{EC90EFA9-F61B-45AB-93DA-956E4F1CE144}"/>
    <dgm:cxn modelId="{6CF51F0B-FFC1-4E6D-B4F3-D265E10EEC3C}" type="presOf" srcId="{EA5794E2-216B-4872-B8B0-489B7BA55250}" destId="{5CB6B071-7B6C-4775-B22C-FDEF56E32E1F}" srcOrd="0" destOrd="0" presId="urn:microsoft.com/office/officeart/2005/8/layout/lProcess1"/>
    <dgm:cxn modelId="{59E1517D-7544-4088-B59A-DD4E8A0ACA37}" srcId="{FFBEA005-A32E-4876-BAE7-D77C3253B3FD}" destId="{E713D1EB-225E-48BB-9D19-DC38CF59395C}" srcOrd="3" destOrd="0" parTransId="{2344A2D0-0EC6-4ABA-B7BA-985E70EDF99E}" sibTransId="{ECD89BEE-C980-41DD-AE11-356A2D723591}"/>
    <dgm:cxn modelId="{30095E56-085A-4CBF-B4EF-F3B320539B76}" type="presOf" srcId="{473E4F44-44DB-469A-ADD0-8720CAC3E262}" destId="{E6E2528E-02A1-4AAB-85A1-3DE7080CA88A}" srcOrd="0" destOrd="0" presId="urn:microsoft.com/office/officeart/2005/8/layout/lProcess1"/>
    <dgm:cxn modelId="{867CA10A-D89E-4271-80C9-FC26EB64C048}" srcId="{FFBEA005-A32E-4876-BAE7-D77C3253B3FD}" destId="{56D0DAF2-8BA4-44DD-B878-5B635FA50427}" srcOrd="4" destOrd="0" parTransId="{21918985-1984-40AD-94FE-24073DBF7AF5}" sibTransId="{2699B440-3A71-4147-9B60-1408B82A5848}"/>
    <dgm:cxn modelId="{6ECBC04E-1768-4F11-9A2B-C9C5FFED23BF}" type="presOf" srcId="{116FCCCD-C631-425E-9823-293D082CCC9A}" destId="{414C47C5-8F6A-41B7-A8CA-3F0B8E3E2919}" srcOrd="0" destOrd="0" presId="urn:microsoft.com/office/officeart/2005/8/layout/lProcess1"/>
    <dgm:cxn modelId="{5AC06C10-5279-4231-A8E0-702A8B7FD793}" type="presOf" srcId="{3E3333E4-E859-4C52-92E8-D430FB35EF1A}" destId="{8A593DA4-CAF0-44C5-9A67-FCB24C6D31B5}" srcOrd="0" destOrd="0" presId="urn:microsoft.com/office/officeart/2005/8/layout/lProcess1"/>
    <dgm:cxn modelId="{0536CFA2-3BAC-42C7-8432-09D115CCA712}" type="presOf" srcId="{81BDAEC8-5571-4C66-8B72-8F08A0C54B5A}" destId="{AA7B3913-9F77-4F25-8F10-530DBDDDB6F8}" srcOrd="0" destOrd="0" presId="urn:microsoft.com/office/officeart/2005/8/layout/lProcess1"/>
    <dgm:cxn modelId="{B3BBCEF6-8180-44A1-8EE9-31D31194B56D}" srcId="{116FCCCD-C631-425E-9823-293D082CCC9A}" destId="{3F7F9C6B-74DE-4D80-9601-BD66374800BB}" srcOrd="1" destOrd="0" parTransId="{C1CC7749-991F-4D44-B1C9-16CF65B85973}" sibTransId="{00CC3492-3564-485E-9945-8F007950C3E3}"/>
    <dgm:cxn modelId="{44EFE21D-DA43-48A8-BA87-ABF98D004B92}" type="presParOf" srcId="{414C47C5-8F6A-41B7-A8CA-3F0B8E3E2919}" destId="{9F3AF689-EC78-498A-A822-2212458919DB}" srcOrd="0" destOrd="0" presId="urn:microsoft.com/office/officeart/2005/8/layout/lProcess1"/>
    <dgm:cxn modelId="{DF20DAF5-817B-4F26-B134-CA7CDCEFC410}" type="presParOf" srcId="{9F3AF689-EC78-498A-A822-2212458919DB}" destId="{8CB8265E-B14A-4C05-A596-D49156A63B08}" srcOrd="0" destOrd="0" presId="urn:microsoft.com/office/officeart/2005/8/layout/lProcess1"/>
    <dgm:cxn modelId="{186E9D36-407D-4048-BAFA-92F9F7B4E93F}" type="presParOf" srcId="{9F3AF689-EC78-498A-A822-2212458919DB}" destId="{A5765544-5FBB-407C-BBA5-9EE74FCD7227}" srcOrd="1" destOrd="0" presId="urn:microsoft.com/office/officeart/2005/8/layout/lProcess1"/>
    <dgm:cxn modelId="{B2F88D71-5544-48C7-A545-F237E9D57E02}" type="presParOf" srcId="{9F3AF689-EC78-498A-A822-2212458919DB}" destId="{B23B9BF5-DFAA-4A35-A047-B977A272312B}" srcOrd="2" destOrd="0" presId="urn:microsoft.com/office/officeart/2005/8/layout/lProcess1"/>
    <dgm:cxn modelId="{3A67A77A-E9CC-4960-9BAF-487181CB70DE}" type="presParOf" srcId="{9F3AF689-EC78-498A-A822-2212458919DB}" destId="{E6E2528E-02A1-4AAB-85A1-3DE7080CA88A}" srcOrd="3" destOrd="0" presId="urn:microsoft.com/office/officeart/2005/8/layout/lProcess1"/>
    <dgm:cxn modelId="{57260578-CA70-4306-95CD-DCA3EF69DD1A}" type="presParOf" srcId="{9F3AF689-EC78-498A-A822-2212458919DB}" destId="{DB82788A-EB3B-4DA6-A567-B9A7E246814A}" srcOrd="4" destOrd="0" presId="urn:microsoft.com/office/officeart/2005/8/layout/lProcess1"/>
    <dgm:cxn modelId="{F6D00E15-9CFA-415A-BECF-422AC38BFBCC}" type="presParOf" srcId="{9F3AF689-EC78-498A-A822-2212458919DB}" destId="{6329398A-E854-44E2-85AB-4390A5D8D98F}" srcOrd="5" destOrd="0" presId="urn:microsoft.com/office/officeart/2005/8/layout/lProcess1"/>
    <dgm:cxn modelId="{22F6A0F7-93BD-4CDD-9384-E08C2A8EC0BD}" type="presParOf" srcId="{9F3AF689-EC78-498A-A822-2212458919DB}" destId="{168C07CE-A093-44DE-9BFF-7B7C48E3B1E6}" srcOrd="6" destOrd="0" presId="urn:microsoft.com/office/officeart/2005/8/layout/lProcess1"/>
    <dgm:cxn modelId="{AC656B5F-A579-4AAF-B536-DF7E6CAA5311}" type="presParOf" srcId="{9F3AF689-EC78-498A-A822-2212458919DB}" destId="{489F9241-F874-4F40-956C-326A3E30274E}" srcOrd="7" destOrd="0" presId="urn:microsoft.com/office/officeart/2005/8/layout/lProcess1"/>
    <dgm:cxn modelId="{BDFD206A-AAD6-417A-B2A2-4BCF3EAE31C7}" type="presParOf" srcId="{9F3AF689-EC78-498A-A822-2212458919DB}" destId="{80B18AFF-1A25-4B24-BA29-B29501BA1B16}" srcOrd="8" destOrd="0" presId="urn:microsoft.com/office/officeart/2005/8/layout/lProcess1"/>
    <dgm:cxn modelId="{8BBE8D4C-F424-4D52-8D3B-95A16F88439E}" type="presParOf" srcId="{9F3AF689-EC78-498A-A822-2212458919DB}" destId="{4DCD17EE-9D2A-4AB2-946A-5B76349765E3}" srcOrd="9" destOrd="0" presId="urn:microsoft.com/office/officeart/2005/8/layout/lProcess1"/>
    <dgm:cxn modelId="{03A9F9A2-A0C2-49E3-8B0B-CECFF4F93885}" type="presParOf" srcId="{9F3AF689-EC78-498A-A822-2212458919DB}" destId="{89B63897-FE1A-4B86-B240-13A44B09DEE5}" srcOrd="10" destOrd="0" presId="urn:microsoft.com/office/officeart/2005/8/layout/lProcess1"/>
    <dgm:cxn modelId="{E102E375-FB3D-4216-95C6-6C847FF36739}" type="presParOf" srcId="{9F3AF689-EC78-498A-A822-2212458919DB}" destId="{7635BBF5-5ADA-4086-9593-F1C8A02349EC}" srcOrd="11" destOrd="0" presId="urn:microsoft.com/office/officeart/2005/8/layout/lProcess1"/>
    <dgm:cxn modelId="{586F7D4A-3247-40C3-B8F1-E302299A7FFD}" type="presParOf" srcId="{9F3AF689-EC78-498A-A822-2212458919DB}" destId="{5CB6B071-7B6C-4775-B22C-FDEF56E32E1F}" srcOrd="12" destOrd="0" presId="urn:microsoft.com/office/officeart/2005/8/layout/lProcess1"/>
    <dgm:cxn modelId="{5A1FAF48-53BD-4955-867B-18F6EB6C966E}" type="presParOf" srcId="{414C47C5-8F6A-41B7-A8CA-3F0B8E3E2919}" destId="{158DA6D5-4E32-4E9F-9D85-7E27B6EE05FB}" srcOrd="1" destOrd="0" presId="urn:microsoft.com/office/officeart/2005/8/layout/lProcess1"/>
    <dgm:cxn modelId="{D2A8F1DA-5E53-4198-911E-064A529EC808}" type="presParOf" srcId="{414C47C5-8F6A-41B7-A8CA-3F0B8E3E2919}" destId="{7662CA00-9206-429E-ABA2-2FD16450E170}" srcOrd="2" destOrd="0" presId="urn:microsoft.com/office/officeart/2005/8/layout/lProcess1"/>
    <dgm:cxn modelId="{0E2B7DA8-C4A3-4DC8-84B8-8ED4E2AA836E}" type="presParOf" srcId="{7662CA00-9206-429E-ABA2-2FD16450E170}" destId="{047438F6-FA60-4DBC-8DAA-33BFC7068165}" srcOrd="0" destOrd="0" presId="urn:microsoft.com/office/officeart/2005/8/layout/lProcess1"/>
    <dgm:cxn modelId="{3D6F1D60-4BEC-4433-B0F2-BAD6241B82C2}" type="presParOf" srcId="{7662CA00-9206-429E-ABA2-2FD16450E170}" destId="{AA7B3913-9F77-4F25-8F10-530DBDDDB6F8}" srcOrd="1" destOrd="0" presId="urn:microsoft.com/office/officeart/2005/8/layout/lProcess1"/>
    <dgm:cxn modelId="{12F2C197-CCAF-4A75-A3C0-900276358409}" type="presParOf" srcId="{7662CA00-9206-429E-ABA2-2FD16450E170}" destId="{2C49D1C2-8042-4A2C-9740-7BFB69FC124A}" srcOrd="2" destOrd="0" presId="urn:microsoft.com/office/officeart/2005/8/layout/lProcess1"/>
    <dgm:cxn modelId="{CE9F3D88-B778-4BED-8850-F0C0D2CF6ECB}" type="presParOf" srcId="{7662CA00-9206-429E-ABA2-2FD16450E170}" destId="{81351E9F-DC3E-499C-9224-CAC8CA36E39C}" srcOrd="3" destOrd="0" presId="urn:microsoft.com/office/officeart/2005/8/layout/lProcess1"/>
    <dgm:cxn modelId="{8341E3CE-35B0-49AB-9109-FC37AB1E89C0}" type="presParOf" srcId="{7662CA00-9206-429E-ABA2-2FD16450E170}" destId="{5B0DD883-440C-472F-9B7B-6A405990EBF8}" srcOrd="4" destOrd="0" presId="urn:microsoft.com/office/officeart/2005/8/layout/lProcess1"/>
    <dgm:cxn modelId="{E4C00581-997B-45A4-8A1B-138994E9E336}" type="presParOf" srcId="{7662CA00-9206-429E-ABA2-2FD16450E170}" destId="{662C1FB6-58A8-455A-AAEC-045B80611DB1}" srcOrd="5" destOrd="0" presId="urn:microsoft.com/office/officeart/2005/8/layout/lProcess1"/>
    <dgm:cxn modelId="{6DA62F3C-994C-4DD7-BC15-8E7F683011BB}" type="presParOf" srcId="{7662CA00-9206-429E-ABA2-2FD16450E170}" destId="{8A593DA4-CAF0-44C5-9A67-FCB24C6D31B5}" srcOrd="6" destOrd="0" presId="urn:microsoft.com/office/officeart/2005/8/layout/lProcess1"/>
    <dgm:cxn modelId="{FA73A318-9D2F-49AF-8BD5-D9E098C2B919}" type="presParOf" srcId="{7662CA00-9206-429E-ABA2-2FD16450E170}" destId="{161A8F90-E758-4349-8F37-2BF1D62AE539}" srcOrd="7" destOrd="0" presId="urn:microsoft.com/office/officeart/2005/8/layout/lProcess1"/>
    <dgm:cxn modelId="{9BC0779F-77EF-4BD2-BE00-5C0E94DD77E3}" type="presParOf" srcId="{7662CA00-9206-429E-ABA2-2FD16450E170}" destId="{88672496-E6F3-4DD6-93CA-959BBE1BFF42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AB85D2-707B-4692-A58C-1769E839E786}">
      <dsp:nvSpPr>
        <dsp:cNvPr id="0" name=""/>
        <dsp:cNvSpPr/>
      </dsp:nvSpPr>
      <dsp:spPr>
        <a:xfrm>
          <a:off x="3171067" y="2683986"/>
          <a:ext cx="2252590" cy="22525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Dimensiones de la Imagen Corporativa</a:t>
          </a:r>
          <a:endParaRPr lang="es-MX" sz="2200" kern="1200" dirty="0"/>
        </a:p>
      </dsp:txBody>
      <dsp:txXfrm>
        <a:off x="3171067" y="2683986"/>
        <a:ext cx="2252590" cy="2252590"/>
      </dsp:txXfrm>
    </dsp:sp>
    <dsp:sp modelId="{3F9CD9A2-9234-4C5A-B73E-840FC1371346}">
      <dsp:nvSpPr>
        <dsp:cNvPr id="0" name=""/>
        <dsp:cNvSpPr/>
      </dsp:nvSpPr>
      <dsp:spPr>
        <a:xfrm rot="12945072">
          <a:off x="1700232" y="2255254"/>
          <a:ext cx="1766050" cy="64198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01460-34AE-4CE9-AA02-638B22A6E451}">
      <dsp:nvSpPr>
        <dsp:cNvPr id="0" name=""/>
        <dsp:cNvSpPr/>
      </dsp:nvSpPr>
      <dsp:spPr>
        <a:xfrm>
          <a:off x="796647" y="1204342"/>
          <a:ext cx="2139960" cy="1711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Autoimagen </a:t>
          </a:r>
          <a:endParaRPr lang="es-MX" sz="2900" kern="1200" dirty="0"/>
        </a:p>
      </dsp:txBody>
      <dsp:txXfrm>
        <a:off x="796647" y="1204342"/>
        <a:ext cx="2139960" cy="1711968"/>
      </dsp:txXfrm>
    </dsp:sp>
    <dsp:sp modelId="{5EF6BEB1-8D43-4718-9F22-40B7AA2FD044}">
      <dsp:nvSpPr>
        <dsp:cNvPr id="0" name=""/>
        <dsp:cNvSpPr/>
      </dsp:nvSpPr>
      <dsp:spPr>
        <a:xfrm rot="16200000">
          <a:off x="3433890" y="1399010"/>
          <a:ext cx="1726944" cy="64198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DBC0A7-214E-4CB8-8E24-11D2B5801D35}">
      <dsp:nvSpPr>
        <dsp:cNvPr id="0" name=""/>
        <dsp:cNvSpPr/>
      </dsp:nvSpPr>
      <dsp:spPr>
        <a:xfrm>
          <a:off x="3227382" y="547"/>
          <a:ext cx="2139960" cy="1711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Imagen Intencional </a:t>
          </a:r>
          <a:endParaRPr lang="es-MX" sz="2900" kern="1200" dirty="0"/>
        </a:p>
      </dsp:txBody>
      <dsp:txXfrm>
        <a:off x="3227382" y="547"/>
        <a:ext cx="2139960" cy="1711968"/>
      </dsp:txXfrm>
    </dsp:sp>
    <dsp:sp modelId="{ACCD6529-F4A6-4F31-82B9-D42FCAC11FA8}">
      <dsp:nvSpPr>
        <dsp:cNvPr id="0" name=""/>
        <dsp:cNvSpPr/>
      </dsp:nvSpPr>
      <dsp:spPr>
        <a:xfrm rot="19500000">
          <a:off x="5146145" y="2290354"/>
          <a:ext cx="1726944" cy="64198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41ADD2-838A-4389-8152-AC1C6EB95A4E}">
      <dsp:nvSpPr>
        <dsp:cNvPr id="0" name=""/>
        <dsp:cNvSpPr/>
      </dsp:nvSpPr>
      <dsp:spPr>
        <a:xfrm>
          <a:off x="5646952" y="1260096"/>
          <a:ext cx="2139960" cy="1711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 smtClean="0"/>
            <a:t>Imagen Pública</a:t>
          </a:r>
          <a:endParaRPr lang="es-MX" sz="2900" kern="1200" dirty="0"/>
        </a:p>
      </dsp:txBody>
      <dsp:txXfrm>
        <a:off x="5646952" y="1260096"/>
        <a:ext cx="2139960" cy="171196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976ADA-DC5E-4D95-A526-6A9F4663820B}">
      <dsp:nvSpPr>
        <dsp:cNvPr id="0" name=""/>
        <dsp:cNvSpPr/>
      </dsp:nvSpPr>
      <dsp:spPr>
        <a:xfrm rot="5400000">
          <a:off x="-201414" y="202986"/>
          <a:ext cx="1342763" cy="9399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Situación de la Empresa</a:t>
          </a:r>
          <a:endParaRPr lang="es-MX" sz="1300" kern="1200" dirty="0"/>
        </a:p>
      </dsp:txBody>
      <dsp:txXfrm rot="5400000">
        <a:off x="-201414" y="202986"/>
        <a:ext cx="1342763" cy="939934"/>
      </dsp:txXfrm>
    </dsp:sp>
    <dsp:sp modelId="{7674E532-5794-4F56-A080-C46E5D74735F}">
      <dsp:nvSpPr>
        <dsp:cNvPr id="0" name=""/>
        <dsp:cNvSpPr/>
      </dsp:nvSpPr>
      <dsp:spPr>
        <a:xfrm rot="5400000">
          <a:off x="4330931" y="-3389425"/>
          <a:ext cx="872795" cy="76547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Evolución histórica de la empresa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smtClean="0"/>
            <a:t>Proyecto empresarial actual</a:t>
          </a:r>
          <a:endParaRPr lang="es-MX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smtClean="0"/>
            <a:t>Políticas Corporativas</a:t>
          </a:r>
          <a:endParaRPr lang="es-MX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Orientación Estratégica</a:t>
          </a:r>
          <a:endParaRPr lang="es-MX" sz="1200" kern="1200" dirty="0"/>
        </a:p>
      </dsp:txBody>
      <dsp:txXfrm rot="5400000">
        <a:off x="4330931" y="-3389425"/>
        <a:ext cx="872795" cy="7654790"/>
      </dsp:txXfrm>
    </dsp:sp>
    <dsp:sp modelId="{6151EE1A-237B-44D6-B3AC-C0E3F47DCD99}">
      <dsp:nvSpPr>
        <dsp:cNvPr id="0" name=""/>
        <dsp:cNvSpPr/>
      </dsp:nvSpPr>
      <dsp:spPr>
        <a:xfrm rot="5400000">
          <a:off x="-201414" y="1400059"/>
          <a:ext cx="1342763" cy="9399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Cultura Corporativa </a:t>
          </a:r>
          <a:endParaRPr lang="es-MX" sz="1300" kern="1200" dirty="0"/>
        </a:p>
      </dsp:txBody>
      <dsp:txXfrm rot="5400000">
        <a:off x="-201414" y="1400059"/>
        <a:ext cx="1342763" cy="939934"/>
      </dsp:txXfrm>
    </dsp:sp>
    <dsp:sp modelId="{2A0C165A-0DB5-4871-8EFA-2E2C909C3480}">
      <dsp:nvSpPr>
        <dsp:cNvPr id="0" name=""/>
        <dsp:cNvSpPr/>
      </dsp:nvSpPr>
      <dsp:spPr>
        <a:xfrm rot="5400000">
          <a:off x="4330931" y="-2192352"/>
          <a:ext cx="872795" cy="76547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Valores Dominantes 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Auto percepción Corporativa</a:t>
          </a:r>
          <a:endParaRPr lang="es-MX" sz="1200" kern="1200" dirty="0"/>
        </a:p>
      </dsp:txBody>
      <dsp:txXfrm rot="5400000">
        <a:off x="4330931" y="-2192352"/>
        <a:ext cx="872795" cy="7654790"/>
      </dsp:txXfrm>
    </dsp:sp>
    <dsp:sp modelId="{7BA84D60-0008-408A-A263-4558DC4D3DE3}">
      <dsp:nvSpPr>
        <dsp:cNvPr id="0" name=""/>
        <dsp:cNvSpPr/>
      </dsp:nvSpPr>
      <dsp:spPr>
        <a:xfrm rot="5400000">
          <a:off x="-201414" y="2597131"/>
          <a:ext cx="1342763" cy="9399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Recursos Humanos</a:t>
          </a:r>
          <a:endParaRPr lang="es-MX" sz="1300" kern="1200" dirty="0"/>
        </a:p>
      </dsp:txBody>
      <dsp:txXfrm rot="5400000">
        <a:off x="-201414" y="2597131"/>
        <a:ext cx="1342763" cy="939934"/>
      </dsp:txXfrm>
    </dsp:sp>
    <dsp:sp modelId="{5A9B787E-3AFA-42D0-B3A5-8FF2951675A9}">
      <dsp:nvSpPr>
        <dsp:cNvPr id="0" name=""/>
        <dsp:cNvSpPr/>
      </dsp:nvSpPr>
      <dsp:spPr>
        <a:xfrm rot="5400000">
          <a:off x="4330931" y="-995280"/>
          <a:ext cx="872795" cy="76547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Selección del Personal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Desarrollo de carrera</a:t>
          </a:r>
          <a:endParaRPr lang="es-MX" sz="1200" kern="1200" dirty="0"/>
        </a:p>
      </dsp:txBody>
      <dsp:txXfrm rot="5400000">
        <a:off x="4330931" y="-995280"/>
        <a:ext cx="872795" cy="7654790"/>
      </dsp:txXfrm>
    </dsp:sp>
    <dsp:sp modelId="{F1F59750-B466-49F9-AC2B-9ABDC423B440}">
      <dsp:nvSpPr>
        <dsp:cNvPr id="0" name=""/>
        <dsp:cNvSpPr/>
      </dsp:nvSpPr>
      <dsp:spPr>
        <a:xfrm rot="5400000">
          <a:off x="-201414" y="3794204"/>
          <a:ext cx="1342763" cy="9399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Clima Interno</a:t>
          </a:r>
          <a:endParaRPr lang="es-MX" sz="1300" kern="1200" dirty="0"/>
        </a:p>
      </dsp:txBody>
      <dsp:txXfrm rot="5400000">
        <a:off x="-201414" y="3794204"/>
        <a:ext cx="1342763" cy="939934"/>
      </dsp:txXfrm>
    </dsp:sp>
    <dsp:sp modelId="{86F19DB6-FC60-4D2E-89EB-AB42DED49F21}">
      <dsp:nvSpPr>
        <dsp:cNvPr id="0" name=""/>
        <dsp:cNvSpPr/>
      </dsp:nvSpPr>
      <dsp:spPr>
        <a:xfrm rot="5400000">
          <a:off x="4330931" y="201792"/>
          <a:ext cx="872795" cy="76547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Seguridad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Promoción 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Participación</a:t>
          </a:r>
          <a:endParaRPr lang="es-MX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200" kern="1200" dirty="0" smtClean="0"/>
            <a:t>Satisfacción</a:t>
          </a:r>
          <a:endParaRPr lang="es-MX" sz="1200" kern="1200" dirty="0"/>
        </a:p>
      </dsp:txBody>
      <dsp:txXfrm rot="5400000">
        <a:off x="4330931" y="201792"/>
        <a:ext cx="872795" cy="765479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C9A2D8-F058-45F9-AA43-24EFE3980D2D}">
      <dsp:nvSpPr>
        <dsp:cNvPr id="0" name=""/>
        <dsp:cNvSpPr/>
      </dsp:nvSpPr>
      <dsp:spPr>
        <a:xfrm rot="5400000">
          <a:off x="-396387" y="1124569"/>
          <a:ext cx="1749616" cy="211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3FDD85-9566-4FC4-8595-E7E909C8FD7C}">
      <dsp:nvSpPr>
        <dsp:cNvPr id="0" name=""/>
        <dsp:cNvSpPr/>
      </dsp:nvSpPr>
      <dsp:spPr>
        <a:xfrm>
          <a:off x="4322" y="5342"/>
          <a:ext cx="2345923" cy="1407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Misión</a:t>
          </a:r>
          <a:endParaRPr lang="es-MX" sz="2500" kern="1200" dirty="0"/>
        </a:p>
      </dsp:txBody>
      <dsp:txXfrm>
        <a:off x="4322" y="5342"/>
        <a:ext cx="2345923" cy="1407554"/>
      </dsp:txXfrm>
    </dsp:sp>
    <dsp:sp modelId="{B5B7AA04-2AA6-4DBC-8311-97BB29F8D516}">
      <dsp:nvSpPr>
        <dsp:cNvPr id="0" name=""/>
        <dsp:cNvSpPr/>
      </dsp:nvSpPr>
      <dsp:spPr>
        <a:xfrm rot="5400000">
          <a:off x="-396387" y="2884012"/>
          <a:ext cx="1749616" cy="211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215D3B-A83A-4996-B397-886C9C851B5C}">
      <dsp:nvSpPr>
        <dsp:cNvPr id="0" name=""/>
        <dsp:cNvSpPr/>
      </dsp:nvSpPr>
      <dsp:spPr>
        <a:xfrm>
          <a:off x="4322" y="1764785"/>
          <a:ext cx="2345923" cy="1407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Historia y Evolución </a:t>
          </a:r>
          <a:endParaRPr lang="es-MX" sz="2500" kern="1200" dirty="0"/>
        </a:p>
      </dsp:txBody>
      <dsp:txXfrm>
        <a:off x="4322" y="1764785"/>
        <a:ext cx="2345923" cy="1407554"/>
      </dsp:txXfrm>
    </dsp:sp>
    <dsp:sp modelId="{40DAAAE6-3950-41D3-88AF-27D6995976C9}">
      <dsp:nvSpPr>
        <dsp:cNvPr id="0" name=""/>
        <dsp:cNvSpPr/>
      </dsp:nvSpPr>
      <dsp:spPr>
        <a:xfrm>
          <a:off x="483333" y="3763733"/>
          <a:ext cx="3110252" cy="211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A48A04-781E-413A-8268-EA5D625577E1}">
      <dsp:nvSpPr>
        <dsp:cNvPr id="0" name=""/>
        <dsp:cNvSpPr/>
      </dsp:nvSpPr>
      <dsp:spPr>
        <a:xfrm>
          <a:off x="4322" y="3524228"/>
          <a:ext cx="2345923" cy="1407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Contexto Sectorial</a:t>
          </a:r>
          <a:endParaRPr lang="es-MX" sz="2500" kern="1200" dirty="0"/>
        </a:p>
      </dsp:txBody>
      <dsp:txXfrm>
        <a:off x="4322" y="3524228"/>
        <a:ext cx="2345923" cy="1407554"/>
      </dsp:txXfrm>
    </dsp:sp>
    <dsp:sp modelId="{137A3EBA-794B-43E5-8604-EC8B779B7836}">
      <dsp:nvSpPr>
        <dsp:cNvPr id="0" name=""/>
        <dsp:cNvSpPr/>
      </dsp:nvSpPr>
      <dsp:spPr>
        <a:xfrm rot="16200000">
          <a:off x="2723690" y="2884012"/>
          <a:ext cx="1749616" cy="211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27C23D-93E2-40F7-A841-F6306BE8153E}">
      <dsp:nvSpPr>
        <dsp:cNvPr id="0" name=""/>
        <dsp:cNvSpPr/>
      </dsp:nvSpPr>
      <dsp:spPr>
        <a:xfrm>
          <a:off x="3124400" y="3524228"/>
          <a:ext cx="2345923" cy="1407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Orientación Estratégica de la Empresa </a:t>
          </a:r>
          <a:endParaRPr lang="es-MX" sz="2500" kern="1200" dirty="0"/>
        </a:p>
      </dsp:txBody>
      <dsp:txXfrm>
        <a:off x="3124400" y="3524228"/>
        <a:ext cx="2345923" cy="1407554"/>
      </dsp:txXfrm>
    </dsp:sp>
    <dsp:sp modelId="{7E9185B5-0016-477B-BCFE-CC1946159F5D}">
      <dsp:nvSpPr>
        <dsp:cNvPr id="0" name=""/>
        <dsp:cNvSpPr/>
      </dsp:nvSpPr>
      <dsp:spPr>
        <a:xfrm rot="16200000">
          <a:off x="2723690" y="1124569"/>
          <a:ext cx="1749616" cy="211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08A071-12A6-43A9-9518-F661BB16E074}">
      <dsp:nvSpPr>
        <dsp:cNvPr id="0" name=""/>
        <dsp:cNvSpPr/>
      </dsp:nvSpPr>
      <dsp:spPr>
        <a:xfrm>
          <a:off x="3124400" y="1764785"/>
          <a:ext cx="2345923" cy="1407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Políticas Corporativas </a:t>
          </a:r>
          <a:endParaRPr lang="es-MX" sz="2500" kern="1200" dirty="0"/>
        </a:p>
      </dsp:txBody>
      <dsp:txXfrm>
        <a:off x="3124400" y="1764785"/>
        <a:ext cx="2345923" cy="1407554"/>
      </dsp:txXfrm>
    </dsp:sp>
    <dsp:sp modelId="{79FD23B8-87E3-4A43-90EF-1241CC6BDCCA}">
      <dsp:nvSpPr>
        <dsp:cNvPr id="0" name=""/>
        <dsp:cNvSpPr/>
      </dsp:nvSpPr>
      <dsp:spPr>
        <a:xfrm>
          <a:off x="3603411" y="244848"/>
          <a:ext cx="3110252" cy="21113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1D46E9-9968-4D6E-A7D6-03A31AC2C3E0}">
      <dsp:nvSpPr>
        <dsp:cNvPr id="0" name=""/>
        <dsp:cNvSpPr/>
      </dsp:nvSpPr>
      <dsp:spPr>
        <a:xfrm>
          <a:off x="3124400" y="5342"/>
          <a:ext cx="2345923" cy="1407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Estrategia Directiva</a:t>
          </a:r>
          <a:endParaRPr lang="es-MX" sz="2500" kern="1200" dirty="0"/>
        </a:p>
      </dsp:txBody>
      <dsp:txXfrm>
        <a:off x="3124400" y="5342"/>
        <a:ext cx="2345923" cy="1407554"/>
      </dsp:txXfrm>
    </dsp:sp>
    <dsp:sp modelId="{AB5488FE-07C1-42A6-8001-76B50FEBCFA4}">
      <dsp:nvSpPr>
        <dsp:cNvPr id="0" name=""/>
        <dsp:cNvSpPr/>
      </dsp:nvSpPr>
      <dsp:spPr>
        <a:xfrm>
          <a:off x="6244478" y="5342"/>
          <a:ext cx="2345923" cy="1407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Competitividad</a:t>
          </a:r>
          <a:endParaRPr lang="es-MX" sz="2500" kern="1200" dirty="0"/>
        </a:p>
      </dsp:txBody>
      <dsp:txXfrm>
        <a:off x="6244478" y="5342"/>
        <a:ext cx="2345923" cy="140755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0989FF-40D7-46E8-AB0F-BF747963764B}">
      <dsp:nvSpPr>
        <dsp:cNvPr id="0" name=""/>
        <dsp:cNvSpPr/>
      </dsp:nvSpPr>
      <dsp:spPr>
        <a:xfrm>
          <a:off x="0" y="15212"/>
          <a:ext cx="6096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500" kern="1200" dirty="0" smtClean="0"/>
            <a:t>Identidad Visual Corporativa </a:t>
          </a:r>
          <a:endParaRPr lang="es-MX" sz="3500" kern="1200" dirty="0"/>
        </a:p>
      </dsp:txBody>
      <dsp:txXfrm>
        <a:off x="0" y="15212"/>
        <a:ext cx="6096000" cy="839474"/>
      </dsp:txXfrm>
    </dsp:sp>
    <dsp:sp modelId="{F2B4D8DE-0085-485F-B590-C9896E8093D9}">
      <dsp:nvSpPr>
        <dsp:cNvPr id="0" name=""/>
        <dsp:cNvSpPr/>
      </dsp:nvSpPr>
      <dsp:spPr>
        <a:xfrm>
          <a:off x="0" y="854687"/>
          <a:ext cx="6096000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2700" kern="1200" dirty="0" smtClean="0"/>
            <a:t>Manual de Identidad Visual</a:t>
          </a:r>
          <a:endParaRPr lang="es-MX" sz="2700" kern="1200" dirty="0"/>
        </a:p>
      </dsp:txBody>
      <dsp:txXfrm>
        <a:off x="0" y="854687"/>
        <a:ext cx="6096000" cy="579600"/>
      </dsp:txXfrm>
    </dsp:sp>
    <dsp:sp modelId="{5F1DA98A-1972-4029-AC89-E18A4ADE7E13}">
      <dsp:nvSpPr>
        <dsp:cNvPr id="0" name=""/>
        <dsp:cNvSpPr/>
      </dsp:nvSpPr>
      <dsp:spPr>
        <a:xfrm>
          <a:off x="0" y="1434287"/>
          <a:ext cx="6096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500" kern="1200" dirty="0" smtClean="0"/>
            <a:t>Comunicación de la Empresa </a:t>
          </a:r>
          <a:endParaRPr lang="es-MX" sz="3500" kern="1200" dirty="0"/>
        </a:p>
      </dsp:txBody>
      <dsp:txXfrm>
        <a:off x="0" y="1434287"/>
        <a:ext cx="6096000" cy="839474"/>
      </dsp:txXfrm>
    </dsp:sp>
    <dsp:sp modelId="{2EC4CF97-3756-4536-AFDF-14A7BCD5FA13}">
      <dsp:nvSpPr>
        <dsp:cNvPr id="0" name=""/>
        <dsp:cNvSpPr/>
      </dsp:nvSpPr>
      <dsp:spPr>
        <a:xfrm>
          <a:off x="0" y="2273762"/>
          <a:ext cx="6096000" cy="1775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2700" kern="1200" dirty="0" smtClean="0"/>
            <a:t>Recursos de Comunicación propios y ajenos.</a:t>
          </a:r>
          <a:endParaRPr lang="es-MX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2700" kern="1200" dirty="0" smtClean="0"/>
            <a:t>Criterios Seguidos</a:t>
          </a:r>
          <a:endParaRPr lang="es-MX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2700" kern="1200" dirty="0" smtClean="0"/>
            <a:t>Resultados obtenidos.</a:t>
          </a:r>
          <a:endParaRPr lang="es-MX" sz="2700" kern="1200" dirty="0"/>
        </a:p>
      </dsp:txBody>
      <dsp:txXfrm>
        <a:off x="0" y="2273762"/>
        <a:ext cx="6096000" cy="177502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1C9C3C-4612-4530-9D23-EFE4A5D4AA19}">
      <dsp:nvSpPr>
        <dsp:cNvPr id="0" name=""/>
        <dsp:cNvSpPr/>
      </dsp:nvSpPr>
      <dsp:spPr>
        <a:xfrm>
          <a:off x="1458515" y="0"/>
          <a:ext cx="4937125" cy="493712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A8E4D9-BAD7-4831-888D-513F7172BDF8}">
      <dsp:nvSpPr>
        <dsp:cNvPr id="0" name=""/>
        <dsp:cNvSpPr/>
      </dsp:nvSpPr>
      <dsp:spPr>
        <a:xfrm>
          <a:off x="3927078" y="494194"/>
          <a:ext cx="3209131" cy="8774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Informe de Identidad Visual Corporativa</a:t>
          </a:r>
          <a:endParaRPr lang="es-MX" sz="1400" kern="1200" dirty="0"/>
        </a:p>
      </dsp:txBody>
      <dsp:txXfrm>
        <a:off x="3927078" y="494194"/>
        <a:ext cx="3209131" cy="877496"/>
      </dsp:txXfrm>
    </dsp:sp>
    <dsp:sp modelId="{7D6EBFB3-E0D5-49AF-9456-19E9DFC5E2E9}">
      <dsp:nvSpPr>
        <dsp:cNvPr id="0" name=""/>
        <dsp:cNvSpPr/>
      </dsp:nvSpPr>
      <dsp:spPr>
        <a:xfrm>
          <a:off x="3927078" y="1481378"/>
          <a:ext cx="3209131" cy="8774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Informe de Comunicación Interna</a:t>
          </a:r>
          <a:endParaRPr lang="es-MX" sz="1400" kern="1200" dirty="0"/>
        </a:p>
      </dsp:txBody>
      <dsp:txXfrm>
        <a:off x="3927078" y="1481378"/>
        <a:ext cx="3209131" cy="877496"/>
      </dsp:txXfrm>
    </dsp:sp>
    <dsp:sp modelId="{0F047BEE-C688-413E-BC80-66085F1DBD11}">
      <dsp:nvSpPr>
        <dsp:cNvPr id="0" name=""/>
        <dsp:cNvSpPr/>
      </dsp:nvSpPr>
      <dsp:spPr>
        <a:xfrm>
          <a:off x="3927078" y="2468562"/>
          <a:ext cx="3209131" cy="8774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Informe de Comunicación de Marketing </a:t>
          </a:r>
          <a:endParaRPr lang="es-MX" sz="1400" kern="1200" dirty="0"/>
        </a:p>
      </dsp:txBody>
      <dsp:txXfrm>
        <a:off x="3927078" y="2468562"/>
        <a:ext cx="3209131" cy="877496"/>
      </dsp:txXfrm>
    </dsp:sp>
    <dsp:sp modelId="{640A1642-B41B-4E77-B223-A68753067370}">
      <dsp:nvSpPr>
        <dsp:cNvPr id="0" name=""/>
        <dsp:cNvSpPr/>
      </dsp:nvSpPr>
      <dsp:spPr>
        <a:xfrm>
          <a:off x="3927078" y="3455746"/>
          <a:ext cx="3209131" cy="8774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Informe de Comunicación Corporativa</a:t>
          </a:r>
          <a:endParaRPr lang="es-MX" sz="1400" kern="1200" dirty="0"/>
        </a:p>
      </dsp:txBody>
      <dsp:txXfrm>
        <a:off x="3927078" y="3455746"/>
        <a:ext cx="3209131" cy="87749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B8265E-B14A-4C05-A596-D49156A63B08}">
      <dsp:nvSpPr>
        <dsp:cNvPr id="0" name=""/>
        <dsp:cNvSpPr/>
      </dsp:nvSpPr>
      <dsp:spPr>
        <a:xfrm>
          <a:off x="932366" y="590"/>
          <a:ext cx="2126605" cy="531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Entrono</a:t>
          </a:r>
          <a:endParaRPr lang="es-MX" sz="1600" kern="1200" dirty="0"/>
        </a:p>
      </dsp:txBody>
      <dsp:txXfrm>
        <a:off x="932366" y="590"/>
        <a:ext cx="2126605" cy="531651"/>
      </dsp:txXfrm>
    </dsp:sp>
    <dsp:sp modelId="{A5765544-5FBB-407C-BBA5-9EE74FCD7227}">
      <dsp:nvSpPr>
        <dsp:cNvPr id="0" name=""/>
        <dsp:cNvSpPr/>
      </dsp:nvSpPr>
      <dsp:spPr>
        <a:xfrm rot="5400000">
          <a:off x="1949149" y="578761"/>
          <a:ext cx="93038" cy="930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B9BF5-DFAA-4A35-A047-B977A272312B}">
      <dsp:nvSpPr>
        <dsp:cNvPr id="0" name=""/>
        <dsp:cNvSpPr/>
      </dsp:nvSpPr>
      <dsp:spPr>
        <a:xfrm>
          <a:off x="932366" y="718319"/>
          <a:ext cx="2126605" cy="53165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Financiero </a:t>
          </a:r>
          <a:endParaRPr lang="es-MX" sz="1600" kern="1200" dirty="0"/>
        </a:p>
      </dsp:txBody>
      <dsp:txXfrm>
        <a:off x="932366" y="718319"/>
        <a:ext cx="2126605" cy="531651"/>
      </dsp:txXfrm>
    </dsp:sp>
    <dsp:sp modelId="{E6E2528E-02A1-4AAB-85A1-3DE7080CA88A}">
      <dsp:nvSpPr>
        <dsp:cNvPr id="0" name=""/>
        <dsp:cNvSpPr/>
      </dsp:nvSpPr>
      <dsp:spPr>
        <a:xfrm rot="5400000">
          <a:off x="1949149" y="1296490"/>
          <a:ext cx="93038" cy="930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82788A-EB3B-4DA6-A567-B9A7E246814A}">
      <dsp:nvSpPr>
        <dsp:cNvPr id="0" name=""/>
        <dsp:cNvSpPr/>
      </dsp:nvSpPr>
      <dsp:spPr>
        <a:xfrm>
          <a:off x="932366" y="1436049"/>
          <a:ext cx="2126605" cy="53165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Institucional </a:t>
          </a:r>
          <a:endParaRPr lang="es-MX" sz="1600" kern="1200" dirty="0"/>
        </a:p>
      </dsp:txBody>
      <dsp:txXfrm>
        <a:off x="932366" y="1436049"/>
        <a:ext cx="2126605" cy="531651"/>
      </dsp:txXfrm>
    </dsp:sp>
    <dsp:sp modelId="{6329398A-E854-44E2-85AB-4390A5D8D98F}">
      <dsp:nvSpPr>
        <dsp:cNvPr id="0" name=""/>
        <dsp:cNvSpPr/>
      </dsp:nvSpPr>
      <dsp:spPr>
        <a:xfrm rot="5400000">
          <a:off x="1949149" y="2014219"/>
          <a:ext cx="93038" cy="930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8C07CE-A093-44DE-9BFF-7B7C48E3B1E6}">
      <dsp:nvSpPr>
        <dsp:cNvPr id="0" name=""/>
        <dsp:cNvSpPr/>
      </dsp:nvSpPr>
      <dsp:spPr>
        <a:xfrm>
          <a:off x="932366" y="2153778"/>
          <a:ext cx="2126605" cy="53165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Comunicación </a:t>
          </a:r>
          <a:endParaRPr lang="es-MX" sz="1600" kern="1200" dirty="0"/>
        </a:p>
      </dsp:txBody>
      <dsp:txXfrm>
        <a:off x="932366" y="2153778"/>
        <a:ext cx="2126605" cy="531651"/>
      </dsp:txXfrm>
    </dsp:sp>
    <dsp:sp modelId="{489F9241-F874-4F40-956C-326A3E30274E}">
      <dsp:nvSpPr>
        <dsp:cNvPr id="0" name=""/>
        <dsp:cNvSpPr/>
      </dsp:nvSpPr>
      <dsp:spPr>
        <a:xfrm rot="5400000">
          <a:off x="1949149" y="2731949"/>
          <a:ext cx="93038" cy="930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18AFF-1A25-4B24-BA29-B29501BA1B16}">
      <dsp:nvSpPr>
        <dsp:cNvPr id="0" name=""/>
        <dsp:cNvSpPr/>
      </dsp:nvSpPr>
      <dsp:spPr>
        <a:xfrm>
          <a:off x="932366" y="2871507"/>
          <a:ext cx="2126605" cy="53165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Académico- Científico</a:t>
          </a:r>
          <a:endParaRPr lang="es-MX" sz="1600" kern="1200" dirty="0"/>
        </a:p>
      </dsp:txBody>
      <dsp:txXfrm>
        <a:off x="932366" y="2871507"/>
        <a:ext cx="2126605" cy="531651"/>
      </dsp:txXfrm>
    </dsp:sp>
    <dsp:sp modelId="{4DCD17EE-9D2A-4AB2-946A-5B76349765E3}">
      <dsp:nvSpPr>
        <dsp:cNvPr id="0" name=""/>
        <dsp:cNvSpPr/>
      </dsp:nvSpPr>
      <dsp:spPr>
        <a:xfrm rot="5400000">
          <a:off x="1949149" y="3449678"/>
          <a:ext cx="93038" cy="930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B63897-FE1A-4B86-B240-13A44B09DEE5}">
      <dsp:nvSpPr>
        <dsp:cNvPr id="0" name=""/>
        <dsp:cNvSpPr/>
      </dsp:nvSpPr>
      <dsp:spPr>
        <a:xfrm>
          <a:off x="932366" y="3589236"/>
          <a:ext cx="2126605" cy="53165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Comercial</a:t>
          </a:r>
          <a:endParaRPr lang="es-MX" sz="1600" kern="1200" dirty="0"/>
        </a:p>
      </dsp:txBody>
      <dsp:txXfrm>
        <a:off x="932366" y="3589236"/>
        <a:ext cx="2126605" cy="531651"/>
      </dsp:txXfrm>
    </dsp:sp>
    <dsp:sp modelId="{7635BBF5-5ADA-4086-9593-F1C8A02349EC}">
      <dsp:nvSpPr>
        <dsp:cNvPr id="0" name=""/>
        <dsp:cNvSpPr/>
      </dsp:nvSpPr>
      <dsp:spPr>
        <a:xfrm rot="5400000">
          <a:off x="1949149" y="4167407"/>
          <a:ext cx="93038" cy="930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B6B071-7B6C-4775-B22C-FDEF56E32E1F}">
      <dsp:nvSpPr>
        <dsp:cNvPr id="0" name=""/>
        <dsp:cNvSpPr/>
      </dsp:nvSpPr>
      <dsp:spPr>
        <a:xfrm>
          <a:off x="932366" y="4306966"/>
          <a:ext cx="2126605" cy="53165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Usuario</a:t>
          </a:r>
          <a:endParaRPr lang="es-MX" sz="1600" kern="1200" dirty="0"/>
        </a:p>
      </dsp:txBody>
      <dsp:txXfrm>
        <a:off x="932366" y="4306966"/>
        <a:ext cx="2126605" cy="531651"/>
      </dsp:txXfrm>
    </dsp:sp>
    <dsp:sp modelId="{047438F6-FA60-4DBC-8DAA-33BFC7068165}">
      <dsp:nvSpPr>
        <dsp:cNvPr id="0" name=""/>
        <dsp:cNvSpPr/>
      </dsp:nvSpPr>
      <dsp:spPr>
        <a:xfrm>
          <a:off x="3356696" y="590"/>
          <a:ext cx="2126605" cy="531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Medios de Comunicación</a:t>
          </a:r>
          <a:endParaRPr lang="es-MX" sz="1600" kern="1200" dirty="0"/>
        </a:p>
      </dsp:txBody>
      <dsp:txXfrm>
        <a:off x="3356696" y="590"/>
        <a:ext cx="2126605" cy="531651"/>
      </dsp:txXfrm>
    </dsp:sp>
    <dsp:sp modelId="{AA7B3913-9F77-4F25-8F10-530DBDDDB6F8}">
      <dsp:nvSpPr>
        <dsp:cNvPr id="0" name=""/>
        <dsp:cNvSpPr/>
      </dsp:nvSpPr>
      <dsp:spPr>
        <a:xfrm rot="5400000">
          <a:off x="4373479" y="578761"/>
          <a:ext cx="93038" cy="930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9D1C2-8042-4A2C-9740-7BFB69FC124A}">
      <dsp:nvSpPr>
        <dsp:cNvPr id="0" name=""/>
        <dsp:cNvSpPr/>
      </dsp:nvSpPr>
      <dsp:spPr>
        <a:xfrm>
          <a:off x="3356696" y="718319"/>
          <a:ext cx="2126605" cy="53165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Índice Temático </a:t>
          </a:r>
          <a:endParaRPr lang="es-MX" sz="1600" kern="1200" dirty="0"/>
        </a:p>
      </dsp:txBody>
      <dsp:txXfrm>
        <a:off x="3356696" y="718319"/>
        <a:ext cx="2126605" cy="531651"/>
      </dsp:txXfrm>
    </dsp:sp>
    <dsp:sp modelId="{81351E9F-DC3E-499C-9224-CAC8CA36E39C}">
      <dsp:nvSpPr>
        <dsp:cNvPr id="0" name=""/>
        <dsp:cNvSpPr/>
      </dsp:nvSpPr>
      <dsp:spPr>
        <a:xfrm rot="5400000">
          <a:off x="4373479" y="1296490"/>
          <a:ext cx="93038" cy="930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DD883-440C-472F-9B7B-6A405990EBF8}">
      <dsp:nvSpPr>
        <dsp:cNvPr id="0" name=""/>
        <dsp:cNvSpPr/>
      </dsp:nvSpPr>
      <dsp:spPr>
        <a:xfrm>
          <a:off x="3356696" y="1436049"/>
          <a:ext cx="2126605" cy="53165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Densidad Informativa</a:t>
          </a:r>
          <a:endParaRPr lang="es-MX" sz="1600" kern="1200" dirty="0"/>
        </a:p>
      </dsp:txBody>
      <dsp:txXfrm>
        <a:off x="3356696" y="1436049"/>
        <a:ext cx="2126605" cy="531651"/>
      </dsp:txXfrm>
    </dsp:sp>
    <dsp:sp modelId="{662C1FB6-58A8-455A-AAEC-045B80611DB1}">
      <dsp:nvSpPr>
        <dsp:cNvPr id="0" name=""/>
        <dsp:cNvSpPr/>
      </dsp:nvSpPr>
      <dsp:spPr>
        <a:xfrm rot="5400000">
          <a:off x="4373479" y="2014219"/>
          <a:ext cx="93038" cy="930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593DA4-CAF0-44C5-9A67-FCB24C6D31B5}">
      <dsp:nvSpPr>
        <dsp:cNvPr id="0" name=""/>
        <dsp:cNvSpPr/>
      </dsp:nvSpPr>
      <dsp:spPr>
        <a:xfrm>
          <a:off x="3356696" y="2153778"/>
          <a:ext cx="2126605" cy="53165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Visibilidad </a:t>
          </a:r>
          <a:endParaRPr lang="es-MX" sz="1600" kern="1200" dirty="0"/>
        </a:p>
      </dsp:txBody>
      <dsp:txXfrm>
        <a:off x="3356696" y="2153778"/>
        <a:ext cx="2126605" cy="531651"/>
      </dsp:txXfrm>
    </dsp:sp>
    <dsp:sp modelId="{161A8F90-E758-4349-8F37-2BF1D62AE539}">
      <dsp:nvSpPr>
        <dsp:cNvPr id="0" name=""/>
        <dsp:cNvSpPr/>
      </dsp:nvSpPr>
      <dsp:spPr>
        <a:xfrm rot="5400000">
          <a:off x="4373479" y="2731949"/>
          <a:ext cx="93038" cy="930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72496-E6F3-4DD6-93CA-959BBE1BFF42}">
      <dsp:nvSpPr>
        <dsp:cNvPr id="0" name=""/>
        <dsp:cNvSpPr/>
      </dsp:nvSpPr>
      <dsp:spPr>
        <a:xfrm>
          <a:off x="3356696" y="2871507"/>
          <a:ext cx="2126605" cy="53165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Tratamiento</a:t>
          </a:r>
          <a:r>
            <a:rPr lang="es-MX" sz="1600" kern="1200" baseline="0" dirty="0" smtClean="0"/>
            <a:t> Informativo</a:t>
          </a:r>
          <a:endParaRPr lang="es-MX" sz="1600" kern="1200" dirty="0"/>
        </a:p>
      </dsp:txBody>
      <dsp:txXfrm>
        <a:off x="3356696" y="2871507"/>
        <a:ext cx="2126605" cy="5316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CED3E41-E2DE-48B7-AD25-2C05D8372D60}" type="datetime4">
              <a:rPr lang="en-US" smtClean="0"/>
              <a:pPr/>
              <a:t>October 22,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02C6-8B37-41F0-B3E4-774551D1C22F}" type="datetime4">
              <a:rPr lang="en-US" smtClean="0"/>
              <a:pPr/>
              <a:t>October 22,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8F78D1B-BB73-41B2-8202-C6678B761557}" type="datetime4">
              <a:rPr lang="en-US" smtClean="0"/>
              <a:pPr/>
              <a:t>October 22,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11E46-B9AD-4605-BA48-F4BA770367EA}" type="datetime4">
              <a:rPr lang="en-US" smtClean="0"/>
              <a:pPr/>
              <a:t>October 22,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A4492-1D66-40E5-BF5F-8AE5B76A3760}" type="datetime4">
              <a:rPr lang="en-US" smtClean="0"/>
              <a:pPr/>
              <a:t>October 22,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120655-FBEF-4656-A8A9-E7D9EB4F4DEC}" type="datetime4">
              <a:rPr lang="en-US" smtClean="0"/>
              <a:pPr/>
              <a:t>October 22,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2BA2-D035-44CD-B6C5-345CD46C68A9}" type="datetime4">
              <a:rPr lang="en-US" smtClean="0"/>
              <a:pPr/>
              <a:t>October 22,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2544D9-E8EB-4DFC-9BAC-8FC5CFB1A919}" type="datetime4">
              <a:rPr lang="en-US" smtClean="0"/>
              <a:pPr/>
              <a:t>October 22,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894904-8048-429B-BF77-F17DA8F8287B}" type="datetime4">
              <a:rPr lang="en-US" smtClean="0"/>
              <a:pPr/>
              <a:t>October 22,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9237-00E8-48F5-9A77-8496B8A0E54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60992-D05B-4846-8E6E-CA034CB4F16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441D7B3-F7C5-4013-AC5D-399DD8DB11FA}" type="datetime4">
              <a:rPr lang="en-US" smtClean="0"/>
              <a:pPr/>
              <a:t>October 22,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hf sldNum="0" hdr="0" ftr="0" dt="0"/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s-ES" dirty="0" smtClean="0"/>
              <a:t>Ingrid Rodríguez</a:t>
            </a:r>
          </a:p>
          <a:p>
            <a:pPr algn="r"/>
            <a:r>
              <a:rPr lang="es-ES" dirty="0" smtClean="0"/>
              <a:t>Alejandra Merino</a:t>
            </a:r>
            <a:endParaRPr lang="es-ES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739896" y="1725696"/>
            <a:ext cx="5120640" cy="1572632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/>
              <a:t>Imagen positiva</a:t>
            </a: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100" dirty="0" smtClean="0"/>
              <a:t>Definición de la estrategia de imagen</a:t>
            </a:r>
            <a:endParaRPr lang="es-ES" sz="3100" dirty="0"/>
          </a:p>
        </p:txBody>
      </p:sp>
    </p:spTree>
    <p:extLst>
      <p:ext uri="{BB962C8B-B14F-4D97-AF65-F5344CB8AC3E}">
        <p14:creationId xmlns:p14="http://schemas.microsoft.com/office/powerpoint/2010/main" xmlns="" val="118529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276225" y="211643"/>
            <a:ext cx="8591550" cy="872118"/>
          </a:xfrm>
        </p:spPr>
        <p:txBody>
          <a:bodyPr/>
          <a:lstStyle/>
          <a:p>
            <a:r>
              <a:rPr lang="es-ES" dirty="0" smtClean="0">
                <a:latin typeface="Candara"/>
                <a:cs typeface="Candara"/>
              </a:rPr>
              <a:t>La auditoría de la imagen</a:t>
            </a:r>
            <a:endParaRPr lang="es-ES" dirty="0">
              <a:latin typeface="Candara"/>
              <a:cs typeface="Candara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3"/>
          </p:nvPr>
        </p:nvSpPr>
        <p:spPr>
          <a:xfrm>
            <a:off x="276224" y="1591488"/>
            <a:ext cx="4860926" cy="399259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Candara"/>
                <a:cs typeface="Candara"/>
              </a:rPr>
              <a:t>La gestión estratégica de la imagen de una empresa comienza por definir la estrategia más apropiada para el cumplimiento de su proyecto.</a:t>
            </a:r>
          </a:p>
          <a:p>
            <a:pPr marL="0" indent="-2286">
              <a:buNone/>
            </a:pPr>
            <a:endParaRPr lang="es-ES" dirty="0">
              <a:latin typeface="Candara"/>
              <a:cs typeface="Candara"/>
            </a:endParaRPr>
          </a:p>
          <a:p>
            <a:r>
              <a:rPr lang="es-ES" dirty="0" smtClean="0">
                <a:latin typeface="Candara"/>
                <a:cs typeface="Candara"/>
              </a:rPr>
              <a:t>Variables de las que depende la imagen corporativa:</a:t>
            </a:r>
          </a:p>
          <a:p>
            <a:pPr lvl="1"/>
            <a:r>
              <a:rPr lang="es-ES" dirty="0" smtClean="0">
                <a:latin typeface="Candara"/>
                <a:cs typeface="Candara"/>
              </a:rPr>
              <a:t>Identidad visual.</a:t>
            </a:r>
          </a:p>
          <a:p>
            <a:pPr lvl="1"/>
            <a:r>
              <a:rPr lang="es-ES" dirty="0" smtClean="0">
                <a:latin typeface="Candara"/>
                <a:cs typeface="Candara"/>
              </a:rPr>
              <a:t>Cultura.</a:t>
            </a:r>
          </a:p>
          <a:p>
            <a:pPr lvl="1"/>
            <a:r>
              <a:rPr lang="es-ES" dirty="0" smtClean="0">
                <a:latin typeface="Candara"/>
                <a:cs typeface="Candara"/>
              </a:rPr>
              <a:t>Comunicación.</a:t>
            </a:r>
          </a:p>
          <a:p>
            <a:pPr marL="0" indent="0">
              <a:buNone/>
            </a:pPr>
            <a:endParaRPr lang="es-ES" dirty="0">
              <a:latin typeface="Candara"/>
              <a:cs typeface="Candara"/>
            </a:endParaRPr>
          </a:p>
        </p:txBody>
      </p:sp>
      <p:pic>
        <p:nvPicPr>
          <p:cNvPr id="11" name="Marcador de contenido 10" descr="investigador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4056" r="-14056"/>
          <a:stretch>
            <a:fillRect/>
          </a:stretch>
        </p:blipFill>
        <p:spPr>
          <a:xfrm>
            <a:off x="5137150" y="1591488"/>
            <a:ext cx="3730625" cy="433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Marcador de contenido 7"/>
          <p:cNvSpPr txBox="1">
            <a:spLocks/>
          </p:cNvSpPr>
          <p:nvPr/>
        </p:nvSpPr>
        <p:spPr>
          <a:xfrm>
            <a:off x="276224" y="5910198"/>
            <a:ext cx="8591551" cy="9152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0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 smtClean="0">
                <a:latin typeface="Candara"/>
                <a:cs typeface="Candara"/>
              </a:rPr>
              <a:t>Todo es revisado desde la óptica de la imagen, para diseñar con realismo la estratega que optimice los activos intangibles</a:t>
            </a:r>
            <a:endParaRPr lang="es-ES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286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276224" y="3283960"/>
            <a:ext cx="2834640" cy="3155042"/>
          </a:xfrm>
        </p:spPr>
        <p:txBody>
          <a:bodyPr>
            <a:noAutofit/>
          </a:bodyPr>
          <a:lstStyle/>
          <a:p>
            <a:pPr algn="r"/>
            <a:r>
              <a:rPr lang="es-ES" sz="2800" dirty="0" smtClean="0">
                <a:latin typeface="Candara"/>
                <a:cs typeface="Candara"/>
              </a:rPr>
              <a:t>Concepto auditoría de imagen </a:t>
            </a:r>
            <a:endParaRPr lang="es-ES" sz="2800" dirty="0">
              <a:latin typeface="Candara"/>
              <a:cs typeface="Candara"/>
            </a:endParaRPr>
          </a:p>
        </p:txBody>
      </p:sp>
      <p:sp>
        <p:nvSpPr>
          <p:cNvPr id="15" name="Marcador de contenido 7"/>
          <p:cNvSpPr txBox="1">
            <a:spLocks/>
          </p:cNvSpPr>
          <p:nvPr/>
        </p:nvSpPr>
        <p:spPr>
          <a:xfrm>
            <a:off x="3727865" y="828650"/>
            <a:ext cx="5210584" cy="19994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1600" b="0" i="0" kern="1200" cap="none" spc="30" baseline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2pPr>
            <a:lvl3pPr marL="344488" indent="63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3pPr>
            <a:lvl4pPr marL="515938" indent="3175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4pPr>
            <a:lvl5pPr marL="688975" indent="-1588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 baseline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000" dirty="0" smtClean="0">
                <a:solidFill>
                  <a:schemeClr val="tx1"/>
                </a:solidFill>
                <a:latin typeface="Candara"/>
                <a:cs typeface="Candara"/>
              </a:rPr>
              <a:t>La auditoria de imagen es un procedimiento par ala identificación, análisis y evaluación de los recursos de imagen de una entidad , para examinar su funcionamiento y actuaciones internas y externas, así como para reconocer los puntos fuertes y débil de sus políticas funcionales con el objetivo de mejorar sus resultados y fortalecer el valor de su imagen pública.</a:t>
            </a:r>
            <a:endParaRPr lang="es-E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pic>
        <p:nvPicPr>
          <p:cNvPr id="16" name="Imagen 15" descr="positiv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79395">
            <a:off x="5988496" y="4645185"/>
            <a:ext cx="3022221" cy="199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2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7"/>
          <p:cNvSpPr>
            <a:spLocks noGrp="1"/>
          </p:cNvSpPr>
          <p:nvPr>
            <p:ph sz="quarter" idx="14"/>
          </p:nvPr>
        </p:nvSpPr>
        <p:spPr>
          <a:xfrm>
            <a:off x="3478826" y="407007"/>
            <a:ext cx="5521947" cy="5916810"/>
          </a:xfrm>
        </p:spPr>
        <p:txBody>
          <a:bodyPr>
            <a:noAutofit/>
          </a:bodyPr>
          <a:lstStyle/>
          <a:p>
            <a:r>
              <a:rPr lang="es-ES" sz="1800" b="1" dirty="0" smtClean="0"/>
              <a:t>Finalidad: </a:t>
            </a:r>
            <a:r>
              <a:rPr lang="es-ES" sz="1800" dirty="0" smtClean="0"/>
              <a:t>llegar al conocimiento, control y transformación de la estructura de un fenómeno social u organizado concreto: la imagen corporativa de una entidad.</a:t>
            </a:r>
          </a:p>
          <a:p>
            <a:r>
              <a:rPr lang="es-ES" sz="1800" b="1" dirty="0" smtClean="0"/>
              <a:t>Alcance temporal: </a:t>
            </a:r>
            <a:r>
              <a:rPr lang="es-ES" sz="1800" dirty="0" smtClean="0"/>
              <a:t>es un estudio sincrónico o seccional, momento específico o tiempo único de la situación dada.</a:t>
            </a:r>
          </a:p>
          <a:p>
            <a:r>
              <a:rPr lang="es-ES" sz="1800" b="1" dirty="0" smtClean="0"/>
              <a:t>Profundidad: </a:t>
            </a:r>
            <a:r>
              <a:rPr lang="es-ES" sz="1800" dirty="0" smtClean="0"/>
              <a:t>evaluación descriptiva, medir e interpretar el conjunto de variables propuesta, y las relaciones de influencia entre ellas, para conocer estructura y factores que intervienen.</a:t>
            </a:r>
          </a:p>
          <a:p>
            <a:r>
              <a:rPr lang="es-ES" sz="1800" b="1" dirty="0" smtClean="0"/>
              <a:t>Amplitud: </a:t>
            </a:r>
            <a:r>
              <a:rPr lang="es-ES" sz="1800" dirty="0" smtClean="0"/>
              <a:t>Hace referencia a la evaluación de variables y sus relaciones en grupos pequeños y medianos. Otros criterios desde éste punto:</a:t>
            </a:r>
          </a:p>
          <a:p>
            <a:pPr lvl="2">
              <a:lnSpc>
                <a:spcPct val="60000"/>
              </a:lnSpc>
            </a:pPr>
            <a:r>
              <a:rPr lang="es-ES" dirty="0" smtClean="0"/>
              <a:t>Descriptivo</a:t>
            </a:r>
          </a:p>
          <a:p>
            <a:pPr lvl="2">
              <a:lnSpc>
                <a:spcPct val="60000"/>
              </a:lnSpc>
            </a:pPr>
            <a:r>
              <a:rPr lang="es-ES" dirty="0" smtClean="0"/>
              <a:t>Estructural</a:t>
            </a:r>
          </a:p>
          <a:p>
            <a:pPr lvl="2">
              <a:lnSpc>
                <a:spcPct val="60000"/>
              </a:lnSpc>
            </a:pPr>
            <a:r>
              <a:rPr lang="es-ES" dirty="0" smtClean="0"/>
              <a:t>Funcional</a:t>
            </a:r>
          </a:p>
          <a:p>
            <a:pPr lvl="2">
              <a:lnSpc>
                <a:spcPct val="60000"/>
              </a:lnSpc>
            </a:pPr>
            <a:r>
              <a:rPr lang="es-ES" dirty="0" smtClean="0"/>
              <a:t>Evolutivo</a:t>
            </a:r>
          </a:p>
          <a:p>
            <a:pPr lvl="2">
              <a:lnSpc>
                <a:spcPct val="60000"/>
              </a:lnSpc>
            </a:pPr>
            <a:r>
              <a:rPr lang="es-ES" dirty="0" smtClean="0"/>
              <a:t>Histórico</a:t>
            </a:r>
          </a:p>
          <a:p>
            <a:pPr lvl="2">
              <a:lnSpc>
                <a:spcPct val="60000"/>
              </a:lnSpc>
            </a:pPr>
            <a:r>
              <a:rPr lang="es-ES" dirty="0" smtClean="0"/>
              <a:t>Critico – dialectico</a:t>
            </a:r>
          </a:p>
          <a:p>
            <a:pPr lvl="2">
              <a:lnSpc>
                <a:spcPct val="60000"/>
              </a:lnSpc>
            </a:pPr>
            <a:r>
              <a:rPr lang="es-ES" dirty="0" smtClean="0"/>
              <a:t>Cultural</a:t>
            </a:r>
          </a:p>
          <a:p>
            <a:pPr lvl="2">
              <a:lnSpc>
                <a:spcPct val="60000"/>
              </a:lnSpc>
            </a:pPr>
            <a:r>
              <a:rPr lang="es-ES" dirty="0" smtClean="0"/>
              <a:t>Proyectivo</a:t>
            </a:r>
          </a:p>
          <a:p>
            <a:endParaRPr lang="es-ES" sz="1800" dirty="0" smtClean="0"/>
          </a:p>
          <a:p>
            <a:endParaRPr lang="es-ES" sz="1800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276225" y="228600"/>
            <a:ext cx="2834640" cy="609521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2400" b="0" kern="1200" cap="none" spc="0" baseline="0">
                <a:solidFill>
                  <a:schemeClr val="bg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pPr algn="r"/>
            <a:r>
              <a:rPr lang="es-ES" sz="2800" dirty="0" smtClean="0"/>
              <a:t>Parámetros de evaluación de los que parte dicha auditoría:</a:t>
            </a:r>
            <a:endParaRPr lang="es-ES" sz="2800" dirty="0"/>
          </a:p>
        </p:txBody>
      </p:sp>
      <p:pic>
        <p:nvPicPr>
          <p:cNvPr id="11" name="Imagen 10" descr="evaluar_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8989" y="4731145"/>
            <a:ext cx="2530340" cy="1931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7532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6095216"/>
          </a:xfrm>
        </p:spPr>
        <p:txBody>
          <a:bodyPr>
            <a:normAutofit/>
          </a:bodyPr>
          <a:lstStyle/>
          <a:p>
            <a:pPr algn="r"/>
            <a:r>
              <a:rPr lang="es-ES" sz="2800" dirty="0" smtClean="0"/>
              <a:t>Parámetros de evaluación de los que parte dicha auditoría:</a:t>
            </a:r>
            <a:endParaRPr lang="es-ES" sz="2800" dirty="0"/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4"/>
          </p:nvPr>
        </p:nvSpPr>
        <p:spPr>
          <a:xfrm>
            <a:off x="3401294" y="510950"/>
            <a:ext cx="5135412" cy="5177941"/>
          </a:xfrm>
        </p:spPr>
        <p:txBody>
          <a:bodyPr>
            <a:noAutofit/>
          </a:bodyPr>
          <a:lstStyle/>
          <a:p>
            <a:r>
              <a:rPr lang="es-ES_tradnl" sz="1800" b="1" dirty="0" smtClean="0"/>
              <a:t>Fuentes: </a:t>
            </a:r>
            <a:r>
              <a:rPr lang="es-ES_tradnl" sz="1800" dirty="0" smtClean="0"/>
              <a:t>basado en datos y hechos observados de primera mano, específicos para el estudio.</a:t>
            </a:r>
          </a:p>
          <a:p>
            <a:r>
              <a:rPr lang="es-ES_tradnl" sz="1800" b="1" dirty="0" smtClean="0"/>
              <a:t>Carácter:</a:t>
            </a:r>
            <a:r>
              <a:rPr lang="es-ES_tradnl" sz="1800" dirty="0" smtClean="0"/>
              <a:t> Investigación cualitativa y cuantitativa.</a:t>
            </a:r>
          </a:p>
          <a:p>
            <a:r>
              <a:rPr lang="es-ES_tradnl" sz="1800" b="1" dirty="0" smtClean="0"/>
              <a:t>Naturaleza:</a:t>
            </a:r>
            <a:r>
              <a:rPr lang="es-ES_tradnl" sz="1800" dirty="0" smtClean="0"/>
              <a:t> estudio empírico, observación de fuentes documentales.</a:t>
            </a:r>
          </a:p>
          <a:p>
            <a:r>
              <a:rPr lang="es-ES_tradnl" sz="1800" b="1" dirty="0" smtClean="0"/>
              <a:t>Objeto social:</a:t>
            </a:r>
            <a:r>
              <a:rPr lang="es-ES_tradnl" sz="1800" dirty="0" smtClean="0"/>
              <a:t> evaluación social.</a:t>
            </a:r>
            <a:endParaRPr lang="es-ES_tradnl" sz="1800" b="1" dirty="0" smtClean="0"/>
          </a:p>
          <a:p>
            <a:r>
              <a:rPr lang="es-ES_tradnl" sz="1800" b="1" dirty="0" smtClean="0"/>
              <a:t>Marco: </a:t>
            </a:r>
            <a:r>
              <a:rPr lang="es-ES_tradnl" sz="1800" dirty="0" smtClean="0"/>
              <a:t>investigación de campo.</a:t>
            </a:r>
            <a:endParaRPr lang="es-ES_tradnl" sz="1800" b="1" dirty="0" smtClean="0"/>
          </a:p>
          <a:p>
            <a:r>
              <a:rPr lang="es-ES_tradnl" sz="1800" b="1" dirty="0" smtClean="0"/>
              <a:t>Tipo de estudio: </a:t>
            </a:r>
            <a:r>
              <a:rPr lang="es-ES_tradnl" sz="1800" dirty="0" smtClean="0"/>
              <a:t>estudio evaluativo y tiene como finalidad apreciar y enjuiciar el diseño, ejecución, efectos, utilidad y grado de implantación de los recursos de imagen corporativa de la organización.</a:t>
            </a:r>
            <a:endParaRPr lang="es-ES" sz="1800" b="1" dirty="0"/>
          </a:p>
        </p:txBody>
      </p:sp>
      <p:pic>
        <p:nvPicPr>
          <p:cNvPr id="4" name="Imagen 3" descr="idea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45" b="18722"/>
          <a:stretch/>
        </p:blipFill>
        <p:spPr>
          <a:xfrm rot="21016736">
            <a:off x="5969004" y="5095676"/>
            <a:ext cx="3175000" cy="2083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16568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Objetivos operativos: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13"/>
          </p:nvPr>
        </p:nvSpPr>
        <p:spPr>
          <a:xfrm>
            <a:off x="3547254" y="1295401"/>
            <a:ext cx="5467326" cy="5193296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Identificar y hacer inventario de los principales recursos, tanto técnicos como inmateriales, de comunicación e imagen, susceptibles de intervención.</a:t>
            </a:r>
          </a:p>
          <a:p>
            <a:r>
              <a:rPr lang="es-ES" dirty="0" smtClean="0"/>
              <a:t>Evaluar los procesos funcionales y culturales de la entidad.</a:t>
            </a:r>
          </a:p>
          <a:p>
            <a:r>
              <a:rPr lang="es-ES" dirty="0" smtClean="0"/>
              <a:t>Obtener una visión global de la empresa, su funcionamiento y actuación en el mercado.</a:t>
            </a:r>
          </a:p>
          <a:p>
            <a:r>
              <a:rPr lang="es-ES" dirty="0" smtClean="0"/>
              <a:t>Detectar los puntos fuertes y débiles que influyen en su imagen.</a:t>
            </a:r>
          </a:p>
          <a:p>
            <a:r>
              <a:rPr lang="es-ES" dirty="0" smtClean="0"/>
              <a:t>Recoger los principales puntos de vista internos sobre la autoimagen y la posición real de la entidad en el mercado y en la opinión publica.</a:t>
            </a:r>
          </a:p>
          <a:p>
            <a:r>
              <a:rPr lang="es-ES" dirty="0" smtClean="0"/>
              <a:t>Describir las actividades fundamentales de la compañía.</a:t>
            </a:r>
          </a:p>
          <a:p>
            <a:r>
              <a:rPr lang="es-ES" dirty="0" smtClean="0"/>
              <a:t>Indicar las principales oportunidades de mejora de los resultados históricos y detectar los potenciales no suficientes explorado.</a:t>
            </a:r>
            <a:endParaRPr lang="es-ES" dirty="0"/>
          </a:p>
        </p:txBody>
      </p:sp>
      <p:pic>
        <p:nvPicPr>
          <p:cNvPr id="8" name="Marcador de contenido 7" descr="emociones-positivas5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33317" b="-33317"/>
          <a:stretch>
            <a:fillRect/>
          </a:stretch>
        </p:blipFill>
        <p:spPr>
          <a:xfrm>
            <a:off x="276225" y="2165256"/>
            <a:ext cx="3271029" cy="3797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8279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276225" y="228600"/>
            <a:ext cx="2834640" cy="6007607"/>
          </a:xfrm>
        </p:spPr>
        <p:txBody>
          <a:bodyPr>
            <a:noAutofit/>
          </a:bodyPr>
          <a:lstStyle/>
          <a:p>
            <a:pPr algn="r"/>
            <a:r>
              <a:rPr lang="es-ES" sz="2800" dirty="0" smtClean="0"/>
              <a:t>Desarrollo de la auditoria de imagen</a:t>
            </a:r>
            <a:endParaRPr lang="es-ES" sz="2800" dirty="0"/>
          </a:p>
        </p:txBody>
      </p:sp>
      <p:pic>
        <p:nvPicPr>
          <p:cNvPr id="8" name="Marcador de contenido 7" descr="1304682911_196914149_1-Fotos-de--MANOS-A-LA-OBRA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7231" b="-72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030756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contenido 9"/>
          <p:cNvSpPr>
            <a:spLocks noGrp="1"/>
          </p:cNvSpPr>
          <p:nvPr>
            <p:ph sz="quarter" idx="13"/>
          </p:nvPr>
        </p:nvSpPr>
        <p:spPr>
          <a:xfrm>
            <a:off x="272415" y="802691"/>
            <a:ext cx="4251960" cy="992053"/>
          </a:xfrm>
        </p:spPr>
        <p:txBody>
          <a:bodyPr/>
          <a:lstStyle/>
          <a:p>
            <a:r>
              <a:rPr lang="es-ES" dirty="0" smtClean="0"/>
              <a:t>De la auditoria a la dimensión y a la naturaleza de la compañía. </a:t>
            </a:r>
            <a:endParaRPr lang="es-ES" dirty="0"/>
          </a:p>
        </p:txBody>
      </p:sp>
      <p:sp>
        <p:nvSpPr>
          <p:cNvPr id="11" name="Marcador de contenido 10"/>
          <p:cNvSpPr>
            <a:spLocks noGrp="1"/>
          </p:cNvSpPr>
          <p:nvPr>
            <p:ph sz="quarter" idx="14"/>
          </p:nvPr>
        </p:nvSpPr>
        <p:spPr>
          <a:xfrm>
            <a:off x="4612005" y="802691"/>
            <a:ext cx="4251960" cy="3049108"/>
          </a:xfrm>
        </p:spPr>
        <p:txBody>
          <a:bodyPr/>
          <a:lstStyle/>
          <a:p>
            <a:r>
              <a:rPr lang="es-ES" dirty="0" smtClean="0"/>
              <a:t>Quienes ejecutan la auditoria, consultor jefe y cuatro consultores:</a:t>
            </a:r>
          </a:p>
          <a:p>
            <a:pPr lvl="1"/>
            <a:r>
              <a:rPr lang="es-ES" dirty="0" smtClean="0"/>
              <a:t>De gestión</a:t>
            </a:r>
          </a:p>
          <a:p>
            <a:pPr lvl="1"/>
            <a:r>
              <a:rPr lang="es-ES" dirty="0" smtClean="0"/>
              <a:t>Especializado en recursos humanos y culturas corporativas.</a:t>
            </a:r>
          </a:p>
          <a:p>
            <a:pPr lvl="1"/>
            <a:r>
              <a:rPr lang="es-ES" dirty="0" smtClean="0"/>
              <a:t>Comunicación aplicada.</a:t>
            </a:r>
          </a:p>
          <a:p>
            <a:pPr lvl="1"/>
            <a:r>
              <a:rPr lang="es-ES" dirty="0"/>
              <a:t>E</a:t>
            </a:r>
            <a:r>
              <a:rPr lang="es-ES" dirty="0" smtClean="0"/>
              <a:t>xperto en análisis de contenidos en medios de comunicación</a:t>
            </a:r>
            <a:endParaRPr lang="es-ES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half" idx="2"/>
          </p:nvPr>
        </p:nvSpPr>
        <p:spPr>
          <a:xfrm>
            <a:off x="272415" y="290627"/>
            <a:ext cx="4248150" cy="509587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ClrTx/>
            </a:pPr>
            <a:r>
              <a:rPr lang="es-ES" dirty="0" smtClean="0">
                <a:solidFill>
                  <a:srgbClr val="FFFFFF"/>
                </a:solidFill>
              </a:rPr>
              <a:t>1. Adaptación</a:t>
            </a: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2" name="Marcador de texto 11"/>
          <p:cNvSpPr>
            <a:spLocks noGrp="1"/>
          </p:cNvSpPr>
          <p:nvPr>
            <p:ph type="body" sz="half" idx="15"/>
          </p:nvPr>
        </p:nvSpPr>
        <p:spPr>
          <a:xfrm>
            <a:off x="4612005" y="290627"/>
            <a:ext cx="4248150" cy="509587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2. Equipo Consultor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3" name="Marcador de contenido 9"/>
          <p:cNvSpPr txBox="1">
            <a:spLocks/>
          </p:cNvSpPr>
          <p:nvPr/>
        </p:nvSpPr>
        <p:spPr>
          <a:xfrm>
            <a:off x="276225" y="2253546"/>
            <a:ext cx="4251960" cy="992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0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 smtClean="0"/>
              <a:t>Individuales o colectivas.</a:t>
            </a:r>
            <a:endParaRPr lang="es-ES" dirty="0"/>
          </a:p>
        </p:txBody>
      </p:sp>
      <p:sp>
        <p:nvSpPr>
          <p:cNvPr id="14" name="Marcador de texto 8"/>
          <p:cNvSpPr txBox="1">
            <a:spLocks/>
          </p:cNvSpPr>
          <p:nvPr/>
        </p:nvSpPr>
        <p:spPr>
          <a:xfrm>
            <a:off x="276225" y="1741482"/>
            <a:ext cx="4248150" cy="5095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2000" b="0" i="0" kern="1200" cap="none" spc="0" baseline="0">
                <a:solidFill>
                  <a:schemeClr val="tx2"/>
                </a:solidFill>
                <a:latin typeface="+mj-lt"/>
                <a:ea typeface="+mn-ea"/>
                <a:cs typeface="Tahoma" pitchFamily="34" charset="0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 smtClean="0">
                <a:solidFill>
                  <a:schemeClr val="bg1"/>
                </a:solidFill>
              </a:rPr>
              <a:t>3. Unidades de observación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5" name="Marcador de contenido 9"/>
          <p:cNvSpPr txBox="1">
            <a:spLocks/>
          </p:cNvSpPr>
          <p:nvPr/>
        </p:nvSpPr>
        <p:spPr>
          <a:xfrm>
            <a:off x="276225" y="3369853"/>
            <a:ext cx="4251960" cy="992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0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D</a:t>
            </a:r>
            <a:r>
              <a:rPr lang="es-ES_tradnl" dirty="0" err="1" smtClean="0"/>
              <a:t>eterminada</a:t>
            </a:r>
            <a:r>
              <a:rPr lang="es-ES_tradnl" dirty="0" smtClean="0"/>
              <a:t> una vez establecidos los limites geográficos.</a:t>
            </a:r>
            <a:endParaRPr lang="es-ES" dirty="0"/>
          </a:p>
        </p:txBody>
      </p:sp>
      <p:sp>
        <p:nvSpPr>
          <p:cNvPr id="16" name="Marcador de texto 8"/>
          <p:cNvSpPr txBox="1">
            <a:spLocks/>
          </p:cNvSpPr>
          <p:nvPr/>
        </p:nvSpPr>
        <p:spPr>
          <a:xfrm>
            <a:off x="276225" y="2857789"/>
            <a:ext cx="4248150" cy="5095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2000" b="0" i="0" kern="1200" cap="none" spc="0" baseline="0">
                <a:solidFill>
                  <a:schemeClr val="tx2"/>
                </a:solidFill>
                <a:latin typeface="+mj-lt"/>
                <a:ea typeface="+mn-ea"/>
                <a:cs typeface="Tahoma" pitchFamily="34" charset="0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 smtClean="0">
                <a:solidFill>
                  <a:schemeClr val="bg1"/>
                </a:solidFill>
              </a:rPr>
              <a:t>4. Definición de la muestra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7" name="Marcador de contenido 9"/>
          <p:cNvSpPr txBox="1">
            <a:spLocks/>
          </p:cNvSpPr>
          <p:nvPr/>
        </p:nvSpPr>
        <p:spPr>
          <a:xfrm>
            <a:off x="280035" y="4771576"/>
            <a:ext cx="4251960" cy="9920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0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 smtClean="0"/>
              <a:t>Análisis de contenidos.</a:t>
            </a:r>
          </a:p>
          <a:p>
            <a:r>
              <a:rPr lang="es-ES_tradnl" dirty="0" smtClean="0"/>
              <a:t>Entrevista</a:t>
            </a:r>
          </a:p>
          <a:p>
            <a:r>
              <a:rPr lang="es-ES_tradnl" dirty="0" smtClean="0"/>
              <a:t>Observación.</a:t>
            </a:r>
          </a:p>
          <a:p>
            <a:r>
              <a:rPr lang="es-ES_tradnl" dirty="0" err="1" smtClean="0"/>
              <a:t>Focus</a:t>
            </a:r>
            <a:r>
              <a:rPr lang="es-ES_tradnl" dirty="0" smtClean="0"/>
              <a:t> </a:t>
            </a:r>
            <a:r>
              <a:rPr lang="es-ES_tradnl" dirty="0" err="1" smtClean="0"/>
              <a:t>group</a:t>
            </a:r>
            <a:r>
              <a:rPr lang="es-ES_tradnl" dirty="0" smtClean="0"/>
              <a:t>.</a:t>
            </a:r>
          </a:p>
          <a:p>
            <a:endParaRPr lang="es-ES" dirty="0"/>
          </a:p>
        </p:txBody>
      </p:sp>
      <p:sp>
        <p:nvSpPr>
          <p:cNvPr id="18" name="Marcador de texto 8"/>
          <p:cNvSpPr txBox="1">
            <a:spLocks/>
          </p:cNvSpPr>
          <p:nvPr/>
        </p:nvSpPr>
        <p:spPr>
          <a:xfrm>
            <a:off x="280035" y="4259512"/>
            <a:ext cx="4248150" cy="5095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2000" b="0" i="0" kern="1200" cap="none" spc="0" baseline="0">
                <a:solidFill>
                  <a:schemeClr val="tx2"/>
                </a:solidFill>
                <a:latin typeface="+mj-lt"/>
                <a:ea typeface="+mn-ea"/>
                <a:cs typeface="Tahoma" pitchFamily="34" charset="0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 smtClean="0">
                <a:solidFill>
                  <a:schemeClr val="bg1"/>
                </a:solidFill>
              </a:rPr>
              <a:t>5. Técnicas de evaluación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9" name="Marcador de contenido 9"/>
          <p:cNvSpPr txBox="1">
            <a:spLocks/>
          </p:cNvSpPr>
          <p:nvPr/>
        </p:nvSpPr>
        <p:spPr>
          <a:xfrm>
            <a:off x="4684395" y="4771576"/>
            <a:ext cx="4251960" cy="9920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0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 smtClean="0"/>
              <a:t>Puntuaciones obtenidas mediante diferentes técnicas de observación.</a:t>
            </a:r>
            <a:endParaRPr lang="es-ES" dirty="0"/>
          </a:p>
        </p:txBody>
      </p:sp>
      <p:sp>
        <p:nvSpPr>
          <p:cNvPr id="20" name="Marcador de texto 8"/>
          <p:cNvSpPr txBox="1">
            <a:spLocks/>
          </p:cNvSpPr>
          <p:nvPr/>
        </p:nvSpPr>
        <p:spPr>
          <a:xfrm>
            <a:off x="4684395" y="4047872"/>
            <a:ext cx="4248150" cy="6570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2000" b="0" i="0" kern="1200" cap="none" spc="0" baseline="0">
                <a:solidFill>
                  <a:schemeClr val="tx2"/>
                </a:solidFill>
                <a:latin typeface="+mj-lt"/>
                <a:ea typeface="+mn-ea"/>
                <a:cs typeface="Tahoma" pitchFamily="34" charset="0"/>
              </a:defRPr>
            </a:lvl1pPr>
            <a:lvl2pPr marL="4572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9144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13716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18288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 smtClean="0">
                <a:solidFill>
                  <a:schemeClr val="bg1"/>
                </a:solidFill>
              </a:rPr>
              <a:t>6. Criterios de cuantificación de los resultados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3866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Marcador de contenido" descr="icorp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791738" y="394306"/>
            <a:ext cx="7716800" cy="57876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sz="quarter" idx="13"/>
          </p:nvPr>
        </p:nvGraphicFramePr>
        <p:xfrm>
          <a:off x="274638" y="959005"/>
          <a:ext cx="8594725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Análisis de la Autoimagen</a:t>
            </a:r>
            <a:endParaRPr lang="es-MX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quarter" idx="13"/>
          </p:nvPr>
        </p:nvGraphicFramePr>
        <p:xfrm>
          <a:off x="274638" y="1298575"/>
          <a:ext cx="8594725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Organización de las Variables a Evaluar 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3"/>
          </p:nvPr>
        </p:nvGraphicFramePr>
        <p:xfrm>
          <a:off x="274638" y="1298575"/>
          <a:ext cx="8594725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Imagen Intencional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MX" dirty="0" smtClean="0"/>
              <a:t>Personalidad Corporativa de la empresa </a:t>
            </a:r>
          </a:p>
          <a:p>
            <a:pPr>
              <a:buNone/>
            </a:pPr>
            <a:endParaRPr lang="es-MX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631903" y="217220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Informe de la Imagen Intencional de la Compañía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3"/>
          </p:nvPr>
        </p:nvGraphicFramePr>
        <p:xfrm>
          <a:off x="274638" y="1298575"/>
          <a:ext cx="8594725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Imagen Pública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MX" dirty="0" smtClean="0"/>
              <a:t>Percepción que el entorno tiene de dicha empresa</a:t>
            </a:r>
            <a:endParaRPr lang="es-MX" dirty="0"/>
          </a:p>
        </p:txBody>
      </p:sp>
      <p:graphicFrame>
        <p:nvGraphicFramePr>
          <p:cNvPr id="4" name="3 Diagrama"/>
          <p:cNvGraphicFramePr/>
          <p:nvPr/>
        </p:nvGraphicFramePr>
        <p:xfrm>
          <a:off x="836341" y="1851102"/>
          <a:ext cx="6415668" cy="4839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Fuente de Información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MX" dirty="0" smtClean="0"/>
              <a:t>Villafañe, J. (2002) </a:t>
            </a:r>
            <a:r>
              <a:rPr lang="es-MX" i="1" dirty="0" smtClean="0"/>
              <a:t>Imagen positiva. Gestión de la imagen de las empresas.</a:t>
            </a:r>
            <a:r>
              <a:rPr lang="es-MX" dirty="0" smtClean="0"/>
              <a:t> Madrid: Pirámide.</a:t>
            </a:r>
            <a:endParaRPr lang="es-MX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Ventaja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SOHO.thmx</Template>
  <TotalTime>241</TotalTime>
  <Words>747</Words>
  <Application>Microsoft Office PowerPoint</Application>
  <PresentationFormat>Presentación en pantalla (4:3)</PresentationFormat>
  <Paragraphs>120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Soho</vt:lpstr>
      <vt:lpstr>Imagen positiva Definición de la estrategia de imagen</vt:lpstr>
      <vt:lpstr>La auditoría de la imagen</vt:lpstr>
      <vt:lpstr>Concepto auditoría de imagen </vt:lpstr>
      <vt:lpstr>Diapositiva 4</vt:lpstr>
      <vt:lpstr>Parámetros de evaluación de los que parte dicha auditoría:</vt:lpstr>
      <vt:lpstr>Objetivos operativos:</vt:lpstr>
      <vt:lpstr>Desarrollo de la auditoria de imagen</vt:lpstr>
      <vt:lpstr>Diapositiva 8</vt:lpstr>
      <vt:lpstr>Diapositiva 9</vt:lpstr>
      <vt:lpstr>Diapositiva 10</vt:lpstr>
      <vt:lpstr>Análisis de la Autoimagen</vt:lpstr>
      <vt:lpstr>Organización de las Variables a Evaluar </vt:lpstr>
      <vt:lpstr>Imagen Intencional </vt:lpstr>
      <vt:lpstr>Informe de la Imagen Intencional de la Compañía</vt:lpstr>
      <vt:lpstr>Imagen Pública </vt:lpstr>
      <vt:lpstr>Fuente de Información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Imagen positiva Definición de la estrategia de imagn</dc:title>
  <dc:creator>Alejandra Merino</dc:creator>
  <cp:lastModifiedBy>igrodriguezb</cp:lastModifiedBy>
  <cp:revision>14</cp:revision>
  <dcterms:created xsi:type="dcterms:W3CDTF">2012-10-20T17:16:21Z</dcterms:created>
  <dcterms:modified xsi:type="dcterms:W3CDTF">2012-10-22T19:00:58Z</dcterms:modified>
</cp:coreProperties>
</file>