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6" r:id="rId17"/>
    <p:sldId id="277" r:id="rId18"/>
    <p:sldId id="278" r:id="rId19"/>
    <p:sldId id="279" r:id="rId20"/>
    <p:sldId id="283" r:id="rId21"/>
    <p:sldId id="284" r:id="rId22"/>
    <p:sldId id="280" r:id="rId23"/>
    <p:sldId id="281" r:id="rId24"/>
    <p:sldId id="282" r:id="rId25"/>
    <p:sldId id="285" r:id="rId26"/>
    <p:sldId id="286" r:id="rId27"/>
    <p:sldId id="287" r:id="rId28"/>
    <p:sldId id="288" r:id="rId29"/>
    <p:sldId id="289" r:id="rId30"/>
    <p:sldId id="290" r:id="rId31"/>
    <p:sldId id="291" r:id="rId3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Estilo claro 2 - Énfasi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9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081DE-7B35-49D0-BBAA-4D7DACA31EA1}" type="doc">
      <dgm:prSet loTypeId="urn:microsoft.com/office/officeart/2005/8/layout/hProcess4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7B857EE6-2B23-47E1-A1D2-FD90F01101A8}">
      <dgm:prSet phldrT="[Texto]"/>
      <dgm:spPr/>
      <dgm:t>
        <a:bodyPr/>
        <a:lstStyle/>
        <a:p>
          <a:r>
            <a: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Comunicar</a:t>
          </a:r>
          <a:r>
            <a:rPr lang="es-ES_tradnl" dirty="0" smtClean="0"/>
            <a:t> </a:t>
          </a:r>
          <a:endParaRPr lang="es-AR" dirty="0"/>
        </a:p>
      </dgm:t>
    </dgm:pt>
    <dgm:pt modelId="{F3AB85EF-E276-4A62-A684-FD4F250DD391}" type="parTrans" cxnId="{DD20E3D8-2418-4D0A-9792-37AFB358D632}">
      <dgm:prSet/>
      <dgm:spPr/>
      <dgm:t>
        <a:bodyPr/>
        <a:lstStyle/>
        <a:p>
          <a:endParaRPr lang="es-AR"/>
        </a:p>
      </dgm:t>
    </dgm:pt>
    <dgm:pt modelId="{0AA73EC6-6406-4AE3-A6CB-559C9ABBA3D2}" type="sibTrans" cxnId="{DD20E3D8-2418-4D0A-9792-37AFB358D632}">
      <dgm:prSet/>
      <dgm:spPr/>
      <dgm:t>
        <a:bodyPr/>
        <a:lstStyle/>
        <a:p>
          <a:endParaRPr lang="es-AR"/>
        </a:p>
      </dgm:t>
    </dgm:pt>
    <dgm:pt modelId="{51725FD8-14F6-4783-B1D9-3C936A7FD9AB}">
      <dgm:prSet phldrT="[Texto]"/>
      <dgm:spPr/>
      <dgm:t>
        <a:bodyPr/>
        <a:lstStyle/>
        <a:p>
          <a:pPr algn="just"/>
          <a:r>
            <a:rPr lang="es-ES_tradnl" dirty="0" smtClean="0"/>
            <a:t>Personalidad de la empresa a la exterior </a:t>
          </a:r>
          <a:endParaRPr lang="es-AR" dirty="0"/>
        </a:p>
      </dgm:t>
    </dgm:pt>
    <dgm:pt modelId="{E0A7FDA2-16C9-4E74-83AF-6A3B73C6AE7E}" type="parTrans" cxnId="{C6A5C20B-71A5-4637-892F-324F24CECDE7}">
      <dgm:prSet/>
      <dgm:spPr/>
      <dgm:t>
        <a:bodyPr/>
        <a:lstStyle/>
        <a:p>
          <a:endParaRPr lang="es-AR"/>
        </a:p>
      </dgm:t>
    </dgm:pt>
    <dgm:pt modelId="{D3EA99F9-6EA0-4F9D-9A5C-C93BBF0F13D5}" type="sibTrans" cxnId="{C6A5C20B-71A5-4637-892F-324F24CECDE7}">
      <dgm:prSet/>
      <dgm:spPr/>
      <dgm:t>
        <a:bodyPr/>
        <a:lstStyle/>
        <a:p>
          <a:endParaRPr lang="es-AR"/>
        </a:p>
      </dgm:t>
    </dgm:pt>
    <dgm:pt modelId="{63EB6A62-AD51-4D94-870F-F5FAA686C4C5}">
      <dgm:prSet phldrT="[Texto]"/>
      <dgm:spPr/>
      <dgm:t>
        <a:bodyPr/>
        <a:lstStyle/>
        <a:p>
          <a:r>
            <a: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Personalidad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647D92-E66C-4A97-A5DD-6243940C74AC}" type="parTrans" cxnId="{F838450D-AF6B-4599-B6E9-C1BBF3A5CD73}">
      <dgm:prSet/>
      <dgm:spPr/>
      <dgm:t>
        <a:bodyPr/>
        <a:lstStyle/>
        <a:p>
          <a:endParaRPr lang="es-AR"/>
        </a:p>
      </dgm:t>
    </dgm:pt>
    <dgm:pt modelId="{6A254A3E-8F85-4D01-A32D-1C0C80712EC3}" type="sibTrans" cxnId="{F838450D-AF6B-4599-B6E9-C1BBF3A5CD73}">
      <dgm:prSet/>
      <dgm:spPr/>
      <dgm:t>
        <a:bodyPr/>
        <a:lstStyle/>
        <a:p>
          <a:endParaRPr lang="es-AR"/>
        </a:p>
      </dgm:t>
    </dgm:pt>
    <dgm:pt modelId="{3A6924FD-E7EB-44A1-AC54-CFBECC7B3D06}">
      <dgm:prSet phldrT="[Texto]"/>
      <dgm:spPr/>
      <dgm:t>
        <a:bodyPr/>
        <a:lstStyle/>
        <a:p>
          <a:pPr algn="just"/>
          <a:r>
            <a:rPr lang="es-ES_tradnl" dirty="0" smtClean="0"/>
            <a:t>Zona visible de la identidad de la empresa </a:t>
          </a:r>
          <a:endParaRPr lang="es-AR" dirty="0"/>
        </a:p>
      </dgm:t>
    </dgm:pt>
    <dgm:pt modelId="{A6BE2A33-418D-4256-B663-0EB92B5B46A1}" type="parTrans" cxnId="{0BAF698F-9EB3-437F-BEF7-6057B5990F2A}">
      <dgm:prSet/>
      <dgm:spPr/>
      <dgm:t>
        <a:bodyPr/>
        <a:lstStyle/>
        <a:p>
          <a:endParaRPr lang="es-AR"/>
        </a:p>
      </dgm:t>
    </dgm:pt>
    <dgm:pt modelId="{34142E30-3BC4-4683-9063-785C28CDD526}" type="sibTrans" cxnId="{0BAF698F-9EB3-437F-BEF7-6057B5990F2A}">
      <dgm:prSet/>
      <dgm:spPr/>
      <dgm:t>
        <a:bodyPr/>
        <a:lstStyle/>
        <a:p>
          <a:endParaRPr lang="es-AR"/>
        </a:p>
      </dgm:t>
    </dgm:pt>
    <dgm:pt modelId="{7C060208-E7C1-476D-9F2A-D8CBA1D09226}">
      <dgm:prSet phldrT="[Texto]"/>
      <dgm:spPr/>
      <dgm:t>
        <a:bodyPr/>
        <a:lstStyle/>
        <a:p>
          <a:r>
            <a: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Imagen positiva </a:t>
          </a:r>
          <a:endParaRPr lang="es-A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B39090-EBD5-4A17-85F6-C8C9D7754995}" type="parTrans" cxnId="{7D1E31D5-2F84-453E-9B52-019AE4D52976}">
      <dgm:prSet/>
      <dgm:spPr/>
      <dgm:t>
        <a:bodyPr/>
        <a:lstStyle/>
        <a:p>
          <a:endParaRPr lang="es-AR"/>
        </a:p>
      </dgm:t>
    </dgm:pt>
    <dgm:pt modelId="{89D77CAF-C99F-48A4-A2E1-BA1D1B003A23}" type="sibTrans" cxnId="{7D1E31D5-2F84-453E-9B52-019AE4D52976}">
      <dgm:prSet/>
      <dgm:spPr/>
      <dgm:t>
        <a:bodyPr/>
        <a:lstStyle/>
        <a:p>
          <a:endParaRPr lang="es-AR"/>
        </a:p>
      </dgm:t>
    </dgm:pt>
    <dgm:pt modelId="{46E03967-F402-43FB-B098-35BE07369A09}">
      <dgm:prSet phldrT="[Texto]"/>
      <dgm:spPr/>
      <dgm:t>
        <a:bodyPr/>
        <a:lstStyle/>
        <a:p>
          <a:pPr algn="just"/>
          <a:r>
            <a:rPr lang="es-ES_tradnl" dirty="0" smtClean="0"/>
            <a:t>Partir de los atributos de la empresa y convertirlos</a:t>
          </a:r>
          <a:endParaRPr lang="es-AR" dirty="0"/>
        </a:p>
      </dgm:t>
    </dgm:pt>
    <dgm:pt modelId="{A518594D-13BF-4754-B7CF-CEFA5A109AF9}" type="parTrans" cxnId="{4DB1BECB-3F70-43D0-A20F-613E714726E7}">
      <dgm:prSet/>
      <dgm:spPr/>
      <dgm:t>
        <a:bodyPr/>
        <a:lstStyle/>
        <a:p>
          <a:endParaRPr lang="es-AR"/>
        </a:p>
      </dgm:t>
    </dgm:pt>
    <dgm:pt modelId="{4429E25D-A8F4-4617-8B87-9A2A2417992F}" type="sibTrans" cxnId="{4DB1BECB-3F70-43D0-A20F-613E714726E7}">
      <dgm:prSet/>
      <dgm:spPr/>
      <dgm:t>
        <a:bodyPr/>
        <a:lstStyle/>
        <a:p>
          <a:endParaRPr lang="es-AR"/>
        </a:p>
      </dgm:t>
    </dgm:pt>
    <dgm:pt modelId="{2F3C5B37-C1EF-41CC-9008-116D4CFE75AC}" type="pres">
      <dgm:prSet presAssocID="{034081DE-7B35-49D0-BBAA-4D7DACA31E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AF410AE-93F0-478E-81D2-A1100F0C7891}" type="pres">
      <dgm:prSet presAssocID="{034081DE-7B35-49D0-BBAA-4D7DACA31EA1}" presName="tSp" presStyleCnt="0"/>
      <dgm:spPr/>
    </dgm:pt>
    <dgm:pt modelId="{6697E041-220B-404D-BA62-AB338B3DB310}" type="pres">
      <dgm:prSet presAssocID="{034081DE-7B35-49D0-BBAA-4D7DACA31EA1}" presName="bSp" presStyleCnt="0"/>
      <dgm:spPr/>
    </dgm:pt>
    <dgm:pt modelId="{CA6D6F98-116C-480F-BEEF-EBCFC6AE99B3}" type="pres">
      <dgm:prSet presAssocID="{034081DE-7B35-49D0-BBAA-4D7DACA31EA1}" presName="process" presStyleCnt="0"/>
      <dgm:spPr/>
    </dgm:pt>
    <dgm:pt modelId="{C7110371-F205-4DDE-93FD-2A993F27F431}" type="pres">
      <dgm:prSet presAssocID="{7B857EE6-2B23-47E1-A1D2-FD90F01101A8}" presName="composite1" presStyleCnt="0"/>
      <dgm:spPr/>
    </dgm:pt>
    <dgm:pt modelId="{BD6C0F26-F204-4644-B8DB-00E97CD894B9}" type="pres">
      <dgm:prSet presAssocID="{7B857EE6-2B23-47E1-A1D2-FD90F01101A8}" presName="dummyNode1" presStyleLbl="node1" presStyleIdx="0" presStyleCnt="3"/>
      <dgm:spPr/>
    </dgm:pt>
    <dgm:pt modelId="{429323AA-6894-463B-BAC4-FF55F1E49254}" type="pres">
      <dgm:prSet presAssocID="{7B857EE6-2B23-47E1-A1D2-FD90F01101A8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0D7EE45-D6CB-4270-8B40-86DA74430F06}" type="pres">
      <dgm:prSet presAssocID="{7B857EE6-2B23-47E1-A1D2-FD90F01101A8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4C7A0CD-A893-4698-97A7-D6D29AD418C3}" type="pres">
      <dgm:prSet presAssocID="{7B857EE6-2B23-47E1-A1D2-FD90F01101A8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6DB8214-4B20-4BB9-8783-5563FA3F177F}" type="pres">
      <dgm:prSet presAssocID="{7B857EE6-2B23-47E1-A1D2-FD90F01101A8}" presName="connSite1" presStyleCnt="0"/>
      <dgm:spPr/>
    </dgm:pt>
    <dgm:pt modelId="{D1A8976F-618B-469A-AC77-52A3B1656398}" type="pres">
      <dgm:prSet presAssocID="{0AA73EC6-6406-4AE3-A6CB-559C9ABBA3D2}" presName="Name9" presStyleLbl="sibTrans2D1" presStyleIdx="0" presStyleCnt="2"/>
      <dgm:spPr/>
      <dgm:t>
        <a:bodyPr/>
        <a:lstStyle/>
        <a:p>
          <a:endParaRPr lang="es-ES"/>
        </a:p>
      </dgm:t>
    </dgm:pt>
    <dgm:pt modelId="{7168CD5A-4B70-432B-A400-162DE9AA3062}" type="pres">
      <dgm:prSet presAssocID="{63EB6A62-AD51-4D94-870F-F5FAA686C4C5}" presName="composite2" presStyleCnt="0"/>
      <dgm:spPr/>
    </dgm:pt>
    <dgm:pt modelId="{E1FE5F1B-F305-4365-BFB0-CAD018DD60C2}" type="pres">
      <dgm:prSet presAssocID="{63EB6A62-AD51-4D94-870F-F5FAA686C4C5}" presName="dummyNode2" presStyleLbl="node1" presStyleIdx="0" presStyleCnt="3"/>
      <dgm:spPr/>
    </dgm:pt>
    <dgm:pt modelId="{19175E2F-91B8-4005-AA0C-599897707883}" type="pres">
      <dgm:prSet presAssocID="{63EB6A62-AD51-4D94-870F-F5FAA686C4C5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9397DF0-9FD6-4157-ABB1-C0AC8C950490}" type="pres">
      <dgm:prSet presAssocID="{63EB6A62-AD51-4D94-870F-F5FAA686C4C5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981A62F-8EFD-4F51-8B5E-EE4543F6E0A2}" type="pres">
      <dgm:prSet presAssocID="{63EB6A62-AD51-4D94-870F-F5FAA686C4C5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CF0136-AF1E-456D-BF47-A8346852B23C}" type="pres">
      <dgm:prSet presAssocID="{63EB6A62-AD51-4D94-870F-F5FAA686C4C5}" presName="connSite2" presStyleCnt="0"/>
      <dgm:spPr/>
    </dgm:pt>
    <dgm:pt modelId="{D702A26A-42D6-439B-B354-8D746EF8FCEF}" type="pres">
      <dgm:prSet presAssocID="{6A254A3E-8F85-4D01-A32D-1C0C80712EC3}" presName="Name18" presStyleLbl="sibTrans2D1" presStyleIdx="1" presStyleCnt="2"/>
      <dgm:spPr/>
      <dgm:t>
        <a:bodyPr/>
        <a:lstStyle/>
        <a:p>
          <a:endParaRPr lang="es-ES"/>
        </a:p>
      </dgm:t>
    </dgm:pt>
    <dgm:pt modelId="{8008E0C5-AE08-4113-BB9B-0AF2BCD636D2}" type="pres">
      <dgm:prSet presAssocID="{7C060208-E7C1-476D-9F2A-D8CBA1D09226}" presName="composite1" presStyleCnt="0"/>
      <dgm:spPr/>
    </dgm:pt>
    <dgm:pt modelId="{64C5B355-04F3-4C6C-A916-85870C781E50}" type="pres">
      <dgm:prSet presAssocID="{7C060208-E7C1-476D-9F2A-D8CBA1D09226}" presName="dummyNode1" presStyleLbl="node1" presStyleIdx="1" presStyleCnt="3"/>
      <dgm:spPr/>
    </dgm:pt>
    <dgm:pt modelId="{C5578596-DDFF-43CE-9A3C-73A883CBAF2A}" type="pres">
      <dgm:prSet presAssocID="{7C060208-E7C1-476D-9F2A-D8CBA1D09226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524128E-12B4-4144-893C-55567D8FB4BD}" type="pres">
      <dgm:prSet presAssocID="{7C060208-E7C1-476D-9F2A-D8CBA1D09226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12A47C9-C1B3-478E-A25E-A16BDFC145F2}" type="pres">
      <dgm:prSet presAssocID="{7C060208-E7C1-476D-9F2A-D8CBA1D09226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9216B4-2110-44BD-B564-864EB61837EE}" type="pres">
      <dgm:prSet presAssocID="{7C060208-E7C1-476D-9F2A-D8CBA1D09226}" presName="connSite1" presStyleCnt="0"/>
      <dgm:spPr/>
    </dgm:pt>
  </dgm:ptLst>
  <dgm:cxnLst>
    <dgm:cxn modelId="{4DB1BECB-3F70-43D0-A20F-613E714726E7}" srcId="{7C060208-E7C1-476D-9F2A-D8CBA1D09226}" destId="{46E03967-F402-43FB-B098-35BE07369A09}" srcOrd="0" destOrd="0" parTransId="{A518594D-13BF-4754-B7CF-CEFA5A109AF9}" sibTransId="{4429E25D-A8F4-4617-8B87-9A2A2417992F}"/>
    <dgm:cxn modelId="{A61B8648-989A-4F9B-8127-876BF6E19AE6}" type="presOf" srcId="{6A254A3E-8F85-4D01-A32D-1C0C80712EC3}" destId="{D702A26A-42D6-439B-B354-8D746EF8FCEF}" srcOrd="0" destOrd="0" presId="urn:microsoft.com/office/officeart/2005/8/layout/hProcess4"/>
    <dgm:cxn modelId="{F157F158-13CC-4860-8EB7-EAC1A006E79D}" type="presOf" srcId="{0AA73EC6-6406-4AE3-A6CB-559C9ABBA3D2}" destId="{D1A8976F-618B-469A-AC77-52A3B1656398}" srcOrd="0" destOrd="0" presId="urn:microsoft.com/office/officeart/2005/8/layout/hProcess4"/>
    <dgm:cxn modelId="{BF6102CB-2DC5-43D9-BB29-73E475805F95}" type="presOf" srcId="{63EB6A62-AD51-4D94-870F-F5FAA686C4C5}" destId="{E981A62F-8EFD-4F51-8B5E-EE4543F6E0A2}" srcOrd="0" destOrd="0" presId="urn:microsoft.com/office/officeart/2005/8/layout/hProcess4"/>
    <dgm:cxn modelId="{4AC4D849-BC25-4B17-95EC-9D737D8C09AA}" type="presOf" srcId="{51725FD8-14F6-4783-B1D9-3C936A7FD9AB}" destId="{429323AA-6894-463B-BAC4-FF55F1E49254}" srcOrd="0" destOrd="0" presId="urn:microsoft.com/office/officeart/2005/8/layout/hProcess4"/>
    <dgm:cxn modelId="{AA6E500B-73A8-40A1-A2AD-2BF0880D08A7}" type="presOf" srcId="{3A6924FD-E7EB-44A1-AC54-CFBECC7B3D06}" destId="{19175E2F-91B8-4005-AA0C-599897707883}" srcOrd="0" destOrd="0" presId="urn:microsoft.com/office/officeart/2005/8/layout/hProcess4"/>
    <dgm:cxn modelId="{F838450D-AF6B-4599-B6E9-C1BBF3A5CD73}" srcId="{034081DE-7B35-49D0-BBAA-4D7DACA31EA1}" destId="{63EB6A62-AD51-4D94-870F-F5FAA686C4C5}" srcOrd="1" destOrd="0" parTransId="{7D647D92-E66C-4A97-A5DD-6243940C74AC}" sibTransId="{6A254A3E-8F85-4D01-A32D-1C0C80712EC3}"/>
    <dgm:cxn modelId="{604EA036-5314-4BF4-9B60-E9CBAC3D78CC}" type="presOf" srcId="{7C060208-E7C1-476D-9F2A-D8CBA1D09226}" destId="{712A47C9-C1B3-478E-A25E-A16BDFC145F2}" srcOrd="0" destOrd="0" presId="urn:microsoft.com/office/officeart/2005/8/layout/hProcess4"/>
    <dgm:cxn modelId="{7D1E31D5-2F84-453E-9B52-019AE4D52976}" srcId="{034081DE-7B35-49D0-BBAA-4D7DACA31EA1}" destId="{7C060208-E7C1-476D-9F2A-D8CBA1D09226}" srcOrd="2" destOrd="0" parTransId="{34B39090-EBD5-4A17-85F6-C8C9D7754995}" sibTransId="{89D77CAF-C99F-48A4-A2E1-BA1D1B003A23}"/>
    <dgm:cxn modelId="{295C675B-0548-4C2C-B76F-167B201E7C16}" type="presOf" srcId="{034081DE-7B35-49D0-BBAA-4D7DACA31EA1}" destId="{2F3C5B37-C1EF-41CC-9008-116D4CFE75AC}" srcOrd="0" destOrd="0" presId="urn:microsoft.com/office/officeart/2005/8/layout/hProcess4"/>
    <dgm:cxn modelId="{DD20E3D8-2418-4D0A-9792-37AFB358D632}" srcId="{034081DE-7B35-49D0-BBAA-4D7DACA31EA1}" destId="{7B857EE6-2B23-47E1-A1D2-FD90F01101A8}" srcOrd="0" destOrd="0" parTransId="{F3AB85EF-E276-4A62-A684-FD4F250DD391}" sibTransId="{0AA73EC6-6406-4AE3-A6CB-559C9ABBA3D2}"/>
    <dgm:cxn modelId="{2275A2ED-6FA1-4802-A011-FA740388FCAD}" type="presOf" srcId="{51725FD8-14F6-4783-B1D9-3C936A7FD9AB}" destId="{90D7EE45-D6CB-4270-8B40-86DA74430F06}" srcOrd="1" destOrd="0" presId="urn:microsoft.com/office/officeart/2005/8/layout/hProcess4"/>
    <dgm:cxn modelId="{0BAF698F-9EB3-437F-BEF7-6057B5990F2A}" srcId="{63EB6A62-AD51-4D94-870F-F5FAA686C4C5}" destId="{3A6924FD-E7EB-44A1-AC54-CFBECC7B3D06}" srcOrd="0" destOrd="0" parTransId="{A6BE2A33-418D-4256-B663-0EB92B5B46A1}" sibTransId="{34142E30-3BC4-4683-9063-785C28CDD526}"/>
    <dgm:cxn modelId="{C6A5C20B-71A5-4637-892F-324F24CECDE7}" srcId="{7B857EE6-2B23-47E1-A1D2-FD90F01101A8}" destId="{51725FD8-14F6-4783-B1D9-3C936A7FD9AB}" srcOrd="0" destOrd="0" parTransId="{E0A7FDA2-16C9-4E74-83AF-6A3B73C6AE7E}" sibTransId="{D3EA99F9-6EA0-4F9D-9A5C-C93BBF0F13D5}"/>
    <dgm:cxn modelId="{C07E48DC-8A23-4B56-BEEE-FF1B38F0EF45}" type="presOf" srcId="{46E03967-F402-43FB-B098-35BE07369A09}" destId="{C5578596-DDFF-43CE-9A3C-73A883CBAF2A}" srcOrd="0" destOrd="0" presId="urn:microsoft.com/office/officeart/2005/8/layout/hProcess4"/>
    <dgm:cxn modelId="{1373B480-7878-4F04-A7FF-47DEFE242327}" type="presOf" srcId="{7B857EE6-2B23-47E1-A1D2-FD90F01101A8}" destId="{84C7A0CD-A893-4698-97A7-D6D29AD418C3}" srcOrd="0" destOrd="0" presId="urn:microsoft.com/office/officeart/2005/8/layout/hProcess4"/>
    <dgm:cxn modelId="{C4D5E789-2FED-4EAD-A4A6-B030C52D7C21}" type="presOf" srcId="{3A6924FD-E7EB-44A1-AC54-CFBECC7B3D06}" destId="{D9397DF0-9FD6-4157-ABB1-C0AC8C950490}" srcOrd="1" destOrd="0" presId="urn:microsoft.com/office/officeart/2005/8/layout/hProcess4"/>
    <dgm:cxn modelId="{76619981-297B-4616-BACE-43B15A95FDCD}" type="presOf" srcId="{46E03967-F402-43FB-B098-35BE07369A09}" destId="{F524128E-12B4-4144-893C-55567D8FB4BD}" srcOrd="1" destOrd="0" presId="urn:microsoft.com/office/officeart/2005/8/layout/hProcess4"/>
    <dgm:cxn modelId="{E77EEEFD-DB78-4203-8464-B6390681F9FF}" type="presParOf" srcId="{2F3C5B37-C1EF-41CC-9008-116D4CFE75AC}" destId="{DAF410AE-93F0-478E-81D2-A1100F0C7891}" srcOrd="0" destOrd="0" presId="urn:microsoft.com/office/officeart/2005/8/layout/hProcess4"/>
    <dgm:cxn modelId="{065D7CA9-C7DB-4535-B34D-B6A01EE9C6B4}" type="presParOf" srcId="{2F3C5B37-C1EF-41CC-9008-116D4CFE75AC}" destId="{6697E041-220B-404D-BA62-AB338B3DB310}" srcOrd="1" destOrd="0" presId="urn:microsoft.com/office/officeart/2005/8/layout/hProcess4"/>
    <dgm:cxn modelId="{8A49828A-651D-4796-84DA-225375D406F7}" type="presParOf" srcId="{2F3C5B37-C1EF-41CC-9008-116D4CFE75AC}" destId="{CA6D6F98-116C-480F-BEEF-EBCFC6AE99B3}" srcOrd="2" destOrd="0" presId="urn:microsoft.com/office/officeart/2005/8/layout/hProcess4"/>
    <dgm:cxn modelId="{5FEBC979-8EE7-44D4-989B-488C32854577}" type="presParOf" srcId="{CA6D6F98-116C-480F-BEEF-EBCFC6AE99B3}" destId="{C7110371-F205-4DDE-93FD-2A993F27F431}" srcOrd="0" destOrd="0" presId="urn:microsoft.com/office/officeart/2005/8/layout/hProcess4"/>
    <dgm:cxn modelId="{71B442A5-9519-49F1-A9C2-27265DB66137}" type="presParOf" srcId="{C7110371-F205-4DDE-93FD-2A993F27F431}" destId="{BD6C0F26-F204-4644-B8DB-00E97CD894B9}" srcOrd="0" destOrd="0" presId="urn:microsoft.com/office/officeart/2005/8/layout/hProcess4"/>
    <dgm:cxn modelId="{81C5B1B9-D9AD-489D-A35B-EA5AC7E1BF7B}" type="presParOf" srcId="{C7110371-F205-4DDE-93FD-2A993F27F431}" destId="{429323AA-6894-463B-BAC4-FF55F1E49254}" srcOrd="1" destOrd="0" presId="urn:microsoft.com/office/officeart/2005/8/layout/hProcess4"/>
    <dgm:cxn modelId="{02645905-3171-4D82-BFC3-01FB279E3CE4}" type="presParOf" srcId="{C7110371-F205-4DDE-93FD-2A993F27F431}" destId="{90D7EE45-D6CB-4270-8B40-86DA74430F06}" srcOrd="2" destOrd="0" presId="urn:microsoft.com/office/officeart/2005/8/layout/hProcess4"/>
    <dgm:cxn modelId="{1AF15B30-88B0-47D3-B527-55D9CBC6BC34}" type="presParOf" srcId="{C7110371-F205-4DDE-93FD-2A993F27F431}" destId="{84C7A0CD-A893-4698-97A7-D6D29AD418C3}" srcOrd="3" destOrd="0" presId="urn:microsoft.com/office/officeart/2005/8/layout/hProcess4"/>
    <dgm:cxn modelId="{F3C19347-4CD8-4873-AB73-BC67FE07C9B0}" type="presParOf" srcId="{C7110371-F205-4DDE-93FD-2A993F27F431}" destId="{D6DB8214-4B20-4BB9-8783-5563FA3F177F}" srcOrd="4" destOrd="0" presId="urn:microsoft.com/office/officeart/2005/8/layout/hProcess4"/>
    <dgm:cxn modelId="{BE02A12B-0839-4DA8-8D40-748D780155B1}" type="presParOf" srcId="{CA6D6F98-116C-480F-BEEF-EBCFC6AE99B3}" destId="{D1A8976F-618B-469A-AC77-52A3B1656398}" srcOrd="1" destOrd="0" presId="urn:microsoft.com/office/officeart/2005/8/layout/hProcess4"/>
    <dgm:cxn modelId="{719B8290-67D0-4C87-9607-CEE2C44FD404}" type="presParOf" srcId="{CA6D6F98-116C-480F-BEEF-EBCFC6AE99B3}" destId="{7168CD5A-4B70-432B-A400-162DE9AA3062}" srcOrd="2" destOrd="0" presId="urn:microsoft.com/office/officeart/2005/8/layout/hProcess4"/>
    <dgm:cxn modelId="{EE4D6C5B-E9F3-4E75-8CF8-98981C54CB95}" type="presParOf" srcId="{7168CD5A-4B70-432B-A400-162DE9AA3062}" destId="{E1FE5F1B-F305-4365-BFB0-CAD018DD60C2}" srcOrd="0" destOrd="0" presId="urn:microsoft.com/office/officeart/2005/8/layout/hProcess4"/>
    <dgm:cxn modelId="{28EE9D7D-F42C-4D01-BAF1-423583148CC0}" type="presParOf" srcId="{7168CD5A-4B70-432B-A400-162DE9AA3062}" destId="{19175E2F-91B8-4005-AA0C-599897707883}" srcOrd="1" destOrd="0" presId="urn:microsoft.com/office/officeart/2005/8/layout/hProcess4"/>
    <dgm:cxn modelId="{F983DB90-A320-4E0C-8E73-D23F61454BC1}" type="presParOf" srcId="{7168CD5A-4B70-432B-A400-162DE9AA3062}" destId="{D9397DF0-9FD6-4157-ABB1-C0AC8C950490}" srcOrd="2" destOrd="0" presId="urn:microsoft.com/office/officeart/2005/8/layout/hProcess4"/>
    <dgm:cxn modelId="{358BB3DA-6A2B-4A39-B502-100488C9C705}" type="presParOf" srcId="{7168CD5A-4B70-432B-A400-162DE9AA3062}" destId="{E981A62F-8EFD-4F51-8B5E-EE4543F6E0A2}" srcOrd="3" destOrd="0" presId="urn:microsoft.com/office/officeart/2005/8/layout/hProcess4"/>
    <dgm:cxn modelId="{B42C3713-3C96-4AF8-A385-E7CEA6AE637C}" type="presParOf" srcId="{7168CD5A-4B70-432B-A400-162DE9AA3062}" destId="{22CF0136-AF1E-456D-BF47-A8346852B23C}" srcOrd="4" destOrd="0" presId="urn:microsoft.com/office/officeart/2005/8/layout/hProcess4"/>
    <dgm:cxn modelId="{67980B1B-7283-4B38-8F8C-3D8144EE723F}" type="presParOf" srcId="{CA6D6F98-116C-480F-BEEF-EBCFC6AE99B3}" destId="{D702A26A-42D6-439B-B354-8D746EF8FCEF}" srcOrd="3" destOrd="0" presId="urn:microsoft.com/office/officeart/2005/8/layout/hProcess4"/>
    <dgm:cxn modelId="{77918947-B000-41B3-B2FE-BD5C282E0420}" type="presParOf" srcId="{CA6D6F98-116C-480F-BEEF-EBCFC6AE99B3}" destId="{8008E0C5-AE08-4113-BB9B-0AF2BCD636D2}" srcOrd="4" destOrd="0" presId="urn:microsoft.com/office/officeart/2005/8/layout/hProcess4"/>
    <dgm:cxn modelId="{9452BAD8-30A8-4397-91DD-7EBB83997B90}" type="presParOf" srcId="{8008E0C5-AE08-4113-BB9B-0AF2BCD636D2}" destId="{64C5B355-04F3-4C6C-A916-85870C781E50}" srcOrd="0" destOrd="0" presId="urn:microsoft.com/office/officeart/2005/8/layout/hProcess4"/>
    <dgm:cxn modelId="{845CA69F-6436-4394-9118-D772F28FA42E}" type="presParOf" srcId="{8008E0C5-AE08-4113-BB9B-0AF2BCD636D2}" destId="{C5578596-DDFF-43CE-9A3C-73A883CBAF2A}" srcOrd="1" destOrd="0" presId="urn:microsoft.com/office/officeart/2005/8/layout/hProcess4"/>
    <dgm:cxn modelId="{ED4CC838-ED17-43D0-A143-D11B95BC64BB}" type="presParOf" srcId="{8008E0C5-AE08-4113-BB9B-0AF2BCD636D2}" destId="{F524128E-12B4-4144-893C-55567D8FB4BD}" srcOrd="2" destOrd="0" presId="urn:microsoft.com/office/officeart/2005/8/layout/hProcess4"/>
    <dgm:cxn modelId="{0C8F9D0F-A6F9-4819-8CD4-6A998ACBBC4F}" type="presParOf" srcId="{8008E0C5-AE08-4113-BB9B-0AF2BCD636D2}" destId="{712A47C9-C1B3-478E-A25E-A16BDFC145F2}" srcOrd="3" destOrd="0" presId="urn:microsoft.com/office/officeart/2005/8/layout/hProcess4"/>
    <dgm:cxn modelId="{7B6F8857-D5C3-48E3-9C66-E827FD524E35}" type="presParOf" srcId="{8008E0C5-AE08-4113-BB9B-0AF2BCD636D2}" destId="{5A9216B4-2110-44BD-B564-864EB61837E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338C01-7E5D-44E9-ACC3-4676C4E07A05}" type="doc">
      <dgm:prSet loTypeId="urn:microsoft.com/office/officeart/2005/8/layout/gear1" loCatId="cycle" qsTypeId="urn:microsoft.com/office/officeart/2005/8/quickstyle/simple5" qsCatId="simple" csTypeId="urn:microsoft.com/office/officeart/2005/8/colors/colorful3" csCatId="colorful" phldr="1"/>
      <dgm:spPr/>
    </dgm:pt>
    <dgm:pt modelId="{C0AA3026-658A-481E-AF89-50772F7DA6B2}">
      <dgm:prSet phldrT="[Texto]" custT="1"/>
      <dgm:spPr/>
      <dgm:t>
        <a:bodyPr/>
        <a:lstStyle/>
        <a:p>
          <a:r>
            <a:rPr lang="es-ES_tradnl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Comportamiento </a:t>
          </a:r>
        </a:p>
        <a:p>
          <a:r>
            <a:rPr lang="es-ES_tradnl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Actitudes </a:t>
          </a:r>
        </a:p>
        <a:p>
          <a:r>
            <a:rPr lang="es-ES_tradnl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Imagen </a:t>
          </a:r>
          <a:endParaRPr lang="es-A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CA5D52-143C-4BEC-985A-B4D78FDB4A88}" type="parTrans" cxnId="{55121052-5B74-4E57-B9DE-A5A59C7909AC}">
      <dgm:prSet/>
      <dgm:spPr/>
      <dgm:t>
        <a:bodyPr/>
        <a:lstStyle/>
        <a:p>
          <a:endParaRPr lang="es-AR"/>
        </a:p>
      </dgm:t>
    </dgm:pt>
    <dgm:pt modelId="{B7FDA853-2BA7-4615-B970-C06267E6B0DE}" type="sibTrans" cxnId="{55121052-5B74-4E57-B9DE-A5A59C7909AC}">
      <dgm:prSet/>
      <dgm:spPr/>
      <dgm:t>
        <a:bodyPr/>
        <a:lstStyle/>
        <a:p>
          <a:endParaRPr lang="es-AR"/>
        </a:p>
      </dgm:t>
    </dgm:pt>
    <dgm:pt modelId="{971160F7-4D35-4218-9290-6415E7BD8CBF}">
      <dgm:prSet phldrT="[Texto]"/>
      <dgm:spPr/>
      <dgm:t>
        <a:bodyPr/>
        <a:lstStyle/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Proyectar al interior y exterior 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5907EC-8E2B-420A-A287-97B028276DCE}" type="parTrans" cxnId="{0C98DB18-BFE1-4BB9-9D17-2A7AB3E97DE9}">
      <dgm:prSet/>
      <dgm:spPr/>
      <dgm:t>
        <a:bodyPr/>
        <a:lstStyle/>
        <a:p>
          <a:endParaRPr lang="es-AR"/>
        </a:p>
      </dgm:t>
    </dgm:pt>
    <dgm:pt modelId="{1771603C-3EAD-4AD6-AAC4-2C4009766256}" type="sibTrans" cxnId="{0C98DB18-BFE1-4BB9-9D17-2A7AB3E97DE9}">
      <dgm:prSet/>
      <dgm:spPr/>
      <dgm:t>
        <a:bodyPr/>
        <a:lstStyle/>
        <a:p>
          <a:endParaRPr lang="es-AR"/>
        </a:p>
      </dgm:t>
    </dgm:pt>
    <dgm:pt modelId="{B5CDACE1-D6D3-48A9-9849-016D41237505}">
      <dgm:prSet phldrT="[Texto]" custT="1"/>
      <dgm:spPr/>
      <dgm:t>
        <a:bodyPr/>
        <a:lstStyle/>
        <a:p>
          <a:r>
            <a:rPr lang="es-ES_tradnl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Establecer objetivos</a:t>
          </a:r>
          <a:endParaRPr lang="es-A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357E4F-A565-4378-9B8E-FA9EF0BC5AA6}" type="parTrans" cxnId="{7692B278-A7FA-49C2-B9D3-95F6357284F4}">
      <dgm:prSet/>
      <dgm:spPr/>
      <dgm:t>
        <a:bodyPr/>
        <a:lstStyle/>
        <a:p>
          <a:endParaRPr lang="es-AR"/>
        </a:p>
      </dgm:t>
    </dgm:pt>
    <dgm:pt modelId="{28A492C5-0304-4858-897F-AB5E36A746EE}" type="sibTrans" cxnId="{7692B278-A7FA-49C2-B9D3-95F6357284F4}">
      <dgm:prSet/>
      <dgm:spPr/>
      <dgm:t>
        <a:bodyPr/>
        <a:lstStyle/>
        <a:p>
          <a:endParaRPr lang="es-AR"/>
        </a:p>
      </dgm:t>
    </dgm:pt>
    <dgm:pt modelId="{9F0CA205-29EA-41AF-B36B-371840864E18}" type="pres">
      <dgm:prSet presAssocID="{1E338C01-7E5D-44E9-ACC3-4676C4E07A0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F37027C-E090-4065-8FE2-5EC329360BB7}" type="pres">
      <dgm:prSet presAssocID="{C0AA3026-658A-481E-AF89-50772F7DA6B2}" presName="gear1" presStyleLbl="node1" presStyleIdx="0" presStyleCnt="3" custScaleX="109178" custScaleY="10648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92E8CE2-9C12-403C-BAC5-51BB4A98F5F5}" type="pres">
      <dgm:prSet presAssocID="{C0AA3026-658A-481E-AF89-50772F7DA6B2}" presName="gear1srcNode" presStyleLbl="node1" presStyleIdx="0" presStyleCnt="3"/>
      <dgm:spPr/>
      <dgm:t>
        <a:bodyPr/>
        <a:lstStyle/>
        <a:p>
          <a:endParaRPr lang="es-ES"/>
        </a:p>
      </dgm:t>
    </dgm:pt>
    <dgm:pt modelId="{2A461274-25C3-4F6C-8600-9CA681BA6A37}" type="pres">
      <dgm:prSet presAssocID="{C0AA3026-658A-481E-AF89-50772F7DA6B2}" presName="gear1dstNode" presStyleLbl="node1" presStyleIdx="0" presStyleCnt="3"/>
      <dgm:spPr/>
      <dgm:t>
        <a:bodyPr/>
        <a:lstStyle/>
        <a:p>
          <a:endParaRPr lang="es-ES"/>
        </a:p>
      </dgm:t>
    </dgm:pt>
    <dgm:pt modelId="{146E787D-3959-4ECC-B2E3-476F2DE21969}" type="pres">
      <dgm:prSet presAssocID="{971160F7-4D35-4218-9290-6415E7BD8CBF}" presName="gear2" presStyleLbl="node1" presStyleIdx="1" presStyleCnt="3" custScaleX="112934" custScaleY="105836" custLinFactNeighborX="-14361" custLinFactNeighborY="165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F80A036-5743-48E4-B5C8-84756F786481}" type="pres">
      <dgm:prSet presAssocID="{971160F7-4D35-4218-9290-6415E7BD8CBF}" presName="gear2srcNode" presStyleLbl="node1" presStyleIdx="1" presStyleCnt="3"/>
      <dgm:spPr/>
      <dgm:t>
        <a:bodyPr/>
        <a:lstStyle/>
        <a:p>
          <a:endParaRPr lang="es-ES"/>
        </a:p>
      </dgm:t>
    </dgm:pt>
    <dgm:pt modelId="{EEE4D6CD-C80B-4942-9B59-4C5FB5CF5AEF}" type="pres">
      <dgm:prSet presAssocID="{971160F7-4D35-4218-9290-6415E7BD8CBF}" presName="gear2dstNode" presStyleLbl="node1" presStyleIdx="1" presStyleCnt="3"/>
      <dgm:spPr/>
      <dgm:t>
        <a:bodyPr/>
        <a:lstStyle/>
        <a:p>
          <a:endParaRPr lang="es-ES"/>
        </a:p>
      </dgm:t>
    </dgm:pt>
    <dgm:pt modelId="{06DBF5EA-82DF-487E-B6AA-132978FD2FBB}" type="pres">
      <dgm:prSet presAssocID="{B5CDACE1-D6D3-48A9-9849-016D41237505}" presName="gear3" presStyleLbl="node1" presStyleIdx="2" presStyleCnt="3" custScaleX="112841" custScaleY="112600"/>
      <dgm:spPr/>
      <dgm:t>
        <a:bodyPr/>
        <a:lstStyle/>
        <a:p>
          <a:endParaRPr lang="es-AR"/>
        </a:p>
      </dgm:t>
    </dgm:pt>
    <dgm:pt modelId="{A1BEA9B6-E4F5-4F5B-A330-6B7B80282553}" type="pres">
      <dgm:prSet presAssocID="{B5CDACE1-D6D3-48A9-9849-016D41237505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E52B98E-E412-4B84-BB72-7CADE866900E}" type="pres">
      <dgm:prSet presAssocID="{B5CDACE1-D6D3-48A9-9849-016D41237505}" presName="gear3srcNode" presStyleLbl="node1" presStyleIdx="2" presStyleCnt="3"/>
      <dgm:spPr/>
      <dgm:t>
        <a:bodyPr/>
        <a:lstStyle/>
        <a:p>
          <a:endParaRPr lang="es-ES"/>
        </a:p>
      </dgm:t>
    </dgm:pt>
    <dgm:pt modelId="{C8F7F941-7111-4366-A36B-1D5438320782}" type="pres">
      <dgm:prSet presAssocID="{B5CDACE1-D6D3-48A9-9849-016D41237505}" presName="gear3dstNode" presStyleLbl="node1" presStyleIdx="2" presStyleCnt="3"/>
      <dgm:spPr/>
      <dgm:t>
        <a:bodyPr/>
        <a:lstStyle/>
        <a:p>
          <a:endParaRPr lang="es-ES"/>
        </a:p>
      </dgm:t>
    </dgm:pt>
    <dgm:pt modelId="{AD3707B6-6C4E-4DFA-835F-0717BE773D06}" type="pres">
      <dgm:prSet presAssocID="{B7FDA853-2BA7-4615-B970-C06267E6B0DE}" presName="connector1" presStyleLbl="sibTrans2D1" presStyleIdx="0" presStyleCnt="3"/>
      <dgm:spPr/>
      <dgm:t>
        <a:bodyPr/>
        <a:lstStyle/>
        <a:p>
          <a:endParaRPr lang="es-ES"/>
        </a:p>
      </dgm:t>
    </dgm:pt>
    <dgm:pt modelId="{223D7DE6-BE70-4733-BDAE-4FA028BC4F14}" type="pres">
      <dgm:prSet presAssocID="{1771603C-3EAD-4AD6-AAC4-2C4009766256}" presName="connector2" presStyleLbl="sibTrans2D1" presStyleIdx="1" presStyleCnt="3" custScaleX="116160"/>
      <dgm:spPr/>
      <dgm:t>
        <a:bodyPr/>
        <a:lstStyle/>
        <a:p>
          <a:endParaRPr lang="es-ES"/>
        </a:p>
      </dgm:t>
    </dgm:pt>
    <dgm:pt modelId="{5B661167-E0C1-40D9-906B-D41165D2B732}" type="pres">
      <dgm:prSet presAssocID="{28A492C5-0304-4858-897F-AB5E36A746EE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1A7AC345-CDD6-4F7E-AD3E-93BAC24BD116}" type="presOf" srcId="{971160F7-4D35-4218-9290-6415E7BD8CBF}" destId="{CF80A036-5743-48E4-B5C8-84756F786481}" srcOrd="1" destOrd="0" presId="urn:microsoft.com/office/officeart/2005/8/layout/gear1"/>
    <dgm:cxn modelId="{D2C54788-E66B-4FE3-8FD9-F4C94B36A896}" type="presOf" srcId="{B5CDACE1-D6D3-48A9-9849-016D41237505}" destId="{A1BEA9B6-E4F5-4F5B-A330-6B7B80282553}" srcOrd="1" destOrd="0" presId="urn:microsoft.com/office/officeart/2005/8/layout/gear1"/>
    <dgm:cxn modelId="{7692B278-A7FA-49C2-B9D3-95F6357284F4}" srcId="{1E338C01-7E5D-44E9-ACC3-4676C4E07A05}" destId="{B5CDACE1-D6D3-48A9-9849-016D41237505}" srcOrd="2" destOrd="0" parTransId="{2F357E4F-A565-4378-9B8E-FA9EF0BC5AA6}" sibTransId="{28A492C5-0304-4858-897F-AB5E36A746EE}"/>
    <dgm:cxn modelId="{D0B5ED91-1433-453B-B4BB-EFD78D912453}" type="presOf" srcId="{B7FDA853-2BA7-4615-B970-C06267E6B0DE}" destId="{AD3707B6-6C4E-4DFA-835F-0717BE773D06}" srcOrd="0" destOrd="0" presId="urn:microsoft.com/office/officeart/2005/8/layout/gear1"/>
    <dgm:cxn modelId="{55121052-5B74-4E57-B9DE-A5A59C7909AC}" srcId="{1E338C01-7E5D-44E9-ACC3-4676C4E07A05}" destId="{C0AA3026-658A-481E-AF89-50772F7DA6B2}" srcOrd="0" destOrd="0" parTransId="{06CA5D52-143C-4BEC-985A-B4D78FDB4A88}" sibTransId="{B7FDA853-2BA7-4615-B970-C06267E6B0DE}"/>
    <dgm:cxn modelId="{551338CB-00CF-4B1D-8114-827B7A2F79A4}" type="presOf" srcId="{971160F7-4D35-4218-9290-6415E7BD8CBF}" destId="{146E787D-3959-4ECC-B2E3-476F2DE21969}" srcOrd="0" destOrd="0" presId="urn:microsoft.com/office/officeart/2005/8/layout/gear1"/>
    <dgm:cxn modelId="{34CF5799-951D-4BF6-83FB-DDB219184CD4}" type="presOf" srcId="{1771603C-3EAD-4AD6-AAC4-2C4009766256}" destId="{223D7DE6-BE70-4733-BDAE-4FA028BC4F14}" srcOrd="0" destOrd="0" presId="urn:microsoft.com/office/officeart/2005/8/layout/gear1"/>
    <dgm:cxn modelId="{9D0423C2-D77A-4952-85DA-AA06C7D3FA93}" type="presOf" srcId="{B5CDACE1-D6D3-48A9-9849-016D41237505}" destId="{C8F7F941-7111-4366-A36B-1D5438320782}" srcOrd="3" destOrd="0" presId="urn:microsoft.com/office/officeart/2005/8/layout/gear1"/>
    <dgm:cxn modelId="{61F70DB3-D3F4-4A65-A999-C6651241254E}" type="presOf" srcId="{B5CDACE1-D6D3-48A9-9849-016D41237505}" destId="{06DBF5EA-82DF-487E-B6AA-132978FD2FBB}" srcOrd="0" destOrd="0" presId="urn:microsoft.com/office/officeart/2005/8/layout/gear1"/>
    <dgm:cxn modelId="{C70C40A9-6108-43E2-844A-1461AD18AFC1}" type="presOf" srcId="{B5CDACE1-D6D3-48A9-9849-016D41237505}" destId="{4E52B98E-E412-4B84-BB72-7CADE866900E}" srcOrd="2" destOrd="0" presId="urn:microsoft.com/office/officeart/2005/8/layout/gear1"/>
    <dgm:cxn modelId="{0C98DB18-BFE1-4BB9-9D17-2A7AB3E97DE9}" srcId="{1E338C01-7E5D-44E9-ACC3-4676C4E07A05}" destId="{971160F7-4D35-4218-9290-6415E7BD8CBF}" srcOrd="1" destOrd="0" parTransId="{915907EC-8E2B-420A-A287-97B028276DCE}" sibTransId="{1771603C-3EAD-4AD6-AAC4-2C4009766256}"/>
    <dgm:cxn modelId="{0D0915DC-D999-4708-BFD7-ACDD8A7B9885}" type="presOf" srcId="{C0AA3026-658A-481E-AF89-50772F7DA6B2}" destId="{2A461274-25C3-4F6C-8600-9CA681BA6A37}" srcOrd="2" destOrd="0" presId="urn:microsoft.com/office/officeart/2005/8/layout/gear1"/>
    <dgm:cxn modelId="{130D71DF-D19B-4D20-A079-0F34CBCDECE1}" type="presOf" srcId="{C0AA3026-658A-481E-AF89-50772F7DA6B2}" destId="{692E8CE2-9C12-403C-BAC5-51BB4A98F5F5}" srcOrd="1" destOrd="0" presId="urn:microsoft.com/office/officeart/2005/8/layout/gear1"/>
    <dgm:cxn modelId="{17ED3B28-C05B-442E-A708-D4B3FD134304}" type="presOf" srcId="{28A492C5-0304-4858-897F-AB5E36A746EE}" destId="{5B661167-E0C1-40D9-906B-D41165D2B732}" srcOrd="0" destOrd="0" presId="urn:microsoft.com/office/officeart/2005/8/layout/gear1"/>
    <dgm:cxn modelId="{0C2822E5-522F-4C69-8F4E-1074110D174A}" type="presOf" srcId="{1E338C01-7E5D-44E9-ACC3-4676C4E07A05}" destId="{9F0CA205-29EA-41AF-B36B-371840864E18}" srcOrd="0" destOrd="0" presId="urn:microsoft.com/office/officeart/2005/8/layout/gear1"/>
    <dgm:cxn modelId="{A589E48E-8AB7-4433-8C65-32A615DB2228}" type="presOf" srcId="{971160F7-4D35-4218-9290-6415E7BD8CBF}" destId="{EEE4D6CD-C80B-4942-9B59-4C5FB5CF5AEF}" srcOrd="2" destOrd="0" presId="urn:microsoft.com/office/officeart/2005/8/layout/gear1"/>
    <dgm:cxn modelId="{3FF4CB6C-E66F-48BF-8802-F1818FB884D0}" type="presOf" srcId="{C0AA3026-658A-481E-AF89-50772F7DA6B2}" destId="{3F37027C-E090-4065-8FE2-5EC329360BB7}" srcOrd="0" destOrd="0" presId="urn:microsoft.com/office/officeart/2005/8/layout/gear1"/>
    <dgm:cxn modelId="{BF18F94D-9151-4935-8197-7E6A7816E7A8}" type="presParOf" srcId="{9F0CA205-29EA-41AF-B36B-371840864E18}" destId="{3F37027C-E090-4065-8FE2-5EC329360BB7}" srcOrd="0" destOrd="0" presId="urn:microsoft.com/office/officeart/2005/8/layout/gear1"/>
    <dgm:cxn modelId="{91CC9C6E-7AE0-400F-B8F9-386778008A2D}" type="presParOf" srcId="{9F0CA205-29EA-41AF-B36B-371840864E18}" destId="{692E8CE2-9C12-403C-BAC5-51BB4A98F5F5}" srcOrd="1" destOrd="0" presId="urn:microsoft.com/office/officeart/2005/8/layout/gear1"/>
    <dgm:cxn modelId="{5FC61D2C-ABD9-4F39-9E1C-A845DFED74C1}" type="presParOf" srcId="{9F0CA205-29EA-41AF-B36B-371840864E18}" destId="{2A461274-25C3-4F6C-8600-9CA681BA6A37}" srcOrd="2" destOrd="0" presId="urn:microsoft.com/office/officeart/2005/8/layout/gear1"/>
    <dgm:cxn modelId="{FE485D33-1A8A-4062-8C2D-D25EF85B8733}" type="presParOf" srcId="{9F0CA205-29EA-41AF-B36B-371840864E18}" destId="{146E787D-3959-4ECC-B2E3-476F2DE21969}" srcOrd="3" destOrd="0" presId="urn:microsoft.com/office/officeart/2005/8/layout/gear1"/>
    <dgm:cxn modelId="{2850F631-D5E5-4785-BC17-83D02245A0C6}" type="presParOf" srcId="{9F0CA205-29EA-41AF-B36B-371840864E18}" destId="{CF80A036-5743-48E4-B5C8-84756F786481}" srcOrd="4" destOrd="0" presId="urn:microsoft.com/office/officeart/2005/8/layout/gear1"/>
    <dgm:cxn modelId="{262977FA-4C9F-4D1D-8408-01358E5E7DBA}" type="presParOf" srcId="{9F0CA205-29EA-41AF-B36B-371840864E18}" destId="{EEE4D6CD-C80B-4942-9B59-4C5FB5CF5AEF}" srcOrd="5" destOrd="0" presId="urn:microsoft.com/office/officeart/2005/8/layout/gear1"/>
    <dgm:cxn modelId="{EB69292C-7F6C-45BE-861E-F38E7A141B5E}" type="presParOf" srcId="{9F0CA205-29EA-41AF-B36B-371840864E18}" destId="{06DBF5EA-82DF-487E-B6AA-132978FD2FBB}" srcOrd="6" destOrd="0" presId="urn:microsoft.com/office/officeart/2005/8/layout/gear1"/>
    <dgm:cxn modelId="{B812E538-1D5F-4913-9B18-239525FB764C}" type="presParOf" srcId="{9F0CA205-29EA-41AF-B36B-371840864E18}" destId="{A1BEA9B6-E4F5-4F5B-A330-6B7B80282553}" srcOrd="7" destOrd="0" presId="urn:microsoft.com/office/officeart/2005/8/layout/gear1"/>
    <dgm:cxn modelId="{4C3694AB-A67D-4248-B3B1-805B98AFF58E}" type="presParOf" srcId="{9F0CA205-29EA-41AF-B36B-371840864E18}" destId="{4E52B98E-E412-4B84-BB72-7CADE866900E}" srcOrd="8" destOrd="0" presId="urn:microsoft.com/office/officeart/2005/8/layout/gear1"/>
    <dgm:cxn modelId="{9DAADAB2-6A1A-4E36-B87E-44F875E24A5D}" type="presParOf" srcId="{9F0CA205-29EA-41AF-B36B-371840864E18}" destId="{C8F7F941-7111-4366-A36B-1D5438320782}" srcOrd="9" destOrd="0" presId="urn:microsoft.com/office/officeart/2005/8/layout/gear1"/>
    <dgm:cxn modelId="{B7A42613-BDC6-4795-8E29-4A32AF695701}" type="presParOf" srcId="{9F0CA205-29EA-41AF-B36B-371840864E18}" destId="{AD3707B6-6C4E-4DFA-835F-0717BE773D06}" srcOrd="10" destOrd="0" presId="urn:microsoft.com/office/officeart/2005/8/layout/gear1"/>
    <dgm:cxn modelId="{EE88BA65-3219-4FF7-9DDB-E05EE6615A01}" type="presParOf" srcId="{9F0CA205-29EA-41AF-B36B-371840864E18}" destId="{223D7DE6-BE70-4733-BDAE-4FA028BC4F14}" srcOrd="11" destOrd="0" presId="urn:microsoft.com/office/officeart/2005/8/layout/gear1"/>
    <dgm:cxn modelId="{59A410E0-E438-4D01-90F8-1C97BB11DAF3}" type="presParOf" srcId="{9F0CA205-29EA-41AF-B36B-371840864E18}" destId="{5B661167-E0C1-40D9-906B-D41165D2B73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67B5B8-5D68-4067-B5FC-372EC7C0CBD7}" type="doc">
      <dgm:prSet loTypeId="urn:microsoft.com/office/officeart/2005/8/layout/matrix3" loCatId="matrix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AR"/>
        </a:p>
      </dgm:t>
    </dgm:pt>
    <dgm:pt modelId="{E9D24B47-618C-4578-94AE-1259501CF470}">
      <dgm:prSet phldrT="[Texto]"/>
      <dgm:spPr/>
      <dgm:t>
        <a:bodyPr/>
        <a:lstStyle/>
        <a:p>
          <a:r>
            <a:rPr lang="es-ES_tradnl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Comité de imagen</a:t>
          </a:r>
        </a:p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Asesora en cuanto  a imagen y comunicación 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508AE5-5A3B-4773-9AF9-D893A3229131}" type="parTrans" cxnId="{1ACC00F1-A424-490D-B75A-6797956476C2}">
      <dgm:prSet/>
      <dgm:spPr/>
      <dgm:t>
        <a:bodyPr/>
        <a:lstStyle/>
        <a:p>
          <a:endParaRPr lang="es-AR"/>
        </a:p>
      </dgm:t>
    </dgm:pt>
    <dgm:pt modelId="{129C7DC2-E575-4B1B-8315-26F787FAA6B5}" type="sibTrans" cxnId="{1ACC00F1-A424-490D-B75A-6797956476C2}">
      <dgm:prSet/>
      <dgm:spPr/>
      <dgm:t>
        <a:bodyPr/>
        <a:lstStyle/>
        <a:p>
          <a:endParaRPr lang="es-AR"/>
        </a:p>
      </dgm:t>
    </dgm:pt>
    <dgm:pt modelId="{FB6E3057-F456-401C-9A82-9ACB541D969E}">
      <dgm:prSet phldrT="[Texto]"/>
      <dgm:spPr/>
      <dgm:t>
        <a:bodyPr/>
        <a:lstStyle/>
        <a:p>
          <a:r>
            <a:rPr lang="es-ES_tradnl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Gabinete Técnico</a:t>
          </a:r>
        </a:p>
        <a:p>
          <a:r>
            <a:rPr lang="es-ES_tradnl" b="0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 de comunicación</a:t>
          </a:r>
        </a:p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72DC9D-69ED-47C7-90A2-BDE292D05309}" type="parTrans" cxnId="{3178C6AF-2EB6-4EF1-8E46-ED5731D26A2E}">
      <dgm:prSet/>
      <dgm:spPr/>
      <dgm:t>
        <a:bodyPr/>
        <a:lstStyle/>
        <a:p>
          <a:endParaRPr lang="es-AR"/>
        </a:p>
      </dgm:t>
    </dgm:pt>
    <dgm:pt modelId="{E434D33C-9C1A-4615-A5F8-ECA3FCDF815B}" type="sibTrans" cxnId="{3178C6AF-2EB6-4EF1-8E46-ED5731D26A2E}">
      <dgm:prSet/>
      <dgm:spPr/>
      <dgm:t>
        <a:bodyPr/>
        <a:lstStyle/>
        <a:p>
          <a:endParaRPr lang="es-AR"/>
        </a:p>
      </dgm:t>
    </dgm:pt>
    <dgm:pt modelId="{D91DEE1E-7B6B-4914-80C4-E17E06C47A82}">
      <dgm:prSet phldrT="[Texto]"/>
      <dgm:spPr/>
      <dgm:t>
        <a:bodyPr/>
        <a:lstStyle/>
        <a:p>
          <a:r>
            <a:rPr lang="es-ES_tradnl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Observatorio permanente de imagen corporativa</a:t>
          </a:r>
        </a:p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Barómetro de resultados  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A96B45-9788-4F5F-BB1E-B5C7297CEC53}" type="parTrans" cxnId="{B19A215B-EF69-4497-8FF9-6EE893F42492}">
      <dgm:prSet/>
      <dgm:spPr/>
      <dgm:t>
        <a:bodyPr/>
        <a:lstStyle/>
        <a:p>
          <a:endParaRPr lang="es-AR"/>
        </a:p>
      </dgm:t>
    </dgm:pt>
    <dgm:pt modelId="{87D830B5-47D8-4E3F-9D13-772E7A7CC6C6}" type="sibTrans" cxnId="{B19A215B-EF69-4497-8FF9-6EE893F42492}">
      <dgm:prSet/>
      <dgm:spPr/>
      <dgm:t>
        <a:bodyPr/>
        <a:lstStyle/>
        <a:p>
          <a:endParaRPr lang="es-AR"/>
        </a:p>
      </dgm:t>
    </dgm:pt>
    <dgm:pt modelId="{D7C87AEB-5B29-4C6B-A11D-CA660C139E3A}">
      <dgm:prSet phldrT="[Texto]"/>
      <dgm:spPr/>
      <dgm:t>
        <a:bodyPr/>
        <a:lstStyle/>
        <a:p>
          <a:r>
            <a:rPr lang="es-ES_tradnl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Equipo de difusión</a:t>
          </a:r>
        </a:p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Acciones comunicativas  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3871F-2418-4B1F-B59C-BCE7AE7AB44C}" type="parTrans" cxnId="{D5CCEA0B-30AA-4EA7-A26B-87297F8B38D0}">
      <dgm:prSet/>
      <dgm:spPr/>
      <dgm:t>
        <a:bodyPr/>
        <a:lstStyle/>
        <a:p>
          <a:endParaRPr lang="es-AR"/>
        </a:p>
      </dgm:t>
    </dgm:pt>
    <dgm:pt modelId="{B19292AE-EE82-480E-9AFF-4A2827EE27C3}" type="sibTrans" cxnId="{D5CCEA0B-30AA-4EA7-A26B-87297F8B38D0}">
      <dgm:prSet/>
      <dgm:spPr/>
      <dgm:t>
        <a:bodyPr/>
        <a:lstStyle/>
        <a:p>
          <a:endParaRPr lang="es-AR"/>
        </a:p>
      </dgm:t>
    </dgm:pt>
    <dgm:pt modelId="{2BDE56FD-22A5-4A65-ABFA-4BA6F1C71319}" type="pres">
      <dgm:prSet presAssocID="{2D67B5B8-5D68-4067-B5FC-372EC7C0CBD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70A9CF8-F408-4556-A9C0-208C8D1339C3}" type="pres">
      <dgm:prSet presAssocID="{2D67B5B8-5D68-4067-B5FC-372EC7C0CBD7}" presName="diamond" presStyleLbl="bgShp" presStyleIdx="0" presStyleCnt="1"/>
      <dgm:spPr/>
    </dgm:pt>
    <dgm:pt modelId="{48AFA609-E5DC-492C-8BAD-031245B26892}" type="pres">
      <dgm:prSet presAssocID="{2D67B5B8-5D68-4067-B5FC-372EC7C0CBD7}" presName="quad1" presStyleLbl="node1" presStyleIdx="0" presStyleCnt="4" custScaleX="212250" custLinFactNeighborX="-63156" custLinFactNeighborY="41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B88BD2E-1494-4EF8-BA63-DE164DFAA229}" type="pres">
      <dgm:prSet presAssocID="{2D67B5B8-5D68-4067-B5FC-372EC7C0CBD7}" presName="quad2" presStyleLbl="node1" presStyleIdx="1" presStyleCnt="4" custScaleX="197033" custLinFactNeighborX="40419" custLinFactNeighborY="41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783A634-48F2-4ED0-A951-877389251502}" type="pres">
      <dgm:prSet presAssocID="{2D67B5B8-5D68-4067-B5FC-372EC7C0CBD7}" presName="quad3" presStyleLbl="node1" presStyleIdx="2" presStyleCnt="4" custScaleX="223556" custLinFactNeighborX="-64193" custLinFactNeighborY="11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9A0700D-C131-4B10-8DB5-6F2D0A8D257F}" type="pres">
      <dgm:prSet presAssocID="{2D67B5B8-5D68-4067-B5FC-372EC7C0CBD7}" presName="quad4" presStyleLbl="node1" presStyleIdx="3" presStyleCnt="4" custScaleX="202567" custLinFactNeighborX="44569" custLinFactNeighborY="11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ACC00F1-A424-490D-B75A-6797956476C2}" srcId="{2D67B5B8-5D68-4067-B5FC-372EC7C0CBD7}" destId="{E9D24B47-618C-4578-94AE-1259501CF470}" srcOrd="0" destOrd="0" parTransId="{A3508AE5-5A3B-4773-9AF9-D893A3229131}" sibTransId="{129C7DC2-E575-4B1B-8315-26F787FAA6B5}"/>
    <dgm:cxn modelId="{3178C6AF-2EB6-4EF1-8E46-ED5731D26A2E}" srcId="{2D67B5B8-5D68-4067-B5FC-372EC7C0CBD7}" destId="{FB6E3057-F456-401C-9A82-9ACB541D969E}" srcOrd="1" destOrd="0" parTransId="{D472DC9D-69ED-47C7-90A2-BDE292D05309}" sibTransId="{E434D33C-9C1A-4615-A5F8-ECA3FCDF815B}"/>
    <dgm:cxn modelId="{B19A215B-EF69-4497-8FF9-6EE893F42492}" srcId="{2D67B5B8-5D68-4067-B5FC-372EC7C0CBD7}" destId="{D91DEE1E-7B6B-4914-80C4-E17E06C47A82}" srcOrd="2" destOrd="0" parTransId="{BDA96B45-9788-4F5F-BB1E-B5C7297CEC53}" sibTransId="{87D830B5-47D8-4E3F-9D13-772E7A7CC6C6}"/>
    <dgm:cxn modelId="{93ED4891-7FC9-4A1A-9E7E-7592A777710C}" type="presOf" srcId="{E9D24B47-618C-4578-94AE-1259501CF470}" destId="{48AFA609-E5DC-492C-8BAD-031245B26892}" srcOrd="0" destOrd="0" presId="urn:microsoft.com/office/officeart/2005/8/layout/matrix3"/>
    <dgm:cxn modelId="{C4F99936-45D7-4412-A32A-86E120FFEFFA}" type="presOf" srcId="{D91DEE1E-7B6B-4914-80C4-E17E06C47A82}" destId="{0783A634-48F2-4ED0-A951-877389251502}" srcOrd="0" destOrd="0" presId="urn:microsoft.com/office/officeart/2005/8/layout/matrix3"/>
    <dgm:cxn modelId="{D5CCEA0B-30AA-4EA7-A26B-87297F8B38D0}" srcId="{2D67B5B8-5D68-4067-B5FC-372EC7C0CBD7}" destId="{D7C87AEB-5B29-4C6B-A11D-CA660C139E3A}" srcOrd="3" destOrd="0" parTransId="{27E3871F-2418-4B1F-B59C-BCE7AE7AB44C}" sibTransId="{B19292AE-EE82-480E-9AFF-4A2827EE27C3}"/>
    <dgm:cxn modelId="{953EBA6B-6BAA-4CE3-95F9-A011B0C6AECA}" type="presOf" srcId="{2D67B5B8-5D68-4067-B5FC-372EC7C0CBD7}" destId="{2BDE56FD-22A5-4A65-ABFA-4BA6F1C71319}" srcOrd="0" destOrd="0" presId="urn:microsoft.com/office/officeart/2005/8/layout/matrix3"/>
    <dgm:cxn modelId="{3A8BB769-C4F3-4019-9B40-B239F48D68D1}" type="presOf" srcId="{D7C87AEB-5B29-4C6B-A11D-CA660C139E3A}" destId="{F9A0700D-C131-4B10-8DB5-6F2D0A8D257F}" srcOrd="0" destOrd="0" presId="urn:microsoft.com/office/officeart/2005/8/layout/matrix3"/>
    <dgm:cxn modelId="{9AC59B69-448C-40D3-AC5D-C893E26FED2D}" type="presOf" srcId="{FB6E3057-F456-401C-9A82-9ACB541D969E}" destId="{6B88BD2E-1494-4EF8-BA63-DE164DFAA229}" srcOrd="0" destOrd="0" presId="urn:microsoft.com/office/officeart/2005/8/layout/matrix3"/>
    <dgm:cxn modelId="{E2A2671F-D89D-4093-9A12-9E6FB953D8A9}" type="presParOf" srcId="{2BDE56FD-22A5-4A65-ABFA-4BA6F1C71319}" destId="{070A9CF8-F408-4556-A9C0-208C8D1339C3}" srcOrd="0" destOrd="0" presId="urn:microsoft.com/office/officeart/2005/8/layout/matrix3"/>
    <dgm:cxn modelId="{0E03E469-7841-4CCD-A961-1E985F8DAE54}" type="presParOf" srcId="{2BDE56FD-22A5-4A65-ABFA-4BA6F1C71319}" destId="{48AFA609-E5DC-492C-8BAD-031245B26892}" srcOrd="1" destOrd="0" presId="urn:microsoft.com/office/officeart/2005/8/layout/matrix3"/>
    <dgm:cxn modelId="{3987D984-0A48-49BA-A389-06C890C4E49E}" type="presParOf" srcId="{2BDE56FD-22A5-4A65-ABFA-4BA6F1C71319}" destId="{6B88BD2E-1494-4EF8-BA63-DE164DFAA229}" srcOrd="2" destOrd="0" presId="urn:microsoft.com/office/officeart/2005/8/layout/matrix3"/>
    <dgm:cxn modelId="{24E75FB3-A049-4898-B81A-A9AF51D5B7EA}" type="presParOf" srcId="{2BDE56FD-22A5-4A65-ABFA-4BA6F1C71319}" destId="{0783A634-48F2-4ED0-A951-877389251502}" srcOrd="3" destOrd="0" presId="urn:microsoft.com/office/officeart/2005/8/layout/matrix3"/>
    <dgm:cxn modelId="{8967AEA6-0D3A-4059-B322-A9097472AFEA}" type="presParOf" srcId="{2BDE56FD-22A5-4A65-ABFA-4BA6F1C71319}" destId="{F9A0700D-C131-4B10-8DB5-6F2D0A8D257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CD6E4F-BB05-4389-896B-FC1497DB8B6D}" type="doc">
      <dgm:prSet loTypeId="urn:microsoft.com/office/officeart/2005/8/layout/pyramid2" loCatId="pyramid" qsTypeId="urn:microsoft.com/office/officeart/2005/8/quickstyle/3d2" qsCatId="3D" csTypeId="urn:microsoft.com/office/officeart/2005/8/colors/colorful5" csCatId="colorful" phldr="1"/>
      <dgm:spPr/>
    </dgm:pt>
    <dgm:pt modelId="{91BBE1FF-8DE0-42DF-9C77-6FFF3C4295E1}">
      <dgm:prSet phldrT="[Texto]"/>
      <dgm:spPr/>
      <dgm:t>
        <a:bodyPr/>
        <a:lstStyle/>
        <a:p>
          <a:r>
            <a:rPr lang="es-ES_tradnl" dirty="0" smtClean="0"/>
            <a:t>Miembros de sociedades</a:t>
          </a:r>
          <a:endParaRPr lang="es-AR" dirty="0"/>
        </a:p>
      </dgm:t>
    </dgm:pt>
    <dgm:pt modelId="{425A303F-B658-4650-8F27-A834157C32B4}" type="parTrans" cxnId="{735CD720-0032-44BA-AF70-D6F0537F15F7}">
      <dgm:prSet/>
      <dgm:spPr/>
      <dgm:t>
        <a:bodyPr/>
        <a:lstStyle/>
        <a:p>
          <a:endParaRPr lang="es-AR"/>
        </a:p>
      </dgm:t>
    </dgm:pt>
    <dgm:pt modelId="{9F119558-6496-49DC-AE80-C4B16A67A112}" type="sibTrans" cxnId="{735CD720-0032-44BA-AF70-D6F0537F15F7}">
      <dgm:prSet/>
      <dgm:spPr/>
      <dgm:t>
        <a:bodyPr/>
        <a:lstStyle/>
        <a:p>
          <a:endParaRPr lang="es-AR"/>
        </a:p>
      </dgm:t>
    </dgm:pt>
    <dgm:pt modelId="{D65FB6BB-8C28-4B7F-B7C7-05472D70C15E}">
      <dgm:prSet phldrT="[Texto]"/>
      <dgm:spPr/>
      <dgm:t>
        <a:bodyPr/>
        <a:lstStyle/>
        <a:p>
          <a:r>
            <a:rPr lang="es-ES_tradnl" dirty="0" smtClean="0"/>
            <a:t>Pequeños inversores</a:t>
          </a:r>
          <a:endParaRPr lang="es-AR" dirty="0"/>
        </a:p>
      </dgm:t>
    </dgm:pt>
    <dgm:pt modelId="{A01313F7-77E8-49A8-9CA3-B48A180E3B4F}" type="parTrans" cxnId="{0E60B350-2185-4F89-94D4-0D1E8EE971CB}">
      <dgm:prSet/>
      <dgm:spPr/>
      <dgm:t>
        <a:bodyPr/>
        <a:lstStyle/>
        <a:p>
          <a:endParaRPr lang="es-AR"/>
        </a:p>
      </dgm:t>
    </dgm:pt>
    <dgm:pt modelId="{EF067159-C990-42D1-B091-BAC85EF72DAC}" type="sibTrans" cxnId="{0E60B350-2185-4F89-94D4-0D1E8EE971CB}">
      <dgm:prSet/>
      <dgm:spPr/>
      <dgm:t>
        <a:bodyPr/>
        <a:lstStyle/>
        <a:p>
          <a:endParaRPr lang="es-AR"/>
        </a:p>
      </dgm:t>
    </dgm:pt>
    <dgm:pt modelId="{1F0344C2-C202-408B-9065-47165876449D}">
      <dgm:prSet phldrT="[Texto]"/>
      <dgm:spPr/>
      <dgm:t>
        <a:bodyPr/>
        <a:lstStyle/>
        <a:p>
          <a:r>
            <a:rPr lang="es-ES_tradnl" dirty="0" smtClean="0"/>
            <a:t>Negociadores / Bancos</a:t>
          </a:r>
          <a:endParaRPr lang="es-AR" dirty="0"/>
        </a:p>
      </dgm:t>
    </dgm:pt>
    <dgm:pt modelId="{AB1413ED-CFAA-4A23-A0C7-EDC60F8ABD7B}" type="sibTrans" cxnId="{254A355E-D50B-4FE3-B162-97442E229E8C}">
      <dgm:prSet/>
      <dgm:spPr/>
      <dgm:t>
        <a:bodyPr/>
        <a:lstStyle/>
        <a:p>
          <a:endParaRPr lang="es-AR"/>
        </a:p>
      </dgm:t>
    </dgm:pt>
    <dgm:pt modelId="{9485D18E-B86C-4DFE-BBAF-417FBC95FAC8}" type="parTrans" cxnId="{254A355E-D50B-4FE3-B162-97442E229E8C}">
      <dgm:prSet/>
      <dgm:spPr/>
      <dgm:t>
        <a:bodyPr/>
        <a:lstStyle/>
        <a:p>
          <a:endParaRPr lang="es-AR"/>
        </a:p>
      </dgm:t>
    </dgm:pt>
    <dgm:pt modelId="{98F809EE-A20B-4978-8346-6E6A49A18FA5}" type="pres">
      <dgm:prSet presAssocID="{DACD6E4F-BB05-4389-896B-FC1497DB8B6D}" presName="compositeShape" presStyleCnt="0">
        <dgm:presLayoutVars>
          <dgm:dir/>
          <dgm:resizeHandles/>
        </dgm:presLayoutVars>
      </dgm:prSet>
      <dgm:spPr/>
    </dgm:pt>
    <dgm:pt modelId="{82083DBB-5251-4B91-B644-E9D37140A10F}" type="pres">
      <dgm:prSet presAssocID="{DACD6E4F-BB05-4389-896B-FC1497DB8B6D}" presName="pyramid" presStyleLbl="node1" presStyleIdx="0" presStyleCnt="1"/>
      <dgm:spPr/>
    </dgm:pt>
    <dgm:pt modelId="{0809AB9E-646D-475F-BEC8-58B80FB60AF6}" type="pres">
      <dgm:prSet presAssocID="{DACD6E4F-BB05-4389-896B-FC1497DB8B6D}" presName="theList" presStyleCnt="0"/>
      <dgm:spPr/>
    </dgm:pt>
    <dgm:pt modelId="{7690EF03-5710-48D1-BE9D-7E3B0CBD69A2}" type="pres">
      <dgm:prSet presAssocID="{91BBE1FF-8DE0-42DF-9C77-6FFF3C4295E1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2EEEDBF-88AE-4CB1-9059-5B8954848AF8}" type="pres">
      <dgm:prSet presAssocID="{91BBE1FF-8DE0-42DF-9C77-6FFF3C4295E1}" presName="aSpace" presStyleCnt="0"/>
      <dgm:spPr/>
    </dgm:pt>
    <dgm:pt modelId="{E13AD786-5DD7-40E7-8485-194EB6E6EDF9}" type="pres">
      <dgm:prSet presAssocID="{1F0344C2-C202-408B-9065-47165876449D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A792A17-6926-4F75-B15D-2E77A124B552}" type="pres">
      <dgm:prSet presAssocID="{1F0344C2-C202-408B-9065-47165876449D}" presName="aSpace" presStyleCnt="0"/>
      <dgm:spPr/>
    </dgm:pt>
    <dgm:pt modelId="{F922FC9C-D059-4804-A751-94230A841137}" type="pres">
      <dgm:prSet presAssocID="{D65FB6BB-8C28-4B7F-B7C7-05472D70C15E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37E340F-5BED-4A31-B7EB-DD9EDD3259A0}" type="pres">
      <dgm:prSet presAssocID="{D65FB6BB-8C28-4B7F-B7C7-05472D70C15E}" presName="aSpace" presStyleCnt="0"/>
      <dgm:spPr/>
    </dgm:pt>
  </dgm:ptLst>
  <dgm:cxnLst>
    <dgm:cxn modelId="{86B06664-56E3-4E66-A2F0-8F1D45F119A6}" type="presOf" srcId="{D65FB6BB-8C28-4B7F-B7C7-05472D70C15E}" destId="{F922FC9C-D059-4804-A751-94230A841137}" srcOrd="0" destOrd="0" presId="urn:microsoft.com/office/officeart/2005/8/layout/pyramid2"/>
    <dgm:cxn modelId="{2CB6B9C6-23FA-4F58-A9D2-EDC7A25AC008}" type="presOf" srcId="{DACD6E4F-BB05-4389-896B-FC1497DB8B6D}" destId="{98F809EE-A20B-4978-8346-6E6A49A18FA5}" srcOrd="0" destOrd="0" presId="urn:microsoft.com/office/officeart/2005/8/layout/pyramid2"/>
    <dgm:cxn modelId="{0E60B350-2185-4F89-94D4-0D1E8EE971CB}" srcId="{DACD6E4F-BB05-4389-896B-FC1497DB8B6D}" destId="{D65FB6BB-8C28-4B7F-B7C7-05472D70C15E}" srcOrd="2" destOrd="0" parTransId="{A01313F7-77E8-49A8-9CA3-B48A180E3B4F}" sibTransId="{EF067159-C990-42D1-B091-BAC85EF72DAC}"/>
    <dgm:cxn modelId="{254A355E-D50B-4FE3-B162-97442E229E8C}" srcId="{DACD6E4F-BB05-4389-896B-FC1497DB8B6D}" destId="{1F0344C2-C202-408B-9065-47165876449D}" srcOrd="1" destOrd="0" parTransId="{9485D18E-B86C-4DFE-BBAF-417FBC95FAC8}" sibTransId="{AB1413ED-CFAA-4A23-A0C7-EDC60F8ABD7B}"/>
    <dgm:cxn modelId="{AAABB3E3-DF00-425A-A78C-94AE3CEB1216}" type="presOf" srcId="{91BBE1FF-8DE0-42DF-9C77-6FFF3C4295E1}" destId="{7690EF03-5710-48D1-BE9D-7E3B0CBD69A2}" srcOrd="0" destOrd="0" presId="urn:microsoft.com/office/officeart/2005/8/layout/pyramid2"/>
    <dgm:cxn modelId="{34F6E86B-3C58-4E23-AF02-D4C0E52A5484}" type="presOf" srcId="{1F0344C2-C202-408B-9065-47165876449D}" destId="{E13AD786-5DD7-40E7-8485-194EB6E6EDF9}" srcOrd="0" destOrd="0" presId="urn:microsoft.com/office/officeart/2005/8/layout/pyramid2"/>
    <dgm:cxn modelId="{735CD720-0032-44BA-AF70-D6F0537F15F7}" srcId="{DACD6E4F-BB05-4389-896B-FC1497DB8B6D}" destId="{91BBE1FF-8DE0-42DF-9C77-6FFF3C4295E1}" srcOrd="0" destOrd="0" parTransId="{425A303F-B658-4650-8F27-A834157C32B4}" sibTransId="{9F119558-6496-49DC-AE80-C4B16A67A112}"/>
    <dgm:cxn modelId="{1A614858-B915-4C65-8361-528861161AC8}" type="presParOf" srcId="{98F809EE-A20B-4978-8346-6E6A49A18FA5}" destId="{82083DBB-5251-4B91-B644-E9D37140A10F}" srcOrd="0" destOrd="0" presId="urn:microsoft.com/office/officeart/2005/8/layout/pyramid2"/>
    <dgm:cxn modelId="{A06299ED-94AD-4B20-A540-12142C28E480}" type="presParOf" srcId="{98F809EE-A20B-4978-8346-6E6A49A18FA5}" destId="{0809AB9E-646D-475F-BEC8-58B80FB60AF6}" srcOrd="1" destOrd="0" presId="urn:microsoft.com/office/officeart/2005/8/layout/pyramid2"/>
    <dgm:cxn modelId="{9E52A186-8CF3-4930-8A91-5E3C14FAB171}" type="presParOf" srcId="{0809AB9E-646D-475F-BEC8-58B80FB60AF6}" destId="{7690EF03-5710-48D1-BE9D-7E3B0CBD69A2}" srcOrd="0" destOrd="0" presId="urn:microsoft.com/office/officeart/2005/8/layout/pyramid2"/>
    <dgm:cxn modelId="{84DE5E4C-CDDD-434D-86BB-645A57239955}" type="presParOf" srcId="{0809AB9E-646D-475F-BEC8-58B80FB60AF6}" destId="{12EEEDBF-88AE-4CB1-9059-5B8954848AF8}" srcOrd="1" destOrd="0" presId="urn:microsoft.com/office/officeart/2005/8/layout/pyramid2"/>
    <dgm:cxn modelId="{1C4E3720-EC4D-43F1-8D89-603EA115D9AE}" type="presParOf" srcId="{0809AB9E-646D-475F-BEC8-58B80FB60AF6}" destId="{E13AD786-5DD7-40E7-8485-194EB6E6EDF9}" srcOrd="2" destOrd="0" presId="urn:microsoft.com/office/officeart/2005/8/layout/pyramid2"/>
    <dgm:cxn modelId="{B15B789F-2AE3-4612-80D6-B6CC126AE501}" type="presParOf" srcId="{0809AB9E-646D-475F-BEC8-58B80FB60AF6}" destId="{BA792A17-6926-4F75-B15D-2E77A124B552}" srcOrd="3" destOrd="0" presId="urn:microsoft.com/office/officeart/2005/8/layout/pyramid2"/>
    <dgm:cxn modelId="{2AC5F8CB-1529-43DF-99C7-CD131D883166}" type="presParOf" srcId="{0809AB9E-646D-475F-BEC8-58B80FB60AF6}" destId="{F922FC9C-D059-4804-A751-94230A841137}" srcOrd="4" destOrd="0" presId="urn:microsoft.com/office/officeart/2005/8/layout/pyramid2"/>
    <dgm:cxn modelId="{63FAFF52-1BE9-4C41-983D-C6ED18C87D8A}" type="presParOf" srcId="{0809AB9E-646D-475F-BEC8-58B80FB60AF6}" destId="{F37E340F-5BED-4A31-B7EB-DD9EDD3259A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E9BF39-1DD8-44D9-9633-42C7D42B0FCF}" type="doc">
      <dgm:prSet loTypeId="urn:microsoft.com/office/officeart/2005/8/layout/venn2" loCatId="relationship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AR"/>
        </a:p>
      </dgm:t>
    </dgm:pt>
    <dgm:pt modelId="{FC79202C-E436-4072-8FE6-6C7437A5A471}">
      <dgm:prSet phldrT="[Texto]"/>
      <dgm:spPr/>
      <dgm:t>
        <a:bodyPr/>
        <a:lstStyle/>
        <a:p>
          <a:r>
            <a:rPr lang="es-ES_tradnl" dirty="0" smtClean="0"/>
            <a:t>Gran Público</a:t>
          </a:r>
          <a:endParaRPr lang="es-AR" dirty="0"/>
        </a:p>
      </dgm:t>
    </dgm:pt>
    <dgm:pt modelId="{F0BE4F1A-07D5-470E-956E-1431532034B2}" type="parTrans" cxnId="{9409ACDC-243C-4E3A-B86D-AF29D89C1EF3}">
      <dgm:prSet/>
      <dgm:spPr/>
      <dgm:t>
        <a:bodyPr/>
        <a:lstStyle/>
        <a:p>
          <a:endParaRPr lang="es-AR"/>
        </a:p>
      </dgm:t>
    </dgm:pt>
    <dgm:pt modelId="{12F34F96-DA17-44DB-A5D7-FBE1A6BF7A63}" type="sibTrans" cxnId="{9409ACDC-243C-4E3A-B86D-AF29D89C1EF3}">
      <dgm:prSet/>
      <dgm:spPr/>
      <dgm:t>
        <a:bodyPr/>
        <a:lstStyle/>
        <a:p>
          <a:endParaRPr lang="es-AR"/>
        </a:p>
      </dgm:t>
    </dgm:pt>
    <dgm:pt modelId="{BC51D1A8-4E7F-41D0-932E-707BBAF30611}">
      <dgm:prSet phldrT="[Texto]"/>
      <dgm:spPr/>
      <dgm:t>
        <a:bodyPr/>
        <a:lstStyle/>
        <a:p>
          <a:r>
            <a:rPr lang="es-ES_tradnl" dirty="0" smtClean="0"/>
            <a:t>Expertos Financieros</a:t>
          </a:r>
          <a:endParaRPr lang="es-AR" dirty="0"/>
        </a:p>
      </dgm:t>
    </dgm:pt>
    <dgm:pt modelId="{9AA35F32-7546-4702-8EA5-B79E7DC714E1}" type="parTrans" cxnId="{779A2AAF-36DC-450A-9DF6-47075CB1FF08}">
      <dgm:prSet/>
      <dgm:spPr/>
      <dgm:t>
        <a:bodyPr/>
        <a:lstStyle/>
        <a:p>
          <a:endParaRPr lang="es-AR"/>
        </a:p>
      </dgm:t>
    </dgm:pt>
    <dgm:pt modelId="{202AC8C8-5A45-4460-9E83-73CF35E3D91C}" type="sibTrans" cxnId="{779A2AAF-36DC-450A-9DF6-47075CB1FF08}">
      <dgm:prSet/>
      <dgm:spPr/>
      <dgm:t>
        <a:bodyPr/>
        <a:lstStyle/>
        <a:p>
          <a:endParaRPr lang="es-AR"/>
        </a:p>
      </dgm:t>
    </dgm:pt>
    <dgm:pt modelId="{D0349C85-8205-43F7-A1E6-87865617606C}" type="pres">
      <dgm:prSet presAssocID="{9CE9BF39-1DD8-44D9-9633-42C7D42B0FC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7570994-732B-4B4C-B50F-10DEAF38F9D6}" type="pres">
      <dgm:prSet presAssocID="{9CE9BF39-1DD8-44D9-9633-42C7D42B0FCF}" presName="comp1" presStyleCnt="0"/>
      <dgm:spPr/>
    </dgm:pt>
    <dgm:pt modelId="{B32888CA-62AC-4FD2-B73E-FB445328BC5D}" type="pres">
      <dgm:prSet presAssocID="{9CE9BF39-1DD8-44D9-9633-42C7D42B0FCF}" presName="circle1" presStyleLbl="node1" presStyleIdx="0" presStyleCnt="2"/>
      <dgm:spPr/>
      <dgm:t>
        <a:bodyPr/>
        <a:lstStyle/>
        <a:p>
          <a:endParaRPr lang="es-ES"/>
        </a:p>
      </dgm:t>
    </dgm:pt>
    <dgm:pt modelId="{138E3860-7C25-457C-9D7A-3997E5F4D1FF}" type="pres">
      <dgm:prSet presAssocID="{9CE9BF39-1DD8-44D9-9633-42C7D42B0FCF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A0E9A8-79E9-4580-9DDC-F8DE1A655C81}" type="pres">
      <dgm:prSet presAssocID="{9CE9BF39-1DD8-44D9-9633-42C7D42B0FCF}" presName="comp2" presStyleCnt="0"/>
      <dgm:spPr/>
    </dgm:pt>
    <dgm:pt modelId="{1AF06131-B1B0-4A67-98A3-7FDD74AC543D}" type="pres">
      <dgm:prSet presAssocID="{9CE9BF39-1DD8-44D9-9633-42C7D42B0FCF}" presName="circle2" presStyleLbl="node1" presStyleIdx="1" presStyleCnt="2"/>
      <dgm:spPr/>
      <dgm:t>
        <a:bodyPr/>
        <a:lstStyle/>
        <a:p>
          <a:endParaRPr lang="es-ES"/>
        </a:p>
      </dgm:t>
    </dgm:pt>
    <dgm:pt modelId="{FA07154F-8BB7-4B96-B683-DC50FF5CA442}" type="pres">
      <dgm:prSet presAssocID="{9CE9BF39-1DD8-44D9-9633-42C7D42B0FCF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84F6ADB-F743-42D6-93BB-98C61C132528}" type="presOf" srcId="{FC79202C-E436-4072-8FE6-6C7437A5A471}" destId="{B32888CA-62AC-4FD2-B73E-FB445328BC5D}" srcOrd="0" destOrd="0" presId="urn:microsoft.com/office/officeart/2005/8/layout/venn2"/>
    <dgm:cxn modelId="{F7194185-F8EE-40EB-B6EF-EA581AAEC047}" type="presOf" srcId="{BC51D1A8-4E7F-41D0-932E-707BBAF30611}" destId="{FA07154F-8BB7-4B96-B683-DC50FF5CA442}" srcOrd="1" destOrd="0" presId="urn:microsoft.com/office/officeart/2005/8/layout/venn2"/>
    <dgm:cxn modelId="{D4678338-651D-4DF6-B9FE-D1F12D026BD0}" type="presOf" srcId="{9CE9BF39-1DD8-44D9-9633-42C7D42B0FCF}" destId="{D0349C85-8205-43F7-A1E6-87865617606C}" srcOrd="0" destOrd="0" presId="urn:microsoft.com/office/officeart/2005/8/layout/venn2"/>
    <dgm:cxn modelId="{779A2AAF-36DC-450A-9DF6-47075CB1FF08}" srcId="{9CE9BF39-1DD8-44D9-9633-42C7D42B0FCF}" destId="{BC51D1A8-4E7F-41D0-932E-707BBAF30611}" srcOrd="1" destOrd="0" parTransId="{9AA35F32-7546-4702-8EA5-B79E7DC714E1}" sibTransId="{202AC8C8-5A45-4460-9E83-73CF35E3D91C}"/>
    <dgm:cxn modelId="{CCBF6639-4294-455E-80E5-A7144071B017}" type="presOf" srcId="{FC79202C-E436-4072-8FE6-6C7437A5A471}" destId="{138E3860-7C25-457C-9D7A-3997E5F4D1FF}" srcOrd="1" destOrd="0" presId="urn:microsoft.com/office/officeart/2005/8/layout/venn2"/>
    <dgm:cxn modelId="{4FFED8F7-953C-451E-BB10-C86DA9D81B8D}" type="presOf" srcId="{BC51D1A8-4E7F-41D0-932E-707BBAF30611}" destId="{1AF06131-B1B0-4A67-98A3-7FDD74AC543D}" srcOrd="0" destOrd="0" presId="urn:microsoft.com/office/officeart/2005/8/layout/venn2"/>
    <dgm:cxn modelId="{9409ACDC-243C-4E3A-B86D-AF29D89C1EF3}" srcId="{9CE9BF39-1DD8-44D9-9633-42C7D42B0FCF}" destId="{FC79202C-E436-4072-8FE6-6C7437A5A471}" srcOrd="0" destOrd="0" parTransId="{F0BE4F1A-07D5-470E-956E-1431532034B2}" sibTransId="{12F34F96-DA17-44DB-A5D7-FBE1A6BF7A63}"/>
    <dgm:cxn modelId="{2EC2F2A4-A23C-477C-A774-F72FCEB49E44}" type="presParOf" srcId="{D0349C85-8205-43F7-A1E6-87865617606C}" destId="{27570994-732B-4B4C-B50F-10DEAF38F9D6}" srcOrd="0" destOrd="0" presId="urn:microsoft.com/office/officeart/2005/8/layout/venn2"/>
    <dgm:cxn modelId="{A1FD667F-6934-4937-9E98-BEFA79FD9006}" type="presParOf" srcId="{27570994-732B-4B4C-B50F-10DEAF38F9D6}" destId="{B32888CA-62AC-4FD2-B73E-FB445328BC5D}" srcOrd="0" destOrd="0" presId="urn:microsoft.com/office/officeart/2005/8/layout/venn2"/>
    <dgm:cxn modelId="{362F1099-1E5B-4E24-9D26-42C0EE81911C}" type="presParOf" srcId="{27570994-732B-4B4C-B50F-10DEAF38F9D6}" destId="{138E3860-7C25-457C-9D7A-3997E5F4D1FF}" srcOrd="1" destOrd="0" presId="urn:microsoft.com/office/officeart/2005/8/layout/venn2"/>
    <dgm:cxn modelId="{0BA7949D-0DE9-49DB-9786-F2BF0D9F7358}" type="presParOf" srcId="{D0349C85-8205-43F7-A1E6-87865617606C}" destId="{95A0E9A8-79E9-4580-9DDC-F8DE1A655C81}" srcOrd="1" destOrd="0" presId="urn:microsoft.com/office/officeart/2005/8/layout/venn2"/>
    <dgm:cxn modelId="{14BDB988-CD04-4EF5-B75F-3B1D4D9B8A76}" type="presParOf" srcId="{95A0E9A8-79E9-4580-9DDC-F8DE1A655C81}" destId="{1AF06131-B1B0-4A67-98A3-7FDD74AC543D}" srcOrd="0" destOrd="0" presId="urn:microsoft.com/office/officeart/2005/8/layout/venn2"/>
    <dgm:cxn modelId="{6C176185-4037-45F0-B5AE-A9AE7114368F}" type="presParOf" srcId="{95A0E9A8-79E9-4580-9DDC-F8DE1A655C81}" destId="{FA07154F-8BB7-4B96-B683-DC50FF5CA44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7F40E8-1009-4F99-AD9D-97B10617CDDB}" type="doc">
      <dgm:prSet loTypeId="urn:microsoft.com/office/officeart/2005/8/layout/process5" loCatId="process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AR"/>
        </a:p>
      </dgm:t>
    </dgm:pt>
    <dgm:pt modelId="{4A10CA51-FBC9-4221-84BE-9F03B299488F}">
      <dgm:prSet phldrT="[Texto]"/>
      <dgm:spPr/>
      <dgm:t>
        <a:bodyPr/>
        <a:lstStyle/>
        <a:p>
          <a:r>
            <a:rPr lang="es-ES_tradnl" b="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Mensaje Institucional</a:t>
          </a:r>
          <a:endParaRPr lang="es-AR" b="0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C7CA63-3A9E-49D1-8566-7DCB5A60BD93}" type="parTrans" cxnId="{3456D061-9A33-4737-85CB-92A864BDB00A}">
      <dgm:prSet/>
      <dgm:spPr/>
      <dgm:t>
        <a:bodyPr/>
        <a:lstStyle/>
        <a:p>
          <a:endParaRPr lang="es-AR"/>
        </a:p>
      </dgm:t>
    </dgm:pt>
    <dgm:pt modelId="{9C548626-7C83-427D-9682-16E893993968}" type="sibTrans" cxnId="{3456D061-9A33-4737-85CB-92A864BDB00A}">
      <dgm:prSet/>
      <dgm:spPr/>
      <dgm:t>
        <a:bodyPr/>
        <a:lstStyle/>
        <a:p>
          <a:endParaRPr lang="es-AR"/>
        </a:p>
      </dgm:t>
    </dgm:pt>
    <dgm:pt modelId="{9CA2127B-B5BF-413D-A2AC-A8DBC1F8DA91}">
      <dgm:prSet phldrT="[Texto]"/>
      <dgm:spPr/>
      <dgm:t>
        <a:bodyPr/>
        <a:lstStyle/>
        <a:p>
          <a:r>
            <a:rPr lang="es-ES_tradnl" b="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Estrategia corporativa a mediano y largo plazo</a:t>
          </a:r>
          <a:endParaRPr lang="es-AR" b="0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1FC391-389B-4AE3-8618-AB1005803171}" type="parTrans" cxnId="{2E8B844A-EE14-4F46-957D-8BA67D408F8C}">
      <dgm:prSet/>
      <dgm:spPr/>
      <dgm:t>
        <a:bodyPr/>
        <a:lstStyle/>
        <a:p>
          <a:endParaRPr lang="es-AR"/>
        </a:p>
      </dgm:t>
    </dgm:pt>
    <dgm:pt modelId="{72ED7F72-1D47-4495-8879-00490D8BF33D}" type="sibTrans" cxnId="{2E8B844A-EE14-4F46-957D-8BA67D408F8C}">
      <dgm:prSet/>
      <dgm:spPr/>
      <dgm:t>
        <a:bodyPr/>
        <a:lstStyle/>
        <a:p>
          <a:endParaRPr lang="es-AR"/>
        </a:p>
      </dgm:t>
    </dgm:pt>
    <dgm:pt modelId="{6C3BD9D6-DF90-4E83-9754-9DD030EBA3D2}">
      <dgm:prSet phldrT="[Texto]"/>
      <dgm:spPr/>
      <dgm:t>
        <a:bodyPr/>
        <a:lstStyle/>
        <a:p>
          <a:r>
            <a:rPr lang="es-ES_tradnl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Referencia Personal</a:t>
          </a:r>
          <a:endParaRPr lang="es-AR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F7B890-B76D-44BB-8CCC-1868A8693B53}" type="parTrans" cxnId="{61E2CAD9-9D5D-4BD3-A84C-2BD0250FC826}">
      <dgm:prSet/>
      <dgm:spPr/>
      <dgm:t>
        <a:bodyPr/>
        <a:lstStyle/>
        <a:p>
          <a:endParaRPr lang="es-AR"/>
        </a:p>
      </dgm:t>
    </dgm:pt>
    <dgm:pt modelId="{016A6955-0D4B-4D91-B94A-B2C9D6F06839}" type="sibTrans" cxnId="{61E2CAD9-9D5D-4BD3-A84C-2BD0250FC826}">
      <dgm:prSet/>
      <dgm:spPr/>
      <dgm:t>
        <a:bodyPr/>
        <a:lstStyle/>
        <a:p>
          <a:endParaRPr lang="es-AR"/>
        </a:p>
      </dgm:t>
    </dgm:pt>
    <dgm:pt modelId="{65B46C91-6F7D-4930-8108-2F4893C94864}">
      <dgm:prSet/>
      <dgm:spPr/>
      <dgm:t>
        <a:bodyPr/>
        <a:lstStyle/>
        <a:p>
          <a:r>
            <a:rPr lang="es-ES_tradnl" dirty="0" smtClean="0"/>
            <a:t>Atributos corporativos</a:t>
          </a:r>
          <a:endParaRPr lang="es-AR" dirty="0"/>
        </a:p>
      </dgm:t>
    </dgm:pt>
    <dgm:pt modelId="{E5F0DC08-A849-4103-A243-4FAB6A12B393}" type="parTrans" cxnId="{D6A7EFAA-CE03-43A3-9783-23E607304A66}">
      <dgm:prSet/>
      <dgm:spPr/>
      <dgm:t>
        <a:bodyPr/>
        <a:lstStyle/>
        <a:p>
          <a:endParaRPr lang="es-AR"/>
        </a:p>
      </dgm:t>
    </dgm:pt>
    <dgm:pt modelId="{E2A60C05-0CE0-4A4A-891C-E87DEE9138D7}" type="sibTrans" cxnId="{D6A7EFAA-CE03-43A3-9783-23E607304A66}">
      <dgm:prSet/>
      <dgm:spPr/>
      <dgm:t>
        <a:bodyPr/>
        <a:lstStyle/>
        <a:p>
          <a:endParaRPr lang="es-AR"/>
        </a:p>
      </dgm:t>
    </dgm:pt>
    <dgm:pt modelId="{8ACE493B-4479-4C6A-9935-B244CA4E06A8}">
      <dgm:prSet/>
      <dgm:spPr/>
      <dgm:t>
        <a:bodyPr/>
        <a:lstStyle/>
        <a:p>
          <a:r>
            <a:rPr lang="es-ES_tradnl" dirty="0" smtClean="0"/>
            <a:t>Políticas funcionales</a:t>
          </a:r>
          <a:endParaRPr lang="es-AR" dirty="0"/>
        </a:p>
      </dgm:t>
    </dgm:pt>
    <dgm:pt modelId="{8315174F-50FB-40FF-8E57-A47E504A0F66}" type="parTrans" cxnId="{21E5E261-EA5E-4856-87A9-7EDB4477C68C}">
      <dgm:prSet/>
      <dgm:spPr/>
      <dgm:t>
        <a:bodyPr/>
        <a:lstStyle/>
        <a:p>
          <a:endParaRPr lang="es-AR"/>
        </a:p>
      </dgm:t>
    </dgm:pt>
    <dgm:pt modelId="{25BD747C-D7B9-49FF-9B63-A37F4BB185D7}" type="sibTrans" cxnId="{21E5E261-EA5E-4856-87A9-7EDB4477C68C}">
      <dgm:prSet/>
      <dgm:spPr/>
      <dgm:t>
        <a:bodyPr/>
        <a:lstStyle/>
        <a:p>
          <a:endParaRPr lang="es-AR"/>
        </a:p>
      </dgm:t>
    </dgm:pt>
    <dgm:pt modelId="{CCE92054-F717-4445-A2A5-2D43173B1EEB}">
      <dgm:prSet/>
      <dgm:spPr/>
      <dgm:t>
        <a:bodyPr/>
        <a:lstStyle/>
        <a:p>
          <a:r>
            <a:rPr lang="es-ES_tradnl" dirty="0" smtClean="0"/>
            <a:t>Mejor referencia: Presidente</a:t>
          </a:r>
          <a:endParaRPr lang="es-AR" dirty="0"/>
        </a:p>
      </dgm:t>
    </dgm:pt>
    <dgm:pt modelId="{744733AC-A9FC-40F5-BFCF-7532AD4F8A2E}" type="parTrans" cxnId="{D340239B-7856-4AC6-9713-1FA2BE5B4F7D}">
      <dgm:prSet/>
      <dgm:spPr/>
      <dgm:t>
        <a:bodyPr/>
        <a:lstStyle/>
        <a:p>
          <a:endParaRPr lang="es-AR"/>
        </a:p>
      </dgm:t>
    </dgm:pt>
    <dgm:pt modelId="{305FDD1F-E521-42FC-A2A8-C53CDA9834AC}" type="sibTrans" cxnId="{D340239B-7856-4AC6-9713-1FA2BE5B4F7D}">
      <dgm:prSet/>
      <dgm:spPr/>
      <dgm:t>
        <a:bodyPr/>
        <a:lstStyle/>
        <a:p>
          <a:endParaRPr lang="es-AR"/>
        </a:p>
      </dgm:t>
    </dgm:pt>
    <dgm:pt modelId="{FBB5E9DA-8B09-4CB9-8C5E-5DE8AB3E82AF}">
      <dgm:prSet/>
      <dgm:spPr/>
      <dgm:t>
        <a:bodyPr/>
        <a:lstStyle/>
        <a:p>
          <a:r>
            <a:rPr lang="es-ES_tradnl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Posición Competitiva</a:t>
          </a:r>
          <a:endParaRPr lang="es-AR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A96ECC-E624-442E-9020-61CD2B8FC850}" type="parTrans" cxnId="{2F937FE4-1301-4B82-9182-49547EA7CEE7}">
      <dgm:prSet/>
      <dgm:spPr/>
      <dgm:t>
        <a:bodyPr/>
        <a:lstStyle/>
        <a:p>
          <a:endParaRPr lang="es-AR"/>
        </a:p>
      </dgm:t>
    </dgm:pt>
    <dgm:pt modelId="{CF727A1E-9C11-49EE-9391-6552EDFF3EF7}" type="sibTrans" cxnId="{2F937FE4-1301-4B82-9182-49547EA7CEE7}">
      <dgm:prSet/>
      <dgm:spPr/>
      <dgm:t>
        <a:bodyPr/>
        <a:lstStyle/>
        <a:p>
          <a:endParaRPr lang="es-AR"/>
        </a:p>
      </dgm:t>
    </dgm:pt>
    <dgm:pt modelId="{E9690AA6-CB69-49BB-9E73-D1C838842F17}">
      <dgm:prSet/>
      <dgm:spPr/>
      <dgm:t>
        <a:bodyPr/>
        <a:lstStyle/>
        <a:p>
          <a:r>
            <a:rPr lang="es-ES_tradnl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Perfil Financiero</a:t>
          </a:r>
          <a:endParaRPr lang="es-AR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7AF36E-A4CB-432B-8442-B16C9FC865B0}" type="parTrans" cxnId="{D40FF4F8-ED2A-4F54-A780-BE87AEB597B6}">
      <dgm:prSet/>
      <dgm:spPr/>
      <dgm:t>
        <a:bodyPr/>
        <a:lstStyle/>
        <a:p>
          <a:endParaRPr lang="es-AR"/>
        </a:p>
      </dgm:t>
    </dgm:pt>
    <dgm:pt modelId="{0207FD52-B4C1-487F-AB6D-591DD147AC32}" type="sibTrans" cxnId="{D40FF4F8-ED2A-4F54-A780-BE87AEB597B6}">
      <dgm:prSet/>
      <dgm:spPr/>
      <dgm:t>
        <a:bodyPr/>
        <a:lstStyle/>
        <a:p>
          <a:endParaRPr lang="es-AR"/>
        </a:p>
      </dgm:t>
    </dgm:pt>
    <dgm:pt modelId="{9FA8BAD8-0C6C-46B0-95FA-76B7BEEB7559}">
      <dgm:prSet/>
      <dgm:spPr/>
      <dgm:t>
        <a:bodyPr/>
        <a:lstStyle/>
        <a:p>
          <a:r>
            <a:rPr lang="es-ES_tradnl" dirty="0" smtClean="0"/>
            <a:t>Análisis vs competencia y reconocimiento público</a:t>
          </a:r>
          <a:endParaRPr lang="es-AR" dirty="0"/>
        </a:p>
      </dgm:t>
    </dgm:pt>
    <dgm:pt modelId="{3EA55EBC-4952-4BDF-B9B7-10D0A7FBC045}" type="parTrans" cxnId="{8C3EA8F6-63EC-4DA1-A1A9-CF870AF6E7C4}">
      <dgm:prSet/>
      <dgm:spPr/>
      <dgm:t>
        <a:bodyPr/>
        <a:lstStyle/>
        <a:p>
          <a:endParaRPr lang="es-AR"/>
        </a:p>
      </dgm:t>
    </dgm:pt>
    <dgm:pt modelId="{D1791058-0801-4C51-91E4-1305B4291817}" type="sibTrans" cxnId="{8C3EA8F6-63EC-4DA1-A1A9-CF870AF6E7C4}">
      <dgm:prSet/>
      <dgm:spPr/>
      <dgm:t>
        <a:bodyPr/>
        <a:lstStyle/>
        <a:p>
          <a:endParaRPr lang="es-AR"/>
        </a:p>
      </dgm:t>
    </dgm:pt>
    <dgm:pt modelId="{14B47399-8C0A-4D02-8A94-ED7C5EAC7CB1}">
      <dgm:prSet/>
      <dgm:spPr/>
      <dgm:t>
        <a:bodyPr/>
        <a:lstStyle/>
        <a:p>
          <a:r>
            <a:rPr lang="es-ES_tradnl" dirty="0" smtClean="0"/>
            <a:t>Resultados económicos contextualizados y explicados</a:t>
          </a:r>
          <a:endParaRPr lang="es-AR" dirty="0"/>
        </a:p>
      </dgm:t>
    </dgm:pt>
    <dgm:pt modelId="{CBBBD6D4-1839-4EB9-B1B1-6F00E39CA7E6}" type="parTrans" cxnId="{CD238FAB-997D-42D4-ACF0-333F9D9B2E34}">
      <dgm:prSet/>
      <dgm:spPr/>
      <dgm:t>
        <a:bodyPr/>
        <a:lstStyle/>
        <a:p>
          <a:endParaRPr lang="es-AR"/>
        </a:p>
      </dgm:t>
    </dgm:pt>
    <dgm:pt modelId="{3B280824-C2C4-4AFC-8719-79CA7BB00AC2}" type="sibTrans" cxnId="{CD238FAB-997D-42D4-ACF0-333F9D9B2E34}">
      <dgm:prSet/>
      <dgm:spPr/>
      <dgm:t>
        <a:bodyPr/>
        <a:lstStyle/>
        <a:p>
          <a:endParaRPr lang="es-AR"/>
        </a:p>
      </dgm:t>
    </dgm:pt>
    <dgm:pt modelId="{5715E495-F7F4-45C4-9CEC-D5054D39EB0A}">
      <dgm:prSet/>
      <dgm:spPr/>
      <dgm:t>
        <a:bodyPr/>
        <a:lstStyle/>
        <a:p>
          <a:r>
            <a:rPr lang="es-ES_tradnl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Estilo de comunicación</a:t>
          </a:r>
          <a:endParaRPr lang="es-AR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7BCB27-0441-44D3-A634-BBACC559919A}" type="parTrans" cxnId="{B82D7D2C-233A-429B-AD89-74BA06EC6A9B}">
      <dgm:prSet/>
      <dgm:spPr/>
      <dgm:t>
        <a:bodyPr/>
        <a:lstStyle/>
        <a:p>
          <a:endParaRPr lang="es-AR"/>
        </a:p>
      </dgm:t>
    </dgm:pt>
    <dgm:pt modelId="{74177030-0EF1-47DD-A987-4B115D725CA6}" type="sibTrans" cxnId="{B82D7D2C-233A-429B-AD89-74BA06EC6A9B}">
      <dgm:prSet/>
      <dgm:spPr/>
      <dgm:t>
        <a:bodyPr/>
        <a:lstStyle/>
        <a:p>
          <a:endParaRPr lang="es-AR"/>
        </a:p>
      </dgm:t>
    </dgm:pt>
    <dgm:pt modelId="{BD1F2D18-D30B-4ABD-ABBA-F5612B12448B}">
      <dgm:prSet/>
      <dgm:spPr/>
      <dgm:t>
        <a:bodyPr/>
        <a:lstStyle/>
        <a:p>
          <a:r>
            <a:rPr lang="es-ES_tradnl" dirty="0" smtClean="0"/>
            <a:t>Mismo que el resto de los soportes corporativos</a:t>
          </a:r>
          <a:endParaRPr lang="es-AR" dirty="0"/>
        </a:p>
      </dgm:t>
    </dgm:pt>
    <dgm:pt modelId="{6B30244B-8BA2-4883-B37F-2A995251FA88}" type="parTrans" cxnId="{8E91EA4B-D24E-4480-8472-0D4FD44EEA43}">
      <dgm:prSet/>
      <dgm:spPr/>
      <dgm:t>
        <a:bodyPr/>
        <a:lstStyle/>
        <a:p>
          <a:endParaRPr lang="es-AR"/>
        </a:p>
      </dgm:t>
    </dgm:pt>
    <dgm:pt modelId="{15E04449-DDFC-4CF5-87B3-2D268DF1E4ED}" type="sibTrans" cxnId="{8E91EA4B-D24E-4480-8472-0D4FD44EEA43}">
      <dgm:prSet/>
      <dgm:spPr/>
      <dgm:t>
        <a:bodyPr/>
        <a:lstStyle/>
        <a:p>
          <a:endParaRPr lang="es-AR"/>
        </a:p>
      </dgm:t>
    </dgm:pt>
    <dgm:pt modelId="{1340D795-FFEE-4ECD-95E9-E4C6B20F14EC}" type="pres">
      <dgm:prSet presAssocID="{0E7F40E8-1009-4F99-AD9D-97B10617CDD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36FB601-599C-4869-A3D9-44EFB85A8B0D}" type="pres">
      <dgm:prSet presAssocID="{4A10CA51-FBC9-4221-84BE-9F03B299488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EFB290-6AFE-46AB-889C-4E35D1768174}" type="pres">
      <dgm:prSet presAssocID="{9C548626-7C83-427D-9682-16E893993968}" presName="sibTrans" presStyleLbl="sibTrans2D1" presStyleIdx="0" presStyleCnt="5"/>
      <dgm:spPr/>
      <dgm:t>
        <a:bodyPr/>
        <a:lstStyle/>
        <a:p>
          <a:endParaRPr lang="es-ES"/>
        </a:p>
      </dgm:t>
    </dgm:pt>
    <dgm:pt modelId="{247E286E-04D7-43A0-8A9B-C28D34079C2E}" type="pres">
      <dgm:prSet presAssocID="{9C548626-7C83-427D-9682-16E893993968}" presName="connectorText" presStyleLbl="sibTrans2D1" presStyleIdx="0" presStyleCnt="5"/>
      <dgm:spPr/>
      <dgm:t>
        <a:bodyPr/>
        <a:lstStyle/>
        <a:p>
          <a:endParaRPr lang="es-ES"/>
        </a:p>
      </dgm:t>
    </dgm:pt>
    <dgm:pt modelId="{F261B321-AA45-4695-8B2E-433E852756BB}" type="pres">
      <dgm:prSet presAssocID="{9CA2127B-B5BF-413D-A2AC-A8DBC1F8DA9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071628-538E-48B5-BE92-232EE22D9D2F}" type="pres">
      <dgm:prSet presAssocID="{72ED7F72-1D47-4495-8879-00490D8BF33D}" presName="sibTrans" presStyleLbl="sibTrans2D1" presStyleIdx="1" presStyleCnt="5"/>
      <dgm:spPr/>
      <dgm:t>
        <a:bodyPr/>
        <a:lstStyle/>
        <a:p>
          <a:endParaRPr lang="es-ES"/>
        </a:p>
      </dgm:t>
    </dgm:pt>
    <dgm:pt modelId="{BB7E2894-56AC-454F-BF3D-37A2E77FD662}" type="pres">
      <dgm:prSet presAssocID="{72ED7F72-1D47-4495-8879-00490D8BF33D}" presName="connectorText" presStyleLbl="sibTrans2D1" presStyleIdx="1" presStyleCnt="5"/>
      <dgm:spPr/>
      <dgm:t>
        <a:bodyPr/>
        <a:lstStyle/>
        <a:p>
          <a:endParaRPr lang="es-ES"/>
        </a:p>
      </dgm:t>
    </dgm:pt>
    <dgm:pt modelId="{C921FDAE-3F2D-4DCC-B785-B76192DACC45}" type="pres">
      <dgm:prSet presAssocID="{6C3BD9D6-DF90-4E83-9754-9DD030EBA3D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6B79E1-FB50-447A-9643-693FFC7F0593}" type="pres">
      <dgm:prSet presAssocID="{016A6955-0D4B-4D91-B94A-B2C9D6F06839}" presName="sibTrans" presStyleLbl="sibTrans2D1" presStyleIdx="2" presStyleCnt="5"/>
      <dgm:spPr/>
      <dgm:t>
        <a:bodyPr/>
        <a:lstStyle/>
        <a:p>
          <a:endParaRPr lang="es-ES"/>
        </a:p>
      </dgm:t>
    </dgm:pt>
    <dgm:pt modelId="{0C2ED157-FBFF-4815-8A12-5312FD4A5176}" type="pres">
      <dgm:prSet presAssocID="{016A6955-0D4B-4D91-B94A-B2C9D6F06839}" presName="connectorText" presStyleLbl="sibTrans2D1" presStyleIdx="2" presStyleCnt="5"/>
      <dgm:spPr/>
      <dgm:t>
        <a:bodyPr/>
        <a:lstStyle/>
        <a:p>
          <a:endParaRPr lang="es-ES"/>
        </a:p>
      </dgm:t>
    </dgm:pt>
    <dgm:pt modelId="{31E5DA07-4A37-4761-9C80-67569DF20238}" type="pres">
      <dgm:prSet presAssocID="{FBB5E9DA-8B09-4CB9-8C5E-5DE8AB3E82A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33CE91-42C0-40F4-B854-AA653FA73C8F}" type="pres">
      <dgm:prSet presAssocID="{CF727A1E-9C11-49EE-9391-6552EDFF3EF7}" presName="sibTrans" presStyleLbl="sibTrans2D1" presStyleIdx="3" presStyleCnt="5"/>
      <dgm:spPr/>
      <dgm:t>
        <a:bodyPr/>
        <a:lstStyle/>
        <a:p>
          <a:endParaRPr lang="es-ES"/>
        </a:p>
      </dgm:t>
    </dgm:pt>
    <dgm:pt modelId="{66D72830-B8FD-484F-8ED2-FB00F4206568}" type="pres">
      <dgm:prSet presAssocID="{CF727A1E-9C11-49EE-9391-6552EDFF3EF7}" presName="connectorText" presStyleLbl="sibTrans2D1" presStyleIdx="3" presStyleCnt="5"/>
      <dgm:spPr/>
      <dgm:t>
        <a:bodyPr/>
        <a:lstStyle/>
        <a:p>
          <a:endParaRPr lang="es-ES"/>
        </a:p>
      </dgm:t>
    </dgm:pt>
    <dgm:pt modelId="{17DA101E-A306-4253-9013-927DFB43BEBE}" type="pres">
      <dgm:prSet presAssocID="{E9690AA6-CB69-49BB-9E73-D1C838842F1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3EB6EC7-23ED-4231-B64A-C837D3AE50CF}" type="pres">
      <dgm:prSet presAssocID="{0207FD52-B4C1-487F-AB6D-591DD147AC32}" presName="sibTrans" presStyleLbl="sibTrans2D1" presStyleIdx="4" presStyleCnt="5"/>
      <dgm:spPr/>
      <dgm:t>
        <a:bodyPr/>
        <a:lstStyle/>
        <a:p>
          <a:endParaRPr lang="es-ES"/>
        </a:p>
      </dgm:t>
    </dgm:pt>
    <dgm:pt modelId="{47A0A857-ECA2-48FD-ACCD-E3D8878A9D97}" type="pres">
      <dgm:prSet presAssocID="{0207FD52-B4C1-487F-AB6D-591DD147AC32}" presName="connectorText" presStyleLbl="sibTrans2D1" presStyleIdx="4" presStyleCnt="5"/>
      <dgm:spPr/>
      <dgm:t>
        <a:bodyPr/>
        <a:lstStyle/>
        <a:p>
          <a:endParaRPr lang="es-ES"/>
        </a:p>
      </dgm:t>
    </dgm:pt>
    <dgm:pt modelId="{0E08BE0A-6842-427D-BFFE-2EA59275E909}" type="pres">
      <dgm:prSet presAssocID="{5715E495-F7F4-45C4-9CEC-D5054D39EB0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6A7EFAA-CE03-43A3-9783-23E607304A66}" srcId="{4A10CA51-FBC9-4221-84BE-9F03B299488F}" destId="{65B46C91-6F7D-4930-8108-2F4893C94864}" srcOrd="0" destOrd="0" parTransId="{E5F0DC08-A849-4103-A243-4FAB6A12B393}" sibTransId="{E2A60C05-0CE0-4A4A-891C-E87DEE9138D7}"/>
    <dgm:cxn modelId="{B63F4BE8-0A0B-49AB-806E-0EB69445E36D}" type="presOf" srcId="{65B46C91-6F7D-4930-8108-2F4893C94864}" destId="{F36FB601-599C-4869-A3D9-44EFB85A8B0D}" srcOrd="0" destOrd="1" presId="urn:microsoft.com/office/officeart/2005/8/layout/process5"/>
    <dgm:cxn modelId="{DCDAE639-BE15-4E14-AE59-2D7EF2D0FAA8}" type="presOf" srcId="{72ED7F72-1D47-4495-8879-00490D8BF33D}" destId="{BB7E2894-56AC-454F-BF3D-37A2E77FD662}" srcOrd="1" destOrd="0" presId="urn:microsoft.com/office/officeart/2005/8/layout/process5"/>
    <dgm:cxn modelId="{6E65BDAE-294E-4315-96D0-822AC99EB54D}" type="presOf" srcId="{0207FD52-B4C1-487F-AB6D-591DD147AC32}" destId="{47A0A857-ECA2-48FD-ACCD-E3D8878A9D97}" srcOrd="1" destOrd="0" presId="urn:microsoft.com/office/officeart/2005/8/layout/process5"/>
    <dgm:cxn modelId="{F0E57AAC-F4C7-4B36-A382-DB0A530F3FD7}" type="presOf" srcId="{016A6955-0D4B-4D91-B94A-B2C9D6F06839}" destId="{0C2ED157-FBFF-4815-8A12-5312FD4A5176}" srcOrd="1" destOrd="0" presId="urn:microsoft.com/office/officeart/2005/8/layout/process5"/>
    <dgm:cxn modelId="{348C8128-4AB4-4D53-804A-8E754CB25BF1}" type="presOf" srcId="{4A10CA51-FBC9-4221-84BE-9F03B299488F}" destId="{F36FB601-599C-4869-A3D9-44EFB85A8B0D}" srcOrd="0" destOrd="0" presId="urn:microsoft.com/office/officeart/2005/8/layout/process5"/>
    <dgm:cxn modelId="{D40FF4F8-ED2A-4F54-A780-BE87AEB597B6}" srcId="{0E7F40E8-1009-4F99-AD9D-97B10617CDDB}" destId="{E9690AA6-CB69-49BB-9E73-D1C838842F17}" srcOrd="4" destOrd="0" parTransId="{F67AF36E-A4CB-432B-8442-B16C9FC865B0}" sibTransId="{0207FD52-B4C1-487F-AB6D-591DD147AC32}"/>
    <dgm:cxn modelId="{61E2CAD9-9D5D-4BD3-A84C-2BD0250FC826}" srcId="{0E7F40E8-1009-4F99-AD9D-97B10617CDDB}" destId="{6C3BD9D6-DF90-4E83-9754-9DD030EBA3D2}" srcOrd="2" destOrd="0" parTransId="{16F7B890-B76D-44BB-8CCC-1868A8693B53}" sibTransId="{016A6955-0D4B-4D91-B94A-B2C9D6F06839}"/>
    <dgm:cxn modelId="{8C3EA8F6-63EC-4DA1-A1A9-CF870AF6E7C4}" srcId="{FBB5E9DA-8B09-4CB9-8C5E-5DE8AB3E82AF}" destId="{9FA8BAD8-0C6C-46B0-95FA-76B7BEEB7559}" srcOrd="0" destOrd="0" parTransId="{3EA55EBC-4952-4BDF-B9B7-10D0A7FBC045}" sibTransId="{D1791058-0801-4C51-91E4-1305B4291817}"/>
    <dgm:cxn modelId="{D0B0517F-08DA-4BB2-A33D-D017912C9B36}" type="presOf" srcId="{9CA2127B-B5BF-413D-A2AC-A8DBC1F8DA91}" destId="{F261B321-AA45-4695-8B2E-433E852756BB}" srcOrd="0" destOrd="0" presId="urn:microsoft.com/office/officeart/2005/8/layout/process5"/>
    <dgm:cxn modelId="{7C1C8BFD-7165-41E4-A687-761F1AB46418}" type="presOf" srcId="{0207FD52-B4C1-487F-AB6D-591DD147AC32}" destId="{B3EB6EC7-23ED-4231-B64A-C837D3AE50CF}" srcOrd="0" destOrd="0" presId="urn:microsoft.com/office/officeart/2005/8/layout/process5"/>
    <dgm:cxn modelId="{7989873C-2610-4DCE-9F0D-C22F7B489EF6}" type="presOf" srcId="{016A6955-0D4B-4D91-B94A-B2C9D6F06839}" destId="{B16B79E1-FB50-447A-9643-693FFC7F0593}" srcOrd="0" destOrd="0" presId="urn:microsoft.com/office/officeart/2005/8/layout/process5"/>
    <dgm:cxn modelId="{593CCABE-E746-4F52-B7BC-CCD9CF6799DD}" type="presOf" srcId="{9FA8BAD8-0C6C-46B0-95FA-76B7BEEB7559}" destId="{31E5DA07-4A37-4761-9C80-67569DF20238}" srcOrd="0" destOrd="1" presId="urn:microsoft.com/office/officeart/2005/8/layout/process5"/>
    <dgm:cxn modelId="{BBC6A0ED-CF67-4086-A91F-B24481BF3EF2}" type="presOf" srcId="{CF727A1E-9C11-49EE-9391-6552EDFF3EF7}" destId="{AF33CE91-42C0-40F4-B854-AA653FA73C8F}" srcOrd="0" destOrd="0" presId="urn:microsoft.com/office/officeart/2005/8/layout/process5"/>
    <dgm:cxn modelId="{0040CA61-494F-4CEE-A5EF-B0C149DCAD00}" type="presOf" srcId="{9C548626-7C83-427D-9682-16E893993968}" destId="{43EFB290-6AFE-46AB-889C-4E35D1768174}" srcOrd="0" destOrd="0" presId="urn:microsoft.com/office/officeart/2005/8/layout/process5"/>
    <dgm:cxn modelId="{2E8B844A-EE14-4F46-957D-8BA67D408F8C}" srcId="{0E7F40E8-1009-4F99-AD9D-97B10617CDDB}" destId="{9CA2127B-B5BF-413D-A2AC-A8DBC1F8DA91}" srcOrd="1" destOrd="0" parTransId="{D61FC391-389B-4AE3-8618-AB1005803171}" sibTransId="{72ED7F72-1D47-4495-8879-00490D8BF33D}"/>
    <dgm:cxn modelId="{D340239B-7856-4AC6-9713-1FA2BE5B4F7D}" srcId="{6C3BD9D6-DF90-4E83-9754-9DD030EBA3D2}" destId="{CCE92054-F717-4445-A2A5-2D43173B1EEB}" srcOrd="0" destOrd="0" parTransId="{744733AC-A9FC-40F5-BFCF-7532AD4F8A2E}" sibTransId="{305FDD1F-E521-42FC-A2A8-C53CDA9834AC}"/>
    <dgm:cxn modelId="{3456D061-9A33-4737-85CB-92A864BDB00A}" srcId="{0E7F40E8-1009-4F99-AD9D-97B10617CDDB}" destId="{4A10CA51-FBC9-4221-84BE-9F03B299488F}" srcOrd="0" destOrd="0" parTransId="{36C7CA63-3A9E-49D1-8566-7DCB5A60BD93}" sibTransId="{9C548626-7C83-427D-9682-16E893993968}"/>
    <dgm:cxn modelId="{526AC769-5437-47AC-B404-9915C38EFB5D}" type="presOf" srcId="{BD1F2D18-D30B-4ABD-ABBA-F5612B12448B}" destId="{0E08BE0A-6842-427D-BFFE-2EA59275E909}" srcOrd="0" destOrd="1" presId="urn:microsoft.com/office/officeart/2005/8/layout/process5"/>
    <dgm:cxn modelId="{37751ACC-D645-4C1D-B9CE-C84DC5F16E62}" type="presOf" srcId="{8ACE493B-4479-4C6A-9935-B244CA4E06A8}" destId="{F261B321-AA45-4695-8B2E-433E852756BB}" srcOrd="0" destOrd="1" presId="urn:microsoft.com/office/officeart/2005/8/layout/process5"/>
    <dgm:cxn modelId="{B2748FB8-2EA1-42C6-8984-147F5F6A172A}" type="presOf" srcId="{0E7F40E8-1009-4F99-AD9D-97B10617CDDB}" destId="{1340D795-FFEE-4ECD-95E9-E4C6B20F14EC}" srcOrd="0" destOrd="0" presId="urn:microsoft.com/office/officeart/2005/8/layout/process5"/>
    <dgm:cxn modelId="{B82D7D2C-233A-429B-AD89-74BA06EC6A9B}" srcId="{0E7F40E8-1009-4F99-AD9D-97B10617CDDB}" destId="{5715E495-F7F4-45C4-9CEC-D5054D39EB0A}" srcOrd="5" destOrd="0" parTransId="{3B7BCB27-0441-44D3-A634-BBACC559919A}" sibTransId="{74177030-0EF1-47DD-A987-4B115D725CA6}"/>
    <dgm:cxn modelId="{4DB6EB75-22B4-4EFE-9490-7483C0B592AA}" type="presOf" srcId="{FBB5E9DA-8B09-4CB9-8C5E-5DE8AB3E82AF}" destId="{31E5DA07-4A37-4761-9C80-67569DF20238}" srcOrd="0" destOrd="0" presId="urn:microsoft.com/office/officeart/2005/8/layout/process5"/>
    <dgm:cxn modelId="{885461E7-4B94-4B0C-A962-DBC1CF839D36}" type="presOf" srcId="{72ED7F72-1D47-4495-8879-00490D8BF33D}" destId="{4C071628-538E-48B5-BE92-232EE22D9D2F}" srcOrd="0" destOrd="0" presId="urn:microsoft.com/office/officeart/2005/8/layout/process5"/>
    <dgm:cxn modelId="{337012A7-0A2A-45E7-A53F-A2F36F7DFD65}" type="presOf" srcId="{CCE92054-F717-4445-A2A5-2D43173B1EEB}" destId="{C921FDAE-3F2D-4DCC-B785-B76192DACC45}" srcOrd="0" destOrd="1" presId="urn:microsoft.com/office/officeart/2005/8/layout/process5"/>
    <dgm:cxn modelId="{2F937FE4-1301-4B82-9182-49547EA7CEE7}" srcId="{0E7F40E8-1009-4F99-AD9D-97B10617CDDB}" destId="{FBB5E9DA-8B09-4CB9-8C5E-5DE8AB3E82AF}" srcOrd="3" destOrd="0" parTransId="{95A96ECC-E624-442E-9020-61CD2B8FC850}" sibTransId="{CF727A1E-9C11-49EE-9391-6552EDFF3EF7}"/>
    <dgm:cxn modelId="{859DE9A9-3657-43B5-BD76-3F969A5E0771}" type="presOf" srcId="{9C548626-7C83-427D-9682-16E893993968}" destId="{247E286E-04D7-43A0-8A9B-C28D34079C2E}" srcOrd="1" destOrd="0" presId="urn:microsoft.com/office/officeart/2005/8/layout/process5"/>
    <dgm:cxn modelId="{9A26305E-D85E-4D7A-8B48-3A300CB2A2B5}" type="presOf" srcId="{CF727A1E-9C11-49EE-9391-6552EDFF3EF7}" destId="{66D72830-B8FD-484F-8ED2-FB00F4206568}" srcOrd="1" destOrd="0" presId="urn:microsoft.com/office/officeart/2005/8/layout/process5"/>
    <dgm:cxn modelId="{1BBE8F09-3B29-4CBD-80ED-D6DDCAF65BA7}" type="presOf" srcId="{5715E495-F7F4-45C4-9CEC-D5054D39EB0A}" destId="{0E08BE0A-6842-427D-BFFE-2EA59275E909}" srcOrd="0" destOrd="0" presId="urn:microsoft.com/office/officeart/2005/8/layout/process5"/>
    <dgm:cxn modelId="{386F72F0-3D11-42BE-9019-8C151E322F9C}" type="presOf" srcId="{6C3BD9D6-DF90-4E83-9754-9DD030EBA3D2}" destId="{C921FDAE-3F2D-4DCC-B785-B76192DACC45}" srcOrd="0" destOrd="0" presId="urn:microsoft.com/office/officeart/2005/8/layout/process5"/>
    <dgm:cxn modelId="{21E5E261-EA5E-4856-87A9-7EDB4477C68C}" srcId="{9CA2127B-B5BF-413D-A2AC-A8DBC1F8DA91}" destId="{8ACE493B-4479-4C6A-9935-B244CA4E06A8}" srcOrd="0" destOrd="0" parTransId="{8315174F-50FB-40FF-8E57-A47E504A0F66}" sibTransId="{25BD747C-D7B9-49FF-9B63-A37F4BB185D7}"/>
    <dgm:cxn modelId="{8E91EA4B-D24E-4480-8472-0D4FD44EEA43}" srcId="{5715E495-F7F4-45C4-9CEC-D5054D39EB0A}" destId="{BD1F2D18-D30B-4ABD-ABBA-F5612B12448B}" srcOrd="0" destOrd="0" parTransId="{6B30244B-8BA2-4883-B37F-2A995251FA88}" sibTransId="{15E04449-DDFC-4CF5-87B3-2D268DF1E4ED}"/>
    <dgm:cxn modelId="{BE972EF7-F3AD-4361-8A93-77164A14FA93}" type="presOf" srcId="{E9690AA6-CB69-49BB-9E73-D1C838842F17}" destId="{17DA101E-A306-4253-9013-927DFB43BEBE}" srcOrd="0" destOrd="0" presId="urn:microsoft.com/office/officeart/2005/8/layout/process5"/>
    <dgm:cxn modelId="{3567A444-C594-4AEE-A1BD-AB07E4EE536A}" type="presOf" srcId="{14B47399-8C0A-4D02-8A94-ED7C5EAC7CB1}" destId="{17DA101E-A306-4253-9013-927DFB43BEBE}" srcOrd="0" destOrd="1" presId="urn:microsoft.com/office/officeart/2005/8/layout/process5"/>
    <dgm:cxn modelId="{CD238FAB-997D-42D4-ACF0-333F9D9B2E34}" srcId="{E9690AA6-CB69-49BB-9E73-D1C838842F17}" destId="{14B47399-8C0A-4D02-8A94-ED7C5EAC7CB1}" srcOrd="0" destOrd="0" parTransId="{CBBBD6D4-1839-4EB9-B1B1-6F00E39CA7E6}" sibTransId="{3B280824-C2C4-4AFC-8719-79CA7BB00AC2}"/>
    <dgm:cxn modelId="{F04EDC74-F323-4B1D-A1F2-3AA3C8C67CDA}" type="presParOf" srcId="{1340D795-FFEE-4ECD-95E9-E4C6B20F14EC}" destId="{F36FB601-599C-4869-A3D9-44EFB85A8B0D}" srcOrd="0" destOrd="0" presId="urn:microsoft.com/office/officeart/2005/8/layout/process5"/>
    <dgm:cxn modelId="{8BB4B8BC-6426-451B-B808-2EADCF8005AD}" type="presParOf" srcId="{1340D795-FFEE-4ECD-95E9-E4C6B20F14EC}" destId="{43EFB290-6AFE-46AB-889C-4E35D1768174}" srcOrd="1" destOrd="0" presId="urn:microsoft.com/office/officeart/2005/8/layout/process5"/>
    <dgm:cxn modelId="{05D4546A-20E2-42E9-8581-3D6D83F424F1}" type="presParOf" srcId="{43EFB290-6AFE-46AB-889C-4E35D1768174}" destId="{247E286E-04D7-43A0-8A9B-C28D34079C2E}" srcOrd="0" destOrd="0" presId="urn:microsoft.com/office/officeart/2005/8/layout/process5"/>
    <dgm:cxn modelId="{7A61F578-FF87-4E61-BAA1-E9F0AD71D3E4}" type="presParOf" srcId="{1340D795-FFEE-4ECD-95E9-E4C6B20F14EC}" destId="{F261B321-AA45-4695-8B2E-433E852756BB}" srcOrd="2" destOrd="0" presId="urn:microsoft.com/office/officeart/2005/8/layout/process5"/>
    <dgm:cxn modelId="{565FF900-D51D-4AC6-9DF8-0B899573C440}" type="presParOf" srcId="{1340D795-FFEE-4ECD-95E9-E4C6B20F14EC}" destId="{4C071628-538E-48B5-BE92-232EE22D9D2F}" srcOrd="3" destOrd="0" presId="urn:microsoft.com/office/officeart/2005/8/layout/process5"/>
    <dgm:cxn modelId="{AFBA4B66-D967-4B6A-88D3-37ED5C7B49B2}" type="presParOf" srcId="{4C071628-538E-48B5-BE92-232EE22D9D2F}" destId="{BB7E2894-56AC-454F-BF3D-37A2E77FD662}" srcOrd="0" destOrd="0" presId="urn:microsoft.com/office/officeart/2005/8/layout/process5"/>
    <dgm:cxn modelId="{E35E0871-C861-491C-A43B-F48A93C9FA08}" type="presParOf" srcId="{1340D795-FFEE-4ECD-95E9-E4C6B20F14EC}" destId="{C921FDAE-3F2D-4DCC-B785-B76192DACC45}" srcOrd="4" destOrd="0" presId="urn:microsoft.com/office/officeart/2005/8/layout/process5"/>
    <dgm:cxn modelId="{C4276C75-19B0-4551-A3DF-067BEE5D4AB8}" type="presParOf" srcId="{1340D795-FFEE-4ECD-95E9-E4C6B20F14EC}" destId="{B16B79E1-FB50-447A-9643-693FFC7F0593}" srcOrd="5" destOrd="0" presId="urn:microsoft.com/office/officeart/2005/8/layout/process5"/>
    <dgm:cxn modelId="{F8F35402-04F3-4B9C-A7F7-D2A5B107E172}" type="presParOf" srcId="{B16B79E1-FB50-447A-9643-693FFC7F0593}" destId="{0C2ED157-FBFF-4815-8A12-5312FD4A5176}" srcOrd="0" destOrd="0" presId="urn:microsoft.com/office/officeart/2005/8/layout/process5"/>
    <dgm:cxn modelId="{C52B3B83-107E-40D4-B666-E38D36115328}" type="presParOf" srcId="{1340D795-FFEE-4ECD-95E9-E4C6B20F14EC}" destId="{31E5DA07-4A37-4761-9C80-67569DF20238}" srcOrd="6" destOrd="0" presId="urn:microsoft.com/office/officeart/2005/8/layout/process5"/>
    <dgm:cxn modelId="{69FFC160-891A-4C07-B421-1E873484EC99}" type="presParOf" srcId="{1340D795-FFEE-4ECD-95E9-E4C6B20F14EC}" destId="{AF33CE91-42C0-40F4-B854-AA653FA73C8F}" srcOrd="7" destOrd="0" presId="urn:microsoft.com/office/officeart/2005/8/layout/process5"/>
    <dgm:cxn modelId="{6267C0CE-6AC1-4E4A-B243-DA6D9C44691D}" type="presParOf" srcId="{AF33CE91-42C0-40F4-B854-AA653FA73C8F}" destId="{66D72830-B8FD-484F-8ED2-FB00F4206568}" srcOrd="0" destOrd="0" presId="urn:microsoft.com/office/officeart/2005/8/layout/process5"/>
    <dgm:cxn modelId="{C0D906E4-699F-4164-8847-98071E387A68}" type="presParOf" srcId="{1340D795-FFEE-4ECD-95E9-E4C6B20F14EC}" destId="{17DA101E-A306-4253-9013-927DFB43BEBE}" srcOrd="8" destOrd="0" presId="urn:microsoft.com/office/officeart/2005/8/layout/process5"/>
    <dgm:cxn modelId="{71AC73A5-12BA-4708-A5C4-9FF79A39A538}" type="presParOf" srcId="{1340D795-FFEE-4ECD-95E9-E4C6B20F14EC}" destId="{B3EB6EC7-23ED-4231-B64A-C837D3AE50CF}" srcOrd="9" destOrd="0" presId="urn:microsoft.com/office/officeart/2005/8/layout/process5"/>
    <dgm:cxn modelId="{D25C615B-6AAE-46B0-BB90-D93F7C37D32A}" type="presParOf" srcId="{B3EB6EC7-23ED-4231-B64A-C837D3AE50CF}" destId="{47A0A857-ECA2-48FD-ACCD-E3D8878A9D97}" srcOrd="0" destOrd="0" presId="urn:microsoft.com/office/officeart/2005/8/layout/process5"/>
    <dgm:cxn modelId="{34486963-226F-4820-96B7-4AD38C8B8878}" type="presParOf" srcId="{1340D795-FFEE-4ECD-95E9-E4C6B20F14EC}" destId="{0E08BE0A-6842-427D-BFFE-2EA59275E909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BCD641-6FBB-42D7-BCA6-60C5A045283F}" type="doc">
      <dgm:prSet loTypeId="urn:microsoft.com/office/officeart/2005/8/layout/vList5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A6541C7E-6630-42B2-A227-5E931EA1AA1C}">
      <dgm:prSet phldrT="[Texto]"/>
      <dgm:spPr/>
      <dgm:t>
        <a:bodyPr/>
        <a:lstStyle/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Avisos financieros obligatorios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05E6D8-B771-4079-9E11-EDF641DF4EE3}" type="parTrans" cxnId="{FFCF3FFD-8C1D-4193-96F5-30ADF782CF9E}">
      <dgm:prSet/>
      <dgm:spPr/>
      <dgm:t>
        <a:bodyPr/>
        <a:lstStyle/>
        <a:p>
          <a:endParaRPr lang="es-AR"/>
        </a:p>
      </dgm:t>
    </dgm:pt>
    <dgm:pt modelId="{9A4AF537-C7EC-432F-8513-FDDB8072CCEE}" type="sibTrans" cxnId="{FFCF3FFD-8C1D-4193-96F5-30ADF782CF9E}">
      <dgm:prSet/>
      <dgm:spPr/>
      <dgm:t>
        <a:bodyPr/>
        <a:lstStyle/>
        <a:p>
          <a:endParaRPr lang="es-AR"/>
        </a:p>
      </dgm:t>
    </dgm:pt>
    <dgm:pt modelId="{60042D70-0842-4CF5-9F6F-5F60A3ABAF1D}">
      <dgm:prSet phldrT="[Texto]"/>
      <dgm:spPr/>
      <dgm:t>
        <a:bodyPr/>
        <a:lstStyle/>
        <a:p>
          <a:r>
            <a:rPr lang="es-ES_tradnl" dirty="0" smtClean="0"/>
            <a:t>Informar periódicamente resultados</a:t>
          </a:r>
          <a:endParaRPr lang="es-AR" dirty="0"/>
        </a:p>
      </dgm:t>
    </dgm:pt>
    <dgm:pt modelId="{0389C9E1-9983-4DCB-A6AC-1BB60A66A70D}" type="parTrans" cxnId="{CF79A919-FC95-4C92-BF12-3329AF564E80}">
      <dgm:prSet/>
      <dgm:spPr/>
      <dgm:t>
        <a:bodyPr/>
        <a:lstStyle/>
        <a:p>
          <a:endParaRPr lang="es-AR"/>
        </a:p>
      </dgm:t>
    </dgm:pt>
    <dgm:pt modelId="{38DA3535-1DA1-49C9-A1F4-9AF2A6CA9883}" type="sibTrans" cxnId="{CF79A919-FC95-4C92-BF12-3329AF564E80}">
      <dgm:prSet/>
      <dgm:spPr/>
      <dgm:t>
        <a:bodyPr/>
        <a:lstStyle/>
        <a:p>
          <a:endParaRPr lang="es-AR"/>
        </a:p>
      </dgm:t>
    </dgm:pt>
    <dgm:pt modelId="{C61153BA-22E1-4189-87BE-D02360A6F903}">
      <dgm:prSet phldrT="[Texto]"/>
      <dgm:spPr/>
      <dgm:t>
        <a:bodyPr/>
        <a:lstStyle/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Relaciones con la prensa financiera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0E7C34-4999-4704-A51C-42D3632A3548}" type="parTrans" cxnId="{F00A9E9D-F8C4-4321-BFF9-85D79B37E6D9}">
      <dgm:prSet/>
      <dgm:spPr/>
      <dgm:t>
        <a:bodyPr/>
        <a:lstStyle/>
        <a:p>
          <a:endParaRPr lang="es-AR"/>
        </a:p>
      </dgm:t>
    </dgm:pt>
    <dgm:pt modelId="{796D9658-39DE-4F30-98B1-C7ADDD182B2C}" type="sibTrans" cxnId="{F00A9E9D-F8C4-4321-BFF9-85D79B37E6D9}">
      <dgm:prSet/>
      <dgm:spPr/>
      <dgm:t>
        <a:bodyPr/>
        <a:lstStyle/>
        <a:p>
          <a:endParaRPr lang="es-AR"/>
        </a:p>
      </dgm:t>
    </dgm:pt>
    <dgm:pt modelId="{DAF261AF-AA0F-461D-853E-252524F3D64D}">
      <dgm:prSet phldrT="[Texto]"/>
      <dgm:spPr/>
      <dgm:t>
        <a:bodyPr/>
        <a:lstStyle/>
        <a:p>
          <a:r>
            <a:rPr lang="es-ES_tradnl" dirty="0" smtClean="0"/>
            <a:t>Mayor visibilidad en el sector  (Imagen Positiva)</a:t>
          </a:r>
          <a:endParaRPr lang="es-AR" dirty="0"/>
        </a:p>
      </dgm:t>
    </dgm:pt>
    <dgm:pt modelId="{1EB15E52-F800-4A63-9770-FB2FCF1E2392}" type="parTrans" cxnId="{60C285D5-7786-4A67-A520-A12FA7FBE452}">
      <dgm:prSet/>
      <dgm:spPr/>
      <dgm:t>
        <a:bodyPr/>
        <a:lstStyle/>
        <a:p>
          <a:endParaRPr lang="es-AR"/>
        </a:p>
      </dgm:t>
    </dgm:pt>
    <dgm:pt modelId="{F2116384-BE9D-45B8-8789-E302619003FE}" type="sibTrans" cxnId="{60C285D5-7786-4A67-A520-A12FA7FBE452}">
      <dgm:prSet/>
      <dgm:spPr/>
      <dgm:t>
        <a:bodyPr/>
        <a:lstStyle/>
        <a:p>
          <a:endParaRPr lang="es-AR"/>
        </a:p>
      </dgm:t>
    </dgm:pt>
    <dgm:pt modelId="{035A86E0-BC37-4E5F-9F76-A222334639A7}">
      <dgm:prSet phldrT="[Texto]"/>
      <dgm:spPr/>
      <dgm:t>
        <a:bodyPr/>
        <a:lstStyle/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Edición de documentación financiera</a:t>
          </a:r>
          <a:endParaRPr lang="es-A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63E7EC-74D6-460B-9855-F3E09E13C01C}" type="parTrans" cxnId="{77205D2A-1A25-4836-99D6-526957247CA2}">
      <dgm:prSet/>
      <dgm:spPr/>
      <dgm:t>
        <a:bodyPr/>
        <a:lstStyle/>
        <a:p>
          <a:endParaRPr lang="es-AR"/>
        </a:p>
      </dgm:t>
    </dgm:pt>
    <dgm:pt modelId="{1F061F2C-A1A3-484F-8B0F-EE24A97AF301}" type="sibTrans" cxnId="{77205D2A-1A25-4836-99D6-526957247CA2}">
      <dgm:prSet/>
      <dgm:spPr/>
      <dgm:t>
        <a:bodyPr/>
        <a:lstStyle/>
        <a:p>
          <a:endParaRPr lang="es-AR"/>
        </a:p>
      </dgm:t>
    </dgm:pt>
    <dgm:pt modelId="{FBF0ED2A-921A-43E3-B328-A9130B759169}">
      <dgm:prSet phldrT="[Texto]"/>
      <dgm:spPr/>
      <dgm:t>
        <a:bodyPr/>
        <a:lstStyle/>
        <a:p>
          <a:r>
            <a:rPr lang="es-ES_tradnl" dirty="0" smtClean="0"/>
            <a:t>Identidad corporativa a través del Informe Anual</a:t>
          </a:r>
          <a:endParaRPr lang="es-AR" dirty="0"/>
        </a:p>
      </dgm:t>
    </dgm:pt>
    <dgm:pt modelId="{680116DD-4127-4991-BE10-22B1A3857352}" type="parTrans" cxnId="{63262EEA-7F06-40D3-AED9-829B85058501}">
      <dgm:prSet/>
      <dgm:spPr/>
      <dgm:t>
        <a:bodyPr/>
        <a:lstStyle/>
        <a:p>
          <a:endParaRPr lang="es-AR"/>
        </a:p>
      </dgm:t>
    </dgm:pt>
    <dgm:pt modelId="{22B900C8-C07F-48FB-B84C-94B9321975B5}" type="sibTrans" cxnId="{63262EEA-7F06-40D3-AED9-829B85058501}">
      <dgm:prSet/>
      <dgm:spPr/>
      <dgm:t>
        <a:bodyPr/>
        <a:lstStyle/>
        <a:p>
          <a:endParaRPr lang="es-AR"/>
        </a:p>
      </dgm:t>
    </dgm:pt>
    <dgm:pt modelId="{041E417E-3BF2-40AA-ACBD-97BA61771208}">
      <dgm:prSet phldrT="[Texto]"/>
      <dgm:spPr/>
      <dgm:t>
        <a:bodyPr/>
        <a:lstStyle/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Publicidad Financiera</a:t>
          </a:r>
        </a:p>
      </dgm:t>
    </dgm:pt>
    <dgm:pt modelId="{5753FBF3-722D-4A12-8762-0320079E2353}" type="parTrans" cxnId="{72C2A11F-C85E-4B5A-B336-CFD860991571}">
      <dgm:prSet/>
      <dgm:spPr/>
      <dgm:t>
        <a:bodyPr/>
        <a:lstStyle/>
        <a:p>
          <a:endParaRPr lang="es-AR"/>
        </a:p>
      </dgm:t>
    </dgm:pt>
    <dgm:pt modelId="{D5136781-77AA-4C41-921A-A36B3A3D60CD}" type="sibTrans" cxnId="{72C2A11F-C85E-4B5A-B336-CFD860991571}">
      <dgm:prSet/>
      <dgm:spPr/>
      <dgm:t>
        <a:bodyPr/>
        <a:lstStyle/>
        <a:p>
          <a:endParaRPr lang="es-AR"/>
        </a:p>
      </dgm:t>
    </dgm:pt>
    <dgm:pt modelId="{9F40D9B2-351D-4FA6-8DCA-FEC751D78D56}">
      <dgm:prSet phldrT="[Texto]"/>
      <dgm:spPr/>
      <dgm:t>
        <a:bodyPr/>
        <a:lstStyle/>
        <a:p>
          <a:r>
            <a:rPr lang="es-ES_tradnl" dirty="0" smtClean="0"/>
            <a:t>Comunicación espontanea dirigida al gran público con objetivo divulgativo</a:t>
          </a:r>
        </a:p>
      </dgm:t>
    </dgm:pt>
    <dgm:pt modelId="{21713204-CC93-47B1-AB94-18D66A0FE58C}" type="parTrans" cxnId="{D1F77A8C-E141-499C-BD5B-66D846188C43}">
      <dgm:prSet/>
      <dgm:spPr/>
      <dgm:t>
        <a:bodyPr/>
        <a:lstStyle/>
        <a:p>
          <a:endParaRPr lang="es-AR"/>
        </a:p>
      </dgm:t>
    </dgm:pt>
    <dgm:pt modelId="{A9DB6A94-F3AA-4C90-BF23-4CBAADBD5986}" type="sibTrans" cxnId="{D1F77A8C-E141-499C-BD5B-66D846188C43}">
      <dgm:prSet/>
      <dgm:spPr/>
      <dgm:t>
        <a:bodyPr/>
        <a:lstStyle/>
        <a:p>
          <a:endParaRPr lang="es-AR"/>
        </a:p>
      </dgm:t>
    </dgm:pt>
    <dgm:pt modelId="{D9C60303-8D41-4EC9-AB4C-B08C78080CAD}">
      <dgm:prSet phldrT="[Texto]"/>
      <dgm:spPr/>
      <dgm:t>
        <a:bodyPr/>
        <a:lstStyle/>
        <a:p>
          <a:r>
            <a: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Relaciones Públicas Financieras</a:t>
          </a:r>
        </a:p>
      </dgm:t>
    </dgm:pt>
    <dgm:pt modelId="{6AEF425A-7EE4-47B4-B1C7-9F94F003F806}" type="parTrans" cxnId="{DFF33D5E-735E-493E-995E-B8D054BADB1A}">
      <dgm:prSet/>
      <dgm:spPr/>
      <dgm:t>
        <a:bodyPr/>
        <a:lstStyle/>
        <a:p>
          <a:endParaRPr lang="es-AR"/>
        </a:p>
      </dgm:t>
    </dgm:pt>
    <dgm:pt modelId="{D2B11D40-F034-4569-9BA8-722A5A579DD0}" type="sibTrans" cxnId="{DFF33D5E-735E-493E-995E-B8D054BADB1A}">
      <dgm:prSet/>
      <dgm:spPr/>
      <dgm:t>
        <a:bodyPr/>
        <a:lstStyle/>
        <a:p>
          <a:endParaRPr lang="es-AR"/>
        </a:p>
      </dgm:t>
    </dgm:pt>
    <dgm:pt modelId="{ADF9F302-497D-4FBE-903A-44E9A0753ACB}">
      <dgm:prSet phldrT="[Texto]"/>
      <dgm:spPr/>
      <dgm:t>
        <a:bodyPr/>
        <a:lstStyle/>
        <a:p>
          <a:r>
            <a:rPr lang="es-ES_tradnl" dirty="0" smtClean="0"/>
            <a:t>Relaciones públicas dirigidas a Analistas de Valores y Accionistas</a:t>
          </a:r>
        </a:p>
      </dgm:t>
    </dgm:pt>
    <dgm:pt modelId="{F52531EC-10E3-4CBC-BF05-1ED6AF57901E}" type="parTrans" cxnId="{59852AD4-B1AA-4BA4-BDFA-4A032FD2400F}">
      <dgm:prSet/>
      <dgm:spPr/>
      <dgm:t>
        <a:bodyPr/>
        <a:lstStyle/>
        <a:p>
          <a:endParaRPr lang="es-AR"/>
        </a:p>
      </dgm:t>
    </dgm:pt>
    <dgm:pt modelId="{BDC6E46F-4AA1-493D-8468-B8732A3C92DA}" type="sibTrans" cxnId="{59852AD4-B1AA-4BA4-BDFA-4A032FD2400F}">
      <dgm:prSet/>
      <dgm:spPr/>
      <dgm:t>
        <a:bodyPr/>
        <a:lstStyle/>
        <a:p>
          <a:endParaRPr lang="es-AR"/>
        </a:p>
      </dgm:t>
    </dgm:pt>
    <dgm:pt modelId="{F5B361CC-CCF2-478F-BBFE-98ABBB21748C}" type="pres">
      <dgm:prSet presAssocID="{7CBCD641-6FBB-42D7-BCA6-60C5A04528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CB07625-BD0D-4BEB-BF1A-6DC2275F2A3E}" type="pres">
      <dgm:prSet presAssocID="{A6541C7E-6630-42B2-A227-5E931EA1AA1C}" presName="linNode" presStyleCnt="0"/>
      <dgm:spPr/>
    </dgm:pt>
    <dgm:pt modelId="{3BB3523E-A30B-40C3-BEE0-70EB31553DCA}" type="pres">
      <dgm:prSet presAssocID="{A6541C7E-6630-42B2-A227-5E931EA1AA1C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3EDA9B6-6C75-4DE5-BAEC-83A65B2A18DC}" type="pres">
      <dgm:prSet presAssocID="{A6541C7E-6630-42B2-A227-5E931EA1AA1C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17C8AAB-0ACB-4119-BE5A-508F1D515767}" type="pres">
      <dgm:prSet presAssocID="{9A4AF537-C7EC-432F-8513-FDDB8072CCEE}" presName="sp" presStyleCnt="0"/>
      <dgm:spPr/>
    </dgm:pt>
    <dgm:pt modelId="{CAD2D7AC-6AB7-4FC6-B441-34060AD35C6E}" type="pres">
      <dgm:prSet presAssocID="{C61153BA-22E1-4189-87BE-D02360A6F903}" presName="linNode" presStyleCnt="0"/>
      <dgm:spPr/>
    </dgm:pt>
    <dgm:pt modelId="{13150FB0-6789-4427-9F63-9AB13D0D85E8}" type="pres">
      <dgm:prSet presAssocID="{C61153BA-22E1-4189-87BE-D02360A6F903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6D3AFE-2139-442F-BA34-61001EABD08B}" type="pres">
      <dgm:prSet presAssocID="{C61153BA-22E1-4189-87BE-D02360A6F903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3E898A8-4744-48AD-893A-B99F91E4F0B2}" type="pres">
      <dgm:prSet presAssocID="{796D9658-39DE-4F30-98B1-C7ADDD182B2C}" presName="sp" presStyleCnt="0"/>
      <dgm:spPr/>
    </dgm:pt>
    <dgm:pt modelId="{68325581-BA38-4FD5-93C9-6BED93418829}" type="pres">
      <dgm:prSet presAssocID="{035A86E0-BC37-4E5F-9F76-A222334639A7}" presName="linNode" presStyleCnt="0"/>
      <dgm:spPr/>
    </dgm:pt>
    <dgm:pt modelId="{F5500B55-4B85-494E-85AA-26463F34963F}" type="pres">
      <dgm:prSet presAssocID="{035A86E0-BC37-4E5F-9F76-A222334639A7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D8BD06-527E-43C7-AA9A-FD451CE39E88}" type="pres">
      <dgm:prSet presAssocID="{035A86E0-BC37-4E5F-9F76-A222334639A7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88D9BD-D411-432F-9544-1EBB7EEC2B56}" type="pres">
      <dgm:prSet presAssocID="{1F061F2C-A1A3-484F-8B0F-EE24A97AF301}" presName="sp" presStyleCnt="0"/>
      <dgm:spPr/>
    </dgm:pt>
    <dgm:pt modelId="{6EDEE26A-B8B8-487D-B488-BE544E247BE9}" type="pres">
      <dgm:prSet presAssocID="{041E417E-3BF2-40AA-ACBD-97BA61771208}" presName="linNode" presStyleCnt="0"/>
      <dgm:spPr/>
    </dgm:pt>
    <dgm:pt modelId="{25D9D6E3-885B-49D7-B92D-1B21A6B53CCF}" type="pres">
      <dgm:prSet presAssocID="{041E417E-3BF2-40AA-ACBD-97BA61771208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F6BD5EB-F35C-4893-9913-EE2C17EF10D7}" type="pres">
      <dgm:prSet presAssocID="{041E417E-3BF2-40AA-ACBD-97BA61771208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68D5DB4-5B6D-47AE-86BA-AD8F1C15A6CA}" type="pres">
      <dgm:prSet presAssocID="{D5136781-77AA-4C41-921A-A36B3A3D60CD}" presName="sp" presStyleCnt="0"/>
      <dgm:spPr/>
    </dgm:pt>
    <dgm:pt modelId="{7F8F64E9-A412-4705-A50E-9687B561813E}" type="pres">
      <dgm:prSet presAssocID="{D9C60303-8D41-4EC9-AB4C-B08C78080CAD}" presName="linNode" presStyleCnt="0"/>
      <dgm:spPr/>
    </dgm:pt>
    <dgm:pt modelId="{9B92D2AD-E937-4AD5-AFEA-4C6D0511DD5B}" type="pres">
      <dgm:prSet presAssocID="{D9C60303-8D41-4EC9-AB4C-B08C78080CAD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B33969A-9DB8-43E8-9391-9BE85918C80C}" type="pres">
      <dgm:prSet presAssocID="{D9C60303-8D41-4EC9-AB4C-B08C78080CAD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2C2A11F-C85E-4B5A-B336-CFD860991571}" srcId="{7CBCD641-6FBB-42D7-BCA6-60C5A045283F}" destId="{041E417E-3BF2-40AA-ACBD-97BA61771208}" srcOrd="3" destOrd="0" parTransId="{5753FBF3-722D-4A12-8762-0320079E2353}" sibTransId="{D5136781-77AA-4C41-921A-A36B3A3D60CD}"/>
    <dgm:cxn modelId="{0BAEBAC9-E4F1-4EDE-92AC-244897C15B91}" type="presOf" srcId="{C61153BA-22E1-4189-87BE-D02360A6F903}" destId="{13150FB0-6789-4427-9F63-9AB13D0D85E8}" srcOrd="0" destOrd="0" presId="urn:microsoft.com/office/officeart/2005/8/layout/vList5"/>
    <dgm:cxn modelId="{71377B4E-F480-4743-9CEB-3ECDFD9D87F8}" type="presOf" srcId="{9F40D9B2-351D-4FA6-8DCA-FEC751D78D56}" destId="{EF6BD5EB-F35C-4893-9913-EE2C17EF10D7}" srcOrd="0" destOrd="0" presId="urn:microsoft.com/office/officeart/2005/8/layout/vList5"/>
    <dgm:cxn modelId="{97286133-FD07-4E16-BE01-C8AFA4123221}" type="presOf" srcId="{FBF0ED2A-921A-43E3-B328-A9130B759169}" destId="{C3D8BD06-527E-43C7-AA9A-FD451CE39E88}" srcOrd="0" destOrd="0" presId="urn:microsoft.com/office/officeart/2005/8/layout/vList5"/>
    <dgm:cxn modelId="{A60ACD7A-EA4C-4B70-B695-5C2B170F23D7}" type="presOf" srcId="{7CBCD641-6FBB-42D7-BCA6-60C5A045283F}" destId="{F5B361CC-CCF2-478F-BBFE-98ABBB21748C}" srcOrd="0" destOrd="0" presId="urn:microsoft.com/office/officeart/2005/8/layout/vList5"/>
    <dgm:cxn modelId="{63262EEA-7F06-40D3-AED9-829B85058501}" srcId="{035A86E0-BC37-4E5F-9F76-A222334639A7}" destId="{FBF0ED2A-921A-43E3-B328-A9130B759169}" srcOrd="0" destOrd="0" parTransId="{680116DD-4127-4991-BE10-22B1A3857352}" sibTransId="{22B900C8-C07F-48FB-B84C-94B9321975B5}"/>
    <dgm:cxn modelId="{CF79A919-FC95-4C92-BF12-3329AF564E80}" srcId="{A6541C7E-6630-42B2-A227-5E931EA1AA1C}" destId="{60042D70-0842-4CF5-9F6F-5F60A3ABAF1D}" srcOrd="0" destOrd="0" parTransId="{0389C9E1-9983-4DCB-A6AC-1BB60A66A70D}" sibTransId="{38DA3535-1DA1-49C9-A1F4-9AF2A6CA9883}"/>
    <dgm:cxn modelId="{DFF33D5E-735E-493E-995E-B8D054BADB1A}" srcId="{7CBCD641-6FBB-42D7-BCA6-60C5A045283F}" destId="{D9C60303-8D41-4EC9-AB4C-B08C78080CAD}" srcOrd="4" destOrd="0" parTransId="{6AEF425A-7EE4-47B4-B1C7-9F94F003F806}" sibTransId="{D2B11D40-F034-4569-9BA8-722A5A579DD0}"/>
    <dgm:cxn modelId="{77205D2A-1A25-4836-99D6-526957247CA2}" srcId="{7CBCD641-6FBB-42D7-BCA6-60C5A045283F}" destId="{035A86E0-BC37-4E5F-9F76-A222334639A7}" srcOrd="2" destOrd="0" parTransId="{E063E7EC-74D6-460B-9855-F3E09E13C01C}" sibTransId="{1F061F2C-A1A3-484F-8B0F-EE24A97AF301}"/>
    <dgm:cxn modelId="{E6DCE7C5-8DBE-438E-B033-67DD0F214EE6}" type="presOf" srcId="{A6541C7E-6630-42B2-A227-5E931EA1AA1C}" destId="{3BB3523E-A30B-40C3-BEE0-70EB31553DCA}" srcOrd="0" destOrd="0" presId="urn:microsoft.com/office/officeart/2005/8/layout/vList5"/>
    <dgm:cxn modelId="{86FA8362-D5CB-4E78-A1F7-C4AB6352AA54}" type="presOf" srcId="{60042D70-0842-4CF5-9F6F-5F60A3ABAF1D}" destId="{13EDA9B6-6C75-4DE5-BAEC-83A65B2A18DC}" srcOrd="0" destOrd="0" presId="urn:microsoft.com/office/officeart/2005/8/layout/vList5"/>
    <dgm:cxn modelId="{F00A9E9D-F8C4-4321-BFF9-85D79B37E6D9}" srcId="{7CBCD641-6FBB-42D7-BCA6-60C5A045283F}" destId="{C61153BA-22E1-4189-87BE-D02360A6F903}" srcOrd="1" destOrd="0" parTransId="{DF0E7C34-4999-4704-A51C-42D3632A3548}" sibTransId="{796D9658-39DE-4F30-98B1-C7ADDD182B2C}"/>
    <dgm:cxn modelId="{5F549B9E-F7E2-468C-990B-43891AFD0635}" type="presOf" srcId="{041E417E-3BF2-40AA-ACBD-97BA61771208}" destId="{25D9D6E3-885B-49D7-B92D-1B21A6B53CCF}" srcOrd="0" destOrd="0" presId="urn:microsoft.com/office/officeart/2005/8/layout/vList5"/>
    <dgm:cxn modelId="{2255300D-6C5E-4A3D-BCE4-2C8F249D3EA5}" type="presOf" srcId="{DAF261AF-AA0F-461D-853E-252524F3D64D}" destId="{836D3AFE-2139-442F-BA34-61001EABD08B}" srcOrd="0" destOrd="0" presId="urn:microsoft.com/office/officeart/2005/8/layout/vList5"/>
    <dgm:cxn modelId="{D1F77A8C-E141-499C-BD5B-66D846188C43}" srcId="{041E417E-3BF2-40AA-ACBD-97BA61771208}" destId="{9F40D9B2-351D-4FA6-8DCA-FEC751D78D56}" srcOrd="0" destOrd="0" parTransId="{21713204-CC93-47B1-AB94-18D66A0FE58C}" sibTransId="{A9DB6A94-F3AA-4C90-BF23-4CBAADBD5986}"/>
    <dgm:cxn modelId="{9E71AC9B-BA8F-43C8-9956-793792139308}" type="presOf" srcId="{D9C60303-8D41-4EC9-AB4C-B08C78080CAD}" destId="{9B92D2AD-E937-4AD5-AFEA-4C6D0511DD5B}" srcOrd="0" destOrd="0" presId="urn:microsoft.com/office/officeart/2005/8/layout/vList5"/>
    <dgm:cxn modelId="{181C123E-DF10-434A-BFEE-7941B4A0C89D}" type="presOf" srcId="{ADF9F302-497D-4FBE-903A-44E9A0753ACB}" destId="{DB33969A-9DB8-43E8-9391-9BE85918C80C}" srcOrd="0" destOrd="0" presId="urn:microsoft.com/office/officeart/2005/8/layout/vList5"/>
    <dgm:cxn modelId="{FFCF3FFD-8C1D-4193-96F5-30ADF782CF9E}" srcId="{7CBCD641-6FBB-42D7-BCA6-60C5A045283F}" destId="{A6541C7E-6630-42B2-A227-5E931EA1AA1C}" srcOrd="0" destOrd="0" parTransId="{6105E6D8-B771-4079-9E11-EDF641DF4EE3}" sibTransId="{9A4AF537-C7EC-432F-8513-FDDB8072CCEE}"/>
    <dgm:cxn modelId="{59852AD4-B1AA-4BA4-BDFA-4A032FD2400F}" srcId="{D9C60303-8D41-4EC9-AB4C-B08C78080CAD}" destId="{ADF9F302-497D-4FBE-903A-44E9A0753ACB}" srcOrd="0" destOrd="0" parTransId="{F52531EC-10E3-4CBC-BF05-1ED6AF57901E}" sibTransId="{BDC6E46F-4AA1-493D-8468-B8732A3C92DA}"/>
    <dgm:cxn modelId="{AD5FABE1-D67D-4920-907F-71719354313B}" type="presOf" srcId="{035A86E0-BC37-4E5F-9F76-A222334639A7}" destId="{F5500B55-4B85-494E-85AA-26463F34963F}" srcOrd="0" destOrd="0" presId="urn:microsoft.com/office/officeart/2005/8/layout/vList5"/>
    <dgm:cxn modelId="{60C285D5-7786-4A67-A520-A12FA7FBE452}" srcId="{C61153BA-22E1-4189-87BE-D02360A6F903}" destId="{DAF261AF-AA0F-461D-853E-252524F3D64D}" srcOrd="0" destOrd="0" parTransId="{1EB15E52-F800-4A63-9770-FB2FCF1E2392}" sibTransId="{F2116384-BE9D-45B8-8789-E302619003FE}"/>
    <dgm:cxn modelId="{C0AF5ECD-97EF-468B-9CC6-03646FA553E9}" type="presParOf" srcId="{F5B361CC-CCF2-478F-BBFE-98ABBB21748C}" destId="{8CB07625-BD0D-4BEB-BF1A-6DC2275F2A3E}" srcOrd="0" destOrd="0" presId="urn:microsoft.com/office/officeart/2005/8/layout/vList5"/>
    <dgm:cxn modelId="{08459621-535D-45F6-98EB-A78ECC5E2347}" type="presParOf" srcId="{8CB07625-BD0D-4BEB-BF1A-6DC2275F2A3E}" destId="{3BB3523E-A30B-40C3-BEE0-70EB31553DCA}" srcOrd="0" destOrd="0" presId="urn:microsoft.com/office/officeart/2005/8/layout/vList5"/>
    <dgm:cxn modelId="{3DB8E7CE-06F5-48B9-AE7C-886E34E803D3}" type="presParOf" srcId="{8CB07625-BD0D-4BEB-BF1A-6DC2275F2A3E}" destId="{13EDA9B6-6C75-4DE5-BAEC-83A65B2A18DC}" srcOrd="1" destOrd="0" presId="urn:microsoft.com/office/officeart/2005/8/layout/vList5"/>
    <dgm:cxn modelId="{A31A51B7-3AD5-4E51-A90F-983720BCDEE9}" type="presParOf" srcId="{F5B361CC-CCF2-478F-BBFE-98ABBB21748C}" destId="{B17C8AAB-0ACB-4119-BE5A-508F1D515767}" srcOrd="1" destOrd="0" presId="urn:microsoft.com/office/officeart/2005/8/layout/vList5"/>
    <dgm:cxn modelId="{7AAB8AC2-19A2-4E96-83FE-C8AEFCD2D55A}" type="presParOf" srcId="{F5B361CC-CCF2-478F-BBFE-98ABBB21748C}" destId="{CAD2D7AC-6AB7-4FC6-B441-34060AD35C6E}" srcOrd="2" destOrd="0" presId="urn:microsoft.com/office/officeart/2005/8/layout/vList5"/>
    <dgm:cxn modelId="{CACE12F2-C05B-468C-8E61-14418F7215E2}" type="presParOf" srcId="{CAD2D7AC-6AB7-4FC6-B441-34060AD35C6E}" destId="{13150FB0-6789-4427-9F63-9AB13D0D85E8}" srcOrd="0" destOrd="0" presId="urn:microsoft.com/office/officeart/2005/8/layout/vList5"/>
    <dgm:cxn modelId="{7A07CE2E-CD5E-41C3-B6D7-774D430D0F55}" type="presParOf" srcId="{CAD2D7AC-6AB7-4FC6-B441-34060AD35C6E}" destId="{836D3AFE-2139-442F-BA34-61001EABD08B}" srcOrd="1" destOrd="0" presId="urn:microsoft.com/office/officeart/2005/8/layout/vList5"/>
    <dgm:cxn modelId="{EC410DCF-54DD-4CBB-9F7D-0D7ADB5125CB}" type="presParOf" srcId="{F5B361CC-CCF2-478F-BBFE-98ABBB21748C}" destId="{B3E898A8-4744-48AD-893A-B99F91E4F0B2}" srcOrd="3" destOrd="0" presId="urn:microsoft.com/office/officeart/2005/8/layout/vList5"/>
    <dgm:cxn modelId="{92C6C93C-FD6C-4B64-8A4E-CDD6A90F77DA}" type="presParOf" srcId="{F5B361CC-CCF2-478F-BBFE-98ABBB21748C}" destId="{68325581-BA38-4FD5-93C9-6BED93418829}" srcOrd="4" destOrd="0" presId="urn:microsoft.com/office/officeart/2005/8/layout/vList5"/>
    <dgm:cxn modelId="{225A7114-4D02-42E3-B916-7C09E86901EE}" type="presParOf" srcId="{68325581-BA38-4FD5-93C9-6BED93418829}" destId="{F5500B55-4B85-494E-85AA-26463F34963F}" srcOrd="0" destOrd="0" presId="urn:microsoft.com/office/officeart/2005/8/layout/vList5"/>
    <dgm:cxn modelId="{2BE2DC36-0903-4DB9-A88D-9EE4EB0CF760}" type="presParOf" srcId="{68325581-BA38-4FD5-93C9-6BED93418829}" destId="{C3D8BD06-527E-43C7-AA9A-FD451CE39E88}" srcOrd="1" destOrd="0" presId="urn:microsoft.com/office/officeart/2005/8/layout/vList5"/>
    <dgm:cxn modelId="{9C05A5CE-FDA6-485B-B366-3B0B79414391}" type="presParOf" srcId="{F5B361CC-CCF2-478F-BBFE-98ABBB21748C}" destId="{5388D9BD-D411-432F-9544-1EBB7EEC2B56}" srcOrd="5" destOrd="0" presId="urn:microsoft.com/office/officeart/2005/8/layout/vList5"/>
    <dgm:cxn modelId="{DEE15633-5497-4F1F-877C-716BA64E1FBF}" type="presParOf" srcId="{F5B361CC-CCF2-478F-BBFE-98ABBB21748C}" destId="{6EDEE26A-B8B8-487D-B488-BE544E247BE9}" srcOrd="6" destOrd="0" presId="urn:microsoft.com/office/officeart/2005/8/layout/vList5"/>
    <dgm:cxn modelId="{07DF5D28-BB1D-43F9-8480-E56C113323BD}" type="presParOf" srcId="{6EDEE26A-B8B8-487D-B488-BE544E247BE9}" destId="{25D9D6E3-885B-49D7-B92D-1B21A6B53CCF}" srcOrd="0" destOrd="0" presId="urn:microsoft.com/office/officeart/2005/8/layout/vList5"/>
    <dgm:cxn modelId="{CD811D57-833B-470A-AF31-CA9206C17661}" type="presParOf" srcId="{6EDEE26A-B8B8-487D-B488-BE544E247BE9}" destId="{EF6BD5EB-F35C-4893-9913-EE2C17EF10D7}" srcOrd="1" destOrd="0" presId="urn:microsoft.com/office/officeart/2005/8/layout/vList5"/>
    <dgm:cxn modelId="{CE7C398E-721C-4215-8B49-1B3881FD8897}" type="presParOf" srcId="{F5B361CC-CCF2-478F-BBFE-98ABBB21748C}" destId="{068D5DB4-5B6D-47AE-86BA-AD8F1C15A6CA}" srcOrd="7" destOrd="0" presId="urn:microsoft.com/office/officeart/2005/8/layout/vList5"/>
    <dgm:cxn modelId="{12928AE3-D7FE-43AD-AF14-4A5F6E7A3B8B}" type="presParOf" srcId="{F5B361CC-CCF2-478F-BBFE-98ABBB21748C}" destId="{7F8F64E9-A412-4705-A50E-9687B561813E}" srcOrd="8" destOrd="0" presId="urn:microsoft.com/office/officeart/2005/8/layout/vList5"/>
    <dgm:cxn modelId="{EF39177A-FF43-41B4-BA23-C234C61A6004}" type="presParOf" srcId="{7F8F64E9-A412-4705-A50E-9687B561813E}" destId="{9B92D2AD-E937-4AD5-AFEA-4C6D0511DD5B}" srcOrd="0" destOrd="0" presId="urn:microsoft.com/office/officeart/2005/8/layout/vList5"/>
    <dgm:cxn modelId="{39B22C17-7167-44C0-A1C3-4E9F98E0AC6B}" type="presParOf" srcId="{7F8F64E9-A412-4705-A50E-9687B561813E}" destId="{DB33969A-9DB8-43E8-9391-9BE85918C80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51FD564-9BE3-A245-803B-4AF00B56DC04}" type="doc">
      <dgm:prSet loTypeId="urn:microsoft.com/office/officeart/2008/layout/VerticalCurvedList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BEBCCFD3-BBBF-2846-B72C-04256AB6246F}">
      <dgm:prSet phldrT="[Texto]"/>
      <dgm:spPr/>
      <dgm:t>
        <a:bodyPr/>
        <a:lstStyle/>
        <a:p>
          <a:r>
            <a:rPr lang="es-MX" dirty="0" smtClean="0"/>
            <a:t>Pérdida de confianza en el interior de la organización causante de la crisis y en su entorno (accionistas, proveedores, asociaciones profesionales, etc.).</a:t>
          </a:r>
          <a:endParaRPr lang="es-ES" dirty="0"/>
        </a:p>
      </dgm:t>
    </dgm:pt>
    <dgm:pt modelId="{58B77E68-573A-A94C-91F0-0136E3DDC589}" type="parTrans" cxnId="{CE16C1A7-FCD5-9247-9183-DE187C6AB01E}">
      <dgm:prSet/>
      <dgm:spPr/>
      <dgm:t>
        <a:bodyPr/>
        <a:lstStyle/>
        <a:p>
          <a:endParaRPr lang="es-ES"/>
        </a:p>
      </dgm:t>
    </dgm:pt>
    <dgm:pt modelId="{1188701F-CFCE-DA4E-9D47-CEB4EA34ED39}" type="sibTrans" cxnId="{CE16C1A7-FCD5-9247-9183-DE187C6AB01E}">
      <dgm:prSet/>
      <dgm:spPr/>
      <dgm:t>
        <a:bodyPr/>
        <a:lstStyle/>
        <a:p>
          <a:endParaRPr lang="es-ES"/>
        </a:p>
      </dgm:t>
    </dgm:pt>
    <dgm:pt modelId="{3FCA3901-6999-7845-8A3E-895B9C06F279}">
      <dgm:prSet phldrT="[Texto]"/>
      <dgm:spPr/>
      <dgm:t>
        <a:bodyPr/>
        <a:lstStyle/>
        <a:p>
          <a:r>
            <a:rPr lang="es-MX" dirty="0" smtClean="0"/>
            <a:t>Investigaciones exhaustivas por parte de los medios de comunicación, para los cuales la variable «conflicto» constituye el tercer factor de selección de su agenda.</a:t>
          </a:r>
          <a:endParaRPr lang="es-ES" dirty="0"/>
        </a:p>
      </dgm:t>
    </dgm:pt>
    <dgm:pt modelId="{C870760E-4A53-B248-B05E-2C12C8BBDB8B}" type="parTrans" cxnId="{361A18AA-7072-914C-B0CC-49991EA25B86}">
      <dgm:prSet/>
      <dgm:spPr/>
      <dgm:t>
        <a:bodyPr/>
        <a:lstStyle/>
        <a:p>
          <a:endParaRPr lang="es-ES"/>
        </a:p>
      </dgm:t>
    </dgm:pt>
    <dgm:pt modelId="{221F6FE5-7935-DD4E-BDD8-C5C9DF8BD158}" type="sibTrans" cxnId="{361A18AA-7072-914C-B0CC-49991EA25B86}">
      <dgm:prSet/>
      <dgm:spPr/>
      <dgm:t>
        <a:bodyPr/>
        <a:lstStyle/>
        <a:p>
          <a:endParaRPr lang="es-ES"/>
        </a:p>
      </dgm:t>
    </dgm:pt>
    <dgm:pt modelId="{8B093626-7D21-5E42-BDBF-6CA1BABD0EC7}">
      <dgm:prSet phldrT="[Texto]"/>
      <dgm:spPr/>
      <dgm:t>
        <a:bodyPr/>
        <a:lstStyle/>
        <a:p>
          <a:r>
            <a:rPr lang="es-MX" dirty="0" smtClean="0"/>
            <a:t>Intervención de los poderes públicos a través de inspecciones, controles, etc.</a:t>
          </a:r>
          <a:endParaRPr lang="es-ES" dirty="0"/>
        </a:p>
      </dgm:t>
    </dgm:pt>
    <dgm:pt modelId="{EDF67AB4-75A2-4941-8DE2-286077AF5C35}" type="parTrans" cxnId="{F684A3A8-F6EA-9D42-BA84-05990B44F6A0}">
      <dgm:prSet/>
      <dgm:spPr/>
      <dgm:t>
        <a:bodyPr/>
        <a:lstStyle/>
        <a:p>
          <a:endParaRPr lang="es-ES"/>
        </a:p>
      </dgm:t>
    </dgm:pt>
    <dgm:pt modelId="{4AD9C490-E0F7-BF41-B4BA-0F8418CEEEDD}" type="sibTrans" cxnId="{F684A3A8-F6EA-9D42-BA84-05990B44F6A0}">
      <dgm:prSet/>
      <dgm:spPr/>
      <dgm:t>
        <a:bodyPr/>
        <a:lstStyle/>
        <a:p>
          <a:endParaRPr lang="es-ES"/>
        </a:p>
      </dgm:t>
    </dgm:pt>
    <dgm:pt modelId="{9BCA5F44-F536-6047-8133-43FE14560AB8}">
      <dgm:prSet/>
      <dgm:spPr/>
      <dgm:t>
        <a:bodyPr/>
        <a:lstStyle/>
        <a:p>
          <a:r>
            <a:rPr lang="es-MX" dirty="0" smtClean="0"/>
            <a:t>Popularidad inmediata de la victimas incluso en aquellos casos en los que esa categorización sea dudosa.</a:t>
          </a:r>
          <a:endParaRPr lang="es-ES" dirty="0"/>
        </a:p>
      </dgm:t>
    </dgm:pt>
    <dgm:pt modelId="{968DDEC5-11D7-D64C-87F1-D7DBD0CE0C46}" type="parTrans" cxnId="{037784F6-5FE7-E047-993D-32B85E3DEA36}">
      <dgm:prSet/>
      <dgm:spPr/>
      <dgm:t>
        <a:bodyPr/>
        <a:lstStyle/>
        <a:p>
          <a:endParaRPr lang="es-ES"/>
        </a:p>
      </dgm:t>
    </dgm:pt>
    <dgm:pt modelId="{2B5ECAB5-F7E4-164C-8214-0CF02BBCA0A7}" type="sibTrans" cxnId="{037784F6-5FE7-E047-993D-32B85E3DEA36}">
      <dgm:prSet/>
      <dgm:spPr/>
      <dgm:t>
        <a:bodyPr/>
        <a:lstStyle/>
        <a:p>
          <a:endParaRPr lang="es-ES"/>
        </a:p>
      </dgm:t>
    </dgm:pt>
    <dgm:pt modelId="{70B2F8F7-FCC1-C143-B08C-5C29D82E1682}">
      <dgm:prSet/>
      <dgm:spPr/>
      <dgm:t>
        <a:bodyPr/>
        <a:lstStyle/>
        <a:p>
          <a:r>
            <a:rPr lang="es-MX" dirty="0" smtClean="0"/>
            <a:t>Incertidumbre en los clientes de la empresa, lo que frecuentemente se traduce en pérdidas de contratos o en la alteración de su cotidianeidad comercial.</a:t>
          </a:r>
          <a:endParaRPr lang="es-ES" dirty="0"/>
        </a:p>
      </dgm:t>
    </dgm:pt>
    <dgm:pt modelId="{051E41C7-2E43-6545-A56A-B5C84EE90BD7}" type="parTrans" cxnId="{1AB8C089-827A-D743-903B-9638115C19B6}">
      <dgm:prSet/>
      <dgm:spPr/>
      <dgm:t>
        <a:bodyPr/>
        <a:lstStyle/>
        <a:p>
          <a:endParaRPr lang="es-ES"/>
        </a:p>
      </dgm:t>
    </dgm:pt>
    <dgm:pt modelId="{DE93372E-B348-1A4A-B74D-E447051EFCD4}" type="sibTrans" cxnId="{1AB8C089-827A-D743-903B-9638115C19B6}">
      <dgm:prSet/>
      <dgm:spPr/>
      <dgm:t>
        <a:bodyPr/>
        <a:lstStyle/>
        <a:p>
          <a:endParaRPr lang="es-ES"/>
        </a:p>
      </dgm:t>
    </dgm:pt>
    <dgm:pt modelId="{B1373C49-0445-4F4E-9C16-430DD2C5A866}" type="pres">
      <dgm:prSet presAssocID="{751FD564-9BE3-A245-803B-4AF00B56DC04}" presName="Name0" presStyleCnt="0">
        <dgm:presLayoutVars>
          <dgm:chMax val="7"/>
          <dgm:chPref val="7"/>
          <dgm:dir/>
        </dgm:presLayoutVars>
      </dgm:prSet>
      <dgm:spPr/>
    </dgm:pt>
    <dgm:pt modelId="{9BDC0C22-AC86-1D4A-B681-CCC92002365E}" type="pres">
      <dgm:prSet presAssocID="{751FD564-9BE3-A245-803B-4AF00B56DC04}" presName="Name1" presStyleCnt="0"/>
      <dgm:spPr/>
    </dgm:pt>
    <dgm:pt modelId="{21D6BE86-D728-8846-AD57-D5B1E08FA05D}" type="pres">
      <dgm:prSet presAssocID="{751FD564-9BE3-A245-803B-4AF00B56DC04}" presName="cycle" presStyleCnt="0"/>
      <dgm:spPr/>
    </dgm:pt>
    <dgm:pt modelId="{E883FE66-9AB4-8E46-B0C3-1D2D27275E20}" type="pres">
      <dgm:prSet presAssocID="{751FD564-9BE3-A245-803B-4AF00B56DC04}" presName="srcNode" presStyleLbl="node1" presStyleIdx="0" presStyleCnt="5"/>
      <dgm:spPr/>
    </dgm:pt>
    <dgm:pt modelId="{E5B9D2D9-C79D-6244-9CC2-CFFF37797EE6}" type="pres">
      <dgm:prSet presAssocID="{751FD564-9BE3-A245-803B-4AF00B56DC04}" presName="conn" presStyleLbl="parChTrans1D2" presStyleIdx="0" presStyleCnt="1"/>
      <dgm:spPr/>
    </dgm:pt>
    <dgm:pt modelId="{FB41EEA9-E823-1143-898D-1638FF5233F8}" type="pres">
      <dgm:prSet presAssocID="{751FD564-9BE3-A245-803B-4AF00B56DC04}" presName="extraNode" presStyleLbl="node1" presStyleIdx="0" presStyleCnt="5"/>
      <dgm:spPr/>
    </dgm:pt>
    <dgm:pt modelId="{E73027EF-AE65-464C-A2E6-0261BFBD2C4F}" type="pres">
      <dgm:prSet presAssocID="{751FD564-9BE3-A245-803B-4AF00B56DC04}" presName="dstNode" presStyleLbl="node1" presStyleIdx="0" presStyleCnt="5"/>
      <dgm:spPr/>
    </dgm:pt>
    <dgm:pt modelId="{A06E3101-C60F-CD44-ABEE-8C99D626DBE1}" type="pres">
      <dgm:prSet presAssocID="{BEBCCFD3-BBBF-2846-B72C-04256AB6246F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4273B2-FF29-594E-B567-5C29EE25E72A}" type="pres">
      <dgm:prSet presAssocID="{BEBCCFD3-BBBF-2846-B72C-04256AB6246F}" presName="accent_1" presStyleCnt="0"/>
      <dgm:spPr/>
    </dgm:pt>
    <dgm:pt modelId="{C71E920F-48E6-7E4E-85CD-B662C47B4A2E}" type="pres">
      <dgm:prSet presAssocID="{BEBCCFD3-BBBF-2846-B72C-04256AB6246F}" presName="accentRepeatNode" presStyleLbl="solidFgAcc1" presStyleIdx="0" presStyleCnt="5"/>
      <dgm:spPr/>
    </dgm:pt>
    <dgm:pt modelId="{9F1FE5CD-1877-B246-90A1-FB8E0E883C33}" type="pres">
      <dgm:prSet presAssocID="{3FCA3901-6999-7845-8A3E-895B9C06F27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11846B-6315-B84C-9141-F1B3A15DC1A8}" type="pres">
      <dgm:prSet presAssocID="{3FCA3901-6999-7845-8A3E-895B9C06F279}" presName="accent_2" presStyleCnt="0"/>
      <dgm:spPr/>
    </dgm:pt>
    <dgm:pt modelId="{F28B849E-89EB-C642-8E52-339B3CD7AA89}" type="pres">
      <dgm:prSet presAssocID="{3FCA3901-6999-7845-8A3E-895B9C06F279}" presName="accentRepeatNode" presStyleLbl="solidFgAcc1" presStyleIdx="1" presStyleCnt="5"/>
      <dgm:spPr/>
    </dgm:pt>
    <dgm:pt modelId="{E9C22078-6EED-3D42-BCF0-6FD131CB0A29}" type="pres">
      <dgm:prSet presAssocID="{8B093626-7D21-5E42-BDBF-6CA1BABD0EC7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3F1BF0-10E9-EC4F-9884-A326A202B716}" type="pres">
      <dgm:prSet presAssocID="{8B093626-7D21-5E42-BDBF-6CA1BABD0EC7}" presName="accent_3" presStyleCnt="0"/>
      <dgm:spPr/>
    </dgm:pt>
    <dgm:pt modelId="{114CBF8A-9774-5747-91C8-47C15EA2E81F}" type="pres">
      <dgm:prSet presAssocID="{8B093626-7D21-5E42-BDBF-6CA1BABD0EC7}" presName="accentRepeatNode" presStyleLbl="solidFgAcc1" presStyleIdx="2" presStyleCnt="5"/>
      <dgm:spPr/>
    </dgm:pt>
    <dgm:pt modelId="{6CD9D6EF-9384-BF42-83BB-8798036389F9}" type="pres">
      <dgm:prSet presAssocID="{9BCA5F44-F536-6047-8133-43FE14560AB8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A12463-E87C-3F48-A94E-7E05C552B97F}" type="pres">
      <dgm:prSet presAssocID="{9BCA5F44-F536-6047-8133-43FE14560AB8}" presName="accent_4" presStyleCnt="0"/>
      <dgm:spPr/>
    </dgm:pt>
    <dgm:pt modelId="{A3047187-19F7-7245-9FF6-C0955196EAAC}" type="pres">
      <dgm:prSet presAssocID="{9BCA5F44-F536-6047-8133-43FE14560AB8}" presName="accentRepeatNode" presStyleLbl="solidFgAcc1" presStyleIdx="3" presStyleCnt="5"/>
      <dgm:spPr/>
    </dgm:pt>
    <dgm:pt modelId="{3B0C8706-2818-EC4D-8837-F4A8F28F4EBA}" type="pres">
      <dgm:prSet presAssocID="{70B2F8F7-FCC1-C143-B08C-5C29D82E168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FCCC3E-2300-6E4A-B5B3-06184701D265}" type="pres">
      <dgm:prSet presAssocID="{70B2F8F7-FCC1-C143-B08C-5C29D82E1682}" presName="accent_5" presStyleCnt="0"/>
      <dgm:spPr/>
    </dgm:pt>
    <dgm:pt modelId="{D1D59BE5-BE76-5D48-B89B-82B08D1A2C9F}" type="pres">
      <dgm:prSet presAssocID="{70B2F8F7-FCC1-C143-B08C-5C29D82E1682}" presName="accentRepeatNode" presStyleLbl="solidFgAcc1" presStyleIdx="4" presStyleCnt="5"/>
      <dgm:spPr/>
    </dgm:pt>
  </dgm:ptLst>
  <dgm:cxnLst>
    <dgm:cxn modelId="{5FECF45B-1AC4-D844-9C32-D9C03642858E}" type="presOf" srcId="{1188701F-CFCE-DA4E-9D47-CEB4EA34ED39}" destId="{E5B9D2D9-C79D-6244-9CC2-CFFF37797EE6}" srcOrd="0" destOrd="0" presId="urn:microsoft.com/office/officeart/2008/layout/VerticalCurvedList"/>
    <dgm:cxn modelId="{037784F6-5FE7-E047-993D-32B85E3DEA36}" srcId="{751FD564-9BE3-A245-803B-4AF00B56DC04}" destId="{9BCA5F44-F536-6047-8133-43FE14560AB8}" srcOrd="3" destOrd="0" parTransId="{968DDEC5-11D7-D64C-87F1-D7DBD0CE0C46}" sibTransId="{2B5ECAB5-F7E4-164C-8214-0CF02BBCA0A7}"/>
    <dgm:cxn modelId="{120AF75A-58CE-E843-BB5D-3037632D7B8D}" type="presOf" srcId="{8B093626-7D21-5E42-BDBF-6CA1BABD0EC7}" destId="{E9C22078-6EED-3D42-BCF0-6FD131CB0A29}" srcOrd="0" destOrd="0" presId="urn:microsoft.com/office/officeart/2008/layout/VerticalCurvedList"/>
    <dgm:cxn modelId="{361A18AA-7072-914C-B0CC-49991EA25B86}" srcId="{751FD564-9BE3-A245-803B-4AF00B56DC04}" destId="{3FCA3901-6999-7845-8A3E-895B9C06F279}" srcOrd="1" destOrd="0" parTransId="{C870760E-4A53-B248-B05E-2C12C8BBDB8B}" sibTransId="{221F6FE5-7935-DD4E-BDD8-C5C9DF8BD158}"/>
    <dgm:cxn modelId="{14606C01-2D0E-3341-BF9E-B3CAE3D2DE93}" type="presOf" srcId="{751FD564-9BE3-A245-803B-4AF00B56DC04}" destId="{B1373C49-0445-4F4E-9C16-430DD2C5A866}" srcOrd="0" destOrd="0" presId="urn:microsoft.com/office/officeart/2008/layout/VerticalCurvedList"/>
    <dgm:cxn modelId="{7A043405-144B-744A-BC64-939F9C313E94}" type="presOf" srcId="{BEBCCFD3-BBBF-2846-B72C-04256AB6246F}" destId="{A06E3101-C60F-CD44-ABEE-8C99D626DBE1}" srcOrd="0" destOrd="0" presId="urn:microsoft.com/office/officeart/2008/layout/VerticalCurvedList"/>
    <dgm:cxn modelId="{43F35EF7-0C6A-794D-A942-F6A63BBE535A}" type="presOf" srcId="{3FCA3901-6999-7845-8A3E-895B9C06F279}" destId="{9F1FE5CD-1877-B246-90A1-FB8E0E883C33}" srcOrd="0" destOrd="0" presId="urn:microsoft.com/office/officeart/2008/layout/VerticalCurvedList"/>
    <dgm:cxn modelId="{1AB8C089-827A-D743-903B-9638115C19B6}" srcId="{751FD564-9BE3-A245-803B-4AF00B56DC04}" destId="{70B2F8F7-FCC1-C143-B08C-5C29D82E1682}" srcOrd="4" destOrd="0" parTransId="{051E41C7-2E43-6545-A56A-B5C84EE90BD7}" sibTransId="{DE93372E-B348-1A4A-B74D-E447051EFCD4}"/>
    <dgm:cxn modelId="{CE16C1A7-FCD5-9247-9183-DE187C6AB01E}" srcId="{751FD564-9BE3-A245-803B-4AF00B56DC04}" destId="{BEBCCFD3-BBBF-2846-B72C-04256AB6246F}" srcOrd="0" destOrd="0" parTransId="{58B77E68-573A-A94C-91F0-0136E3DDC589}" sibTransId="{1188701F-CFCE-DA4E-9D47-CEB4EA34ED39}"/>
    <dgm:cxn modelId="{D47DEF1B-4767-FB4B-870C-22FF40BC6D0E}" type="presOf" srcId="{9BCA5F44-F536-6047-8133-43FE14560AB8}" destId="{6CD9D6EF-9384-BF42-83BB-8798036389F9}" srcOrd="0" destOrd="0" presId="urn:microsoft.com/office/officeart/2008/layout/VerticalCurvedList"/>
    <dgm:cxn modelId="{F684A3A8-F6EA-9D42-BA84-05990B44F6A0}" srcId="{751FD564-9BE3-A245-803B-4AF00B56DC04}" destId="{8B093626-7D21-5E42-BDBF-6CA1BABD0EC7}" srcOrd="2" destOrd="0" parTransId="{EDF67AB4-75A2-4941-8DE2-286077AF5C35}" sibTransId="{4AD9C490-E0F7-BF41-B4BA-0F8418CEEEDD}"/>
    <dgm:cxn modelId="{124BAB08-30B1-8348-9226-F56D0B3E1AD0}" type="presOf" srcId="{70B2F8F7-FCC1-C143-B08C-5C29D82E1682}" destId="{3B0C8706-2818-EC4D-8837-F4A8F28F4EBA}" srcOrd="0" destOrd="0" presId="urn:microsoft.com/office/officeart/2008/layout/VerticalCurvedList"/>
    <dgm:cxn modelId="{AFB57191-4421-894C-9A07-9244E63DEE59}" type="presParOf" srcId="{B1373C49-0445-4F4E-9C16-430DD2C5A866}" destId="{9BDC0C22-AC86-1D4A-B681-CCC92002365E}" srcOrd="0" destOrd="0" presId="urn:microsoft.com/office/officeart/2008/layout/VerticalCurvedList"/>
    <dgm:cxn modelId="{450B7A8D-6242-D643-967B-8FE7539D6EFE}" type="presParOf" srcId="{9BDC0C22-AC86-1D4A-B681-CCC92002365E}" destId="{21D6BE86-D728-8846-AD57-D5B1E08FA05D}" srcOrd="0" destOrd="0" presId="urn:microsoft.com/office/officeart/2008/layout/VerticalCurvedList"/>
    <dgm:cxn modelId="{E9FDB54C-DCBA-9047-8DB6-56D152A14F9A}" type="presParOf" srcId="{21D6BE86-D728-8846-AD57-D5B1E08FA05D}" destId="{E883FE66-9AB4-8E46-B0C3-1D2D27275E20}" srcOrd="0" destOrd="0" presId="urn:microsoft.com/office/officeart/2008/layout/VerticalCurvedList"/>
    <dgm:cxn modelId="{3600E563-CF97-FD47-AED5-9F19BCE1384B}" type="presParOf" srcId="{21D6BE86-D728-8846-AD57-D5B1E08FA05D}" destId="{E5B9D2D9-C79D-6244-9CC2-CFFF37797EE6}" srcOrd="1" destOrd="0" presId="urn:microsoft.com/office/officeart/2008/layout/VerticalCurvedList"/>
    <dgm:cxn modelId="{2BC4F4A8-8752-8445-AC24-81B027DEDA2F}" type="presParOf" srcId="{21D6BE86-D728-8846-AD57-D5B1E08FA05D}" destId="{FB41EEA9-E823-1143-898D-1638FF5233F8}" srcOrd="2" destOrd="0" presId="urn:microsoft.com/office/officeart/2008/layout/VerticalCurvedList"/>
    <dgm:cxn modelId="{F435BD6B-01AA-4F42-9E3D-D0A617C101C6}" type="presParOf" srcId="{21D6BE86-D728-8846-AD57-D5B1E08FA05D}" destId="{E73027EF-AE65-464C-A2E6-0261BFBD2C4F}" srcOrd="3" destOrd="0" presId="urn:microsoft.com/office/officeart/2008/layout/VerticalCurvedList"/>
    <dgm:cxn modelId="{4E5CE0C6-B48E-CC4D-9CF8-08239AF47DDB}" type="presParOf" srcId="{9BDC0C22-AC86-1D4A-B681-CCC92002365E}" destId="{A06E3101-C60F-CD44-ABEE-8C99D626DBE1}" srcOrd="1" destOrd="0" presId="urn:microsoft.com/office/officeart/2008/layout/VerticalCurvedList"/>
    <dgm:cxn modelId="{26A32851-9EEE-CF49-950B-931730000A56}" type="presParOf" srcId="{9BDC0C22-AC86-1D4A-B681-CCC92002365E}" destId="{EA4273B2-FF29-594E-B567-5C29EE25E72A}" srcOrd="2" destOrd="0" presId="urn:microsoft.com/office/officeart/2008/layout/VerticalCurvedList"/>
    <dgm:cxn modelId="{A116805A-4F40-D742-A84E-41D9D7B7A2F4}" type="presParOf" srcId="{EA4273B2-FF29-594E-B567-5C29EE25E72A}" destId="{C71E920F-48E6-7E4E-85CD-B662C47B4A2E}" srcOrd="0" destOrd="0" presId="urn:microsoft.com/office/officeart/2008/layout/VerticalCurvedList"/>
    <dgm:cxn modelId="{0E34756C-A80F-E444-949D-8647F25DE252}" type="presParOf" srcId="{9BDC0C22-AC86-1D4A-B681-CCC92002365E}" destId="{9F1FE5CD-1877-B246-90A1-FB8E0E883C33}" srcOrd="3" destOrd="0" presId="urn:microsoft.com/office/officeart/2008/layout/VerticalCurvedList"/>
    <dgm:cxn modelId="{757486A3-00BE-1C4E-82C6-9867033BE8D4}" type="presParOf" srcId="{9BDC0C22-AC86-1D4A-B681-CCC92002365E}" destId="{1F11846B-6315-B84C-9141-F1B3A15DC1A8}" srcOrd="4" destOrd="0" presId="urn:microsoft.com/office/officeart/2008/layout/VerticalCurvedList"/>
    <dgm:cxn modelId="{CFF219C6-7A74-C343-A482-AE4C43C46678}" type="presParOf" srcId="{1F11846B-6315-B84C-9141-F1B3A15DC1A8}" destId="{F28B849E-89EB-C642-8E52-339B3CD7AA89}" srcOrd="0" destOrd="0" presId="urn:microsoft.com/office/officeart/2008/layout/VerticalCurvedList"/>
    <dgm:cxn modelId="{80A486BF-0AF8-E24C-AE23-90DE5182F74C}" type="presParOf" srcId="{9BDC0C22-AC86-1D4A-B681-CCC92002365E}" destId="{E9C22078-6EED-3D42-BCF0-6FD131CB0A29}" srcOrd="5" destOrd="0" presId="urn:microsoft.com/office/officeart/2008/layout/VerticalCurvedList"/>
    <dgm:cxn modelId="{37075597-5B59-704B-969E-EE12ACC57A60}" type="presParOf" srcId="{9BDC0C22-AC86-1D4A-B681-CCC92002365E}" destId="{243F1BF0-10E9-EC4F-9884-A326A202B716}" srcOrd="6" destOrd="0" presId="urn:microsoft.com/office/officeart/2008/layout/VerticalCurvedList"/>
    <dgm:cxn modelId="{D6296E5E-0682-074F-B986-7986505097C3}" type="presParOf" srcId="{243F1BF0-10E9-EC4F-9884-A326A202B716}" destId="{114CBF8A-9774-5747-91C8-47C15EA2E81F}" srcOrd="0" destOrd="0" presId="urn:microsoft.com/office/officeart/2008/layout/VerticalCurvedList"/>
    <dgm:cxn modelId="{7893D7BB-78FA-5C47-985B-D9FDA89791C4}" type="presParOf" srcId="{9BDC0C22-AC86-1D4A-B681-CCC92002365E}" destId="{6CD9D6EF-9384-BF42-83BB-8798036389F9}" srcOrd="7" destOrd="0" presId="urn:microsoft.com/office/officeart/2008/layout/VerticalCurvedList"/>
    <dgm:cxn modelId="{3E09B528-2378-FF40-AAFA-A9A63925FA76}" type="presParOf" srcId="{9BDC0C22-AC86-1D4A-B681-CCC92002365E}" destId="{5FA12463-E87C-3F48-A94E-7E05C552B97F}" srcOrd="8" destOrd="0" presId="urn:microsoft.com/office/officeart/2008/layout/VerticalCurvedList"/>
    <dgm:cxn modelId="{6638DA68-C2D1-844D-B173-0F4CF6101A45}" type="presParOf" srcId="{5FA12463-E87C-3F48-A94E-7E05C552B97F}" destId="{A3047187-19F7-7245-9FF6-C0955196EAAC}" srcOrd="0" destOrd="0" presId="urn:microsoft.com/office/officeart/2008/layout/VerticalCurvedList"/>
    <dgm:cxn modelId="{0B140547-84BF-2D45-B7F7-2F3545345ADD}" type="presParOf" srcId="{9BDC0C22-AC86-1D4A-B681-CCC92002365E}" destId="{3B0C8706-2818-EC4D-8837-F4A8F28F4EBA}" srcOrd="9" destOrd="0" presId="urn:microsoft.com/office/officeart/2008/layout/VerticalCurvedList"/>
    <dgm:cxn modelId="{76FA1294-A077-6243-9174-656A410B916E}" type="presParOf" srcId="{9BDC0C22-AC86-1D4A-B681-CCC92002365E}" destId="{CAFCCC3E-2300-6E4A-B5B3-06184701D265}" srcOrd="10" destOrd="0" presId="urn:microsoft.com/office/officeart/2008/layout/VerticalCurvedList"/>
    <dgm:cxn modelId="{397DFA4C-8F9A-C54B-A942-64C92E465C70}" type="presParOf" srcId="{CAFCCC3E-2300-6E4A-B5B3-06184701D265}" destId="{D1D59BE5-BE76-5D48-B89B-82B08D1A2C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C5CD30-214E-D240-8058-A17562359AA7}" type="doc">
      <dgm:prSet loTypeId="urn:microsoft.com/office/officeart/2005/8/layout/chevron2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9FEAE0F-90A1-1347-A981-3B07A7CDE9D1}">
      <dgm:prSet phldrT="[Texto]" custT="1"/>
      <dgm:spPr/>
      <dgm:t>
        <a:bodyPr/>
        <a:lstStyle/>
        <a:p>
          <a:r>
            <a:rPr lang="es-ES" sz="1400" dirty="0" smtClean="0"/>
            <a:t>Cat</a:t>
          </a:r>
          <a:r>
            <a:rPr lang="es-ES" sz="1400" dirty="0" smtClean="0"/>
            <a:t>ástrofes</a:t>
          </a:r>
          <a:endParaRPr lang="es-ES" sz="1400" dirty="0"/>
        </a:p>
      </dgm:t>
    </dgm:pt>
    <dgm:pt modelId="{E8855067-5021-0547-BB22-C417D1909D1C}" type="parTrans" cxnId="{15E5F82E-31B4-454F-B7CC-50CC77422728}">
      <dgm:prSet/>
      <dgm:spPr/>
      <dgm:t>
        <a:bodyPr/>
        <a:lstStyle/>
        <a:p>
          <a:endParaRPr lang="es-ES"/>
        </a:p>
      </dgm:t>
    </dgm:pt>
    <dgm:pt modelId="{D9C66192-AE11-9C43-B542-224D2CEE8DC4}" type="sibTrans" cxnId="{15E5F82E-31B4-454F-B7CC-50CC77422728}">
      <dgm:prSet/>
      <dgm:spPr/>
      <dgm:t>
        <a:bodyPr/>
        <a:lstStyle/>
        <a:p>
          <a:endParaRPr lang="es-ES"/>
        </a:p>
      </dgm:t>
    </dgm:pt>
    <dgm:pt modelId="{14A635BF-FD5E-B148-93B6-F1472BBF6C6B}">
      <dgm:prSet phldrT="[Texto]" custT="1"/>
      <dgm:spPr/>
      <dgm:t>
        <a:bodyPr/>
        <a:lstStyle/>
        <a:p>
          <a:r>
            <a:rPr lang="es-MX" sz="1200" dirty="0" smtClean="0"/>
            <a:t>Un gran impacto en la sociedad, proporcional al dramatismo de sus consecuencias y al número de afectados.</a:t>
          </a:r>
          <a:endParaRPr lang="es-ES" sz="1200" dirty="0"/>
        </a:p>
      </dgm:t>
    </dgm:pt>
    <dgm:pt modelId="{8E99107E-8493-3F4B-80CA-933AE79C8B2D}" type="parTrans" cxnId="{66886B5A-37D3-7E45-B36C-1BC0C3888302}">
      <dgm:prSet/>
      <dgm:spPr/>
      <dgm:t>
        <a:bodyPr/>
        <a:lstStyle/>
        <a:p>
          <a:endParaRPr lang="es-ES"/>
        </a:p>
      </dgm:t>
    </dgm:pt>
    <dgm:pt modelId="{15534293-4F35-2840-BD36-3FA9247B65A7}" type="sibTrans" cxnId="{66886B5A-37D3-7E45-B36C-1BC0C3888302}">
      <dgm:prSet/>
      <dgm:spPr/>
      <dgm:t>
        <a:bodyPr/>
        <a:lstStyle/>
        <a:p>
          <a:endParaRPr lang="es-ES"/>
        </a:p>
      </dgm:t>
    </dgm:pt>
    <dgm:pt modelId="{8C270860-DC6A-8F4C-BC82-1FAA4817DB45}">
      <dgm:prSet phldrT="[Texto]" custT="1"/>
      <dgm:spPr/>
      <dgm:t>
        <a:bodyPr/>
        <a:lstStyle/>
        <a:p>
          <a:r>
            <a:rPr lang="es-MX" sz="1200" dirty="0" smtClean="0"/>
            <a:t>Una difusión informativa inmediata y profusa, no exenta en ocasiones de un tratamiento espectacular.</a:t>
          </a:r>
          <a:endParaRPr lang="es-ES" sz="1200" dirty="0"/>
        </a:p>
      </dgm:t>
    </dgm:pt>
    <dgm:pt modelId="{EE91C27F-D091-4D42-B4AC-21386642F250}" type="parTrans" cxnId="{B82BA856-042B-984E-91D2-2E4AFFCD2D73}">
      <dgm:prSet/>
      <dgm:spPr/>
      <dgm:t>
        <a:bodyPr/>
        <a:lstStyle/>
        <a:p>
          <a:endParaRPr lang="es-ES"/>
        </a:p>
      </dgm:t>
    </dgm:pt>
    <dgm:pt modelId="{DC0AE0FB-CB9B-9741-8B1F-2004115F6CA2}" type="sibTrans" cxnId="{B82BA856-042B-984E-91D2-2E4AFFCD2D73}">
      <dgm:prSet/>
      <dgm:spPr/>
      <dgm:t>
        <a:bodyPr/>
        <a:lstStyle/>
        <a:p>
          <a:endParaRPr lang="es-ES"/>
        </a:p>
      </dgm:t>
    </dgm:pt>
    <dgm:pt modelId="{F95D4F46-1E26-3C40-BDF5-97AD09BA4E1A}">
      <dgm:prSet phldrT="[Texto]" custT="1"/>
      <dgm:spPr/>
      <dgm:t>
        <a:bodyPr/>
        <a:lstStyle/>
        <a:p>
          <a:r>
            <a:rPr lang="es-ES" sz="1400" dirty="0" smtClean="0"/>
            <a:t>Fallos funcionales graves</a:t>
          </a:r>
          <a:endParaRPr lang="es-ES" sz="1400" dirty="0"/>
        </a:p>
      </dgm:t>
    </dgm:pt>
    <dgm:pt modelId="{C8604601-1EEB-A24B-B8EC-F2743C9C5576}" type="parTrans" cxnId="{74826C9F-AB1E-4E41-818F-4D8FFEAF6C92}">
      <dgm:prSet/>
      <dgm:spPr/>
      <dgm:t>
        <a:bodyPr/>
        <a:lstStyle/>
        <a:p>
          <a:endParaRPr lang="es-ES"/>
        </a:p>
      </dgm:t>
    </dgm:pt>
    <dgm:pt modelId="{F81E1F64-0ED7-A747-8D09-9F9647255BAA}" type="sibTrans" cxnId="{74826C9F-AB1E-4E41-818F-4D8FFEAF6C92}">
      <dgm:prSet/>
      <dgm:spPr/>
      <dgm:t>
        <a:bodyPr/>
        <a:lstStyle/>
        <a:p>
          <a:endParaRPr lang="es-ES"/>
        </a:p>
      </dgm:t>
    </dgm:pt>
    <dgm:pt modelId="{54F2ED60-5677-834B-8EB5-305F2AEF0B6C}">
      <dgm:prSet phldrT="[Texto]" custT="1"/>
      <dgm:spPr/>
      <dgm:t>
        <a:bodyPr/>
        <a:lstStyle/>
        <a:p>
          <a:r>
            <a:rPr lang="es-MX" sz="1400" dirty="0" smtClean="0"/>
            <a:t>Una disminución inmediata de las ventas.</a:t>
          </a:r>
          <a:endParaRPr lang="es-ES" sz="1400" dirty="0"/>
        </a:p>
      </dgm:t>
    </dgm:pt>
    <dgm:pt modelId="{9FFA001F-10FD-3240-8BB5-474BD3D14FB2}" type="parTrans" cxnId="{68DC5F98-38C0-0C43-94E6-F7AE1B782168}">
      <dgm:prSet/>
      <dgm:spPr/>
      <dgm:t>
        <a:bodyPr/>
        <a:lstStyle/>
        <a:p>
          <a:endParaRPr lang="es-ES"/>
        </a:p>
      </dgm:t>
    </dgm:pt>
    <dgm:pt modelId="{7BF15F12-8746-2544-9657-5A07379EEE16}" type="sibTrans" cxnId="{68DC5F98-38C0-0C43-94E6-F7AE1B782168}">
      <dgm:prSet/>
      <dgm:spPr/>
      <dgm:t>
        <a:bodyPr/>
        <a:lstStyle/>
        <a:p>
          <a:endParaRPr lang="es-ES"/>
        </a:p>
      </dgm:t>
    </dgm:pt>
    <dgm:pt modelId="{E2C694A7-64D0-304F-B7B3-AAEB1C3CE78D}">
      <dgm:prSet phldrT="[Texto]" custT="1"/>
      <dgm:spPr/>
      <dgm:t>
        <a:bodyPr/>
        <a:lstStyle/>
        <a:p>
          <a:r>
            <a:rPr lang="es-MX" sz="1400" dirty="0" smtClean="0"/>
            <a:t>Serios conflictos con las asociaciones de consumidores y usuarios.</a:t>
          </a:r>
          <a:endParaRPr lang="es-ES" sz="1400" dirty="0"/>
        </a:p>
      </dgm:t>
    </dgm:pt>
    <dgm:pt modelId="{651379DF-4E23-6B43-8356-F6A3615EA6AE}" type="parTrans" cxnId="{9B25491A-F9B6-EF47-84FA-49C190686288}">
      <dgm:prSet/>
      <dgm:spPr/>
      <dgm:t>
        <a:bodyPr/>
        <a:lstStyle/>
        <a:p>
          <a:endParaRPr lang="es-ES"/>
        </a:p>
      </dgm:t>
    </dgm:pt>
    <dgm:pt modelId="{884075B8-7F7A-864C-AE53-AC0577B5AFD8}" type="sibTrans" cxnId="{9B25491A-F9B6-EF47-84FA-49C190686288}">
      <dgm:prSet/>
      <dgm:spPr/>
      <dgm:t>
        <a:bodyPr/>
        <a:lstStyle/>
        <a:p>
          <a:endParaRPr lang="es-ES"/>
        </a:p>
      </dgm:t>
    </dgm:pt>
    <dgm:pt modelId="{8D01E031-6B45-044E-B7D8-E9DF0276810B}">
      <dgm:prSet phldrT="[Texto]" custT="1"/>
      <dgm:spPr/>
      <dgm:t>
        <a:bodyPr/>
        <a:lstStyle/>
        <a:p>
          <a:r>
            <a:rPr lang="es-ES" sz="1400" dirty="0" smtClean="0"/>
            <a:t>Crisis de honorabilidad</a:t>
          </a:r>
          <a:endParaRPr lang="es-ES" sz="1400" dirty="0"/>
        </a:p>
      </dgm:t>
    </dgm:pt>
    <dgm:pt modelId="{C28ABB38-BEA4-1F49-A5DA-4250A7FF90DE}" type="parTrans" cxnId="{83071FEE-8EFD-ED41-8662-1938D7BBEC6A}">
      <dgm:prSet/>
      <dgm:spPr/>
      <dgm:t>
        <a:bodyPr/>
        <a:lstStyle/>
        <a:p>
          <a:endParaRPr lang="es-ES"/>
        </a:p>
      </dgm:t>
    </dgm:pt>
    <dgm:pt modelId="{1A34A4BA-2B3A-A449-8B17-A7EBB202DC92}" type="sibTrans" cxnId="{83071FEE-8EFD-ED41-8662-1938D7BBEC6A}">
      <dgm:prSet/>
      <dgm:spPr/>
      <dgm:t>
        <a:bodyPr/>
        <a:lstStyle/>
        <a:p>
          <a:endParaRPr lang="es-ES"/>
        </a:p>
      </dgm:t>
    </dgm:pt>
    <dgm:pt modelId="{03C4FBEC-9F09-2F4F-9325-33A825F85707}">
      <dgm:prSet phldrT="[Texto]" custT="1"/>
      <dgm:spPr/>
      <dgm:t>
        <a:bodyPr/>
        <a:lstStyle/>
        <a:p>
          <a:r>
            <a:rPr lang="es-MX" sz="1200" dirty="0" smtClean="0"/>
            <a:t>La pérdida de liderazgo de los dirigentes empresariales.</a:t>
          </a:r>
          <a:endParaRPr lang="es-ES" sz="1200" dirty="0"/>
        </a:p>
      </dgm:t>
    </dgm:pt>
    <dgm:pt modelId="{40B7D0A1-A35A-B24D-9562-47DAD577F90E}" type="parTrans" cxnId="{4A62EF1F-E35D-D540-9EFD-77ED3B8B35ED}">
      <dgm:prSet/>
      <dgm:spPr/>
      <dgm:t>
        <a:bodyPr/>
        <a:lstStyle/>
        <a:p>
          <a:endParaRPr lang="es-ES"/>
        </a:p>
      </dgm:t>
    </dgm:pt>
    <dgm:pt modelId="{304D6187-9C41-AC45-A5F0-65CB5D246079}" type="sibTrans" cxnId="{4A62EF1F-E35D-D540-9EFD-77ED3B8B35ED}">
      <dgm:prSet/>
      <dgm:spPr/>
      <dgm:t>
        <a:bodyPr/>
        <a:lstStyle/>
        <a:p>
          <a:endParaRPr lang="es-ES"/>
        </a:p>
      </dgm:t>
    </dgm:pt>
    <dgm:pt modelId="{25666307-AE70-2642-BD52-0B91FBEF7B99}">
      <dgm:prSet phldrT="[Texto]" custT="1"/>
      <dgm:spPr/>
      <dgm:t>
        <a:bodyPr/>
        <a:lstStyle/>
        <a:p>
          <a:r>
            <a:rPr lang="es-MX" sz="1200" dirty="0" smtClean="0"/>
            <a:t>Las sanciones administrativas a que hubiese lugar una vez que exista una sentencia judicial firme y que pueden llegar hasta la imposibilidad de contratar con las administraciones públicas.</a:t>
          </a:r>
          <a:endParaRPr lang="es-ES" sz="1200" dirty="0"/>
        </a:p>
      </dgm:t>
    </dgm:pt>
    <dgm:pt modelId="{1D1D0CA0-CFE2-4842-B499-222061576799}" type="parTrans" cxnId="{175F5136-89BE-BC47-89F1-CEAAD994F0A7}">
      <dgm:prSet/>
      <dgm:spPr/>
      <dgm:t>
        <a:bodyPr/>
        <a:lstStyle/>
        <a:p>
          <a:endParaRPr lang="es-ES"/>
        </a:p>
      </dgm:t>
    </dgm:pt>
    <dgm:pt modelId="{749F2B39-AE7F-4140-B15F-4A472A8DBA84}" type="sibTrans" cxnId="{175F5136-89BE-BC47-89F1-CEAAD994F0A7}">
      <dgm:prSet/>
      <dgm:spPr/>
      <dgm:t>
        <a:bodyPr/>
        <a:lstStyle/>
        <a:p>
          <a:endParaRPr lang="es-ES"/>
        </a:p>
      </dgm:t>
    </dgm:pt>
    <dgm:pt modelId="{3BD843E1-E436-8D48-B934-91E193BABEF3}">
      <dgm:prSet phldrT="[Texto]" custT="1"/>
      <dgm:spPr/>
      <dgm:t>
        <a:bodyPr/>
        <a:lstStyle/>
        <a:p>
          <a:r>
            <a:rPr lang="es-MX" sz="1200" dirty="0" smtClean="0"/>
            <a:t>Puede llegar a ser determinante para el desarrollo futuro de la compañía o, incluso, poner en juego su propia existencia.</a:t>
          </a:r>
          <a:endParaRPr lang="es-ES" sz="1200" dirty="0"/>
        </a:p>
      </dgm:t>
    </dgm:pt>
    <dgm:pt modelId="{BFEEE98A-A995-514C-BC0A-779261FF7B18}" type="parTrans" cxnId="{97D0E597-E1D2-AF45-BFFD-C624F2D9F1A6}">
      <dgm:prSet/>
      <dgm:spPr/>
      <dgm:t>
        <a:bodyPr/>
        <a:lstStyle/>
        <a:p>
          <a:endParaRPr lang="es-ES"/>
        </a:p>
      </dgm:t>
    </dgm:pt>
    <dgm:pt modelId="{B2419806-4B64-2F4B-9D0A-BC4B2C08F227}" type="sibTrans" cxnId="{97D0E597-E1D2-AF45-BFFD-C624F2D9F1A6}">
      <dgm:prSet/>
      <dgm:spPr/>
      <dgm:t>
        <a:bodyPr/>
        <a:lstStyle/>
        <a:p>
          <a:endParaRPr lang="es-ES"/>
        </a:p>
      </dgm:t>
    </dgm:pt>
    <dgm:pt modelId="{3778A1A5-3C84-4B49-96F7-BA08DEC37651}">
      <dgm:prSet phldrT="[Texto]" custT="1"/>
      <dgm:spPr/>
      <dgm:t>
        <a:bodyPr/>
        <a:lstStyle/>
        <a:p>
          <a:r>
            <a:rPr lang="es-MX" sz="1400" dirty="0" smtClean="0"/>
            <a:t>Deterioro de la confianza del mercado en los productos o servicios de la compañía.</a:t>
          </a:r>
          <a:endParaRPr lang="es-ES" sz="1400" dirty="0"/>
        </a:p>
      </dgm:t>
    </dgm:pt>
    <dgm:pt modelId="{1C89BCC4-AC23-F64B-A646-374DDF915F96}" type="parTrans" cxnId="{7FA6EA94-8458-D94E-9666-BE0C35D8B9FB}">
      <dgm:prSet/>
      <dgm:spPr/>
      <dgm:t>
        <a:bodyPr/>
        <a:lstStyle/>
        <a:p>
          <a:endParaRPr lang="es-ES"/>
        </a:p>
      </dgm:t>
    </dgm:pt>
    <dgm:pt modelId="{764DC100-2EE5-0341-B3A2-1C91E62F3C66}" type="sibTrans" cxnId="{7FA6EA94-8458-D94E-9666-BE0C35D8B9FB}">
      <dgm:prSet/>
      <dgm:spPr/>
      <dgm:t>
        <a:bodyPr/>
        <a:lstStyle/>
        <a:p>
          <a:endParaRPr lang="es-ES"/>
        </a:p>
      </dgm:t>
    </dgm:pt>
    <dgm:pt modelId="{356CAEE4-2BD5-0F45-9AD5-E258CD9382DA}">
      <dgm:prSet phldrT="[Texto]" custT="1"/>
      <dgm:spPr/>
      <dgm:t>
        <a:bodyPr/>
        <a:lstStyle/>
        <a:p>
          <a:r>
            <a:rPr lang="es-MX" sz="1400" dirty="0" smtClean="0"/>
            <a:t>Ofensivas de la competencia y redistribución de las cuotas de mercado.</a:t>
          </a:r>
          <a:endParaRPr lang="es-ES" sz="1400" dirty="0"/>
        </a:p>
      </dgm:t>
    </dgm:pt>
    <dgm:pt modelId="{1BEC93D4-ECEA-1440-8DB0-FA94CDA83450}" type="parTrans" cxnId="{EF7B0FF5-0964-F941-893E-2C934683D8C0}">
      <dgm:prSet/>
      <dgm:spPr/>
      <dgm:t>
        <a:bodyPr/>
        <a:lstStyle/>
        <a:p>
          <a:endParaRPr lang="es-ES"/>
        </a:p>
      </dgm:t>
    </dgm:pt>
    <dgm:pt modelId="{F73EA011-B536-4545-B1DD-BFD2790D6FE5}" type="sibTrans" cxnId="{EF7B0FF5-0964-F941-893E-2C934683D8C0}">
      <dgm:prSet/>
      <dgm:spPr/>
      <dgm:t>
        <a:bodyPr/>
        <a:lstStyle/>
        <a:p>
          <a:endParaRPr lang="es-ES"/>
        </a:p>
      </dgm:t>
    </dgm:pt>
    <dgm:pt modelId="{E4077C23-CEB5-844E-B68C-146C9A2858D6}">
      <dgm:prSet phldrT="[Texto]" custT="1"/>
      <dgm:spPr/>
      <dgm:t>
        <a:bodyPr/>
        <a:lstStyle/>
        <a:p>
          <a:r>
            <a:rPr lang="es-MX" sz="1200" dirty="0" smtClean="0"/>
            <a:t>Disminución de la competitividad y aumento de la vulnerabilidad de las empresas inmersas en un escándalo.</a:t>
          </a:r>
          <a:endParaRPr lang="es-ES" sz="1200" dirty="0"/>
        </a:p>
      </dgm:t>
    </dgm:pt>
    <dgm:pt modelId="{C97DD5AE-3C5E-A149-AA53-51285A211CE5}" type="parTrans" cxnId="{5D8566D7-1431-B44F-B872-D5E8564FF0D8}">
      <dgm:prSet/>
      <dgm:spPr/>
      <dgm:t>
        <a:bodyPr/>
        <a:lstStyle/>
        <a:p>
          <a:endParaRPr lang="es-ES"/>
        </a:p>
      </dgm:t>
    </dgm:pt>
    <dgm:pt modelId="{2BAE09BB-AEE1-CA45-A6D3-FAD90177FFEC}" type="sibTrans" cxnId="{5D8566D7-1431-B44F-B872-D5E8564FF0D8}">
      <dgm:prSet/>
      <dgm:spPr/>
      <dgm:t>
        <a:bodyPr/>
        <a:lstStyle/>
        <a:p>
          <a:endParaRPr lang="es-ES"/>
        </a:p>
      </dgm:t>
    </dgm:pt>
    <dgm:pt modelId="{4B106C4C-5FBE-3E45-A01E-C650F2C94B89}">
      <dgm:prSet phldrT="[Texto]" custT="1"/>
      <dgm:spPr/>
      <dgm:t>
        <a:bodyPr/>
        <a:lstStyle/>
        <a:p>
          <a:r>
            <a:rPr lang="es-MX" sz="1200" dirty="0" smtClean="0"/>
            <a:t>Grave deterioro de su Imagen ante la opinión pública.</a:t>
          </a:r>
          <a:endParaRPr lang="es-ES" sz="1200" dirty="0"/>
        </a:p>
      </dgm:t>
    </dgm:pt>
    <dgm:pt modelId="{410E2E71-3BEE-B645-A7AB-79197F87ED36}" type="parTrans" cxnId="{B4FB4916-0D21-0340-B2CA-5D269DC5B3ED}">
      <dgm:prSet/>
      <dgm:spPr/>
      <dgm:t>
        <a:bodyPr/>
        <a:lstStyle/>
        <a:p>
          <a:endParaRPr lang="es-ES"/>
        </a:p>
      </dgm:t>
    </dgm:pt>
    <dgm:pt modelId="{DA99C74C-EE2D-1047-A6B8-2452EBB1CE9A}" type="sibTrans" cxnId="{B4FB4916-0D21-0340-B2CA-5D269DC5B3ED}">
      <dgm:prSet/>
      <dgm:spPr/>
      <dgm:t>
        <a:bodyPr/>
        <a:lstStyle/>
        <a:p>
          <a:endParaRPr lang="es-ES"/>
        </a:p>
      </dgm:t>
    </dgm:pt>
    <dgm:pt modelId="{5C6A3C37-EF29-9F44-89FD-32EB6B5CB39A}">
      <dgm:prSet custT="1"/>
      <dgm:spPr/>
      <dgm:t>
        <a:bodyPr/>
        <a:lstStyle/>
        <a:p>
          <a:r>
            <a:rPr lang="es-ES" sz="1400" dirty="0" smtClean="0"/>
            <a:t>Amenazas económico financieras</a:t>
          </a:r>
          <a:endParaRPr lang="es-ES" sz="1400" dirty="0"/>
        </a:p>
      </dgm:t>
    </dgm:pt>
    <dgm:pt modelId="{F83E3CBF-12C1-BA43-B78C-C069B6D7BCD6}" type="parTrans" cxnId="{3ABB9F75-5582-C04A-8B70-246C93EF53C9}">
      <dgm:prSet/>
      <dgm:spPr/>
      <dgm:t>
        <a:bodyPr/>
        <a:lstStyle/>
        <a:p>
          <a:endParaRPr lang="es-ES"/>
        </a:p>
      </dgm:t>
    </dgm:pt>
    <dgm:pt modelId="{DC31B164-8D13-E840-BD08-551568764E07}" type="sibTrans" cxnId="{3ABB9F75-5582-C04A-8B70-246C93EF53C9}">
      <dgm:prSet/>
      <dgm:spPr/>
      <dgm:t>
        <a:bodyPr/>
        <a:lstStyle/>
        <a:p>
          <a:endParaRPr lang="es-ES"/>
        </a:p>
      </dgm:t>
    </dgm:pt>
    <dgm:pt modelId="{D480CF96-604D-4243-97A1-C1D47737B808}">
      <dgm:prSet/>
      <dgm:spPr/>
      <dgm:t>
        <a:bodyPr/>
        <a:lstStyle/>
        <a:p>
          <a:r>
            <a:rPr lang="es-MX" dirty="0" smtClean="0"/>
            <a:t>Cambios inesperados en la alta dirección de la compañía con la consiguiente crisis interna.</a:t>
          </a:r>
          <a:endParaRPr lang="es-ES" dirty="0"/>
        </a:p>
      </dgm:t>
    </dgm:pt>
    <dgm:pt modelId="{E09CFD1B-D9E0-9146-8F0C-EDE6083CA6A8}" type="parTrans" cxnId="{4BEC85B3-363D-484F-B560-FF7CA3AF8765}">
      <dgm:prSet/>
      <dgm:spPr/>
      <dgm:t>
        <a:bodyPr/>
        <a:lstStyle/>
        <a:p>
          <a:endParaRPr lang="es-ES"/>
        </a:p>
      </dgm:t>
    </dgm:pt>
    <dgm:pt modelId="{8299AFD0-0FBF-2E44-B6BF-55A27BF266CA}" type="sibTrans" cxnId="{4BEC85B3-363D-484F-B560-FF7CA3AF8765}">
      <dgm:prSet/>
      <dgm:spPr/>
      <dgm:t>
        <a:bodyPr/>
        <a:lstStyle/>
        <a:p>
          <a:endParaRPr lang="es-ES"/>
        </a:p>
      </dgm:t>
    </dgm:pt>
    <dgm:pt modelId="{E4BDC443-1A4C-9E41-9E86-DD556F22677B}">
      <dgm:prSet/>
      <dgm:spPr/>
      <dgm:t>
        <a:bodyPr/>
        <a:lstStyle/>
        <a:p>
          <a:r>
            <a:rPr lang="es-MX" dirty="0" smtClean="0"/>
            <a:t>Pérdida objetiva del valor de la compañía.</a:t>
          </a:r>
          <a:endParaRPr lang="es-ES" dirty="0"/>
        </a:p>
      </dgm:t>
    </dgm:pt>
    <dgm:pt modelId="{7E2E78A9-F287-4C44-8D8F-0BF42110A3A0}" type="parTrans" cxnId="{014BC89C-71E1-4B4F-B53C-F58A5B51590E}">
      <dgm:prSet/>
      <dgm:spPr/>
      <dgm:t>
        <a:bodyPr/>
        <a:lstStyle/>
        <a:p>
          <a:endParaRPr lang="es-ES"/>
        </a:p>
      </dgm:t>
    </dgm:pt>
    <dgm:pt modelId="{B1077A1B-F6FB-CE4E-AF32-4D833401B6C2}" type="sibTrans" cxnId="{014BC89C-71E1-4B4F-B53C-F58A5B51590E}">
      <dgm:prSet/>
      <dgm:spPr/>
      <dgm:t>
        <a:bodyPr/>
        <a:lstStyle/>
        <a:p>
          <a:endParaRPr lang="es-ES"/>
        </a:p>
      </dgm:t>
    </dgm:pt>
    <dgm:pt modelId="{73520C92-CD60-4C45-B2D4-6B521B7CCB6F}">
      <dgm:prSet/>
      <dgm:spPr/>
      <dgm:t>
        <a:bodyPr/>
        <a:lstStyle/>
        <a:p>
          <a:r>
            <a:rPr lang="es-MX" dirty="0" smtClean="0"/>
            <a:t>El papel de los medios de comunicación puede llegar a ser determinante en la gestión y desarrollo de la crisis.</a:t>
          </a:r>
          <a:endParaRPr lang="es-ES" dirty="0"/>
        </a:p>
      </dgm:t>
    </dgm:pt>
    <dgm:pt modelId="{5513C61E-4EF7-644D-ABB4-77A4F0968FB1}" type="parTrans" cxnId="{578DF07D-CC3D-A245-BF1C-E15F35B9B5F4}">
      <dgm:prSet/>
      <dgm:spPr/>
      <dgm:t>
        <a:bodyPr/>
        <a:lstStyle/>
        <a:p>
          <a:endParaRPr lang="es-ES"/>
        </a:p>
      </dgm:t>
    </dgm:pt>
    <dgm:pt modelId="{A326F378-8CE4-B945-B512-ECDBAC5B55D1}" type="sibTrans" cxnId="{578DF07D-CC3D-A245-BF1C-E15F35B9B5F4}">
      <dgm:prSet/>
      <dgm:spPr/>
      <dgm:t>
        <a:bodyPr/>
        <a:lstStyle/>
        <a:p>
          <a:endParaRPr lang="es-ES"/>
        </a:p>
      </dgm:t>
    </dgm:pt>
    <dgm:pt modelId="{AD161A03-3447-E34F-BC2B-9D3E741ED173}">
      <dgm:prSet custT="1"/>
      <dgm:spPr/>
      <dgm:t>
        <a:bodyPr/>
        <a:lstStyle/>
        <a:p>
          <a:r>
            <a:rPr lang="es-ES" sz="1400" dirty="0" smtClean="0"/>
            <a:t>Crisis internas</a:t>
          </a:r>
          <a:endParaRPr lang="es-ES" sz="1400" dirty="0"/>
        </a:p>
      </dgm:t>
    </dgm:pt>
    <dgm:pt modelId="{E1683157-DCBE-B048-ACE2-C737A6679574}" type="parTrans" cxnId="{D18FE659-8057-754C-8643-8A2DA4440729}">
      <dgm:prSet/>
      <dgm:spPr/>
      <dgm:t>
        <a:bodyPr/>
        <a:lstStyle/>
        <a:p>
          <a:endParaRPr lang="es-ES"/>
        </a:p>
      </dgm:t>
    </dgm:pt>
    <dgm:pt modelId="{D282B4DE-F25E-D748-8D00-C7CD08583CEA}" type="sibTrans" cxnId="{D18FE659-8057-754C-8643-8A2DA4440729}">
      <dgm:prSet/>
      <dgm:spPr/>
      <dgm:t>
        <a:bodyPr/>
        <a:lstStyle/>
        <a:p>
          <a:endParaRPr lang="es-ES"/>
        </a:p>
      </dgm:t>
    </dgm:pt>
    <dgm:pt modelId="{080CC786-1327-DB47-B83E-4E303DD455D2}">
      <dgm:prSet phldrT="[Texto]" custT="1"/>
      <dgm:spPr/>
      <dgm:t>
        <a:bodyPr/>
        <a:lstStyle/>
        <a:p>
          <a:r>
            <a:rPr lang="es-MX" sz="1200" smtClean="0"/>
            <a:t>Una fase de recuperación que puede prolongarse durante bastan- te tiempo, en la cual se seguirán acusando los efectos indirectos de la crisis.</a:t>
          </a:r>
          <a:endParaRPr lang="es-ES" sz="1200" dirty="0"/>
        </a:p>
      </dgm:t>
    </dgm:pt>
    <dgm:pt modelId="{F666A319-B8FB-5347-BE01-D1D2C45B5AB8}" type="sibTrans" cxnId="{AD953DF8-5DD2-534C-98C9-F146188B3236}">
      <dgm:prSet/>
      <dgm:spPr/>
      <dgm:t>
        <a:bodyPr/>
        <a:lstStyle/>
        <a:p>
          <a:endParaRPr lang="es-ES"/>
        </a:p>
      </dgm:t>
    </dgm:pt>
    <dgm:pt modelId="{834823D0-EE68-944F-8B10-A7153D218B14}" type="parTrans" cxnId="{AD953DF8-5DD2-534C-98C9-F146188B3236}">
      <dgm:prSet/>
      <dgm:spPr/>
      <dgm:t>
        <a:bodyPr/>
        <a:lstStyle/>
        <a:p>
          <a:endParaRPr lang="es-ES"/>
        </a:p>
      </dgm:t>
    </dgm:pt>
    <dgm:pt modelId="{1EA88532-8880-7949-935B-6F1CE41DE94A}">
      <dgm:prSet custT="1"/>
      <dgm:spPr/>
      <dgm:t>
        <a:bodyPr/>
        <a:lstStyle/>
        <a:p>
          <a:r>
            <a:rPr lang="es-MX" sz="1200" dirty="0" smtClean="0"/>
            <a:t>Una posible extensión de la crisis al exterior, introduciendo otros riesgos propios de las categorías expuestas anteriormente.</a:t>
          </a:r>
          <a:endParaRPr lang="es-ES" sz="1200" dirty="0"/>
        </a:p>
      </dgm:t>
    </dgm:pt>
    <dgm:pt modelId="{5EDD19FA-587B-B943-BCAC-6A633F43BD92}" type="parTrans" cxnId="{B9F1159E-DA63-EB43-AF4C-3BBC19A9E5A0}">
      <dgm:prSet/>
      <dgm:spPr/>
      <dgm:t>
        <a:bodyPr/>
        <a:lstStyle/>
        <a:p>
          <a:endParaRPr lang="es-ES"/>
        </a:p>
      </dgm:t>
    </dgm:pt>
    <dgm:pt modelId="{D18CA546-3FFD-C34B-9096-8641B4207600}" type="sibTrans" cxnId="{B9F1159E-DA63-EB43-AF4C-3BBC19A9E5A0}">
      <dgm:prSet/>
      <dgm:spPr/>
      <dgm:t>
        <a:bodyPr/>
        <a:lstStyle/>
        <a:p>
          <a:endParaRPr lang="es-ES"/>
        </a:p>
      </dgm:t>
    </dgm:pt>
    <dgm:pt modelId="{965A6793-E910-B647-ABB5-7792AD6CEC24}">
      <dgm:prSet custT="1"/>
      <dgm:spPr/>
      <dgm:t>
        <a:bodyPr/>
        <a:lstStyle/>
        <a:p>
          <a:r>
            <a:rPr lang="es-MX" sz="1200" dirty="0" smtClean="0"/>
            <a:t>Deterioro del clima interno y caída de la productividad.</a:t>
          </a:r>
          <a:endParaRPr lang="es-ES" sz="1200" dirty="0"/>
        </a:p>
      </dgm:t>
    </dgm:pt>
    <dgm:pt modelId="{C502EB7B-FDD8-7A44-AF26-44EBE33B6BC2}" type="parTrans" cxnId="{603E4D5F-2DC2-0540-A2D6-A515226518DC}">
      <dgm:prSet/>
      <dgm:spPr/>
      <dgm:t>
        <a:bodyPr/>
        <a:lstStyle/>
        <a:p>
          <a:endParaRPr lang="es-ES"/>
        </a:p>
      </dgm:t>
    </dgm:pt>
    <dgm:pt modelId="{34ACFF9A-3252-0947-8EF5-5A2E82A6FD67}" type="sibTrans" cxnId="{603E4D5F-2DC2-0540-A2D6-A515226518DC}">
      <dgm:prSet/>
      <dgm:spPr/>
      <dgm:t>
        <a:bodyPr/>
        <a:lstStyle/>
        <a:p>
          <a:endParaRPr lang="es-ES"/>
        </a:p>
      </dgm:t>
    </dgm:pt>
    <dgm:pt modelId="{D21641DC-1CB0-304A-92A6-171A5E4C3B47}">
      <dgm:prSet custT="1"/>
      <dgm:spPr/>
      <dgm:t>
        <a:bodyPr/>
        <a:lstStyle/>
        <a:p>
          <a:r>
            <a:rPr lang="es-MX" sz="1200" dirty="0" smtClean="0"/>
            <a:t>Enfrentamientos con los sindicatos.</a:t>
          </a:r>
          <a:endParaRPr lang="es-ES" sz="1200" dirty="0"/>
        </a:p>
      </dgm:t>
    </dgm:pt>
    <dgm:pt modelId="{C5584D8F-6E2B-D84E-9A55-5B295016AD4D}" type="parTrans" cxnId="{824BC65B-25F7-EE4A-98CE-1B1504DBD83C}">
      <dgm:prSet/>
      <dgm:spPr/>
      <dgm:t>
        <a:bodyPr/>
        <a:lstStyle/>
        <a:p>
          <a:endParaRPr lang="es-ES"/>
        </a:p>
      </dgm:t>
    </dgm:pt>
    <dgm:pt modelId="{69527785-68A9-8D4C-8153-86A1984BE8A0}" type="sibTrans" cxnId="{824BC65B-25F7-EE4A-98CE-1B1504DBD83C}">
      <dgm:prSet/>
      <dgm:spPr/>
      <dgm:t>
        <a:bodyPr/>
        <a:lstStyle/>
        <a:p>
          <a:endParaRPr lang="es-ES"/>
        </a:p>
      </dgm:t>
    </dgm:pt>
    <dgm:pt modelId="{6596FAB3-D449-AA40-8D77-ED50E1F63122}">
      <dgm:prSet custT="1"/>
      <dgm:spPr/>
      <dgm:t>
        <a:bodyPr/>
        <a:lstStyle/>
        <a:p>
          <a:r>
            <a:rPr lang="es-MX" sz="1200" dirty="0" smtClean="0"/>
            <a:t>Difusión informativa muy entrópica, lo que exige un gran esfuerzo de comunicación interna.</a:t>
          </a:r>
          <a:endParaRPr lang="es-ES" sz="1200" dirty="0"/>
        </a:p>
      </dgm:t>
    </dgm:pt>
    <dgm:pt modelId="{41762D28-B923-A84A-93D4-DE7F4443B149}" type="parTrans" cxnId="{9AC3037E-CC90-A44C-8F72-55A3C42BED09}">
      <dgm:prSet/>
      <dgm:spPr/>
      <dgm:t>
        <a:bodyPr/>
        <a:lstStyle/>
        <a:p>
          <a:endParaRPr lang="es-ES"/>
        </a:p>
      </dgm:t>
    </dgm:pt>
    <dgm:pt modelId="{FD48C07A-AC60-6C4E-8E5B-94428484127B}" type="sibTrans" cxnId="{9AC3037E-CC90-A44C-8F72-55A3C42BED09}">
      <dgm:prSet/>
      <dgm:spPr/>
      <dgm:t>
        <a:bodyPr/>
        <a:lstStyle/>
        <a:p>
          <a:endParaRPr lang="es-ES"/>
        </a:p>
      </dgm:t>
    </dgm:pt>
    <dgm:pt modelId="{69C69193-97EA-0347-9B15-84179891649E}" type="pres">
      <dgm:prSet presAssocID="{E9C5CD30-214E-D240-8058-A17562359AA7}" presName="linearFlow" presStyleCnt="0">
        <dgm:presLayoutVars>
          <dgm:dir/>
          <dgm:animLvl val="lvl"/>
          <dgm:resizeHandles val="exact"/>
        </dgm:presLayoutVars>
      </dgm:prSet>
      <dgm:spPr/>
    </dgm:pt>
    <dgm:pt modelId="{66ED1D76-0ECF-B24C-A6AA-D8E4D31E7097}" type="pres">
      <dgm:prSet presAssocID="{D9FEAE0F-90A1-1347-A981-3B07A7CDE9D1}" presName="composite" presStyleCnt="0"/>
      <dgm:spPr/>
    </dgm:pt>
    <dgm:pt modelId="{576C7A44-2895-5C44-92D6-7CA6CF5E1230}" type="pres">
      <dgm:prSet presAssocID="{D9FEAE0F-90A1-1347-A981-3B07A7CDE9D1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BF1A02-D6BA-DE48-89A4-DC97F47AFC5A}" type="pres">
      <dgm:prSet presAssocID="{D9FEAE0F-90A1-1347-A981-3B07A7CDE9D1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1D482B-987D-2642-AA73-359539A9B049}" type="pres">
      <dgm:prSet presAssocID="{D9C66192-AE11-9C43-B542-224D2CEE8DC4}" presName="sp" presStyleCnt="0"/>
      <dgm:spPr/>
    </dgm:pt>
    <dgm:pt modelId="{FB4708DE-A29A-5A4B-BEF3-E596DF435BA1}" type="pres">
      <dgm:prSet presAssocID="{F95D4F46-1E26-3C40-BDF5-97AD09BA4E1A}" presName="composite" presStyleCnt="0"/>
      <dgm:spPr/>
    </dgm:pt>
    <dgm:pt modelId="{D228352C-7937-1A49-996B-F13077E00336}" type="pres">
      <dgm:prSet presAssocID="{F95D4F46-1E26-3C40-BDF5-97AD09BA4E1A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12D800-9C5A-2049-985D-396D0C2F1495}" type="pres">
      <dgm:prSet presAssocID="{F95D4F46-1E26-3C40-BDF5-97AD09BA4E1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E997AF-1457-A844-8314-D6636D020059}" type="pres">
      <dgm:prSet presAssocID="{F81E1F64-0ED7-A747-8D09-9F9647255BAA}" presName="sp" presStyleCnt="0"/>
      <dgm:spPr/>
    </dgm:pt>
    <dgm:pt modelId="{70E72E5A-8B49-B44A-88D1-F62EEF7742F1}" type="pres">
      <dgm:prSet presAssocID="{8D01E031-6B45-044E-B7D8-E9DF0276810B}" presName="composite" presStyleCnt="0"/>
      <dgm:spPr/>
    </dgm:pt>
    <dgm:pt modelId="{F9F5BEA9-EC96-2A44-A39C-0B592F754B5D}" type="pres">
      <dgm:prSet presAssocID="{8D01E031-6B45-044E-B7D8-E9DF0276810B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1930D168-0CB5-164B-B0CF-18FB8A96A2BC}" type="pres">
      <dgm:prSet presAssocID="{8D01E031-6B45-044E-B7D8-E9DF0276810B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26E4E6-F10C-CE44-BA5A-BFD6B65317F4}" type="pres">
      <dgm:prSet presAssocID="{1A34A4BA-2B3A-A449-8B17-A7EBB202DC92}" presName="sp" presStyleCnt="0"/>
      <dgm:spPr/>
    </dgm:pt>
    <dgm:pt modelId="{34CDCD9D-F7F5-0145-81B6-9E9A9342DA6D}" type="pres">
      <dgm:prSet presAssocID="{5C6A3C37-EF29-9F44-89FD-32EB6B5CB39A}" presName="composite" presStyleCnt="0"/>
      <dgm:spPr/>
    </dgm:pt>
    <dgm:pt modelId="{2FFE93E7-00F7-E14D-B136-7CC9B0954981}" type="pres">
      <dgm:prSet presAssocID="{5C6A3C37-EF29-9F44-89FD-32EB6B5CB39A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C7CFB9B-E711-1544-BE0B-0DCD8BC983E1}" type="pres">
      <dgm:prSet presAssocID="{5C6A3C37-EF29-9F44-89FD-32EB6B5CB39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5CD99D-4433-E547-A864-0072375E8D79}" type="pres">
      <dgm:prSet presAssocID="{DC31B164-8D13-E840-BD08-551568764E07}" presName="sp" presStyleCnt="0"/>
      <dgm:spPr/>
    </dgm:pt>
    <dgm:pt modelId="{2EF6EB77-A0AF-C949-A102-51E27574647D}" type="pres">
      <dgm:prSet presAssocID="{AD161A03-3447-E34F-BC2B-9D3E741ED173}" presName="composite" presStyleCnt="0"/>
      <dgm:spPr/>
    </dgm:pt>
    <dgm:pt modelId="{B12504B5-8A93-1F4D-8C20-1B5C9A2DF8B6}" type="pres">
      <dgm:prSet presAssocID="{AD161A03-3447-E34F-BC2B-9D3E741ED173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1B5EF71D-EB83-434F-B552-18C63CAAE91C}" type="pres">
      <dgm:prSet presAssocID="{AD161A03-3447-E34F-BC2B-9D3E741ED17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1F1E6DF-5E0D-924A-93AF-9A2CA1F4AEC8}" type="presOf" srcId="{356CAEE4-2BD5-0F45-9AD5-E258CD9382DA}" destId="{5A12D800-9C5A-2049-985D-396D0C2F1495}" srcOrd="0" destOrd="3" presId="urn:microsoft.com/office/officeart/2005/8/layout/chevron2"/>
    <dgm:cxn modelId="{4AA37F43-D647-5F47-BE05-B1B6815629D3}" type="presOf" srcId="{E9C5CD30-214E-D240-8058-A17562359AA7}" destId="{69C69193-97EA-0347-9B15-84179891649E}" srcOrd="0" destOrd="0" presId="urn:microsoft.com/office/officeart/2005/8/layout/chevron2"/>
    <dgm:cxn modelId="{7FA6EA94-8458-D94E-9666-BE0C35D8B9FB}" srcId="{F95D4F46-1E26-3C40-BDF5-97AD09BA4E1A}" destId="{3778A1A5-3C84-4B49-96F7-BA08DEC37651}" srcOrd="2" destOrd="0" parTransId="{1C89BCC4-AC23-F64B-A646-374DDF915F96}" sibTransId="{764DC100-2EE5-0341-B3A2-1C91E62F3C66}"/>
    <dgm:cxn modelId="{4A62EF1F-E35D-D540-9EFD-77ED3B8B35ED}" srcId="{8D01E031-6B45-044E-B7D8-E9DF0276810B}" destId="{03C4FBEC-9F09-2F4F-9325-33A825F85707}" srcOrd="0" destOrd="0" parTransId="{40B7D0A1-A35A-B24D-9562-47DAD577F90E}" sibTransId="{304D6187-9C41-AC45-A5F0-65CB5D246079}"/>
    <dgm:cxn modelId="{3ABB9F75-5582-C04A-8B70-246C93EF53C9}" srcId="{E9C5CD30-214E-D240-8058-A17562359AA7}" destId="{5C6A3C37-EF29-9F44-89FD-32EB6B5CB39A}" srcOrd="3" destOrd="0" parTransId="{F83E3CBF-12C1-BA43-B78C-C069B6D7BCD6}" sibTransId="{DC31B164-8D13-E840-BD08-551568764E07}"/>
    <dgm:cxn modelId="{EF7B0FF5-0964-F941-893E-2C934683D8C0}" srcId="{F95D4F46-1E26-3C40-BDF5-97AD09BA4E1A}" destId="{356CAEE4-2BD5-0F45-9AD5-E258CD9382DA}" srcOrd="3" destOrd="0" parTransId="{1BEC93D4-ECEA-1440-8DB0-FA94CDA83450}" sibTransId="{F73EA011-B536-4545-B1DD-BFD2790D6FE5}"/>
    <dgm:cxn modelId="{B64ECEB2-A25A-A749-843C-2B2377B34AE8}" type="presOf" srcId="{73520C92-CD60-4C45-B2D4-6B521B7CCB6F}" destId="{2C7CFB9B-E711-1544-BE0B-0DCD8BC983E1}" srcOrd="0" destOrd="2" presId="urn:microsoft.com/office/officeart/2005/8/layout/chevron2"/>
    <dgm:cxn modelId="{B82BA856-042B-984E-91D2-2E4AFFCD2D73}" srcId="{D9FEAE0F-90A1-1347-A981-3B07A7CDE9D1}" destId="{8C270860-DC6A-8F4C-BC82-1FAA4817DB45}" srcOrd="1" destOrd="0" parTransId="{EE91C27F-D091-4D42-B4AC-21386642F250}" sibTransId="{DC0AE0FB-CB9B-9741-8B1F-2004115F6CA2}"/>
    <dgm:cxn modelId="{68DC5F98-38C0-0C43-94E6-F7AE1B782168}" srcId="{F95D4F46-1E26-3C40-BDF5-97AD09BA4E1A}" destId="{54F2ED60-5677-834B-8EB5-305F2AEF0B6C}" srcOrd="0" destOrd="0" parTransId="{9FFA001F-10FD-3240-8BB5-474BD3D14FB2}" sibTransId="{7BF15F12-8746-2544-9657-5A07379EEE16}"/>
    <dgm:cxn modelId="{4BEC85B3-363D-484F-B560-FF7CA3AF8765}" srcId="{5C6A3C37-EF29-9F44-89FD-32EB6B5CB39A}" destId="{D480CF96-604D-4243-97A1-C1D47737B808}" srcOrd="0" destOrd="0" parTransId="{E09CFD1B-D9E0-9146-8F0C-EDE6083CA6A8}" sibTransId="{8299AFD0-0FBF-2E44-B6BF-55A27BF266CA}"/>
    <dgm:cxn modelId="{9AC3037E-CC90-A44C-8F72-55A3C42BED09}" srcId="{AD161A03-3447-E34F-BC2B-9D3E741ED173}" destId="{6596FAB3-D449-AA40-8D77-ED50E1F63122}" srcOrd="3" destOrd="0" parTransId="{41762D28-B923-A84A-93D4-DE7F4443B149}" sibTransId="{FD48C07A-AC60-6C4E-8E5B-94428484127B}"/>
    <dgm:cxn modelId="{97D0E597-E1D2-AF45-BFFD-C624F2D9F1A6}" srcId="{D9FEAE0F-90A1-1347-A981-3B07A7CDE9D1}" destId="{3BD843E1-E436-8D48-B934-91E193BABEF3}" srcOrd="2" destOrd="0" parTransId="{BFEEE98A-A995-514C-BC0A-779261FF7B18}" sibTransId="{B2419806-4B64-2F4B-9D0A-BC4B2C08F227}"/>
    <dgm:cxn modelId="{824BC65B-25F7-EE4A-98CE-1B1504DBD83C}" srcId="{AD161A03-3447-E34F-BC2B-9D3E741ED173}" destId="{D21641DC-1CB0-304A-92A6-171A5E4C3B47}" srcOrd="2" destOrd="0" parTransId="{C5584D8F-6E2B-D84E-9A55-5B295016AD4D}" sibTransId="{69527785-68A9-8D4C-8153-86A1984BE8A0}"/>
    <dgm:cxn modelId="{EC89CFAC-F58B-1742-8517-3394F0C7C675}" type="presOf" srcId="{D9FEAE0F-90A1-1347-A981-3B07A7CDE9D1}" destId="{576C7A44-2895-5C44-92D6-7CA6CF5E1230}" srcOrd="0" destOrd="0" presId="urn:microsoft.com/office/officeart/2005/8/layout/chevron2"/>
    <dgm:cxn modelId="{6BD67397-4A8A-8E43-82F8-1C123EB5F6A3}" type="presOf" srcId="{D480CF96-604D-4243-97A1-C1D47737B808}" destId="{2C7CFB9B-E711-1544-BE0B-0DCD8BC983E1}" srcOrd="0" destOrd="0" presId="urn:microsoft.com/office/officeart/2005/8/layout/chevron2"/>
    <dgm:cxn modelId="{D18FE659-8057-754C-8643-8A2DA4440729}" srcId="{E9C5CD30-214E-D240-8058-A17562359AA7}" destId="{AD161A03-3447-E34F-BC2B-9D3E741ED173}" srcOrd="4" destOrd="0" parTransId="{E1683157-DCBE-B048-ACE2-C737A6679574}" sibTransId="{D282B4DE-F25E-D748-8D00-C7CD08583CEA}"/>
    <dgm:cxn modelId="{A4564FF8-5F21-4A41-B69D-452A92FA6C06}" type="presOf" srcId="{03C4FBEC-9F09-2F4F-9325-33A825F85707}" destId="{1930D168-0CB5-164B-B0CF-18FB8A96A2BC}" srcOrd="0" destOrd="0" presId="urn:microsoft.com/office/officeart/2005/8/layout/chevron2"/>
    <dgm:cxn modelId="{F9157DD0-ABB4-9347-8AE3-27AAEF4CB5EB}" type="presOf" srcId="{1EA88532-8880-7949-935B-6F1CE41DE94A}" destId="{1B5EF71D-EB83-434F-B552-18C63CAAE91C}" srcOrd="0" destOrd="0" presId="urn:microsoft.com/office/officeart/2005/8/layout/chevron2"/>
    <dgm:cxn modelId="{9B25491A-F9B6-EF47-84FA-49C190686288}" srcId="{F95D4F46-1E26-3C40-BDF5-97AD09BA4E1A}" destId="{E2C694A7-64D0-304F-B7B3-AAEB1C3CE78D}" srcOrd="1" destOrd="0" parTransId="{651379DF-4E23-6B43-8356-F6A3615EA6AE}" sibTransId="{884075B8-7F7A-864C-AE53-AC0577B5AFD8}"/>
    <dgm:cxn modelId="{A967CFC5-2F0C-844E-92C8-2A189201CD1A}" type="presOf" srcId="{14A635BF-FD5E-B148-93B6-F1472BBF6C6B}" destId="{28BF1A02-D6BA-DE48-89A4-DC97F47AFC5A}" srcOrd="0" destOrd="0" presId="urn:microsoft.com/office/officeart/2005/8/layout/chevron2"/>
    <dgm:cxn modelId="{83071FEE-8EFD-ED41-8662-1938D7BBEC6A}" srcId="{E9C5CD30-214E-D240-8058-A17562359AA7}" destId="{8D01E031-6B45-044E-B7D8-E9DF0276810B}" srcOrd="2" destOrd="0" parTransId="{C28ABB38-BEA4-1F49-A5DA-4250A7FF90DE}" sibTransId="{1A34A4BA-2B3A-A449-8B17-A7EBB202DC92}"/>
    <dgm:cxn modelId="{F7530192-3C02-7249-B234-AB8D35E5D3A6}" type="presOf" srcId="{25666307-AE70-2642-BD52-0B91FBEF7B99}" destId="{1930D168-0CB5-164B-B0CF-18FB8A96A2BC}" srcOrd="0" destOrd="1" presId="urn:microsoft.com/office/officeart/2005/8/layout/chevron2"/>
    <dgm:cxn modelId="{578DF07D-CC3D-A245-BF1C-E15F35B9B5F4}" srcId="{5C6A3C37-EF29-9F44-89FD-32EB6B5CB39A}" destId="{73520C92-CD60-4C45-B2D4-6B521B7CCB6F}" srcOrd="2" destOrd="0" parTransId="{5513C61E-4EF7-644D-ABB4-77A4F0968FB1}" sibTransId="{A326F378-8CE4-B945-B512-ECDBAC5B55D1}"/>
    <dgm:cxn modelId="{0460A4D6-F3DF-504B-A5AF-9C9CE46687DC}" type="presOf" srcId="{4B106C4C-5FBE-3E45-A01E-C650F2C94B89}" destId="{1930D168-0CB5-164B-B0CF-18FB8A96A2BC}" srcOrd="0" destOrd="3" presId="urn:microsoft.com/office/officeart/2005/8/layout/chevron2"/>
    <dgm:cxn modelId="{CAC90568-3D29-584B-809B-7A95DAE5845C}" type="presOf" srcId="{E2C694A7-64D0-304F-B7B3-AAEB1C3CE78D}" destId="{5A12D800-9C5A-2049-985D-396D0C2F1495}" srcOrd="0" destOrd="1" presId="urn:microsoft.com/office/officeart/2005/8/layout/chevron2"/>
    <dgm:cxn modelId="{8D0B83D0-9D7E-6D4D-B35A-5D4AEABAB51C}" type="presOf" srcId="{E4BDC443-1A4C-9E41-9E86-DD556F22677B}" destId="{2C7CFB9B-E711-1544-BE0B-0DCD8BC983E1}" srcOrd="0" destOrd="1" presId="urn:microsoft.com/office/officeart/2005/8/layout/chevron2"/>
    <dgm:cxn modelId="{15E5F82E-31B4-454F-B7CC-50CC77422728}" srcId="{E9C5CD30-214E-D240-8058-A17562359AA7}" destId="{D9FEAE0F-90A1-1347-A981-3B07A7CDE9D1}" srcOrd="0" destOrd="0" parTransId="{E8855067-5021-0547-BB22-C417D1909D1C}" sibTransId="{D9C66192-AE11-9C43-B542-224D2CEE8DC4}"/>
    <dgm:cxn modelId="{103C7F0E-3ECE-BF45-8EE7-91BF7CBF0FA0}" type="presOf" srcId="{F95D4F46-1E26-3C40-BDF5-97AD09BA4E1A}" destId="{D228352C-7937-1A49-996B-F13077E00336}" srcOrd="0" destOrd="0" presId="urn:microsoft.com/office/officeart/2005/8/layout/chevron2"/>
    <dgm:cxn modelId="{603E4D5F-2DC2-0540-A2D6-A515226518DC}" srcId="{AD161A03-3447-E34F-BC2B-9D3E741ED173}" destId="{965A6793-E910-B647-ABB5-7792AD6CEC24}" srcOrd="1" destOrd="0" parTransId="{C502EB7B-FDD8-7A44-AF26-44EBE33B6BC2}" sibTransId="{34ACFF9A-3252-0947-8EF5-5A2E82A6FD67}"/>
    <dgm:cxn modelId="{74826C9F-AB1E-4E41-818F-4D8FFEAF6C92}" srcId="{E9C5CD30-214E-D240-8058-A17562359AA7}" destId="{F95D4F46-1E26-3C40-BDF5-97AD09BA4E1A}" srcOrd="1" destOrd="0" parTransId="{C8604601-1EEB-A24B-B8EC-F2743C9C5576}" sibTransId="{F81E1F64-0ED7-A747-8D09-9F9647255BAA}"/>
    <dgm:cxn modelId="{30003583-0A26-AD43-AAF6-9F86D03D92AB}" type="presOf" srcId="{54F2ED60-5677-834B-8EB5-305F2AEF0B6C}" destId="{5A12D800-9C5A-2049-985D-396D0C2F1495}" srcOrd="0" destOrd="0" presId="urn:microsoft.com/office/officeart/2005/8/layout/chevron2"/>
    <dgm:cxn modelId="{AD953DF8-5DD2-534C-98C9-F146188B3236}" srcId="{D9FEAE0F-90A1-1347-A981-3B07A7CDE9D1}" destId="{080CC786-1327-DB47-B83E-4E303DD455D2}" srcOrd="3" destOrd="0" parTransId="{834823D0-EE68-944F-8B10-A7153D218B14}" sibTransId="{F666A319-B8FB-5347-BE01-D1D2C45B5AB8}"/>
    <dgm:cxn modelId="{C73653E7-4C64-EA48-839B-885B345188C9}" type="presOf" srcId="{3778A1A5-3C84-4B49-96F7-BA08DEC37651}" destId="{5A12D800-9C5A-2049-985D-396D0C2F1495}" srcOrd="0" destOrd="2" presId="urn:microsoft.com/office/officeart/2005/8/layout/chevron2"/>
    <dgm:cxn modelId="{014BC89C-71E1-4B4F-B53C-F58A5B51590E}" srcId="{5C6A3C37-EF29-9F44-89FD-32EB6B5CB39A}" destId="{E4BDC443-1A4C-9E41-9E86-DD556F22677B}" srcOrd="1" destOrd="0" parTransId="{7E2E78A9-F287-4C44-8D8F-0BF42110A3A0}" sibTransId="{B1077A1B-F6FB-CE4E-AF32-4D833401B6C2}"/>
    <dgm:cxn modelId="{25E52051-CFDA-A346-B5DB-05493008625C}" type="presOf" srcId="{D21641DC-1CB0-304A-92A6-171A5E4C3B47}" destId="{1B5EF71D-EB83-434F-B552-18C63CAAE91C}" srcOrd="0" destOrd="2" presId="urn:microsoft.com/office/officeart/2005/8/layout/chevron2"/>
    <dgm:cxn modelId="{3797A5DC-4127-CC42-B930-691027F53DB7}" type="presOf" srcId="{965A6793-E910-B647-ABB5-7792AD6CEC24}" destId="{1B5EF71D-EB83-434F-B552-18C63CAAE91C}" srcOrd="0" destOrd="1" presId="urn:microsoft.com/office/officeart/2005/8/layout/chevron2"/>
    <dgm:cxn modelId="{9950AD79-F8B8-414E-937A-DA292D648A55}" type="presOf" srcId="{6596FAB3-D449-AA40-8D77-ED50E1F63122}" destId="{1B5EF71D-EB83-434F-B552-18C63CAAE91C}" srcOrd="0" destOrd="3" presId="urn:microsoft.com/office/officeart/2005/8/layout/chevron2"/>
    <dgm:cxn modelId="{B4FB4916-0D21-0340-B2CA-5D269DC5B3ED}" srcId="{8D01E031-6B45-044E-B7D8-E9DF0276810B}" destId="{4B106C4C-5FBE-3E45-A01E-C650F2C94B89}" srcOrd="3" destOrd="0" parTransId="{410E2E71-3BEE-B645-A7AB-79197F87ED36}" sibTransId="{DA99C74C-EE2D-1047-A6B8-2452EBB1CE9A}"/>
    <dgm:cxn modelId="{66886B5A-37D3-7E45-B36C-1BC0C3888302}" srcId="{D9FEAE0F-90A1-1347-A981-3B07A7CDE9D1}" destId="{14A635BF-FD5E-B148-93B6-F1472BBF6C6B}" srcOrd="0" destOrd="0" parTransId="{8E99107E-8493-3F4B-80CA-933AE79C8B2D}" sibTransId="{15534293-4F35-2840-BD36-3FA9247B65A7}"/>
    <dgm:cxn modelId="{3A29C1FC-FF01-A54C-884D-2B9364134BED}" type="presOf" srcId="{E4077C23-CEB5-844E-B68C-146C9A2858D6}" destId="{1930D168-0CB5-164B-B0CF-18FB8A96A2BC}" srcOrd="0" destOrd="2" presId="urn:microsoft.com/office/officeart/2005/8/layout/chevron2"/>
    <dgm:cxn modelId="{9C05DFC0-0CBB-0641-AD5B-22E4090E9372}" type="presOf" srcId="{3BD843E1-E436-8D48-B934-91E193BABEF3}" destId="{28BF1A02-D6BA-DE48-89A4-DC97F47AFC5A}" srcOrd="0" destOrd="2" presId="urn:microsoft.com/office/officeart/2005/8/layout/chevron2"/>
    <dgm:cxn modelId="{B9F1159E-DA63-EB43-AF4C-3BBC19A9E5A0}" srcId="{AD161A03-3447-E34F-BC2B-9D3E741ED173}" destId="{1EA88532-8880-7949-935B-6F1CE41DE94A}" srcOrd="0" destOrd="0" parTransId="{5EDD19FA-587B-B943-BCAC-6A633F43BD92}" sibTransId="{D18CA546-3FFD-C34B-9096-8641B4207600}"/>
    <dgm:cxn modelId="{A1302849-BACE-794E-A752-BFEE1E5D62E4}" type="presOf" srcId="{AD161A03-3447-E34F-BC2B-9D3E741ED173}" destId="{B12504B5-8A93-1F4D-8C20-1B5C9A2DF8B6}" srcOrd="0" destOrd="0" presId="urn:microsoft.com/office/officeart/2005/8/layout/chevron2"/>
    <dgm:cxn modelId="{5D8566D7-1431-B44F-B872-D5E8564FF0D8}" srcId="{8D01E031-6B45-044E-B7D8-E9DF0276810B}" destId="{E4077C23-CEB5-844E-B68C-146C9A2858D6}" srcOrd="2" destOrd="0" parTransId="{C97DD5AE-3C5E-A149-AA53-51285A211CE5}" sibTransId="{2BAE09BB-AEE1-CA45-A6D3-FAD90177FFEC}"/>
    <dgm:cxn modelId="{175F5136-89BE-BC47-89F1-CEAAD994F0A7}" srcId="{8D01E031-6B45-044E-B7D8-E9DF0276810B}" destId="{25666307-AE70-2642-BD52-0B91FBEF7B99}" srcOrd="1" destOrd="0" parTransId="{1D1D0CA0-CFE2-4842-B499-222061576799}" sibTransId="{749F2B39-AE7F-4140-B15F-4A472A8DBA84}"/>
    <dgm:cxn modelId="{CC9281A0-3C10-BA41-BE90-32BEA7570204}" type="presOf" srcId="{8D01E031-6B45-044E-B7D8-E9DF0276810B}" destId="{F9F5BEA9-EC96-2A44-A39C-0B592F754B5D}" srcOrd="0" destOrd="0" presId="urn:microsoft.com/office/officeart/2005/8/layout/chevron2"/>
    <dgm:cxn modelId="{D7522C9A-5695-2744-B80F-49BB127278B3}" type="presOf" srcId="{8C270860-DC6A-8F4C-BC82-1FAA4817DB45}" destId="{28BF1A02-D6BA-DE48-89A4-DC97F47AFC5A}" srcOrd="0" destOrd="1" presId="urn:microsoft.com/office/officeart/2005/8/layout/chevron2"/>
    <dgm:cxn modelId="{7BB62A9C-F0C7-C048-A210-DB3DA9AD34EE}" type="presOf" srcId="{080CC786-1327-DB47-B83E-4E303DD455D2}" destId="{28BF1A02-D6BA-DE48-89A4-DC97F47AFC5A}" srcOrd="0" destOrd="3" presId="urn:microsoft.com/office/officeart/2005/8/layout/chevron2"/>
    <dgm:cxn modelId="{ABAC15C4-29ED-9C4A-98FD-FFCE132884E3}" type="presOf" srcId="{5C6A3C37-EF29-9F44-89FD-32EB6B5CB39A}" destId="{2FFE93E7-00F7-E14D-B136-7CC9B0954981}" srcOrd="0" destOrd="0" presId="urn:microsoft.com/office/officeart/2005/8/layout/chevron2"/>
    <dgm:cxn modelId="{C64A993C-473D-A543-AD71-8DF108E5F1AC}" type="presParOf" srcId="{69C69193-97EA-0347-9B15-84179891649E}" destId="{66ED1D76-0ECF-B24C-A6AA-D8E4D31E7097}" srcOrd="0" destOrd="0" presId="urn:microsoft.com/office/officeart/2005/8/layout/chevron2"/>
    <dgm:cxn modelId="{0095DEE3-4374-0141-9699-B964091BBC33}" type="presParOf" srcId="{66ED1D76-0ECF-B24C-A6AA-D8E4D31E7097}" destId="{576C7A44-2895-5C44-92D6-7CA6CF5E1230}" srcOrd="0" destOrd="0" presId="urn:microsoft.com/office/officeart/2005/8/layout/chevron2"/>
    <dgm:cxn modelId="{3DA9A847-816C-6D41-B9E7-EF85DF9681C6}" type="presParOf" srcId="{66ED1D76-0ECF-B24C-A6AA-D8E4D31E7097}" destId="{28BF1A02-D6BA-DE48-89A4-DC97F47AFC5A}" srcOrd="1" destOrd="0" presId="urn:microsoft.com/office/officeart/2005/8/layout/chevron2"/>
    <dgm:cxn modelId="{78F56E20-CBA9-A049-AA74-8C85BCB87E86}" type="presParOf" srcId="{69C69193-97EA-0347-9B15-84179891649E}" destId="{381D482B-987D-2642-AA73-359539A9B049}" srcOrd="1" destOrd="0" presId="urn:microsoft.com/office/officeart/2005/8/layout/chevron2"/>
    <dgm:cxn modelId="{E939A1C2-399F-E74C-BBB5-91441DC34502}" type="presParOf" srcId="{69C69193-97EA-0347-9B15-84179891649E}" destId="{FB4708DE-A29A-5A4B-BEF3-E596DF435BA1}" srcOrd="2" destOrd="0" presId="urn:microsoft.com/office/officeart/2005/8/layout/chevron2"/>
    <dgm:cxn modelId="{6FAB55C4-F9D7-174A-9F2D-A181AB199E57}" type="presParOf" srcId="{FB4708DE-A29A-5A4B-BEF3-E596DF435BA1}" destId="{D228352C-7937-1A49-996B-F13077E00336}" srcOrd="0" destOrd="0" presId="urn:microsoft.com/office/officeart/2005/8/layout/chevron2"/>
    <dgm:cxn modelId="{F54FC143-E022-0F43-99CA-5E34FD03EBB6}" type="presParOf" srcId="{FB4708DE-A29A-5A4B-BEF3-E596DF435BA1}" destId="{5A12D800-9C5A-2049-985D-396D0C2F1495}" srcOrd="1" destOrd="0" presId="urn:microsoft.com/office/officeart/2005/8/layout/chevron2"/>
    <dgm:cxn modelId="{46CFDE13-1588-A34F-B07B-7692CAFDDFDA}" type="presParOf" srcId="{69C69193-97EA-0347-9B15-84179891649E}" destId="{67E997AF-1457-A844-8314-D6636D020059}" srcOrd="3" destOrd="0" presId="urn:microsoft.com/office/officeart/2005/8/layout/chevron2"/>
    <dgm:cxn modelId="{20C106EC-F97C-F74E-89D5-07F2067DA6E3}" type="presParOf" srcId="{69C69193-97EA-0347-9B15-84179891649E}" destId="{70E72E5A-8B49-B44A-88D1-F62EEF7742F1}" srcOrd="4" destOrd="0" presId="urn:microsoft.com/office/officeart/2005/8/layout/chevron2"/>
    <dgm:cxn modelId="{C3713A6B-C3D9-5342-A437-60A3D2CE07C2}" type="presParOf" srcId="{70E72E5A-8B49-B44A-88D1-F62EEF7742F1}" destId="{F9F5BEA9-EC96-2A44-A39C-0B592F754B5D}" srcOrd="0" destOrd="0" presId="urn:microsoft.com/office/officeart/2005/8/layout/chevron2"/>
    <dgm:cxn modelId="{85E6D282-A84D-0C4B-8ACF-6094347823A3}" type="presParOf" srcId="{70E72E5A-8B49-B44A-88D1-F62EEF7742F1}" destId="{1930D168-0CB5-164B-B0CF-18FB8A96A2BC}" srcOrd="1" destOrd="0" presId="urn:microsoft.com/office/officeart/2005/8/layout/chevron2"/>
    <dgm:cxn modelId="{3903A135-982F-5445-AF9F-96EBB239492F}" type="presParOf" srcId="{69C69193-97EA-0347-9B15-84179891649E}" destId="{9826E4E6-F10C-CE44-BA5A-BFD6B65317F4}" srcOrd="5" destOrd="0" presId="urn:microsoft.com/office/officeart/2005/8/layout/chevron2"/>
    <dgm:cxn modelId="{F366A65C-550B-9049-B52D-5B1DE1E8B075}" type="presParOf" srcId="{69C69193-97EA-0347-9B15-84179891649E}" destId="{34CDCD9D-F7F5-0145-81B6-9E9A9342DA6D}" srcOrd="6" destOrd="0" presId="urn:microsoft.com/office/officeart/2005/8/layout/chevron2"/>
    <dgm:cxn modelId="{08174242-EB19-0D48-8680-927DD9FACAD7}" type="presParOf" srcId="{34CDCD9D-F7F5-0145-81B6-9E9A9342DA6D}" destId="{2FFE93E7-00F7-E14D-B136-7CC9B0954981}" srcOrd="0" destOrd="0" presId="urn:microsoft.com/office/officeart/2005/8/layout/chevron2"/>
    <dgm:cxn modelId="{E1A8CE03-8832-704F-BAD6-F94A2BA14472}" type="presParOf" srcId="{34CDCD9D-F7F5-0145-81B6-9E9A9342DA6D}" destId="{2C7CFB9B-E711-1544-BE0B-0DCD8BC983E1}" srcOrd="1" destOrd="0" presId="urn:microsoft.com/office/officeart/2005/8/layout/chevron2"/>
    <dgm:cxn modelId="{678BA411-A071-F94A-8EED-BA3A70BBF2C4}" type="presParOf" srcId="{69C69193-97EA-0347-9B15-84179891649E}" destId="{F15CD99D-4433-E547-A864-0072375E8D79}" srcOrd="7" destOrd="0" presId="urn:microsoft.com/office/officeart/2005/8/layout/chevron2"/>
    <dgm:cxn modelId="{E595FAFD-3FE5-FC4A-99FE-4C3E867DA139}" type="presParOf" srcId="{69C69193-97EA-0347-9B15-84179891649E}" destId="{2EF6EB77-A0AF-C949-A102-51E27574647D}" srcOrd="8" destOrd="0" presId="urn:microsoft.com/office/officeart/2005/8/layout/chevron2"/>
    <dgm:cxn modelId="{6AD79479-E157-1A45-AE71-BD848BED21D6}" type="presParOf" srcId="{2EF6EB77-A0AF-C949-A102-51E27574647D}" destId="{B12504B5-8A93-1F4D-8C20-1B5C9A2DF8B6}" srcOrd="0" destOrd="0" presId="urn:microsoft.com/office/officeart/2005/8/layout/chevron2"/>
    <dgm:cxn modelId="{486D9E49-4F8E-F641-BCEB-559DA88EE96C}" type="presParOf" srcId="{2EF6EB77-A0AF-C949-A102-51E27574647D}" destId="{1B5EF71D-EB83-434F-B552-18C63CAAE91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547B325-68A4-CE4F-B5C2-49EE4ACDEE88}" type="doc">
      <dgm:prSet loTypeId="urn:microsoft.com/office/officeart/2005/8/layout/venn3" loCatId="" qsTypeId="urn:microsoft.com/office/officeart/2005/8/quickstyle/3D1" qsCatId="3D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F7FEC175-2003-BB40-A45A-B2F8A5BA2498}">
      <dgm:prSet phldrT="[Texto]" custT="1"/>
      <dgm:spPr/>
      <dgm:t>
        <a:bodyPr/>
        <a:lstStyle/>
        <a:p>
          <a:pPr algn="ctr"/>
          <a:r>
            <a:rPr lang="es-MX" sz="1800" dirty="0" smtClean="0"/>
            <a:t>La </a:t>
          </a:r>
          <a:r>
            <a:rPr lang="es-MX" sz="1800" u="sng" dirty="0" smtClean="0">
              <a:latin typeface="Abadi MT Condensed Extra Bold"/>
              <a:cs typeface="Abadi MT Condensed Extra Bold"/>
            </a:rPr>
            <a:t>fase aguda</a:t>
          </a:r>
          <a:r>
            <a:rPr lang="es-MX" sz="1800" dirty="0" smtClean="0"/>
            <a:t>, caracterizada por la presión de los medios de comunicación y la espectacularización de la información.</a:t>
          </a:r>
          <a:endParaRPr lang="es-ES" sz="1800" dirty="0"/>
        </a:p>
      </dgm:t>
    </dgm:pt>
    <dgm:pt modelId="{3537BFAE-19BF-AB45-B6B5-913561FC7C04}" type="parTrans" cxnId="{772235F9-C4E3-254F-91F8-A4615066656D}">
      <dgm:prSet/>
      <dgm:spPr/>
      <dgm:t>
        <a:bodyPr/>
        <a:lstStyle/>
        <a:p>
          <a:endParaRPr lang="es-ES"/>
        </a:p>
      </dgm:t>
    </dgm:pt>
    <dgm:pt modelId="{8542D5D9-88EC-9B48-A397-18B0C0DE8DEE}" type="sibTrans" cxnId="{772235F9-C4E3-254F-91F8-A4615066656D}">
      <dgm:prSet/>
      <dgm:spPr/>
      <dgm:t>
        <a:bodyPr/>
        <a:lstStyle/>
        <a:p>
          <a:endParaRPr lang="es-ES"/>
        </a:p>
      </dgm:t>
    </dgm:pt>
    <dgm:pt modelId="{20A692EB-E7D0-264D-A340-83F7F35E4300}">
      <dgm:prSet phldrT="[Texto]" custT="1"/>
      <dgm:spPr/>
      <dgm:t>
        <a:bodyPr/>
        <a:lstStyle/>
        <a:p>
          <a:pPr algn="ctr"/>
          <a:r>
            <a:rPr lang="es-MX" sz="1800" dirty="0" smtClean="0"/>
            <a:t>La </a:t>
          </a:r>
          <a:r>
            <a:rPr lang="es-MX" sz="1800" u="sng" dirty="0" smtClean="0">
              <a:latin typeface="Abadi MT Condensed Extra Bold"/>
              <a:cs typeface="Abadi MT Condensed Extra Bold"/>
            </a:rPr>
            <a:t>fase crónica</a:t>
          </a:r>
          <a:r>
            <a:rPr lang="es-MX" sz="1800" dirty="0" smtClean="0"/>
            <a:t>, en la que la empresa tiene que hacer frente a las consecuencias jurídicas, administrativas, corporativas, etc, provocadas por el conflicto.</a:t>
          </a:r>
          <a:endParaRPr lang="es-ES" sz="1800" dirty="0"/>
        </a:p>
      </dgm:t>
    </dgm:pt>
    <dgm:pt modelId="{3E18E09B-1C93-4248-A5C7-074E2BC008FA}" type="parTrans" cxnId="{0FD2719E-3B05-0946-8C4B-919E2B740EC1}">
      <dgm:prSet/>
      <dgm:spPr/>
      <dgm:t>
        <a:bodyPr/>
        <a:lstStyle/>
        <a:p>
          <a:endParaRPr lang="es-ES"/>
        </a:p>
      </dgm:t>
    </dgm:pt>
    <dgm:pt modelId="{96448621-ACE4-8C49-92C6-71024D622693}" type="sibTrans" cxnId="{0FD2719E-3B05-0946-8C4B-919E2B740EC1}">
      <dgm:prSet/>
      <dgm:spPr/>
      <dgm:t>
        <a:bodyPr/>
        <a:lstStyle/>
        <a:p>
          <a:endParaRPr lang="es-ES"/>
        </a:p>
      </dgm:t>
    </dgm:pt>
    <dgm:pt modelId="{B568DDDE-81A0-EF42-A8BC-3DBACF522B03}">
      <dgm:prSet phldrT="[Texto]" custT="1"/>
      <dgm:spPr/>
      <dgm:t>
        <a:bodyPr/>
        <a:lstStyle/>
        <a:p>
          <a:pPr algn="ctr"/>
          <a:r>
            <a:rPr lang="es-MX" sz="1800" dirty="0" smtClean="0"/>
            <a:t>La </a:t>
          </a:r>
          <a:r>
            <a:rPr lang="es-MX" sz="1800" u="sng" dirty="0" smtClean="0">
              <a:latin typeface="Abadi MT Condensed Extra Bold"/>
              <a:cs typeface="Abadi MT Condensed Extra Bold"/>
            </a:rPr>
            <a:t>fase de recuperación</a:t>
          </a:r>
          <a:r>
            <a:rPr lang="es-MX" sz="1800" dirty="0" smtClean="0"/>
            <a:t>, que normalmente se prolonga durante un largo período de tiempo en el cual la compañía debe restablecer el equilibrio anterior a la crisis. </a:t>
          </a:r>
          <a:endParaRPr lang="es-ES" sz="1800" dirty="0"/>
        </a:p>
      </dgm:t>
    </dgm:pt>
    <dgm:pt modelId="{CB8CD4EB-C0AD-2741-BEFD-4FA312F51377}" type="parTrans" cxnId="{AD981E45-3108-474E-9E1E-52039761755F}">
      <dgm:prSet/>
      <dgm:spPr/>
      <dgm:t>
        <a:bodyPr/>
        <a:lstStyle/>
        <a:p>
          <a:endParaRPr lang="es-ES"/>
        </a:p>
      </dgm:t>
    </dgm:pt>
    <dgm:pt modelId="{00A85502-384F-4047-B970-677C975C9FBB}" type="sibTrans" cxnId="{AD981E45-3108-474E-9E1E-52039761755F}">
      <dgm:prSet/>
      <dgm:spPr/>
      <dgm:t>
        <a:bodyPr/>
        <a:lstStyle/>
        <a:p>
          <a:endParaRPr lang="es-ES"/>
        </a:p>
      </dgm:t>
    </dgm:pt>
    <dgm:pt modelId="{B157D843-CEC1-AD48-9E03-FD0D0273581E}" type="pres">
      <dgm:prSet presAssocID="{D547B325-68A4-CE4F-B5C2-49EE4ACDEE88}" presName="Name0" presStyleCnt="0">
        <dgm:presLayoutVars>
          <dgm:dir/>
          <dgm:resizeHandles val="exact"/>
        </dgm:presLayoutVars>
      </dgm:prSet>
      <dgm:spPr/>
    </dgm:pt>
    <dgm:pt modelId="{0F198C77-1E2D-0947-97FC-BEB2A3C0ABE2}" type="pres">
      <dgm:prSet presAssocID="{F7FEC175-2003-BB40-A45A-B2F8A5BA2498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DC7F11-BB6E-4749-B73D-31259327245F}" type="pres">
      <dgm:prSet presAssocID="{8542D5D9-88EC-9B48-A397-18B0C0DE8DEE}" presName="space" presStyleCnt="0"/>
      <dgm:spPr/>
    </dgm:pt>
    <dgm:pt modelId="{25B9E4B0-5BD7-7A49-8C45-8A0B0B7E469B}" type="pres">
      <dgm:prSet presAssocID="{20A692EB-E7D0-264D-A340-83F7F35E4300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6885F9-3395-8A4B-820A-851F7B08A208}" type="pres">
      <dgm:prSet presAssocID="{96448621-ACE4-8C49-92C6-71024D622693}" presName="space" presStyleCnt="0"/>
      <dgm:spPr/>
    </dgm:pt>
    <dgm:pt modelId="{6D9E70D3-CBE7-154C-9808-CF4C8DAEC58D}" type="pres">
      <dgm:prSet presAssocID="{B568DDDE-81A0-EF42-A8BC-3DBACF522B03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FD2719E-3B05-0946-8C4B-919E2B740EC1}" srcId="{D547B325-68A4-CE4F-B5C2-49EE4ACDEE88}" destId="{20A692EB-E7D0-264D-A340-83F7F35E4300}" srcOrd="1" destOrd="0" parTransId="{3E18E09B-1C93-4248-A5C7-074E2BC008FA}" sibTransId="{96448621-ACE4-8C49-92C6-71024D622693}"/>
    <dgm:cxn modelId="{A614BB3A-D401-1F44-B93E-5FE2D5779062}" type="presOf" srcId="{B568DDDE-81A0-EF42-A8BC-3DBACF522B03}" destId="{6D9E70D3-CBE7-154C-9808-CF4C8DAEC58D}" srcOrd="0" destOrd="0" presId="urn:microsoft.com/office/officeart/2005/8/layout/venn3"/>
    <dgm:cxn modelId="{4ADB33BF-3AA4-B441-8A1B-6E50368ED366}" type="presOf" srcId="{20A692EB-E7D0-264D-A340-83F7F35E4300}" destId="{25B9E4B0-5BD7-7A49-8C45-8A0B0B7E469B}" srcOrd="0" destOrd="0" presId="urn:microsoft.com/office/officeart/2005/8/layout/venn3"/>
    <dgm:cxn modelId="{772235F9-C4E3-254F-91F8-A4615066656D}" srcId="{D547B325-68A4-CE4F-B5C2-49EE4ACDEE88}" destId="{F7FEC175-2003-BB40-A45A-B2F8A5BA2498}" srcOrd="0" destOrd="0" parTransId="{3537BFAE-19BF-AB45-B6B5-913561FC7C04}" sibTransId="{8542D5D9-88EC-9B48-A397-18B0C0DE8DEE}"/>
    <dgm:cxn modelId="{7FD5E6E1-A460-5A47-B524-72089C803B23}" type="presOf" srcId="{D547B325-68A4-CE4F-B5C2-49EE4ACDEE88}" destId="{B157D843-CEC1-AD48-9E03-FD0D0273581E}" srcOrd="0" destOrd="0" presId="urn:microsoft.com/office/officeart/2005/8/layout/venn3"/>
    <dgm:cxn modelId="{CC0FC58F-28EE-D14F-9EB1-B926B4E389CB}" type="presOf" srcId="{F7FEC175-2003-BB40-A45A-B2F8A5BA2498}" destId="{0F198C77-1E2D-0947-97FC-BEB2A3C0ABE2}" srcOrd="0" destOrd="0" presId="urn:microsoft.com/office/officeart/2005/8/layout/venn3"/>
    <dgm:cxn modelId="{AD981E45-3108-474E-9E1E-52039761755F}" srcId="{D547B325-68A4-CE4F-B5C2-49EE4ACDEE88}" destId="{B568DDDE-81A0-EF42-A8BC-3DBACF522B03}" srcOrd="2" destOrd="0" parTransId="{CB8CD4EB-C0AD-2741-BEFD-4FA312F51377}" sibTransId="{00A85502-384F-4047-B970-677C975C9FBB}"/>
    <dgm:cxn modelId="{B8720D03-8588-9A4E-B473-4B0753588256}" type="presParOf" srcId="{B157D843-CEC1-AD48-9E03-FD0D0273581E}" destId="{0F198C77-1E2D-0947-97FC-BEB2A3C0ABE2}" srcOrd="0" destOrd="0" presId="urn:microsoft.com/office/officeart/2005/8/layout/venn3"/>
    <dgm:cxn modelId="{DCA4017C-EC5C-1F4A-B583-AA4F6577FBC3}" type="presParOf" srcId="{B157D843-CEC1-AD48-9E03-FD0D0273581E}" destId="{98DC7F11-BB6E-4749-B73D-31259327245F}" srcOrd="1" destOrd="0" presId="urn:microsoft.com/office/officeart/2005/8/layout/venn3"/>
    <dgm:cxn modelId="{10E05EAF-4D26-204F-9917-715CE1845515}" type="presParOf" srcId="{B157D843-CEC1-AD48-9E03-FD0D0273581E}" destId="{25B9E4B0-5BD7-7A49-8C45-8A0B0B7E469B}" srcOrd="2" destOrd="0" presId="urn:microsoft.com/office/officeart/2005/8/layout/venn3"/>
    <dgm:cxn modelId="{8320FEC1-F50B-504A-A6BA-9A5C715C28DA}" type="presParOf" srcId="{B157D843-CEC1-AD48-9E03-FD0D0273581E}" destId="{4F6885F9-3395-8A4B-820A-851F7B08A208}" srcOrd="3" destOrd="0" presId="urn:microsoft.com/office/officeart/2005/8/layout/venn3"/>
    <dgm:cxn modelId="{BEBDF356-5B23-FB42-880B-2DC6CC6B6679}" type="presParOf" srcId="{B157D843-CEC1-AD48-9E03-FD0D0273581E}" destId="{6D9E70D3-CBE7-154C-9808-CF4C8DAEC58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9EC767E-9853-A346-AB00-C75BCEEFD157}" type="doc">
      <dgm:prSet loTypeId="urn:microsoft.com/office/officeart/2005/8/layout/vProcess5" loCatId="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14C8C152-E348-EC42-B964-0AA9FB31673E}">
      <dgm:prSet phldrT="[Texto]" custT="1"/>
      <dgm:spPr/>
      <dgm:t>
        <a:bodyPr/>
        <a:lstStyle/>
        <a:p>
          <a:r>
            <a:rPr lang="es-MX" sz="1400" dirty="0" smtClean="0"/>
            <a:t>ANTICIPACI</a:t>
          </a:r>
          <a:r>
            <a:rPr lang="es-MX" sz="1400" dirty="0" smtClean="0"/>
            <a:t>ÓN</a:t>
          </a:r>
          <a:r>
            <a:rPr lang="es-MX" sz="1400" dirty="0" smtClean="0"/>
            <a:t>. Exige disponer de un plan anticrisis y de una actitud preventiva por parte de la compañía que en circunstancias de gran tensión resulta trascendental la no improvisación.</a:t>
          </a:r>
          <a:endParaRPr lang="es-ES" sz="1400" dirty="0"/>
        </a:p>
      </dgm:t>
    </dgm:pt>
    <dgm:pt modelId="{A13D5DCC-BCC6-9E44-AF51-D9FA6F107BCA}" type="parTrans" cxnId="{853D6058-4F9F-7747-9804-4D2916A4C8DC}">
      <dgm:prSet/>
      <dgm:spPr/>
      <dgm:t>
        <a:bodyPr/>
        <a:lstStyle/>
        <a:p>
          <a:endParaRPr lang="es-ES"/>
        </a:p>
      </dgm:t>
    </dgm:pt>
    <dgm:pt modelId="{CCE7DC0B-2212-934D-8D93-1D329A691340}" type="sibTrans" cxnId="{853D6058-4F9F-7747-9804-4D2916A4C8DC}">
      <dgm:prSet/>
      <dgm:spPr/>
      <dgm:t>
        <a:bodyPr/>
        <a:lstStyle/>
        <a:p>
          <a:endParaRPr lang="es-ES"/>
        </a:p>
      </dgm:t>
    </dgm:pt>
    <dgm:pt modelId="{BFD610DE-D642-F74D-A101-D4A27D5AEE07}">
      <dgm:prSet custT="1"/>
      <dgm:spPr/>
      <dgm:t>
        <a:bodyPr/>
        <a:lstStyle/>
        <a:p>
          <a:r>
            <a:rPr lang="es-MX" sz="1400" dirty="0" smtClean="0"/>
            <a:t>VERACIDAD. Puede tener explicación el hecho de preservar, en un momento determinado, una cierta información, pero nunca difundir datos o informaciones que no se ajusten a la verdad.</a:t>
          </a:r>
          <a:endParaRPr lang="es-ES" sz="1400" dirty="0"/>
        </a:p>
      </dgm:t>
    </dgm:pt>
    <dgm:pt modelId="{EFCFAF87-EE02-D240-9450-E53AE7B728A0}" type="parTrans" cxnId="{5B963B3C-FE2A-A74E-8450-0A1BF63E2FCC}">
      <dgm:prSet/>
      <dgm:spPr/>
      <dgm:t>
        <a:bodyPr/>
        <a:lstStyle/>
        <a:p>
          <a:endParaRPr lang="es-ES"/>
        </a:p>
      </dgm:t>
    </dgm:pt>
    <dgm:pt modelId="{143B1D95-C722-F843-91B2-FD848E5BF59D}" type="sibTrans" cxnId="{5B963B3C-FE2A-A74E-8450-0A1BF63E2FCC}">
      <dgm:prSet/>
      <dgm:spPr/>
      <dgm:t>
        <a:bodyPr/>
        <a:lstStyle/>
        <a:p>
          <a:endParaRPr lang="es-ES"/>
        </a:p>
      </dgm:t>
    </dgm:pt>
    <dgm:pt modelId="{52D64503-A7F8-5D48-9B94-589B4A3D3FAA}">
      <dgm:prSet phldrT="[Texto]" custT="1"/>
      <dgm:spPr/>
      <dgm:t>
        <a:bodyPr/>
        <a:lstStyle/>
        <a:p>
          <a:r>
            <a:rPr lang="es-MX" sz="1400" dirty="0" smtClean="0"/>
            <a:t>AGILIDAD. Una vez declarada la crisis, la respuesta debe ser inmediata. </a:t>
          </a:r>
          <a:endParaRPr lang="es-ES" sz="1400" dirty="0"/>
        </a:p>
      </dgm:t>
    </dgm:pt>
    <dgm:pt modelId="{F83428FF-552F-6247-8CBE-4E9741731597}" type="sibTrans" cxnId="{B27EE55F-F089-9246-9403-AE6C8F650F9A}">
      <dgm:prSet/>
      <dgm:spPr/>
      <dgm:t>
        <a:bodyPr/>
        <a:lstStyle/>
        <a:p>
          <a:endParaRPr lang="es-ES"/>
        </a:p>
      </dgm:t>
    </dgm:pt>
    <dgm:pt modelId="{D30EE49F-E783-0846-9D88-4463450B4F00}" type="parTrans" cxnId="{B27EE55F-F089-9246-9403-AE6C8F650F9A}">
      <dgm:prSet/>
      <dgm:spPr/>
      <dgm:t>
        <a:bodyPr/>
        <a:lstStyle/>
        <a:p>
          <a:endParaRPr lang="es-ES"/>
        </a:p>
      </dgm:t>
    </dgm:pt>
    <dgm:pt modelId="{9FCCECA7-36B0-5E4D-9077-E26FB05AA601}">
      <dgm:prSet phldrT="[Texto]" custT="1"/>
      <dgm:spPr/>
      <dgm:t>
        <a:bodyPr/>
        <a:lstStyle/>
        <a:p>
          <a:r>
            <a:rPr lang="es-MX" sz="1400" dirty="0" smtClean="0"/>
            <a:t>LA CALIDAD INFORMATIVA.</a:t>
          </a:r>
          <a:endParaRPr lang="es-ES_tradnl" sz="1400" dirty="0" smtClean="0"/>
        </a:p>
        <a:p>
          <a:r>
            <a:rPr lang="es-MX" sz="1400" dirty="0" smtClean="0"/>
            <a:t>-Información precisa.</a:t>
          </a:r>
          <a:endParaRPr lang="es-ES_tradnl" sz="1400" dirty="0" smtClean="0"/>
        </a:p>
        <a:p>
          <a:r>
            <a:rPr lang="es-MX" sz="1400" dirty="0" smtClean="0"/>
            <a:t>-Información tranquilizadora.</a:t>
          </a:r>
          <a:endParaRPr lang="es-ES_tradnl" sz="1400" dirty="0" smtClean="0"/>
        </a:p>
        <a:p>
          <a:r>
            <a:rPr lang="es-MX" sz="1400" dirty="0" smtClean="0"/>
            <a:t>-Información dinámica.</a:t>
          </a:r>
          <a:endParaRPr lang="es-ES" sz="1400" dirty="0"/>
        </a:p>
      </dgm:t>
    </dgm:pt>
    <dgm:pt modelId="{115FC5D6-A199-5247-BBF2-D5864DD4B3C5}" type="parTrans" cxnId="{312C7F44-0B2C-974A-97D2-A70D12DF7BC8}">
      <dgm:prSet/>
      <dgm:spPr/>
      <dgm:t>
        <a:bodyPr/>
        <a:lstStyle/>
        <a:p>
          <a:endParaRPr lang="es-ES"/>
        </a:p>
      </dgm:t>
    </dgm:pt>
    <dgm:pt modelId="{9BE749F3-3755-D249-B382-D0DBD5214988}" type="sibTrans" cxnId="{312C7F44-0B2C-974A-97D2-A70D12DF7BC8}">
      <dgm:prSet/>
      <dgm:spPr/>
      <dgm:t>
        <a:bodyPr/>
        <a:lstStyle/>
        <a:p>
          <a:endParaRPr lang="es-ES"/>
        </a:p>
      </dgm:t>
    </dgm:pt>
    <dgm:pt modelId="{69697F1D-A7A4-134C-997B-46C853051B37}" type="pres">
      <dgm:prSet presAssocID="{F9EC767E-9853-A346-AB00-C75BCEEFD157}" presName="outerComposite" presStyleCnt="0">
        <dgm:presLayoutVars>
          <dgm:chMax val="5"/>
          <dgm:dir/>
          <dgm:resizeHandles val="exact"/>
        </dgm:presLayoutVars>
      </dgm:prSet>
      <dgm:spPr/>
    </dgm:pt>
    <dgm:pt modelId="{06454DF9-986E-4448-B471-0C4407E1D68E}" type="pres">
      <dgm:prSet presAssocID="{F9EC767E-9853-A346-AB00-C75BCEEFD157}" presName="dummyMaxCanvas" presStyleCnt="0">
        <dgm:presLayoutVars/>
      </dgm:prSet>
      <dgm:spPr/>
    </dgm:pt>
    <dgm:pt modelId="{3284CA01-6949-2046-8736-B17835DFD174}" type="pres">
      <dgm:prSet presAssocID="{F9EC767E-9853-A346-AB00-C75BCEEFD157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562A36-8BF8-FE47-A118-A6B22EBEC821}" type="pres">
      <dgm:prSet presAssocID="{F9EC767E-9853-A346-AB00-C75BCEEFD157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09B0AC-3A54-9147-B368-D3D915782FD9}" type="pres">
      <dgm:prSet presAssocID="{F9EC767E-9853-A346-AB00-C75BCEEFD157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02B575-7F07-7740-9AB8-57F5DA776CE7}" type="pres">
      <dgm:prSet presAssocID="{F9EC767E-9853-A346-AB00-C75BCEEFD157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2F5EC4-5753-534A-B7C0-1486AED947FD}" type="pres">
      <dgm:prSet presAssocID="{F9EC767E-9853-A346-AB00-C75BCEEFD157}" presName="FourConn_1-2" presStyleLbl="fgAccFollowNode1" presStyleIdx="0" presStyleCnt="3">
        <dgm:presLayoutVars>
          <dgm:bulletEnabled val="1"/>
        </dgm:presLayoutVars>
      </dgm:prSet>
      <dgm:spPr/>
    </dgm:pt>
    <dgm:pt modelId="{B44D938B-7159-9347-A88D-5DEBAF9FF785}" type="pres">
      <dgm:prSet presAssocID="{F9EC767E-9853-A346-AB00-C75BCEEFD157}" presName="FourConn_2-3" presStyleLbl="fgAccFollowNode1" presStyleIdx="1" presStyleCnt="3">
        <dgm:presLayoutVars>
          <dgm:bulletEnabled val="1"/>
        </dgm:presLayoutVars>
      </dgm:prSet>
      <dgm:spPr/>
    </dgm:pt>
    <dgm:pt modelId="{C0C01A1C-967C-2044-AC96-08B0118CB145}" type="pres">
      <dgm:prSet presAssocID="{F9EC767E-9853-A346-AB00-C75BCEEFD157}" presName="FourConn_3-4" presStyleLbl="fgAccFollowNode1" presStyleIdx="2" presStyleCnt="3">
        <dgm:presLayoutVars>
          <dgm:bulletEnabled val="1"/>
        </dgm:presLayoutVars>
      </dgm:prSet>
      <dgm:spPr/>
    </dgm:pt>
    <dgm:pt modelId="{F69975AB-965B-A04A-A142-1A8D5BB5A950}" type="pres">
      <dgm:prSet presAssocID="{F9EC767E-9853-A346-AB00-C75BCEEFD157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B3153B-E7B5-6C47-BAF3-E419CB5F4871}" type="pres">
      <dgm:prSet presAssocID="{F9EC767E-9853-A346-AB00-C75BCEEFD157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D727BF-5CDA-514A-8D94-E7E931001838}" type="pres">
      <dgm:prSet presAssocID="{F9EC767E-9853-A346-AB00-C75BCEEFD157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46A27B-109A-384B-B2B6-6620CFF80D84}" type="pres">
      <dgm:prSet presAssocID="{F9EC767E-9853-A346-AB00-C75BCEEFD15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6BC356E-F3DE-D64A-B3A9-F0D935337A90}" type="presOf" srcId="{14C8C152-E348-EC42-B964-0AA9FB31673E}" destId="{3284CA01-6949-2046-8736-B17835DFD174}" srcOrd="0" destOrd="0" presId="urn:microsoft.com/office/officeart/2005/8/layout/vProcess5"/>
    <dgm:cxn modelId="{604D955A-130B-5F44-BE12-2CCF0A25C029}" type="presOf" srcId="{BFD610DE-D642-F74D-A101-D4A27D5AEE07}" destId="{0502B575-7F07-7740-9AB8-57F5DA776CE7}" srcOrd="0" destOrd="0" presId="urn:microsoft.com/office/officeart/2005/8/layout/vProcess5"/>
    <dgm:cxn modelId="{5BABE151-4BF9-C44F-AE5E-B46233349053}" type="presOf" srcId="{F9EC767E-9853-A346-AB00-C75BCEEFD157}" destId="{69697F1D-A7A4-134C-997B-46C853051B37}" srcOrd="0" destOrd="0" presId="urn:microsoft.com/office/officeart/2005/8/layout/vProcess5"/>
    <dgm:cxn modelId="{F28D219A-2998-734D-B36B-EA7E6B7A22F1}" type="presOf" srcId="{F83428FF-552F-6247-8CBE-4E9741731597}" destId="{B44D938B-7159-9347-A88D-5DEBAF9FF785}" srcOrd="0" destOrd="0" presId="urn:microsoft.com/office/officeart/2005/8/layout/vProcess5"/>
    <dgm:cxn modelId="{29DCA344-BF9E-B149-853D-EFD401F264F9}" type="presOf" srcId="{52D64503-A7F8-5D48-9B94-589B4A3D3FAA}" destId="{C1562A36-8BF8-FE47-A118-A6B22EBEC821}" srcOrd="0" destOrd="0" presId="urn:microsoft.com/office/officeart/2005/8/layout/vProcess5"/>
    <dgm:cxn modelId="{B67FB1A7-4270-7242-800E-252AD38ACB58}" type="presOf" srcId="{BFD610DE-D642-F74D-A101-D4A27D5AEE07}" destId="{9C46A27B-109A-384B-B2B6-6620CFF80D84}" srcOrd="1" destOrd="0" presId="urn:microsoft.com/office/officeart/2005/8/layout/vProcess5"/>
    <dgm:cxn modelId="{87CF2FC4-8943-0B40-A859-759A84518298}" type="presOf" srcId="{52D64503-A7F8-5D48-9B94-589B4A3D3FAA}" destId="{7EB3153B-E7B5-6C47-BAF3-E419CB5F4871}" srcOrd="1" destOrd="0" presId="urn:microsoft.com/office/officeart/2005/8/layout/vProcess5"/>
    <dgm:cxn modelId="{853D6058-4F9F-7747-9804-4D2916A4C8DC}" srcId="{F9EC767E-9853-A346-AB00-C75BCEEFD157}" destId="{14C8C152-E348-EC42-B964-0AA9FB31673E}" srcOrd="0" destOrd="0" parTransId="{A13D5DCC-BCC6-9E44-AF51-D9FA6F107BCA}" sibTransId="{CCE7DC0B-2212-934D-8D93-1D329A691340}"/>
    <dgm:cxn modelId="{00DA64A9-F70B-1B4D-A032-52A2A2BF5746}" type="presOf" srcId="{9FCCECA7-36B0-5E4D-9077-E26FB05AA601}" destId="{79D727BF-5CDA-514A-8D94-E7E931001838}" srcOrd="1" destOrd="0" presId="urn:microsoft.com/office/officeart/2005/8/layout/vProcess5"/>
    <dgm:cxn modelId="{312C7F44-0B2C-974A-97D2-A70D12DF7BC8}" srcId="{F9EC767E-9853-A346-AB00-C75BCEEFD157}" destId="{9FCCECA7-36B0-5E4D-9077-E26FB05AA601}" srcOrd="2" destOrd="0" parTransId="{115FC5D6-A199-5247-BBF2-D5864DD4B3C5}" sibTransId="{9BE749F3-3755-D249-B382-D0DBD5214988}"/>
    <dgm:cxn modelId="{B27EE55F-F089-9246-9403-AE6C8F650F9A}" srcId="{F9EC767E-9853-A346-AB00-C75BCEEFD157}" destId="{52D64503-A7F8-5D48-9B94-589B4A3D3FAA}" srcOrd="1" destOrd="0" parTransId="{D30EE49F-E783-0846-9D88-4463450B4F00}" sibTransId="{F83428FF-552F-6247-8CBE-4E9741731597}"/>
    <dgm:cxn modelId="{809C08B7-DD06-5E4D-B724-C7B355D5A971}" type="presOf" srcId="{CCE7DC0B-2212-934D-8D93-1D329A691340}" destId="{0D2F5EC4-5753-534A-B7C0-1486AED947FD}" srcOrd="0" destOrd="0" presId="urn:microsoft.com/office/officeart/2005/8/layout/vProcess5"/>
    <dgm:cxn modelId="{12F8A36C-65FE-F34B-B0B8-21F64401167B}" type="presOf" srcId="{14C8C152-E348-EC42-B964-0AA9FB31673E}" destId="{F69975AB-965B-A04A-A142-1A8D5BB5A950}" srcOrd="1" destOrd="0" presId="urn:microsoft.com/office/officeart/2005/8/layout/vProcess5"/>
    <dgm:cxn modelId="{29D1AF76-0FF9-3744-AC91-C0BBA6AF3899}" type="presOf" srcId="{9BE749F3-3755-D249-B382-D0DBD5214988}" destId="{C0C01A1C-967C-2044-AC96-08B0118CB145}" srcOrd="0" destOrd="0" presId="urn:microsoft.com/office/officeart/2005/8/layout/vProcess5"/>
    <dgm:cxn modelId="{5B963B3C-FE2A-A74E-8450-0A1BF63E2FCC}" srcId="{F9EC767E-9853-A346-AB00-C75BCEEFD157}" destId="{BFD610DE-D642-F74D-A101-D4A27D5AEE07}" srcOrd="3" destOrd="0" parTransId="{EFCFAF87-EE02-D240-9450-E53AE7B728A0}" sibTransId="{143B1D95-C722-F843-91B2-FD848E5BF59D}"/>
    <dgm:cxn modelId="{2C48935C-00B5-F945-9748-4EEC2CFB771F}" type="presOf" srcId="{9FCCECA7-36B0-5E4D-9077-E26FB05AA601}" destId="{F809B0AC-3A54-9147-B368-D3D915782FD9}" srcOrd="0" destOrd="0" presId="urn:microsoft.com/office/officeart/2005/8/layout/vProcess5"/>
    <dgm:cxn modelId="{ED8683F3-9A3F-2246-A450-59DF0AE137F5}" type="presParOf" srcId="{69697F1D-A7A4-134C-997B-46C853051B37}" destId="{06454DF9-986E-4448-B471-0C4407E1D68E}" srcOrd="0" destOrd="0" presId="urn:microsoft.com/office/officeart/2005/8/layout/vProcess5"/>
    <dgm:cxn modelId="{2A6DE4CD-7051-4A4E-848E-C04A745B52FD}" type="presParOf" srcId="{69697F1D-A7A4-134C-997B-46C853051B37}" destId="{3284CA01-6949-2046-8736-B17835DFD174}" srcOrd="1" destOrd="0" presId="urn:microsoft.com/office/officeart/2005/8/layout/vProcess5"/>
    <dgm:cxn modelId="{8F285D99-2A9D-4547-BEB3-C2BA290F9B59}" type="presParOf" srcId="{69697F1D-A7A4-134C-997B-46C853051B37}" destId="{C1562A36-8BF8-FE47-A118-A6B22EBEC821}" srcOrd="2" destOrd="0" presId="urn:microsoft.com/office/officeart/2005/8/layout/vProcess5"/>
    <dgm:cxn modelId="{7F882E40-1482-9A47-BE10-EAB36C8D842F}" type="presParOf" srcId="{69697F1D-A7A4-134C-997B-46C853051B37}" destId="{F809B0AC-3A54-9147-B368-D3D915782FD9}" srcOrd="3" destOrd="0" presId="urn:microsoft.com/office/officeart/2005/8/layout/vProcess5"/>
    <dgm:cxn modelId="{0F4ECBD5-0766-5948-9D20-B7DE7988F591}" type="presParOf" srcId="{69697F1D-A7A4-134C-997B-46C853051B37}" destId="{0502B575-7F07-7740-9AB8-57F5DA776CE7}" srcOrd="4" destOrd="0" presId="urn:microsoft.com/office/officeart/2005/8/layout/vProcess5"/>
    <dgm:cxn modelId="{C390AE18-8390-5647-BDE2-B746541ECB2A}" type="presParOf" srcId="{69697F1D-A7A4-134C-997B-46C853051B37}" destId="{0D2F5EC4-5753-534A-B7C0-1486AED947FD}" srcOrd="5" destOrd="0" presId="urn:microsoft.com/office/officeart/2005/8/layout/vProcess5"/>
    <dgm:cxn modelId="{DC108D57-992C-3648-854D-2B385639EC63}" type="presParOf" srcId="{69697F1D-A7A4-134C-997B-46C853051B37}" destId="{B44D938B-7159-9347-A88D-5DEBAF9FF785}" srcOrd="6" destOrd="0" presId="urn:microsoft.com/office/officeart/2005/8/layout/vProcess5"/>
    <dgm:cxn modelId="{C70E8352-EA07-DE41-9AD3-2171AFB42956}" type="presParOf" srcId="{69697F1D-A7A4-134C-997B-46C853051B37}" destId="{C0C01A1C-967C-2044-AC96-08B0118CB145}" srcOrd="7" destOrd="0" presId="urn:microsoft.com/office/officeart/2005/8/layout/vProcess5"/>
    <dgm:cxn modelId="{904F51A1-722B-FB4D-8898-F403FEB5FC07}" type="presParOf" srcId="{69697F1D-A7A4-134C-997B-46C853051B37}" destId="{F69975AB-965B-A04A-A142-1A8D5BB5A950}" srcOrd="8" destOrd="0" presId="urn:microsoft.com/office/officeart/2005/8/layout/vProcess5"/>
    <dgm:cxn modelId="{D59F178E-F055-0B49-A7E8-1CD083AA3700}" type="presParOf" srcId="{69697F1D-A7A4-134C-997B-46C853051B37}" destId="{7EB3153B-E7B5-6C47-BAF3-E419CB5F4871}" srcOrd="9" destOrd="0" presId="urn:microsoft.com/office/officeart/2005/8/layout/vProcess5"/>
    <dgm:cxn modelId="{FA81B31B-CC54-0447-A148-23B5A737696A}" type="presParOf" srcId="{69697F1D-A7A4-134C-997B-46C853051B37}" destId="{79D727BF-5CDA-514A-8D94-E7E931001838}" srcOrd="10" destOrd="0" presId="urn:microsoft.com/office/officeart/2005/8/layout/vProcess5"/>
    <dgm:cxn modelId="{3CDE3A0C-97D1-B34F-8DC9-E1DBD6FB6C98}" type="presParOf" srcId="{69697F1D-A7A4-134C-997B-46C853051B37}" destId="{9C46A27B-109A-384B-B2B6-6620CFF80D8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85FBA3E-C825-4C4F-9592-F59DF164B31A}" type="doc">
      <dgm:prSet loTypeId="urn:microsoft.com/office/officeart/2005/8/layout/matrix3" loCatId="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6642F958-20CD-914C-96AE-C47F4C200BF8}">
      <dgm:prSet phldrT="[Texto]" custT="1"/>
      <dgm:spPr/>
      <dgm:t>
        <a:bodyPr/>
        <a:lstStyle/>
        <a:p>
          <a:r>
            <a:rPr lang="es-MX" sz="1800" dirty="0" smtClean="0"/>
            <a:t>La identificación de la crisis</a:t>
          </a:r>
          <a:endParaRPr lang="es-ES" sz="1800" dirty="0"/>
        </a:p>
      </dgm:t>
    </dgm:pt>
    <dgm:pt modelId="{71623CC5-E3E6-FA45-A077-AED108D3378A}" type="parTrans" cxnId="{37A52079-AA7D-3242-84DA-9BC1CBF31A89}">
      <dgm:prSet/>
      <dgm:spPr/>
      <dgm:t>
        <a:bodyPr/>
        <a:lstStyle/>
        <a:p>
          <a:endParaRPr lang="es-ES" sz="1600"/>
        </a:p>
      </dgm:t>
    </dgm:pt>
    <dgm:pt modelId="{24D6455B-0265-E347-B82F-6AE49C29EB6F}" type="sibTrans" cxnId="{37A52079-AA7D-3242-84DA-9BC1CBF31A89}">
      <dgm:prSet/>
      <dgm:spPr/>
      <dgm:t>
        <a:bodyPr/>
        <a:lstStyle/>
        <a:p>
          <a:endParaRPr lang="es-ES" sz="1600"/>
        </a:p>
      </dgm:t>
    </dgm:pt>
    <dgm:pt modelId="{51C3256A-AF23-C64C-885C-52CA0B8D45C0}">
      <dgm:prSet phldrT="[Texto]" custT="1"/>
      <dgm:spPr/>
      <dgm:t>
        <a:bodyPr/>
        <a:lstStyle/>
        <a:p>
          <a:r>
            <a:rPr lang="es-MX" sz="1800" dirty="0" smtClean="0"/>
            <a:t>El enfrentamiento de la crisis</a:t>
          </a:r>
          <a:endParaRPr lang="es-ES" sz="1800" dirty="0"/>
        </a:p>
      </dgm:t>
    </dgm:pt>
    <dgm:pt modelId="{207838B6-3596-C64D-8E93-0FCF983883FD}" type="parTrans" cxnId="{5ECEF560-8887-5D46-8E80-BCB70ADC47E0}">
      <dgm:prSet/>
      <dgm:spPr/>
      <dgm:t>
        <a:bodyPr/>
        <a:lstStyle/>
        <a:p>
          <a:endParaRPr lang="es-ES" sz="1600"/>
        </a:p>
      </dgm:t>
    </dgm:pt>
    <dgm:pt modelId="{5B1AFDD7-6AAC-C74A-822D-B8178D8B09B9}" type="sibTrans" cxnId="{5ECEF560-8887-5D46-8E80-BCB70ADC47E0}">
      <dgm:prSet/>
      <dgm:spPr/>
      <dgm:t>
        <a:bodyPr/>
        <a:lstStyle/>
        <a:p>
          <a:endParaRPr lang="es-ES" sz="1600"/>
        </a:p>
      </dgm:t>
    </dgm:pt>
    <dgm:pt modelId="{0A909426-5FA5-4246-8AF2-C0E053D540A4}">
      <dgm:prSet phldrT="[Texto]" custT="1"/>
      <dgm:spPr/>
      <dgm:t>
        <a:bodyPr/>
        <a:lstStyle/>
        <a:p>
          <a:r>
            <a:rPr lang="es-MX" sz="1800" dirty="0" smtClean="0"/>
            <a:t>Contribuir a la resolución de la crisis</a:t>
          </a:r>
          <a:endParaRPr lang="es-ES" sz="1800" dirty="0"/>
        </a:p>
      </dgm:t>
    </dgm:pt>
    <dgm:pt modelId="{AAC18708-BE36-8C46-BC64-61360FECF465}" type="parTrans" cxnId="{40F775FC-2F38-FD47-A38D-33454027FBCA}">
      <dgm:prSet/>
      <dgm:spPr/>
      <dgm:t>
        <a:bodyPr/>
        <a:lstStyle/>
        <a:p>
          <a:endParaRPr lang="es-ES" sz="1600"/>
        </a:p>
      </dgm:t>
    </dgm:pt>
    <dgm:pt modelId="{F1B82A79-146B-5443-9F80-0375339BD0C7}" type="sibTrans" cxnId="{40F775FC-2F38-FD47-A38D-33454027FBCA}">
      <dgm:prSet/>
      <dgm:spPr/>
      <dgm:t>
        <a:bodyPr/>
        <a:lstStyle/>
        <a:p>
          <a:endParaRPr lang="es-ES" sz="1600"/>
        </a:p>
      </dgm:t>
    </dgm:pt>
    <dgm:pt modelId="{21956F6C-C61E-5845-ADD3-A36F105A3A6D}">
      <dgm:prSet phldrT="[Texto]" custT="1"/>
      <dgm:spPr/>
      <dgm:t>
        <a:bodyPr/>
        <a:lstStyle/>
        <a:p>
          <a:r>
            <a:rPr lang="es-MX" sz="1800" dirty="0" smtClean="0"/>
            <a:t>La gestión de la poscrisis</a:t>
          </a:r>
          <a:endParaRPr lang="es-ES" sz="1800" dirty="0"/>
        </a:p>
      </dgm:t>
    </dgm:pt>
    <dgm:pt modelId="{F5B74534-0A91-3541-835B-478E15B2DD01}" type="parTrans" cxnId="{510C394C-46C3-274E-A403-EA391125774E}">
      <dgm:prSet/>
      <dgm:spPr/>
      <dgm:t>
        <a:bodyPr/>
        <a:lstStyle/>
        <a:p>
          <a:endParaRPr lang="es-ES" sz="1600"/>
        </a:p>
      </dgm:t>
    </dgm:pt>
    <dgm:pt modelId="{324A66A3-545B-944A-A5FA-A426DEDDED6D}" type="sibTrans" cxnId="{510C394C-46C3-274E-A403-EA391125774E}">
      <dgm:prSet/>
      <dgm:spPr/>
      <dgm:t>
        <a:bodyPr/>
        <a:lstStyle/>
        <a:p>
          <a:endParaRPr lang="es-ES" sz="1600"/>
        </a:p>
      </dgm:t>
    </dgm:pt>
    <dgm:pt modelId="{C1912C3A-720C-F94C-9BBB-5FE49A480FCE}" type="pres">
      <dgm:prSet presAssocID="{685FBA3E-C825-4C4F-9592-F59DF164B31A}" presName="matrix" presStyleCnt="0">
        <dgm:presLayoutVars>
          <dgm:chMax val="1"/>
          <dgm:dir/>
          <dgm:resizeHandles val="exact"/>
        </dgm:presLayoutVars>
      </dgm:prSet>
      <dgm:spPr/>
    </dgm:pt>
    <dgm:pt modelId="{7D99A184-2A25-BB4C-AE1B-6666CCEB52EE}" type="pres">
      <dgm:prSet presAssocID="{685FBA3E-C825-4C4F-9592-F59DF164B31A}" presName="diamond" presStyleLbl="bgShp" presStyleIdx="0" presStyleCnt="1"/>
      <dgm:spPr/>
    </dgm:pt>
    <dgm:pt modelId="{19870A52-22BF-4049-BB3A-EE051F4E9AC0}" type="pres">
      <dgm:prSet presAssocID="{685FBA3E-C825-4C4F-9592-F59DF164B31A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599200-1736-7A49-8763-3BA3E7B08D02}" type="pres">
      <dgm:prSet presAssocID="{685FBA3E-C825-4C4F-9592-F59DF164B31A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CD9F49-46DC-684E-9D5D-02708DAC1D40}" type="pres">
      <dgm:prSet presAssocID="{685FBA3E-C825-4C4F-9592-F59DF164B31A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2AB865-87DF-FC48-89B9-D48752605E2D}" type="pres">
      <dgm:prSet presAssocID="{685FBA3E-C825-4C4F-9592-F59DF164B31A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10C394C-46C3-274E-A403-EA391125774E}" srcId="{685FBA3E-C825-4C4F-9592-F59DF164B31A}" destId="{21956F6C-C61E-5845-ADD3-A36F105A3A6D}" srcOrd="3" destOrd="0" parTransId="{F5B74534-0A91-3541-835B-478E15B2DD01}" sibTransId="{324A66A3-545B-944A-A5FA-A426DEDDED6D}"/>
    <dgm:cxn modelId="{AE60E415-1B01-D743-B46D-2B4DDB607CD7}" type="presOf" srcId="{685FBA3E-C825-4C4F-9592-F59DF164B31A}" destId="{C1912C3A-720C-F94C-9BBB-5FE49A480FCE}" srcOrd="0" destOrd="0" presId="urn:microsoft.com/office/officeart/2005/8/layout/matrix3"/>
    <dgm:cxn modelId="{5ECEF560-8887-5D46-8E80-BCB70ADC47E0}" srcId="{685FBA3E-C825-4C4F-9592-F59DF164B31A}" destId="{51C3256A-AF23-C64C-885C-52CA0B8D45C0}" srcOrd="1" destOrd="0" parTransId="{207838B6-3596-C64D-8E93-0FCF983883FD}" sibTransId="{5B1AFDD7-6AAC-C74A-822D-B8178D8B09B9}"/>
    <dgm:cxn modelId="{E8D30C4D-B2DA-B24D-954F-8BE60D042C10}" type="presOf" srcId="{0A909426-5FA5-4246-8AF2-C0E053D540A4}" destId="{DECD9F49-46DC-684E-9D5D-02708DAC1D40}" srcOrd="0" destOrd="0" presId="urn:microsoft.com/office/officeart/2005/8/layout/matrix3"/>
    <dgm:cxn modelId="{40F775FC-2F38-FD47-A38D-33454027FBCA}" srcId="{685FBA3E-C825-4C4F-9592-F59DF164B31A}" destId="{0A909426-5FA5-4246-8AF2-C0E053D540A4}" srcOrd="2" destOrd="0" parTransId="{AAC18708-BE36-8C46-BC64-61360FECF465}" sibTransId="{F1B82A79-146B-5443-9F80-0375339BD0C7}"/>
    <dgm:cxn modelId="{BC4DE661-61FD-824B-B5C6-BE9650106132}" type="presOf" srcId="{51C3256A-AF23-C64C-885C-52CA0B8D45C0}" destId="{20599200-1736-7A49-8763-3BA3E7B08D02}" srcOrd="0" destOrd="0" presId="urn:microsoft.com/office/officeart/2005/8/layout/matrix3"/>
    <dgm:cxn modelId="{BD0F2CB1-9BAB-C343-B9CC-88A2E6593249}" type="presOf" srcId="{6642F958-20CD-914C-96AE-C47F4C200BF8}" destId="{19870A52-22BF-4049-BB3A-EE051F4E9AC0}" srcOrd="0" destOrd="0" presId="urn:microsoft.com/office/officeart/2005/8/layout/matrix3"/>
    <dgm:cxn modelId="{37A52079-AA7D-3242-84DA-9BC1CBF31A89}" srcId="{685FBA3E-C825-4C4F-9592-F59DF164B31A}" destId="{6642F958-20CD-914C-96AE-C47F4C200BF8}" srcOrd="0" destOrd="0" parTransId="{71623CC5-E3E6-FA45-A077-AED108D3378A}" sibTransId="{24D6455B-0265-E347-B82F-6AE49C29EB6F}"/>
    <dgm:cxn modelId="{12BFDECC-93D7-234B-9239-F6982BAFF81E}" type="presOf" srcId="{21956F6C-C61E-5845-ADD3-A36F105A3A6D}" destId="{222AB865-87DF-FC48-89B9-D48752605E2D}" srcOrd="0" destOrd="0" presId="urn:microsoft.com/office/officeart/2005/8/layout/matrix3"/>
    <dgm:cxn modelId="{907D503D-CCCE-A24A-AF45-A8ADD278036D}" type="presParOf" srcId="{C1912C3A-720C-F94C-9BBB-5FE49A480FCE}" destId="{7D99A184-2A25-BB4C-AE1B-6666CCEB52EE}" srcOrd="0" destOrd="0" presId="urn:microsoft.com/office/officeart/2005/8/layout/matrix3"/>
    <dgm:cxn modelId="{F07C14C8-3933-4E40-AA63-2EFD4D2EA61D}" type="presParOf" srcId="{C1912C3A-720C-F94C-9BBB-5FE49A480FCE}" destId="{19870A52-22BF-4049-BB3A-EE051F4E9AC0}" srcOrd="1" destOrd="0" presId="urn:microsoft.com/office/officeart/2005/8/layout/matrix3"/>
    <dgm:cxn modelId="{C7EF5459-541D-0A48-B7D9-78AC45CEBC06}" type="presParOf" srcId="{C1912C3A-720C-F94C-9BBB-5FE49A480FCE}" destId="{20599200-1736-7A49-8763-3BA3E7B08D02}" srcOrd="2" destOrd="0" presId="urn:microsoft.com/office/officeart/2005/8/layout/matrix3"/>
    <dgm:cxn modelId="{1A772BE5-D46A-9544-8748-CC1C081E0457}" type="presParOf" srcId="{C1912C3A-720C-F94C-9BBB-5FE49A480FCE}" destId="{DECD9F49-46DC-684E-9D5D-02708DAC1D40}" srcOrd="3" destOrd="0" presId="urn:microsoft.com/office/officeart/2005/8/layout/matrix3"/>
    <dgm:cxn modelId="{092113D9-2560-5F49-AB58-F15105E6A3EC}" type="presParOf" srcId="{C1912C3A-720C-F94C-9BBB-5FE49A480FCE}" destId="{222AB865-87DF-FC48-89B9-D48752605E2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33A8280-0E30-B046-BE62-1FF9125D79AE}" type="doc">
      <dgm:prSet loTypeId="urn:microsoft.com/office/officeart/2005/8/layout/vList2" loCatId="" qsTypeId="urn:microsoft.com/office/officeart/2005/8/quickstyle/simple4" qsCatId="simple" csTypeId="urn:microsoft.com/office/officeart/2005/8/colors/colorful4" csCatId="colorful"/>
      <dgm:spPr/>
      <dgm:t>
        <a:bodyPr/>
        <a:lstStyle/>
        <a:p>
          <a:endParaRPr lang="es-ES"/>
        </a:p>
      </dgm:t>
    </dgm:pt>
    <dgm:pt modelId="{B071E9F4-C4CA-DD45-B1EB-4C53F3E7D7AC}">
      <dgm:prSet/>
      <dgm:spPr/>
      <dgm:t>
        <a:bodyPr/>
        <a:lstStyle/>
        <a:p>
          <a:pPr rtl="0"/>
          <a:r>
            <a:rPr lang="es-MX" dirty="0" smtClean="0"/>
            <a:t>El patrocinio puede ser considerado como el cuarto medio, complementario de la publicidad, las relaciones públicas y la promoción de ventas.</a:t>
          </a:r>
          <a:endParaRPr lang="es-MX" dirty="0"/>
        </a:p>
      </dgm:t>
    </dgm:pt>
    <dgm:pt modelId="{6B48C55C-C7E6-3147-A882-4622EB297108}" type="parTrans" cxnId="{3ED810DC-D401-A242-8040-6612AF40B624}">
      <dgm:prSet/>
      <dgm:spPr/>
      <dgm:t>
        <a:bodyPr/>
        <a:lstStyle/>
        <a:p>
          <a:endParaRPr lang="es-ES"/>
        </a:p>
      </dgm:t>
    </dgm:pt>
    <dgm:pt modelId="{99F468E6-545E-8B4D-96A3-1B60EB3C0472}" type="sibTrans" cxnId="{3ED810DC-D401-A242-8040-6612AF40B624}">
      <dgm:prSet/>
      <dgm:spPr/>
      <dgm:t>
        <a:bodyPr/>
        <a:lstStyle/>
        <a:p>
          <a:endParaRPr lang="es-ES"/>
        </a:p>
      </dgm:t>
    </dgm:pt>
    <dgm:pt modelId="{35DCF30B-E086-3D43-8E97-102EEF206336}">
      <dgm:prSet/>
      <dgm:spPr/>
      <dgm:t>
        <a:bodyPr/>
        <a:lstStyle/>
        <a:p>
          <a:pPr rtl="0"/>
          <a:r>
            <a:rPr lang="es-MX" smtClean="0"/>
            <a:t>Construir una imagen de marca asociada a ciertos valores que simbolicen la actividad objeto del patrocinio.</a:t>
          </a:r>
          <a:endParaRPr lang="es-MX"/>
        </a:p>
      </dgm:t>
    </dgm:pt>
    <dgm:pt modelId="{9F558E75-E2AE-B442-83D7-1129E3938799}" type="parTrans" cxnId="{557237FB-6EB4-9E4D-A41A-8DA433E32794}">
      <dgm:prSet/>
      <dgm:spPr/>
      <dgm:t>
        <a:bodyPr/>
        <a:lstStyle/>
        <a:p>
          <a:endParaRPr lang="es-ES"/>
        </a:p>
      </dgm:t>
    </dgm:pt>
    <dgm:pt modelId="{B3072703-E50F-014F-B2FC-335E56C929F8}" type="sibTrans" cxnId="{557237FB-6EB4-9E4D-A41A-8DA433E32794}">
      <dgm:prSet/>
      <dgm:spPr/>
      <dgm:t>
        <a:bodyPr/>
        <a:lstStyle/>
        <a:p>
          <a:endParaRPr lang="es-ES"/>
        </a:p>
      </dgm:t>
    </dgm:pt>
    <dgm:pt modelId="{2BD87BB9-5D9F-074C-AC65-50302F87537E}">
      <dgm:prSet/>
      <dgm:spPr/>
      <dgm:t>
        <a:bodyPr/>
        <a:lstStyle/>
        <a:p>
          <a:pPr rtl="0"/>
          <a:r>
            <a:rPr lang="es-MX" smtClean="0"/>
            <a:t>La valorización de un producto puede ser otro de los objetivos.</a:t>
          </a:r>
          <a:endParaRPr lang="es-MX"/>
        </a:p>
      </dgm:t>
    </dgm:pt>
    <dgm:pt modelId="{E6C125C4-C2F9-7649-84BC-7AE0B55F0270}" type="parTrans" cxnId="{94ADD872-EBCA-A843-9F94-BF7FE9CBF149}">
      <dgm:prSet/>
      <dgm:spPr/>
      <dgm:t>
        <a:bodyPr/>
        <a:lstStyle/>
        <a:p>
          <a:endParaRPr lang="es-ES"/>
        </a:p>
      </dgm:t>
    </dgm:pt>
    <dgm:pt modelId="{23FA513F-0A80-0B4E-AC33-17CB04DF63EF}" type="sibTrans" cxnId="{94ADD872-EBCA-A843-9F94-BF7FE9CBF149}">
      <dgm:prSet/>
      <dgm:spPr/>
      <dgm:t>
        <a:bodyPr/>
        <a:lstStyle/>
        <a:p>
          <a:endParaRPr lang="es-ES"/>
        </a:p>
      </dgm:t>
    </dgm:pt>
    <dgm:pt modelId="{0C0BDB58-6890-8149-BA08-D491CA089404}">
      <dgm:prSet/>
      <dgm:spPr/>
      <dgm:t>
        <a:bodyPr/>
        <a:lstStyle/>
        <a:p>
          <a:pPr rtl="0"/>
          <a:r>
            <a:rPr lang="es-MX" smtClean="0"/>
            <a:t>Dentro de los objetivos de Imagen, el patrocinio se demuestra como medio eficaz a la hora de elevar la notoriedad de la compañía siempre que ésta se asocie a un evento de prestigio.</a:t>
          </a:r>
          <a:endParaRPr lang="es-MX"/>
        </a:p>
      </dgm:t>
    </dgm:pt>
    <dgm:pt modelId="{62FFAAFE-FB3A-1341-A799-7C9BA2196400}" type="parTrans" cxnId="{1EE7713D-3B7E-2D44-85D0-A6744082CA5D}">
      <dgm:prSet/>
      <dgm:spPr/>
      <dgm:t>
        <a:bodyPr/>
        <a:lstStyle/>
        <a:p>
          <a:endParaRPr lang="es-ES"/>
        </a:p>
      </dgm:t>
    </dgm:pt>
    <dgm:pt modelId="{62354EDA-C208-614E-9E11-A170BFDCE766}" type="sibTrans" cxnId="{1EE7713D-3B7E-2D44-85D0-A6744082CA5D}">
      <dgm:prSet/>
      <dgm:spPr/>
      <dgm:t>
        <a:bodyPr/>
        <a:lstStyle/>
        <a:p>
          <a:endParaRPr lang="es-ES"/>
        </a:p>
      </dgm:t>
    </dgm:pt>
    <dgm:pt modelId="{0D71BA7C-6518-6944-90B4-50CFCE5927C4}" type="pres">
      <dgm:prSet presAssocID="{C33A8280-0E30-B046-BE62-1FF9125D79AE}" presName="linear" presStyleCnt="0">
        <dgm:presLayoutVars>
          <dgm:animLvl val="lvl"/>
          <dgm:resizeHandles val="exact"/>
        </dgm:presLayoutVars>
      </dgm:prSet>
      <dgm:spPr/>
    </dgm:pt>
    <dgm:pt modelId="{8168EF22-0C23-C648-83D8-2C851FC69A8C}" type="pres">
      <dgm:prSet presAssocID="{B071E9F4-C4CA-DD45-B1EB-4C53F3E7D7A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57D1E9B-9CA7-E14B-9C7F-0CA30439A23A}" type="pres">
      <dgm:prSet presAssocID="{99F468E6-545E-8B4D-96A3-1B60EB3C0472}" presName="spacer" presStyleCnt="0"/>
      <dgm:spPr/>
    </dgm:pt>
    <dgm:pt modelId="{F02E776E-0E30-1C42-B2AC-65AADC1B8C8A}" type="pres">
      <dgm:prSet presAssocID="{35DCF30B-E086-3D43-8E97-102EEF20633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D8FF186-16B1-404C-A2E6-B8D897F0642C}" type="pres">
      <dgm:prSet presAssocID="{B3072703-E50F-014F-B2FC-335E56C929F8}" presName="spacer" presStyleCnt="0"/>
      <dgm:spPr/>
    </dgm:pt>
    <dgm:pt modelId="{71E5DAF9-6163-BA4D-863C-55A2B57409B7}" type="pres">
      <dgm:prSet presAssocID="{2BD87BB9-5D9F-074C-AC65-50302F87537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082350A-AB95-B047-A066-09EBF6F25456}" type="pres">
      <dgm:prSet presAssocID="{23FA513F-0A80-0B4E-AC33-17CB04DF63EF}" presName="spacer" presStyleCnt="0"/>
      <dgm:spPr/>
    </dgm:pt>
    <dgm:pt modelId="{F836DB7A-D2A2-504E-9E07-F6C05356A108}" type="pres">
      <dgm:prSet presAssocID="{0C0BDB58-6890-8149-BA08-D491CA08940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57237FB-6EB4-9E4D-A41A-8DA433E32794}" srcId="{C33A8280-0E30-B046-BE62-1FF9125D79AE}" destId="{35DCF30B-E086-3D43-8E97-102EEF206336}" srcOrd="1" destOrd="0" parTransId="{9F558E75-E2AE-B442-83D7-1129E3938799}" sibTransId="{B3072703-E50F-014F-B2FC-335E56C929F8}"/>
    <dgm:cxn modelId="{1EE7713D-3B7E-2D44-85D0-A6744082CA5D}" srcId="{C33A8280-0E30-B046-BE62-1FF9125D79AE}" destId="{0C0BDB58-6890-8149-BA08-D491CA089404}" srcOrd="3" destOrd="0" parTransId="{62FFAAFE-FB3A-1341-A799-7C9BA2196400}" sibTransId="{62354EDA-C208-614E-9E11-A170BFDCE766}"/>
    <dgm:cxn modelId="{94ADD872-EBCA-A843-9F94-BF7FE9CBF149}" srcId="{C33A8280-0E30-B046-BE62-1FF9125D79AE}" destId="{2BD87BB9-5D9F-074C-AC65-50302F87537E}" srcOrd="2" destOrd="0" parTransId="{E6C125C4-C2F9-7649-84BC-7AE0B55F0270}" sibTransId="{23FA513F-0A80-0B4E-AC33-17CB04DF63EF}"/>
    <dgm:cxn modelId="{83C6850F-73A7-A54C-8016-A5FC97459673}" type="presOf" srcId="{0C0BDB58-6890-8149-BA08-D491CA089404}" destId="{F836DB7A-D2A2-504E-9E07-F6C05356A108}" srcOrd="0" destOrd="0" presId="urn:microsoft.com/office/officeart/2005/8/layout/vList2"/>
    <dgm:cxn modelId="{A9FC3AD8-CC8A-5A49-8269-C0CF75161C33}" type="presOf" srcId="{35DCF30B-E086-3D43-8E97-102EEF206336}" destId="{F02E776E-0E30-1C42-B2AC-65AADC1B8C8A}" srcOrd="0" destOrd="0" presId="urn:microsoft.com/office/officeart/2005/8/layout/vList2"/>
    <dgm:cxn modelId="{D095873E-443D-7E45-B62D-8CDE239A442D}" type="presOf" srcId="{C33A8280-0E30-B046-BE62-1FF9125D79AE}" destId="{0D71BA7C-6518-6944-90B4-50CFCE5927C4}" srcOrd="0" destOrd="0" presId="urn:microsoft.com/office/officeart/2005/8/layout/vList2"/>
    <dgm:cxn modelId="{E07E586D-3272-0C4B-8950-B66CCFCAE56A}" type="presOf" srcId="{B071E9F4-C4CA-DD45-B1EB-4C53F3E7D7AC}" destId="{8168EF22-0C23-C648-83D8-2C851FC69A8C}" srcOrd="0" destOrd="0" presId="urn:microsoft.com/office/officeart/2005/8/layout/vList2"/>
    <dgm:cxn modelId="{3ED810DC-D401-A242-8040-6612AF40B624}" srcId="{C33A8280-0E30-B046-BE62-1FF9125D79AE}" destId="{B071E9F4-C4CA-DD45-B1EB-4C53F3E7D7AC}" srcOrd="0" destOrd="0" parTransId="{6B48C55C-C7E6-3147-A882-4622EB297108}" sibTransId="{99F468E6-545E-8B4D-96A3-1B60EB3C0472}"/>
    <dgm:cxn modelId="{6C8F41F8-C02C-F84B-8686-6AC2FC561D70}" type="presOf" srcId="{2BD87BB9-5D9F-074C-AC65-50302F87537E}" destId="{71E5DAF9-6163-BA4D-863C-55A2B57409B7}" srcOrd="0" destOrd="0" presId="urn:microsoft.com/office/officeart/2005/8/layout/vList2"/>
    <dgm:cxn modelId="{D9D28B42-0F6C-064A-BA69-93B4E6E4B2B9}" type="presParOf" srcId="{0D71BA7C-6518-6944-90B4-50CFCE5927C4}" destId="{8168EF22-0C23-C648-83D8-2C851FC69A8C}" srcOrd="0" destOrd="0" presId="urn:microsoft.com/office/officeart/2005/8/layout/vList2"/>
    <dgm:cxn modelId="{317DEEE0-ED2B-6845-BA15-B17CC18A526F}" type="presParOf" srcId="{0D71BA7C-6518-6944-90B4-50CFCE5927C4}" destId="{657D1E9B-9CA7-E14B-9C7F-0CA30439A23A}" srcOrd="1" destOrd="0" presId="urn:microsoft.com/office/officeart/2005/8/layout/vList2"/>
    <dgm:cxn modelId="{76276AEB-8FD8-E741-AA98-F3CF5208A90F}" type="presParOf" srcId="{0D71BA7C-6518-6944-90B4-50CFCE5927C4}" destId="{F02E776E-0E30-1C42-B2AC-65AADC1B8C8A}" srcOrd="2" destOrd="0" presId="urn:microsoft.com/office/officeart/2005/8/layout/vList2"/>
    <dgm:cxn modelId="{0A075273-6685-B64F-8F64-552F7EA991A1}" type="presParOf" srcId="{0D71BA7C-6518-6944-90B4-50CFCE5927C4}" destId="{8D8FF186-16B1-404C-A2E6-B8D897F0642C}" srcOrd="3" destOrd="0" presId="urn:microsoft.com/office/officeart/2005/8/layout/vList2"/>
    <dgm:cxn modelId="{7C5621CE-87FB-5744-8147-8F521BC9B43D}" type="presParOf" srcId="{0D71BA7C-6518-6944-90B4-50CFCE5927C4}" destId="{71E5DAF9-6163-BA4D-863C-55A2B57409B7}" srcOrd="4" destOrd="0" presId="urn:microsoft.com/office/officeart/2005/8/layout/vList2"/>
    <dgm:cxn modelId="{C284A022-E7C8-9248-BB03-C956C61456CE}" type="presParOf" srcId="{0D71BA7C-6518-6944-90B4-50CFCE5927C4}" destId="{4082350A-AB95-B047-A066-09EBF6F25456}" srcOrd="5" destOrd="0" presId="urn:microsoft.com/office/officeart/2005/8/layout/vList2"/>
    <dgm:cxn modelId="{1393ED8D-BC0F-104B-8CD9-776E79DB8961}" type="presParOf" srcId="{0D71BA7C-6518-6944-90B4-50CFCE5927C4}" destId="{F836DB7A-D2A2-504E-9E07-F6C05356A10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E21B3F4-C5AA-A746-B2F1-B85D6A7E87CF}" type="doc">
      <dgm:prSet loTypeId="urn:microsoft.com/office/officeart/2005/8/layout/radial6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C8654B7-8A37-954E-8A01-738F021C1635}">
      <dgm:prSet phldrT="[Texto]" custT="1"/>
      <dgm:spPr/>
      <dgm:t>
        <a:bodyPr/>
        <a:lstStyle/>
        <a:p>
          <a:r>
            <a:rPr lang="es-ES" sz="1400" dirty="0" smtClean="0"/>
            <a:t>Imagen</a:t>
          </a:r>
          <a:endParaRPr lang="es-ES" sz="1400" dirty="0"/>
        </a:p>
      </dgm:t>
    </dgm:pt>
    <dgm:pt modelId="{4E0414FA-A16B-8046-A9BD-EF82A9668220}" type="parTrans" cxnId="{7B3000E0-FBFC-FB45-B16B-E2F9C8977CE8}">
      <dgm:prSet/>
      <dgm:spPr/>
      <dgm:t>
        <a:bodyPr/>
        <a:lstStyle/>
        <a:p>
          <a:endParaRPr lang="es-ES" sz="1400"/>
        </a:p>
      </dgm:t>
    </dgm:pt>
    <dgm:pt modelId="{F4FBEEB3-6F68-7249-8837-802B32E9E8BF}" type="sibTrans" cxnId="{7B3000E0-FBFC-FB45-B16B-E2F9C8977CE8}">
      <dgm:prSet/>
      <dgm:spPr/>
      <dgm:t>
        <a:bodyPr/>
        <a:lstStyle/>
        <a:p>
          <a:endParaRPr lang="es-ES" sz="1400"/>
        </a:p>
      </dgm:t>
    </dgm:pt>
    <dgm:pt modelId="{ACA4638E-F7B3-E449-99F3-367848630B2E}">
      <dgm:prSet phldrT="[Texto]" custT="1"/>
      <dgm:spPr/>
      <dgm:t>
        <a:bodyPr/>
        <a:lstStyle/>
        <a:p>
          <a:r>
            <a:rPr lang="es-ES" sz="1400" dirty="0" smtClean="0"/>
            <a:t>Comunicaci</a:t>
          </a:r>
          <a:r>
            <a:rPr lang="es-ES" sz="1400" dirty="0" smtClean="0"/>
            <a:t>ón interpersonal</a:t>
          </a:r>
          <a:endParaRPr lang="es-ES" sz="1400" dirty="0"/>
        </a:p>
      </dgm:t>
    </dgm:pt>
    <dgm:pt modelId="{22AB34CD-033D-4041-8676-F310D844D85D}" type="parTrans" cxnId="{4238ADE3-90A5-9F4D-BFDE-FFFBD2068023}">
      <dgm:prSet/>
      <dgm:spPr/>
      <dgm:t>
        <a:bodyPr/>
        <a:lstStyle/>
        <a:p>
          <a:endParaRPr lang="es-ES" sz="1400"/>
        </a:p>
      </dgm:t>
    </dgm:pt>
    <dgm:pt modelId="{05AAB410-A07F-7C4F-B784-30A5CB3D2A16}" type="sibTrans" cxnId="{4238ADE3-90A5-9F4D-BFDE-FFFBD2068023}">
      <dgm:prSet/>
      <dgm:spPr/>
      <dgm:t>
        <a:bodyPr/>
        <a:lstStyle/>
        <a:p>
          <a:endParaRPr lang="es-ES" sz="1400"/>
        </a:p>
      </dgm:t>
    </dgm:pt>
    <dgm:pt modelId="{55DCC7C3-B7AF-9B41-8AC3-68482E9FDE80}">
      <dgm:prSet phldrT="[Texto]" custT="1"/>
      <dgm:spPr/>
      <dgm:t>
        <a:bodyPr/>
        <a:lstStyle/>
        <a:p>
          <a:r>
            <a:rPr lang="es-ES" sz="1400" dirty="0" smtClean="0"/>
            <a:t>Comunicaci</a:t>
          </a:r>
          <a:r>
            <a:rPr lang="es-ES" sz="1400" dirty="0" smtClean="0"/>
            <a:t>ón telefónica</a:t>
          </a:r>
          <a:endParaRPr lang="es-ES" sz="1400" dirty="0"/>
        </a:p>
      </dgm:t>
    </dgm:pt>
    <dgm:pt modelId="{ADBE06E3-F95F-D74D-8274-24882F4811EF}" type="parTrans" cxnId="{AAC58D02-3B0C-1740-A636-6D8665B6A545}">
      <dgm:prSet/>
      <dgm:spPr/>
      <dgm:t>
        <a:bodyPr/>
        <a:lstStyle/>
        <a:p>
          <a:endParaRPr lang="es-ES" sz="1400"/>
        </a:p>
      </dgm:t>
    </dgm:pt>
    <dgm:pt modelId="{E0F9ACC6-D3B3-9F4E-9679-E465515C48D8}" type="sibTrans" cxnId="{AAC58D02-3B0C-1740-A636-6D8665B6A545}">
      <dgm:prSet/>
      <dgm:spPr/>
      <dgm:t>
        <a:bodyPr/>
        <a:lstStyle/>
        <a:p>
          <a:endParaRPr lang="es-ES" sz="1400"/>
        </a:p>
      </dgm:t>
    </dgm:pt>
    <dgm:pt modelId="{08EA7CF8-335B-E342-BB01-A9E2CE9FBDC7}">
      <dgm:prSet phldrT="[Texto]" custT="1"/>
      <dgm:spPr/>
      <dgm:t>
        <a:bodyPr/>
        <a:lstStyle/>
        <a:p>
          <a:r>
            <a:rPr lang="es-ES" sz="1400" dirty="0" smtClean="0"/>
            <a:t>Servicios de informaci</a:t>
          </a:r>
          <a:r>
            <a:rPr lang="es-ES" sz="1400" dirty="0" smtClean="0"/>
            <a:t>ón al público</a:t>
          </a:r>
          <a:endParaRPr lang="es-ES" sz="1400" dirty="0"/>
        </a:p>
      </dgm:t>
    </dgm:pt>
    <dgm:pt modelId="{9BEAA5DE-DBDA-7B49-AB9B-7DE0514F7B86}" type="parTrans" cxnId="{3C0C185A-9203-284B-A38D-FF3D6B97C6B8}">
      <dgm:prSet/>
      <dgm:spPr/>
      <dgm:t>
        <a:bodyPr/>
        <a:lstStyle/>
        <a:p>
          <a:endParaRPr lang="es-ES" sz="1400"/>
        </a:p>
      </dgm:t>
    </dgm:pt>
    <dgm:pt modelId="{AE5F819E-6F29-4141-9621-8E3CCD72E460}" type="sibTrans" cxnId="{3C0C185A-9203-284B-A38D-FF3D6B97C6B8}">
      <dgm:prSet/>
      <dgm:spPr/>
      <dgm:t>
        <a:bodyPr/>
        <a:lstStyle/>
        <a:p>
          <a:endParaRPr lang="es-ES" sz="1400"/>
        </a:p>
      </dgm:t>
    </dgm:pt>
    <dgm:pt modelId="{36782EE7-0123-904A-845A-9F6C98CE6DF9}">
      <dgm:prSet phldrT="[Texto]" custT="1"/>
      <dgm:spPr/>
      <dgm:t>
        <a:bodyPr/>
        <a:lstStyle/>
        <a:p>
          <a:r>
            <a:rPr lang="es-ES" sz="1400" dirty="0" smtClean="0"/>
            <a:t>Atenci</a:t>
          </a:r>
          <a:r>
            <a:rPr lang="es-ES" sz="1400" dirty="0" smtClean="0"/>
            <a:t>ón al cliente</a:t>
          </a:r>
          <a:endParaRPr lang="es-ES" sz="1400" dirty="0"/>
        </a:p>
      </dgm:t>
    </dgm:pt>
    <dgm:pt modelId="{987F4B8C-F1B8-6240-87B0-C9A71D123BDA}" type="parTrans" cxnId="{9DF875ED-95BA-704E-8E20-1430E6A39317}">
      <dgm:prSet/>
      <dgm:spPr/>
      <dgm:t>
        <a:bodyPr/>
        <a:lstStyle/>
        <a:p>
          <a:endParaRPr lang="es-ES" sz="1400"/>
        </a:p>
      </dgm:t>
    </dgm:pt>
    <dgm:pt modelId="{B1344581-CFFB-8642-AB6D-D94AB6335A60}" type="sibTrans" cxnId="{9DF875ED-95BA-704E-8E20-1430E6A39317}">
      <dgm:prSet/>
      <dgm:spPr/>
      <dgm:t>
        <a:bodyPr/>
        <a:lstStyle/>
        <a:p>
          <a:endParaRPr lang="es-ES" sz="1400"/>
        </a:p>
      </dgm:t>
    </dgm:pt>
    <dgm:pt modelId="{46C53883-1D9D-584E-A3FE-0B2B3DCC7BED}" type="pres">
      <dgm:prSet presAssocID="{6E21B3F4-C5AA-A746-B2F1-B85D6A7E87C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F8CE9E1-580A-8945-8662-E3447191B222}" type="pres">
      <dgm:prSet presAssocID="{AC8654B7-8A37-954E-8A01-738F021C1635}" presName="centerShape" presStyleLbl="node0" presStyleIdx="0" presStyleCnt="1" custLinFactNeighborX="-878" custLinFactNeighborY="-785"/>
      <dgm:spPr/>
      <dgm:t>
        <a:bodyPr/>
        <a:lstStyle/>
        <a:p>
          <a:endParaRPr lang="es-ES"/>
        </a:p>
      </dgm:t>
    </dgm:pt>
    <dgm:pt modelId="{94B7C621-C69A-0845-A2D0-85964BF9AB5A}" type="pres">
      <dgm:prSet presAssocID="{ACA4638E-F7B3-E449-99F3-367848630B2E}" presName="node" presStyleLbl="node1" presStyleIdx="0" presStyleCnt="4">
        <dgm:presLayoutVars>
          <dgm:bulletEnabled val="1"/>
        </dgm:presLayoutVars>
      </dgm:prSet>
      <dgm:spPr/>
    </dgm:pt>
    <dgm:pt modelId="{A189FB77-DFC1-7342-AE0F-E99BB0EDD372}" type="pres">
      <dgm:prSet presAssocID="{ACA4638E-F7B3-E449-99F3-367848630B2E}" presName="dummy" presStyleCnt="0"/>
      <dgm:spPr/>
    </dgm:pt>
    <dgm:pt modelId="{CC55C88A-6EEE-B942-866B-F7EDE931106E}" type="pres">
      <dgm:prSet presAssocID="{05AAB410-A07F-7C4F-B784-30A5CB3D2A16}" presName="sibTrans" presStyleLbl="sibTrans2D1" presStyleIdx="0" presStyleCnt="4"/>
      <dgm:spPr/>
    </dgm:pt>
    <dgm:pt modelId="{3472B9B1-2C3E-A945-BD17-269F835BBC7A}" type="pres">
      <dgm:prSet presAssocID="{55DCC7C3-B7AF-9B41-8AC3-68482E9FDE80}" presName="node" presStyleLbl="node1" presStyleIdx="1" presStyleCnt="4">
        <dgm:presLayoutVars>
          <dgm:bulletEnabled val="1"/>
        </dgm:presLayoutVars>
      </dgm:prSet>
      <dgm:spPr/>
    </dgm:pt>
    <dgm:pt modelId="{9765C26F-3AD6-7B43-883E-F9FC77BCDDF4}" type="pres">
      <dgm:prSet presAssocID="{55DCC7C3-B7AF-9B41-8AC3-68482E9FDE80}" presName="dummy" presStyleCnt="0"/>
      <dgm:spPr/>
    </dgm:pt>
    <dgm:pt modelId="{3A4CD683-A1BD-B84F-AF11-49C2F62D364A}" type="pres">
      <dgm:prSet presAssocID="{E0F9ACC6-D3B3-9F4E-9679-E465515C48D8}" presName="sibTrans" presStyleLbl="sibTrans2D1" presStyleIdx="1" presStyleCnt="4"/>
      <dgm:spPr/>
    </dgm:pt>
    <dgm:pt modelId="{EA0E13D3-D51D-CD4E-9BE5-6919583A878D}" type="pres">
      <dgm:prSet presAssocID="{08EA7CF8-335B-E342-BB01-A9E2CE9FBDC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835D31-B002-4C4D-A2C7-4AA464EA0D83}" type="pres">
      <dgm:prSet presAssocID="{08EA7CF8-335B-E342-BB01-A9E2CE9FBDC7}" presName="dummy" presStyleCnt="0"/>
      <dgm:spPr/>
    </dgm:pt>
    <dgm:pt modelId="{2C534C88-1571-4844-A18B-769B8CC4B07E}" type="pres">
      <dgm:prSet presAssocID="{AE5F819E-6F29-4141-9621-8E3CCD72E460}" presName="sibTrans" presStyleLbl="sibTrans2D1" presStyleIdx="2" presStyleCnt="4"/>
      <dgm:spPr/>
    </dgm:pt>
    <dgm:pt modelId="{5BA3E0C5-5589-FC4D-91F8-8FB5FF226A22}" type="pres">
      <dgm:prSet presAssocID="{36782EE7-0123-904A-845A-9F6C98CE6DF9}" presName="node" presStyleLbl="node1" presStyleIdx="3" presStyleCnt="4">
        <dgm:presLayoutVars>
          <dgm:bulletEnabled val="1"/>
        </dgm:presLayoutVars>
      </dgm:prSet>
      <dgm:spPr/>
    </dgm:pt>
    <dgm:pt modelId="{B0FDCB7A-3451-E845-BD85-B7E4E46B2970}" type="pres">
      <dgm:prSet presAssocID="{36782EE7-0123-904A-845A-9F6C98CE6DF9}" presName="dummy" presStyleCnt="0"/>
      <dgm:spPr/>
    </dgm:pt>
    <dgm:pt modelId="{A0EEE049-F9B7-F24A-B15A-AE3168C6E1D3}" type="pres">
      <dgm:prSet presAssocID="{B1344581-CFFB-8642-AB6D-D94AB6335A60}" presName="sibTrans" presStyleLbl="sibTrans2D1" presStyleIdx="3" presStyleCnt="4"/>
      <dgm:spPr/>
    </dgm:pt>
  </dgm:ptLst>
  <dgm:cxnLst>
    <dgm:cxn modelId="{D916EE24-5079-8A4B-AD3F-65E9B64474A7}" type="presOf" srcId="{55DCC7C3-B7AF-9B41-8AC3-68482E9FDE80}" destId="{3472B9B1-2C3E-A945-BD17-269F835BBC7A}" srcOrd="0" destOrd="0" presId="urn:microsoft.com/office/officeart/2005/8/layout/radial6"/>
    <dgm:cxn modelId="{208CF215-6B51-5049-8C1C-F74B3E2C764E}" type="presOf" srcId="{B1344581-CFFB-8642-AB6D-D94AB6335A60}" destId="{A0EEE049-F9B7-F24A-B15A-AE3168C6E1D3}" srcOrd="0" destOrd="0" presId="urn:microsoft.com/office/officeart/2005/8/layout/radial6"/>
    <dgm:cxn modelId="{9DF875ED-95BA-704E-8E20-1430E6A39317}" srcId="{AC8654B7-8A37-954E-8A01-738F021C1635}" destId="{36782EE7-0123-904A-845A-9F6C98CE6DF9}" srcOrd="3" destOrd="0" parTransId="{987F4B8C-F1B8-6240-87B0-C9A71D123BDA}" sibTransId="{B1344581-CFFB-8642-AB6D-D94AB6335A60}"/>
    <dgm:cxn modelId="{FCCF7C6F-6D1D-F248-BE80-3A2948BF05CC}" type="presOf" srcId="{ACA4638E-F7B3-E449-99F3-367848630B2E}" destId="{94B7C621-C69A-0845-A2D0-85964BF9AB5A}" srcOrd="0" destOrd="0" presId="urn:microsoft.com/office/officeart/2005/8/layout/radial6"/>
    <dgm:cxn modelId="{D4818DD8-94F6-E946-BD36-2FF5688E2B61}" type="presOf" srcId="{05AAB410-A07F-7C4F-B784-30A5CB3D2A16}" destId="{CC55C88A-6EEE-B942-866B-F7EDE931106E}" srcOrd="0" destOrd="0" presId="urn:microsoft.com/office/officeart/2005/8/layout/radial6"/>
    <dgm:cxn modelId="{73830C02-1B92-FF46-9CBC-2E283A650678}" type="presOf" srcId="{36782EE7-0123-904A-845A-9F6C98CE6DF9}" destId="{5BA3E0C5-5589-FC4D-91F8-8FB5FF226A22}" srcOrd="0" destOrd="0" presId="urn:microsoft.com/office/officeart/2005/8/layout/radial6"/>
    <dgm:cxn modelId="{2DE63DAF-D7C2-D54A-B3B8-F21D848E331E}" type="presOf" srcId="{E0F9ACC6-D3B3-9F4E-9679-E465515C48D8}" destId="{3A4CD683-A1BD-B84F-AF11-49C2F62D364A}" srcOrd="0" destOrd="0" presId="urn:microsoft.com/office/officeart/2005/8/layout/radial6"/>
    <dgm:cxn modelId="{660F7449-876B-4442-B722-AB3672D6BA24}" type="presOf" srcId="{AE5F819E-6F29-4141-9621-8E3CCD72E460}" destId="{2C534C88-1571-4844-A18B-769B8CC4B07E}" srcOrd="0" destOrd="0" presId="urn:microsoft.com/office/officeart/2005/8/layout/radial6"/>
    <dgm:cxn modelId="{51E25811-40F6-674D-B621-F8C890C1CEFC}" type="presOf" srcId="{08EA7CF8-335B-E342-BB01-A9E2CE9FBDC7}" destId="{EA0E13D3-D51D-CD4E-9BE5-6919583A878D}" srcOrd="0" destOrd="0" presId="urn:microsoft.com/office/officeart/2005/8/layout/radial6"/>
    <dgm:cxn modelId="{3C0C185A-9203-284B-A38D-FF3D6B97C6B8}" srcId="{AC8654B7-8A37-954E-8A01-738F021C1635}" destId="{08EA7CF8-335B-E342-BB01-A9E2CE9FBDC7}" srcOrd="2" destOrd="0" parTransId="{9BEAA5DE-DBDA-7B49-AB9B-7DE0514F7B86}" sibTransId="{AE5F819E-6F29-4141-9621-8E3CCD72E460}"/>
    <dgm:cxn modelId="{4238ADE3-90A5-9F4D-BFDE-FFFBD2068023}" srcId="{AC8654B7-8A37-954E-8A01-738F021C1635}" destId="{ACA4638E-F7B3-E449-99F3-367848630B2E}" srcOrd="0" destOrd="0" parTransId="{22AB34CD-033D-4041-8676-F310D844D85D}" sibTransId="{05AAB410-A07F-7C4F-B784-30A5CB3D2A16}"/>
    <dgm:cxn modelId="{7B3000E0-FBFC-FB45-B16B-E2F9C8977CE8}" srcId="{6E21B3F4-C5AA-A746-B2F1-B85D6A7E87CF}" destId="{AC8654B7-8A37-954E-8A01-738F021C1635}" srcOrd="0" destOrd="0" parTransId="{4E0414FA-A16B-8046-A9BD-EF82A9668220}" sibTransId="{F4FBEEB3-6F68-7249-8837-802B32E9E8BF}"/>
    <dgm:cxn modelId="{92631BE0-DD62-4E46-AABE-777C42E5893B}" type="presOf" srcId="{6E21B3F4-C5AA-A746-B2F1-B85D6A7E87CF}" destId="{46C53883-1D9D-584E-A3FE-0B2B3DCC7BED}" srcOrd="0" destOrd="0" presId="urn:microsoft.com/office/officeart/2005/8/layout/radial6"/>
    <dgm:cxn modelId="{AAC58D02-3B0C-1740-A636-6D8665B6A545}" srcId="{AC8654B7-8A37-954E-8A01-738F021C1635}" destId="{55DCC7C3-B7AF-9B41-8AC3-68482E9FDE80}" srcOrd="1" destOrd="0" parTransId="{ADBE06E3-F95F-D74D-8274-24882F4811EF}" sibTransId="{E0F9ACC6-D3B3-9F4E-9679-E465515C48D8}"/>
    <dgm:cxn modelId="{83722C39-A35B-ED40-9CE0-AE098FE170E7}" type="presOf" srcId="{AC8654B7-8A37-954E-8A01-738F021C1635}" destId="{6F8CE9E1-580A-8945-8662-E3447191B222}" srcOrd="0" destOrd="0" presId="urn:microsoft.com/office/officeart/2005/8/layout/radial6"/>
    <dgm:cxn modelId="{627B0C99-800C-1D44-B6E5-BDBEC7E625FD}" type="presParOf" srcId="{46C53883-1D9D-584E-A3FE-0B2B3DCC7BED}" destId="{6F8CE9E1-580A-8945-8662-E3447191B222}" srcOrd="0" destOrd="0" presId="urn:microsoft.com/office/officeart/2005/8/layout/radial6"/>
    <dgm:cxn modelId="{6A463EEA-8C9A-8B41-BA8B-B8C156AC7B63}" type="presParOf" srcId="{46C53883-1D9D-584E-A3FE-0B2B3DCC7BED}" destId="{94B7C621-C69A-0845-A2D0-85964BF9AB5A}" srcOrd="1" destOrd="0" presId="urn:microsoft.com/office/officeart/2005/8/layout/radial6"/>
    <dgm:cxn modelId="{84BA57F3-3808-BA41-A116-4D13573FEDDC}" type="presParOf" srcId="{46C53883-1D9D-584E-A3FE-0B2B3DCC7BED}" destId="{A189FB77-DFC1-7342-AE0F-E99BB0EDD372}" srcOrd="2" destOrd="0" presId="urn:microsoft.com/office/officeart/2005/8/layout/radial6"/>
    <dgm:cxn modelId="{BBBEF917-5135-5D48-9BB5-35CBE6E20E23}" type="presParOf" srcId="{46C53883-1D9D-584E-A3FE-0B2B3DCC7BED}" destId="{CC55C88A-6EEE-B942-866B-F7EDE931106E}" srcOrd="3" destOrd="0" presId="urn:microsoft.com/office/officeart/2005/8/layout/radial6"/>
    <dgm:cxn modelId="{A9349BE7-FCD4-0748-993B-C5C0F0A0FE04}" type="presParOf" srcId="{46C53883-1D9D-584E-A3FE-0B2B3DCC7BED}" destId="{3472B9B1-2C3E-A945-BD17-269F835BBC7A}" srcOrd="4" destOrd="0" presId="urn:microsoft.com/office/officeart/2005/8/layout/radial6"/>
    <dgm:cxn modelId="{D84F5B43-AC5E-6F41-80BB-899FA72360BD}" type="presParOf" srcId="{46C53883-1D9D-584E-A3FE-0B2B3DCC7BED}" destId="{9765C26F-3AD6-7B43-883E-F9FC77BCDDF4}" srcOrd="5" destOrd="0" presId="urn:microsoft.com/office/officeart/2005/8/layout/radial6"/>
    <dgm:cxn modelId="{F45DE1C1-AEA7-A045-A047-0158AC0938B0}" type="presParOf" srcId="{46C53883-1D9D-584E-A3FE-0B2B3DCC7BED}" destId="{3A4CD683-A1BD-B84F-AF11-49C2F62D364A}" srcOrd="6" destOrd="0" presId="urn:microsoft.com/office/officeart/2005/8/layout/radial6"/>
    <dgm:cxn modelId="{55D5AEE4-FA5C-394A-A0C6-3003C467593E}" type="presParOf" srcId="{46C53883-1D9D-584E-A3FE-0B2B3DCC7BED}" destId="{EA0E13D3-D51D-CD4E-9BE5-6919583A878D}" srcOrd="7" destOrd="0" presId="urn:microsoft.com/office/officeart/2005/8/layout/radial6"/>
    <dgm:cxn modelId="{D6451A68-D5E7-1541-84F3-CD38C13D2470}" type="presParOf" srcId="{46C53883-1D9D-584E-A3FE-0B2B3DCC7BED}" destId="{E8835D31-B002-4C4D-A2C7-4AA464EA0D83}" srcOrd="8" destOrd="0" presId="urn:microsoft.com/office/officeart/2005/8/layout/radial6"/>
    <dgm:cxn modelId="{374DB9F5-6A22-F545-B714-DDDE28C90416}" type="presParOf" srcId="{46C53883-1D9D-584E-A3FE-0B2B3DCC7BED}" destId="{2C534C88-1571-4844-A18B-769B8CC4B07E}" srcOrd="9" destOrd="0" presId="urn:microsoft.com/office/officeart/2005/8/layout/radial6"/>
    <dgm:cxn modelId="{A971A00F-01BE-C64C-B627-FDA6130FC3F7}" type="presParOf" srcId="{46C53883-1D9D-584E-A3FE-0B2B3DCC7BED}" destId="{5BA3E0C5-5589-FC4D-91F8-8FB5FF226A22}" srcOrd="10" destOrd="0" presId="urn:microsoft.com/office/officeart/2005/8/layout/radial6"/>
    <dgm:cxn modelId="{F5C954C0-AB91-3A48-B957-D2393C3AD251}" type="presParOf" srcId="{46C53883-1D9D-584E-A3FE-0B2B3DCC7BED}" destId="{B0FDCB7A-3451-E845-BD85-B7E4E46B2970}" srcOrd="11" destOrd="0" presId="urn:microsoft.com/office/officeart/2005/8/layout/radial6"/>
    <dgm:cxn modelId="{D4F99D10-BCDC-3F45-B2FC-CD99173870A9}" type="presParOf" srcId="{46C53883-1D9D-584E-A3FE-0B2B3DCC7BED}" destId="{A0EEE049-F9B7-F24A-B15A-AE3168C6E1D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E4783EF-0F5B-A74C-BAA6-787A62FAF387}" type="doc">
      <dgm:prSet loTypeId="urn:microsoft.com/office/officeart/2005/8/layout/vList2" loCatId="" qsTypeId="urn:microsoft.com/office/officeart/2005/8/quickstyle/3D1" qsCatId="3D" csTypeId="urn:microsoft.com/office/officeart/2005/8/colors/accent5_5" csCatId="accent5" phldr="1"/>
      <dgm:spPr/>
      <dgm:t>
        <a:bodyPr/>
        <a:lstStyle/>
        <a:p>
          <a:endParaRPr lang="es-ES"/>
        </a:p>
      </dgm:t>
    </dgm:pt>
    <dgm:pt modelId="{B1F4EC9D-7089-3F49-8678-2D10589D5422}">
      <dgm:prSet custT="1"/>
      <dgm:spPr/>
      <dgm:t>
        <a:bodyPr/>
        <a:lstStyle/>
        <a:p>
          <a:pPr rtl="0"/>
          <a:r>
            <a:rPr lang="es-ES" sz="1800" dirty="0" smtClean="0"/>
            <a:t>Conocer esa parte de la identidad que ésta transmite.</a:t>
          </a:r>
          <a:endParaRPr lang="es-ES" sz="1800" dirty="0"/>
        </a:p>
      </dgm:t>
    </dgm:pt>
    <dgm:pt modelId="{CAEC240B-6642-E840-A0EE-82E49C9B0C84}" type="parTrans" cxnId="{16EEA7C2-5416-2045-AF52-FAC3A8A041D3}">
      <dgm:prSet/>
      <dgm:spPr/>
      <dgm:t>
        <a:bodyPr/>
        <a:lstStyle/>
        <a:p>
          <a:endParaRPr lang="es-ES" sz="1800"/>
        </a:p>
      </dgm:t>
    </dgm:pt>
    <dgm:pt modelId="{AC4C1D61-AD42-7746-A8B4-481852C68ACF}" type="sibTrans" cxnId="{16EEA7C2-5416-2045-AF52-FAC3A8A041D3}">
      <dgm:prSet/>
      <dgm:spPr/>
      <dgm:t>
        <a:bodyPr/>
        <a:lstStyle/>
        <a:p>
          <a:endParaRPr lang="es-ES" sz="1800"/>
        </a:p>
      </dgm:t>
    </dgm:pt>
    <dgm:pt modelId="{3A018D3D-5C46-E149-B113-EAF1F427DA78}">
      <dgm:prSet custT="1"/>
      <dgm:spPr/>
      <dgm:t>
        <a:bodyPr/>
        <a:lstStyle/>
        <a:p>
          <a:pPr rtl="0"/>
          <a:r>
            <a:rPr lang="es-ES" sz="1800" dirty="0" smtClean="0"/>
            <a:t>Permitir adaptar dicha comunicación interna al </a:t>
          </a:r>
          <a:r>
            <a:rPr lang="es-ES" sz="1800" i="1" dirty="0" err="1" smtClean="0"/>
            <a:t>pattern</a:t>
          </a:r>
          <a:r>
            <a:rPr lang="es-ES" sz="1800" dirty="0" smtClean="0"/>
            <a:t> de comportamiento corporativo que se desea establecer para conseguir esa imagen Positiva.</a:t>
          </a:r>
          <a:endParaRPr lang="es-ES" sz="1800" dirty="0"/>
        </a:p>
      </dgm:t>
    </dgm:pt>
    <dgm:pt modelId="{A19BF027-8103-9A46-8FDE-5BC520D21824}" type="parTrans" cxnId="{D55EA7D3-EA9D-E444-B911-17BD2ABA1D95}">
      <dgm:prSet/>
      <dgm:spPr/>
      <dgm:t>
        <a:bodyPr/>
        <a:lstStyle/>
        <a:p>
          <a:endParaRPr lang="es-ES" sz="1800"/>
        </a:p>
      </dgm:t>
    </dgm:pt>
    <dgm:pt modelId="{3AA006BA-96F1-E64B-B657-3EF05C99779B}" type="sibTrans" cxnId="{D55EA7D3-EA9D-E444-B911-17BD2ABA1D95}">
      <dgm:prSet/>
      <dgm:spPr/>
      <dgm:t>
        <a:bodyPr/>
        <a:lstStyle/>
        <a:p>
          <a:endParaRPr lang="es-ES" sz="1800"/>
        </a:p>
      </dgm:t>
    </dgm:pt>
    <dgm:pt modelId="{5EB145F8-FFF0-C34B-810A-9A9C278400D2}" type="pres">
      <dgm:prSet presAssocID="{5E4783EF-0F5B-A74C-BAA6-787A62FAF387}" presName="linear" presStyleCnt="0">
        <dgm:presLayoutVars>
          <dgm:animLvl val="lvl"/>
          <dgm:resizeHandles val="exact"/>
        </dgm:presLayoutVars>
      </dgm:prSet>
      <dgm:spPr/>
    </dgm:pt>
    <dgm:pt modelId="{5C4FE528-4BC0-EF46-AD5E-FA49ABC817FE}" type="pres">
      <dgm:prSet presAssocID="{B1F4EC9D-7089-3F49-8678-2D10589D542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51B552-5232-BD49-A023-509B4FCFE7DA}" type="pres">
      <dgm:prSet presAssocID="{AC4C1D61-AD42-7746-A8B4-481852C68ACF}" presName="spacer" presStyleCnt="0"/>
      <dgm:spPr/>
    </dgm:pt>
    <dgm:pt modelId="{C7B7AF56-F3BE-6F42-9B0D-5546CEAD54BE}" type="pres">
      <dgm:prSet presAssocID="{3A018D3D-5C46-E149-B113-EAF1F427DA7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6EEA7C2-5416-2045-AF52-FAC3A8A041D3}" srcId="{5E4783EF-0F5B-A74C-BAA6-787A62FAF387}" destId="{B1F4EC9D-7089-3F49-8678-2D10589D5422}" srcOrd="0" destOrd="0" parTransId="{CAEC240B-6642-E840-A0EE-82E49C9B0C84}" sibTransId="{AC4C1D61-AD42-7746-A8B4-481852C68ACF}"/>
    <dgm:cxn modelId="{4FC7D7F1-E072-CF48-B825-7D1BA923ADCE}" type="presOf" srcId="{3A018D3D-5C46-E149-B113-EAF1F427DA78}" destId="{C7B7AF56-F3BE-6F42-9B0D-5546CEAD54BE}" srcOrd="0" destOrd="0" presId="urn:microsoft.com/office/officeart/2005/8/layout/vList2"/>
    <dgm:cxn modelId="{276C8CD9-30CD-DE47-BB49-6F7CB8A10C11}" type="presOf" srcId="{B1F4EC9D-7089-3F49-8678-2D10589D5422}" destId="{5C4FE528-4BC0-EF46-AD5E-FA49ABC817FE}" srcOrd="0" destOrd="0" presId="urn:microsoft.com/office/officeart/2005/8/layout/vList2"/>
    <dgm:cxn modelId="{7DA7BEDD-B52E-9944-8E41-06F117ACA70D}" type="presOf" srcId="{5E4783EF-0F5B-A74C-BAA6-787A62FAF387}" destId="{5EB145F8-FFF0-C34B-810A-9A9C278400D2}" srcOrd="0" destOrd="0" presId="urn:microsoft.com/office/officeart/2005/8/layout/vList2"/>
    <dgm:cxn modelId="{D55EA7D3-EA9D-E444-B911-17BD2ABA1D95}" srcId="{5E4783EF-0F5B-A74C-BAA6-787A62FAF387}" destId="{3A018D3D-5C46-E149-B113-EAF1F427DA78}" srcOrd="1" destOrd="0" parTransId="{A19BF027-8103-9A46-8FDE-5BC520D21824}" sibTransId="{3AA006BA-96F1-E64B-B657-3EF05C99779B}"/>
    <dgm:cxn modelId="{46CD6A80-FD4F-EB49-A642-A0E12695613E}" type="presParOf" srcId="{5EB145F8-FFF0-C34B-810A-9A9C278400D2}" destId="{5C4FE528-4BC0-EF46-AD5E-FA49ABC817FE}" srcOrd="0" destOrd="0" presId="urn:microsoft.com/office/officeart/2005/8/layout/vList2"/>
    <dgm:cxn modelId="{D197799C-DCAB-0D44-94C0-735F82DEC0FC}" type="presParOf" srcId="{5EB145F8-FFF0-C34B-810A-9A9C278400D2}" destId="{6451B552-5232-BD49-A023-509B4FCFE7DA}" srcOrd="1" destOrd="0" presId="urn:microsoft.com/office/officeart/2005/8/layout/vList2"/>
    <dgm:cxn modelId="{B06D852F-477B-DD48-86D1-D3377239D301}" type="presParOf" srcId="{5EB145F8-FFF0-C34B-810A-9A9C278400D2}" destId="{C7B7AF56-F3BE-6F42-9B0D-5546CEAD54B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2089BA6-F045-CE4C-B94E-3726165EF4D7}" type="doc">
      <dgm:prSet loTypeId="urn:microsoft.com/office/officeart/2005/8/layout/venn3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EE89FA5-B93A-DD43-8373-364C44B10705}">
      <dgm:prSet custT="1"/>
      <dgm:spPr/>
      <dgm:t>
        <a:bodyPr/>
        <a:lstStyle/>
        <a:p>
          <a:pPr rtl="0"/>
          <a:r>
            <a:rPr lang="es-ES" sz="2000" dirty="0" smtClean="0"/>
            <a:t>Colaboración</a:t>
          </a:r>
          <a:endParaRPr lang="es-ES" sz="2000" dirty="0"/>
        </a:p>
      </dgm:t>
    </dgm:pt>
    <dgm:pt modelId="{0D9EF30C-5788-C047-B109-F63A2CB869BD}" type="parTrans" cxnId="{BD31CE32-2647-F845-AF14-30FE42F6066F}">
      <dgm:prSet/>
      <dgm:spPr/>
      <dgm:t>
        <a:bodyPr/>
        <a:lstStyle/>
        <a:p>
          <a:endParaRPr lang="es-ES" sz="2000"/>
        </a:p>
      </dgm:t>
    </dgm:pt>
    <dgm:pt modelId="{D22D41CF-F38C-D945-9674-D10F668A1FD5}" type="sibTrans" cxnId="{BD31CE32-2647-F845-AF14-30FE42F6066F}">
      <dgm:prSet/>
      <dgm:spPr/>
      <dgm:t>
        <a:bodyPr/>
        <a:lstStyle/>
        <a:p>
          <a:endParaRPr lang="es-ES" sz="2000"/>
        </a:p>
      </dgm:t>
    </dgm:pt>
    <dgm:pt modelId="{B8ED9290-7E8C-3B4E-A485-D0753F76386D}">
      <dgm:prSet custT="1"/>
      <dgm:spPr/>
      <dgm:t>
        <a:bodyPr/>
        <a:lstStyle/>
        <a:p>
          <a:pPr rtl="0"/>
          <a:r>
            <a:rPr lang="es-ES" sz="2000" smtClean="0"/>
            <a:t>Dominio</a:t>
          </a:r>
          <a:endParaRPr lang="es-ES" sz="2000"/>
        </a:p>
      </dgm:t>
    </dgm:pt>
    <dgm:pt modelId="{F4B054DF-886C-8140-BE2F-2DC54DD3351C}" type="parTrans" cxnId="{2ED3DC0E-272A-C54A-B417-B709776175FC}">
      <dgm:prSet/>
      <dgm:spPr/>
      <dgm:t>
        <a:bodyPr/>
        <a:lstStyle/>
        <a:p>
          <a:endParaRPr lang="es-ES" sz="2000"/>
        </a:p>
      </dgm:t>
    </dgm:pt>
    <dgm:pt modelId="{0C3A5D5D-0DDD-D64A-8BF6-2C7CC4708B8B}" type="sibTrans" cxnId="{2ED3DC0E-272A-C54A-B417-B709776175FC}">
      <dgm:prSet/>
      <dgm:spPr/>
      <dgm:t>
        <a:bodyPr/>
        <a:lstStyle/>
        <a:p>
          <a:endParaRPr lang="es-ES" sz="2000"/>
        </a:p>
      </dgm:t>
    </dgm:pt>
    <dgm:pt modelId="{75147C7D-45AC-3640-9967-AFF8A857F879}">
      <dgm:prSet custT="1"/>
      <dgm:spPr/>
      <dgm:t>
        <a:bodyPr/>
        <a:lstStyle/>
        <a:p>
          <a:pPr rtl="0"/>
          <a:r>
            <a:rPr lang="es-ES" sz="2000" smtClean="0"/>
            <a:t>Acomodamiento</a:t>
          </a:r>
          <a:endParaRPr lang="es-ES" sz="2000"/>
        </a:p>
      </dgm:t>
    </dgm:pt>
    <dgm:pt modelId="{F5205022-9732-3347-B2C7-CB3DEBACA123}" type="parTrans" cxnId="{668A7771-C83A-0F4C-B37F-E387B140075F}">
      <dgm:prSet/>
      <dgm:spPr/>
      <dgm:t>
        <a:bodyPr/>
        <a:lstStyle/>
        <a:p>
          <a:endParaRPr lang="es-ES" sz="2000"/>
        </a:p>
      </dgm:t>
    </dgm:pt>
    <dgm:pt modelId="{B5C65E00-B032-9441-A096-E789214BC417}" type="sibTrans" cxnId="{668A7771-C83A-0F4C-B37F-E387B140075F}">
      <dgm:prSet/>
      <dgm:spPr/>
      <dgm:t>
        <a:bodyPr/>
        <a:lstStyle/>
        <a:p>
          <a:endParaRPr lang="es-ES" sz="2000"/>
        </a:p>
      </dgm:t>
    </dgm:pt>
    <dgm:pt modelId="{FC8725CD-D373-FF42-A8B9-25C82D4A9142}">
      <dgm:prSet custT="1"/>
      <dgm:spPr/>
      <dgm:t>
        <a:bodyPr/>
        <a:lstStyle/>
        <a:p>
          <a:pPr rtl="0"/>
          <a:r>
            <a:rPr lang="es-ES" sz="2000" smtClean="0"/>
            <a:t>Abdicación</a:t>
          </a:r>
          <a:endParaRPr lang="es-ES" sz="2000"/>
        </a:p>
      </dgm:t>
    </dgm:pt>
    <dgm:pt modelId="{ABD3A517-9A4E-7C45-8404-DA703CD93407}" type="parTrans" cxnId="{C6112CF4-7CA8-A24E-9664-94C7A24C4D4C}">
      <dgm:prSet/>
      <dgm:spPr/>
      <dgm:t>
        <a:bodyPr/>
        <a:lstStyle/>
        <a:p>
          <a:endParaRPr lang="es-ES" sz="2000"/>
        </a:p>
      </dgm:t>
    </dgm:pt>
    <dgm:pt modelId="{AFB598C0-216F-0F43-9539-C74FE8CF477D}" type="sibTrans" cxnId="{C6112CF4-7CA8-A24E-9664-94C7A24C4D4C}">
      <dgm:prSet/>
      <dgm:spPr/>
      <dgm:t>
        <a:bodyPr/>
        <a:lstStyle/>
        <a:p>
          <a:endParaRPr lang="es-ES" sz="2000"/>
        </a:p>
      </dgm:t>
    </dgm:pt>
    <dgm:pt modelId="{903A1387-48DD-224A-91D5-098DDA0C22B0}" type="pres">
      <dgm:prSet presAssocID="{A2089BA6-F045-CE4C-B94E-3726165EF4D7}" presName="Name0" presStyleCnt="0">
        <dgm:presLayoutVars>
          <dgm:dir/>
          <dgm:resizeHandles val="exact"/>
        </dgm:presLayoutVars>
      </dgm:prSet>
      <dgm:spPr/>
    </dgm:pt>
    <dgm:pt modelId="{D74155E3-A18F-8648-881A-513B6475163C}" type="pres">
      <dgm:prSet presAssocID="{4EE89FA5-B93A-DD43-8373-364C44B10705}" presName="Name5" presStyleLbl="vennNode1" presStyleIdx="0" presStyleCnt="4" custScaleX="113876">
        <dgm:presLayoutVars>
          <dgm:bulletEnabled val="1"/>
        </dgm:presLayoutVars>
      </dgm:prSet>
      <dgm:spPr/>
    </dgm:pt>
    <dgm:pt modelId="{7FD3CEB5-3EC6-DE42-9736-9C45273B3B22}" type="pres">
      <dgm:prSet presAssocID="{D22D41CF-F38C-D945-9674-D10F668A1FD5}" presName="space" presStyleCnt="0"/>
      <dgm:spPr/>
    </dgm:pt>
    <dgm:pt modelId="{2CFD7787-DE18-FA40-A4CC-C2A1B852CFE7}" type="pres">
      <dgm:prSet presAssocID="{B8ED9290-7E8C-3B4E-A485-D0753F76386D}" presName="Name5" presStyleLbl="vennNode1" presStyleIdx="1" presStyleCnt="4">
        <dgm:presLayoutVars>
          <dgm:bulletEnabled val="1"/>
        </dgm:presLayoutVars>
      </dgm:prSet>
      <dgm:spPr/>
    </dgm:pt>
    <dgm:pt modelId="{15523C37-C855-D14A-A9F0-E5AFBED215A7}" type="pres">
      <dgm:prSet presAssocID="{0C3A5D5D-0DDD-D64A-8BF6-2C7CC4708B8B}" presName="space" presStyleCnt="0"/>
      <dgm:spPr/>
    </dgm:pt>
    <dgm:pt modelId="{5B8E4033-0D2F-1943-A5A7-8847335955AB}" type="pres">
      <dgm:prSet presAssocID="{75147C7D-45AC-3640-9967-AFF8A857F879}" presName="Name5" presStyleLbl="vennNode1" presStyleIdx="2" presStyleCnt="4">
        <dgm:presLayoutVars>
          <dgm:bulletEnabled val="1"/>
        </dgm:presLayoutVars>
      </dgm:prSet>
      <dgm:spPr/>
    </dgm:pt>
    <dgm:pt modelId="{0AB2CDC7-D184-9B47-A006-CDA2F36F68F5}" type="pres">
      <dgm:prSet presAssocID="{B5C65E00-B032-9441-A096-E789214BC417}" presName="space" presStyleCnt="0"/>
      <dgm:spPr/>
    </dgm:pt>
    <dgm:pt modelId="{8DF3FFEB-93A3-3940-991E-E338C68E6A9A}" type="pres">
      <dgm:prSet presAssocID="{FC8725CD-D373-FF42-A8B9-25C82D4A9142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6A77FE20-19E1-6849-8163-043DD2116731}" type="presOf" srcId="{75147C7D-45AC-3640-9967-AFF8A857F879}" destId="{5B8E4033-0D2F-1943-A5A7-8847335955AB}" srcOrd="0" destOrd="0" presId="urn:microsoft.com/office/officeart/2005/8/layout/venn3"/>
    <dgm:cxn modelId="{C6112CF4-7CA8-A24E-9664-94C7A24C4D4C}" srcId="{A2089BA6-F045-CE4C-B94E-3726165EF4D7}" destId="{FC8725CD-D373-FF42-A8B9-25C82D4A9142}" srcOrd="3" destOrd="0" parTransId="{ABD3A517-9A4E-7C45-8404-DA703CD93407}" sibTransId="{AFB598C0-216F-0F43-9539-C74FE8CF477D}"/>
    <dgm:cxn modelId="{ADE58FEA-86B1-7E4D-90FE-B3B8E82A7278}" type="presOf" srcId="{FC8725CD-D373-FF42-A8B9-25C82D4A9142}" destId="{8DF3FFEB-93A3-3940-991E-E338C68E6A9A}" srcOrd="0" destOrd="0" presId="urn:microsoft.com/office/officeart/2005/8/layout/venn3"/>
    <dgm:cxn modelId="{2ED3DC0E-272A-C54A-B417-B709776175FC}" srcId="{A2089BA6-F045-CE4C-B94E-3726165EF4D7}" destId="{B8ED9290-7E8C-3B4E-A485-D0753F76386D}" srcOrd="1" destOrd="0" parTransId="{F4B054DF-886C-8140-BE2F-2DC54DD3351C}" sibTransId="{0C3A5D5D-0DDD-D64A-8BF6-2C7CC4708B8B}"/>
    <dgm:cxn modelId="{79D1A577-7C01-FC40-AE95-6CA51294D0EB}" type="presOf" srcId="{B8ED9290-7E8C-3B4E-A485-D0753F76386D}" destId="{2CFD7787-DE18-FA40-A4CC-C2A1B852CFE7}" srcOrd="0" destOrd="0" presId="urn:microsoft.com/office/officeart/2005/8/layout/venn3"/>
    <dgm:cxn modelId="{668A7771-C83A-0F4C-B37F-E387B140075F}" srcId="{A2089BA6-F045-CE4C-B94E-3726165EF4D7}" destId="{75147C7D-45AC-3640-9967-AFF8A857F879}" srcOrd="2" destOrd="0" parTransId="{F5205022-9732-3347-B2C7-CB3DEBACA123}" sibTransId="{B5C65E00-B032-9441-A096-E789214BC417}"/>
    <dgm:cxn modelId="{AB289EBE-0FA9-0A42-A2E7-B176AC10DBD9}" type="presOf" srcId="{4EE89FA5-B93A-DD43-8373-364C44B10705}" destId="{D74155E3-A18F-8648-881A-513B6475163C}" srcOrd="0" destOrd="0" presId="urn:microsoft.com/office/officeart/2005/8/layout/venn3"/>
    <dgm:cxn modelId="{178C326F-AEA2-0C45-A58D-6E6D4616547A}" type="presOf" srcId="{A2089BA6-F045-CE4C-B94E-3726165EF4D7}" destId="{903A1387-48DD-224A-91D5-098DDA0C22B0}" srcOrd="0" destOrd="0" presId="urn:microsoft.com/office/officeart/2005/8/layout/venn3"/>
    <dgm:cxn modelId="{BD31CE32-2647-F845-AF14-30FE42F6066F}" srcId="{A2089BA6-F045-CE4C-B94E-3726165EF4D7}" destId="{4EE89FA5-B93A-DD43-8373-364C44B10705}" srcOrd="0" destOrd="0" parTransId="{0D9EF30C-5788-C047-B109-F63A2CB869BD}" sibTransId="{D22D41CF-F38C-D945-9674-D10F668A1FD5}"/>
    <dgm:cxn modelId="{B6C3C3F9-B752-B14F-841F-4A41F72B3E1A}" type="presParOf" srcId="{903A1387-48DD-224A-91D5-098DDA0C22B0}" destId="{D74155E3-A18F-8648-881A-513B6475163C}" srcOrd="0" destOrd="0" presId="urn:microsoft.com/office/officeart/2005/8/layout/venn3"/>
    <dgm:cxn modelId="{A63F1F42-B2E7-0C4D-909D-D502D7B938AA}" type="presParOf" srcId="{903A1387-48DD-224A-91D5-098DDA0C22B0}" destId="{7FD3CEB5-3EC6-DE42-9736-9C45273B3B22}" srcOrd="1" destOrd="0" presId="urn:microsoft.com/office/officeart/2005/8/layout/venn3"/>
    <dgm:cxn modelId="{E4CA9030-8B42-9946-9480-4B3E6056E998}" type="presParOf" srcId="{903A1387-48DD-224A-91D5-098DDA0C22B0}" destId="{2CFD7787-DE18-FA40-A4CC-C2A1B852CFE7}" srcOrd="2" destOrd="0" presId="urn:microsoft.com/office/officeart/2005/8/layout/venn3"/>
    <dgm:cxn modelId="{C8D23021-01E7-2143-ADB5-E7285548F985}" type="presParOf" srcId="{903A1387-48DD-224A-91D5-098DDA0C22B0}" destId="{15523C37-C855-D14A-A9F0-E5AFBED215A7}" srcOrd="3" destOrd="0" presId="urn:microsoft.com/office/officeart/2005/8/layout/venn3"/>
    <dgm:cxn modelId="{B1F2364A-DF36-6B44-8977-6BF7B951B088}" type="presParOf" srcId="{903A1387-48DD-224A-91D5-098DDA0C22B0}" destId="{5B8E4033-0D2F-1943-A5A7-8847335955AB}" srcOrd="4" destOrd="0" presId="urn:microsoft.com/office/officeart/2005/8/layout/venn3"/>
    <dgm:cxn modelId="{4DE4B646-8070-834E-8A2E-B24FDE0283B3}" type="presParOf" srcId="{903A1387-48DD-224A-91D5-098DDA0C22B0}" destId="{0AB2CDC7-D184-9B47-A006-CDA2F36F68F5}" srcOrd="5" destOrd="0" presId="urn:microsoft.com/office/officeart/2005/8/layout/venn3"/>
    <dgm:cxn modelId="{7279198F-447A-3D4C-AFF1-AD35417F55C3}" type="presParOf" srcId="{903A1387-48DD-224A-91D5-098DDA0C22B0}" destId="{8DF3FFEB-93A3-3940-991E-E338C68E6A9A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90E1826-D35B-D84C-95FE-25025E12CDB1}" type="doc">
      <dgm:prSet loTypeId="urn:microsoft.com/office/officeart/2005/8/layout/hList6" loCatId="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98827DE3-79A0-944C-8C2C-FA476ACDB45A}">
      <dgm:prSet/>
      <dgm:spPr/>
      <dgm:t>
        <a:bodyPr/>
        <a:lstStyle/>
        <a:p>
          <a:pPr rtl="0"/>
          <a:r>
            <a:rPr lang="es-ES" dirty="0" smtClean="0"/>
            <a:t>Expresar la cultura y personalidad corporativas:</a:t>
          </a:r>
        </a:p>
        <a:p>
          <a:pPr rtl="0"/>
          <a:r>
            <a:rPr lang="es-ES" dirty="0" smtClean="0"/>
            <a:t>- Adopci</a:t>
          </a:r>
          <a:r>
            <a:rPr lang="es-ES" dirty="0" smtClean="0"/>
            <a:t>ón de un estilo propio de comunicación entre las personas.</a:t>
          </a:r>
        </a:p>
        <a:p>
          <a:pPr rtl="0"/>
          <a:r>
            <a:rPr lang="es-ES" dirty="0" smtClean="0"/>
            <a:t>- Expresión del concepto de jerarquía interna.</a:t>
          </a:r>
        </a:p>
        <a:p>
          <a:pPr rtl="0"/>
          <a:r>
            <a:rPr lang="es-ES" dirty="0" smtClean="0"/>
            <a:t>- Grado de formalidad.</a:t>
          </a:r>
          <a:endParaRPr lang="es-ES" dirty="0"/>
        </a:p>
      </dgm:t>
    </dgm:pt>
    <dgm:pt modelId="{C75F21D0-BC32-3D4A-8944-9A5AB06088E7}" type="parTrans" cxnId="{831B3367-DE46-3441-A9C5-51C9332674FC}">
      <dgm:prSet/>
      <dgm:spPr/>
      <dgm:t>
        <a:bodyPr/>
        <a:lstStyle/>
        <a:p>
          <a:endParaRPr lang="es-ES"/>
        </a:p>
      </dgm:t>
    </dgm:pt>
    <dgm:pt modelId="{5727B308-BA3A-FF46-81F4-8FFE10CA0D24}" type="sibTrans" cxnId="{831B3367-DE46-3441-A9C5-51C9332674FC}">
      <dgm:prSet/>
      <dgm:spPr/>
      <dgm:t>
        <a:bodyPr/>
        <a:lstStyle/>
        <a:p>
          <a:endParaRPr lang="es-ES"/>
        </a:p>
      </dgm:t>
    </dgm:pt>
    <dgm:pt modelId="{9537D93D-5886-774B-B977-961F2700D309}">
      <dgm:prSet custT="1"/>
      <dgm:spPr/>
      <dgm:t>
        <a:bodyPr/>
        <a:lstStyle/>
        <a:p>
          <a:pPr rtl="0"/>
          <a:r>
            <a:rPr lang="es-ES" sz="1800" dirty="0" smtClean="0"/>
            <a:t>Debe ser eficaz y contribuir al desarrollo de las tareas profesionales cotidianas.</a:t>
          </a:r>
          <a:endParaRPr lang="es-ES" sz="1800" dirty="0"/>
        </a:p>
      </dgm:t>
    </dgm:pt>
    <dgm:pt modelId="{7C21D8CF-D729-C34D-B407-BA17B43722F4}" type="parTrans" cxnId="{DDB40303-3D4F-4A49-88D2-D1214AB8AE99}">
      <dgm:prSet/>
      <dgm:spPr/>
      <dgm:t>
        <a:bodyPr/>
        <a:lstStyle/>
        <a:p>
          <a:endParaRPr lang="es-ES"/>
        </a:p>
      </dgm:t>
    </dgm:pt>
    <dgm:pt modelId="{763A2305-3C89-BB4B-868A-E0C57B2CE541}" type="sibTrans" cxnId="{DDB40303-3D4F-4A49-88D2-D1214AB8AE99}">
      <dgm:prSet/>
      <dgm:spPr/>
      <dgm:t>
        <a:bodyPr/>
        <a:lstStyle/>
        <a:p>
          <a:endParaRPr lang="es-ES"/>
        </a:p>
      </dgm:t>
    </dgm:pt>
    <dgm:pt modelId="{8979D0FE-1792-1543-86E6-1DED7F689239}">
      <dgm:prSet custT="1"/>
      <dgm:spPr/>
      <dgm:t>
        <a:bodyPr/>
        <a:lstStyle/>
        <a:p>
          <a:pPr rtl="0"/>
          <a:r>
            <a:rPr lang="es-ES" sz="1800" smtClean="0"/>
            <a:t>Flexibilidad tanto formal como conceptual.</a:t>
          </a:r>
          <a:endParaRPr lang="es-ES" sz="1800"/>
        </a:p>
      </dgm:t>
    </dgm:pt>
    <dgm:pt modelId="{41D888E4-C704-C548-856E-C0644E92ED11}" type="parTrans" cxnId="{2D536FDD-2EFF-E746-871A-FBE0AC9DCF15}">
      <dgm:prSet/>
      <dgm:spPr/>
      <dgm:t>
        <a:bodyPr/>
        <a:lstStyle/>
        <a:p>
          <a:endParaRPr lang="es-ES"/>
        </a:p>
      </dgm:t>
    </dgm:pt>
    <dgm:pt modelId="{813605D8-B478-0143-95A2-23A7EAD79D13}" type="sibTrans" cxnId="{2D536FDD-2EFF-E746-871A-FBE0AC9DCF15}">
      <dgm:prSet/>
      <dgm:spPr/>
      <dgm:t>
        <a:bodyPr/>
        <a:lstStyle/>
        <a:p>
          <a:endParaRPr lang="es-ES"/>
        </a:p>
      </dgm:t>
    </dgm:pt>
    <dgm:pt modelId="{811CF53E-3F7A-504D-AA95-C80A4EC80F1A}">
      <dgm:prSet custT="1"/>
      <dgm:spPr/>
      <dgm:t>
        <a:bodyPr/>
        <a:lstStyle/>
        <a:p>
          <a:pPr rtl="0"/>
          <a:r>
            <a:rPr lang="es-ES" sz="1800" smtClean="0"/>
            <a:t>Asegurar grado de comprensión.</a:t>
          </a:r>
          <a:endParaRPr lang="es-ES" sz="1800"/>
        </a:p>
      </dgm:t>
    </dgm:pt>
    <dgm:pt modelId="{4379C403-4F39-B441-8460-089D2D9EBA73}" type="parTrans" cxnId="{F68AD83A-9040-1949-AF22-FD205E6DD98A}">
      <dgm:prSet/>
      <dgm:spPr/>
      <dgm:t>
        <a:bodyPr/>
        <a:lstStyle/>
        <a:p>
          <a:endParaRPr lang="es-ES"/>
        </a:p>
      </dgm:t>
    </dgm:pt>
    <dgm:pt modelId="{F80B3D4D-5141-764F-BA65-B97AF12436BF}" type="sibTrans" cxnId="{F68AD83A-9040-1949-AF22-FD205E6DD98A}">
      <dgm:prSet/>
      <dgm:spPr/>
      <dgm:t>
        <a:bodyPr/>
        <a:lstStyle/>
        <a:p>
          <a:endParaRPr lang="es-ES"/>
        </a:p>
      </dgm:t>
    </dgm:pt>
    <dgm:pt modelId="{66B36F70-AAF7-3F47-9854-F4A9D6DAB80B}" type="pres">
      <dgm:prSet presAssocID="{C90E1826-D35B-D84C-95FE-25025E12CDB1}" presName="Name0" presStyleCnt="0">
        <dgm:presLayoutVars>
          <dgm:dir/>
          <dgm:resizeHandles val="exact"/>
        </dgm:presLayoutVars>
      </dgm:prSet>
      <dgm:spPr/>
    </dgm:pt>
    <dgm:pt modelId="{CE399C42-A0CC-E244-8273-076F5527C63A}" type="pres">
      <dgm:prSet presAssocID="{98827DE3-79A0-944C-8C2C-FA476ACDB45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8BD236-6017-EF43-93C6-E9F87CFA0A66}" type="pres">
      <dgm:prSet presAssocID="{5727B308-BA3A-FF46-81F4-8FFE10CA0D24}" presName="sibTrans" presStyleCnt="0"/>
      <dgm:spPr/>
    </dgm:pt>
    <dgm:pt modelId="{6ED849E6-1B51-4B4E-B839-AD91E72910FD}" type="pres">
      <dgm:prSet presAssocID="{9537D93D-5886-774B-B977-961F2700D309}" presName="node" presStyleLbl="node1" presStyleIdx="1" presStyleCnt="4">
        <dgm:presLayoutVars>
          <dgm:bulletEnabled val="1"/>
        </dgm:presLayoutVars>
      </dgm:prSet>
      <dgm:spPr/>
    </dgm:pt>
    <dgm:pt modelId="{D0AC0D19-2DCE-724C-A188-5C68BA5ED6DC}" type="pres">
      <dgm:prSet presAssocID="{763A2305-3C89-BB4B-868A-E0C57B2CE541}" presName="sibTrans" presStyleCnt="0"/>
      <dgm:spPr/>
    </dgm:pt>
    <dgm:pt modelId="{677E639C-0130-FB41-98E4-88E4B58D7A53}" type="pres">
      <dgm:prSet presAssocID="{8979D0FE-1792-1543-86E6-1DED7F689239}" presName="node" presStyleLbl="node1" presStyleIdx="2" presStyleCnt="4">
        <dgm:presLayoutVars>
          <dgm:bulletEnabled val="1"/>
        </dgm:presLayoutVars>
      </dgm:prSet>
      <dgm:spPr/>
    </dgm:pt>
    <dgm:pt modelId="{E91FA9B7-813C-CC45-971C-D253E965842F}" type="pres">
      <dgm:prSet presAssocID="{813605D8-B478-0143-95A2-23A7EAD79D13}" presName="sibTrans" presStyleCnt="0"/>
      <dgm:spPr/>
    </dgm:pt>
    <dgm:pt modelId="{C514F255-AE7F-8146-B4CA-142778CAEE58}" type="pres">
      <dgm:prSet presAssocID="{811CF53E-3F7A-504D-AA95-C80A4EC80F1A}" presName="node" presStyleLbl="node1" presStyleIdx="3" presStyleCnt="4">
        <dgm:presLayoutVars>
          <dgm:bulletEnabled val="1"/>
        </dgm:presLayoutVars>
      </dgm:prSet>
      <dgm:spPr/>
    </dgm:pt>
  </dgm:ptLst>
  <dgm:cxnLst>
    <dgm:cxn modelId="{987B1D35-4F10-B648-8D4E-9AB988ACE100}" type="presOf" srcId="{8979D0FE-1792-1543-86E6-1DED7F689239}" destId="{677E639C-0130-FB41-98E4-88E4B58D7A53}" srcOrd="0" destOrd="0" presId="urn:microsoft.com/office/officeart/2005/8/layout/hList6"/>
    <dgm:cxn modelId="{831B3367-DE46-3441-A9C5-51C9332674FC}" srcId="{C90E1826-D35B-D84C-95FE-25025E12CDB1}" destId="{98827DE3-79A0-944C-8C2C-FA476ACDB45A}" srcOrd="0" destOrd="0" parTransId="{C75F21D0-BC32-3D4A-8944-9A5AB06088E7}" sibTransId="{5727B308-BA3A-FF46-81F4-8FFE10CA0D24}"/>
    <dgm:cxn modelId="{EC11D6ED-0FF2-DC43-85C3-1CDF8DAAC3DD}" type="presOf" srcId="{9537D93D-5886-774B-B977-961F2700D309}" destId="{6ED849E6-1B51-4B4E-B839-AD91E72910FD}" srcOrd="0" destOrd="0" presId="urn:microsoft.com/office/officeart/2005/8/layout/hList6"/>
    <dgm:cxn modelId="{9DEF428F-4C6C-1F47-B912-6E11045E4C45}" type="presOf" srcId="{C90E1826-D35B-D84C-95FE-25025E12CDB1}" destId="{66B36F70-AAF7-3F47-9854-F4A9D6DAB80B}" srcOrd="0" destOrd="0" presId="urn:microsoft.com/office/officeart/2005/8/layout/hList6"/>
    <dgm:cxn modelId="{2D536FDD-2EFF-E746-871A-FBE0AC9DCF15}" srcId="{C90E1826-D35B-D84C-95FE-25025E12CDB1}" destId="{8979D0FE-1792-1543-86E6-1DED7F689239}" srcOrd="2" destOrd="0" parTransId="{41D888E4-C704-C548-856E-C0644E92ED11}" sibTransId="{813605D8-B478-0143-95A2-23A7EAD79D13}"/>
    <dgm:cxn modelId="{F68AD83A-9040-1949-AF22-FD205E6DD98A}" srcId="{C90E1826-D35B-D84C-95FE-25025E12CDB1}" destId="{811CF53E-3F7A-504D-AA95-C80A4EC80F1A}" srcOrd="3" destOrd="0" parTransId="{4379C403-4F39-B441-8460-089D2D9EBA73}" sibTransId="{F80B3D4D-5141-764F-BA65-B97AF12436BF}"/>
    <dgm:cxn modelId="{DDB40303-3D4F-4A49-88D2-D1214AB8AE99}" srcId="{C90E1826-D35B-D84C-95FE-25025E12CDB1}" destId="{9537D93D-5886-774B-B977-961F2700D309}" srcOrd="1" destOrd="0" parTransId="{7C21D8CF-D729-C34D-B407-BA17B43722F4}" sibTransId="{763A2305-3C89-BB4B-868A-E0C57B2CE541}"/>
    <dgm:cxn modelId="{8B356307-A12B-974E-9434-A3D1B109BD5C}" type="presOf" srcId="{811CF53E-3F7A-504D-AA95-C80A4EC80F1A}" destId="{C514F255-AE7F-8146-B4CA-142778CAEE58}" srcOrd="0" destOrd="0" presId="urn:microsoft.com/office/officeart/2005/8/layout/hList6"/>
    <dgm:cxn modelId="{71017282-E13C-FD43-B32A-1719B7E041EA}" type="presOf" srcId="{98827DE3-79A0-944C-8C2C-FA476ACDB45A}" destId="{CE399C42-A0CC-E244-8273-076F5527C63A}" srcOrd="0" destOrd="0" presId="urn:microsoft.com/office/officeart/2005/8/layout/hList6"/>
    <dgm:cxn modelId="{EB6F8D84-C474-F944-9129-1A8961B2C776}" type="presParOf" srcId="{66B36F70-AAF7-3F47-9854-F4A9D6DAB80B}" destId="{CE399C42-A0CC-E244-8273-076F5527C63A}" srcOrd="0" destOrd="0" presId="urn:microsoft.com/office/officeart/2005/8/layout/hList6"/>
    <dgm:cxn modelId="{3476E2A3-6D6C-B041-A67D-60C7DE7A2D86}" type="presParOf" srcId="{66B36F70-AAF7-3F47-9854-F4A9D6DAB80B}" destId="{D28BD236-6017-EF43-93C6-E9F87CFA0A66}" srcOrd="1" destOrd="0" presId="urn:microsoft.com/office/officeart/2005/8/layout/hList6"/>
    <dgm:cxn modelId="{5BAB52FC-F9EA-9741-9AB9-1C0CA6F3FEFF}" type="presParOf" srcId="{66B36F70-AAF7-3F47-9854-F4A9D6DAB80B}" destId="{6ED849E6-1B51-4B4E-B839-AD91E72910FD}" srcOrd="2" destOrd="0" presId="urn:microsoft.com/office/officeart/2005/8/layout/hList6"/>
    <dgm:cxn modelId="{F5C668F2-6E4D-F244-BB85-DC7582CD0350}" type="presParOf" srcId="{66B36F70-AAF7-3F47-9854-F4A9D6DAB80B}" destId="{D0AC0D19-2DCE-724C-A188-5C68BA5ED6DC}" srcOrd="3" destOrd="0" presId="urn:microsoft.com/office/officeart/2005/8/layout/hList6"/>
    <dgm:cxn modelId="{64625092-E05C-3841-8AE1-ACF353C0E6D1}" type="presParOf" srcId="{66B36F70-AAF7-3F47-9854-F4A9D6DAB80B}" destId="{677E639C-0130-FB41-98E4-88E4B58D7A53}" srcOrd="4" destOrd="0" presId="urn:microsoft.com/office/officeart/2005/8/layout/hList6"/>
    <dgm:cxn modelId="{6BB91F51-0BD5-594F-B715-D2FD848CA7BA}" type="presParOf" srcId="{66B36F70-AAF7-3F47-9854-F4A9D6DAB80B}" destId="{E91FA9B7-813C-CC45-971C-D253E965842F}" srcOrd="5" destOrd="0" presId="urn:microsoft.com/office/officeart/2005/8/layout/hList6"/>
    <dgm:cxn modelId="{2FBDCC7E-72C8-5247-B7FE-B452E24179C6}" type="presParOf" srcId="{66B36F70-AAF7-3F47-9854-F4A9D6DAB80B}" destId="{C514F255-AE7F-8146-B4CA-142778CAEE58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C67A7D1-769A-4844-BBA7-B1C15BFAE885}" type="doc">
      <dgm:prSet loTypeId="urn:microsoft.com/office/officeart/2005/8/layout/hProcess4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60CAAB9-62FA-B747-A8AB-2B94CDA5C79C}">
      <dgm:prSet/>
      <dgm:spPr/>
      <dgm:t>
        <a:bodyPr/>
        <a:lstStyle/>
        <a:p>
          <a:pPr rtl="0"/>
          <a:r>
            <a:rPr lang="es-ES" dirty="0" smtClean="0"/>
            <a:t>Respuesta rápida</a:t>
          </a:r>
          <a:endParaRPr lang="es-ES" dirty="0"/>
        </a:p>
      </dgm:t>
    </dgm:pt>
    <dgm:pt modelId="{32BDEE50-B5E5-1F4F-92E7-DB3EC7ADF4DD}" type="parTrans" cxnId="{51A9CA0D-58E4-B246-AECD-1206AC6B150B}">
      <dgm:prSet/>
      <dgm:spPr/>
      <dgm:t>
        <a:bodyPr/>
        <a:lstStyle/>
        <a:p>
          <a:endParaRPr lang="es-ES"/>
        </a:p>
      </dgm:t>
    </dgm:pt>
    <dgm:pt modelId="{EAE40EAA-E239-FF4E-81C8-4CFC31920519}" type="sibTrans" cxnId="{51A9CA0D-58E4-B246-AECD-1206AC6B150B}">
      <dgm:prSet/>
      <dgm:spPr/>
      <dgm:t>
        <a:bodyPr/>
        <a:lstStyle/>
        <a:p>
          <a:endParaRPr lang="es-ES"/>
        </a:p>
      </dgm:t>
    </dgm:pt>
    <dgm:pt modelId="{92AB83DE-12CC-0E48-A8F0-1D4EB8F7954A}">
      <dgm:prSet/>
      <dgm:spPr/>
      <dgm:t>
        <a:bodyPr/>
        <a:lstStyle/>
        <a:p>
          <a:pPr rtl="0"/>
          <a:r>
            <a:rPr lang="es-ES" smtClean="0"/>
            <a:t>Respuesta afable</a:t>
          </a:r>
          <a:endParaRPr lang="es-ES"/>
        </a:p>
      </dgm:t>
    </dgm:pt>
    <dgm:pt modelId="{19BB3425-72EB-4643-8E15-0BD75377CD06}" type="parTrans" cxnId="{1E2026F0-09D7-3C4D-8A95-CA2E14D314C0}">
      <dgm:prSet/>
      <dgm:spPr/>
      <dgm:t>
        <a:bodyPr/>
        <a:lstStyle/>
        <a:p>
          <a:endParaRPr lang="es-ES"/>
        </a:p>
      </dgm:t>
    </dgm:pt>
    <dgm:pt modelId="{C8678FE6-ADC6-8448-A2DE-9B9E7B07F3C0}" type="sibTrans" cxnId="{1E2026F0-09D7-3C4D-8A95-CA2E14D314C0}">
      <dgm:prSet/>
      <dgm:spPr/>
      <dgm:t>
        <a:bodyPr/>
        <a:lstStyle/>
        <a:p>
          <a:endParaRPr lang="es-ES"/>
        </a:p>
      </dgm:t>
    </dgm:pt>
    <dgm:pt modelId="{B4B95336-A734-9F4D-B74D-474F67EE18A6}">
      <dgm:prSet/>
      <dgm:spPr/>
      <dgm:t>
        <a:bodyPr/>
        <a:lstStyle/>
        <a:p>
          <a:pPr rtl="0"/>
          <a:r>
            <a:rPr lang="es-ES" smtClean="0"/>
            <a:t>Respuesta eficaz</a:t>
          </a:r>
          <a:endParaRPr lang="es-ES"/>
        </a:p>
      </dgm:t>
    </dgm:pt>
    <dgm:pt modelId="{10FD9AE1-9BE0-0042-AEA0-61F760CC5582}" type="parTrans" cxnId="{57C0E273-598C-1347-A641-BF42850E8DEE}">
      <dgm:prSet/>
      <dgm:spPr/>
      <dgm:t>
        <a:bodyPr/>
        <a:lstStyle/>
        <a:p>
          <a:endParaRPr lang="es-ES"/>
        </a:p>
      </dgm:t>
    </dgm:pt>
    <dgm:pt modelId="{39DC26DB-88C7-E249-813C-0EBADAA011E5}" type="sibTrans" cxnId="{57C0E273-598C-1347-A641-BF42850E8DEE}">
      <dgm:prSet/>
      <dgm:spPr/>
      <dgm:t>
        <a:bodyPr/>
        <a:lstStyle/>
        <a:p>
          <a:endParaRPr lang="es-ES"/>
        </a:p>
      </dgm:t>
    </dgm:pt>
    <dgm:pt modelId="{9EB92B71-2993-844A-A0B4-0EA834A19EFE}">
      <dgm:prSet/>
      <dgm:spPr/>
      <dgm:t>
        <a:bodyPr/>
        <a:lstStyle/>
        <a:p>
          <a:pPr rtl="0"/>
          <a:r>
            <a:rPr lang="es-ES" smtClean="0"/>
            <a:t>Respuesta identificada</a:t>
          </a:r>
          <a:endParaRPr lang="es-ES"/>
        </a:p>
      </dgm:t>
    </dgm:pt>
    <dgm:pt modelId="{48779448-801E-8B4A-A544-73F40BD549B8}" type="parTrans" cxnId="{4044D962-7962-434D-8C65-7C4F4CB68CDA}">
      <dgm:prSet/>
      <dgm:spPr/>
      <dgm:t>
        <a:bodyPr/>
        <a:lstStyle/>
        <a:p>
          <a:endParaRPr lang="es-ES"/>
        </a:p>
      </dgm:t>
    </dgm:pt>
    <dgm:pt modelId="{0EF76A1D-B17E-C445-9057-A2FFF725E380}" type="sibTrans" cxnId="{4044D962-7962-434D-8C65-7C4F4CB68CDA}">
      <dgm:prSet/>
      <dgm:spPr/>
      <dgm:t>
        <a:bodyPr/>
        <a:lstStyle/>
        <a:p>
          <a:endParaRPr lang="es-ES"/>
        </a:p>
      </dgm:t>
    </dgm:pt>
    <dgm:pt modelId="{D7391FCA-D5ED-9147-B275-52ADB8649088}" type="pres">
      <dgm:prSet presAssocID="{DC67A7D1-769A-4844-BBA7-B1C15BFAE885}" presName="Name0" presStyleCnt="0">
        <dgm:presLayoutVars>
          <dgm:dir/>
          <dgm:animLvl val="lvl"/>
          <dgm:resizeHandles val="exact"/>
        </dgm:presLayoutVars>
      </dgm:prSet>
      <dgm:spPr/>
    </dgm:pt>
    <dgm:pt modelId="{9D8CCDC8-8E3C-FC46-A621-F38C0D7ED9E1}" type="pres">
      <dgm:prSet presAssocID="{DC67A7D1-769A-4844-BBA7-B1C15BFAE885}" presName="tSp" presStyleCnt="0"/>
      <dgm:spPr/>
    </dgm:pt>
    <dgm:pt modelId="{A71AAE34-5B41-AA4B-B9F7-CC29E99ABCC1}" type="pres">
      <dgm:prSet presAssocID="{DC67A7D1-769A-4844-BBA7-B1C15BFAE885}" presName="bSp" presStyleCnt="0"/>
      <dgm:spPr/>
    </dgm:pt>
    <dgm:pt modelId="{FAE78B7A-D934-3D42-BB29-ECE56BBFE50E}" type="pres">
      <dgm:prSet presAssocID="{DC67A7D1-769A-4844-BBA7-B1C15BFAE885}" presName="process" presStyleCnt="0"/>
      <dgm:spPr/>
    </dgm:pt>
    <dgm:pt modelId="{DDAC958C-A7F3-6E45-A466-8A89FD84CA43}" type="pres">
      <dgm:prSet presAssocID="{860CAAB9-62FA-B747-A8AB-2B94CDA5C79C}" presName="composite1" presStyleCnt="0"/>
      <dgm:spPr/>
    </dgm:pt>
    <dgm:pt modelId="{FAFCB2D7-499F-704C-8F37-7E3ACABE9975}" type="pres">
      <dgm:prSet presAssocID="{860CAAB9-62FA-B747-A8AB-2B94CDA5C79C}" presName="dummyNode1" presStyleLbl="node1" presStyleIdx="0" presStyleCnt="4"/>
      <dgm:spPr/>
    </dgm:pt>
    <dgm:pt modelId="{1E78C92D-7DEB-C04D-B872-BBE3FEBC8463}" type="pres">
      <dgm:prSet presAssocID="{860CAAB9-62FA-B747-A8AB-2B94CDA5C79C}" presName="childNode1" presStyleLbl="bgAcc1" presStyleIdx="0" presStyleCnt="4">
        <dgm:presLayoutVars>
          <dgm:bulletEnabled val="1"/>
        </dgm:presLayoutVars>
      </dgm:prSet>
      <dgm:spPr/>
    </dgm:pt>
    <dgm:pt modelId="{4BE0D201-5807-5244-B0C9-8F24F454A893}" type="pres">
      <dgm:prSet presAssocID="{860CAAB9-62FA-B747-A8AB-2B94CDA5C79C}" presName="childNode1tx" presStyleLbl="bgAcc1" presStyleIdx="0" presStyleCnt="4">
        <dgm:presLayoutVars>
          <dgm:bulletEnabled val="1"/>
        </dgm:presLayoutVars>
      </dgm:prSet>
      <dgm:spPr/>
    </dgm:pt>
    <dgm:pt modelId="{C0EDABFA-5652-C74F-A7A1-1AA15AAF053C}" type="pres">
      <dgm:prSet presAssocID="{860CAAB9-62FA-B747-A8AB-2B94CDA5C79C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281F9216-B035-E443-9591-624EEAF8333E}" type="pres">
      <dgm:prSet presAssocID="{860CAAB9-62FA-B747-A8AB-2B94CDA5C79C}" presName="connSite1" presStyleCnt="0"/>
      <dgm:spPr/>
    </dgm:pt>
    <dgm:pt modelId="{78EFE30C-0A65-D045-8F6E-0A0489F142C5}" type="pres">
      <dgm:prSet presAssocID="{EAE40EAA-E239-FF4E-81C8-4CFC31920519}" presName="Name9" presStyleLbl="sibTrans2D1" presStyleIdx="0" presStyleCnt="3"/>
      <dgm:spPr/>
    </dgm:pt>
    <dgm:pt modelId="{ABCCCCA8-AD63-ED4E-AFD1-FA1F43ED208C}" type="pres">
      <dgm:prSet presAssocID="{92AB83DE-12CC-0E48-A8F0-1D4EB8F7954A}" presName="composite2" presStyleCnt="0"/>
      <dgm:spPr/>
    </dgm:pt>
    <dgm:pt modelId="{B43E4488-92DF-4740-9835-620FD1F593CA}" type="pres">
      <dgm:prSet presAssocID="{92AB83DE-12CC-0E48-A8F0-1D4EB8F7954A}" presName="dummyNode2" presStyleLbl="node1" presStyleIdx="0" presStyleCnt="4"/>
      <dgm:spPr/>
    </dgm:pt>
    <dgm:pt modelId="{1845CD0E-33E3-B144-A5F9-DF8F82B29C56}" type="pres">
      <dgm:prSet presAssocID="{92AB83DE-12CC-0E48-A8F0-1D4EB8F7954A}" presName="childNode2" presStyleLbl="bgAcc1" presStyleIdx="1" presStyleCnt="4" custScaleY="93569" custLinFactNeighborX="70" custLinFactNeighborY="29548">
        <dgm:presLayoutVars>
          <dgm:bulletEnabled val="1"/>
        </dgm:presLayoutVars>
      </dgm:prSet>
      <dgm:spPr/>
    </dgm:pt>
    <dgm:pt modelId="{EBC14685-E8F0-DB42-8892-02858F49B156}" type="pres">
      <dgm:prSet presAssocID="{92AB83DE-12CC-0E48-A8F0-1D4EB8F7954A}" presName="childNode2tx" presStyleLbl="bgAcc1" presStyleIdx="1" presStyleCnt="4">
        <dgm:presLayoutVars>
          <dgm:bulletEnabled val="1"/>
        </dgm:presLayoutVars>
      </dgm:prSet>
      <dgm:spPr/>
    </dgm:pt>
    <dgm:pt modelId="{D91E3B62-3F54-FD4B-B540-9EDA80CEF181}" type="pres">
      <dgm:prSet presAssocID="{92AB83DE-12CC-0E48-A8F0-1D4EB8F7954A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B2794C36-42B5-D547-9626-FCBA7FE05E06}" type="pres">
      <dgm:prSet presAssocID="{92AB83DE-12CC-0E48-A8F0-1D4EB8F7954A}" presName="connSite2" presStyleCnt="0"/>
      <dgm:spPr/>
    </dgm:pt>
    <dgm:pt modelId="{6D10B2BF-2EC4-2D41-B2F0-48DE1EAEA4FC}" type="pres">
      <dgm:prSet presAssocID="{C8678FE6-ADC6-8448-A2DE-9B9E7B07F3C0}" presName="Name18" presStyleLbl="sibTrans2D1" presStyleIdx="1" presStyleCnt="3"/>
      <dgm:spPr/>
    </dgm:pt>
    <dgm:pt modelId="{24D79013-322F-A24C-A19D-8D024C318E7D}" type="pres">
      <dgm:prSet presAssocID="{B4B95336-A734-9F4D-B74D-474F67EE18A6}" presName="composite1" presStyleCnt="0"/>
      <dgm:spPr/>
    </dgm:pt>
    <dgm:pt modelId="{D887A632-027D-E148-BABE-53D3CE848182}" type="pres">
      <dgm:prSet presAssocID="{B4B95336-A734-9F4D-B74D-474F67EE18A6}" presName="dummyNode1" presStyleLbl="node1" presStyleIdx="1" presStyleCnt="4"/>
      <dgm:spPr/>
    </dgm:pt>
    <dgm:pt modelId="{E378A479-632A-7744-982C-16C76D965B5B}" type="pres">
      <dgm:prSet presAssocID="{B4B95336-A734-9F4D-B74D-474F67EE18A6}" presName="childNode1" presStyleLbl="bgAcc1" presStyleIdx="2" presStyleCnt="4">
        <dgm:presLayoutVars>
          <dgm:bulletEnabled val="1"/>
        </dgm:presLayoutVars>
      </dgm:prSet>
      <dgm:spPr/>
    </dgm:pt>
    <dgm:pt modelId="{8FAEB101-5A79-ED42-A948-84B51E2F6E9D}" type="pres">
      <dgm:prSet presAssocID="{B4B95336-A734-9F4D-B74D-474F67EE18A6}" presName="childNode1tx" presStyleLbl="bgAcc1" presStyleIdx="2" presStyleCnt="4">
        <dgm:presLayoutVars>
          <dgm:bulletEnabled val="1"/>
        </dgm:presLayoutVars>
      </dgm:prSet>
      <dgm:spPr/>
    </dgm:pt>
    <dgm:pt modelId="{27DFA1F5-AA75-EC40-AF9F-0113C63EB5D2}" type="pres">
      <dgm:prSet presAssocID="{B4B95336-A734-9F4D-B74D-474F67EE18A6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E55C94D7-DB88-2544-91F8-C4944E1BDDF5}" type="pres">
      <dgm:prSet presAssocID="{B4B95336-A734-9F4D-B74D-474F67EE18A6}" presName="connSite1" presStyleCnt="0"/>
      <dgm:spPr/>
    </dgm:pt>
    <dgm:pt modelId="{E6666075-16E1-1047-BC50-B5FEBE02E753}" type="pres">
      <dgm:prSet presAssocID="{39DC26DB-88C7-E249-813C-0EBADAA011E5}" presName="Name9" presStyleLbl="sibTrans2D1" presStyleIdx="2" presStyleCnt="3"/>
      <dgm:spPr/>
    </dgm:pt>
    <dgm:pt modelId="{20F1CF10-4483-394F-9002-E5A735877B6B}" type="pres">
      <dgm:prSet presAssocID="{9EB92B71-2993-844A-A0B4-0EA834A19EFE}" presName="composite2" presStyleCnt="0"/>
      <dgm:spPr/>
    </dgm:pt>
    <dgm:pt modelId="{073DC33C-F6E2-1C48-B8E6-BEAD3334A3EC}" type="pres">
      <dgm:prSet presAssocID="{9EB92B71-2993-844A-A0B4-0EA834A19EFE}" presName="dummyNode2" presStyleLbl="node1" presStyleIdx="2" presStyleCnt="4"/>
      <dgm:spPr/>
    </dgm:pt>
    <dgm:pt modelId="{E1CE1595-D2B7-FD48-B796-56E156641CAC}" type="pres">
      <dgm:prSet presAssocID="{9EB92B71-2993-844A-A0B4-0EA834A19EFE}" presName="childNode2" presStyleLbl="bgAcc1" presStyleIdx="3" presStyleCnt="4">
        <dgm:presLayoutVars>
          <dgm:bulletEnabled val="1"/>
        </dgm:presLayoutVars>
      </dgm:prSet>
      <dgm:spPr/>
    </dgm:pt>
    <dgm:pt modelId="{957A176E-BF01-6B4D-A1A4-4C5C8A3C146B}" type="pres">
      <dgm:prSet presAssocID="{9EB92B71-2993-844A-A0B4-0EA834A19EFE}" presName="childNode2tx" presStyleLbl="bgAcc1" presStyleIdx="3" presStyleCnt="4">
        <dgm:presLayoutVars>
          <dgm:bulletEnabled val="1"/>
        </dgm:presLayoutVars>
      </dgm:prSet>
      <dgm:spPr/>
    </dgm:pt>
    <dgm:pt modelId="{A00170EF-4CD7-2944-AF93-8150EC597991}" type="pres">
      <dgm:prSet presAssocID="{9EB92B71-2993-844A-A0B4-0EA834A19EFE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787F7565-7C6D-B94D-AB01-4EA08A7579DE}" type="pres">
      <dgm:prSet presAssocID="{9EB92B71-2993-844A-A0B4-0EA834A19EFE}" presName="connSite2" presStyleCnt="0"/>
      <dgm:spPr/>
    </dgm:pt>
  </dgm:ptLst>
  <dgm:cxnLst>
    <dgm:cxn modelId="{FE9B8DCD-34AA-674D-9071-1736ED0C1349}" type="presOf" srcId="{39DC26DB-88C7-E249-813C-0EBADAA011E5}" destId="{E6666075-16E1-1047-BC50-B5FEBE02E753}" srcOrd="0" destOrd="0" presId="urn:microsoft.com/office/officeart/2005/8/layout/hProcess4"/>
    <dgm:cxn modelId="{ED0D6B03-CC3C-264B-86A3-ECE76BEFC03C}" type="presOf" srcId="{EAE40EAA-E239-FF4E-81C8-4CFC31920519}" destId="{78EFE30C-0A65-D045-8F6E-0A0489F142C5}" srcOrd="0" destOrd="0" presId="urn:microsoft.com/office/officeart/2005/8/layout/hProcess4"/>
    <dgm:cxn modelId="{5B817A01-C86A-1E49-B6F5-C9088A1E70EF}" type="presOf" srcId="{DC67A7D1-769A-4844-BBA7-B1C15BFAE885}" destId="{D7391FCA-D5ED-9147-B275-52ADB8649088}" srcOrd="0" destOrd="0" presId="urn:microsoft.com/office/officeart/2005/8/layout/hProcess4"/>
    <dgm:cxn modelId="{57C0E273-598C-1347-A641-BF42850E8DEE}" srcId="{DC67A7D1-769A-4844-BBA7-B1C15BFAE885}" destId="{B4B95336-A734-9F4D-B74D-474F67EE18A6}" srcOrd="2" destOrd="0" parTransId="{10FD9AE1-9BE0-0042-AEA0-61F760CC5582}" sibTransId="{39DC26DB-88C7-E249-813C-0EBADAA011E5}"/>
    <dgm:cxn modelId="{1E2026F0-09D7-3C4D-8A95-CA2E14D314C0}" srcId="{DC67A7D1-769A-4844-BBA7-B1C15BFAE885}" destId="{92AB83DE-12CC-0E48-A8F0-1D4EB8F7954A}" srcOrd="1" destOrd="0" parTransId="{19BB3425-72EB-4643-8E15-0BD75377CD06}" sibTransId="{C8678FE6-ADC6-8448-A2DE-9B9E7B07F3C0}"/>
    <dgm:cxn modelId="{61BD8AF6-A09A-D547-A695-7394A401B014}" type="presOf" srcId="{860CAAB9-62FA-B747-A8AB-2B94CDA5C79C}" destId="{C0EDABFA-5652-C74F-A7A1-1AA15AAF053C}" srcOrd="0" destOrd="0" presId="urn:microsoft.com/office/officeart/2005/8/layout/hProcess4"/>
    <dgm:cxn modelId="{146ECF23-BFB2-D143-A7BD-8204DAF2D446}" type="presOf" srcId="{9EB92B71-2993-844A-A0B4-0EA834A19EFE}" destId="{A00170EF-4CD7-2944-AF93-8150EC597991}" srcOrd="0" destOrd="0" presId="urn:microsoft.com/office/officeart/2005/8/layout/hProcess4"/>
    <dgm:cxn modelId="{51A9CA0D-58E4-B246-AECD-1206AC6B150B}" srcId="{DC67A7D1-769A-4844-BBA7-B1C15BFAE885}" destId="{860CAAB9-62FA-B747-A8AB-2B94CDA5C79C}" srcOrd="0" destOrd="0" parTransId="{32BDEE50-B5E5-1F4F-92E7-DB3EC7ADF4DD}" sibTransId="{EAE40EAA-E239-FF4E-81C8-4CFC31920519}"/>
    <dgm:cxn modelId="{76CF4EB7-F3FA-C34B-91D4-AA72D2A9853A}" type="presOf" srcId="{C8678FE6-ADC6-8448-A2DE-9B9E7B07F3C0}" destId="{6D10B2BF-2EC4-2D41-B2F0-48DE1EAEA4FC}" srcOrd="0" destOrd="0" presId="urn:microsoft.com/office/officeart/2005/8/layout/hProcess4"/>
    <dgm:cxn modelId="{EEBC65E6-C114-3441-9D76-FCA026E7DCBF}" type="presOf" srcId="{B4B95336-A734-9F4D-B74D-474F67EE18A6}" destId="{27DFA1F5-AA75-EC40-AF9F-0113C63EB5D2}" srcOrd="0" destOrd="0" presId="urn:microsoft.com/office/officeart/2005/8/layout/hProcess4"/>
    <dgm:cxn modelId="{4044D962-7962-434D-8C65-7C4F4CB68CDA}" srcId="{DC67A7D1-769A-4844-BBA7-B1C15BFAE885}" destId="{9EB92B71-2993-844A-A0B4-0EA834A19EFE}" srcOrd="3" destOrd="0" parTransId="{48779448-801E-8B4A-A544-73F40BD549B8}" sibTransId="{0EF76A1D-B17E-C445-9057-A2FFF725E380}"/>
    <dgm:cxn modelId="{CF22DF6B-F74C-0E48-B0FD-9A7970DE8244}" type="presOf" srcId="{92AB83DE-12CC-0E48-A8F0-1D4EB8F7954A}" destId="{D91E3B62-3F54-FD4B-B540-9EDA80CEF181}" srcOrd="0" destOrd="0" presId="urn:microsoft.com/office/officeart/2005/8/layout/hProcess4"/>
    <dgm:cxn modelId="{A16D6F69-1918-1F43-88C0-C037E138CECE}" type="presParOf" srcId="{D7391FCA-D5ED-9147-B275-52ADB8649088}" destId="{9D8CCDC8-8E3C-FC46-A621-F38C0D7ED9E1}" srcOrd="0" destOrd="0" presId="urn:microsoft.com/office/officeart/2005/8/layout/hProcess4"/>
    <dgm:cxn modelId="{112027AB-A8F6-F146-B267-1CAEE979E65F}" type="presParOf" srcId="{D7391FCA-D5ED-9147-B275-52ADB8649088}" destId="{A71AAE34-5B41-AA4B-B9F7-CC29E99ABCC1}" srcOrd="1" destOrd="0" presId="urn:microsoft.com/office/officeart/2005/8/layout/hProcess4"/>
    <dgm:cxn modelId="{896DCAC0-790F-094E-B985-89733175DD16}" type="presParOf" srcId="{D7391FCA-D5ED-9147-B275-52ADB8649088}" destId="{FAE78B7A-D934-3D42-BB29-ECE56BBFE50E}" srcOrd="2" destOrd="0" presId="urn:microsoft.com/office/officeart/2005/8/layout/hProcess4"/>
    <dgm:cxn modelId="{84F684D8-7535-EA4D-93E7-20E8A20D276D}" type="presParOf" srcId="{FAE78B7A-D934-3D42-BB29-ECE56BBFE50E}" destId="{DDAC958C-A7F3-6E45-A466-8A89FD84CA43}" srcOrd="0" destOrd="0" presId="urn:microsoft.com/office/officeart/2005/8/layout/hProcess4"/>
    <dgm:cxn modelId="{564D750A-C439-3040-B195-973E087AAF5F}" type="presParOf" srcId="{DDAC958C-A7F3-6E45-A466-8A89FD84CA43}" destId="{FAFCB2D7-499F-704C-8F37-7E3ACABE9975}" srcOrd="0" destOrd="0" presId="urn:microsoft.com/office/officeart/2005/8/layout/hProcess4"/>
    <dgm:cxn modelId="{E1A1E424-F991-AD41-A067-1E3AF8F26A20}" type="presParOf" srcId="{DDAC958C-A7F3-6E45-A466-8A89FD84CA43}" destId="{1E78C92D-7DEB-C04D-B872-BBE3FEBC8463}" srcOrd="1" destOrd="0" presId="urn:microsoft.com/office/officeart/2005/8/layout/hProcess4"/>
    <dgm:cxn modelId="{4744F011-05A2-D54E-B352-87B68898579F}" type="presParOf" srcId="{DDAC958C-A7F3-6E45-A466-8A89FD84CA43}" destId="{4BE0D201-5807-5244-B0C9-8F24F454A893}" srcOrd="2" destOrd="0" presId="urn:microsoft.com/office/officeart/2005/8/layout/hProcess4"/>
    <dgm:cxn modelId="{9F1197BB-F2DB-814A-A540-4483BF8ADF8C}" type="presParOf" srcId="{DDAC958C-A7F3-6E45-A466-8A89FD84CA43}" destId="{C0EDABFA-5652-C74F-A7A1-1AA15AAF053C}" srcOrd="3" destOrd="0" presId="urn:microsoft.com/office/officeart/2005/8/layout/hProcess4"/>
    <dgm:cxn modelId="{A5C2404A-5B38-E04A-830D-3DD8BBF6B72C}" type="presParOf" srcId="{DDAC958C-A7F3-6E45-A466-8A89FD84CA43}" destId="{281F9216-B035-E443-9591-624EEAF8333E}" srcOrd="4" destOrd="0" presId="urn:microsoft.com/office/officeart/2005/8/layout/hProcess4"/>
    <dgm:cxn modelId="{C60E2055-B063-AF4E-B065-8C682A8F6FEF}" type="presParOf" srcId="{FAE78B7A-D934-3D42-BB29-ECE56BBFE50E}" destId="{78EFE30C-0A65-D045-8F6E-0A0489F142C5}" srcOrd="1" destOrd="0" presId="urn:microsoft.com/office/officeart/2005/8/layout/hProcess4"/>
    <dgm:cxn modelId="{12D20127-9840-E34C-8BCC-BDD5B0FF7E45}" type="presParOf" srcId="{FAE78B7A-D934-3D42-BB29-ECE56BBFE50E}" destId="{ABCCCCA8-AD63-ED4E-AFD1-FA1F43ED208C}" srcOrd="2" destOrd="0" presId="urn:microsoft.com/office/officeart/2005/8/layout/hProcess4"/>
    <dgm:cxn modelId="{B70CBAAB-5BAE-F844-9FFA-21660B72203D}" type="presParOf" srcId="{ABCCCCA8-AD63-ED4E-AFD1-FA1F43ED208C}" destId="{B43E4488-92DF-4740-9835-620FD1F593CA}" srcOrd="0" destOrd="0" presId="urn:microsoft.com/office/officeart/2005/8/layout/hProcess4"/>
    <dgm:cxn modelId="{EA769D25-F1BC-9E4B-B7CA-7B962EF00C94}" type="presParOf" srcId="{ABCCCCA8-AD63-ED4E-AFD1-FA1F43ED208C}" destId="{1845CD0E-33E3-B144-A5F9-DF8F82B29C56}" srcOrd="1" destOrd="0" presId="urn:microsoft.com/office/officeart/2005/8/layout/hProcess4"/>
    <dgm:cxn modelId="{C8F3132B-99F9-4A48-8388-2805C8C39CCA}" type="presParOf" srcId="{ABCCCCA8-AD63-ED4E-AFD1-FA1F43ED208C}" destId="{EBC14685-E8F0-DB42-8892-02858F49B156}" srcOrd="2" destOrd="0" presId="urn:microsoft.com/office/officeart/2005/8/layout/hProcess4"/>
    <dgm:cxn modelId="{B33DB24E-A85E-484A-BBBE-560C72C6DAEF}" type="presParOf" srcId="{ABCCCCA8-AD63-ED4E-AFD1-FA1F43ED208C}" destId="{D91E3B62-3F54-FD4B-B540-9EDA80CEF181}" srcOrd="3" destOrd="0" presId="urn:microsoft.com/office/officeart/2005/8/layout/hProcess4"/>
    <dgm:cxn modelId="{64ABF0EE-2937-394A-8795-4342E13C168F}" type="presParOf" srcId="{ABCCCCA8-AD63-ED4E-AFD1-FA1F43ED208C}" destId="{B2794C36-42B5-D547-9626-FCBA7FE05E06}" srcOrd="4" destOrd="0" presId="urn:microsoft.com/office/officeart/2005/8/layout/hProcess4"/>
    <dgm:cxn modelId="{C0D4BE3B-DE3F-E44B-8080-EAF79BD4F5CA}" type="presParOf" srcId="{FAE78B7A-D934-3D42-BB29-ECE56BBFE50E}" destId="{6D10B2BF-2EC4-2D41-B2F0-48DE1EAEA4FC}" srcOrd="3" destOrd="0" presId="urn:microsoft.com/office/officeart/2005/8/layout/hProcess4"/>
    <dgm:cxn modelId="{3FAA1870-7A0B-DA4F-9B9B-37BAB44AB6A0}" type="presParOf" srcId="{FAE78B7A-D934-3D42-BB29-ECE56BBFE50E}" destId="{24D79013-322F-A24C-A19D-8D024C318E7D}" srcOrd="4" destOrd="0" presId="urn:microsoft.com/office/officeart/2005/8/layout/hProcess4"/>
    <dgm:cxn modelId="{A60506A5-AAEF-6841-8F91-323B4764CAB9}" type="presParOf" srcId="{24D79013-322F-A24C-A19D-8D024C318E7D}" destId="{D887A632-027D-E148-BABE-53D3CE848182}" srcOrd="0" destOrd="0" presId="urn:microsoft.com/office/officeart/2005/8/layout/hProcess4"/>
    <dgm:cxn modelId="{EDED8944-E27C-7F4B-833E-EA57BB0E5529}" type="presParOf" srcId="{24D79013-322F-A24C-A19D-8D024C318E7D}" destId="{E378A479-632A-7744-982C-16C76D965B5B}" srcOrd="1" destOrd="0" presId="urn:microsoft.com/office/officeart/2005/8/layout/hProcess4"/>
    <dgm:cxn modelId="{9FE0C1A0-7BC2-EB42-A32C-F3F38C0E84D2}" type="presParOf" srcId="{24D79013-322F-A24C-A19D-8D024C318E7D}" destId="{8FAEB101-5A79-ED42-A948-84B51E2F6E9D}" srcOrd="2" destOrd="0" presId="urn:microsoft.com/office/officeart/2005/8/layout/hProcess4"/>
    <dgm:cxn modelId="{874DBE3D-B84C-EF42-8A61-8CCB42FDA0B6}" type="presParOf" srcId="{24D79013-322F-A24C-A19D-8D024C318E7D}" destId="{27DFA1F5-AA75-EC40-AF9F-0113C63EB5D2}" srcOrd="3" destOrd="0" presId="urn:microsoft.com/office/officeart/2005/8/layout/hProcess4"/>
    <dgm:cxn modelId="{2735BB06-07B8-2341-B378-854538FD4FBD}" type="presParOf" srcId="{24D79013-322F-A24C-A19D-8D024C318E7D}" destId="{E55C94D7-DB88-2544-91F8-C4944E1BDDF5}" srcOrd="4" destOrd="0" presId="urn:microsoft.com/office/officeart/2005/8/layout/hProcess4"/>
    <dgm:cxn modelId="{A0E8A0CD-74A6-D94F-9BB5-59AF030F88DC}" type="presParOf" srcId="{FAE78B7A-D934-3D42-BB29-ECE56BBFE50E}" destId="{E6666075-16E1-1047-BC50-B5FEBE02E753}" srcOrd="5" destOrd="0" presId="urn:microsoft.com/office/officeart/2005/8/layout/hProcess4"/>
    <dgm:cxn modelId="{C98957E8-6307-954E-A9DE-EC07D2536CBC}" type="presParOf" srcId="{FAE78B7A-D934-3D42-BB29-ECE56BBFE50E}" destId="{20F1CF10-4483-394F-9002-E5A735877B6B}" srcOrd="6" destOrd="0" presId="urn:microsoft.com/office/officeart/2005/8/layout/hProcess4"/>
    <dgm:cxn modelId="{C389F554-ECDD-C94B-961A-E98406C41E7C}" type="presParOf" srcId="{20F1CF10-4483-394F-9002-E5A735877B6B}" destId="{073DC33C-F6E2-1C48-B8E6-BEAD3334A3EC}" srcOrd="0" destOrd="0" presId="urn:microsoft.com/office/officeart/2005/8/layout/hProcess4"/>
    <dgm:cxn modelId="{778DF53B-340F-054D-9F26-DC1A24908D91}" type="presParOf" srcId="{20F1CF10-4483-394F-9002-E5A735877B6B}" destId="{E1CE1595-D2B7-FD48-B796-56E156641CAC}" srcOrd="1" destOrd="0" presId="urn:microsoft.com/office/officeart/2005/8/layout/hProcess4"/>
    <dgm:cxn modelId="{BD9646C2-4986-9245-B1AC-87E450F1F758}" type="presParOf" srcId="{20F1CF10-4483-394F-9002-E5A735877B6B}" destId="{957A176E-BF01-6B4D-A1A4-4C5C8A3C146B}" srcOrd="2" destOrd="0" presId="urn:microsoft.com/office/officeart/2005/8/layout/hProcess4"/>
    <dgm:cxn modelId="{854CF571-6E67-2144-8A8D-18BDEE8E0C8C}" type="presParOf" srcId="{20F1CF10-4483-394F-9002-E5A735877B6B}" destId="{A00170EF-4CD7-2944-AF93-8150EC597991}" srcOrd="3" destOrd="0" presId="urn:microsoft.com/office/officeart/2005/8/layout/hProcess4"/>
    <dgm:cxn modelId="{59A0590A-B474-8141-9B0B-158132D52DB4}" type="presParOf" srcId="{20F1CF10-4483-394F-9002-E5A735877B6B}" destId="{787F7565-7C6D-B94D-AB01-4EA08A7579D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E8CD79B-0FE4-0A4C-A402-E6C1F46E4293}" type="doc">
      <dgm:prSet loTypeId="urn:microsoft.com/office/officeart/2009/3/layout/CircleRelationship" loCatId="" qsTypeId="urn:microsoft.com/office/officeart/2005/8/quickstyle/3D1" qsCatId="3D" csTypeId="urn:microsoft.com/office/officeart/2005/8/colors/accent2_2" csCatId="accent2"/>
      <dgm:spPr/>
      <dgm:t>
        <a:bodyPr/>
        <a:lstStyle/>
        <a:p>
          <a:endParaRPr lang="es-ES"/>
        </a:p>
      </dgm:t>
    </dgm:pt>
    <dgm:pt modelId="{31B6BFFB-3EEB-814F-9500-1DC1947AB9E7}">
      <dgm:prSet/>
      <dgm:spPr/>
      <dgm:t>
        <a:bodyPr/>
        <a:lstStyle/>
        <a:p>
          <a:pPr rtl="0"/>
          <a:r>
            <a:rPr lang="es-ES" smtClean="0"/>
            <a:t>El objeto principal de la formación del personal de contacto es mejorar su capacidad de comunicación.</a:t>
          </a:r>
          <a:endParaRPr lang="es-ES"/>
        </a:p>
      </dgm:t>
    </dgm:pt>
    <dgm:pt modelId="{E09DEA21-9282-8440-A144-37AB60C7A63C}" type="parTrans" cxnId="{7121E3D6-C844-054A-896D-B8F574876FA0}">
      <dgm:prSet/>
      <dgm:spPr/>
      <dgm:t>
        <a:bodyPr/>
        <a:lstStyle/>
        <a:p>
          <a:endParaRPr lang="es-ES"/>
        </a:p>
      </dgm:t>
    </dgm:pt>
    <dgm:pt modelId="{D41CC52E-F2F1-D343-992A-910FA67F0EEC}" type="sibTrans" cxnId="{7121E3D6-C844-054A-896D-B8F574876FA0}">
      <dgm:prSet/>
      <dgm:spPr/>
      <dgm:t>
        <a:bodyPr/>
        <a:lstStyle/>
        <a:p>
          <a:endParaRPr lang="es-ES"/>
        </a:p>
      </dgm:t>
    </dgm:pt>
    <dgm:pt modelId="{643A129F-D946-3840-A11C-BC35DB02872C}">
      <dgm:prSet/>
      <dgm:spPr/>
    </dgm:pt>
    <dgm:pt modelId="{1B898EAC-E898-724A-9733-E39D118B31A2}" type="parTrans" cxnId="{3F7DB44D-A140-9140-83F9-412BE004B778}">
      <dgm:prSet/>
      <dgm:spPr/>
      <dgm:t>
        <a:bodyPr/>
        <a:lstStyle/>
        <a:p>
          <a:endParaRPr lang="es-ES"/>
        </a:p>
      </dgm:t>
    </dgm:pt>
    <dgm:pt modelId="{386F21AF-7F15-C245-BF9E-07B795A4E852}" type="sibTrans" cxnId="{3F7DB44D-A140-9140-83F9-412BE004B778}">
      <dgm:prSet/>
      <dgm:spPr/>
      <dgm:t>
        <a:bodyPr/>
        <a:lstStyle/>
        <a:p>
          <a:endParaRPr lang="es-ES"/>
        </a:p>
      </dgm:t>
    </dgm:pt>
    <dgm:pt modelId="{14BD608E-2D6E-8845-80BD-4A1B7F3E6B4B}" type="pres">
      <dgm:prSet presAssocID="{0E8CD79B-0FE4-0A4C-A402-E6C1F46E4293}" presName="Name0" presStyleCnt="0">
        <dgm:presLayoutVars>
          <dgm:chMax val="1"/>
          <dgm:chPref val="1"/>
        </dgm:presLayoutVars>
      </dgm:prSet>
      <dgm:spPr/>
    </dgm:pt>
    <dgm:pt modelId="{AA4DCB31-E741-064C-A599-2D5BA61B9D27}" type="pres">
      <dgm:prSet presAssocID="{31B6BFFB-3EEB-814F-9500-1DC1947AB9E7}" presName="Parent" presStyleLbl="node0" presStyleIdx="0" presStyleCnt="1">
        <dgm:presLayoutVars>
          <dgm:chMax val="5"/>
          <dgm:chPref val="5"/>
        </dgm:presLayoutVars>
      </dgm:prSet>
      <dgm:spPr/>
    </dgm:pt>
    <dgm:pt modelId="{EEA4D0BB-3A4B-4648-8056-014655F2D4F3}" type="pres">
      <dgm:prSet presAssocID="{31B6BFFB-3EEB-814F-9500-1DC1947AB9E7}" presName="Accent1" presStyleLbl="node1" presStyleIdx="0" presStyleCnt="6" custLinFactNeighborX="66056"/>
      <dgm:spPr/>
    </dgm:pt>
    <dgm:pt modelId="{85300E67-399F-9A48-B06B-F348935E88FC}" type="pres">
      <dgm:prSet presAssocID="{31B6BFFB-3EEB-814F-9500-1DC1947AB9E7}" presName="Accent2" presStyleLbl="node1" presStyleIdx="1" presStyleCnt="6"/>
      <dgm:spPr/>
    </dgm:pt>
    <dgm:pt modelId="{1E711D97-26DA-154B-82A2-D286BF72427D}" type="pres">
      <dgm:prSet presAssocID="{31B6BFFB-3EEB-814F-9500-1DC1947AB9E7}" presName="Accent3" presStyleLbl="node1" presStyleIdx="2" presStyleCnt="6"/>
      <dgm:spPr/>
    </dgm:pt>
    <dgm:pt modelId="{071ECCC0-58AE-2C4B-8935-4450C06EDB36}" type="pres">
      <dgm:prSet presAssocID="{31B6BFFB-3EEB-814F-9500-1DC1947AB9E7}" presName="Accent4" presStyleLbl="node1" presStyleIdx="3" presStyleCnt="6"/>
      <dgm:spPr/>
    </dgm:pt>
    <dgm:pt modelId="{D34CEAC4-CFC4-B146-A36A-AD4F555402C5}" type="pres">
      <dgm:prSet presAssocID="{31B6BFFB-3EEB-814F-9500-1DC1947AB9E7}" presName="Accent5" presStyleLbl="node1" presStyleIdx="4" presStyleCnt="6" custLinFactX="-200000" custLinFactNeighborX="-263603" custLinFactNeighborY="11435"/>
      <dgm:spPr/>
    </dgm:pt>
    <dgm:pt modelId="{E4E110F0-BBB8-6F4E-A01C-4F7C6F4CA058}" type="pres">
      <dgm:prSet presAssocID="{31B6BFFB-3EEB-814F-9500-1DC1947AB9E7}" presName="Accent6" presStyleLbl="node1" presStyleIdx="5" presStyleCnt="6"/>
      <dgm:spPr/>
    </dgm:pt>
  </dgm:ptLst>
  <dgm:cxnLst>
    <dgm:cxn modelId="{E078AE5E-08E2-BB4E-9AAE-F9F3E8C5C948}" type="presOf" srcId="{31B6BFFB-3EEB-814F-9500-1DC1947AB9E7}" destId="{AA4DCB31-E741-064C-A599-2D5BA61B9D27}" srcOrd="0" destOrd="0" presId="urn:microsoft.com/office/officeart/2009/3/layout/CircleRelationship"/>
    <dgm:cxn modelId="{ED73E996-9232-A94B-BAA4-E029BDC0464E}" type="presOf" srcId="{0E8CD79B-0FE4-0A4C-A402-E6C1F46E4293}" destId="{14BD608E-2D6E-8845-80BD-4A1B7F3E6B4B}" srcOrd="0" destOrd="0" presId="urn:microsoft.com/office/officeart/2009/3/layout/CircleRelationship"/>
    <dgm:cxn modelId="{3F7DB44D-A140-9140-83F9-412BE004B778}" srcId="{0E8CD79B-0FE4-0A4C-A402-E6C1F46E4293}" destId="{643A129F-D946-3840-A11C-BC35DB02872C}" srcOrd="1" destOrd="0" parTransId="{1B898EAC-E898-724A-9733-E39D118B31A2}" sibTransId="{386F21AF-7F15-C245-BF9E-07B795A4E852}"/>
    <dgm:cxn modelId="{7121E3D6-C844-054A-896D-B8F574876FA0}" srcId="{0E8CD79B-0FE4-0A4C-A402-E6C1F46E4293}" destId="{31B6BFFB-3EEB-814F-9500-1DC1947AB9E7}" srcOrd="0" destOrd="0" parTransId="{E09DEA21-9282-8440-A144-37AB60C7A63C}" sibTransId="{D41CC52E-F2F1-D343-992A-910FA67F0EEC}"/>
    <dgm:cxn modelId="{6B2598EE-5C6B-A34C-A478-D154FCBC01DF}" type="presParOf" srcId="{14BD608E-2D6E-8845-80BD-4A1B7F3E6B4B}" destId="{AA4DCB31-E741-064C-A599-2D5BA61B9D27}" srcOrd="0" destOrd="0" presId="urn:microsoft.com/office/officeart/2009/3/layout/CircleRelationship"/>
    <dgm:cxn modelId="{51D7D810-F87B-7D4A-81F5-C2508128D53D}" type="presParOf" srcId="{14BD608E-2D6E-8845-80BD-4A1B7F3E6B4B}" destId="{EEA4D0BB-3A4B-4648-8056-014655F2D4F3}" srcOrd="1" destOrd="0" presId="urn:microsoft.com/office/officeart/2009/3/layout/CircleRelationship"/>
    <dgm:cxn modelId="{E648A7E7-3CFD-994B-B08A-E41CFE9D7B32}" type="presParOf" srcId="{14BD608E-2D6E-8845-80BD-4A1B7F3E6B4B}" destId="{85300E67-399F-9A48-B06B-F348935E88FC}" srcOrd="2" destOrd="0" presId="urn:microsoft.com/office/officeart/2009/3/layout/CircleRelationship"/>
    <dgm:cxn modelId="{1639AC28-3385-1640-85BB-29589BEF9E06}" type="presParOf" srcId="{14BD608E-2D6E-8845-80BD-4A1B7F3E6B4B}" destId="{1E711D97-26DA-154B-82A2-D286BF72427D}" srcOrd="3" destOrd="0" presId="urn:microsoft.com/office/officeart/2009/3/layout/CircleRelationship"/>
    <dgm:cxn modelId="{2E4A9F9C-319C-6A44-BA19-7A28C15B18E6}" type="presParOf" srcId="{14BD608E-2D6E-8845-80BD-4A1B7F3E6B4B}" destId="{071ECCC0-58AE-2C4B-8935-4450C06EDB36}" srcOrd="4" destOrd="0" presId="urn:microsoft.com/office/officeart/2009/3/layout/CircleRelationship"/>
    <dgm:cxn modelId="{E4403408-0773-1F4A-948E-DE8EF993BD2D}" type="presParOf" srcId="{14BD608E-2D6E-8845-80BD-4A1B7F3E6B4B}" destId="{D34CEAC4-CFC4-B146-A36A-AD4F555402C5}" srcOrd="5" destOrd="0" presId="urn:microsoft.com/office/officeart/2009/3/layout/CircleRelationship"/>
    <dgm:cxn modelId="{2FCA4761-66FD-714D-85E1-45F75CFB05E5}" type="presParOf" srcId="{14BD608E-2D6E-8845-80BD-4A1B7F3E6B4B}" destId="{E4E110F0-BBB8-6F4E-A01C-4F7C6F4CA058}" srcOrd="6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44469B0-EF00-4F4E-AE9C-8F849B934260}" type="doc">
      <dgm:prSet loTypeId="urn:microsoft.com/office/officeart/2005/8/layout/gear1" loCatId="" qsTypeId="urn:microsoft.com/office/officeart/2005/8/quickstyle/simple4" qsCatId="simple" csTypeId="urn:microsoft.com/office/officeart/2005/8/colors/colorful2" csCatId="colorful" phldr="1"/>
      <dgm:spPr/>
    </dgm:pt>
    <dgm:pt modelId="{583F6459-6552-AF41-8EA9-FCA8EF9A459A}">
      <dgm:prSet phldrT="[Texto]" custT="1"/>
      <dgm:spPr/>
      <dgm:t>
        <a:bodyPr/>
        <a:lstStyle/>
        <a:p>
          <a:r>
            <a:rPr lang="es-ES" sz="1400" dirty="0" smtClean="0"/>
            <a:t>De qu</a:t>
          </a:r>
          <a:r>
            <a:rPr lang="es-ES" sz="1400" dirty="0" smtClean="0"/>
            <a:t>é manera se pueden aprender a controlar y perfeccionar los propios procesos de comunicación</a:t>
          </a:r>
          <a:endParaRPr lang="es-ES" sz="1400" dirty="0"/>
        </a:p>
      </dgm:t>
    </dgm:pt>
    <dgm:pt modelId="{577760F0-26A5-B443-BC0C-445DCC78CD94}" type="parTrans" cxnId="{7675BD06-52D1-104E-9D91-27CA62309FA2}">
      <dgm:prSet/>
      <dgm:spPr/>
      <dgm:t>
        <a:bodyPr/>
        <a:lstStyle/>
        <a:p>
          <a:endParaRPr lang="es-ES" sz="1400"/>
        </a:p>
      </dgm:t>
    </dgm:pt>
    <dgm:pt modelId="{C48DF7B7-B337-0A46-81FA-63B61700E4BE}" type="sibTrans" cxnId="{7675BD06-52D1-104E-9D91-27CA62309FA2}">
      <dgm:prSet/>
      <dgm:spPr/>
      <dgm:t>
        <a:bodyPr/>
        <a:lstStyle/>
        <a:p>
          <a:endParaRPr lang="es-ES" sz="1400"/>
        </a:p>
      </dgm:t>
    </dgm:pt>
    <dgm:pt modelId="{BCA2CDC0-9361-B84C-A4D5-CD8055606875}">
      <dgm:prSet phldrT="[Texto]" custT="1"/>
      <dgm:spPr/>
      <dgm:t>
        <a:bodyPr/>
        <a:lstStyle/>
        <a:p>
          <a:r>
            <a:rPr lang="es-ES" sz="1400" dirty="0" smtClean="0"/>
            <a:t>Por qu</a:t>
          </a:r>
          <a:r>
            <a:rPr lang="es-ES" sz="1400" dirty="0" smtClean="0"/>
            <a:t>é de esa forma</a:t>
          </a:r>
          <a:endParaRPr lang="es-ES" sz="1400" dirty="0"/>
        </a:p>
      </dgm:t>
    </dgm:pt>
    <dgm:pt modelId="{C7ABFC3D-D67E-1A43-B7D0-5C344A70014B}" type="parTrans" cxnId="{BA9C3C05-3CB3-FB46-84EB-46F3773BB8BA}">
      <dgm:prSet/>
      <dgm:spPr/>
      <dgm:t>
        <a:bodyPr/>
        <a:lstStyle/>
        <a:p>
          <a:endParaRPr lang="es-ES" sz="1400"/>
        </a:p>
      </dgm:t>
    </dgm:pt>
    <dgm:pt modelId="{4BC782CD-D8B8-0C4B-8827-4E1E9D5871C4}" type="sibTrans" cxnId="{BA9C3C05-3CB3-FB46-84EB-46F3773BB8BA}">
      <dgm:prSet/>
      <dgm:spPr/>
      <dgm:t>
        <a:bodyPr/>
        <a:lstStyle/>
        <a:p>
          <a:endParaRPr lang="es-ES" sz="1400"/>
        </a:p>
      </dgm:t>
    </dgm:pt>
    <dgm:pt modelId="{EB4E55AC-AD15-6B42-B834-68E88D18F8CF}">
      <dgm:prSet phldrT="[Texto]" custT="1"/>
      <dgm:spPr/>
      <dgm:t>
        <a:bodyPr/>
        <a:lstStyle/>
        <a:p>
          <a:r>
            <a:rPr lang="es-ES" sz="1400" dirty="0" smtClean="0"/>
            <a:t>Comunican personas entre s</a:t>
          </a:r>
          <a:r>
            <a:rPr lang="es-ES" sz="1400" dirty="0" smtClean="0"/>
            <a:t>í</a:t>
          </a:r>
          <a:endParaRPr lang="es-ES" sz="1400" dirty="0"/>
        </a:p>
      </dgm:t>
    </dgm:pt>
    <dgm:pt modelId="{797E2F97-1521-4947-B35E-1D0640B6162D}" type="parTrans" cxnId="{33F7C230-4E56-7F46-9219-A0A8CCB7D5E1}">
      <dgm:prSet/>
      <dgm:spPr/>
      <dgm:t>
        <a:bodyPr/>
        <a:lstStyle/>
        <a:p>
          <a:endParaRPr lang="es-ES" sz="1400"/>
        </a:p>
      </dgm:t>
    </dgm:pt>
    <dgm:pt modelId="{47528D9D-F485-2C40-9382-F953EDA7B09C}" type="sibTrans" cxnId="{33F7C230-4E56-7F46-9219-A0A8CCB7D5E1}">
      <dgm:prSet/>
      <dgm:spPr/>
      <dgm:t>
        <a:bodyPr/>
        <a:lstStyle/>
        <a:p>
          <a:endParaRPr lang="es-ES" sz="1400"/>
        </a:p>
      </dgm:t>
    </dgm:pt>
    <dgm:pt modelId="{B4C546F8-085E-294C-AB79-7F09F7DCCCB5}" type="pres">
      <dgm:prSet presAssocID="{544469B0-EF00-4F4E-AE9C-8F849B934260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ADFB15E-014C-B742-9A4E-BBFB67C0F3CC}" type="pres">
      <dgm:prSet presAssocID="{583F6459-6552-AF41-8EA9-FCA8EF9A459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BD8472-00AF-0B42-A7A7-45603A1B1B0A}" type="pres">
      <dgm:prSet presAssocID="{583F6459-6552-AF41-8EA9-FCA8EF9A459A}" presName="gear1srcNode" presStyleLbl="node1" presStyleIdx="0" presStyleCnt="3"/>
      <dgm:spPr/>
    </dgm:pt>
    <dgm:pt modelId="{0FDA9E76-494B-5D48-BC6A-184BBA9F3FE5}" type="pres">
      <dgm:prSet presAssocID="{583F6459-6552-AF41-8EA9-FCA8EF9A459A}" presName="gear1dstNode" presStyleLbl="node1" presStyleIdx="0" presStyleCnt="3"/>
      <dgm:spPr/>
    </dgm:pt>
    <dgm:pt modelId="{5ECDEA37-8327-504E-BCC1-E039EE5680ED}" type="pres">
      <dgm:prSet presAssocID="{BCA2CDC0-9361-B84C-A4D5-CD8055606875}" presName="gear2" presStyleLbl="node1" presStyleIdx="1" presStyleCnt="3">
        <dgm:presLayoutVars>
          <dgm:chMax val="1"/>
          <dgm:bulletEnabled val="1"/>
        </dgm:presLayoutVars>
      </dgm:prSet>
      <dgm:spPr/>
    </dgm:pt>
    <dgm:pt modelId="{BE91ABD7-2F8C-8347-8A50-FA98349D7B58}" type="pres">
      <dgm:prSet presAssocID="{BCA2CDC0-9361-B84C-A4D5-CD8055606875}" presName="gear2srcNode" presStyleLbl="node1" presStyleIdx="1" presStyleCnt="3"/>
      <dgm:spPr/>
    </dgm:pt>
    <dgm:pt modelId="{2413AC97-BBCE-A84E-85DE-381CC730E46A}" type="pres">
      <dgm:prSet presAssocID="{BCA2CDC0-9361-B84C-A4D5-CD8055606875}" presName="gear2dstNode" presStyleLbl="node1" presStyleIdx="1" presStyleCnt="3"/>
      <dgm:spPr/>
    </dgm:pt>
    <dgm:pt modelId="{E4C475DC-85F8-0B42-803E-A7A43040C74A}" type="pres">
      <dgm:prSet presAssocID="{EB4E55AC-AD15-6B42-B834-68E88D18F8CF}" presName="gear3" presStyleLbl="node1" presStyleIdx="2" presStyleCnt="3" custLinFactNeighborX="-1022" custLinFactNeighborY="1690"/>
      <dgm:spPr/>
      <dgm:t>
        <a:bodyPr/>
        <a:lstStyle/>
        <a:p>
          <a:endParaRPr lang="es-ES"/>
        </a:p>
      </dgm:t>
    </dgm:pt>
    <dgm:pt modelId="{BF9E2996-4662-D044-AEF2-6999779792FB}" type="pres">
      <dgm:prSet presAssocID="{EB4E55AC-AD15-6B42-B834-68E88D18F8C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5283C9-D152-1349-A749-966D853C7C75}" type="pres">
      <dgm:prSet presAssocID="{EB4E55AC-AD15-6B42-B834-68E88D18F8CF}" presName="gear3srcNode" presStyleLbl="node1" presStyleIdx="2" presStyleCnt="3"/>
      <dgm:spPr/>
    </dgm:pt>
    <dgm:pt modelId="{837FFE53-D221-D843-9480-04C11225A175}" type="pres">
      <dgm:prSet presAssocID="{EB4E55AC-AD15-6B42-B834-68E88D18F8CF}" presName="gear3dstNode" presStyleLbl="node1" presStyleIdx="2" presStyleCnt="3"/>
      <dgm:spPr/>
    </dgm:pt>
    <dgm:pt modelId="{DD4B6998-1F06-3F48-8E3F-B08FA8FC62A9}" type="pres">
      <dgm:prSet presAssocID="{C48DF7B7-B337-0A46-81FA-63B61700E4BE}" presName="connector1" presStyleLbl="sibTrans2D1" presStyleIdx="0" presStyleCnt="3"/>
      <dgm:spPr/>
    </dgm:pt>
    <dgm:pt modelId="{D164986E-3E5F-C441-B81A-0B150D6CEC38}" type="pres">
      <dgm:prSet presAssocID="{4BC782CD-D8B8-0C4B-8827-4E1E9D5871C4}" presName="connector2" presStyleLbl="sibTrans2D1" presStyleIdx="1" presStyleCnt="3"/>
      <dgm:spPr/>
    </dgm:pt>
    <dgm:pt modelId="{D01445B7-615C-CC40-BDDE-2EF508298748}" type="pres">
      <dgm:prSet presAssocID="{47528D9D-F485-2C40-9382-F953EDA7B09C}" presName="connector3" presStyleLbl="sibTrans2D1" presStyleIdx="2" presStyleCnt="3"/>
      <dgm:spPr/>
    </dgm:pt>
  </dgm:ptLst>
  <dgm:cxnLst>
    <dgm:cxn modelId="{5EAADCBF-CCAF-5C4F-A395-9F8BF8501F00}" type="presOf" srcId="{BCA2CDC0-9361-B84C-A4D5-CD8055606875}" destId="{2413AC97-BBCE-A84E-85DE-381CC730E46A}" srcOrd="2" destOrd="0" presId="urn:microsoft.com/office/officeart/2005/8/layout/gear1"/>
    <dgm:cxn modelId="{E8F383D9-4D4D-294D-ABFB-74C1FB21C324}" type="presOf" srcId="{BCA2CDC0-9361-B84C-A4D5-CD8055606875}" destId="{BE91ABD7-2F8C-8347-8A50-FA98349D7B58}" srcOrd="1" destOrd="0" presId="urn:microsoft.com/office/officeart/2005/8/layout/gear1"/>
    <dgm:cxn modelId="{2DE35875-0864-BE4E-9159-07F9DADF3F0B}" type="presOf" srcId="{EB4E55AC-AD15-6B42-B834-68E88D18F8CF}" destId="{495283C9-D152-1349-A749-966D853C7C75}" srcOrd="2" destOrd="0" presId="urn:microsoft.com/office/officeart/2005/8/layout/gear1"/>
    <dgm:cxn modelId="{7651CA60-6565-0D4B-884D-C47580CFF31E}" type="presOf" srcId="{EB4E55AC-AD15-6B42-B834-68E88D18F8CF}" destId="{BF9E2996-4662-D044-AEF2-6999779792FB}" srcOrd="1" destOrd="0" presId="urn:microsoft.com/office/officeart/2005/8/layout/gear1"/>
    <dgm:cxn modelId="{7B3881B8-F14D-C046-9079-7E86F9A16D88}" type="presOf" srcId="{EB4E55AC-AD15-6B42-B834-68E88D18F8CF}" destId="{837FFE53-D221-D843-9480-04C11225A175}" srcOrd="3" destOrd="0" presId="urn:microsoft.com/office/officeart/2005/8/layout/gear1"/>
    <dgm:cxn modelId="{E60ACAA1-8614-6548-B4BB-B0BF0E686134}" type="presOf" srcId="{583F6459-6552-AF41-8EA9-FCA8EF9A459A}" destId="{0FDA9E76-494B-5D48-BC6A-184BBA9F3FE5}" srcOrd="2" destOrd="0" presId="urn:microsoft.com/office/officeart/2005/8/layout/gear1"/>
    <dgm:cxn modelId="{2075E661-6C16-1542-A4BD-4840B8C1AF7E}" type="presOf" srcId="{EB4E55AC-AD15-6B42-B834-68E88D18F8CF}" destId="{E4C475DC-85F8-0B42-803E-A7A43040C74A}" srcOrd="0" destOrd="0" presId="urn:microsoft.com/office/officeart/2005/8/layout/gear1"/>
    <dgm:cxn modelId="{4D0FC9D1-5D81-3D46-A9DE-8F4A43721FA4}" type="presOf" srcId="{583F6459-6552-AF41-8EA9-FCA8EF9A459A}" destId="{1ADFB15E-014C-B742-9A4E-BBFB67C0F3CC}" srcOrd="0" destOrd="0" presId="urn:microsoft.com/office/officeart/2005/8/layout/gear1"/>
    <dgm:cxn modelId="{90E63B97-318B-864B-BDD7-A48920F9CE8C}" type="presOf" srcId="{544469B0-EF00-4F4E-AE9C-8F849B934260}" destId="{B4C546F8-085E-294C-AB79-7F09F7DCCCB5}" srcOrd="0" destOrd="0" presId="urn:microsoft.com/office/officeart/2005/8/layout/gear1"/>
    <dgm:cxn modelId="{DB4F2373-07C0-4F47-A7B3-FC564104FB19}" type="presOf" srcId="{583F6459-6552-AF41-8EA9-FCA8EF9A459A}" destId="{89BD8472-00AF-0B42-A7A7-45603A1B1B0A}" srcOrd="1" destOrd="0" presId="urn:microsoft.com/office/officeart/2005/8/layout/gear1"/>
    <dgm:cxn modelId="{7606B547-AE19-6F47-9B19-CD5578F6947A}" type="presOf" srcId="{47528D9D-F485-2C40-9382-F953EDA7B09C}" destId="{D01445B7-615C-CC40-BDDE-2EF508298748}" srcOrd="0" destOrd="0" presId="urn:microsoft.com/office/officeart/2005/8/layout/gear1"/>
    <dgm:cxn modelId="{90DE724F-A1F3-874F-B5C0-4987C84737DB}" type="presOf" srcId="{4BC782CD-D8B8-0C4B-8827-4E1E9D5871C4}" destId="{D164986E-3E5F-C441-B81A-0B150D6CEC38}" srcOrd="0" destOrd="0" presId="urn:microsoft.com/office/officeart/2005/8/layout/gear1"/>
    <dgm:cxn modelId="{7675BD06-52D1-104E-9D91-27CA62309FA2}" srcId="{544469B0-EF00-4F4E-AE9C-8F849B934260}" destId="{583F6459-6552-AF41-8EA9-FCA8EF9A459A}" srcOrd="0" destOrd="0" parTransId="{577760F0-26A5-B443-BC0C-445DCC78CD94}" sibTransId="{C48DF7B7-B337-0A46-81FA-63B61700E4BE}"/>
    <dgm:cxn modelId="{AD053F4A-C037-8241-A241-A0E446809744}" type="presOf" srcId="{C48DF7B7-B337-0A46-81FA-63B61700E4BE}" destId="{DD4B6998-1F06-3F48-8E3F-B08FA8FC62A9}" srcOrd="0" destOrd="0" presId="urn:microsoft.com/office/officeart/2005/8/layout/gear1"/>
    <dgm:cxn modelId="{28C63AAE-085C-FF43-9989-93E63B83CF51}" type="presOf" srcId="{BCA2CDC0-9361-B84C-A4D5-CD8055606875}" destId="{5ECDEA37-8327-504E-BCC1-E039EE5680ED}" srcOrd="0" destOrd="0" presId="urn:microsoft.com/office/officeart/2005/8/layout/gear1"/>
    <dgm:cxn modelId="{BA9C3C05-3CB3-FB46-84EB-46F3773BB8BA}" srcId="{544469B0-EF00-4F4E-AE9C-8F849B934260}" destId="{BCA2CDC0-9361-B84C-A4D5-CD8055606875}" srcOrd="1" destOrd="0" parTransId="{C7ABFC3D-D67E-1A43-B7D0-5C344A70014B}" sibTransId="{4BC782CD-D8B8-0C4B-8827-4E1E9D5871C4}"/>
    <dgm:cxn modelId="{33F7C230-4E56-7F46-9219-A0A8CCB7D5E1}" srcId="{544469B0-EF00-4F4E-AE9C-8F849B934260}" destId="{EB4E55AC-AD15-6B42-B834-68E88D18F8CF}" srcOrd="2" destOrd="0" parTransId="{797E2F97-1521-4947-B35E-1D0640B6162D}" sibTransId="{47528D9D-F485-2C40-9382-F953EDA7B09C}"/>
    <dgm:cxn modelId="{6F86CE06-AF2C-9D46-AC13-93C3EE6DD9BA}" type="presParOf" srcId="{B4C546F8-085E-294C-AB79-7F09F7DCCCB5}" destId="{1ADFB15E-014C-B742-9A4E-BBFB67C0F3CC}" srcOrd="0" destOrd="0" presId="urn:microsoft.com/office/officeart/2005/8/layout/gear1"/>
    <dgm:cxn modelId="{91621679-F49C-1746-B2CC-D38D0B31417E}" type="presParOf" srcId="{B4C546F8-085E-294C-AB79-7F09F7DCCCB5}" destId="{89BD8472-00AF-0B42-A7A7-45603A1B1B0A}" srcOrd="1" destOrd="0" presId="urn:microsoft.com/office/officeart/2005/8/layout/gear1"/>
    <dgm:cxn modelId="{3CE50F10-5CF5-9547-A1FD-166FE6FA204D}" type="presParOf" srcId="{B4C546F8-085E-294C-AB79-7F09F7DCCCB5}" destId="{0FDA9E76-494B-5D48-BC6A-184BBA9F3FE5}" srcOrd="2" destOrd="0" presId="urn:microsoft.com/office/officeart/2005/8/layout/gear1"/>
    <dgm:cxn modelId="{59174EEA-6568-E249-B7CE-5CCBB557D8B7}" type="presParOf" srcId="{B4C546F8-085E-294C-AB79-7F09F7DCCCB5}" destId="{5ECDEA37-8327-504E-BCC1-E039EE5680ED}" srcOrd="3" destOrd="0" presId="urn:microsoft.com/office/officeart/2005/8/layout/gear1"/>
    <dgm:cxn modelId="{480B8896-9367-6D4A-B6F6-5EF4765242A8}" type="presParOf" srcId="{B4C546F8-085E-294C-AB79-7F09F7DCCCB5}" destId="{BE91ABD7-2F8C-8347-8A50-FA98349D7B58}" srcOrd="4" destOrd="0" presId="urn:microsoft.com/office/officeart/2005/8/layout/gear1"/>
    <dgm:cxn modelId="{1E66E642-6400-F94F-80AF-F7863935AF1C}" type="presParOf" srcId="{B4C546F8-085E-294C-AB79-7F09F7DCCCB5}" destId="{2413AC97-BBCE-A84E-85DE-381CC730E46A}" srcOrd="5" destOrd="0" presId="urn:microsoft.com/office/officeart/2005/8/layout/gear1"/>
    <dgm:cxn modelId="{55DF56CF-8AE6-F242-BC20-1A696B3FAE1F}" type="presParOf" srcId="{B4C546F8-085E-294C-AB79-7F09F7DCCCB5}" destId="{E4C475DC-85F8-0B42-803E-A7A43040C74A}" srcOrd="6" destOrd="0" presId="urn:microsoft.com/office/officeart/2005/8/layout/gear1"/>
    <dgm:cxn modelId="{DE2DE5BD-A491-4048-B645-0534AE233B9B}" type="presParOf" srcId="{B4C546F8-085E-294C-AB79-7F09F7DCCCB5}" destId="{BF9E2996-4662-D044-AEF2-6999779792FB}" srcOrd="7" destOrd="0" presId="urn:microsoft.com/office/officeart/2005/8/layout/gear1"/>
    <dgm:cxn modelId="{10DC70A4-CD69-C84F-B7A2-A9F305E4B914}" type="presParOf" srcId="{B4C546F8-085E-294C-AB79-7F09F7DCCCB5}" destId="{495283C9-D152-1349-A749-966D853C7C75}" srcOrd="8" destOrd="0" presId="urn:microsoft.com/office/officeart/2005/8/layout/gear1"/>
    <dgm:cxn modelId="{20FD2952-DCFC-654C-80FD-C1A6ED891C1D}" type="presParOf" srcId="{B4C546F8-085E-294C-AB79-7F09F7DCCCB5}" destId="{837FFE53-D221-D843-9480-04C11225A175}" srcOrd="9" destOrd="0" presId="urn:microsoft.com/office/officeart/2005/8/layout/gear1"/>
    <dgm:cxn modelId="{F767C5D8-FA26-F946-BDA3-272AC5CFE87B}" type="presParOf" srcId="{B4C546F8-085E-294C-AB79-7F09F7DCCCB5}" destId="{DD4B6998-1F06-3F48-8E3F-B08FA8FC62A9}" srcOrd="10" destOrd="0" presId="urn:microsoft.com/office/officeart/2005/8/layout/gear1"/>
    <dgm:cxn modelId="{89C62B38-0F96-CB4A-BEF6-DE4712DF7A12}" type="presParOf" srcId="{B4C546F8-085E-294C-AB79-7F09F7DCCCB5}" destId="{D164986E-3E5F-C441-B81A-0B150D6CEC38}" srcOrd="11" destOrd="0" presId="urn:microsoft.com/office/officeart/2005/8/layout/gear1"/>
    <dgm:cxn modelId="{9616618C-E522-B341-886A-1DB01AF9D476}" type="presParOf" srcId="{B4C546F8-085E-294C-AB79-7F09F7DCCCB5}" destId="{D01445B7-615C-CC40-BDDE-2EF50829874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FDC6178-0224-D54A-82E5-3EEB1E024E3E}" type="doc">
      <dgm:prSet loTypeId="urn:microsoft.com/office/officeart/2005/8/layout/matrix3" loCatId="" qsTypeId="urn:microsoft.com/office/officeart/2005/8/quickstyle/simple4" qsCatId="simple" csTypeId="urn:microsoft.com/office/officeart/2005/8/colors/accent4_5" csCatId="accent4"/>
      <dgm:spPr/>
      <dgm:t>
        <a:bodyPr/>
        <a:lstStyle/>
        <a:p>
          <a:endParaRPr lang="es-ES"/>
        </a:p>
      </dgm:t>
    </dgm:pt>
    <dgm:pt modelId="{5DE287B9-56A5-6146-9B2D-560867AE9A43}">
      <dgm:prSet/>
      <dgm:spPr/>
      <dgm:t>
        <a:bodyPr/>
        <a:lstStyle/>
        <a:p>
          <a:pPr rtl="0"/>
          <a:r>
            <a:rPr lang="es-ES" smtClean="0"/>
            <a:t>Fomento de la capacidad para autodiagnosticar los puntos fuertes y débiles en cuanto a destrezas comunicativas.</a:t>
          </a:r>
          <a:endParaRPr lang="es-ES"/>
        </a:p>
      </dgm:t>
    </dgm:pt>
    <dgm:pt modelId="{EE6C100A-246D-734F-977A-F9C0BEA42E62}" type="parTrans" cxnId="{A69EDC27-EC95-E046-88DE-38A9A7E3C6EE}">
      <dgm:prSet/>
      <dgm:spPr/>
      <dgm:t>
        <a:bodyPr/>
        <a:lstStyle/>
        <a:p>
          <a:endParaRPr lang="es-ES"/>
        </a:p>
      </dgm:t>
    </dgm:pt>
    <dgm:pt modelId="{067B5EE0-26E4-8A47-BF27-1D3176EAA2C3}" type="sibTrans" cxnId="{A69EDC27-EC95-E046-88DE-38A9A7E3C6EE}">
      <dgm:prSet/>
      <dgm:spPr/>
      <dgm:t>
        <a:bodyPr/>
        <a:lstStyle/>
        <a:p>
          <a:endParaRPr lang="es-ES"/>
        </a:p>
      </dgm:t>
    </dgm:pt>
    <dgm:pt modelId="{E2D3DAB1-891B-5046-9657-A505D5C79813}">
      <dgm:prSet/>
      <dgm:spPr/>
      <dgm:t>
        <a:bodyPr/>
        <a:lstStyle/>
        <a:p>
          <a:pPr rtl="0"/>
          <a:r>
            <a:rPr lang="es-ES" smtClean="0"/>
            <a:t>El propio reconocimiento de la posibilidad y convivencia de mejorar el estilo de comunicación.</a:t>
          </a:r>
          <a:endParaRPr lang="es-ES"/>
        </a:p>
      </dgm:t>
    </dgm:pt>
    <dgm:pt modelId="{C29B48E6-B133-5843-BABB-D086A5CDE691}" type="parTrans" cxnId="{3C86C845-F19C-8A47-A53F-75FE50226E8C}">
      <dgm:prSet/>
      <dgm:spPr/>
      <dgm:t>
        <a:bodyPr/>
        <a:lstStyle/>
        <a:p>
          <a:endParaRPr lang="es-ES"/>
        </a:p>
      </dgm:t>
    </dgm:pt>
    <dgm:pt modelId="{2420B2E4-583E-7F4C-8B0E-395213189C74}" type="sibTrans" cxnId="{3C86C845-F19C-8A47-A53F-75FE50226E8C}">
      <dgm:prSet/>
      <dgm:spPr/>
      <dgm:t>
        <a:bodyPr/>
        <a:lstStyle/>
        <a:p>
          <a:endParaRPr lang="es-ES"/>
        </a:p>
      </dgm:t>
    </dgm:pt>
    <dgm:pt modelId="{E149FB68-809C-764D-BCF5-3D62AC7C150F}">
      <dgm:prSet/>
      <dgm:spPr/>
      <dgm:t>
        <a:bodyPr/>
        <a:lstStyle/>
        <a:p>
          <a:pPr rtl="0"/>
          <a:r>
            <a:rPr lang="es-ES" smtClean="0"/>
            <a:t>La adquisición de criterios y estilos de trabajo más eficaces.</a:t>
          </a:r>
          <a:endParaRPr lang="es-ES"/>
        </a:p>
      </dgm:t>
    </dgm:pt>
    <dgm:pt modelId="{3103B00E-CCAC-E748-BC0B-729049A92E03}" type="parTrans" cxnId="{112F045C-2445-5047-AE41-B019C1C26E98}">
      <dgm:prSet/>
      <dgm:spPr/>
      <dgm:t>
        <a:bodyPr/>
        <a:lstStyle/>
        <a:p>
          <a:endParaRPr lang="es-ES"/>
        </a:p>
      </dgm:t>
    </dgm:pt>
    <dgm:pt modelId="{29E37B53-C514-044C-883D-C026DAB83554}" type="sibTrans" cxnId="{112F045C-2445-5047-AE41-B019C1C26E98}">
      <dgm:prSet/>
      <dgm:spPr/>
      <dgm:t>
        <a:bodyPr/>
        <a:lstStyle/>
        <a:p>
          <a:endParaRPr lang="es-ES"/>
        </a:p>
      </dgm:t>
    </dgm:pt>
    <dgm:pt modelId="{B26604A2-D080-4646-94D3-276A2A4C57E8}">
      <dgm:prSet/>
      <dgm:spPr/>
      <dgm:t>
        <a:bodyPr/>
        <a:lstStyle/>
        <a:p>
          <a:pPr rtl="0"/>
          <a:r>
            <a:rPr lang="es-ES" smtClean="0"/>
            <a:t>Conocimiento del público a través de sus estilos de comunicación…la mejora de su relación con él.</a:t>
          </a:r>
          <a:endParaRPr lang="es-ES"/>
        </a:p>
      </dgm:t>
    </dgm:pt>
    <dgm:pt modelId="{786D46E1-9FFA-8841-86C0-1ECD0BA79A2F}" type="parTrans" cxnId="{8574A2BF-A7BE-1C4D-B398-B335BA9DD49B}">
      <dgm:prSet/>
      <dgm:spPr/>
      <dgm:t>
        <a:bodyPr/>
        <a:lstStyle/>
        <a:p>
          <a:endParaRPr lang="es-ES"/>
        </a:p>
      </dgm:t>
    </dgm:pt>
    <dgm:pt modelId="{21238380-4CD0-D64E-8A31-17AEC1E0D36D}" type="sibTrans" cxnId="{8574A2BF-A7BE-1C4D-B398-B335BA9DD49B}">
      <dgm:prSet/>
      <dgm:spPr/>
      <dgm:t>
        <a:bodyPr/>
        <a:lstStyle/>
        <a:p>
          <a:endParaRPr lang="es-ES"/>
        </a:p>
      </dgm:t>
    </dgm:pt>
    <dgm:pt modelId="{7EFEE70A-ADA2-3148-A686-2EA20DC7094C}" type="pres">
      <dgm:prSet presAssocID="{8FDC6178-0224-D54A-82E5-3EEB1E024E3E}" presName="matrix" presStyleCnt="0">
        <dgm:presLayoutVars>
          <dgm:chMax val="1"/>
          <dgm:dir/>
          <dgm:resizeHandles val="exact"/>
        </dgm:presLayoutVars>
      </dgm:prSet>
      <dgm:spPr/>
    </dgm:pt>
    <dgm:pt modelId="{C9678CCF-7DD2-6F4C-9BA4-8E968B00A066}" type="pres">
      <dgm:prSet presAssocID="{8FDC6178-0224-D54A-82E5-3EEB1E024E3E}" presName="diamond" presStyleLbl="bgShp" presStyleIdx="0" presStyleCnt="1"/>
      <dgm:spPr/>
    </dgm:pt>
    <dgm:pt modelId="{9F2B67D7-D0AD-7F40-89C9-B5AEDEDF505E}" type="pres">
      <dgm:prSet presAssocID="{8FDC6178-0224-D54A-82E5-3EEB1E024E3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053DC60-3984-AD4A-BF94-39ED5127C866}" type="pres">
      <dgm:prSet presAssocID="{8FDC6178-0224-D54A-82E5-3EEB1E024E3E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8E3E3C2-BD16-D94B-8FAB-F2597B971777}" type="pres">
      <dgm:prSet presAssocID="{8FDC6178-0224-D54A-82E5-3EEB1E024E3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7CE3A4D-5EB8-1A4A-91F0-7E190198BE4A}" type="pres">
      <dgm:prSet presAssocID="{8FDC6178-0224-D54A-82E5-3EEB1E024E3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69EDC27-EC95-E046-88DE-38A9A7E3C6EE}" srcId="{8FDC6178-0224-D54A-82E5-3EEB1E024E3E}" destId="{5DE287B9-56A5-6146-9B2D-560867AE9A43}" srcOrd="0" destOrd="0" parTransId="{EE6C100A-246D-734F-977A-F9C0BEA42E62}" sibTransId="{067B5EE0-26E4-8A47-BF27-1D3176EAA2C3}"/>
    <dgm:cxn modelId="{C1450546-748A-8E4F-BC78-8B57A27C8ACE}" type="presOf" srcId="{8FDC6178-0224-D54A-82E5-3EEB1E024E3E}" destId="{7EFEE70A-ADA2-3148-A686-2EA20DC7094C}" srcOrd="0" destOrd="0" presId="urn:microsoft.com/office/officeart/2005/8/layout/matrix3"/>
    <dgm:cxn modelId="{B9B4C237-A712-A24E-AC74-43F98C4706BC}" type="presOf" srcId="{5DE287B9-56A5-6146-9B2D-560867AE9A43}" destId="{9F2B67D7-D0AD-7F40-89C9-B5AEDEDF505E}" srcOrd="0" destOrd="0" presId="urn:microsoft.com/office/officeart/2005/8/layout/matrix3"/>
    <dgm:cxn modelId="{DC756A3A-C2BA-8D40-B8D1-7E6E7B6D556D}" type="presOf" srcId="{B26604A2-D080-4646-94D3-276A2A4C57E8}" destId="{37CE3A4D-5EB8-1A4A-91F0-7E190198BE4A}" srcOrd="0" destOrd="0" presId="urn:microsoft.com/office/officeart/2005/8/layout/matrix3"/>
    <dgm:cxn modelId="{8574A2BF-A7BE-1C4D-B398-B335BA9DD49B}" srcId="{8FDC6178-0224-D54A-82E5-3EEB1E024E3E}" destId="{B26604A2-D080-4646-94D3-276A2A4C57E8}" srcOrd="3" destOrd="0" parTransId="{786D46E1-9FFA-8841-86C0-1ECD0BA79A2F}" sibTransId="{21238380-4CD0-D64E-8A31-17AEC1E0D36D}"/>
    <dgm:cxn modelId="{906E9C98-684A-F340-9BFF-FF78F5C5EE5A}" type="presOf" srcId="{E2D3DAB1-891B-5046-9657-A505D5C79813}" destId="{A053DC60-3984-AD4A-BF94-39ED5127C866}" srcOrd="0" destOrd="0" presId="urn:microsoft.com/office/officeart/2005/8/layout/matrix3"/>
    <dgm:cxn modelId="{D3C9DDAE-A02E-FA4A-8003-72A4A1397C09}" type="presOf" srcId="{E149FB68-809C-764D-BCF5-3D62AC7C150F}" destId="{78E3E3C2-BD16-D94B-8FAB-F2597B971777}" srcOrd="0" destOrd="0" presId="urn:microsoft.com/office/officeart/2005/8/layout/matrix3"/>
    <dgm:cxn modelId="{112F045C-2445-5047-AE41-B019C1C26E98}" srcId="{8FDC6178-0224-D54A-82E5-3EEB1E024E3E}" destId="{E149FB68-809C-764D-BCF5-3D62AC7C150F}" srcOrd="2" destOrd="0" parTransId="{3103B00E-CCAC-E748-BC0B-729049A92E03}" sibTransId="{29E37B53-C514-044C-883D-C026DAB83554}"/>
    <dgm:cxn modelId="{3C86C845-F19C-8A47-A53F-75FE50226E8C}" srcId="{8FDC6178-0224-D54A-82E5-3EEB1E024E3E}" destId="{E2D3DAB1-891B-5046-9657-A505D5C79813}" srcOrd="1" destOrd="0" parTransId="{C29B48E6-B133-5843-BABB-D086A5CDE691}" sibTransId="{2420B2E4-583E-7F4C-8B0E-395213189C74}"/>
    <dgm:cxn modelId="{D90C19EC-A1E4-CF44-93D3-0463B29AE6B9}" type="presParOf" srcId="{7EFEE70A-ADA2-3148-A686-2EA20DC7094C}" destId="{C9678CCF-7DD2-6F4C-9BA4-8E968B00A066}" srcOrd="0" destOrd="0" presId="urn:microsoft.com/office/officeart/2005/8/layout/matrix3"/>
    <dgm:cxn modelId="{B22C46FA-A490-F246-A77A-39FC6600D433}" type="presParOf" srcId="{7EFEE70A-ADA2-3148-A686-2EA20DC7094C}" destId="{9F2B67D7-D0AD-7F40-89C9-B5AEDEDF505E}" srcOrd="1" destOrd="0" presId="urn:microsoft.com/office/officeart/2005/8/layout/matrix3"/>
    <dgm:cxn modelId="{4624D96C-BA39-E24B-96C2-0CDDE4957D06}" type="presParOf" srcId="{7EFEE70A-ADA2-3148-A686-2EA20DC7094C}" destId="{A053DC60-3984-AD4A-BF94-39ED5127C866}" srcOrd="2" destOrd="0" presId="urn:microsoft.com/office/officeart/2005/8/layout/matrix3"/>
    <dgm:cxn modelId="{D1E1C044-B71A-AE46-8ECF-FDB7E923FAA5}" type="presParOf" srcId="{7EFEE70A-ADA2-3148-A686-2EA20DC7094C}" destId="{78E3E3C2-BD16-D94B-8FAB-F2597B971777}" srcOrd="3" destOrd="0" presId="urn:microsoft.com/office/officeart/2005/8/layout/matrix3"/>
    <dgm:cxn modelId="{C54FCED6-74C6-9849-AA62-566CBC2354B5}" type="presParOf" srcId="{7EFEE70A-ADA2-3148-A686-2EA20DC7094C}" destId="{37CE3A4D-5EB8-1A4A-91F0-7E190198BE4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7704135-2BAE-D243-997C-11C34C27E71B}" type="doc">
      <dgm:prSet loTypeId="urn:microsoft.com/office/officeart/2005/8/layout/StepDownProcess" loCatId="" qsTypeId="urn:microsoft.com/office/officeart/2005/8/quickstyle/3D5" qsCatId="3D" csTypeId="urn:microsoft.com/office/officeart/2005/8/colors/colorful4" csCatId="colorful"/>
      <dgm:spPr/>
      <dgm:t>
        <a:bodyPr/>
        <a:lstStyle/>
        <a:p>
          <a:endParaRPr lang="es-ES"/>
        </a:p>
      </dgm:t>
    </dgm:pt>
    <dgm:pt modelId="{4C62AEDD-B4DC-1A44-BD28-8C1998CB1E04}">
      <dgm:prSet/>
      <dgm:spPr/>
      <dgm:t>
        <a:bodyPr/>
        <a:lstStyle/>
        <a:p>
          <a:pPr rtl="0"/>
          <a:r>
            <a:rPr lang="es-ES" smtClean="0"/>
            <a:t>Su dimensión</a:t>
          </a:r>
          <a:endParaRPr lang="es-ES"/>
        </a:p>
      </dgm:t>
    </dgm:pt>
    <dgm:pt modelId="{CDE1A9E8-9322-9248-8572-F9F01C782E07}" type="parTrans" cxnId="{485B61C0-601E-6045-9F52-AA01ECD3CCF1}">
      <dgm:prSet/>
      <dgm:spPr/>
      <dgm:t>
        <a:bodyPr/>
        <a:lstStyle/>
        <a:p>
          <a:endParaRPr lang="es-ES"/>
        </a:p>
      </dgm:t>
    </dgm:pt>
    <dgm:pt modelId="{A9697E9F-D095-1541-B4C5-44549C8BB06D}" type="sibTrans" cxnId="{485B61C0-601E-6045-9F52-AA01ECD3CCF1}">
      <dgm:prSet/>
      <dgm:spPr/>
      <dgm:t>
        <a:bodyPr/>
        <a:lstStyle/>
        <a:p>
          <a:endParaRPr lang="es-ES"/>
        </a:p>
      </dgm:t>
    </dgm:pt>
    <dgm:pt modelId="{DEFA3FD7-1646-2C4C-BB35-3B022294652E}">
      <dgm:prSet/>
      <dgm:spPr/>
      <dgm:t>
        <a:bodyPr/>
        <a:lstStyle/>
        <a:p>
          <a:pPr rtl="0"/>
          <a:r>
            <a:rPr lang="es-ES" smtClean="0"/>
            <a:t>Los niveles de respuesta</a:t>
          </a:r>
          <a:endParaRPr lang="es-ES"/>
        </a:p>
      </dgm:t>
    </dgm:pt>
    <dgm:pt modelId="{02B53C3F-A255-6C40-8CD4-405204F170EA}" type="parTrans" cxnId="{A5096064-91DB-8D41-8107-D401D31A3E76}">
      <dgm:prSet/>
      <dgm:spPr/>
      <dgm:t>
        <a:bodyPr/>
        <a:lstStyle/>
        <a:p>
          <a:endParaRPr lang="es-ES"/>
        </a:p>
      </dgm:t>
    </dgm:pt>
    <dgm:pt modelId="{21ECC3AE-ADFE-2C4B-BA8B-D8247B646E37}" type="sibTrans" cxnId="{A5096064-91DB-8D41-8107-D401D31A3E76}">
      <dgm:prSet/>
      <dgm:spPr/>
      <dgm:t>
        <a:bodyPr/>
        <a:lstStyle/>
        <a:p>
          <a:endParaRPr lang="es-ES"/>
        </a:p>
      </dgm:t>
    </dgm:pt>
    <dgm:pt modelId="{76AF8048-252B-DC47-9470-C4D248BB2B7A}">
      <dgm:prSet/>
      <dgm:spPr/>
      <dgm:t>
        <a:bodyPr/>
        <a:lstStyle/>
        <a:p>
          <a:pPr rtl="0"/>
          <a:r>
            <a:rPr lang="es-ES" smtClean="0"/>
            <a:t>La organización funcional</a:t>
          </a:r>
          <a:endParaRPr lang="es-ES"/>
        </a:p>
      </dgm:t>
    </dgm:pt>
    <dgm:pt modelId="{CC50BDFD-D479-0C46-AB68-DA484113D1B2}" type="parTrans" cxnId="{9E427D57-E949-DC44-8558-2A508391C6AC}">
      <dgm:prSet/>
      <dgm:spPr/>
      <dgm:t>
        <a:bodyPr/>
        <a:lstStyle/>
        <a:p>
          <a:endParaRPr lang="es-ES"/>
        </a:p>
      </dgm:t>
    </dgm:pt>
    <dgm:pt modelId="{DDF02C4C-FDA6-D94B-AA2B-C4CE252C460F}" type="sibTrans" cxnId="{9E427D57-E949-DC44-8558-2A508391C6AC}">
      <dgm:prSet/>
      <dgm:spPr/>
      <dgm:t>
        <a:bodyPr/>
        <a:lstStyle/>
        <a:p>
          <a:endParaRPr lang="es-ES"/>
        </a:p>
      </dgm:t>
    </dgm:pt>
    <dgm:pt modelId="{55A3185E-2F67-9443-8446-C48EA9F48629}" type="pres">
      <dgm:prSet presAssocID="{C7704135-2BAE-D243-997C-11C34C27E71B}" presName="rootnode" presStyleCnt="0">
        <dgm:presLayoutVars>
          <dgm:chMax/>
          <dgm:chPref/>
          <dgm:dir/>
          <dgm:animLvl val="lvl"/>
        </dgm:presLayoutVars>
      </dgm:prSet>
      <dgm:spPr/>
    </dgm:pt>
    <dgm:pt modelId="{53D3823E-B5D1-854D-BE1D-A4A042ACE060}" type="pres">
      <dgm:prSet presAssocID="{4C62AEDD-B4DC-1A44-BD28-8C1998CB1E04}" presName="composite" presStyleCnt="0"/>
      <dgm:spPr/>
    </dgm:pt>
    <dgm:pt modelId="{2B437888-B036-8340-A8C7-EDE6A6355E27}" type="pres">
      <dgm:prSet presAssocID="{4C62AEDD-B4DC-1A44-BD28-8C1998CB1E04}" presName="bentUpArrow1" presStyleLbl="alignImgPlace1" presStyleIdx="0" presStyleCnt="2"/>
      <dgm:spPr/>
    </dgm:pt>
    <dgm:pt modelId="{754A5C8B-F7F7-6647-A8E5-E598F92D4D34}" type="pres">
      <dgm:prSet presAssocID="{4C62AEDD-B4DC-1A44-BD28-8C1998CB1E04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04C8EA3B-51F4-5E45-B420-03BBA9F2D851}" type="pres">
      <dgm:prSet presAssocID="{4C62AEDD-B4DC-1A44-BD28-8C1998CB1E04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FCF21802-A3F9-464A-824D-7E1C2BE93759}" type="pres">
      <dgm:prSet presAssocID="{A9697E9F-D095-1541-B4C5-44549C8BB06D}" presName="sibTrans" presStyleCnt="0"/>
      <dgm:spPr/>
    </dgm:pt>
    <dgm:pt modelId="{20DC0F53-4768-914A-A4CA-884CEE68D4AF}" type="pres">
      <dgm:prSet presAssocID="{DEFA3FD7-1646-2C4C-BB35-3B022294652E}" presName="composite" presStyleCnt="0"/>
      <dgm:spPr/>
    </dgm:pt>
    <dgm:pt modelId="{AE9AF3DF-C9A4-DA48-BC70-D90D54A116E4}" type="pres">
      <dgm:prSet presAssocID="{DEFA3FD7-1646-2C4C-BB35-3B022294652E}" presName="bentUpArrow1" presStyleLbl="alignImgPlace1" presStyleIdx="1" presStyleCnt="2"/>
      <dgm:spPr/>
      <dgm:t>
        <a:bodyPr/>
        <a:lstStyle/>
        <a:p>
          <a:endParaRPr lang="es-ES"/>
        </a:p>
      </dgm:t>
    </dgm:pt>
    <dgm:pt modelId="{A01C283D-7D05-884F-8F44-A9BC5D2637CB}" type="pres">
      <dgm:prSet presAssocID="{DEFA3FD7-1646-2C4C-BB35-3B022294652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62F03C56-2073-DD40-9187-CDFE9FB833D6}" type="pres">
      <dgm:prSet presAssocID="{DEFA3FD7-1646-2C4C-BB35-3B022294652E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7B05B78-5BAB-194F-983E-38553E395040}" type="pres">
      <dgm:prSet presAssocID="{21ECC3AE-ADFE-2C4B-BA8B-D8247B646E37}" presName="sibTrans" presStyleCnt="0"/>
      <dgm:spPr/>
    </dgm:pt>
    <dgm:pt modelId="{417C1465-222E-074F-8981-A4B1A68C9782}" type="pres">
      <dgm:prSet presAssocID="{76AF8048-252B-DC47-9470-C4D248BB2B7A}" presName="composite" presStyleCnt="0"/>
      <dgm:spPr/>
    </dgm:pt>
    <dgm:pt modelId="{20B5765B-2446-FC43-82D4-71ADADE2267F}" type="pres">
      <dgm:prSet presAssocID="{76AF8048-252B-DC47-9470-C4D248BB2B7A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A5096064-91DB-8D41-8107-D401D31A3E76}" srcId="{C7704135-2BAE-D243-997C-11C34C27E71B}" destId="{DEFA3FD7-1646-2C4C-BB35-3B022294652E}" srcOrd="1" destOrd="0" parTransId="{02B53C3F-A255-6C40-8CD4-405204F170EA}" sibTransId="{21ECC3AE-ADFE-2C4B-BA8B-D8247B646E37}"/>
    <dgm:cxn modelId="{485B61C0-601E-6045-9F52-AA01ECD3CCF1}" srcId="{C7704135-2BAE-D243-997C-11C34C27E71B}" destId="{4C62AEDD-B4DC-1A44-BD28-8C1998CB1E04}" srcOrd="0" destOrd="0" parTransId="{CDE1A9E8-9322-9248-8572-F9F01C782E07}" sibTransId="{A9697E9F-D095-1541-B4C5-44549C8BB06D}"/>
    <dgm:cxn modelId="{4B4F90E9-6E5C-144B-93C9-984396D5BC22}" type="presOf" srcId="{4C62AEDD-B4DC-1A44-BD28-8C1998CB1E04}" destId="{754A5C8B-F7F7-6647-A8E5-E598F92D4D34}" srcOrd="0" destOrd="0" presId="urn:microsoft.com/office/officeart/2005/8/layout/StepDownProcess"/>
    <dgm:cxn modelId="{F6ED11CC-A660-984B-A5E5-8ED44AF54F1A}" type="presOf" srcId="{76AF8048-252B-DC47-9470-C4D248BB2B7A}" destId="{20B5765B-2446-FC43-82D4-71ADADE2267F}" srcOrd="0" destOrd="0" presId="urn:microsoft.com/office/officeart/2005/8/layout/StepDownProcess"/>
    <dgm:cxn modelId="{F2BD6F5B-4849-2D4B-A26D-F4A16FCE98BF}" type="presOf" srcId="{DEFA3FD7-1646-2C4C-BB35-3B022294652E}" destId="{A01C283D-7D05-884F-8F44-A9BC5D2637CB}" srcOrd="0" destOrd="0" presId="urn:microsoft.com/office/officeart/2005/8/layout/StepDownProcess"/>
    <dgm:cxn modelId="{37FBD612-0761-6B4B-9378-D8A67998FFD7}" type="presOf" srcId="{C7704135-2BAE-D243-997C-11C34C27E71B}" destId="{55A3185E-2F67-9443-8446-C48EA9F48629}" srcOrd="0" destOrd="0" presId="urn:microsoft.com/office/officeart/2005/8/layout/StepDownProcess"/>
    <dgm:cxn modelId="{9E427D57-E949-DC44-8558-2A508391C6AC}" srcId="{C7704135-2BAE-D243-997C-11C34C27E71B}" destId="{76AF8048-252B-DC47-9470-C4D248BB2B7A}" srcOrd="2" destOrd="0" parTransId="{CC50BDFD-D479-0C46-AB68-DA484113D1B2}" sibTransId="{DDF02C4C-FDA6-D94B-AA2B-C4CE252C460F}"/>
    <dgm:cxn modelId="{239EB5FC-4F6E-5345-988D-501F986F93B6}" type="presParOf" srcId="{55A3185E-2F67-9443-8446-C48EA9F48629}" destId="{53D3823E-B5D1-854D-BE1D-A4A042ACE060}" srcOrd="0" destOrd="0" presId="urn:microsoft.com/office/officeart/2005/8/layout/StepDownProcess"/>
    <dgm:cxn modelId="{F5A8EA1B-F6FA-9849-BE4D-3C22A84C2901}" type="presParOf" srcId="{53D3823E-B5D1-854D-BE1D-A4A042ACE060}" destId="{2B437888-B036-8340-A8C7-EDE6A6355E27}" srcOrd="0" destOrd="0" presId="urn:microsoft.com/office/officeart/2005/8/layout/StepDownProcess"/>
    <dgm:cxn modelId="{7C408277-56C6-7447-83C9-1B34F938CA13}" type="presParOf" srcId="{53D3823E-B5D1-854D-BE1D-A4A042ACE060}" destId="{754A5C8B-F7F7-6647-A8E5-E598F92D4D34}" srcOrd="1" destOrd="0" presId="urn:microsoft.com/office/officeart/2005/8/layout/StepDownProcess"/>
    <dgm:cxn modelId="{8AE935EE-A4F9-CD41-B1CB-81D866332F2C}" type="presParOf" srcId="{53D3823E-B5D1-854D-BE1D-A4A042ACE060}" destId="{04C8EA3B-51F4-5E45-B420-03BBA9F2D851}" srcOrd="2" destOrd="0" presId="urn:microsoft.com/office/officeart/2005/8/layout/StepDownProcess"/>
    <dgm:cxn modelId="{BFF0F401-887D-5840-A744-2FCD700B3327}" type="presParOf" srcId="{55A3185E-2F67-9443-8446-C48EA9F48629}" destId="{FCF21802-A3F9-464A-824D-7E1C2BE93759}" srcOrd="1" destOrd="0" presId="urn:microsoft.com/office/officeart/2005/8/layout/StepDownProcess"/>
    <dgm:cxn modelId="{2887BCD3-2192-364C-930F-D60AA68E2C8A}" type="presParOf" srcId="{55A3185E-2F67-9443-8446-C48EA9F48629}" destId="{20DC0F53-4768-914A-A4CA-884CEE68D4AF}" srcOrd="2" destOrd="0" presId="urn:microsoft.com/office/officeart/2005/8/layout/StepDownProcess"/>
    <dgm:cxn modelId="{F4B80210-2E93-2D4B-BA58-B05838783E2A}" type="presParOf" srcId="{20DC0F53-4768-914A-A4CA-884CEE68D4AF}" destId="{AE9AF3DF-C9A4-DA48-BC70-D90D54A116E4}" srcOrd="0" destOrd="0" presId="urn:microsoft.com/office/officeart/2005/8/layout/StepDownProcess"/>
    <dgm:cxn modelId="{A734C24D-AC28-D943-BE00-EC6E4EC20375}" type="presParOf" srcId="{20DC0F53-4768-914A-A4CA-884CEE68D4AF}" destId="{A01C283D-7D05-884F-8F44-A9BC5D2637CB}" srcOrd="1" destOrd="0" presId="urn:microsoft.com/office/officeart/2005/8/layout/StepDownProcess"/>
    <dgm:cxn modelId="{F6FB0026-C82D-9C48-9322-59287D8168B4}" type="presParOf" srcId="{20DC0F53-4768-914A-A4CA-884CEE68D4AF}" destId="{62F03C56-2073-DD40-9187-CDFE9FB833D6}" srcOrd="2" destOrd="0" presId="urn:microsoft.com/office/officeart/2005/8/layout/StepDownProcess"/>
    <dgm:cxn modelId="{C260A08D-8834-E745-9203-F447C516C71C}" type="presParOf" srcId="{55A3185E-2F67-9443-8446-C48EA9F48629}" destId="{A7B05B78-5BAB-194F-983E-38553E395040}" srcOrd="3" destOrd="0" presId="urn:microsoft.com/office/officeart/2005/8/layout/StepDownProcess"/>
    <dgm:cxn modelId="{C5B6026B-233B-A347-979F-3072A83A23B9}" type="presParOf" srcId="{55A3185E-2F67-9443-8446-C48EA9F48629}" destId="{417C1465-222E-074F-8981-A4B1A68C9782}" srcOrd="4" destOrd="0" presId="urn:microsoft.com/office/officeart/2005/8/layout/StepDownProcess"/>
    <dgm:cxn modelId="{6BF26C0D-C6B8-F843-BC42-98CC8F39F8CA}" type="presParOf" srcId="{417C1465-222E-074F-8981-A4B1A68C9782}" destId="{20B5765B-2446-FC43-82D4-71ADADE2267F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3FEB2B0-59FD-FF41-B9FA-A1C62DB23FF4}" type="doc">
      <dgm:prSet loTypeId="urn:microsoft.com/office/officeart/2008/layout/RadialCluster" loCatId="" qsTypeId="urn:microsoft.com/office/officeart/2005/8/quickstyle/simple4" qsCatId="simple" csTypeId="urn:microsoft.com/office/officeart/2005/8/colors/accent5_3" csCatId="accent5" phldr="1"/>
      <dgm:spPr/>
      <dgm:t>
        <a:bodyPr/>
        <a:lstStyle/>
        <a:p>
          <a:endParaRPr lang="es-ES"/>
        </a:p>
      </dgm:t>
    </dgm:pt>
    <dgm:pt modelId="{4FE80857-3517-C24E-96B8-BAA7EFC4B9AF}">
      <dgm:prSet phldrT="[Texto]" custT="1"/>
      <dgm:spPr/>
      <dgm:t>
        <a:bodyPr/>
        <a:lstStyle/>
        <a:p>
          <a:r>
            <a:rPr lang="es-ES" sz="1800" b="1" dirty="0" smtClean="0"/>
            <a:t>Concurrencia a salones profesionales</a:t>
          </a:r>
          <a:endParaRPr lang="es-ES" sz="1800" b="1" dirty="0"/>
        </a:p>
      </dgm:t>
    </dgm:pt>
    <dgm:pt modelId="{84A51D7D-10F0-FD45-8051-652BA4D22E10}" type="parTrans" cxnId="{197430D9-E07F-7C4A-A58D-74C5F24C2839}">
      <dgm:prSet/>
      <dgm:spPr/>
      <dgm:t>
        <a:bodyPr/>
        <a:lstStyle/>
        <a:p>
          <a:endParaRPr lang="es-ES" sz="1600"/>
        </a:p>
      </dgm:t>
    </dgm:pt>
    <dgm:pt modelId="{1ACA5515-826E-594D-B759-F9691E65F2CD}" type="sibTrans" cxnId="{197430D9-E07F-7C4A-A58D-74C5F24C2839}">
      <dgm:prSet/>
      <dgm:spPr/>
      <dgm:t>
        <a:bodyPr/>
        <a:lstStyle/>
        <a:p>
          <a:endParaRPr lang="es-ES" sz="1600"/>
        </a:p>
      </dgm:t>
    </dgm:pt>
    <dgm:pt modelId="{AD2ABA39-E6E7-5E45-BD23-D3C3951BA631}">
      <dgm:prSet phldrT="[Texto]" custT="1"/>
      <dgm:spPr/>
      <dgm:t>
        <a:bodyPr/>
        <a:lstStyle/>
        <a:p>
          <a:r>
            <a:rPr lang="es-ES" sz="1600" dirty="0" smtClean="0"/>
            <a:t>Preparaci</a:t>
          </a:r>
          <a:r>
            <a:rPr lang="es-ES" sz="1600" dirty="0" smtClean="0"/>
            <a:t>ón</a:t>
          </a:r>
          <a:endParaRPr lang="es-ES" sz="1600" dirty="0"/>
        </a:p>
      </dgm:t>
    </dgm:pt>
    <dgm:pt modelId="{742095EF-F863-CB47-AD1C-C3EE79B14527}" type="parTrans" cxnId="{DA54B532-C443-A940-86DE-C1980CE37C3A}">
      <dgm:prSet/>
      <dgm:spPr/>
      <dgm:t>
        <a:bodyPr/>
        <a:lstStyle/>
        <a:p>
          <a:endParaRPr lang="es-ES" sz="1600"/>
        </a:p>
      </dgm:t>
    </dgm:pt>
    <dgm:pt modelId="{697A6916-EC99-5D43-8BFC-2CAFCD697E24}" type="sibTrans" cxnId="{DA54B532-C443-A940-86DE-C1980CE37C3A}">
      <dgm:prSet/>
      <dgm:spPr/>
      <dgm:t>
        <a:bodyPr/>
        <a:lstStyle/>
        <a:p>
          <a:endParaRPr lang="es-ES" sz="1600"/>
        </a:p>
      </dgm:t>
    </dgm:pt>
    <dgm:pt modelId="{8468D859-4AF1-594A-B13D-ACDBCEF52210}">
      <dgm:prSet phldrT="[Texto]" custT="1"/>
      <dgm:spPr/>
      <dgm:t>
        <a:bodyPr/>
        <a:lstStyle/>
        <a:p>
          <a:r>
            <a:rPr lang="es-ES" sz="1600" dirty="0" smtClean="0"/>
            <a:t>Balance de sal</a:t>
          </a:r>
          <a:r>
            <a:rPr lang="es-ES" sz="1600" dirty="0" smtClean="0"/>
            <a:t>ón</a:t>
          </a:r>
          <a:endParaRPr lang="es-ES" sz="1600" dirty="0"/>
        </a:p>
      </dgm:t>
    </dgm:pt>
    <dgm:pt modelId="{6CCFF28B-7645-3240-BFAF-B11CF452C477}" type="parTrans" cxnId="{FB2DA568-B5E1-7D45-AE57-A53BBCC30DE0}">
      <dgm:prSet/>
      <dgm:spPr/>
      <dgm:t>
        <a:bodyPr/>
        <a:lstStyle/>
        <a:p>
          <a:endParaRPr lang="es-ES" sz="1600"/>
        </a:p>
      </dgm:t>
    </dgm:pt>
    <dgm:pt modelId="{76058B69-D5D9-414A-8676-8C9F4AE3F279}" type="sibTrans" cxnId="{FB2DA568-B5E1-7D45-AE57-A53BBCC30DE0}">
      <dgm:prSet/>
      <dgm:spPr/>
      <dgm:t>
        <a:bodyPr/>
        <a:lstStyle/>
        <a:p>
          <a:endParaRPr lang="es-ES" sz="1600"/>
        </a:p>
      </dgm:t>
    </dgm:pt>
    <dgm:pt modelId="{EC88626D-DA11-6848-8BCD-0F2065DE22A1}">
      <dgm:prSet phldrT="[Texto]" custT="1"/>
      <dgm:spPr/>
      <dgm:t>
        <a:bodyPr/>
        <a:lstStyle/>
        <a:p>
          <a:r>
            <a:rPr lang="es-ES" sz="1600" dirty="0" smtClean="0"/>
            <a:t>Participaci</a:t>
          </a:r>
          <a:r>
            <a:rPr lang="es-ES" sz="1600" dirty="0" smtClean="0"/>
            <a:t>ón</a:t>
          </a:r>
          <a:endParaRPr lang="es-ES" sz="1600" dirty="0"/>
        </a:p>
      </dgm:t>
    </dgm:pt>
    <dgm:pt modelId="{A2DC3A25-3640-AD41-A4E3-AFBEBABDB302}" type="parTrans" cxnId="{3D8AFAC0-B27F-024E-A8BA-584671B48752}">
      <dgm:prSet/>
      <dgm:spPr/>
      <dgm:t>
        <a:bodyPr/>
        <a:lstStyle/>
        <a:p>
          <a:endParaRPr lang="es-ES" sz="1600"/>
        </a:p>
      </dgm:t>
    </dgm:pt>
    <dgm:pt modelId="{2EEA2232-707B-974F-A628-F612F7FFA64F}" type="sibTrans" cxnId="{3D8AFAC0-B27F-024E-A8BA-584671B48752}">
      <dgm:prSet/>
      <dgm:spPr/>
      <dgm:t>
        <a:bodyPr/>
        <a:lstStyle/>
        <a:p>
          <a:endParaRPr lang="es-ES" sz="1600"/>
        </a:p>
      </dgm:t>
    </dgm:pt>
    <dgm:pt modelId="{C827BFD7-D255-B14A-A534-A23FBBC6B7DC}" type="pres">
      <dgm:prSet presAssocID="{33FEB2B0-59FD-FF41-B9FA-A1C62DB23FF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414C4EF-06CE-4945-881C-16E62A4BA08B}" type="pres">
      <dgm:prSet presAssocID="{4FE80857-3517-C24E-96B8-BAA7EFC4B9AF}" presName="singleCycle" presStyleCnt="0"/>
      <dgm:spPr/>
    </dgm:pt>
    <dgm:pt modelId="{4FCE1C09-C537-1D4B-A79D-1F59E5AB0161}" type="pres">
      <dgm:prSet presAssocID="{4FE80857-3517-C24E-96B8-BAA7EFC4B9AF}" presName="singleCenter" presStyleLbl="node1" presStyleIdx="0" presStyleCnt="4" custLinFactNeighborX="250" custLinFactNeighborY="-511">
        <dgm:presLayoutVars>
          <dgm:chMax val="7"/>
          <dgm:chPref val="7"/>
        </dgm:presLayoutVars>
      </dgm:prSet>
      <dgm:spPr/>
      <dgm:t>
        <a:bodyPr/>
        <a:lstStyle/>
        <a:p>
          <a:endParaRPr lang="es-ES"/>
        </a:p>
      </dgm:t>
    </dgm:pt>
    <dgm:pt modelId="{4D1CE665-E3D4-5A4C-A703-A94DF8BD9A48}" type="pres">
      <dgm:prSet presAssocID="{742095EF-F863-CB47-AD1C-C3EE79B14527}" presName="Name56" presStyleLbl="parChTrans1D2" presStyleIdx="0" presStyleCnt="3"/>
      <dgm:spPr/>
    </dgm:pt>
    <dgm:pt modelId="{22EB3528-EBAC-1944-8DC7-C9B83B38BD36}" type="pres">
      <dgm:prSet presAssocID="{AD2ABA39-E6E7-5E45-BD23-D3C3951BA631}" presName="text0" presStyleLbl="node1" presStyleIdx="1" presStyleCnt="4" custScaleX="1291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B0B7C4-22AF-BF4F-ABAE-DFE1A3B72929}" type="pres">
      <dgm:prSet presAssocID="{6CCFF28B-7645-3240-BFAF-B11CF452C477}" presName="Name56" presStyleLbl="parChTrans1D2" presStyleIdx="1" presStyleCnt="3"/>
      <dgm:spPr/>
    </dgm:pt>
    <dgm:pt modelId="{622189EC-EFF0-A54C-8A45-F0E68E898888}" type="pres">
      <dgm:prSet presAssocID="{8468D859-4AF1-594A-B13D-ACDBCEF52210}" presName="text0" presStyleLbl="node1" presStyleIdx="2" presStyleCnt="4">
        <dgm:presLayoutVars>
          <dgm:bulletEnabled val="1"/>
        </dgm:presLayoutVars>
      </dgm:prSet>
      <dgm:spPr/>
    </dgm:pt>
    <dgm:pt modelId="{CD12A262-6EF4-3A4F-A799-D4E4B0E80E51}" type="pres">
      <dgm:prSet presAssocID="{A2DC3A25-3640-AD41-A4E3-AFBEBABDB302}" presName="Name56" presStyleLbl="parChTrans1D2" presStyleIdx="2" presStyleCnt="3"/>
      <dgm:spPr/>
    </dgm:pt>
    <dgm:pt modelId="{5C30DAF0-AF5B-2C40-9438-C84E54697DDD}" type="pres">
      <dgm:prSet presAssocID="{EC88626D-DA11-6848-8BCD-0F2065DE22A1}" presName="text0" presStyleLbl="node1" presStyleIdx="3" presStyleCnt="4" custScaleX="154570">
        <dgm:presLayoutVars>
          <dgm:bulletEnabled val="1"/>
        </dgm:presLayoutVars>
      </dgm:prSet>
      <dgm:spPr/>
    </dgm:pt>
  </dgm:ptLst>
  <dgm:cxnLst>
    <dgm:cxn modelId="{DA54B532-C443-A940-86DE-C1980CE37C3A}" srcId="{4FE80857-3517-C24E-96B8-BAA7EFC4B9AF}" destId="{AD2ABA39-E6E7-5E45-BD23-D3C3951BA631}" srcOrd="0" destOrd="0" parTransId="{742095EF-F863-CB47-AD1C-C3EE79B14527}" sibTransId="{697A6916-EC99-5D43-8BFC-2CAFCD697E24}"/>
    <dgm:cxn modelId="{040D31AA-370C-6648-958B-C5BC7059F2D3}" type="presOf" srcId="{A2DC3A25-3640-AD41-A4E3-AFBEBABDB302}" destId="{CD12A262-6EF4-3A4F-A799-D4E4B0E80E51}" srcOrd="0" destOrd="0" presId="urn:microsoft.com/office/officeart/2008/layout/RadialCluster"/>
    <dgm:cxn modelId="{7D5B1EE7-7738-D746-866B-17511D6B94D0}" type="presOf" srcId="{33FEB2B0-59FD-FF41-B9FA-A1C62DB23FF4}" destId="{C827BFD7-D255-B14A-A534-A23FBBC6B7DC}" srcOrd="0" destOrd="0" presId="urn:microsoft.com/office/officeart/2008/layout/RadialCluster"/>
    <dgm:cxn modelId="{FB2DA568-B5E1-7D45-AE57-A53BBCC30DE0}" srcId="{4FE80857-3517-C24E-96B8-BAA7EFC4B9AF}" destId="{8468D859-4AF1-594A-B13D-ACDBCEF52210}" srcOrd="1" destOrd="0" parTransId="{6CCFF28B-7645-3240-BFAF-B11CF452C477}" sibTransId="{76058B69-D5D9-414A-8676-8C9F4AE3F279}"/>
    <dgm:cxn modelId="{9671F584-26B3-644E-A701-230CAB3794D8}" type="presOf" srcId="{8468D859-4AF1-594A-B13D-ACDBCEF52210}" destId="{622189EC-EFF0-A54C-8A45-F0E68E898888}" srcOrd="0" destOrd="0" presId="urn:microsoft.com/office/officeart/2008/layout/RadialCluster"/>
    <dgm:cxn modelId="{E14B466A-7F19-AE49-9208-82B0E65310E6}" type="presOf" srcId="{AD2ABA39-E6E7-5E45-BD23-D3C3951BA631}" destId="{22EB3528-EBAC-1944-8DC7-C9B83B38BD36}" srcOrd="0" destOrd="0" presId="urn:microsoft.com/office/officeart/2008/layout/RadialCluster"/>
    <dgm:cxn modelId="{3D8AFAC0-B27F-024E-A8BA-584671B48752}" srcId="{4FE80857-3517-C24E-96B8-BAA7EFC4B9AF}" destId="{EC88626D-DA11-6848-8BCD-0F2065DE22A1}" srcOrd="2" destOrd="0" parTransId="{A2DC3A25-3640-AD41-A4E3-AFBEBABDB302}" sibTransId="{2EEA2232-707B-974F-A628-F612F7FFA64F}"/>
    <dgm:cxn modelId="{09FC1AA4-153D-CA46-8861-9AC8238EC902}" type="presOf" srcId="{6CCFF28B-7645-3240-BFAF-B11CF452C477}" destId="{F0B0B7C4-22AF-BF4F-ABAE-DFE1A3B72929}" srcOrd="0" destOrd="0" presId="urn:microsoft.com/office/officeart/2008/layout/RadialCluster"/>
    <dgm:cxn modelId="{BBC0EB96-BAB9-0049-B289-E1266B88006A}" type="presOf" srcId="{EC88626D-DA11-6848-8BCD-0F2065DE22A1}" destId="{5C30DAF0-AF5B-2C40-9438-C84E54697DDD}" srcOrd="0" destOrd="0" presId="urn:microsoft.com/office/officeart/2008/layout/RadialCluster"/>
    <dgm:cxn modelId="{C0D5AD51-6114-C249-8DA4-4AF5A6CD0FD6}" type="presOf" srcId="{742095EF-F863-CB47-AD1C-C3EE79B14527}" destId="{4D1CE665-E3D4-5A4C-A703-A94DF8BD9A48}" srcOrd="0" destOrd="0" presId="urn:microsoft.com/office/officeart/2008/layout/RadialCluster"/>
    <dgm:cxn modelId="{2A5843F4-6B6E-CB44-9328-16600D4058CB}" type="presOf" srcId="{4FE80857-3517-C24E-96B8-BAA7EFC4B9AF}" destId="{4FCE1C09-C537-1D4B-A79D-1F59E5AB0161}" srcOrd="0" destOrd="0" presId="urn:microsoft.com/office/officeart/2008/layout/RadialCluster"/>
    <dgm:cxn modelId="{197430D9-E07F-7C4A-A58D-74C5F24C2839}" srcId="{33FEB2B0-59FD-FF41-B9FA-A1C62DB23FF4}" destId="{4FE80857-3517-C24E-96B8-BAA7EFC4B9AF}" srcOrd="0" destOrd="0" parTransId="{84A51D7D-10F0-FD45-8051-652BA4D22E10}" sibTransId="{1ACA5515-826E-594D-B759-F9691E65F2CD}"/>
    <dgm:cxn modelId="{A5D408B4-D884-D14B-B8CA-2CFB640EEE3F}" type="presParOf" srcId="{C827BFD7-D255-B14A-A534-A23FBBC6B7DC}" destId="{8414C4EF-06CE-4945-881C-16E62A4BA08B}" srcOrd="0" destOrd="0" presId="urn:microsoft.com/office/officeart/2008/layout/RadialCluster"/>
    <dgm:cxn modelId="{802F1DC6-4FEC-9C47-9B07-FCBFD439E926}" type="presParOf" srcId="{8414C4EF-06CE-4945-881C-16E62A4BA08B}" destId="{4FCE1C09-C537-1D4B-A79D-1F59E5AB0161}" srcOrd="0" destOrd="0" presId="urn:microsoft.com/office/officeart/2008/layout/RadialCluster"/>
    <dgm:cxn modelId="{664CF39A-59F7-8D4F-929C-6234B3BF1179}" type="presParOf" srcId="{8414C4EF-06CE-4945-881C-16E62A4BA08B}" destId="{4D1CE665-E3D4-5A4C-A703-A94DF8BD9A48}" srcOrd="1" destOrd="0" presId="urn:microsoft.com/office/officeart/2008/layout/RadialCluster"/>
    <dgm:cxn modelId="{E5B9A07C-1C7C-C84D-82BC-F62711A514C4}" type="presParOf" srcId="{8414C4EF-06CE-4945-881C-16E62A4BA08B}" destId="{22EB3528-EBAC-1944-8DC7-C9B83B38BD36}" srcOrd="2" destOrd="0" presId="urn:microsoft.com/office/officeart/2008/layout/RadialCluster"/>
    <dgm:cxn modelId="{04593069-4B4A-0D4E-99CF-5AE6D2D1EC9B}" type="presParOf" srcId="{8414C4EF-06CE-4945-881C-16E62A4BA08B}" destId="{F0B0B7C4-22AF-BF4F-ABAE-DFE1A3B72929}" srcOrd="3" destOrd="0" presId="urn:microsoft.com/office/officeart/2008/layout/RadialCluster"/>
    <dgm:cxn modelId="{79F47A23-A2B8-A547-85F4-29BA9ECB0296}" type="presParOf" srcId="{8414C4EF-06CE-4945-881C-16E62A4BA08B}" destId="{622189EC-EFF0-A54C-8A45-F0E68E898888}" srcOrd="4" destOrd="0" presId="urn:microsoft.com/office/officeart/2008/layout/RadialCluster"/>
    <dgm:cxn modelId="{02132C51-7C9F-7843-A452-210FF3DEEB43}" type="presParOf" srcId="{8414C4EF-06CE-4945-881C-16E62A4BA08B}" destId="{CD12A262-6EF4-3A4F-A799-D4E4B0E80E51}" srcOrd="5" destOrd="0" presId="urn:microsoft.com/office/officeart/2008/layout/RadialCluster"/>
    <dgm:cxn modelId="{120C8EA8-DE8F-8B44-BE55-8C10382A1DE1}" type="presParOf" srcId="{8414C4EF-06CE-4945-881C-16E62A4BA08B}" destId="{5C30DAF0-AF5B-2C40-9438-C84E54697DDD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3FEB2B0-59FD-FF41-B9FA-A1C62DB23FF4}" type="doc">
      <dgm:prSet loTypeId="urn:microsoft.com/office/officeart/2008/layout/RadialCluster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FE80857-3517-C24E-96B8-BAA7EFC4B9AF}">
      <dgm:prSet phldrT="[Texto]" custT="1"/>
      <dgm:spPr/>
      <dgm:t>
        <a:bodyPr/>
        <a:lstStyle/>
        <a:p>
          <a:r>
            <a:rPr lang="es-ES" sz="1800" b="1" dirty="0" smtClean="0"/>
            <a:t>Regalo</a:t>
          </a:r>
          <a:r>
            <a:rPr lang="es-ES" sz="1800" b="1" baseline="0" dirty="0" smtClean="0"/>
            <a:t> de empresa</a:t>
          </a:r>
          <a:endParaRPr lang="es-ES" sz="1800" b="1" dirty="0"/>
        </a:p>
      </dgm:t>
    </dgm:pt>
    <dgm:pt modelId="{84A51D7D-10F0-FD45-8051-652BA4D22E10}" type="parTrans" cxnId="{197430D9-E07F-7C4A-A58D-74C5F24C2839}">
      <dgm:prSet/>
      <dgm:spPr/>
      <dgm:t>
        <a:bodyPr/>
        <a:lstStyle/>
        <a:p>
          <a:endParaRPr lang="es-ES" sz="1600"/>
        </a:p>
      </dgm:t>
    </dgm:pt>
    <dgm:pt modelId="{1ACA5515-826E-594D-B759-F9691E65F2CD}" type="sibTrans" cxnId="{197430D9-E07F-7C4A-A58D-74C5F24C2839}">
      <dgm:prSet/>
      <dgm:spPr/>
      <dgm:t>
        <a:bodyPr/>
        <a:lstStyle/>
        <a:p>
          <a:endParaRPr lang="es-ES" sz="1600"/>
        </a:p>
      </dgm:t>
    </dgm:pt>
    <dgm:pt modelId="{AD2ABA39-E6E7-5E45-BD23-D3C3951BA631}">
      <dgm:prSet phldrT="[Texto]" custT="1"/>
      <dgm:spPr/>
      <dgm:t>
        <a:bodyPr/>
        <a:lstStyle/>
        <a:p>
          <a:r>
            <a:rPr lang="es-ES" sz="1600" dirty="0" smtClean="0"/>
            <a:t>Transmitir la personalidad corporativa de la compañía</a:t>
          </a:r>
          <a:endParaRPr lang="es-ES" sz="1600" dirty="0"/>
        </a:p>
      </dgm:t>
    </dgm:pt>
    <dgm:pt modelId="{742095EF-F863-CB47-AD1C-C3EE79B14527}" type="parTrans" cxnId="{DA54B532-C443-A940-86DE-C1980CE37C3A}">
      <dgm:prSet/>
      <dgm:spPr/>
      <dgm:t>
        <a:bodyPr/>
        <a:lstStyle/>
        <a:p>
          <a:endParaRPr lang="es-ES" sz="1600"/>
        </a:p>
      </dgm:t>
    </dgm:pt>
    <dgm:pt modelId="{697A6916-EC99-5D43-8BFC-2CAFCD697E24}" type="sibTrans" cxnId="{DA54B532-C443-A940-86DE-C1980CE37C3A}">
      <dgm:prSet/>
      <dgm:spPr/>
      <dgm:t>
        <a:bodyPr/>
        <a:lstStyle/>
        <a:p>
          <a:endParaRPr lang="es-ES" sz="1600"/>
        </a:p>
      </dgm:t>
    </dgm:pt>
    <dgm:pt modelId="{8468D859-4AF1-594A-B13D-ACDBCEF52210}">
      <dgm:prSet phldrT="[Texto]" custT="1"/>
      <dgm:spPr/>
      <dgm:t>
        <a:bodyPr/>
        <a:lstStyle/>
        <a:p>
          <a:r>
            <a:rPr lang="es-ES" sz="1600" dirty="0" smtClean="0"/>
            <a:t>Identidad visual</a:t>
          </a:r>
          <a:endParaRPr lang="es-ES" sz="1600" dirty="0"/>
        </a:p>
      </dgm:t>
    </dgm:pt>
    <dgm:pt modelId="{6CCFF28B-7645-3240-BFAF-B11CF452C477}" type="parTrans" cxnId="{FB2DA568-B5E1-7D45-AE57-A53BBCC30DE0}">
      <dgm:prSet/>
      <dgm:spPr/>
      <dgm:t>
        <a:bodyPr/>
        <a:lstStyle/>
        <a:p>
          <a:endParaRPr lang="es-ES" sz="1600"/>
        </a:p>
      </dgm:t>
    </dgm:pt>
    <dgm:pt modelId="{76058B69-D5D9-414A-8676-8C9F4AE3F279}" type="sibTrans" cxnId="{FB2DA568-B5E1-7D45-AE57-A53BBCC30DE0}">
      <dgm:prSet/>
      <dgm:spPr/>
      <dgm:t>
        <a:bodyPr/>
        <a:lstStyle/>
        <a:p>
          <a:endParaRPr lang="es-ES" sz="1600"/>
        </a:p>
      </dgm:t>
    </dgm:pt>
    <dgm:pt modelId="{EC88626D-DA11-6848-8BCD-0F2065DE22A1}">
      <dgm:prSet phldrT="[Texto]" custT="1"/>
      <dgm:spPr/>
      <dgm:t>
        <a:bodyPr/>
        <a:lstStyle/>
        <a:p>
          <a:r>
            <a:rPr lang="es-ES" sz="1600" dirty="0" smtClean="0"/>
            <a:t>Originalidad</a:t>
          </a:r>
          <a:endParaRPr lang="es-ES" sz="1600" dirty="0"/>
        </a:p>
      </dgm:t>
    </dgm:pt>
    <dgm:pt modelId="{A2DC3A25-3640-AD41-A4E3-AFBEBABDB302}" type="parTrans" cxnId="{3D8AFAC0-B27F-024E-A8BA-584671B48752}">
      <dgm:prSet/>
      <dgm:spPr/>
      <dgm:t>
        <a:bodyPr/>
        <a:lstStyle/>
        <a:p>
          <a:endParaRPr lang="es-ES" sz="1600"/>
        </a:p>
      </dgm:t>
    </dgm:pt>
    <dgm:pt modelId="{2EEA2232-707B-974F-A628-F612F7FFA64F}" type="sibTrans" cxnId="{3D8AFAC0-B27F-024E-A8BA-584671B48752}">
      <dgm:prSet/>
      <dgm:spPr/>
      <dgm:t>
        <a:bodyPr/>
        <a:lstStyle/>
        <a:p>
          <a:endParaRPr lang="es-ES" sz="1600"/>
        </a:p>
      </dgm:t>
    </dgm:pt>
    <dgm:pt modelId="{5DCE2318-F2F1-D14B-BAE8-AF04CDCCDC83}">
      <dgm:prSet/>
      <dgm:spPr/>
      <dgm:t>
        <a:bodyPr/>
        <a:lstStyle/>
        <a:p>
          <a:r>
            <a:rPr lang="es-ES" dirty="0" smtClean="0"/>
            <a:t>Duraderos</a:t>
          </a:r>
          <a:endParaRPr lang="es-ES" dirty="0"/>
        </a:p>
      </dgm:t>
    </dgm:pt>
    <dgm:pt modelId="{D034D000-59F1-914A-B706-24F154C5C46F}" type="parTrans" cxnId="{40744474-8C00-2A4F-A5BC-C9185E4DE103}">
      <dgm:prSet/>
      <dgm:spPr/>
      <dgm:t>
        <a:bodyPr/>
        <a:lstStyle/>
        <a:p>
          <a:endParaRPr lang="es-ES"/>
        </a:p>
      </dgm:t>
    </dgm:pt>
    <dgm:pt modelId="{9FEB74F5-169E-284D-92AF-192CDD741FC7}" type="sibTrans" cxnId="{40744474-8C00-2A4F-A5BC-C9185E4DE103}">
      <dgm:prSet/>
      <dgm:spPr/>
      <dgm:t>
        <a:bodyPr/>
        <a:lstStyle/>
        <a:p>
          <a:endParaRPr lang="es-ES"/>
        </a:p>
      </dgm:t>
    </dgm:pt>
    <dgm:pt modelId="{C827BFD7-D255-B14A-A534-A23FBBC6B7DC}" type="pres">
      <dgm:prSet presAssocID="{33FEB2B0-59FD-FF41-B9FA-A1C62DB23FF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414C4EF-06CE-4945-881C-16E62A4BA08B}" type="pres">
      <dgm:prSet presAssocID="{4FE80857-3517-C24E-96B8-BAA7EFC4B9AF}" presName="singleCycle" presStyleCnt="0"/>
      <dgm:spPr/>
    </dgm:pt>
    <dgm:pt modelId="{4FCE1C09-C537-1D4B-A79D-1F59E5AB0161}" type="pres">
      <dgm:prSet presAssocID="{4FE80857-3517-C24E-96B8-BAA7EFC4B9AF}" presName="singleCenter" presStyleLbl="node1" presStyleIdx="0" presStyleCnt="5" custLinFactNeighborX="250" custLinFactNeighborY="-511">
        <dgm:presLayoutVars>
          <dgm:chMax val="7"/>
          <dgm:chPref val="7"/>
        </dgm:presLayoutVars>
      </dgm:prSet>
      <dgm:spPr/>
      <dgm:t>
        <a:bodyPr/>
        <a:lstStyle/>
        <a:p>
          <a:endParaRPr lang="es-ES"/>
        </a:p>
      </dgm:t>
    </dgm:pt>
    <dgm:pt modelId="{4D1CE665-E3D4-5A4C-A703-A94DF8BD9A48}" type="pres">
      <dgm:prSet presAssocID="{742095EF-F863-CB47-AD1C-C3EE79B14527}" presName="Name56" presStyleLbl="parChTrans1D2" presStyleIdx="0" presStyleCnt="4"/>
      <dgm:spPr/>
    </dgm:pt>
    <dgm:pt modelId="{22EB3528-EBAC-1944-8DC7-C9B83B38BD36}" type="pres">
      <dgm:prSet presAssocID="{AD2ABA39-E6E7-5E45-BD23-D3C3951BA631}" presName="text0" presStyleLbl="node1" presStyleIdx="1" presStyleCnt="5" custScaleX="1291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B0B7C4-22AF-BF4F-ABAE-DFE1A3B72929}" type="pres">
      <dgm:prSet presAssocID="{6CCFF28B-7645-3240-BFAF-B11CF452C477}" presName="Name56" presStyleLbl="parChTrans1D2" presStyleIdx="1" presStyleCnt="4"/>
      <dgm:spPr/>
    </dgm:pt>
    <dgm:pt modelId="{622189EC-EFF0-A54C-8A45-F0E68E898888}" type="pres">
      <dgm:prSet presAssocID="{8468D859-4AF1-594A-B13D-ACDBCEF52210}" presName="text0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4C5A55-A4B5-6348-9285-1C9FC3285B64}" type="pres">
      <dgm:prSet presAssocID="{D034D000-59F1-914A-B706-24F154C5C46F}" presName="Name56" presStyleLbl="parChTrans1D2" presStyleIdx="2" presStyleCnt="4"/>
      <dgm:spPr/>
    </dgm:pt>
    <dgm:pt modelId="{4AAB9E1E-DFCE-3343-BEEB-EE87C53D79C1}" type="pres">
      <dgm:prSet presAssocID="{5DCE2318-F2F1-D14B-BAE8-AF04CDCCDC83}" presName="text0" presStyleLbl="node1" presStyleIdx="3" presStyleCnt="5">
        <dgm:presLayoutVars>
          <dgm:bulletEnabled val="1"/>
        </dgm:presLayoutVars>
      </dgm:prSet>
      <dgm:spPr/>
    </dgm:pt>
    <dgm:pt modelId="{CD12A262-6EF4-3A4F-A799-D4E4B0E80E51}" type="pres">
      <dgm:prSet presAssocID="{A2DC3A25-3640-AD41-A4E3-AFBEBABDB302}" presName="Name56" presStyleLbl="parChTrans1D2" presStyleIdx="3" presStyleCnt="4"/>
      <dgm:spPr/>
    </dgm:pt>
    <dgm:pt modelId="{5C30DAF0-AF5B-2C40-9438-C84E54697DDD}" type="pres">
      <dgm:prSet presAssocID="{EC88626D-DA11-6848-8BCD-0F2065DE22A1}" presName="text0" presStyleLbl="node1" presStyleIdx="4" presStyleCnt="5" custScaleX="1545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A54B532-C443-A940-86DE-C1980CE37C3A}" srcId="{4FE80857-3517-C24E-96B8-BAA7EFC4B9AF}" destId="{AD2ABA39-E6E7-5E45-BD23-D3C3951BA631}" srcOrd="0" destOrd="0" parTransId="{742095EF-F863-CB47-AD1C-C3EE79B14527}" sibTransId="{697A6916-EC99-5D43-8BFC-2CAFCD697E24}"/>
    <dgm:cxn modelId="{3AC8B26E-04BB-7042-B13A-28AAA205D48E}" type="presOf" srcId="{5DCE2318-F2F1-D14B-BAE8-AF04CDCCDC83}" destId="{4AAB9E1E-DFCE-3343-BEEB-EE87C53D79C1}" srcOrd="0" destOrd="0" presId="urn:microsoft.com/office/officeart/2008/layout/RadialCluster"/>
    <dgm:cxn modelId="{FB2DA568-B5E1-7D45-AE57-A53BBCC30DE0}" srcId="{4FE80857-3517-C24E-96B8-BAA7EFC4B9AF}" destId="{8468D859-4AF1-594A-B13D-ACDBCEF52210}" srcOrd="1" destOrd="0" parTransId="{6CCFF28B-7645-3240-BFAF-B11CF452C477}" sibTransId="{76058B69-D5D9-414A-8676-8C9F4AE3F279}"/>
    <dgm:cxn modelId="{A581FA9A-86E2-B642-A711-1D648E6FA14A}" type="presOf" srcId="{EC88626D-DA11-6848-8BCD-0F2065DE22A1}" destId="{5C30DAF0-AF5B-2C40-9438-C84E54697DDD}" srcOrd="0" destOrd="0" presId="urn:microsoft.com/office/officeart/2008/layout/RadialCluster"/>
    <dgm:cxn modelId="{4032933B-2278-8F43-85AC-DF460EFA4C60}" type="presOf" srcId="{33FEB2B0-59FD-FF41-B9FA-A1C62DB23FF4}" destId="{C827BFD7-D255-B14A-A534-A23FBBC6B7DC}" srcOrd="0" destOrd="0" presId="urn:microsoft.com/office/officeart/2008/layout/RadialCluster"/>
    <dgm:cxn modelId="{3D8AFAC0-B27F-024E-A8BA-584671B48752}" srcId="{4FE80857-3517-C24E-96B8-BAA7EFC4B9AF}" destId="{EC88626D-DA11-6848-8BCD-0F2065DE22A1}" srcOrd="3" destOrd="0" parTransId="{A2DC3A25-3640-AD41-A4E3-AFBEBABDB302}" sibTransId="{2EEA2232-707B-974F-A628-F612F7FFA64F}"/>
    <dgm:cxn modelId="{40744474-8C00-2A4F-A5BC-C9185E4DE103}" srcId="{4FE80857-3517-C24E-96B8-BAA7EFC4B9AF}" destId="{5DCE2318-F2F1-D14B-BAE8-AF04CDCCDC83}" srcOrd="2" destOrd="0" parTransId="{D034D000-59F1-914A-B706-24F154C5C46F}" sibTransId="{9FEB74F5-169E-284D-92AF-192CDD741FC7}"/>
    <dgm:cxn modelId="{9CBC5D63-A4E5-8546-BAF8-45E7DCE29FB0}" type="presOf" srcId="{6CCFF28B-7645-3240-BFAF-B11CF452C477}" destId="{F0B0B7C4-22AF-BF4F-ABAE-DFE1A3B72929}" srcOrd="0" destOrd="0" presId="urn:microsoft.com/office/officeart/2008/layout/RadialCluster"/>
    <dgm:cxn modelId="{A0C67F74-8551-F644-B086-C2257F4A3F3A}" type="presOf" srcId="{742095EF-F863-CB47-AD1C-C3EE79B14527}" destId="{4D1CE665-E3D4-5A4C-A703-A94DF8BD9A48}" srcOrd="0" destOrd="0" presId="urn:microsoft.com/office/officeart/2008/layout/RadialCluster"/>
    <dgm:cxn modelId="{01A3D3E7-02DB-DD47-93B2-7331D9888092}" type="presOf" srcId="{8468D859-4AF1-594A-B13D-ACDBCEF52210}" destId="{622189EC-EFF0-A54C-8A45-F0E68E898888}" srcOrd="0" destOrd="0" presId="urn:microsoft.com/office/officeart/2008/layout/RadialCluster"/>
    <dgm:cxn modelId="{53410258-A362-6C44-BA23-86A68DE511FA}" type="presOf" srcId="{4FE80857-3517-C24E-96B8-BAA7EFC4B9AF}" destId="{4FCE1C09-C537-1D4B-A79D-1F59E5AB0161}" srcOrd="0" destOrd="0" presId="urn:microsoft.com/office/officeart/2008/layout/RadialCluster"/>
    <dgm:cxn modelId="{254FED0D-290B-F047-B584-A3EB8856F6F1}" type="presOf" srcId="{A2DC3A25-3640-AD41-A4E3-AFBEBABDB302}" destId="{CD12A262-6EF4-3A4F-A799-D4E4B0E80E51}" srcOrd="0" destOrd="0" presId="urn:microsoft.com/office/officeart/2008/layout/RadialCluster"/>
    <dgm:cxn modelId="{DF3A1C62-5706-0D43-9D10-F9EF7C32FCB3}" type="presOf" srcId="{D034D000-59F1-914A-B706-24F154C5C46F}" destId="{D64C5A55-A4B5-6348-9285-1C9FC3285B64}" srcOrd="0" destOrd="0" presId="urn:microsoft.com/office/officeart/2008/layout/RadialCluster"/>
    <dgm:cxn modelId="{92501571-C671-2241-A756-4A61E4A10BF4}" type="presOf" srcId="{AD2ABA39-E6E7-5E45-BD23-D3C3951BA631}" destId="{22EB3528-EBAC-1944-8DC7-C9B83B38BD36}" srcOrd="0" destOrd="0" presId="urn:microsoft.com/office/officeart/2008/layout/RadialCluster"/>
    <dgm:cxn modelId="{197430D9-E07F-7C4A-A58D-74C5F24C2839}" srcId="{33FEB2B0-59FD-FF41-B9FA-A1C62DB23FF4}" destId="{4FE80857-3517-C24E-96B8-BAA7EFC4B9AF}" srcOrd="0" destOrd="0" parTransId="{84A51D7D-10F0-FD45-8051-652BA4D22E10}" sibTransId="{1ACA5515-826E-594D-B759-F9691E65F2CD}"/>
    <dgm:cxn modelId="{9B332B62-63CA-3944-A05D-5FD6E37B8E30}" type="presParOf" srcId="{C827BFD7-D255-B14A-A534-A23FBBC6B7DC}" destId="{8414C4EF-06CE-4945-881C-16E62A4BA08B}" srcOrd="0" destOrd="0" presId="urn:microsoft.com/office/officeart/2008/layout/RadialCluster"/>
    <dgm:cxn modelId="{F51AB4C6-78B8-F141-86A9-85304AB488B8}" type="presParOf" srcId="{8414C4EF-06CE-4945-881C-16E62A4BA08B}" destId="{4FCE1C09-C537-1D4B-A79D-1F59E5AB0161}" srcOrd="0" destOrd="0" presId="urn:microsoft.com/office/officeart/2008/layout/RadialCluster"/>
    <dgm:cxn modelId="{F34D7D56-993C-8447-9AE2-5958D7F011EB}" type="presParOf" srcId="{8414C4EF-06CE-4945-881C-16E62A4BA08B}" destId="{4D1CE665-E3D4-5A4C-A703-A94DF8BD9A48}" srcOrd="1" destOrd="0" presId="urn:microsoft.com/office/officeart/2008/layout/RadialCluster"/>
    <dgm:cxn modelId="{20B885EC-D3B9-4F4F-AEB2-9A95D7FAB7E7}" type="presParOf" srcId="{8414C4EF-06CE-4945-881C-16E62A4BA08B}" destId="{22EB3528-EBAC-1944-8DC7-C9B83B38BD36}" srcOrd="2" destOrd="0" presId="urn:microsoft.com/office/officeart/2008/layout/RadialCluster"/>
    <dgm:cxn modelId="{733F76D8-E31F-3341-B415-44018A9D0106}" type="presParOf" srcId="{8414C4EF-06CE-4945-881C-16E62A4BA08B}" destId="{F0B0B7C4-22AF-BF4F-ABAE-DFE1A3B72929}" srcOrd="3" destOrd="0" presId="urn:microsoft.com/office/officeart/2008/layout/RadialCluster"/>
    <dgm:cxn modelId="{A921E571-0F4D-5040-81A7-9F413D20646B}" type="presParOf" srcId="{8414C4EF-06CE-4945-881C-16E62A4BA08B}" destId="{622189EC-EFF0-A54C-8A45-F0E68E898888}" srcOrd="4" destOrd="0" presId="urn:microsoft.com/office/officeart/2008/layout/RadialCluster"/>
    <dgm:cxn modelId="{639904C3-0E89-A742-AE81-147B5A1270C4}" type="presParOf" srcId="{8414C4EF-06CE-4945-881C-16E62A4BA08B}" destId="{D64C5A55-A4B5-6348-9285-1C9FC3285B64}" srcOrd="5" destOrd="0" presId="urn:microsoft.com/office/officeart/2008/layout/RadialCluster"/>
    <dgm:cxn modelId="{7171F6B9-6D51-E74D-9571-626C6D6A3244}" type="presParOf" srcId="{8414C4EF-06CE-4945-881C-16E62A4BA08B}" destId="{4AAB9E1E-DFCE-3343-BEEB-EE87C53D79C1}" srcOrd="6" destOrd="0" presId="urn:microsoft.com/office/officeart/2008/layout/RadialCluster"/>
    <dgm:cxn modelId="{31E9DD97-E9FF-B249-950D-BC52034437E4}" type="presParOf" srcId="{8414C4EF-06CE-4945-881C-16E62A4BA08B}" destId="{CD12A262-6EF4-3A4F-A799-D4E4B0E80E51}" srcOrd="7" destOrd="0" presId="urn:microsoft.com/office/officeart/2008/layout/RadialCluster"/>
    <dgm:cxn modelId="{3ACA097C-23B1-CC45-9113-3B3021D286C5}" type="presParOf" srcId="{8414C4EF-06CE-4945-881C-16E62A4BA08B}" destId="{5C30DAF0-AF5B-2C40-9438-C84E54697DDD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323AA-6894-463B-BAC4-FF55F1E49254}">
      <dsp:nvSpPr>
        <dsp:cNvPr id="0" name=""/>
        <dsp:cNvSpPr/>
      </dsp:nvSpPr>
      <dsp:spPr>
        <a:xfrm>
          <a:off x="1835" y="1497540"/>
          <a:ext cx="2345009" cy="1934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400" kern="1200" dirty="0" smtClean="0"/>
            <a:t>Personalidad de la empresa a la exterior </a:t>
          </a:r>
          <a:endParaRPr lang="es-AR" sz="2400" kern="1200" dirty="0"/>
        </a:p>
      </dsp:txBody>
      <dsp:txXfrm>
        <a:off x="46345" y="1542050"/>
        <a:ext cx="2255989" cy="1430662"/>
      </dsp:txXfrm>
    </dsp:sp>
    <dsp:sp modelId="{D1A8976F-618B-469A-AC77-52A3B1656398}">
      <dsp:nvSpPr>
        <dsp:cNvPr id="0" name=""/>
        <dsp:cNvSpPr/>
      </dsp:nvSpPr>
      <dsp:spPr>
        <a:xfrm>
          <a:off x="1334212" y="2010424"/>
          <a:ext cx="2508947" cy="2508947"/>
        </a:xfrm>
        <a:prstGeom prst="leftCircularArrow">
          <a:avLst>
            <a:gd name="adj1" fmla="val 2849"/>
            <a:gd name="adj2" fmla="val 348095"/>
            <a:gd name="adj3" fmla="val 2123605"/>
            <a:gd name="adj4" fmla="val 9024489"/>
            <a:gd name="adj5" fmla="val 3324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C7A0CD-A893-4698-97A7-D6D29AD418C3}">
      <dsp:nvSpPr>
        <dsp:cNvPr id="0" name=""/>
        <dsp:cNvSpPr/>
      </dsp:nvSpPr>
      <dsp:spPr>
        <a:xfrm>
          <a:off x="522948" y="3017222"/>
          <a:ext cx="2084452" cy="8289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Comunicar</a:t>
          </a:r>
          <a:r>
            <a:rPr lang="es-ES_tradnl" sz="2500" kern="1200" dirty="0" smtClean="0"/>
            <a:t> </a:t>
          </a:r>
          <a:endParaRPr lang="es-AR" sz="2500" kern="1200" dirty="0"/>
        </a:p>
      </dsp:txBody>
      <dsp:txXfrm>
        <a:off x="547226" y="3041500"/>
        <a:ext cx="2035896" cy="780361"/>
      </dsp:txXfrm>
    </dsp:sp>
    <dsp:sp modelId="{19175E2F-91B8-4005-AA0C-599897707883}">
      <dsp:nvSpPr>
        <dsp:cNvPr id="0" name=""/>
        <dsp:cNvSpPr/>
      </dsp:nvSpPr>
      <dsp:spPr>
        <a:xfrm>
          <a:off x="2947778" y="1497540"/>
          <a:ext cx="2345009" cy="1934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400" kern="1200" dirty="0" smtClean="0"/>
            <a:t>Zona visible de la identidad de la empresa </a:t>
          </a:r>
          <a:endParaRPr lang="es-AR" sz="2400" kern="1200" dirty="0"/>
        </a:p>
      </dsp:txBody>
      <dsp:txXfrm>
        <a:off x="2992288" y="1956509"/>
        <a:ext cx="2255989" cy="1430662"/>
      </dsp:txXfrm>
    </dsp:sp>
    <dsp:sp modelId="{D702A26A-42D6-439B-B354-8D746EF8FCEF}">
      <dsp:nvSpPr>
        <dsp:cNvPr id="0" name=""/>
        <dsp:cNvSpPr/>
      </dsp:nvSpPr>
      <dsp:spPr>
        <a:xfrm>
          <a:off x="4260613" y="334013"/>
          <a:ext cx="2808587" cy="2808587"/>
        </a:xfrm>
        <a:prstGeom prst="circularArrow">
          <a:avLst>
            <a:gd name="adj1" fmla="val 2545"/>
            <a:gd name="adj2" fmla="val 308762"/>
            <a:gd name="adj3" fmla="val 19515727"/>
            <a:gd name="adj4" fmla="val 12575511"/>
            <a:gd name="adj5" fmla="val 2969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81A62F-8EFD-4F51-8B5E-EE4543F6E0A2}">
      <dsp:nvSpPr>
        <dsp:cNvPr id="0" name=""/>
        <dsp:cNvSpPr/>
      </dsp:nvSpPr>
      <dsp:spPr>
        <a:xfrm>
          <a:off x="3468891" y="1083081"/>
          <a:ext cx="2084452" cy="8289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Personalidad</a:t>
          </a:r>
          <a:endParaRPr lang="es-AR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93169" y="1107359"/>
        <a:ext cx="2035896" cy="780361"/>
      </dsp:txXfrm>
    </dsp:sp>
    <dsp:sp modelId="{C5578596-DDFF-43CE-9A3C-73A883CBAF2A}">
      <dsp:nvSpPr>
        <dsp:cNvPr id="0" name=""/>
        <dsp:cNvSpPr/>
      </dsp:nvSpPr>
      <dsp:spPr>
        <a:xfrm>
          <a:off x="5893720" y="1497540"/>
          <a:ext cx="2345009" cy="1934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400" kern="1200" dirty="0" smtClean="0"/>
            <a:t>Partir de los atributos de la empresa y convertirlos</a:t>
          </a:r>
          <a:endParaRPr lang="es-AR" sz="2400" kern="1200" dirty="0"/>
        </a:p>
      </dsp:txBody>
      <dsp:txXfrm>
        <a:off x="5938230" y="1542050"/>
        <a:ext cx="2255989" cy="1430662"/>
      </dsp:txXfrm>
    </dsp:sp>
    <dsp:sp modelId="{712A47C9-C1B3-478E-A25E-A16BDFC145F2}">
      <dsp:nvSpPr>
        <dsp:cNvPr id="0" name=""/>
        <dsp:cNvSpPr/>
      </dsp:nvSpPr>
      <dsp:spPr>
        <a:xfrm>
          <a:off x="6414833" y="3017222"/>
          <a:ext cx="2084452" cy="8289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Imagen positiva </a:t>
          </a:r>
          <a:endParaRPr lang="es-AR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39111" y="3041500"/>
        <a:ext cx="2035896" cy="7803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7027C-E090-4065-8FE2-5EC329360BB7}">
      <dsp:nvSpPr>
        <dsp:cNvPr id="0" name=""/>
        <dsp:cNvSpPr/>
      </dsp:nvSpPr>
      <dsp:spPr>
        <a:xfrm>
          <a:off x="2415377" y="2206110"/>
          <a:ext cx="3021848" cy="2947227"/>
        </a:xfrm>
        <a:prstGeom prst="gear9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Comportamiento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Actitudes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Imagen 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17326" y="2896484"/>
        <a:ext cx="1817950" cy="1514935"/>
      </dsp:txXfrm>
    </dsp:sp>
    <dsp:sp modelId="{146E787D-3959-4ECC-B2E3-476F2DE21969}">
      <dsp:nvSpPr>
        <dsp:cNvPr id="0" name=""/>
        <dsp:cNvSpPr/>
      </dsp:nvSpPr>
      <dsp:spPr>
        <a:xfrm>
          <a:off x="512766" y="1616079"/>
          <a:ext cx="2273314" cy="2130434"/>
        </a:xfrm>
        <a:prstGeom prst="gear6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Proyectar al interior y exterior 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69878" y="2155664"/>
        <a:ext cx="1159090" cy="1051264"/>
      </dsp:txXfrm>
    </dsp:sp>
    <dsp:sp modelId="{06DBF5EA-82DF-487E-B6AA-132978FD2FBB}">
      <dsp:nvSpPr>
        <dsp:cNvPr id="0" name=""/>
        <dsp:cNvSpPr/>
      </dsp:nvSpPr>
      <dsp:spPr>
        <a:xfrm rot="20700000">
          <a:off x="1931987" y="129483"/>
          <a:ext cx="2227289" cy="2219056"/>
        </a:xfrm>
        <a:prstGeom prst="gear6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Establecer objetivos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20700000">
        <a:off x="2420985" y="615699"/>
        <a:ext cx="1249293" cy="1246625"/>
      </dsp:txXfrm>
    </dsp:sp>
    <dsp:sp modelId="{AD3707B6-6C4E-4DFA-835F-0717BE773D06}">
      <dsp:nvSpPr>
        <dsp:cNvPr id="0" name=""/>
        <dsp:cNvSpPr/>
      </dsp:nvSpPr>
      <dsp:spPr>
        <a:xfrm>
          <a:off x="2338875" y="1872841"/>
          <a:ext cx="3542806" cy="3542806"/>
        </a:xfrm>
        <a:prstGeom prst="circularArrow">
          <a:avLst>
            <a:gd name="adj1" fmla="val 4687"/>
            <a:gd name="adj2" fmla="val 299029"/>
            <a:gd name="adj3" fmla="val 2533102"/>
            <a:gd name="adj4" fmla="val 15825264"/>
            <a:gd name="adj5" fmla="val 546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23D7DE6-BE70-4733-BDAE-4FA028BC4F14}">
      <dsp:nvSpPr>
        <dsp:cNvPr id="0" name=""/>
        <dsp:cNvSpPr/>
      </dsp:nvSpPr>
      <dsp:spPr>
        <a:xfrm>
          <a:off x="367549" y="1192615"/>
          <a:ext cx="2990040" cy="257407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B661167-E0C1-40D9-906B-D41165D2B732}">
      <dsp:nvSpPr>
        <dsp:cNvPr id="0" name=""/>
        <dsp:cNvSpPr/>
      </dsp:nvSpPr>
      <dsp:spPr>
        <a:xfrm>
          <a:off x="1603277" y="-182733"/>
          <a:ext cx="2775366" cy="277536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A9CF8-F408-4556-A9C0-208C8D1339C3}">
      <dsp:nvSpPr>
        <dsp:cNvPr id="0" name=""/>
        <dsp:cNvSpPr/>
      </dsp:nvSpPr>
      <dsp:spPr>
        <a:xfrm>
          <a:off x="2118747" y="0"/>
          <a:ext cx="3849686" cy="3849686"/>
        </a:xfrm>
        <a:prstGeom prst="diamond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AFA609-E5DC-492C-8BAD-031245B26892}">
      <dsp:nvSpPr>
        <dsp:cNvPr id="0" name=""/>
        <dsp:cNvSpPr/>
      </dsp:nvSpPr>
      <dsp:spPr>
        <a:xfrm>
          <a:off x="693609" y="428627"/>
          <a:ext cx="3186673" cy="150137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Comité de imagen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Asesora en cuanto  a imagen y comunicación </a:t>
          </a:r>
          <a:endParaRPr lang="es-AR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900" y="501918"/>
        <a:ext cx="3040091" cy="1354795"/>
      </dsp:txXfrm>
    </dsp:sp>
    <dsp:sp modelId="{6B88BD2E-1494-4EF8-BA63-DE164DFAA229}">
      <dsp:nvSpPr>
        <dsp:cNvPr id="0" name=""/>
        <dsp:cNvSpPr/>
      </dsp:nvSpPr>
      <dsp:spPr>
        <a:xfrm>
          <a:off x="3979761" y="428627"/>
          <a:ext cx="2958209" cy="1501377"/>
        </a:xfrm>
        <a:prstGeom prst="roundRect">
          <a:avLst/>
        </a:prstGeom>
        <a:gradFill rotWithShape="0">
          <a:gsLst>
            <a:gs pos="0">
              <a:schemeClr val="accent3">
                <a:hueOff val="3750089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9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9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Gabinete Técnico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0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 de comunicación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53052" y="501918"/>
        <a:ext cx="2811627" cy="1354795"/>
      </dsp:txXfrm>
    </dsp:sp>
    <dsp:sp modelId="{0783A634-48F2-4ED0-A951-877389251502}">
      <dsp:nvSpPr>
        <dsp:cNvPr id="0" name=""/>
        <dsp:cNvSpPr/>
      </dsp:nvSpPr>
      <dsp:spPr>
        <a:xfrm>
          <a:off x="593166" y="2000259"/>
          <a:ext cx="3356419" cy="1501377"/>
        </a:xfrm>
        <a:prstGeom prst="roundRect">
          <a:avLst/>
        </a:prstGeom>
        <a:gradFill rotWithShape="0">
          <a:gsLst>
            <a:gs pos="0">
              <a:schemeClr val="accent3">
                <a:hueOff val="7500177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7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7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9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Observatorio permanente de imagen corporativa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Barómetro de resultados  </a:t>
          </a:r>
          <a:endParaRPr lang="es-AR" sz="1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6457" y="2073550"/>
        <a:ext cx="3209837" cy="1354795"/>
      </dsp:txXfrm>
    </dsp:sp>
    <dsp:sp modelId="{F9A0700D-C131-4B10-8DB5-6F2D0A8D257F}">
      <dsp:nvSpPr>
        <dsp:cNvPr id="0" name=""/>
        <dsp:cNvSpPr/>
      </dsp:nvSpPr>
      <dsp:spPr>
        <a:xfrm>
          <a:off x="4000525" y="2000259"/>
          <a:ext cx="3041295" cy="1501377"/>
        </a:xfrm>
        <a:prstGeom prst="roundRect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Equipo de difusión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Acciones comunicativas  </a:t>
          </a:r>
          <a:endParaRPr lang="es-AR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73816" y="2073550"/>
        <a:ext cx="2894713" cy="13547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83DBB-5251-4B91-B644-E9D37140A10F}">
      <dsp:nvSpPr>
        <dsp:cNvPr id="0" name=""/>
        <dsp:cNvSpPr/>
      </dsp:nvSpPr>
      <dsp:spPr>
        <a:xfrm>
          <a:off x="393104" y="0"/>
          <a:ext cx="2960694" cy="2960694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90EF03-5710-48D1-BE9D-7E3B0CBD69A2}">
      <dsp:nvSpPr>
        <dsp:cNvPr id="0" name=""/>
        <dsp:cNvSpPr/>
      </dsp:nvSpPr>
      <dsp:spPr>
        <a:xfrm>
          <a:off x="1873451" y="297659"/>
          <a:ext cx="1924451" cy="7008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Miembros de sociedades</a:t>
          </a:r>
          <a:endParaRPr lang="es-AR" sz="1700" kern="1200" dirty="0"/>
        </a:p>
      </dsp:txBody>
      <dsp:txXfrm>
        <a:off x="1907664" y="331872"/>
        <a:ext cx="1856025" cy="632425"/>
      </dsp:txXfrm>
    </dsp:sp>
    <dsp:sp modelId="{E13AD786-5DD7-40E7-8485-194EB6E6EDF9}">
      <dsp:nvSpPr>
        <dsp:cNvPr id="0" name=""/>
        <dsp:cNvSpPr/>
      </dsp:nvSpPr>
      <dsp:spPr>
        <a:xfrm>
          <a:off x="1873451" y="1086117"/>
          <a:ext cx="1924451" cy="7008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Negociadores / Bancos</a:t>
          </a:r>
          <a:endParaRPr lang="es-AR" sz="1700" kern="1200" dirty="0"/>
        </a:p>
      </dsp:txBody>
      <dsp:txXfrm>
        <a:off x="1907664" y="1120330"/>
        <a:ext cx="1856025" cy="632425"/>
      </dsp:txXfrm>
    </dsp:sp>
    <dsp:sp modelId="{F922FC9C-D059-4804-A751-94230A841137}">
      <dsp:nvSpPr>
        <dsp:cNvPr id="0" name=""/>
        <dsp:cNvSpPr/>
      </dsp:nvSpPr>
      <dsp:spPr>
        <a:xfrm>
          <a:off x="1873451" y="1874576"/>
          <a:ext cx="1924451" cy="7008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Pequeños inversores</a:t>
          </a:r>
          <a:endParaRPr lang="es-AR" sz="1700" kern="1200" dirty="0"/>
        </a:p>
      </dsp:txBody>
      <dsp:txXfrm>
        <a:off x="1907664" y="1908789"/>
        <a:ext cx="1856025" cy="6324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888CA-62AC-4FD2-B73E-FB445328BC5D}">
      <dsp:nvSpPr>
        <dsp:cNvPr id="0" name=""/>
        <dsp:cNvSpPr/>
      </dsp:nvSpPr>
      <dsp:spPr>
        <a:xfrm>
          <a:off x="365124" y="0"/>
          <a:ext cx="2817818" cy="281781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Gran Público</a:t>
          </a:r>
          <a:endParaRPr lang="es-AR" sz="1600" kern="1200" dirty="0"/>
        </a:p>
      </dsp:txBody>
      <dsp:txXfrm>
        <a:off x="1034355" y="211336"/>
        <a:ext cx="1479354" cy="479029"/>
      </dsp:txXfrm>
    </dsp:sp>
    <dsp:sp modelId="{1AF06131-B1B0-4A67-98A3-7FDD74AC543D}">
      <dsp:nvSpPr>
        <dsp:cNvPr id="0" name=""/>
        <dsp:cNvSpPr/>
      </dsp:nvSpPr>
      <dsp:spPr>
        <a:xfrm>
          <a:off x="717351" y="704454"/>
          <a:ext cx="2113363" cy="2113363"/>
        </a:xfrm>
        <a:prstGeom prst="ellipse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Expertos Financieros</a:t>
          </a:r>
          <a:endParaRPr lang="es-AR" sz="1600" kern="1200" dirty="0"/>
        </a:p>
      </dsp:txBody>
      <dsp:txXfrm>
        <a:off x="1026846" y="1232795"/>
        <a:ext cx="1494373" cy="10566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FB601-599C-4869-A3D9-44EFB85A8B0D}">
      <dsp:nvSpPr>
        <dsp:cNvPr id="0" name=""/>
        <dsp:cNvSpPr/>
      </dsp:nvSpPr>
      <dsp:spPr>
        <a:xfrm>
          <a:off x="7722" y="189373"/>
          <a:ext cx="2308262" cy="1384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0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Mensaje Institucional</a:t>
          </a:r>
          <a:endParaRPr lang="es-AR" sz="1800" b="0" u="sng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/>
            <a:t>Atributos corporativos</a:t>
          </a:r>
          <a:endParaRPr lang="es-AR" sz="1400" kern="1200" dirty="0"/>
        </a:p>
      </dsp:txBody>
      <dsp:txXfrm>
        <a:off x="48286" y="229937"/>
        <a:ext cx="2227134" cy="1303829"/>
      </dsp:txXfrm>
    </dsp:sp>
    <dsp:sp modelId="{43EFB290-6AFE-46AB-889C-4E35D1768174}">
      <dsp:nvSpPr>
        <dsp:cNvPr id="0" name=""/>
        <dsp:cNvSpPr/>
      </dsp:nvSpPr>
      <dsp:spPr>
        <a:xfrm>
          <a:off x="2519112" y="595627"/>
          <a:ext cx="489351" cy="5724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>
        <a:off x="2519112" y="710117"/>
        <a:ext cx="342546" cy="343469"/>
      </dsp:txXfrm>
    </dsp:sp>
    <dsp:sp modelId="{F261B321-AA45-4695-8B2E-433E852756BB}">
      <dsp:nvSpPr>
        <dsp:cNvPr id="0" name=""/>
        <dsp:cNvSpPr/>
      </dsp:nvSpPr>
      <dsp:spPr>
        <a:xfrm>
          <a:off x="3239289" y="189373"/>
          <a:ext cx="2308262" cy="1384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0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Estrategia corporativa a mediano y largo plazo</a:t>
          </a:r>
          <a:endParaRPr lang="es-AR" sz="1800" b="0" u="sng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/>
            <a:t>Políticas funcionales</a:t>
          </a:r>
          <a:endParaRPr lang="es-AR" sz="1400" kern="1200" dirty="0"/>
        </a:p>
      </dsp:txBody>
      <dsp:txXfrm>
        <a:off x="3279853" y="229937"/>
        <a:ext cx="2227134" cy="1303829"/>
      </dsp:txXfrm>
    </dsp:sp>
    <dsp:sp modelId="{4C071628-538E-48B5-BE92-232EE22D9D2F}">
      <dsp:nvSpPr>
        <dsp:cNvPr id="0" name=""/>
        <dsp:cNvSpPr/>
      </dsp:nvSpPr>
      <dsp:spPr>
        <a:xfrm>
          <a:off x="5750679" y="595627"/>
          <a:ext cx="489351" cy="5724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>
        <a:off x="5750679" y="710117"/>
        <a:ext cx="342546" cy="343469"/>
      </dsp:txXfrm>
    </dsp:sp>
    <dsp:sp modelId="{C921FDAE-3F2D-4DCC-B785-B76192DACC45}">
      <dsp:nvSpPr>
        <dsp:cNvPr id="0" name=""/>
        <dsp:cNvSpPr/>
      </dsp:nvSpPr>
      <dsp:spPr>
        <a:xfrm>
          <a:off x="6470856" y="189373"/>
          <a:ext cx="2308262" cy="1384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Referencia Personal</a:t>
          </a:r>
          <a:endParaRPr lang="es-AR" sz="1800" u="sng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/>
            <a:t>Mejor referencia: Presidente</a:t>
          </a:r>
          <a:endParaRPr lang="es-AR" sz="1400" kern="1200" dirty="0"/>
        </a:p>
      </dsp:txBody>
      <dsp:txXfrm>
        <a:off x="6511420" y="229937"/>
        <a:ext cx="2227134" cy="1303829"/>
      </dsp:txXfrm>
    </dsp:sp>
    <dsp:sp modelId="{B16B79E1-FB50-447A-9643-693FFC7F0593}">
      <dsp:nvSpPr>
        <dsp:cNvPr id="0" name=""/>
        <dsp:cNvSpPr/>
      </dsp:nvSpPr>
      <dsp:spPr>
        <a:xfrm rot="5400000">
          <a:off x="7380312" y="1735908"/>
          <a:ext cx="489351" cy="5724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-5400000">
        <a:off x="7453254" y="1777457"/>
        <a:ext cx="343469" cy="342546"/>
      </dsp:txXfrm>
    </dsp:sp>
    <dsp:sp modelId="{31E5DA07-4A37-4761-9C80-67569DF20238}">
      <dsp:nvSpPr>
        <dsp:cNvPr id="0" name=""/>
        <dsp:cNvSpPr/>
      </dsp:nvSpPr>
      <dsp:spPr>
        <a:xfrm>
          <a:off x="6470856" y="2497635"/>
          <a:ext cx="2308262" cy="1384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6750160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hueOff val="6750160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hueOff val="6750160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Posición Competitiva</a:t>
          </a:r>
          <a:endParaRPr lang="es-AR" sz="1800" u="sng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/>
            <a:t>Análisis vs competencia y reconocimiento público</a:t>
          </a:r>
          <a:endParaRPr lang="es-AR" sz="1400" kern="1200" dirty="0"/>
        </a:p>
      </dsp:txBody>
      <dsp:txXfrm>
        <a:off x="6511420" y="2538199"/>
        <a:ext cx="2227134" cy="1303829"/>
      </dsp:txXfrm>
    </dsp:sp>
    <dsp:sp modelId="{AF33CE91-42C0-40F4-B854-AA653FA73C8F}">
      <dsp:nvSpPr>
        <dsp:cNvPr id="0" name=""/>
        <dsp:cNvSpPr/>
      </dsp:nvSpPr>
      <dsp:spPr>
        <a:xfrm rot="10800000">
          <a:off x="5778378" y="2903889"/>
          <a:ext cx="489351" cy="5724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8437700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700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700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10800000">
        <a:off x="5925183" y="3018379"/>
        <a:ext cx="342546" cy="343469"/>
      </dsp:txXfrm>
    </dsp:sp>
    <dsp:sp modelId="{17DA101E-A306-4253-9013-927DFB43BEBE}">
      <dsp:nvSpPr>
        <dsp:cNvPr id="0" name=""/>
        <dsp:cNvSpPr/>
      </dsp:nvSpPr>
      <dsp:spPr>
        <a:xfrm>
          <a:off x="3239289" y="2497635"/>
          <a:ext cx="2308262" cy="1384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9000212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hueOff val="9000212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hueOff val="9000212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Perfil Financiero</a:t>
          </a:r>
          <a:endParaRPr lang="es-AR" sz="1800" u="sng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/>
            <a:t>Resultados económicos contextualizados y explicados</a:t>
          </a:r>
          <a:endParaRPr lang="es-AR" sz="1400" kern="1200" dirty="0"/>
        </a:p>
      </dsp:txBody>
      <dsp:txXfrm>
        <a:off x="3279853" y="2538199"/>
        <a:ext cx="2227134" cy="1303829"/>
      </dsp:txXfrm>
    </dsp:sp>
    <dsp:sp modelId="{B3EB6EC7-23ED-4231-B64A-C837D3AE50CF}">
      <dsp:nvSpPr>
        <dsp:cNvPr id="0" name=""/>
        <dsp:cNvSpPr/>
      </dsp:nvSpPr>
      <dsp:spPr>
        <a:xfrm rot="10800000">
          <a:off x="2546811" y="2903889"/>
          <a:ext cx="489351" cy="5724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/>
        </a:p>
      </dsp:txBody>
      <dsp:txXfrm rot="10800000">
        <a:off x="2693616" y="3018379"/>
        <a:ext cx="342546" cy="343469"/>
      </dsp:txXfrm>
    </dsp:sp>
    <dsp:sp modelId="{0E08BE0A-6842-427D-BFFE-2EA59275E909}">
      <dsp:nvSpPr>
        <dsp:cNvPr id="0" name=""/>
        <dsp:cNvSpPr/>
      </dsp:nvSpPr>
      <dsp:spPr>
        <a:xfrm>
          <a:off x="7722" y="2497635"/>
          <a:ext cx="2308262" cy="1384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Estilo de comunicación</a:t>
          </a:r>
          <a:endParaRPr lang="es-AR" sz="1800" u="sng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400" kern="1200" dirty="0" smtClean="0"/>
            <a:t>Mismo que el resto de los soportes corporativos</a:t>
          </a:r>
          <a:endParaRPr lang="es-AR" sz="1400" kern="1200" dirty="0"/>
        </a:p>
      </dsp:txBody>
      <dsp:txXfrm>
        <a:off x="48286" y="2538199"/>
        <a:ext cx="2227134" cy="13038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EDA9B6-6C75-4DE5-BAEC-83A65B2A18DC}">
      <dsp:nvSpPr>
        <dsp:cNvPr id="0" name=""/>
        <dsp:cNvSpPr/>
      </dsp:nvSpPr>
      <dsp:spPr>
        <a:xfrm rot="5400000">
          <a:off x="5392616" y="-2309235"/>
          <a:ext cx="581982" cy="53492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/>
            <a:t>Informar periódicamente resultados</a:t>
          </a:r>
          <a:endParaRPr lang="es-AR" sz="1600" kern="1200" dirty="0"/>
        </a:p>
      </dsp:txBody>
      <dsp:txXfrm rot="-5400000">
        <a:off x="3008969" y="102822"/>
        <a:ext cx="5320867" cy="525162"/>
      </dsp:txXfrm>
    </dsp:sp>
    <dsp:sp modelId="{3BB3523E-A30B-40C3-BEE0-70EB31553DCA}">
      <dsp:nvSpPr>
        <dsp:cNvPr id="0" name=""/>
        <dsp:cNvSpPr/>
      </dsp:nvSpPr>
      <dsp:spPr>
        <a:xfrm>
          <a:off x="0" y="1663"/>
          <a:ext cx="3008968" cy="72747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Avisos financieros obligatorios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513" y="37176"/>
        <a:ext cx="2937942" cy="656452"/>
      </dsp:txXfrm>
    </dsp:sp>
    <dsp:sp modelId="{836D3AFE-2139-442F-BA34-61001EABD08B}">
      <dsp:nvSpPr>
        <dsp:cNvPr id="0" name=""/>
        <dsp:cNvSpPr/>
      </dsp:nvSpPr>
      <dsp:spPr>
        <a:xfrm rot="5400000">
          <a:off x="5392616" y="-1545383"/>
          <a:ext cx="581982" cy="5349277"/>
        </a:xfrm>
        <a:prstGeom prst="round2SameRect">
          <a:avLst/>
        </a:prstGeom>
        <a:solidFill>
          <a:schemeClr val="accent4">
            <a:tint val="40000"/>
            <a:alpha val="90000"/>
            <a:hueOff val="-986426"/>
            <a:satOff val="5539"/>
            <a:lumOff val="352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986426"/>
              <a:satOff val="5539"/>
              <a:lumOff val="3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/>
            <a:t>Mayor visibilidad en el sector  (Imagen Positiva)</a:t>
          </a:r>
          <a:endParaRPr lang="es-AR" sz="1600" kern="1200" dirty="0"/>
        </a:p>
      </dsp:txBody>
      <dsp:txXfrm rot="-5400000">
        <a:off x="3008969" y="866674"/>
        <a:ext cx="5320867" cy="525162"/>
      </dsp:txXfrm>
    </dsp:sp>
    <dsp:sp modelId="{13150FB0-6789-4427-9F63-9AB13D0D85E8}">
      <dsp:nvSpPr>
        <dsp:cNvPr id="0" name=""/>
        <dsp:cNvSpPr/>
      </dsp:nvSpPr>
      <dsp:spPr>
        <a:xfrm>
          <a:off x="0" y="765515"/>
          <a:ext cx="3008968" cy="727478"/>
        </a:xfrm>
        <a:prstGeom prst="roundRect">
          <a:avLst/>
        </a:prstGeom>
        <a:gradFill rotWithShape="0">
          <a:gsLst>
            <a:gs pos="0">
              <a:schemeClr val="accent4">
                <a:hueOff val="-1116193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3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3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Relaciones con la prensa financiera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513" y="801028"/>
        <a:ext cx="2937942" cy="656452"/>
      </dsp:txXfrm>
    </dsp:sp>
    <dsp:sp modelId="{C3D8BD06-527E-43C7-AA9A-FD451CE39E88}">
      <dsp:nvSpPr>
        <dsp:cNvPr id="0" name=""/>
        <dsp:cNvSpPr/>
      </dsp:nvSpPr>
      <dsp:spPr>
        <a:xfrm rot="5400000">
          <a:off x="5392616" y="-781531"/>
          <a:ext cx="581982" cy="5349277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/>
            <a:t>Identidad corporativa a través del Informe Anual</a:t>
          </a:r>
          <a:endParaRPr lang="es-AR" sz="1600" kern="1200" dirty="0"/>
        </a:p>
      </dsp:txBody>
      <dsp:txXfrm rot="-5400000">
        <a:off x="3008969" y="1630526"/>
        <a:ext cx="5320867" cy="525162"/>
      </dsp:txXfrm>
    </dsp:sp>
    <dsp:sp modelId="{F5500B55-4B85-494E-85AA-26463F34963F}">
      <dsp:nvSpPr>
        <dsp:cNvPr id="0" name=""/>
        <dsp:cNvSpPr/>
      </dsp:nvSpPr>
      <dsp:spPr>
        <a:xfrm>
          <a:off x="0" y="1529367"/>
          <a:ext cx="3008968" cy="727478"/>
        </a:xfrm>
        <a:prstGeom prst="roundRect">
          <a:avLst/>
        </a:prstGeom>
        <a:gradFill rotWithShape="0">
          <a:gsLst>
            <a:gs pos="0">
              <a:schemeClr val="accent4">
                <a:hueOff val="-2232386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6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6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Edición de documentación financiera</a:t>
          </a:r>
          <a:endParaRPr lang="es-A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513" y="1564880"/>
        <a:ext cx="2937942" cy="656452"/>
      </dsp:txXfrm>
    </dsp:sp>
    <dsp:sp modelId="{EF6BD5EB-F35C-4893-9913-EE2C17EF10D7}">
      <dsp:nvSpPr>
        <dsp:cNvPr id="0" name=""/>
        <dsp:cNvSpPr/>
      </dsp:nvSpPr>
      <dsp:spPr>
        <a:xfrm rot="5400000">
          <a:off x="5392616" y="-17679"/>
          <a:ext cx="581982" cy="5349277"/>
        </a:xfrm>
        <a:prstGeom prst="round2SameRect">
          <a:avLst/>
        </a:prstGeom>
        <a:solidFill>
          <a:schemeClr val="accent4">
            <a:tint val="40000"/>
            <a:alpha val="90000"/>
            <a:hueOff val="-2959279"/>
            <a:satOff val="16618"/>
            <a:lumOff val="1056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2959279"/>
              <a:satOff val="16618"/>
              <a:lumOff val="10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/>
            <a:t>Comunicación espontanea dirigida al gran público con objetivo divulgativo</a:t>
          </a:r>
        </a:p>
      </dsp:txBody>
      <dsp:txXfrm rot="-5400000">
        <a:off x="3008969" y="2394378"/>
        <a:ext cx="5320867" cy="525162"/>
      </dsp:txXfrm>
    </dsp:sp>
    <dsp:sp modelId="{25D9D6E3-885B-49D7-B92D-1B21A6B53CCF}">
      <dsp:nvSpPr>
        <dsp:cNvPr id="0" name=""/>
        <dsp:cNvSpPr/>
      </dsp:nvSpPr>
      <dsp:spPr>
        <a:xfrm>
          <a:off x="0" y="2293219"/>
          <a:ext cx="3008968" cy="727478"/>
        </a:xfrm>
        <a:prstGeom prst="roundRect">
          <a:avLst/>
        </a:prstGeom>
        <a:gradFill rotWithShape="0">
          <a:gsLst>
            <a:gs pos="0">
              <a:schemeClr val="accent4">
                <a:hueOff val="-3348579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9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9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Publicidad Financiera</a:t>
          </a:r>
        </a:p>
      </dsp:txBody>
      <dsp:txXfrm>
        <a:off x="35513" y="2328732"/>
        <a:ext cx="2937942" cy="656452"/>
      </dsp:txXfrm>
    </dsp:sp>
    <dsp:sp modelId="{DB33969A-9DB8-43E8-9391-9BE85918C80C}">
      <dsp:nvSpPr>
        <dsp:cNvPr id="0" name=""/>
        <dsp:cNvSpPr/>
      </dsp:nvSpPr>
      <dsp:spPr>
        <a:xfrm rot="5400000">
          <a:off x="5392616" y="746172"/>
          <a:ext cx="581982" cy="5349277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 smtClean="0"/>
            <a:t>Relaciones públicas dirigidas a Analistas de Valores y Accionistas</a:t>
          </a:r>
        </a:p>
      </dsp:txBody>
      <dsp:txXfrm rot="-5400000">
        <a:off x="3008969" y="3158229"/>
        <a:ext cx="5320867" cy="525162"/>
      </dsp:txXfrm>
    </dsp:sp>
    <dsp:sp modelId="{9B92D2AD-E937-4AD5-AFEA-4C6D0511DD5B}">
      <dsp:nvSpPr>
        <dsp:cNvPr id="0" name=""/>
        <dsp:cNvSpPr/>
      </dsp:nvSpPr>
      <dsp:spPr>
        <a:xfrm>
          <a:off x="0" y="3057072"/>
          <a:ext cx="3008968" cy="727478"/>
        </a:xfrm>
        <a:prstGeom prst="roundRect">
          <a:avLst/>
        </a:prstGeom>
        <a:gradFill rotWithShape="0">
          <a:gsLst>
            <a:gs pos="0">
              <a:schemeClr val="accent4">
                <a:hueOff val="-4464771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1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1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Relaciones Públicas Financieras</a:t>
          </a:r>
        </a:p>
      </dsp:txBody>
      <dsp:txXfrm>
        <a:off x="35513" y="3092585"/>
        <a:ext cx="2937942" cy="6564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9D2D9-C79D-6244-9CC2-CFFF37797EE6}">
      <dsp:nvSpPr>
        <dsp:cNvPr id="0" name=""/>
        <dsp:cNvSpPr/>
      </dsp:nvSpPr>
      <dsp:spPr>
        <a:xfrm>
          <a:off x="-6106540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6E3101-C60F-CD44-ABEE-8C99D626DBE1}">
      <dsp:nvSpPr>
        <dsp:cNvPr id="0" name=""/>
        <dsp:cNvSpPr/>
      </dsp:nvSpPr>
      <dsp:spPr>
        <a:xfrm>
          <a:off x="508048" y="337429"/>
          <a:ext cx="6040391" cy="67529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60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Pérdida de confianza en el interior de la organización causante de la crisis y en su entorno (accionistas, proveedores, asociaciones profesionales, etc.).</a:t>
          </a:r>
          <a:endParaRPr lang="es-ES" sz="1400" kern="1200" dirty="0"/>
        </a:p>
      </dsp:txBody>
      <dsp:txXfrm>
        <a:off x="508048" y="337429"/>
        <a:ext cx="6040391" cy="675291"/>
      </dsp:txXfrm>
    </dsp:sp>
    <dsp:sp modelId="{C71E920F-48E6-7E4E-85CD-B662C47B4A2E}">
      <dsp:nvSpPr>
        <dsp:cNvPr id="0" name=""/>
        <dsp:cNvSpPr/>
      </dsp:nvSpPr>
      <dsp:spPr>
        <a:xfrm>
          <a:off x="85991" y="253018"/>
          <a:ext cx="844113" cy="84411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F1FE5CD-1877-B246-90A1-FB8E0E883C33}">
      <dsp:nvSpPr>
        <dsp:cNvPr id="0" name=""/>
        <dsp:cNvSpPr/>
      </dsp:nvSpPr>
      <dsp:spPr>
        <a:xfrm>
          <a:off x="991941" y="1350041"/>
          <a:ext cx="5556497" cy="675291"/>
        </a:xfrm>
        <a:prstGeom prst="rec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50000"/>
                <a:satMod val="300000"/>
              </a:schemeClr>
            </a:gs>
            <a:gs pos="35000">
              <a:schemeClr val="accent2">
                <a:hueOff val="1170380"/>
                <a:satOff val="-1460"/>
                <a:lumOff val="343"/>
                <a:alphaOff val="0"/>
                <a:tint val="37000"/>
                <a:satMod val="30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60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Investigaciones exhaustivas por parte de los medios de comunicación, para los cuales la variable «conflicto» constituye el tercer factor de selección de su agenda.</a:t>
          </a:r>
          <a:endParaRPr lang="es-ES" sz="1400" kern="1200" dirty="0"/>
        </a:p>
      </dsp:txBody>
      <dsp:txXfrm>
        <a:off x="991941" y="1350041"/>
        <a:ext cx="5556497" cy="675291"/>
      </dsp:txXfrm>
    </dsp:sp>
    <dsp:sp modelId="{F28B849E-89EB-C642-8E52-339B3CD7AA89}">
      <dsp:nvSpPr>
        <dsp:cNvPr id="0" name=""/>
        <dsp:cNvSpPr/>
      </dsp:nvSpPr>
      <dsp:spPr>
        <a:xfrm>
          <a:off x="569885" y="1265630"/>
          <a:ext cx="844113" cy="84411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9C22078-6EED-3D42-BCF0-6FD131CB0A29}">
      <dsp:nvSpPr>
        <dsp:cNvPr id="0" name=""/>
        <dsp:cNvSpPr/>
      </dsp:nvSpPr>
      <dsp:spPr>
        <a:xfrm>
          <a:off x="1140458" y="2362654"/>
          <a:ext cx="5407980" cy="675291"/>
        </a:xfrm>
        <a:prstGeom prst="rect">
          <a:avLst/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60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60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Intervención de los poderes públicos a través de inspecciones, controles, etc.</a:t>
          </a:r>
          <a:endParaRPr lang="es-ES" sz="1400" kern="1200" dirty="0"/>
        </a:p>
      </dsp:txBody>
      <dsp:txXfrm>
        <a:off x="1140458" y="2362654"/>
        <a:ext cx="5407980" cy="675291"/>
      </dsp:txXfrm>
    </dsp:sp>
    <dsp:sp modelId="{114CBF8A-9774-5747-91C8-47C15EA2E81F}">
      <dsp:nvSpPr>
        <dsp:cNvPr id="0" name=""/>
        <dsp:cNvSpPr/>
      </dsp:nvSpPr>
      <dsp:spPr>
        <a:xfrm>
          <a:off x="718401" y="2278243"/>
          <a:ext cx="844113" cy="84411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2340760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CD9D6EF-9384-BF42-83BB-8798036389F9}">
      <dsp:nvSpPr>
        <dsp:cNvPr id="0" name=""/>
        <dsp:cNvSpPr/>
      </dsp:nvSpPr>
      <dsp:spPr>
        <a:xfrm>
          <a:off x="991941" y="3375266"/>
          <a:ext cx="5556497" cy="675291"/>
        </a:xfrm>
        <a:prstGeom prst="rect">
          <a:avLst/>
        </a:prstGeom>
        <a:gradFill rotWithShape="0">
          <a:gsLst>
            <a:gs pos="0">
              <a:schemeClr val="accent2">
                <a:hueOff val="3511140"/>
                <a:satOff val="-4379"/>
                <a:lumOff val="1030"/>
                <a:alphaOff val="0"/>
                <a:tint val="50000"/>
                <a:satMod val="300000"/>
              </a:schemeClr>
            </a:gs>
            <a:gs pos="35000">
              <a:schemeClr val="accent2">
                <a:hueOff val="3511140"/>
                <a:satOff val="-4379"/>
                <a:lumOff val="1030"/>
                <a:alphaOff val="0"/>
                <a:tint val="37000"/>
                <a:satMod val="300000"/>
              </a:schemeClr>
            </a:gs>
            <a:gs pos="100000">
              <a:schemeClr val="accent2">
                <a:hueOff val="3511140"/>
                <a:satOff val="-4379"/>
                <a:lumOff val="10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60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Popularidad inmediata de la victimas incluso en aquellos casos en los que esa categorización sea dudosa.</a:t>
          </a:r>
          <a:endParaRPr lang="es-ES" sz="1400" kern="1200" dirty="0"/>
        </a:p>
      </dsp:txBody>
      <dsp:txXfrm>
        <a:off x="991941" y="3375266"/>
        <a:ext cx="5556497" cy="675291"/>
      </dsp:txXfrm>
    </dsp:sp>
    <dsp:sp modelId="{A3047187-19F7-7245-9FF6-C0955196EAAC}">
      <dsp:nvSpPr>
        <dsp:cNvPr id="0" name=""/>
        <dsp:cNvSpPr/>
      </dsp:nvSpPr>
      <dsp:spPr>
        <a:xfrm>
          <a:off x="569885" y="3290855"/>
          <a:ext cx="844113" cy="84411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3511140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B0C8706-2818-EC4D-8837-F4A8F28F4EBA}">
      <dsp:nvSpPr>
        <dsp:cNvPr id="0" name=""/>
        <dsp:cNvSpPr/>
      </dsp:nvSpPr>
      <dsp:spPr>
        <a:xfrm>
          <a:off x="508048" y="4387879"/>
          <a:ext cx="6040391" cy="675291"/>
        </a:xfrm>
        <a:prstGeom prst="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20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60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Incertidumbre en los clientes de la empresa, lo que frecuentemente se traduce en pérdidas de contratos o en la alteración de su cotidianeidad comercial.</a:t>
          </a:r>
          <a:endParaRPr lang="es-ES" sz="1400" kern="1200" dirty="0"/>
        </a:p>
      </dsp:txBody>
      <dsp:txXfrm>
        <a:off x="508048" y="4387879"/>
        <a:ext cx="6040391" cy="675291"/>
      </dsp:txXfrm>
    </dsp:sp>
    <dsp:sp modelId="{D1D59BE5-BE76-5D48-B89B-82B08D1A2C9F}">
      <dsp:nvSpPr>
        <dsp:cNvPr id="0" name=""/>
        <dsp:cNvSpPr/>
      </dsp:nvSpPr>
      <dsp:spPr>
        <a:xfrm>
          <a:off x="85991" y="4303468"/>
          <a:ext cx="844113" cy="84411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C7A44-2895-5C44-92D6-7CA6CF5E1230}">
      <dsp:nvSpPr>
        <dsp:cNvPr id="0" name=""/>
        <dsp:cNvSpPr/>
      </dsp:nvSpPr>
      <dsp:spPr>
        <a:xfrm rot="5400000">
          <a:off x="-187750" y="192202"/>
          <a:ext cx="1251670" cy="876169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Cat</a:t>
          </a:r>
          <a:r>
            <a:rPr lang="es-ES" sz="1400" kern="1200" dirty="0" smtClean="0"/>
            <a:t>ástrofes</a:t>
          </a:r>
          <a:endParaRPr lang="es-ES" sz="1400" kern="1200" dirty="0"/>
        </a:p>
      </dsp:txBody>
      <dsp:txXfrm rot="-5400000">
        <a:off x="1" y="442537"/>
        <a:ext cx="876169" cy="375501"/>
      </dsp:txXfrm>
    </dsp:sp>
    <dsp:sp modelId="{28BF1A02-D6BA-DE48-89A4-DC97F47AFC5A}">
      <dsp:nvSpPr>
        <dsp:cNvPr id="0" name=""/>
        <dsp:cNvSpPr/>
      </dsp:nvSpPr>
      <dsp:spPr>
        <a:xfrm rot="5400000">
          <a:off x="4465191" y="-3584570"/>
          <a:ext cx="813585" cy="79916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Un gran impacto en la sociedad, proporcional al dramatismo de sus consecuencias y al número de afectados.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Una difusión informativa inmediata y profusa, no exenta en ocasiones de un tratamiento espectacular.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Puede llegar a ser determinante para el desarrollo futuro de la compañía o, incluso, poner en juego su propia existencia.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smtClean="0"/>
            <a:t>Una fase de recuperación que puede prolongarse durante bastan- te tiempo, en la cual se seguirán acusando los efectos indirectos de la crisis.</a:t>
          </a:r>
          <a:endParaRPr lang="es-ES" sz="1200" kern="1200" dirty="0"/>
        </a:p>
      </dsp:txBody>
      <dsp:txXfrm rot="-5400000">
        <a:off x="876169" y="44168"/>
        <a:ext cx="7951914" cy="734153"/>
      </dsp:txXfrm>
    </dsp:sp>
    <dsp:sp modelId="{D228352C-7937-1A49-996B-F13077E00336}">
      <dsp:nvSpPr>
        <dsp:cNvPr id="0" name=""/>
        <dsp:cNvSpPr/>
      </dsp:nvSpPr>
      <dsp:spPr>
        <a:xfrm rot="5400000">
          <a:off x="-187750" y="1328374"/>
          <a:ext cx="1251670" cy="876169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Fallos funcionales graves</a:t>
          </a:r>
          <a:endParaRPr lang="es-ES" sz="1400" kern="1200" dirty="0"/>
        </a:p>
      </dsp:txBody>
      <dsp:txXfrm rot="-5400000">
        <a:off x="1" y="1578709"/>
        <a:ext cx="876169" cy="375501"/>
      </dsp:txXfrm>
    </dsp:sp>
    <dsp:sp modelId="{5A12D800-9C5A-2049-985D-396D0C2F1495}">
      <dsp:nvSpPr>
        <dsp:cNvPr id="0" name=""/>
        <dsp:cNvSpPr/>
      </dsp:nvSpPr>
      <dsp:spPr>
        <a:xfrm rot="5400000">
          <a:off x="4464977" y="-2448184"/>
          <a:ext cx="814013" cy="79916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Una disminución inmediata de las ventas.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Serios conflictos con las asociaciones de consumidores y usuarios.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Deterioro de la confianza del mercado en los productos o servicios de la compañía.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Ofensivas de la competencia y redistribución de las cuotas de mercado.</a:t>
          </a:r>
          <a:endParaRPr lang="es-ES" sz="1400" kern="1200" dirty="0"/>
        </a:p>
      </dsp:txBody>
      <dsp:txXfrm rot="-5400000">
        <a:off x="876169" y="1180361"/>
        <a:ext cx="7951893" cy="734539"/>
      </dsp:txXfrm>
    </dsp:sp>
    <dsp:sp modelId="{F9F5BEA9-EC96-2A44-A39C-0B592F754B5D}">
      <dsp:nvSpPr>
        <dsp:cNvPr id="0" name=""/>
        <dsp:cNvSpPr/>
      </dsp:nvSpPr>
      <dsp:spPr>
        <a:xfrm rot="5400000">
          <a:off x="-187750" y="2464547"/>
          <a:ext cx="1251670" cy="876169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Crisis de honorabilidad</a:t>
          </a:r>
          <a:endParaRPr lang="es-ES" sz="1400" kern="1200" dirty="0"/>
        </a:p>
      </dsp:txBody>
      <dsp:txXfrm rot="-5400000">
        <a:off x="1" y="2714882"/>
        <a:ext cx="876169" cy="375501"/>
      </dsp:txXfrm>
    </dsp:sp>
    <dsp:sp modelId="{1930D168-0CB5-164B-B0CF-18FB8A96A2BC}">
      <dsp:nvSpPr>
        <dsp:cNvPr id="0" name=""/>
        <dsp:cNvSpPr/>
      </dsp:nvSpPr>
      <dsp:spPr>
        <a:xfrm rot="5400000">
          <a:off x="4465191" y="-1312225"/>
          <a:ext cx="813585" cy="79916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La pérdida de liderazgo de los dirigentes empresariales.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Las sanciones administrativas a que hubiese lugar una vez que exista una sentencia judicial firme y que pueden llegar hasta la imposibilidad de contratar con las administraciones públicas.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Disminución de la competitividad y aumento de la vulnerabilidad de las empresas inmersas en un escándalo.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Grave deterioro de su Imagen ante la opinión pública.</a:t>
          </a:r>
          <a:endParaRPr lang="es-ES" sz="1200" kern="1200" dirty="0"/>
        </a:p>
      </dsp:txBody>
      <dsp:txXfrm rot="-5400000">
        <a:off x="876169" y="2316513"/>
        <a:ext cx="7951914" cy="734153"/>
      </dsp:txXfrm>
    </dsp:sp>
    <dsp:sp modelId="{2FFE93E7-00F7-E14D-B136-7CC9B0954981}">
      <dsp:nvSpPr>
        <dsp:cNvPr id="0" name=""/>
        <dsp:cNvSpPr/>
      </dsp:nvSpPr>
      <dsp:spPr>
        <a:xfrm rot="5400000">
          <a:off x="-187750" y="3600720"/>
          <a:ext cx="1251670" cy="876169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Amenazas económico financieras</a:t>
          </a:r>
          <a:endParaRPr lang="es-ES" sz="1400" kern="1200" dirty="0"/>
        </a:p>
      </dsp:txBody>
      <dsp:txXfrm rot="-5400000">
        <a:off x="1" y="3851055"/>
        <a:ext cx="876169" cy="375501"/>
      </dsp:txXfrm>
    </dsp:sp>
    <dsp:sp modelId="{2C7CFB9B-E711-1544-BE0B-0DCD8BC983E1}">
      <dsp:nvSpPr>
        <dsp:cNvPr id="0" name=""/>
        <dsp:cNvSpPr/>
      </dsp:nvSpPr>
      <dsp:spPr>
        <a:xfrm rot="5400000">
          <a:off x="4465191" y="-176053"/>
          <a:ext cx="813585" cy="79916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Cambios inesperados en la alta dirección de la compañía con la consiguiente crisis interna.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Pérdida objetiva del valor de la compañía.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El papel de los medios de comunicación puede llegar a ser determinante en la gestión y desarrollo de la crisis.</a:t>
          </a:r>
          <a:endParaRPr lang="es-ES" sz="1300" kern="1200" dirty="0"/>
        </a:p>
      </dsp:txBody>
      <dsp:txXfrm rot="-5400000">
        <a:off x="876169" y="3452685"/>
        <a:ext cx="7951914" cy="734153"/>
      </dsp:txXfrm>
    </dsp:sp>
    <dsp:sp modelId="{B12504B5-8A93-1F4D-8C20-1B5C9A2DF8B6}">
      <dsp:nvSpPr>
        <dsp:cNvPr id="0" name=""/>
        <dsp:cNvSpPr/>
      </dsp:nvSpPr>
      <dsp:spPr>
        <a:xfrm rot="5400000">
          <a:off x="-187750" y="4736892"/>
          <a:ext cx="1251670" cy="876169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Crisis internas</a:t>
          </a:r>
          <a:endParaRPr lang="es-ES" sz="1400" kern="1200" dirty="0"/>
        </a:p>
      </dsp:txBody>
      <dsp:txXfrm rot="-5400000">
        <a:off x="1" y="4987227"/>
        <a:ext cx="876169" cy="375501"/>
      </dsp:txXfrm>
    </dsp:sp>
    <dsp:sp modelId="{1B5EF71D-EB83-434F-B552-18C63CAAE91C}">
      <dsp:nvSpPr>
        <dsp:cNvPr id="0" name=""/>
        <dsp:cNvSpPr/>
      </dsp:nvSpPr>
      <dsp:spPr>
        <a:xfrm rot="5400000">
          <a:off x="4465191" y="960119"/>
          <a:ext cx="813585" cy="79916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Una posible extensión de la crisis al exterior, introduciendo otros riesgos propios de las categorías expuestas anteriormente.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Deterioro del clima interno y caída de la productividad.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Enfrentamientos con los sindicatos.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Difusión informativa muy entrópica, lo que exige un gran esfuerzo de comunicación interna.</a:t>
          </a:r>
          <a:endParaRPr lang="es-ES" sz="1200" kern="1200" dirty="0"/>
        </a:p>
      </dsp:txBody>
      <dsp:txXfrm rot="-5400000">
        <a:off x="876169" y="4588857"/>
        <a:ext cx="7951914" cy="73415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98C77-1E2D-0947-97FC-BEB2A3C0ABE2}">
      <dsp:nvSpPr>
        <dsp:cNvPr id="0" name=""/>
        <dsp:cNvSpPr/>
      </dsp:nvSpPr>
      <dsp:spPr>
        <a:xfrm>
          <a:off x="3860" y="1120378"/>
          <a:ext cx="3375867" cy="337586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85785" tIns="22860" rIns="185785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La </a:t>
          </a:r>
          <a:r>
            <a:rPr lang="es-MX" sz="1800" u="sng" kern="1200" dirty="0" smtClean="0">
              <a:latin typeface="Abadi MT Condensed Extra Bold"/>
              <a:cs typeface="Abadi MT Condensed Extra Bold"/>
            </a:rPr>
            <a:t>fase aguda</a:t>
          </a:r>
          <a:r>
            <a:rPr lang="es-MX" sz="1800" kern="1200" dirty="0" smtClean="0"/>
            <a:t>, caracterizada por la presión de los medios de comunicación y la espectacularización de la información.</a:t>
          </a:r>
          <a:endParaRPr lang="es-ES" sz="1800" kern="1200" dirty="0"/>
        </a:p>
      </dsp:txBody>
      <dsp:txXfrm>
        <a:off x="498244" y="1614762"/>
        <a:ext cx="2387099" cy="2387099"/>
      </dsp:txXfrm>
    </dsp:sp>
    <dsp:sp modelId="{25B9E4B0-5BD7-7A49-8C45-8A0B0B7E469B}">
      <dsp:nvSpPr>
        <dsp:cNvPr id="0" name=""/>
        <dsp:cNvSpPr/>
      </dsp:nvSpPr>
      <dsp:spPr>
        <a:xfrm>
          <a:off x="2704554" y="1120378"/>
          <a:ext cx="3375867" cy="3375867"/>
        </a:xfrm>
        <a:prstGeom prst="ellipse">
          <a:avLst/>
        </a:prstGeom>
        <a:solidFill>
          <a:schemeClr val="accent3">
            <a:shade val="80000"/>
            <a:alpha val="50000"/>
            <a:hueOff val="109453"/>
            <a:satOff val="-716"/>
            <a:lumOff val="12277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85785" tIns="22860" rIns="185785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La </a:t>
          </a:r>
          <a:r>
            <a:rPr lang="es-MX" sz="1800" u="sng" kern="1200" dirty="0" smtClean="0">
              <a:latin typeface="Abadi MT Condensed Extra Bold"/>
              <a:cs typeface="Abadi MT Condensed Extra Bold"/>
            </a:rPr>
            <a:t>fase crónica</a:t>
          </a:r>
          <a:r>
            <a:rPr lang="es-MX" sz="1800" kern="1200" dirty="0" smtClean="0"/>
            <a:t>, en la que la empresa tiene que hacer frente a las consecuencias jurídicas, administrativas, corporativas, etc, provocadas por el conflicto.</a:t>
          </a:r>
          <a:endParaRPr lang="es-ES" sz="1800" kern="1200" dirty="0"/>
        </a:p>
      </dsp:txBody>
      <dsp:txXfrm>
        <a:off x="3198938" y="1614762"/>
        <a:ext cx="2387099" cy="2387099"/>
      </dsp:txXfrm>
    </dsp:sp>
    <dsp:sp modelId="{6D9E70D3-CBE7-154C-9808-CF4C8DAEC58D}">
      <dsp:nvSpPr>
        <dsp:cNvPr id="0" name=""/>
        <dsp:cNvSpPr/>
      </dsp:nvSpPr>
      <dsp:spPr>
        <a:xfrm>
          <a:off x="5405248" y="1120378"/>
          <a:ext cx="3375867" cy="3375867"/>
        </a:xfrm>
        <a:prstGeom prst="ellipse">
          <a:avLst/>
        </a:prstGeom>
        <a:solidFill>
          <a:schemeClr val="accent3">
            <a:shade val="80000"/>
            <a:alpha val="50000"/>
            <a:hueOff val="218906"/>
            <a:satOff val="-1431"/>
            <a:lumOff val="2455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85785" tIns="22860" rIns="185785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La </a:t>
          </a:r>
          <a:r>
            <a:rPr lang="es-MX" sz="1800" u="sng" kern="1200" dirty="0" smtClean="0">
              <a:latin typeface="Abadi MT Condensed Extra Bold"/>
              <a:cs typeface="Abadi MT Condensed Extra Bold"/>
            </a:rPr>
            <a:t>fase de recuperación</a:t>
          </a:r>
          <a:r>
            <a:rPr lang="es-MX" sz="1800" kern="1200" dirty="0" smtClean="0"/>
            <a:t>, que normalmente se prolonga durante un largo período de tiempo en el cual la compañía debe restablecer el equilibrio anterior a la crisis. </a:t>
          </a:r>
          <a:endParaRPr lang="es-ES" sz="1800" kern="1200" dirty="0"/>
        </a:p>
      </dsp:txBody>
      <dsp:txXfrm>
        <a:off x="5899632" y="1614762"/>
        <a:ext cx="2387099" cy="23870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4CA01-6949-2046-8736-B17835DFD174}">
      <dsp:nvSpPr>
        <dsp:cNvPr id="0" name=""/>
        <dsp:cNvSpPr/>
      </dsp:nvSpPr>
      <dsp:spPr>
        <a:xfrm>
          <a:off x="0" y="0"/>
          <a:ext cx="7085587" cy="12039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ANTICIPACI</a:t>
          </a:r>
          <a:r>
            <a:rPr lang="es-MX" sz="1400" kern="1200" dirty="0" smtClean="0"/>
            <a:t>ÓN</a:t>
          </a:r>
          <a:r>
            <a:rPr lang="es-MX" sz="1400" kern="1200" dirty="0" smtClean="0"/>
            <a:t>. Exige disponer de un plan anticrisis y de una actitud preventiva por parte de la compañía que en circunstancias de gran tensión resulta trascendental la no improvisación.</a:t>
          </a:r>
          <a:endParaRPr lang="es-ES" sz="1400" kern="1200" dirty="0"/>
        </a:p>
      </dsp:txBody>
      <dsp:txXfrm>
        <a:off x="35263" y="35263"/>
        <a:ext cx="5684670" cy="1133447"/>
      </dsp:txXfrm>
    </dsp:sp>
    <dsp:sp modelId="{C1562A36-8BF8-FE47-A118-A6B22EBEC821}">
      <dsp:nvSpPr>
        <dsp:cNvPr id="0" name=""/>
        <dsp:cNvSpPr/>
      </dsp:nvSpPr>
      <dsp:spPr>
        <a:xfrm>
          <a:off x="593417" y="1422878"/>
          <a:ext cx="7085587" cy="12039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AGILIDAD. Una vez declarada la crisis, la respuesta debe ser inmediata. </a:t>
          </a:r>
          <a:endParaRPr lang="es-ES" sz="1400" kern="1200" dirty="0"/>
        </a:p>
      </dsp:txBody>
      <dsp:txXfrm>
        <a:off x="628680" y="1458141"/>
        <a:ext cx="5639060" cy="1133447"/>
      </dsp:txXfrm>
    </dsp:sp>
    <dsp:sp modelId="{F809B0AC-3A54-9147-B368-D3D915782FD9}">
      <dsp:nvSpPr>
        <dsp:cNvPr id="0" name=""/>
        <dsp:cNvSpPr/>
      </dsp:nvSpPr>
      <dsp:spPr>
        <a:xfrm>
          <a:off x="1177978" y="2845756"/>
          <a:ext cx="7085587" cy="12039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976514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4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4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LA CALIDAD INFORMATIVA.</a:t>
          </a:r>
          <a:endParaRPr lang="es-ES_tradnl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-Información precisa.</a:t>
          </a:r>
          <a:endParaRPr lang="es-ES_tradnl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-Información tranquilizadora.</a:t>
          </a:r>
          <a:endParaRPr lang="es-ES_tradnl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-Información dinámica.</a:t>
          </a:r>
          <a:endParaRPr lang="es-ES" sz="1400" kern="1200" dirty="0"/>
        </a:p>
      </dsp:txBody>
      <dsp:txXfrm>
        <a:off x="1213241" y="2881019"/>
        <a:ext cx="5647917" cy="1133447"/>
      </dsp:txXfrm>
    </dsp:sp>
    <dsp:sp modelId="{0502B575-7F07-7740-9AB8-57F5DA776CE7}">
      <dsp:nvSpPr>
        <dsp:cNvPr id="0" name=""/>
        <dsp:cNvSpPr/>
      </dsp:nvSpPr>
      <dsp:spPr>
        <a:xfrm>
          <a:off x="1771396" y="4268634"/>
          <a:ext cx="7085587" cy="12039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1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1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1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VERACIDAD. Puede tener explicación el hecho de preservar, en un momento determinado, una cierta información, pero nunca difundir datos o informaciones que no se ajusten a la verdad.</a:t>
          </a:r>
          <a:endParaRPr lang="es-ES" sz="1400" kern="1200" dirty="0"/>
        </a:p>
      </dsp:txBody>
      <dsp:txXfrm>
        <a:off x="1806659" y="4303897"/>
        <a:ext cx="5639060" cy="1133447"/>
      </dsp:txXfrm>
    </dsp:sp>
    <dsp:sp modelId="{0D2F5EC4-5753-534A-B7C0-1486AED947FD}">
      <dsp:nvSpPr>
        <dsp:cNvPr id="0" name=""/>
        <dsp:cNvSpPr/>
      </dsp:nvSpPr>
      <dsp:spPr>
        <a:xfrm>
          <a:off x="6303004" y="922134"/>
          <a:ext cx="782582" cy="78258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500" kern="1200"/>
        </a:p>
      </dsp:txBody>
      <dsp:txXfrm>
        <a:off x="6479085" y="922134"/>
        <a:ext cx="430420" cy="588893"/>
      </dsp:txXfrm>
    </dsp:sp>
    <dsp:sp modelId="{B44D938B-7159-9347-A88D-5DEBAF9FF785}">
      <dsp:nvSpPr>
        <dsp:cNvPr id="0" name=""/>
        <dsp:cNvSpPr/>
      </dsp:nvSpPr>
      <dsp:spPr>
        <a:xfrm>
          <a:off x="6896422" y="2345012"/>
          <a:ext cx="782582" cy="78258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500" kern="1200"/>
        </a:p>
      </dsp:txBody>
      <dsp:txXfrm>
        <a:off x="7072503" y="2345012"/>
        <a:ext cx="430420" cy="588893"/>
      </dsp:txXfrm>
    </dsp:sp>
    <dsp:sp modelId="{C0C01A1C-967C-2044-AC96-08B0118CB145}">
      <dsp:nvSpPr>
        <dsp:cNvPr id="0" name=""/>
        <dsp:cNvSpPr/>
      </dsp:nvSpPr>
      <dsp:spPr>
        <a:xfrm>
          <a:off x="7480983" y="3767890"/>
          <a:ext cx="782582" cy="78258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500" kern="1200"/>
        </a:p>
      </dsp:txBody>
      <dsp:txXfrm>
        <a:off x="7657064" y="3767890"/>
        <a:ext cx="430420" cy="58889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9A184-2A25-BB4C-AE1B-6666CCEB52EE}">
      <dsp:nvSpPr>
        <dsp:cNvPr id="0" name=""/>
        <dsp:cNvSpPr/>
      </dsp:nvSpPr>
      <dsp:spPr>
        <a:xfrm>
          <a:off x="1116124" y="0"/>
          <a:ext cx="4392488" cy="4392488"/>
        </a:xfrm>
        <a:prstGeom prst="diamond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9870A52-22BF-4049-BB3A-EE051F4E9AC0}">
      <dsp:nvSpPr>
        <dsp:cNvPr id="0" name=""/>
        <dsp:cNvSpPr/>
      </dsp:nvSpPr>
      <dsp:spPr>
        <a:xfrm>
          <a:off x="1533410" y="417286"/>
          <a:ext cx="1713070" cy="17130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La identificación de la crisis</a:t>
          </a:r>
          <a:endParaRPr lang="es-ES" sz="1800" kern="1200" dirty="0"/>
        </a:p>
      </dsp:txBody>
      <dsp:txXfrm>
        <a:off x="1617035" y="500911"/>
        <a:ext cx="1545820" cy="1545820"/>
      </dsp:txXfrm>
    </dsp:sp>
    <dsp:sp modelId="{20599200-1736-7A49-8763-3BA3E7B08D02}">
      <dsp:nvSpPr>
        <dsp:cNvPr id="0" name=""/>
        <dsp:cNvSpPr/>
      </dsp:nvSpPr>
      <dsp:spPr>
        <a:xfrm>
          <a:off x="3378255" y="417286"/>
          <a:ext cx="1713070" cy="17130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El enfrentamiento de la crisis</a:t>
          </a:r>
          <a:endParaRPr lang="es-ES" sz="1800" kern="1200" dirty="0"/>
        </a:p>
      </dsp:txBody>
      <dsp:txXfrm>
        <a:off x="3461880" y="500911"/>
        <a:ext cx="1545820" cy="1545820"/>
      </dsp:txXfrm>
    </dsp:sp>
    <dsp:sp modelId="{DECD9F49-46DC-684E-9D5D-02708DAC1D40}">
      <dsp:nvSpPr>
        <dsp:cNvPr id="0" name=""/>
        <dsp:cNvSpPr/>
      </dsp:nvSpPr>
      <dsp:spPr>
        <a:xfrm>
          <a:off x="1533410" y="2262131"/>
          <a:ext cx="1713070" cy="17130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Contribuir a la resolución de la crisis</a:t>
          </a:r>
          <a:endParaRPr lang="es-ES" sz="1800" kern="1200" dirty="0"/>
        </a:p>
      </dsp:txBody>
      <dsp:txXfrm>
        <a:off x="1617035" y="2345756"/>
        <a:ext cx="1545820" cy="1545820"/>
      </dsp:txXfrm>
    </dsp:sp>
    <dsp:sp modelId="{222AB865-87DF-FC48-89B9-D48752605E2D}">
      <dsp:nvSpPr>
        <dsp:cNvPr id="0" name=""/>
        <dsp:cNvSpPr/>
      </dsp:nvSpPr>
      <dsp:spPr>
        <a:xfrm>
          <a:off x="3378255" y="2262131"/>
          <a:ext cx="1713070" cy="17130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La gestión de la poscrisis</a:t>
          </a:r>
          <a:endParaRPr lang="es-ES" sz="1800" kern="1200" dirty="0"/>
        </a:p>
      </dsp:txBody>
      <dsp:txXfrm>
        <a:off x="3461880" y="2345756"/>
        <a:ext cx="1545820" cy="15458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68EF22-0C23-C648-83D8-2C851FC69A8C}">
      <dsp:nvSpPr>
        <dsp:cNvPr id="0" name=""/>
        <dsp:cNvSpPr/>
      </dsp:nvSpPr>
      <dsp:spPr>
        <a:xfrm>
          <a:off x="0" y="71400"/>
          <a:ext cx="8712968" cy="126477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El patrocinio puede ser considerado como el cuarto medio, complementario de la publicidad, las relaciones públicas y la promoción de ventas.</a:t>
          </a:r>
          <a:endParaRPr lang="es-MX" sz="2300" kern="1200" dirty="0"/>
        </a:p>
      </dsp:txBody>
      <dsp:txXfrm>
        <a:off x="61741" y="133141"/>
        <a:ext cx="8589486" cy="1141288"/>
      </dsp:txXfrm>
    </dsp:sp>
    <dsp:sp modelId="{F02E776E-0E30-1C42-B2AC-65AADC1B8C8A}">
      <dsp:nvSpPr>
        <dsp:cNvPr id="0" name=""/>
        <dsp:cNvSpPr/>
      </dsp:nvSpPr>
      <dsp:spPr>
        <a:xfrm>
          <a:off x="0" y="1402410"/>
          <a:ext cx="8712968" cy="1264770"/>
        </a:xfrm>
        <a:prstGeom prst="round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smtClean="0"/>
            <a:t>Construir una imagen de marca asociada a ciertos valores que simbolicen la actividad objeto del patrocinio.</a:t>
          </a:r>
          <a:endParaRPr lang="es-MX" sz="2300" kern="1200"/>
        </a:p>
      </dsp:txBody>
      <dsp:txXfrm>
        <a:off x="61741" y="1464151"/>
        <a:ext cx="8589486" cy="1141288"/>
      </dsp:txXfrm>
    </dsp:sp>
    <dsp:sp modelId="{71E5DAF9-6163-BA4D-863C-55A2B57409B7}">
      <dsp:nvSpPr>
        <dsp:cNvPr id="0" name=""/>
        <dsp:cNvSpPr/>
      </dsp:nvSpPr>
      <dsp:spPr>
        <a:xfrm>
          <a:off x="0" y="2733420"/>
          <a:ext cx="8712968" cy="1264770"/>
        </a:xfrm>
        <a:prstGeom prst="roundRect">
          <a:avLst/>
        </a:prstGeom>
        <a:gradFill rotWithShape="0">
          <a:gsLst>
            <a:gs pos="0">
              <a:schemeClr val="accent4">
                <a:hueOff val="-2976514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4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4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smtClean="0"/>
            <a:t>La valorización de un producto puede ser otro de los objetivos.</a:t>
          </a:r>
          <a:endParaRPr lang="es-MX" sz="2300" kern="1200"/>
        </a:p>
      </dsp:txBody>
      <dsp:txXfrm>
        <a:off x="61741" y="2795161"/>
        <a:ext cx="8589486" cy="1141288"/>
      </dsp:txXfrm>
    </dsp:sp>
    <dsp:sp modelId="{F836DB7A-D2A2-504E-9E07-F6C05356A108}">
      <dsp:nvSpPr>
        <dsp:cNvPr id="0" name=""/>
        <dsp:cNvSpPr/>
      </dsp:nvSpPr>
      <dsp:spPr>
        <a:xfrm>
          <a:off x="0" y="4064430"/>
          <a:ext cx="8712968" cy="1264770"/>
        </a:xfrm>
        <a:prstGeom prst="roundRect">
          <a:avLst/>
        </a:prstGeom>
        <a:gradFill rotWithShape="0">
          <a:gsLst>
            <a:gs pos="0">
              <a:schemeClr val="accent4">
                <a:hueOff val="-4464771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1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1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smtClean="0"/>
            <a:t>Dentro de los objetivos de Imagen, el patrocinio se demuestra como medio eficaz a la hora de elevar la notoriedad de la compañía siempre que ésta se asocie a un evento de prestigio.</a:t>
          </a:r>
          <a:endParaRPr lang="es-MX" sz="2300" kern="1200"/>
        </a:p>
      </dsp:txBody>
      <dsp:txXfrm>
        <a:off x="61741" y="4126171"/>
        <a:ext cx="8589486" cy="114128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E049-F9B7-F24A-B15A-AE3168C6E1D3}">
      <dsp:nvSpPr>
        <dsp:cNvPr id="0" name=""/>
        <dsp:cNvSpPr/>
      </dsp:nvSpPr>
      <dsp:spPr>
        <a:xfrm>
          <a:off x="2274664" y="568784"/>
          <a:ext cx="3803598" cy="3803598"/>
        </a:xfrm>
        <a:prstGeom prst="blockArc">
          <a:avLst>
            <a:gd name="adj1" fmla="val 10800000"/>
            <a:gd name="adj2" fmla="val 162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534C88-1571-4844-A18B-769B8CC4B07E}">
      <dsp:nvSpPr>
        <dsp:cNvPr id="0" name=""/>
        <dsp:cNvSpPr/>
      </dsp:nvSpPr>
      <dsp:spPr>
        <a:xfrm>
          <a:off x="2274664" y="568784"/>
          <a:ext cx="3803598" cy="3803598"/>
        </a:xfrm>
        <a:prstGeom prst="blockArc">
          <a:avLst>
            <a:gd name="adj1" fmla="val 5400000"/>
            <a:gd name="adj2" fmla="val 108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4CD683-A1BD-B84F-AF11-49C2F62D364A}">
      <dsp:nvSpPr>
        <dsp:cNvPr id="0" name=""/>
        <dsp:cNvSpPr/>
      </dsp:nvSpPr>
      <dsp:spPr>
        <a:xfrm>
          <a:off x="2274664" y="568784"/>
          <a:ext cx="3803598" cy="3803598"/>
        </a:xfrm>
        <a:prstGeom prst="blockArc">
          <a:avLst>
            <a:gd name="adj1" fmla="val 0"/>
            <a:gd name="adj2" fmla="val 54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55C88A-6EEE-B942-866B-F7EDE931106E}">
      <dsp:nvSpPr>
        <dsp:cNvPr id="0" name=""/>
        <dsp:cNvSpPr/>
      </dsp:nvSpPr>
      <dsp:spPr>
        <a:xfrm>
          <a:off x="2274664" y="568784"/>
          <a:ext cx="3803598" cy="3803598"/>
        </a:xfrm>
        <a:prstGeom prst="blockArc">
          <a:avLst>
            <a:gd name="adj1" fmla="val 16200000"/>
            <a:gd name="adj2" fmla="val 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8CE9E1-580A-8945-8662-E3447191B222}">
      <dsp:nvSpPr>
        <dsp:cNvPr id="0" name=""/>
        <dsp:cNvSpPr/>
      </dsp:nvSpPr>
      <dsp:spPr>
        <a:xfrm>
          <a:off x="3268987" y="1566562"/>
          <a:ext cx="1749710" cy="17497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Imagen</a:t>
          </a:r>
          <a:endParaRPr lang="es-ES" sz="1400" kern="1200" dirty="0"/>
        </a:p>
      </dsp:txBody>
      <dsp:txXfrm>
        <a:off x="3525226" y="1822801"/>
        <a:ext cx="1237232" cy="1237232"/>
      </dsp:txXfrm>
    </dsp:sp>
    <dsp:sp modelId="{94B7C621-C69A-0845-A2D0-85964BF9AB5A}">
      <dsp:nvSpPr>
        <dsp:cNvPr id="0" name=""/>
        <dsp:cNvSpPr/>
      </dsp:nvSpPr>
      <dsp:spPr>
        <a:xfrm>
          <a:off x="3564065" y="478"/>
          <a:ext cx="1224797" cy="122479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Comunicaci</a:t>
          </a:r>
          <a:r>
            <a:rPr lang="es-ES" sz="1400" kern="1200" dirty="0" smtClean="0"/>
            <a:t>ón interpersonal</a:t>
          </a:r>
          <a:endParaRPr lang="es-ES" sz="1400" kern="1200" dirty="0"/>
        </a:p>
      </dsp:txBody>
      <dsp:txXfrm>
        <a:off x="3743432" y="179845"/>
        <a:ext cx="866063" cy="866063"/>
      </dsp:txXfrm>
    </dsp:sp>
    <dsp:sp modelId="{3472B9B1-2C3E-A945-BD17-269F835BBC7A}">
      <dsp:nvSpPr>
        <dsp:cNvPr id="0" name=""/>
        <dsp:cNvSpPr/>
      </dsp:nvSpPr>
      <dsp:spPr>
        <a:xfrm>
          <a:off x="5421772" y="1858185"/>
          <a:ext cx="1224797" cy="122479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Comunicaci</a:t>
          </a:r>
          <a:r>
            <a:rPr lang="es-ES" sz="1400" kern="1200" dirty="0" smtClean="0"/>
            <a:t>ón telefónica</a:t>
          </a:r>
          <a:endParaRPr lang="es-ES" sz="1400" kern="1200" dirty="0"/>
        </a:p>
      </dsp:txBody>
      <dsp:txXfrm>
        <a:off x="5601139" y="2037552"/>
        <a:ext cx="866063" cy="866063"/>
      </dsp:txXfrm>
    </dsp:sp>
    <dsp:sp modelId="{EA0E13D3-D51D-CD4E-9BE5-6919583A878D}">
      <dsp:nvSpPr>
        <dsp:cNvPr id="0" name=""/>
        <dsp:cNvSpPr/>
      </dsp:nvSpPr>
      <dsp:spPr>
        <a:xfrm>
          <a:off x="3564065" y="3715892"/>
          <a:ext cx="1224797" cy="122479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Servicios de informaci</a:t>
          </a:r>
          <a:r>
            <a:rPr lang="es-ES" sz="1400" kern="1200" dirty="0" smtClean="0"/>
            <a:t>ón al público</a:t>
          </a:r>
          <a:endParaRPr lang="es-ES" sz="1400" kern="1200" dirty="0"/>
        </a:p>
      </dsp:txBody>
      <dsp:txXfrm>
        <a:off x="3743432" y="3895259"/>
        <a:ext cx="866063" cy="866063"/>
      </dsp:txXfrm>
    </dsp:sp>
    <dsp:sp modelId="{5BA3E0C5-5589-FC4D-91F8-8FB5FF226A22}">
      <dsp:nvSpPr>
        <dsp:cNvPr id="0" name=""/>
        <dsp:cNvSpPr/>
      </dsp:nvSpPr>
      <dsp:spPr>
        <a:xfrm>
          <a:off x="1706358" y="1858185"/>
          <a:ext cx="1224797" cy="122479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Atenci</a:t>
          </a:r>
          <a:r>
            <a:rPr lang="es-ES" sz="1400" kern="1200" dirty="0" smtClean="0"/>
            <a:t>ón al cliente</a:t>
          </a:r>
          <a:endParaRPr lang="es-ES" sz="1400" kern="1200" dirty="0"/>
        </a:p>
      </dsp:txBody>
      <dsp:txXfrm>
        <a:off x="1885725" y="2037552"/>
        <a:ext cx="866063" cy="86606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FE528-4BC0-EF46-AD5E-FA49ABC817FE}">
      <dsp:nvSpPr>
        <dsp:cNvPr id="0" name=""/>
        <dsp:cNvSpPr/>
      </dsp:nvSpPr>
      <dsp:spPr>
        <a:xfrm>
          <a:off x="0" y="129759"/>
          <a:ext cx="8496944" cy="1216800"/>
        </a:xfrm>
        <a:prstGeom prst="round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Conocer esa parte de la identidad que ésta transmite.</a:t>
          </a:r>
          <a:endParaRPr lang="es-ES" sz="1800" kern="1200" dirty="0"/>
        </a:p>
      </dsp:txBody>
      <dsp:txXfrm>
        <a:off x="59399" y="189158"/>
        <a:ext cx="8378146" cy="1098002"/>
      </dsp:txXfrm>
    </dsp:sp>
    <dsp:sp modelId="{C7B7AF56-F3BE-6F42-9B0D-5546CEAD54BE}">
      <dsp:nvSpPr>
        <dsp:cNvPr id="0" name=""/>
        <dsp:cNvSpPr/>
      </dsp:nvSpPr>
      <dsp:spPr>
        <a:xfrm>
          <a:off x="0" y="1533760"/>
          <a:ext cx="8496944" cy="1216800"/>
        </a:xfrm>
        <a:prstGeom prst="round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5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Permitir adaptar dicha comunicación interna al </a:t>
          </a:r>
          <a:r>
            <a:rPr lang="es-ES" sz="1800" i="1" kern="1200" dirty="0" err="1" smtClean="0"/>
            <a:t>pattern</a:t>
          </a:r>
          <a:r>
            <a:rPr lang="es-ES" sz="1800" kern="1200" dirty="0" smtClean="0"/>
            <a:t> de comportamiento corporativo que se desea establecer para conseguir esa imagen Positiva.</a:t>
          </a:r>
          <a:endParaRPr lang="es-ES" sz="1800" kern="1200" dirty="0"/>
        </a:p>
      </dsp:txBody>
      <dsp:txXfrm>
        <a:off x="59399" y="1593159"/>
        <a:ext cx="8378146" cy="109800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155E3-A18F-8648-881A-513B6475163C}">
      <dsp:nvSpPr>
        <dsp:cNvPr id="0" name=""/>
        <dsp:cNvSpPr/>
      </dsp:nvSpPr>
      <dsp:spPr>
        <a:xfrm>
          <a:off x="626493" y="57"/>
          <a:ext cx="2541864" cy="223213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2842" tIns="25400" rIns="122842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Colaboración</a:t>
          </a:r>
          <a:endParaRPr lang="es-ES" sz="2000" kern="1200" dirty="0"/>
        </a:p>
      </dsp:txBody>
      <dsp:txXfrm>
        <a:off x="998740" y="326945"/>
        <a:ext cx="1797370" cy="1578357"/>
      </dsp:txXfrm>
    </dsp:sp>
    <dsp:sp modelId="{2CFD7787-DE18-FA40-A4CC-C2A1B852CFE7}">
      <dsp:nvSpPr>
        <dsp:cNvPr id="0" name=""/>
        <dsp:cNvSpPr/>
      </dsp:nvSpPr>
      <dsp:spPr>
        <a:xfrm>
          <a:off x="2721931" y="57"/>
          <a:ext cx="2232133" cy="223213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2842" tIns="25400" rIns="122842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/>
            <a:t>Dominio</a:t>
          </a:r>
          <a:endParaRPr lang="es-ES" sz="2000" kern="1200"/>
        </a:p>
      </dsp:txBody>
      <dsp:txXfrm>
        <a:off x="3048819" y="326945"/>
        <a:ext cx="1578357" cy="1578357"/>
      </dsp:txXfrm>
    </dsp:sp>
    <dsp:sp modelId="{5B8E4033-0D2F-1943-A5A7-8847335955AB}">
      <dsp:nvSpPr>
        <dsp:cNvPr id="0" name=""/>
        <dsp:cNvSpPr/>
      </dsp:nvSpPr>
      <dsp:spPr>
        <a:xfrm>
          <a:off x="4507638" y="57"/>
          <a:ext cx="2232133" cy="223213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2842" tIns="25400" rIns="122842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/>
            <a:t>Acomodamiento</a:t>
          </a:r>
          <a:endParaRPr lang="es-ES" sz="2000" kern="1200"/>
        </a:p>
      </dsp:txBody>
      <dsp:txXfrm>
        <a:off x="4834526" y="326945"/>
        <a:ext cx="1578357" cy="1578357"/>
      </dsp:txXfrm>
    </dsp:sp>
    <dsp:sp modelId="{8DF3FFEB-93A3-3940-991E-E338C68E6A9A}">
      <dsp:nvSpPr>
        <dsp:cNvPr id="0" name=""/>
        <dsp:cNvSpPr/>
      </dsp:nvSpPr>
      <dsp:spPr>
        <a:xfrm>
          <a:off x="6293345" y="57"/>
          <a:ext cx="2232133" cy="2232133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2842" tIns="25400" rIns="122842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/>
            <a:t>Abdicación</a:t>
          </a:r>
          <a:endParaRPr lang="es-ES" sz="2000" kern="1200"/>
        </a:p>
      </dsp:txBody>
      <dsp:txXfrm>
        <a:off x="6620233" y="326945"/>
        <a:ext cx="1578357" cy="157835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99C42-A0CC-E244-8273-076F5527C63A}">
      <dsp:nvSpPr>
        <dsp:cNvPr id="0" name=""/>
        <dsp:cNvSpPr/>
      </dsp:nvSpPr>
      <dsp:spPr>
        <a:xfrm rot="16200000">
          <a:off x="-1424083" y="1426166"/>
          <a:ext cx="4896544" cy="2044211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4304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Expresar la cultura y personalidad corporativas: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Adopci</a:t>
          </a:r>
          <a:r>
            <a:rPr lang="es-ES" sz="1600" kern="1200" dirty="0" smtClean="0"/>
            <a:t>ón de un estilo propio de comunicación entre las personas.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Expresión del concepto de jerarquía interna.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- Grado de formalidad.</a:t>
          </a:r>
          <a:endParaRPr lang="es-ES" sz="1600" kern="1200" dirty="0"/>
        </a:p>
      </dsp:txBody>
      <dsp:txXfrm rot="5400000">
        <a:off x="2083" y="979309"/>
        <a:ext cx="2044211" cy="2937926"/>
      </dsp:txXfrm>
    </dsp:sp>
    <dsp:sp modelId="{6ED849E6-1B51-4B4E-B839-AD91E72910FD}">
      <dsp:nvSpPr>
        <dsp:cNvPr id="0" name=""/>
        <dsp:cNvSpPr/>
      </dsp:nvSpPr>
      <dsp:spPr>
        <a:xfrm rot="16200000">
          <a:off x="773444" y="1426166"/>
          <a:ext cx="4896544" cy="2044211"/>
        </a:xfrm>
        <a:prstGeom prst="flowChartManualOperation">
          <a:avLst/>
        </a:prstGeom>
        <a:gradFill rotWithShape="0">
          <a:gsLst>
            <a:gs pos="0">
              <a:schemeClr val="accent3">
                <a:hueOff val="3750089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9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9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Debe ser eficaz y contribuir al desarrollo de las tareas profesionales cotidianas.</a:t>
          </a:r>
          <a:endParaRPr lang="es-ES" sz="1800" kern="1200" dirty="0"/>
        </a:p>
      </dsp:txBody>
      <dsp:txXfrm rot="5400000">
        <a:off x="2199610" y="979309"/>
        <a:ext cx="2044211" cy="2937926"/>
      </dsp:txXfrm>
    </dsp:sp>
    <dsp:sp modelId="{677E639C-0130-FB41-98E4-88E4B58D7A53}">
      <dsp:nvSpPr>
        <dsp:cNvPr id="0" name=""/>
        <dsp:cNvSpPr/>
      </dsp:nvSpPr>
      <dsp:spPr>
        <a:xfrm rot="16200000">
          <a:off x="2970971" y="1426166"/>
          <a:ext cx="4896544" cy="2044211"/>
        </a:xfrm>
        <a:prstGeom prst="flowChartManualOperation">
          <a:avLst/>
        </a:prstGeom>
        <a:gradFill rotWithShape="0">
          <a:gsLst>
            <a:gs pos="0">
              <a:schemeClr val="accent3">
                <a:hueOff val="7500177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7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7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Flexibilidad tanto formal como conceptual.</a:t>
          </a:r>
          <a:endParaRPr lang="es-ES" sz="1800" kern="1200"/>
        </a:p>
      </dsp:txBody>
      <dsp:txXfrm rot="5400000">
        <a:off x="4397137" y="979309"/>
        <a:ext cx="2044211" cy="2937926"/>
      </dsp:txXfrm>
    </dsp:sp>
    <dsp:sp modelId="{C514F255-AE7F-8146-B4CA-142778CAEE58}">
      <dsp:nvSpPr>
        <dsp:cNvPr id="0" name=""/>
        <dsp:cNvSpPr/>
      </dsp:nvSpPr>
      <dsp:spPr>
        <a:xfrm rot="16200000">
          <a:off x="5168499" y="1426166"/>
          <a:ext cx="4896544" cy="2044211"/>
        </a:xfrm>
        <a:prstGeom prst="flowChartManualOperation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Asegurar grado de comprensión.</a:t>
          </a:r>
          <a:endParaRPr lang="es-ES" sz="1800" kern="1200"/>
        </a:p>
      </dsp:txBody>
      <dsp:txXfrm rot="5400000">
        <a:off x="6594665" y="979309"/>
        <a:ext cx="2044211" cy="293792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8C92D-7DEB-C04D-B872-BBE3FEBC8463}">
      <dsp:nvSpPr>
        <dsp:cNvPr id="0" name=""/>
        <dsp:cNvSpPr/>
      </dsp:nvSpPr>
      <dsp:spPr>
        <a:xfrm>
          <a:off x="1136" y="1753185"/>
          <a:ext cx="1772789" cy="1462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EFE30C-0A65-D045-8F6E-0A0489F142C5}">
      <dsp:nvSpPr>
        <dsp:cNvPr id="0" name=""/>
        <dsp:cNvSpPr/>
      </dsp:nvSpPr>
      <dsp:spPr>
        <a:xfrm>
          <a:off x="1096104" y="2318675"/>
          <a:ext cx="1970298" cy="1970298"/>
        </a:xfrm>
        <a:prstGeom prst="leftCircularArrow">
          <a:avLst>
            <a:gd name="adj1" fmla="val 2772"/>
            <a:gd name="adj2" fmla="val 338114"/>
            <a:gd name="adj3" fmla="val 3045873"/>
            <a:gd name="adj4" fmla="val 9956738"/>
            <a:gd name="adj5" fmla="val 323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EDABFA-5652-C74F-A7A1-1AA15AAF053C}">
      <dsp:nvSpPr>
        <dsp:cNvPr id="0" name=""/>
        <dsp:cNvSpPr/>
      </dsp:nvSpPr>
      <dsp:spPr>
        <a:xfrm>
          <a:off x="395089" y="2902041"/>
          <a:ext cx="1575813" cy="626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Respuesta rápida</a:t>
          </a:r>
          <a:endParaRPr lang="es-ES" sz="1900" kern="1200" dirty="0"/>
        </a:p>
      </dsp:txBody>
      <dsp:txXfrm>
        <a:off x="413443" y="2920395"/>
        <a:ext cx="1539105" cy="589940"/>
      </dsp:txXfrm>
    </dsp:sp>
    <dsp:sp modelId="{1845CD0E-33E3-B144-A5F9-DF8F82B29C56}">
      <dsp:nvSpPr>
        <dsp:cNvPr id="0" name=""/>
        <dsp:cNvSpPr/>
      </dsp:nvSpPr>
      <dsp:spPr>
        <a:xfrm>
          <a:off x="2232246" y="2232247"/>
          <a:ext cx="1772789" cy="13681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10B2BF-2EC4-2D41-B2F0-48DE1EAEA4FC}">
      <dsp:nvSpPr>
        <dsp:cNvPr id="0" name=""/>
        <dsp:cNvSpPr/>
      </dsp:nvSpPr>
      <dsp:spPr>
        <a:xfrm>
          <a:off x="3222646" y="872134"/>
          <a:ext cx="2127715" cy="2127715"/>
        </a:xfrm>
        <a:prstGeom prst="circularArrow">
          <a:avLst>
            <a:gd name="adj1" fmla="val 2567"/>
            <a:gd name="adj2" fmla="val 311607"/>
            <a:gd name="adj3" fmla="val 19512883"/>
            <a:gd name="adj4" fmla="val 12575511"/>
            <a:gd name="adj5" fmla="val 299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1E3B62-3F54-FD4B-B540-9EDA80CEF181}">
      <dsp:nvSpPr>
        <dsp:cNvPr id="0" name=""/>
        <dsp:cNvSpPr/>
      </dsp:nvSpPr>
      <dsp:spPr>
        <a:xfrm>
          <a:off x="2624959" y="1439861"/>
          <a:ext cx="1575813" cy="626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smtClean="0"/>
            <a:t>Respuesta afable</a:t>
          </a:r>
          <a:endParaRPr lang="es-ES" sz="1900" kern="1200"/>
        </a:p>
      </dsp:txBody>
      <dsp:txXfrm>
        <a:off x="2643313" y="1458215"/>
        <a:ext cx="1539105" cy="589940"/>
      </dsp:txXfrm>
    </dsp:sp>
    <dsp:sp modelId="{E378A479-632A-7744-982C-16C76D965B5B}">
      <dsp:nvSpPr>
        <dsp:cNvPr id="0" name=""/>
        <dsp:cNvSpPr/>
      </dsp:nvSpPr>
      <dsp:spPr>
        <a:xfrm>
          <a:off x="4460875" y="1753185"/>
          <a:ext cx="1772789" cy="1462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666075-16E1-1047-BC50-B5FEBE02E753}">
      <dsp:nvSpPr>
        <dsp:cNvPr id="0" name=""/>
        <dsp:cNvSpPr/>
      </dsp:nvSpPr>
      <dsp:spPr>
        <a:xfrm>
          <a:off x="5467289" y="2137894"/>
          <a:ext cx="1901192" cy="1901192"/>
        </a:xfrm>
        <a:prstGeom prst="leftCircularArrow">
          <a:avLst>
            <a:gd name="adj1" fmla="val 2873"/>
            <a:gd name="adj2" fmla="val 351231"/>
            <a:gd name="adj3" fmla="val 2126742"/>
            <a:gd name="adj4" fmla="val 9024489"/>
            <a:gd name="adj5" fmla="val 335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7DFA1F5-AA75-EC40-AF9F-0113C63EB5D2}">
      <dsp:nvSpPr>
        <dsp:cNvPr id="0" name=""/>
        <dsp:cNvSpPr/>
      </dsp:nvSpPr>
      <dsp:spPr>
        <a:xfrm>
          <a:off x="4854828" y="2902041"/>
          <a:ext cx="1575813" cy="626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smtClean="0"/>
            <a:t>Respuesta eficaz</a:t>
          </a:r>
          <a:endParaRPr lang="es-ES" sz="1900" kern="1200"/>
        </a:p>
      </dsp:txBody>
      <dsp:txXfrm>
        <a:off x="4873182" y="2920395"/>
        <a:ext cx="1539105" cy="589940"/>
      </dsp:txXfrm>
    </dsp:sp>
    <dsp:sp modelId="{E1CE1595-D2B7-FD48-B796-56E156641CAC}">
      <dsp:nvSpPr>
        <dsp:cNvPr id="0" name=""/>
        <dsp:cNvSpPr/>
      </dsp:nvSpPr>
      <dsp:spPr>
        <a:xfrm>
          <a:off x="6690745" y="1753185"/>
          <a:ext cx="1772789" cy="1462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0170EF-4CD7-2944-AF93-8150EC597991}">
      <dsp:nvSpPr>
        <dsp:cNvPr id="0" name=""/>
        <dsp:cNvSpPr/>
      </dsp:nvSpPr>
      <dsp:spPr>
        <a:xfrm>
          <a:off x="7084698" y="1439861"/>
          <a:ext cx="1575813" cy="626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smtClean="0"/>
            <a:t>Respuesta identificada</a:t>
          </a:r>
          <a:endParaRPr lang="es-ES" sz="1900" kern="1200"/>
        </a:p>
      </dsp:txBody>
      <dsp:txXfrm>
        <a:off x="7103052" y="1458215"/>
        <a:ext cx="1539105" cy="58994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DCB31-E741-064C-A599-2D5BA61B9D27}">
      <dsp:nvSpPr>
        <dsp:cNvPr id="0" name=""/>
        <dsp:cNvSpPr/>
      </dsp:nvSpPr>
      <dsp:spPr>
        <a:xfrm>
          <a:off x="1897078" y="176512"/>
          <a:ext cx="3873916" cy="38742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smtClean="0"/>
            <a:t>El objeto principal de la formación del personal de contacto es mejorar su capacidad de comunicación.</a:t>
          </a:r>
          <a:endParaRPr lang="es-ES" sz="2600" kern="1200"/>
        </a:p>
      </dsp:txBody>
      <dsp:txXfrm>
        <a:off x="2464400" y="743879"/>
        <a:ext cx="2739272" cy="2739490"/>
      </dsp:txXfrm>
    </dsp:sp>
    <dsp:sp modelId="{EEA4D0BB-3A4B-4648-8056-014655F2D4F3}">
      <dsp:nvSpPr>
        <dsp:cNvPr id="0" name=""/>
        <dsp:cNvSpPr/>
      </dsp:nvSpPr>
      <dsp:spPr>
        <a:xfrm>
          <a:off x="4392487" y="0"/>
          <a:ext cx="431125" cy="4308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300E67-399F-9A48-B06B-F348935E88FC}">
      <dsp:nvSpPr>
        <dsp:cNvPr id="0" name=""/>
        <dsp:cNvSpPr/>
      </dsp:nvSpPr>
      <dsp:spPr>
        <a:xfrm>
          <a:off x="3087551" y="3762885"/>
          <a:ext cx="312255" cy="31229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711D97-26DA-154B-82A2-D286BF72427D}">
      <dsp:nvSpPr>
        <dsp:cNvPr id="0" name=""/>
        <dsp:cNvSpPr/>
      </dsp:nvSpPr>
      <dsp:spPr>
        <a:xfrm>
          <a:off x="6020266" y="1748832"/>
          <a:ext cx="312255" cy="31229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1ECCC0-58AE-2C4B-8935-4450C06EDB36}">
      <dsp:nvSpPr>
        <dsp:cNvPr id="0" name=""/>
        <dsp:cNvSpPr/>
      </dsp:nvSpPr>
      <dsp:spPr>
        <a:xfrm>
          <a:off x="4527739" y="4095091"/>
          <a:ext cx="431125" cy="4308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4CEAC4-CFC4-B146-A36A-AD4F555402C5}">
      <dsp:nvSpPr>
        <dsp:cNvPr id="0" name=""/>
        <dsp:cNvSpPr/>
      </dsp:nvSpPr>
      <dsp:spPr>
        <a:xfrm>
          <a:off x="1728191" y="648073"/>
          <a:ext cx="312255" cy="31229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E110F0-BBB8-6F4E-A01C-4F7C6F4CA058}">
      <dsp:nvSpPr>
        <dsp:cNvPr id="0" name=""/>
        <dsp:cNvSpPr/>
      </dsp:nvSpPr>
      <dsp:spPr>
        <a:xfrm>
          <a:off x="2192478" y="2398760"/>
          <a:ext cx="312255" cy="31229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FB15E-014C-B742-9A4E-BBFB67C0F3CC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De qu</a:t>
          </a:r>
          <a:r>
            <a:rPr lang="es-ES" sz="1400" kern="1200" dirty="0" smtClean="0"/>
            <a:t>é manera se pueden aprender a controlar y perfeccionar los propios procesos de comunicación</a:t>
          </a:r>
          <a:endParaRPr lang="es-ES" sz="1400" kern="1200" dirty="0"/>
        </a:p>
      </dsp:txBody>
      <dsp:txXfrm>
        <a:off x="3294175" y="2352385"/>
        <a:ext cx="1336450" cy="1148939"/>
      </dsp:txXfrm>
    </dsp:sp>
    <dsp:sp modelId="{5ECDEA37-8327-504E-BCC1-E039EE5680ED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60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Por qu</a:t>
          </a:r>
          <a:r>
            <a:rPr lang="es-ES" sz="1400" kern="1200" dirty="0" smtClean="0"/>
            <a:t>é de esa forma</a:t>
          </a:r>
          <a:endParaRPr lang="es-ES" sz="1400" kern="1200" dirty="0"/>
        </a:p>
      </dsp:txBody>
      <dsp:txXfrm>
        <a:off x="1953570" y="1712203"/>
        <a:ext cx="807100" cy="802154"/>
      </dsp:txXfrm>
    </dsp:sp>
    <dsp:sp modelId="{E4C475DC-85F8-0B42-803E-A7A43040C74A}">
      <dsp:nvSpPr>
        <dsp:cNvPr id="0" name=""/>
        <dsp:cNvSpPr/>
      </dsp:nvSpPr>
      <dsp:spPr>
        <a:xfrm rot="20700000">
          <a:off x="2434885" y="211949"/>
          <a:ext cx="1592756" cy="1592756"/>
        </a:xfrm>
        <a:prstGeom prst="gear6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Comunican personas entre s</a:t>
          </a:r>
          <a:r>
            <a:rPr lang="es-ES" sz="1400" kern="1200" dirty="0" smtClean="0"/>
            <a:t>í</a:t>
          </a:r>
          <a:endParaRPr lang="es-ES" sz="1400" kern="1200" dirty="0"/>
        </a:p>
      </dsp:txBody>
      <dsp:txXfrm rot="-20700000">
        <a:off x="2784223" y="561287"/>
        <a:ext cx="894080" cy="894080"/>
      </dsp:txXfrm>
    </dsp:sp>
    <dsp:sp modelId="{DD4B6998-1F06-3F48-8E3F-B08FA8FC62A9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64986E-3E5F-C441-B81A-0B150D6CEC38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60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1445B7-615C-CC40-BDDE-2EF508298748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678CCF-7DD2-6F4C-9BA4-8E968B00A066}">
      <dsp:nvSpPr>
        <dsp:cNvPr id="0" name=""/>
        <dsp:cNvSpPr/>
      </dsp:nvSpPr>
      <dsp:spPr>
        <a:xfrm>
          <a:off x="1368152" y="0"/>
          <a:ext cx="5040560" cy="5040560"/>
        </a:xfrm>
        <a:prstGeom prst="diamond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2B67D7-D0AD-7F40-89C9-B5AEDEDF505E}">
      <dsp:nvSpPr>
        <dsp:cNvPr id="0" name=""/>
        <dsp:cNvSpPr/>
      </dsp:nvSpPr>
      <dsp:spPr>
        <a:xfrm>
          <a:off x="1847005" y="478853"/>
          <a:ext cx="1965818" cy="196581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smtClean="0"/>
            <a:t>Fomento de la capacidad para autodiagnosticar los puntos fuertes y débiles en cuanto a destrezas comunicativas.</a:t>
          </a:r>
          <a:endParaRPr lang="es-ES" sz="1700" kern="1200"/>
        </a:p>
      </dsp:txBody>
      <dsp:txXfrm>
        <a:off x="1942968" y="574816"/>
        <a:ext cx="1773892" cy="1773892"/>
      </dsp:txXfrm>
    </dsp:sp>
    <dsp:sp modelId="{A053DC60-3984-AD4A-BF94-39ED5127C866}">
      <dsp:nvSpPr>
        <dsp:cNvPr id="0" name=""/>
        <dsp:cNvSpPr/>
      </dsp:nvSpPr>
      <dsp:spPr>
        <a:xfrm>
          <a:off x="3964040" y="478853"/>
          <a:ext cx="1965818" cy="196581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smtClean="0"/>
            <a:t>El propio reconocimiento de la posibilidad y convivencia de mejorar el estilo de comunicación.</a:t>
          </a:r>
          <a:endParaRPr lang="es-ES" sz="1700" kern="1200"/>
        </a:p>
      </dsp:txBody>
      <dsp:txXfrm>
        <a:off x="4060003" y="574816"/>
        <a:ext cx="1773892" cy="1773892"/>
      </dsp:txXfrm>
    </dsp:sp>
    <dsp:sp modelId="{78E3E3C2-BD16-D94B-8FAB-F2597B971777}">
      <dsp:nvSpPr>
        <dsp:cNvPr id="0" name=""/>
        <dsp:cNvSpPr/>
      </dsp:nvSpPr>
      <dsp:spPr>
        <a:xfrm>
          <a:off x="1847005" y="2595888"/>
          <a:ext cx="1965818" cy="196581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smtClean="0"/>
            <a:t>La adquisición de criterios y estilos de trabajo más eficaces.</a:t>
          </a:r>
          <a:endParaRPr lang="es-ES" sz="1700" kern="1200"/>
        </a:p>
      </dsp:txBody>
      <dsp:txXfrm>
        <a:off x="1942968" y="2691851"/>
        <a:ext cx="1773892" cy="1773892"/>
      </dsp:txXfrm>
    </dsp:sp>
    <dsp:sp modelId="{37CE3A4D-5EB8-1A4A-91F0-7E190198BE4A}">
      <dsp:nvSpPr>
        <dsp:cNvPr id="0" name=""/>
        <dsp:cNvSpPr/>
      </dsp:nvSpPr>
      <dsp:spPr>
        <a:xfrm>
          <a:off x="3964040" y="2595888"/>
          <a:ext cx="1965818" cy="196581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4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smtClean="0"/>
            <a:t>Conocimiento del público a través de sus estilos de comunicación…la mejora de su relación con él.</a:t>
          </a:r>
          <a:endParaRPr lang="es-ES" sz="1700" kern="1200"/>
        </a:p>
      </dsp:txBody>
      <dsp:txXfrm>
        <a:off x="4060003" y="2691851"/>
        <a:ext cx="1773892" cy="177389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37888-B036-8340-A8C7-EDE6A6355E27}">
      <dsp:nvSpPr>
        <dsp:cNvPr id="0" name=""/>
        <dsp:cNvSpPr/>
      </dsp:nvSpPr>
      <dsp:spPr>
        <a:xfrm rot="5400000">
          <a:off x="1807965" y="1322346"/>
          <a:ext cx="1169501" cy="13314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A5C8B-F7F7-6647-A8E5-E598F92D4D34}">
      <dsp:nvSpPr>
        <dsp:cNvPr id="0" name=""/>
        <dsp:cNvSpPr/>
      </dsp:nvSpPr>
      <dsp:spPr>
        <a:xfrm>
          <a:off x="1498118" y="25930"/>
          <a:ext cx="1968752" cy="1378062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smtClean="0"/>
            <a:t>Su dimensión</a:t>
          </a:r>
          <a:endParaRPr lang="es-ES" sz="2500" kern="1200"/>
        </a:p>
      </dsp:txBody>
      <dsp:txXfrm>
        <a:off x="1565402" y="93214"/>
        <a:ext cx="1834184" cy="1243494"/>
      </dsp:txXfrm>
    </dsp:sp>
    <dsp:sp modelId="{04C8EA3B-51F4-5E45-B420-03BBA9F2D851}">
      <dsp:nvSpPr>
        <dsp:cNvPr id="0" name=""/>
        <dsp:cNvSpPr/>
      </dsp:nvSpPr>
      <dsp:spPr>
        <a:xfrm>
          <a:off x="3466871" y="157360"/>
          <a:ext cx="1431882" cy="1113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AF3DF-C9A4-DA48-BC70-D90D54A116E4}">
      <dsp:nvSpPr>
        <dsp:cNvPr id="0" name=""/>
        <dsp:cNvSpPr/>
      </dsp:nvSpPr>
      <dsp:spPr>
        <a:xfrm rot="5400000">
          <a:off x="3440270" y="2870366"/>
          <a:ext cx="1169501" cy="13314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-3925398"/>
            <a:satOff val="19763"/>
            <a:lumOff val="12722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C283D-7D05-884F-8F44-A9BC5D2637CB}">
      <dsp:nvSpPr>
        <dsp:cNvPr id="0" name=""/>
        <dsp:cNvSpPr/>
      </dsp:nvSpPr>
      <dsp:spPr>
        <a:xfrm>
          <a:off x="3130423" y="1573950"/>
          <a:ext cx="1968752" cy="1378062"/>
        </a:xfrm>
        <a:prstGeom prst="roundRect">
          <a:avLst>
            <a:gd name="adj" fmla="val 16670"/>
          </a:avLst>
        </a:prstGeom>
        <a:solidFill>
          <a:schemeClr val="accent4">
            <a:hueOff val="-2232386"/>
            <a:satOff val="13449"/>
            <a:lumOff val="107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smtClean="0"/>
            <a:t>Los niveles de respuesta</a:t>
          </a:r>
          <a:endParaRPr lang="es-ES" sz="2500" kern="1200"/>
        </a:p>
      </dsp:txBody>
      <dsp:txXfrm>
        <a:off x="3197707" y="1641234"/>
        <a:ext cx="1834184" cy="1243494"/>
      </dsp:txXfrm>
    </dsp:sp>
    <dsp:sp modelId="{62F03C56-2073-DD40-9187-CDFE9FB833D6}">
      <dsp:nvSpPr>
        <dsp:cNvPr id="0" name=""/>
        <dsp:cNvSpPr/>
      </dsp:nvSpPr>
      <dsp:spPr>
        <a:xfrm>
          <a:off x="5099176" y="1705379"/>
          <a:ext cx="1431882" cy="1113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5765B-2446-FC43-82D4-71ADADE2267F}">
      <dsp:nvSpPr>
        <dsp:cNvPr id="0" name=""/>
        <dsp:cNvSpPr/>
      </dsp:nvSpPr>
      <dsp:spPr>
        <a:xfrm>
          <a:off x="4762728" y="3121969"/>
          <a:ext cx="1968752" cy="1378062"/>
        </a:xfrm>
        <a:prstGeom prst="roundRect">
          <a:avLst>
            <a:gd name="adj" fmla="val 16670"/>
          </a:avLst>
        </a:prstGeom>
        <a:solidFill>
          <a:schemeClr val="accent4">
            <a:hueOff val="-4464771"/>
            <a:satOff val="26899"/>
            <a:lumOff val="215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smtClean="0"/>
            <a:t>La organización funcional</a:t>
          </a:r>
          <a:endParaRPr lang="es-ES" sz="2500" kern="1200"/>
        </a:p>
      </dsp:txBody>
      <dsp:txXfrm>
        <a:off x="4830012" y="3189253"/>
        <a:ext cx="1834184" cy="124349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E1C09-C537-1D4B-A79D-1F59E5AB0161}">
      <dsp:nvSpPr>
        <dsp:cNvPr id="0" name=""/>
        <dsp:cNvSpPr/>
      </dsp:nvSpPr>
      <dsp:spPr>
        <a:xfrm>
          <a:off x="3456647" y="2520037"/>
          <a:ext cx="1641633" cy="164163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Concurrencia a salones profesionales</a:t>
          </a:r>
          <a:endParaRPr lang="es-ES" sz="1800" b="1" kern="1200" dirty="0"/>
        </a:p>
      </dsp:txBody>
      <dsp:txXfrm>
        <a:off x="3536785" y="2600175"/>
        <a:ext cx="1481357" cy="1481357"/>
      </dsp:txXfrm>
    </dsp:sp>
    <dsp:sp modelId="{4D1CE665-E3D4-5A4C-A703-A94DF8BD9A48}">
      <dsp:nvSpPr>
        <dsp:cNvPr id="0" name=""/>
        <dsp:cNvSpPr/>
      </dsp:nvSpPr>
      <dsp:spPr>
        <a:xfrm rot="16182634">
          <a:off x="3707587" y="1957157"/>
          <a:ext cx="11257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5774" y="0"/>
              </a:lnTo>
            </a:path>
          </a:pathLst>
        </a:custGeom>
        <a:noFill/>
        <a:ln w="9525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EB3528-EBAC-1944-8DC7-C9B83B38BD36}">
      <dsp:nvSpPr>
        <dsp:cNvPr id="0" name=""/>
        <dsp:cNvSpPr/>
      </dsp:nvSpPr>
      <dsp:spPr>
        <a:xfrm>
          <a:off x="3554865" y="294382"/>
          <a:ext cx="1419975" cy="1099894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68407"/>
                <a:satOff val="-746"/>
                <a:lumOff val="852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8407"/>
                <a:satOff val="-746"/>
                <a:lumOff val="852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8407"/>
                <a:satOff val="-746"/>
                <a:lumOff val="85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Preparaci</a:t>
          </a:r>
          <a:r>
            <a:rPr lang="es-ES" sz="1600" kern="1200" dirty="0" smtClean="0"/>
            <a:t>ón</a:t>
          </a:r>
          <a:endParaRPr lang="es-ES" sz="1600" kern="1200" dirty="0"/>
        </a:p>
      </dsp:txBody>
      <dsp:txXfrm>
        <a:off x="3608557" y="348074"/>
        <a:ext cx="1312591" cy="992510"/>
      </dsp:txXfrm>
    </dsp:sp>
    <dsp:sp modelId="{F0B0B7C4-22AF-BF4F-ABAE-DFE1A3B72929}">
      <dsp:nvSpPr>
        <dsp:cNvPr id="0" name=""/>
        <dsp:cNvSpPr/>
      </dsp:nvSpPr>
      <dsp:spPr>
        <a:xfrm rot="1838989">
          <a:off x="5033245" y="4064573"/>
          <a:ext cx="9310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1073" y="0"/>
              </a:lnTo>
            </a:path>
          </a:pathLst>
        </a:custGeom>
        <a:noFill/>
        <a:ln w="9525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2189EC-EFF0-A54C-8A45-F0E68E898888}">
      <dsp:nvSpPr>
        <dsp:cNvPr id="0" name=""/>
        <dsp:cNvSpPr/>
      </dsp:nvSpPr>
      <dsp:spPr>
        <a:xfrm>
          <a:off x="5899283" y="4077835"/>
          <a:ext cx="1099894" cy="1099894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136814"/>
                <a:satOff val="-1492"/>
                <a:lumOff val="1705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6814"/>
                <a:satOff val="-1492"/>
                <a:lumOff val="1705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6814"/>
                <a:satOff val="-1492"/>
                <a:lumOff val="17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Balance de sal</a:t>
          </a:r>
          <a:r>
            <a:rPr lang="es-ES" sz="1600" kern="1200" dirty="0" smtClean="0"/>
            <a:t>ón</a:t>
          </a:r>
          <a:endParaRPr lang="es-ES" sz="1600" kern="1200" dirty="0"/>
        </a:p>
      </dsp:txBody>
      <dsp:txXfrm>
        <a:off x="5952975" y="4131527"/>
        <a:ext cx="992510" cy="992510"/>
      </dsp:txXfrm>
    </dsp:sp>
    <dsp:sp modelId="{CD12A262-6EF4-3A4F-A799-D4E4B0E80E51}">
      <dsp:nvSpPr>
        <dsp:cNvPr id="0" name=""/>
        <dsp:cNvSpPr/>
      </dsp:nvSpPr>
      <dsp:spPr>
        <a:xfrm rot="8978372">
          <a:off x="2888720" y="3975755"/>
          <a:ext cx="6097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9736" y="0"/>
              </a:lnTo>
            </a:path>
          </a:pathLst>
        </a:custGeom>
        <a:noFill/>
        <a:ln w="9525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0DAF0-AF5B-2C40-9438-C84E54697DDD}">
      <dsp:nvSpPr>
        <dsp:cNvPr id="0" name=""/>
        <dsp:cNvSpPr/>
      </dsp:nvSpPr>
      <dsp:spPr>
        <a:xfrm>
          <a:off x="1230421" y="4077835"/>
          <a:ext cx="1700107" cy="1099894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205221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1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1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Participaci</a:t>
          </a:r>
          <a:r>
            <a:rPr lang="es-ES" sz="1600" kern="1200" dirty="0" smtClean="0"/>
            <a:t>ón</a:t>
          </a:r>
          <a:endParaRPr lang="es-ES" sz="1600" kern="1200" dirty="0"/>
        </a:p>
      </dsp:txBody>
      <dsp:txXfrm>
        <a:off x="1284113" y="4131527"/>
        <a:ext cx="1592723" cy="99251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E1C09-C537-1D4B-A79D-1F59E5AB0161}">
      <dsp:nvSpPr>
        <dsp:cNvPr id="0" name=""/>
        <dsp:cNvSpPr/>
      </dsp:nvSpPr>
      <dsp:spPr>
        <a:xfrm>
          <a:off x="3454964" y="1892902"/>
          <a:ext cx="1641633" cy="164163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Regalo</a:t>
          </a:r>
          <a:r>
            <a:rPr lang="es-ES" sz="1800" b="1" kern="1200" baseline="0" dirty="0" smtClean="0"/>
            <a:t> de empresa</a:t>
          </a:r>
          <a:endParaRPr lang="es-ES" sz="1800" b="1" kern="1200" dirty="0"/>
        </a:p>
      </dsp:txBody>
      <dsp:txXfrm>
        <a:off x="3535102" y="1973040"/>
        <a:ext cx="1481357" cy="1481357"/>
      </dsp:txXfrm>
    </dsp:sp>
    <dsp:sp modelId="{4D1CE665-E3D4-5A4C-A703-A94DF8BD9A48}">
      <dsp:nvSpPr>
        <dsp:cNvPr id="0" name=""/>
        <dsp:cNvSpPr/>
      </dsp:nvSpPr>
      <dsp:spPr>
        <a:xfrm rot="16182634">
          <a:off x="3873359" y="1496633"/>
          <a:ext cx="7925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2547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EB3528-EBAC-1944-8DC7-C9B83B38BD36}">
      <dsp:nvSpPr>
        <dsp:cNvPr id="0" name=""/>
        <dsp:cNvSpPr/>
      </dsp:nvSpPr>
      <dsp:spPr>
        <a:xfrm>
          <a:off x="3554865" y="470"/>
          <a:ext cx="1419975" cy="109989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Transmitir la personalidad corporativa de la compañía</a:t>
          </a:r>
          <a:endParaRPr lang="es-ES" sz="1600" kern="1200" dirty="0"/>
        </a:p>
      </dsp:txBody>
      <dsp:txXfrm>
        <a:off x="3608557" y="54162"/>
        <a:ext cx="1312591" cy="992510"/>
      </dsp:txXfrm>
    </dsp:sp>
    <dsp:sp modelId="{F0B0B7C4-22AF-BF4F-ABAE-DFE1A3B72929}">
      <dsp:nvSpPr>
        <dsp:cNvPr id="0" name=""/>
        <dsp:cNvSpPr/>
      </dsp:nvSpPr>
      <dsp:spPr>
        <a:xfrm rot="35309">
          <a:off x="5096577" y="2726278"/>
          <a:ext cx="8039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3988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2189EC-EFF0-A54C-8A45-F0E68E898888}">
      <dsp:nvSpPr>
        <dsp:cNvPr id="0" name=""/>
        <dsp:cNvSpPr/>
      </dsp:nvSpPr>
      <dsp:spPr>
        <a:xfrm>
          <a:off x="5900544" y="2186109"/>
          <a:ext cx="1099894" cy="109989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Identidad visual</a:t>
          </a:r>
          <a:endParaRPr lang="es-ES" sz="1600" kern="1200" dirty="0"/>
        </a:p>
      </dsp:txBody>
      <dsp:txXfrm>
        <a:off x="5954236" y="2239801"/>
        <a:ext cx="992510" cy="992510"/>
      </dsp:txXfrm>
    </dsp:sp>
    <dsp:sp modelId="{D64C5A55-A4B5-6348-9285-1C9FC3285B64}">
      <dsp:nvSpPr>
        <dsp:cNvPr id="0" name=""/>
        <dsp:cNvSpPr/>
      </dsp:nvSpPr>
      <dsp:spPr>
        <a:xfrm rot="5417015">
          <a:off x="3851035" y="3953142"/>
          <a:ext cx="8372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7222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B9E1E-DFCE-3343-BEEB-EE87C53D79C1}">
      <dsp:nvSpPr>
        <dsp:cNvPr id="0" name=""/>
        <dsp:cNvSpPr/>
      </dsp:nvSpPr>
      <dsp:spPr>
        <a:xfrm>
          <a:off x="3714905" y="4371748"/>
          <a:ext cx="1099894" cy="109989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Duraderos</a:t>
          </a:r>
          <a:endParaRPr lang="es-ES" sz="1600" kern="1200" dirty="0"/>
        </a:p>
      </dsp:txBody>
      <dsp:txXfrm>
        <a:off x="3768597" y="4425440"/>
        <a:ext cx="992510" cy="992510"/>
      </dsp:txXfrm>
    </dsp:sp>
    <dsp:sp modelId="{CD12A262-6EF4-3A4F-A799-D4E4B0E80E51}">
      <dsp:nvSpPr>
        <dsp:cNvPr id="0" name=""/>
        <dsp:cNvSpPr/>
      </dsp:nvSpPr>
      <dsp:spPr>
        <a:xfrm rot="10765042">
          <a:off x="2929254" y="2724739"/>
          <a:ext cx="5257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5723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0DAF0-AF5B-2C40-9438-C84E54697DDD}">
      <dsp:nvSpPr>
        <dsp:cNvPr id="0" name=""/>
        <dsp:cNvSpPr/>
      </dsp:nvSpPr>
      <dsp:spPr>
        <a:xfrm>
          <a:off x="1229160" y="2186109"/>
          <a:ext cx="1700107" cy="109989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Originalidad</a:t>
          </a:r>
          <a:endParaRPr lang="es-ES" sz="1600" kern="1200" dirty="0"/>
        </a:p>
      </dsp:txBody>
      <dsp:txXfrm>
        <a:off x="1282852" y="2239801"/>
        <a:ext cx="1592723" cy="992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854ED-24EA-4D8D-9C7E-B55C3A54E051}" type="datetimeFigureOut">
              <a:rPr lang="es-AR" smtClean="0"/>
              <a:t>20/10/12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C6D8C-5943-4B7D-9465-A4268978DE8C}" type="slidenum">
              <a:rPr lang="es-AR" smtClean="0"/>
              <a:t>‹Nr.›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diagramData" Target="../diagrams/data5.xml"/><Relationship Id="rId8" Type="http://schemas.openxmlformats.org/officeDocument/2006/relationships/diagramLayout" Target="../diagrams/layout5.xml"/><Relationship Id="rId9" Type="http://schemas.openxmlformats.org/officeDocument/2006/relationships/diagramQuickStyle" Target="../diagrams/quickStyle5.xml"/><Relationship Id="rId10" Type="http://schemas.openxmlformats.org/officeDocument/2006/relationships/diagramColors" Target="../diagrams/colors5.xml"/><Relationship Id="rId11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4" Type="http://schemas.openxmlformats.org/officeDocument/2006/relationships/diagramQuickStyle" Target="../diagrams/quickStyle17.xml"/><Relationship Id="rId5" Type="http://schemas.openxmlformats.org/officeDocument/2006/relationships/diagramColors" Target="../diagrams/colors17.xml"/><Relationship Id="rId6" Type="http://schemas.microsoft.com/office/2007/relationships/diagramDrawing" Target="../diagrams/drawing1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4" Type="http://schemas.openxmlformats.org/officeDocument/2006/relationships/diagramQuickStyle" Target="../diagrams/quickStyle18.xml"/><Relationship Id="rId5" Type="http://schemas.openxmlformats.org/officeDocument/2006/relationships/diagramColors" Target="../diagrams/colors18.xml"/><Relationship Id="rId6" Type="http://schemas.microsoft.com/office/2007/relationships/diagramDrawing" Target="../diagrams/drawing18.xml"/><Relationship Id="rId7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4" Type="http://schemas.openxmlformats.org/officeDocument/2006/relationships/diagramQuickStyle" Target="../diagrams/quickStyle19.xml"/><Relationship Id="rId5" Type="http://schemas.openxmlformats.org/officeDocument/2006/relationships/diagramColors" Target="../diagrams/colors19.xml"/><Relationship Id="rId6" Type="http://schemas.microsoft.com/office/2007/relationships/diagramDrawing" Target="../diagrams/drawing1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4" Type="http://schemas.openxmlformats.org/officeDocument/2006/relationships/diagramQuickStyle" Target="../diagrams/quickStyle20.xml"/><Relationship Id="rId5" Type="http://schemas.openxmlformats.org/officeDocument/2006/relationships/diagramColors" Target="../diagrams/colors20.xml"/><Relationship Id="rId6" Type="http://schemas.microsoft.com/office/2007/relationships/diagramDrawing" Target="../diagrams/drawing2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4" Type="http://schemas.openxmlformats.org/officeDocument/2006/relationships/diagramQuickStyle" Target="../diagrams/quickStyle21.xml"/><Relationship Id="rId5" Type="http://schemas.openxmlformats.org/officeDocument/2006/relationships/diagramColors" Target="../diagrams/colors21.xml"/><Relationship Id="rId6" Type="http://schemas.microsoft.com/office/2007/relationships/diagramDrawing" Target="../diagrams/drawing2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4" Type="http://schemas.openxmlformats.org/officeDocument/2006/relationships/diagramQuickStyle" Target="../diagrams/quickStyle22.xml"/><Relationship Id="rId5" Type="http://schemas.openxmlformats.org/officeDocument/2006/relationships/diagramColors" Target="../diagrams/colors22.xml"/><Relationship Id="rId6" Type="http://schemas.microsoft.com/office/2007/relationships/diagramDrawing" Target="../diagrams/drawing2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4" Type="http://schemas.openxmlformats.org/officeDocument/2006/relationships/diagramQuickStyle" Target="../diagrams/quickStyle23.xml"/><Relationship Id="rId5" Type="http://schemas.openxmlformats.org/officeDocument/2006/relationships/diagramColors" Target="../diagrams/colors23.xml"/><Relationship Id="rId6" Type="http://schemas.microsoft.com/office/2007/relationships/diagramDrawing" Target="../diagrams/drawing2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4" Type="http://schemas.openxmlformats.org/officeDocument/2006/relationships/diagramLayout" Target="../diagrams/layout24.xml"/><Relationship Id="rId5" Type="http://schemas.openxmlformats.org/officeDocument/2006/relationships/diagramQuickStyle" Target="../diagrams/quickStyle24.xml"/><Relationship Id="rId6" Type="http://schemas.openxmlformats.org/officeDocument/2006/relationships/diagramColors" Target="../diagrams/colors24.xml"/><Relationship Id="rId7" Type="http://schemas.microsoft.com/office/2007/relationships/diagramDrawing" Target="../diagrams/drawing2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8 </a:t>
            </a:r>
            <a:endParaRPr lang="es-AR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s-ES_tradnl" sz="4800" dirty="0" smtClean="0"/>
          </a:p>
          <a:p>
            <a:pPr algn="ctr">
              <a:buNone/>
            </a:pPr>
            <a:r>
              <a:rPr lang="es-ES_tradnl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gestión de la comunicación corporativa</a:t>
            </a:r>
            <a:endParaRPr lang="es-AR" sz="4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928662" y="1571612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827584" y="4653136"/>
            <a:ext cx="7488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err="1" smtClean="0"/>
              <a:t>Shantal</a:t>
            </a:r>
            <a:r>
              <a:rPr lang="es-ES" sz="2200" dirty="0" smtClean="0"/>
              <a:t> B. Rodr</a:t>
            </a:r>
            <a:r>
              <a:rPr lang="es-ES" sz="2200" dirty="0" smtClean="0"/>
              <a:t>íguez</a:t>
            </a:r>
          </a:p>
          <a:p>
            <a:pPr algn="ctr"/>
            <a:r>
              <a:rPr lang="es-ES" sz="2200" dirty="0" smtClean="0"/>
              <a:t>Michel </a:t>
            </a:r>
            <a:r>
              <a:rPr lang="es-ES" sz="2200" dirty="0" err="1" smtClean="0"/>
              <a:t>Quintin</a:t>
            </a:r>
            <a:endParaRPr lang="es-ES" sz="2200" dirty="0" smtClean="0"/>
          </a:p>
          <a:p>
            <a:pPr algn="ctr"/>
            <a:r>
              <a:rPr lang="es-ES" sz="2200" dirty="0" smtClean="0"/>
              <a:t>Mitzi Sámano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6429388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corporativa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7" name="6 Diagrama"/>
          <p:cNvGraphicFramePr/>
          <p:nvPr/>
        </p:nvGraphicFramePr>
        <p:xfrm>
          <a:off x="285720" y="1357298"/>
          <a:ext cx="8501122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http://reikitepic.files.wordpress.com/2012/09/empresasocio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55325">
            <a:off x="428596" y="1231659"/>
            <a:ext cx="1857388" cy="1485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143800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del presidente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8" name="7 Diagrama"/>
          <p:cNvGraphicFramePr/>
          <p:nvPr/>
        </p:nvGraphicFramePr>
        <p:xfrm>
          <a:off x="357158" y="1397000"/>
          <a:ext cx="5715040" cy="5032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9 Imagen" descr="Mario Cond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64" y="1428736"/>
            <a:ext cx="2286016" cy="3214710"/>
          </a:xfrm>
          <a:prstGeom prst="rect">
            <a:avLst/>
          </a:prstGeom>
        </p:spPr>
      </p:pic>
      <p:sp>
        <p:nvSpPr>
          <p:cNvPr id="11" name="10 Rectángulo redondeado"/>
          <p:cNvSpPr/>
          <p:nvPr/>
        </p:nvSpPr>
        <p:spPr>
          <a:xfrm>
            <a:off x="6643702" y="4857760"/>
            <a:ext cx="2143140" cy="100013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Mario Conde </a:t>
            </a:r>
          </a:p>
          <a:p>
            <a:pPr algn="ctr"/>
            <a:r>
              <a:rPr lang="es-ES_tradnl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Banesto </a:t>
            </a:r>
            <a:endParaRPr lang="es-AR" sz="2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429552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del presidente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28794" y="1500174"/>
            <a:ext cx="6000792" cy="178595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s-ES_tradnl" sz="1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Praxis comunicativa</a:t>
            </a:r>
          </a:p>
          <a:p>
            <a:endParaRPr lang="es-ES_tradnl" dirty="0" smtClean="0"/>
          </a:p>
          <a:p>
            <a:pPr>
              <a:buNone/>
            </a:pPr>
            <a:r>
              <a:rPr lang="es-ES_tradnl" dirty="0" smtClean="0"/>
              <a:t> </a:t>
            </a:r>
            <a:endParaRPr lang="es-AR" dirty="0"/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8" name="7 Conector recto"/>
          <p:cNvCxnSpPr/>
          <p:nvPr/>
        </p:nvCxnSpPr>
        <p:spPr>
          <a:xfrm>
            <a:off x="928662" y="2357430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8 Rectángulo redondeado"/>
          <p:cNvSpPr/>
          <p:nvPr/>
        </p:nvSpPr>
        <p:spPr>
          <a:xfrm>
            <a:off x="714348" y="3929066"/>
            <a:ext cx="2786082" cy="7143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Interior</a:t>
            </a:r>
            <a:endParaRPr lang="es-A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3504" y="4000504"/>
            <a:ext cx="2786082" cy="7143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Exterior</a:t>
            </a:r>
            <a:r>
              <a:rPr lang="es-ES_tradnl" dirty="0" smtClean="0"/>
              <a:t> </a:t>
            </a:r>
            <a:endParaRPr lang="es-AR" dirty="0"/>
          </a:p>
        </p:txBody>
      </p:sp>
      <p:sp>
        <p:nvSpPr>
          <p:cNvPr id="11" name="10 Rectángulo"/>
          <p:cNvSpPr/>
          <p:nvPr/>
        </p:nvSpPr>
        <p:spPr>
          <a:xfrm>
            <a:off x="714348" y="4857760"/>
            <a:ext cx="2786082" cy="1714512"/>
          </a:xfrm>
          <a:prstGeom prst="rect">
            <a:avLst/>
          </a:prstGeom>
          <a:ln>
            <a:prstDash val="lg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dirty="0"/>
              <a:t>S</a:t>
            </a:r>
            <a:r>
              <a:rPr lang="es-ES_tradnl" dirty="0" smtClean="0"/>
              <a:t>entido de pertenencia a los empleados</a:t>
            </a:r>
          </a:p>
          <a:p>
            <a:pPr algn="ctr"/>
            <a:r>
              <a:rPr lang="es-ES_tradnl" dirty="0" smtClean="0"/>
              <a:t> (videos, bienvenidas, navidades)</a:t>
            </a:r>
            <a:endParaRPr lang="es-AR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143504" y="4929198"/>
            <a:ext cx="2786082" cy="1714512"/>
          </a:xfrm>
          <a:prstGeom prst="rect">
            <a:avLst/>
          </a:prstGeom>
          <a:ln>
            <a:prstDash val="lg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dirty="0"/>
              <a:t>G</a:t>
            </a:r>
            <a:r>
              <a:rPr lang="es-ES_tradnl" dirty="0" smtClean="0"/>
              <a:t>enerar comunicación efectiva  con el cliente </a:t>
            </a:r>
            <a:endParaRPr lang="es-AR" dirty="0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14" name="13 Imagen" descr="emplead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2464587"/>
            <a:ext cx="1857388" cy="1393041"/>
          </a:xfrm>
          <a:prstGeom prst="rect">
            <a:avLst/>
          </a:prstGeom>
        </p:spPr>
      </p:pic>
      <p:pic>
        <p:nvPicPr>
          <p:cNvPr id="16" name="15 Imagen" descr="ceos-ganan-mucho-mas-que-el-resto-de-los-empleados-599so042011.jpg"/>
          <p:cNvPicPr>
            <a:picLocks noChangeAspect="1"/>
          </p:cNvPicPr>
          <p:nvPr/>
        </p:nvPicPr>
        <p:blipFill>
          <a:blip r:embed="rId3"/>
          <a:srcRect r="24958"/>
          <a:stretch>
            <a:fillRect/>
          </a:stretch>
        </p:blipFill>
        <p:spPr>
          <a:xfrm>
            <a:off x="5643570" y="2500306"/>
            <a:ext cx="1714512" cy="1426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429552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del presidente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071546"/>
            <a:ext cx="8501122" cy="2000264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es-ES_tradnl" sz="1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Instrumentos de la comunicación</a:t>
            </a:r>
          </a:p>
          <a:p>
            <a:endParaRPr lang="es-ES_tradnl" dirty="0" smtClean="0"/>
          </a:p>
          <a:p>
            <a:pPr>
              <a:buNone/>
            </a:pPr>
            <a:r>
              <a:rPr lang="es-ES_tradnl" dirty="0" smtClean="0"/>
              <a:t> </a:t>
            </a:r>
            <a:endParaRPr lang="es-AR" dirty="0"/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8" name="7 Conector recto"/>
          <p:cNvCxnSpPr/>
          <p:nvPr/>
        </p:nvCxnSpPr>
        <p:spPr>
          <a:xfrm>
            <a:off x="928662" y="2357430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15" name="14 Diagrama"/>
          <p:cNvGraphicFramePr/>
          <p:nvPr/>
        </p:nvGraphicFramePr>
        <p:xfrm>
          <a:off x="642910" y="2571744"/>
          <a:ext cx="7929618" cy="384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financiera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4697427"/>
          </a:xfrm>
        </p:spPr>
        <p:txBody>
          <a:bodyPr/>
          <a:lstStyle/>
          <a:p>
            <a:pPr algn="ctr">
              <a:buNone/>
            </a:pPr>
            <a:r>
              <a:rPr lang="es-ES_tradn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A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mercado financiero es </a:t>
            </a:r>
            <a:r>
              <a:rPr lang="es-A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s-A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mercado de anticipación donde las representaciones, las imágenes, son esenciales</a:t>
            </a: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s-AR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Schwe-big</a:t>
            </a:r>
            <a:endParaRPr lang="es-A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6 Conector recto"/>
          <p:cNvCxnSpPr/>
          <p:nvPr/>
        </p:nvCxnSpPr>
        <p:spPr>
          <a:xfrm>
            <a:off x="714348" y="3071810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7 Rectángulo redondeado"/>
          <p:cNvSpPr/>
          <p:nvPr/>
        </p:nvSpPr>
        <p:spPr>
          <a:xfrm>
            <a:off x="357158" y="3286124"/>
            <a:ext cx="2786082" cy="10001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-Segmentación de los públicos </a:t>
            </a:r>
            <a:endParaRPr lang="es-A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2714612" y="4643446"/>
            <a:ext cx="3071834" cy="14287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-Técnicas de comunicación financiera</a:t>
            </a:r>
            <a:endParaRPr lang="es-A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500694" y="3286124"/>
            <a:ext cx="2786082" cy="10001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-Configuración del mensaje </a:t>
            </a:r>
            <a:endParaRPr lang="es-A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financiera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46974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_trad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Segmentación de los públicos</a:t>
            </a:r>
            <a:endParaRPr lang="es-A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6 Conector recto"/>
          <p:cNvCxnSpPr/>
          <p:nvPr/>
        </p:nvCxnSpPr>
        <p:spPr>
          <a:xfrm>
            <a:off x="785786" y="2285992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857224" y="2773916"/>
            <a:ext cx="692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La comunicación financiera eficaz abarca:</a:t>
            </a:r>
          </a:p>
        </p:txBody>
      </p:sp>
      <p:graphicFrame>
        <p:nvGraphicFramePr>
          <p:cNvPr id="12" name="11 Diagrama"/>
          <p:cNvGraphicFramePr/>
          <p:nvPr/>
        </p:nvGraphicFramePr>
        <p:xfrm>
          <a:off x="4143372" y="3429000"/>
          <a:ext cx="4191008" cy="2960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14 Diagrama"/>
          <p:cNvGraphicFramePr/>
          <p:nvPr/>
        </p:nvGraphicFramePr>
        <p:xfrm>
          <a:off x="357158" y="3500438"/>
          <a:ext cx="3548066" cy="281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financiera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46974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_tradn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Configuración del mensaje </a:t>
            </a:r>
            <a:endParaRPr lang="es-A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6 Conector recto"/>
          <p:cNvCxnSpPr/>
          <p:nvPr/>
        </p:nvCxnSpPr>
        <p:spPr>
          <a:xfrm>
            <a:off x="785786" y="2285992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14314" y="2571744"/>
          <a:ext cx="8786842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financiera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46974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_tradn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Técnicas de comunicación</a:t>
            </a:r>
            <a:endParaRPr lang="es-A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6 Conector recto"/>
          <p:cNvCxnSpPr/>
          <p:nvPr/>
        </p:nvCxnSpPr>
        <p:spPr>
          <a:xfrm>
            <a:off x="785786" y="2285992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8" name="7 Diagrama"/>
          <p:cNvGraphicFramePr/>
          <p:nvPr/>
        </p:nvGraphicFramePr>
        <p:xfrm>
          <a:off x="285720" y="2571744"/>
          <a:ext cx="8358246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ES_trad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de crisis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 smtClean="0"/>
              <a:t>Una </a:t>
            </a:r>
            <a:r>
              <a:rPr lang="es-MX" sz="4000" dirty="0"/>
              <a:t>crisis</a:t>
            </a:r>
            <a:r>
              <a:rPr lang="es-MX" dirty="0"/>
              <a:t> es un acontecimiento aleatorio, no deseado, pero bastante más frecuente de lo que en principio podría pensarse, sobre todo si ésta no se circunscribe en la categoría exclusiva de catástrofe.</a:t>
            </a:r>
            <a:endParaRPr lang="es-ES_tradnl" dirty="0"/>
          </a:p>
          <a:p>
            <a:endParaRPr lang="es-ES" dirty="0"/>
          </a:p>
        </p:txBody>
      </p:sp>
      <p:pic>
        <p:nvPicPr>
          <p:cNvPr id="10" name="Imagen 9" descr="cris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933056"/>
            <a:ext cx="2492896" cy="2492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5250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 Positiva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 smtClean="0"/>
              <a:t>La </a:t>
            </a:r>
            <a:r>
              <a:rPr lang="es-MX" dirty="0"/>
              <a:t>mejor prevención </a:t>
            </a:r>
            <a:r>
              <a:rPr lang="es-MX" dirty="0"/>
              <a:t> </a:t>
            </a:r>
            <a:r>
              <a:rPr lang="es-MX" dirty="0" smtClean="0"/>
              <a:t>          Imagen Positiva.</a:t>
            </a:r>
          </a:p>
          <a:p>
            <a:pPr marL="0" indent="0" algn="just">
              <a:buNone/>
            </a:pPr>
            <a:endParaRPr lang="es-MX" dirty="0" smtClean="0"/>
          </a:p>
          <a:p>
            <a:pPr marL="0" indent="0" algn="just">
              <a:buNone/>
            </a:pPr>
            <a:r>
              <a:rPr lang="es-MX" dirty="0" smtClean="0"/>
              <a:t>El </a:t>
            </a:r>
            <a:r>
              <a:rPr lang="es-MX" dirty="0"/>
              <a:t>mejor escudo anticrisis </a:t>
            </a:r>
            <a:r>
              <a:rPr lang="es-MX" dirty="0"/>
              <a:t> </a:t>
            </a:r>
            <a:r>
              <a:rPr lang="es-MX" dirty="0" smtClean="0"/>
              <a:t>       Imagen Positiva.</a:t>
            </a:r>
          </a:p>
          <a:p>
            <a:pPr marL="0" indent="0" algn="just">
              <a:buNone/>
            </a:pPr>
            <a:endParaRPr lang="es-ES" dirty="0"/>
          </a:p>
        </p:txBody>
      </p:sp>
      <p:sp>
        <p:nvSpPr>
          <p:cNvPr id="8" name="Flecha a la derecha con bandas 7"/>
          <p:cNvSpPr/>
          <p:nvPr/>
        </p:nvSpPr>
        <p:spPr>
          <a:xfrm>
            <a:off x="4139952" y="1772816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 la derecha con bandas 10"/>
          <p:cNvSpPr/>
          <p:nvPr/>
        </p:nvSpPr>
        <p:spPr>
          <a:xfrm>
            <a:off x="4860032" y="2852936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8582674-chrome-resorte-metalico-sobre-fondo-blanco-imagen-3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717032"/>
            <a:ext cx="3484008" cy="261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5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 Positiva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/>
              <a:t>Una </a:t>
            </a:r>
            <a:r>
              <a:rPr lang="es-MX" dirty="0">
                <a:latin typeface="Abadi MT Condensed Extra Bold"/>
                <a:cs typeface="Abadi MT Condensed Extra Bold"/>
              </a:rPr>
              <a:t>Imagen Positiva</a:t>
            </a:r>
            <a:r>
              <a:rPr lang="es-MX" dirty="0"/>
              <a:t>, se consigue a través de la </a:t>
            </a:r>
            <a:endParaRPr lang="es-MX" dirty="0" smtClean="0"/>
          </a:p>
          <a:p>
            <a:pPr marL="0" indent="0" algn="just">
              <a:buNone/>
            </a:pPr>
            <a:r>
              <a:rPr lang="es-MX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obo Std"/>
                <a:cs typeface="Hobo Std"/>
              </a:rPr>
              <a:t>gestión </a:t>
            </a:r>
            <a:r>
              <a:rPr lang="es-MX" dirty="0">
                <a:solidFill>
                  <a:schemeClr val="tx2">
                    <a:lumMod val="60000"/>
                    <a:lumOff val="40000"/>
                  </a:schemeClr>
                </a:solidFill>
                <a:latin typeface="Hobo Std"/>
                <a:cs typeface="Hobo Std"/>
              </a:rPr>
              <a:t>cotidiana </a:t>
            </a:r>
            <a:r>
              <a:rPr lang="es-MX" dirty="0"/>
              <a:t>de la personalidad y la cultura </a:t>
            </a:r>
            <a:r>
              <a:rPr lang="es-MX" dirty="0" smtClean="0"/>
              <a:t>corporativa.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MX" dirty="0" smtClean="0"/>
              <a:t>Comunicaci</a:t>
            </a:r>
            <a:r>
              <a:rPr lang="es-MX" dirty="0" smtClean="0"/>
              <a:t>ón combate la crisis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5747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Morfolog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ía de una crisis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179512" y="2852936"/>
            <a:ext cx="2664296" cy="194421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MX" dirty="0" smtClean="0"/>
              <a:t>Casi </a:t>
            </a:r>
            <a:r>
              <a:rPr lang="es-MX" dirty="0"/>
              <a:t>cualquier crisis produce un conjunto de características comunes:</a:t>
            </a:r>
            <a:endParaRPr lang="es-ES_tradnl" dirty="0"/>
          </a:p>
          <a:p>
            <a:pPr marL="0" indent="0">
              <a:buNone/>
            </a:pPr>
            <a:endParaRPr lang="es-ES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248867754"/>
              </p:ext>
            </p:extLst>
          </p:nvPr>
        </p:nvGraphicFramePr>
        <p:xfrm>
          <a:off x="2339752" y="1196752"/>
          <a:ext cx="662473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2555776" y="155679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a)</a:t>
            </a:r>
            <a:endParaRPr lang="es-ES" sz="2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59832" y="263691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b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203848" y="364502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059832" y="465313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d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555776" y="566124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e</a:t>
            </a:r>
            <a:r>
              <a:rPr lang="es-ES" sz="2400" dirty="0" smtClean="0"/>
              <a:t>)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91371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Causas iniciales de crisis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1080120"/>
          </a:xfrm>
        </p:spPr>
        <p:txBody>
          <a:bodyPr/>
          <a:lstStyle/>
          <a:p>
            <a:pPr marL="0" indent="0">
              <a:buNone/>
            </a:pPr>
            <a:endParaRPr lang="es-ES_tradnl" dirty="0"/>
          </a:p>
          <a:p>
            <a:endParaRPr lang="es-ES" dirty="0"/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334890514"/>
              </p:ext>
            </p:extLst>
          </p:nvPr>
        </p:nvGraphicFramePr>
        <p:xfrm>
          <a:off x="15489" y="1068225"/>
          <a:ext cx="8867800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60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Secuencia de desarollo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123354670"/>
              </p:ext>
            </p:extLst>
          </p:nvPr>
        </p:nvGraphicFramePr>
        <p:xfrm>
          <a:off x="179512" y="1124744"/>
          <a:ext cx="878497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311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Principios de la comunicaci</a:t>
            </a:r>
            <a:r>
              <a:rPr lang="es-A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 de crisis</a:t>
            </a:r>
            <a:endParaRPr lang="es-A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34976801"/>
              </p:ext>
            </p:extLst>
          </p:nvPr>
        </p:nvGraphicFramePr>
        <p:xfrm>
          <a:off x="107504" y="1196752"/>
          <a:ext cx="885698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3470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crisis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395536" y="1556793"/>
            <a:ext cx="8229600" cy="648072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C</a:t>
            </a:r>
            <a:r>
              <a:rPr lang="es-MX" dirty="0" smtClean="0"/>
              <a:t>omprende </a:t>
            </a:r>
            <a:r>
              <a:rPr lang="es-MX" dirty="0"/>
              <a:t>cuatro etapas principales:</a:t>
            </a:r>
            <a:endParaRPr lang="es-ES_tradnl" dirty="0"/>
          </a:p>
          <a:p>
            <a:endParaRPr lang="es-ES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031825520"/>
              </p:ext>
            </p:extLst>
          </p:nvPr>
        </p:nvGraphicFramePr>
        <p:xfrm>
          <a:off x="1115616" y="2276872"/>
          <a:ext cx="662473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937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Patrocinio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 rot="20790745">
            <a:off x="737849" y="216606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El patrocinio, debe ser entendido 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más </a:t>
            </a:r>
            <a:r>
              <a:rPr lang="es-MX" dirty="0"/>
              <a:t>que como un nuevo instrumento de </a:t>
            </a:r>
            <a:r>
              <a:rPr lang="es-MX" dirty="0" smtClean="0"/>
              <a:t>marketing, como </a:t>
            </a:r>
            <a:r>
              <a:rPr lang="es-MX" dirty="0"/>
              <a:t>una vía complementaria para conseguir una </a:t>
            </a:r>
            <a:r>
              <a:rPr lang="es-MX" dirty="0">
                <a:latin typeface="Abadi MT Condensed Extra Bold"/>
                <a:cs typeface="Abadi MT Condensed Extra Bold"/>
              </a:rPr>
              <a:t>Imagen Positiva </a:t>
            </a:r>
            <a:r>
              <a:rPr lang="es-MX" dirty="0"/>
              <a:t>de la </a:t>
            </a:r>
            <a:r>
              <a:rPr lang="es-MX" dirty="0" smtClean="0"/>
              <a:t>compañía.</a:t>
            </a:r>
          </a:p>
          <a:p>
            <a:pPr marL="0" indent="0">
              <a:buNone/>
            </a:pPr>
            <a:r>
              <a:rPr lang="es-MX" dirty="0"/>
              <a:t>D</a:t>
            </a:r>
            <a:r>
              <a:rPr lang="es-MX" dirty="0" smtClean="0"/>
              <a:t>esde </a:t>
            </a:r>
            <a:r>
              <a:rPr lang="es-MX" dirty="0"/>
              <a:t>una nueva ética </a:t>
            </a:r>
            <a:r>
              <a:rPr lang="es-MX" dirty="0" smtClean="0"/>
              <a:t>empresarial, debe </a:t>
            </a:r>
            <a:r>
              <a:rPr lang="es-MX" dirty="0"/>
              <a:t>asumir un rol </a:t>
            </a:r>
            <a:r>
              <a:rPr lang="es-MX" dirty="0" smtClean="0"/>
              <a:t>social.</a:t>
            </a:r>
            <a:r>
              <a:rPr lang="es-ES_tradnl" dirty="0" smtClean="0"/>
              <a:t> </a:t>
            </a:r>
            <a:endParaRPr lang="es-ES" dirty="0"/>
          </a:p>
        </p:txBody>
      </p:sp>
      <p:pic>
        <p:nvPicPr>
          <p:cNvPr id="3" name="Imagen 2" descr="1238670849_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287">
            <a:off x="5089773" y="4415195"/>
            <a:ext cx="3761467" cy="24040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 descr="patrocinioDeporti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2527956" cy="1868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8225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 del patrocinio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15" name="Marcador de contenido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003738"/>
              </p:ext>
            </p:extLst>
          </p:nvPr>
        </p:nvGraphicFramePr>
        <p:xfrm>
          <a:off x="179512" y="1196752"/>
          <a:ext cx="87129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7237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 personal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1187624" y="1268760"/>
            <a:ext cx="6789440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aspectos de la comunicaci</a:t>
            </a:r>
            <a:r>
              <a:rPr lang="es-ES" dirty="0" smtClean="0"/>
              <a:t>ón personal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395536" y="548680"/>
            <a:ext cx="6480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dirty="0" smtClean="0"/>
              <a:t>4</a:t>
            </a:r>
            <a:endParaRPr lang="es-ES" sz="12000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415319654"/>
              </p:ext>
            </p:extLst>
          </p:nvPr>
        </p:nvGraphicFramePr>
        <p:xfrm>
          <a:off x="395536" y="1916832"/>
          <a:ext cx="8352928" cy="49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6678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 interpersonal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179512" y="1556792"/>
            <a:ext cx="8445624" cy="2016224"/>
          </a:xfrm>
        </p:spPr>
        <p:txBody>
          <a:bodyPr>
            <a:normAutofit/>
          </a:bodyPr>
          <a:lstStyle/>
          <a:p>
            <a:r>
              <a:rPr lang="es-ES" dirty="0" smtClean="0"/>
              <a:t>Imagen debe basarse en la identidad.</a:t>
            </a:r>
          </a:p>
          <a:p>
            <a:r>
              <a:rPr lang="es-ES" dirty="0" smtClean="0"/>
              <a:t>Una aproximaci</a:t>
            </a:r>
            <a:r>
              <a:rPr lang="es-ES" dirty="0" smtClean="0"/>
              <a:t>ón a la comunicación interpersonal, debe satisfacer 2 objetivos:</a:t>
            </a:r>
          </a:p>
          <a:p>
            <a:pPr marL="0" indent="0">
              <a:buNone/>
            </a:pPr>
            <a:endParaRPr lang="es-ES" dirty="0"/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1505756399"/>
              </p:ext>
            </p:extLst>
          </p:nvPr>
        </p:nvGraphicFramePr>
        <p:xfrm>
          <a:off x="323528" y="3501008"/>
          <a:ext cx="8496944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118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Intenciones de la comunicaci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395536" y="1556793"/>
            <a:ext cx="8229600" cy="1656184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Las intenciones de la comunicaci</a:t>
            </a:r>
            <a:r>
              <a:rPr lang="es-ES" dirty="0" smtClean="0"/>
              <a:t>ón se identifican con los </a:t>
            </a:r>
            <a:r>
              <a:rPr lang="es-ES" dirty="0" smtClean="0"/>
              <a:t> objetivos personales y profesionales del comunicante.</a:t>
            </a:r>
            <a:endParaRPr lang="es-ES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907672742"/>
              </p:ext>
            </p:extLst>
          </p:nvPr>
        </p:nvGraphicFramePr>
        <p:xfrm>
          <a:off x="-180528" y="3861048"/>
          <a:ext cx="9151972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8877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Intenciones de la comunicaci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5151178"/>
              </p:ext>
            </p:extLst>
          </p:nvPr>
        </p:nvGraphicFramePr>
        <p:xfrm>
          <a:off x="395536" y="1988840"/>
          <a:ext cx="8229600" cy="345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14800"/>
                <a:gridCol w="2057400"/>
                <a:gridCol w="2057400"/>
              </a:tblGrid>
              <a:tr h="69116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INTENCIONES</a:t>
                      </a:r>
                      <a:r>
                        <a:rPr lang="es-ES" baseline="0" dirty="0" smtClean="0"/>
                        <a:t> COMUNICATIVAS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Estilos</a:t>
                      </a:r>
                      <a:r>
                        <a:rPr lang="es-ES" baseline="0" dirty="0" smtClean="0"/>
                        <a:t> de comunicaci</a:t>
                      </a:r>
                      <a:r>
                        <a:rPr lang="es-ES" baseline="0" dirty="0" smtClean="0"/>
                        <a:t>ón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9116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Colaborar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Informar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Promover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</a:tr>
              <a:tr h="69116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Dominar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Persuadir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Forzar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</a:tr>
              <a:tr h="69116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Acomodar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Pactar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Someterse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</a:tr>
              <a:tr h="69116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Abdicar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Retirarse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Desahogarse</a:t>
                      </a:r>
                      <a:endParaRPr lang="es-ES" dirty="0"/>
                    </a:p>
                  </a:txBody>
                  <a:tcPr anchor="ctr">
                    <a:cell3D prstMaterial="dkEdge">
                      <a:bevel w="165100"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9499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Principios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19648703"/>
              </p:ext>
            </p:extLst>
          </p:nvPr>
        </p:nvGraphicFramePr>
        <p:xfrm>
          <a:off x="251520" y="1484784"/>
          <a:ext cx="864096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73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 telefónica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894564"/>
              </p:ext>
            </p:extLst>
          </p:nvPr>
        </p:nvGraphicFramePr>
        <p:xfrm>
          <a:off x="251520" y="1556792"/>
          <a:ext cx="86616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2555776" y="3717032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smtClean="0"/>
              <a:t>Saludo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Va a hacer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Una </a:t>
            </a:r>
            <a:r>
              <a:rPr lang="es-ES" dirty="0" err="1" smtClean="0"/>
              <a:t>conver</a:t>
            </a:r>
            <a:r>
              <a:rPr lang="es-ES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Nombre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Sin ruido</a:t>
            </a:r>
            <a:endParaRPr lang="es-ES" dirty="0"/>
          </a:p>
        </p:txBody>
      </p:sp>
      <p:pic>
        <p:nvPicPr>
          <p:cNvPr id="10" name="Imagen 9" descr="AsistenciaTelefonica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1835696" cy="275678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716016" y="3284984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smtClean="0"/>
              <a:t>Hablar despacio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Responder deprisa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092280" y="3645024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Logos</a:t>
            </a:r>
            <a:r>
              <a:rPr lang="es-ES" dirty="0" err="1" smtClean="0"/>
              <a:t>ímbolo</a:t>
            </a:r>
            <a:endParaRPr lang="es-ES" dirty="0" smtClean="0"/>
          </a:p>
          <a:p>
            <a:pPr algn="ctr"/>
            <a:r>
              <a:rPr lang="es-ES" dirty="0" smtClean="0"/>
              <a:t>=</a:t>
            </a:r>
            <a:endParaRPr lang="es-ES" dirty="0"/>
          </a:p>
          <a:p>
            <a:pPr algn="ctr"/>
            <a:r>
              <a:rPr lang="es-ES" dirty="0" smtClean="0"/>
              <a:t>Soporte corporativo</a:t>
            </a:r>
          </a:p>
        </p:txBody>
      </p:sp>
    </p:spTree>
    <p:extLst>
      <p:ext uri="{BB962C8B-B14F-4D97-AF65-F5344CB8AC3E}">
        <p14:creationId xmlns:p14="http://schemas.microsoft.com/office/powerpoint/2010/main" val="267336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815242" cy="642942"/>
          </a:xfrm>
        </p:spPr>
        <p:txBody>
          <a:bodyPr>
            <a:noAutofit/>
          </a:bodyPr>
          <a:lstStyle/>
          <a:p>
            <a:r>
              <a:rPr lang="es-A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Servicios de informaci</a:t>
            </a:r>
            <a:r>
              <a:rPr lang="es-A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 al público</a:t>
            </a:r>
            <a:endParaRPr lang="es-A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122636"/>
              </p:ext>
            </p:extLst>
          </p:nvPr>
        </p:nvGraphicFramePr>
        <p:xfrm>
          <a:off x="395536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3281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CTM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472608"/>
          </a:xfrm>
        </p:spPr>
        <p:txBody>
          <a:bodyPr/>
          <a:lstStyle/>
          <a:p>
            <a:pPr marL="0" indent="0" algn="ctr">
              <a:buNone/>
            </a:pPr>
            <a:r>
              <a:rPr lang="es-ES" sz="3600" b="1" dirty="0" err="1" smtClean="0"/>
              <a:t>Communication</a:t>
            </a:r>
            <a:r>
              <a:rPr lang="es-ES" sz="3600" b="1" dirty="0" smtClean="0"/>
              <a:t> Training </a:t>
            </a:r>
            <a:r>
              <a:rPr lang="es-ES" sz="3600" b="1" dirty="0" err="1" smtClean="0"/>
              <a:t>Model</a:t>
            </a:r>
            <a:r>
              <a:rPr lang="es-ES" sz="3600" b="1" dirty="0" smtClean="0"/>
              <a:t> </a:t>
            </a:r>
          </a:p>
          <a:p>
            <a:pPr marL="0" indent="0">
              <a:buNone/>
            </a:pPr>
            <a:r>
              <a:rPr lang="es-ES" sz="2400" dirty="0" smtClean="0"/>
              <a:t>Modelo que utiliza como </a:t>
            </a:r>
            <a:r>
              <a:rPr lang="es-ES" sz="2400" dirty="0" smtClean="0"/>
              <a:t>único material didáctico la conducta y la comunicación de cada persona en su actividad profesional y que se orienta hacia tres direcciones:</a:t>
            </a:r>
            <a:endParaRPr lang="es-ES" sz="2400" dirty="0"/>
          </a:p>
        </p:txBody>
      </p:sp>
      <p:cxnSp>
        <p:nvCxnSpPr>
          <p:cNvPr id="8" name="6 Conector recto"/>
          <p:cNvCxnSpPr/>
          <p:nvPr/>
        </p:nvCxnSpPr>
        <p:spPr>
          <a:xfrm>
            <a:off x="971600" y="1844824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23716210"/>
              </p:ext>
            </p:extLst>
          </p:nvPr>
        </p:nvGraphicFramePr>
        <p:xfrm>
          <a:off x="1218530" y="276337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3368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CTM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472608"/>
          </a:xfrm>
        </p:spPr>
        <p:txBody>
          <a:bodyPr/>
          <a:lstStyle/>
          <a:p>
            <a:pPr marL="0" indent="0" algn="ctr">
              <a:buNone/>
            </a:pPr>
            <a:r>
              <a:rPr lang="es-ES" sz="3600" b="1" dirty="0" smtClean="0"/>
              <a:t>Satisface 4 funciones b</a:t>
            </a:r>
            <a:r>
              <a:rPr lang="es-ES" sz="3600" b="1" dirty="0" smtClean="0"/>
              <a:t>ásicas:</a:t>
            </a:r>
            <a:r>
              <a:rPr lang="es-ES" sz="3600" b="1" dirty="0" smtClean="0"/>
              <a:t> </a:t>
            </a:r>
            <a:endParaRPr lang="es-ES" sz="2400" dirty="0" smtClean="0"/>
          </a:p>
          <a:p>
            <a:pPr>
              <a:buFontTx/>
              <a:buChar char="-"/>
            </a:pPr>
            <a:endParaRPr lang="es-ES" sz="2400" dirty="0" smtClean="0"/>
          </a:p>
        </p:txBody>
      </p:sp>
      <p:cxnSp>
        <p:nvCxnSpPr>
          <p:cNvPr id="8" name="6 Conector recto"/>
          <p:cNvCxnSpPr/>
          <p:nvPr/>
        </p:nvCxnSpPr>
        <p:spPr>
          <a:xfrm>
            <a:off x="971600" y="1844824"/>
            <a:ext cx="757242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11" name="Marcador de contenid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9937"/>
              </p:ext>
            </p:extLst>
          </p:nvPr>
        </p:nvGraphicFramePr>
        <p:xfrm>
          <a:off x="755576" y="1852837"/>
          <a:ext cx="77768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9733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Disponibilidad de una unidad espec</a:t>
            </a:r>
            <a:r>
              <a:rPr lang="es-A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ífica de información</a:t>
            </a:r>
            <a:endParaRPr lang="es-A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12" name="Marcador de conteni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653122"/>
              </p:ext>
            </p:extLst>
          </p:nvPr>
        </p:nvGraphicFramePr>
        <p:xfrm>
          <a:off x="-1683637" y="161272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4228346" y="15432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4" name="Flecha derecha 13"/>
          <p:cNvSpPr/>
          <p:nvPr/>
        </p:nvSpPr>
        <p:spPr>
          <a:xfrm>
            <a:off x="3563888" y="3573016"/>
            <a:ext cx="792088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4644008" y="2852936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smtClean="0"/>
              <a:t>Llamada directa a base de datos.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Transferencia de llamada al servicio correspondiente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Respuesta diferida cuando la pegunta no puede resolverse telef</a:t>
            </a:r>
            <a:r>
              <a:rPr lang="es-ES" dirty="0" smtClean="0"/>
              <a:t>ónicamente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5567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 al cliente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223977"/>
              </p:ext>
            </p:extLst>
          </p:nvPr>
        </p:nvGraphicFramePr>
        <p:xfrm>
          <a:off x="395288" y="1196975"/>
          <a:ext cx="8229600" cy="5472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lecha derecha 6"/>
          <p:cNvSpPr/>
          <p:nvPr/>
        </p:nvSpPr>
        <p:spPr>
          <a:xfrm>
            <a:off x="5580112" y="1700808"/>
            <a:ext cx="504056" cy="5760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6156176" y="1052736"/>
            <a:ext cx="280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/>
              <a:t>Capacidad y competencia profesional del organizador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Perfil y n</a:t>
            </a:r>
            <a:r>
              <a:rPr lang="es-ES" dirty="0" smtClean="0"/>
              <a:t>úmero de visitantes esperados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Presupuesto destinado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Elección del lugar</a:t>
            </a: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323528" y="2276872"/>
            <a:ext cx="280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/>
              <a:t>Selecci</a:t>
            </a:r>
            <a:r>
              <a:rPr lang="es-ES" dirty="0" smtClean="0"/>
              <a:t>ón y adiestramiento del personal de contacto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Recepción de visitantes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Promoción de la empresa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Comunicación con los otros expositores</a:t>
            </a:r>
          </a:p>
        </p:txBody>
      </p:sp>
      <p:sp>
        <p:nvSpPr>
          <p:cNvPr id="17" name="Flecha derecha 16"/>
          <p:cNvSpPr/>
          <p:nvPr/>
        </p:nvSpPr>
        <p:spPr>
          <a:xfrm rot="14821681">
            <a:off x="1443165" y="4565542"/>
            <a:ext cx="504056" cy="5760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7480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42852"/>
            <a:ext cx="7500990" cy="642942"/>
          </a:xfrm>
        </p:spPr>
        <p:txBody>
          <a:bodyPr>
            <a:noAutofit/>
          </a:bodyPr>
          <a:lstStyle/>
          <a:p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</a:t>
            </a:r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ón al cliente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onector"/>
          <p:cNvSpPr/>
          <p:nvPr/>
        </p:nvSpPr>
        <p:spPr>
          <a:xfrm>
            <a:off x="8072462" y="71414"/>
            <a:ext cx="857256" cy="85725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Conector"/>
          <p:cNvSpPr/>
          <p:nvPr/>
        </p:nvSpPr>
        <p:spPr>
          <a:xfrm>
            <a:off x="8215338" y="223814"/>
            <a:ext cx="571504" cy="56198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Marcador de contenido 2" descr="avion-aeromexico-boeing-777-el-mejor-de-todos_MLM-O-42023042_852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b="80"/>
          <a:stretch>
            <a:fillRect/>
          </a:stretch>
        </p:blipFill>
        <p:spPr>
          <a:xfrm>
            <a:off x="395288" y="4149080"/>
            <a:ext cx="3789881" cy="2520008"/>
          </a:xfrm>
        </p:spPr>
      </p:pic>
      <p:graphicFrame>
        <p:nvGraphicFramePr>
          <p:cNvPr id="7" name="Marcador de contenid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320283"/>
              </p:ext>
            </p:extLst>
          </p:nvPr>
        </p:nvGraphicFramePr>
        <p:xfrm>
          <a:off x="395288" y="1196975"/>
          <a:ext cx="8229600" cy="5472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4076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1611</Words>
  <Application>Microsoft Macintosh PowerPoint</Application>
  <PresentationFormat>Presentación en pantalla (4:3)</PresentationFormat>
  <Paragraphs>254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CAPÍTULO 8 </vt:lpstr>
      <vt:lpstr>Comunicación corporativa</vt:lpstr>
      <vt:lpstr>Comunicación del presidente</vt:lpstr>
      <vt:lpstr>Comunicación del presidente</vt:lpstr>
      <vt:lpstr>Comunicación del presidente</vt:lpstr>
      <vt:lpstr>Comunicación financiera</vt:lpstr>
      <vt:lpstr>Comunicación financiera</vt:lpstr>
      <vt:lpstr>Comunicación financiera</vt:lpstr>
      <vt:lpstr>Comunicación financiera</vt:lpstr>
      <vt:lpstr>Comunicación de crisis</vt:lpstr>
      <vt:lpstr>Imagen Positiva</vt:lpstr>
      <vt:lpstr>Imagen Positiva</vt:lpstr>
      <vt:lpstr>Morfología de una crisis</vt:lpstr>
      <vt:lpstr>Causas iniciales de crisis</vt:lpstr>
      <vt:lpstr>Secuencia de desarollo</vt:lpstr>
      <vt:lpstr>Principios de la comunicación de crisis</vt:lpstr>
      <vt:lpstr>Plan de crisis</vt:lpstr>
      <vt:lpstr>Patrocinio</vt:lpstr>
      <vt:lpstr>Objetivos del patrocinio</vt:lpstr>
      <vt:lpstr>Comunicación personal</vt:lpstr>
      <vt:lpstr>Comunicación interpersonal</vt:lpstr>
      <vt:lpstr>Intenciones de la comunicación</vt:lpstr>
      <vt:lpstr>Intenciones de la comunicación</vt:lpstr>
      <vt:lpstr>Principios</vt:lpstr>
      <vt:lpstr>Comunicación telefónica</vt:lpstr>
      <vt:lpstr>Servicios de información al público</vt:lpstr>
      <vt:lpstr>CTM</vt:lpstr>
      <vt:lpstr>CTM</vt:lpstr>
      <vt:lpstr>Disponibilidad de una unidad específica de información</vt:lpstr>
      <vt:lpstr>Atención al cliente</vt:lpstr>
      <vt:lpstr>Atención al cliente</vt:lpstr>
    </vt:vector>
  </TitlesOfParts>
  <Company>ExpeUEW7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8 </dc:title>
  <dc:creator>ExpeUEW7</dc:creator>
  <cp:lastModifiedBy>Mitzi  Sámano Loyola</cp:lastModifiedBy>
  <cp:revision>26</cp:revision>
  <dcterms:created xsi:type="dcterms:W3CDTF">2012-10-19T22:31:23Z</dcterms:created>
  <dcterms:modified xsi:type="dcterms:W3CDTF">2012-10-20T23:28:45Z</dcterms:modified>
</cp:coreProperties>
</file>