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96" y="-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D5C5-7C32-49FC-B868-5BC0CBF46876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FD89021-6CC3-4305-9B3F-FFAA44AA90D7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D5C5-7C32-49FC-B868-5BC0CBF46876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021-6CC3-4305-9B3F-FFAA44AA90D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D5C5-7C32-49FC-B868-5BC0CBF46876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021-6CC3-4305-9B3F-FFAA44AA90D7}" type="slidenum">
              <a:rPr lang="en-US" smtClean="0"/>
              <a:t>‹Nr.›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D5C5-7C32-49FC-B868-5BC0CBF46876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021-6CC3-4305-9B3F-FFAA44AA90D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D5C5-7C32-49FC-B868-5BC0CBF46876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021-6CC3-4305-9B3F-FFAA44AA90D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D5C5-7C32-49FC-B868-5BC0CBF46876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021-6CC3-4305-9B3F-FFAA44AA90D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D5C5-7C32-49FC-B868-5BC0CBF46876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021-6CC3-4305-9B3F-FFAA44AA90D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D5C5-7C32-49FC-B868-5BC0CBF46876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021-6CC3-4305-9B3F-FFAA44AA90D7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D5C5-7C32-49FC-B868-5BC0CBF46876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021-6CC3-4305-9B3F-FFAA44AA90D7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D5C5-7C32-49FC-B868-5BC0CBF46876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021-6CC3-4305-9B3F-FFAA44AA90D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D5C5-7C32-49FC-B868-5BC0CBF46876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89021-6CC3-4305-9B3F-FFAA44AA90D7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D3CD5C5-7C32-49FC-B868-5BC0CBF46876}" type="datetimeFigureOut">
              <a:rPr lang="en-US" smtClean="0"/>
              <a:t>09/09/12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D89021-6CC3-4305-9B3F-FFAA44AA90D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MX" dirty="0" smtClean="0"/>
              <a:t>Alejandra Merino</a:t>
            </a:r>
          </a:p>
          <a:p>
            <a:r>
              <a:rPr lang="es-MX" dirty="0" smtClean="0"/>
              <a:t>Ingrid Rodríguez</a:t>
            </a: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Imagen Física y Profesional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092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 smtClean="0"/>
              <a:t>La Imagen </a:t>
            </a:r>
            <a:r>
              <a:rPr lang="es-MX" dirty="0"/>
              <a:t>F</a:t>
            </a:r>
            <a:r>
              <a:rPr lang="es-MX" dirty="0" smtClean="0"/>
              <a:t>ísica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La </a:t>
            </a:r>
            <a:r>
              <a:rPr lang="es-MX" dirty="0"/>
              <a:t>percepción que se tiene de una persona por parte de sus grupos objetivo como consecuencia de su apariencia o de su lenguaje corporal. </a:t>
            </a:r>
            <a:endParaRPr lang="es-MX" dirty="0" smtClean="0"/>
          </a:p>
          <a:p>
            <a:r>
              <a:rPr lang="es-MX" dirty="0" smtClean="0"/>
              <a:t>“Como </a:t>
            </a:r>
            <a:r>
              <a:rPr lang="es-MX" dirty="0"/>
              <a:t>te ven te tratan”</a:t>
            </a:r>
            <a:endParaRPr lang="en-US" dirty="0"/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1001"/>
            <a:ext cx="3362325" cy="3460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9352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 smtClean="0"/>
              <a:t>La imagen física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s-MX" dirty="0"/>
              <a:t>Prendas de vestir, peinado, maquillaje y accesorios.</a:t>
            </a:r>
            <a:endParaRPr lang="en-US" dirty="0"/>
          </a:p>
          <a:p>
            <a:r>
              <a:rPr lang="es-MX" dirty="0"/>
              <a:t>Formas y medidas de la cara y cuerpo, los colores, los patrones y texturas en prendas de vestir.</a:t>
            </a:r>
            <a:endParaRPr lang="en-US" dirty="0"/>
          </a:p>
          <a:p>
            <a:r>
              <a:rPr lang="es-MX" dirty="0"/>
              <a:t>La postura, el modo de caminar, la sonrisa y otros gestos.</a:t>
            </a:r>
            <a:endParaRPr lang="en-US" dirty="0"/>
          </a:p>
          <a:p>
            <a:r>
              <a:rPr lang="es-MX" dirty="0"/>
              <a:t>Contacto visual y conducta táctil.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356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 smtClean="0"/>
              <a:t>Color: </a:t>
            </a:r>
            <a:r>
              <a:rPr lang="es-MX" dirty="0" err="1" smtClean="0"/>
              <a:t>Cromometría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Características:</a:t>
            </a:r>
          </a:p>
          <a:p>
            <a:pPr marL="0" indent="0">
              <a:buNone/>
            </a:pPr>
            <a:r>
              <a:rPr lang="es-MX" dirty="0" smtClean="0"/>
              <a:t>1.- El tinte: cantidad de azul o amarillo en un color (colores cálidos y fríos)</a:t>
            </a:r>
          </a:p>
          <a:p>
            <a:pPr marL="0" indent="0">
              <a:buNone/>
            </a:pPr>
            <a:r>
              <a:rPr lang="es-MX" dirty="0" smtClean="0"/>
              <a:t>2.- El valor: cantidad de negro o blanco que el color contenga (oscuros y claros)</a:t>
            </a:r>
          </a:p>
          <a:p>
            <a:pPr marL="0" indent="0">
              <a:buNone/>
            </a:pPr>
            <a:r>
              <a:rPr lang="es-MX" dirty="0" smtClean="0"/>
              <a:t>3.- El croma: grado de pureza (brillantes u opacos)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04800"/>
            <a:ext cx="272415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3123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cuerpo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Antropometría: medidas, formas y proporción del cuerpo (balance)</a:t>
            </a:r>
          </a:p>
          <a:p>
            <a:r>
              <a:rPr lang="es-MX" dirty="0" smtClean="0"/>
              <a:t>Puntos de Foco.</a:t>
            </a:r>
          </a:p>
          <a:p>
            <a:pPr marL="0" indent="0">
              <a:buNone/>
            </a:pPr>
            <a:endParaRPr lang="es-MX" dirty="0" smtClean="0"/>
          </a:p>
        </p:txBody>
      </p:sp>
      <p:pic>
        <p:nvPicPr>
          <p:cNvPr id="2052" name="Picture 4" descr="http://4.bp.blogspot.com/-71QWnUKygxY/Trc4WS-2o5I/AAAAAAAAAOg/XeiObBldTCg/s1600/gente_norm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124200"/>
            <a:ext cx="50482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588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60672" cy="1039427"/>
          </a:xfrm>
        </p:spPr>
        <p:txBody>
          <a:bodyPr>
            <a:normAutofit fontScale="90000"/>
          </a:bodyPr>
          <a:lstStyle/>
          <a:p>
            <a:pPr algn="l"/>
            <a:r>
              <a:rPr lang="es-MX" dirty="0" smtClean="0"/>
              <a:t>Mujer</a:t>
            </a:r>
            <a:br>
              <a:rPr lang="es-MX" dirty="0" smtClean="0"/>
            </a:br>
            <a:endParaRPr lang="en-U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381000" y="1676400"/>
            <a:ext cx="4038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dirty="0" smtClean="0"/>
              <a:t>* 5 puntos de foco (segmentos corporales dominantes)</a:t>
            </a:r>
          </a:p>
          <a:p>
            <a:pPr>
              <a:buFont typeface="Arial" charset="0"/>
              <a:buChar char="•"/>
            </a:pPr>
            <a:r>
              <a:rPr lang="es-MX" dirty="0" smtClean="0"/>
              <a:t>A la altura del cuerpo se la divide en 8 partes</a:t>
            </a:r>
          </a:p>
          <a:p>
            <a:pPr>
              <a:buFont typeface="Arial" charset="0"/>
              <a:buChar char="•"/>
            </a:pPr>
            <a:r>
              <a:rPr lang="es-MX" dirty="0" smtClean="0"/>
              <a:t>Talle </a:t>
            </a:r>
          </a:p>
          <a:p>
            <a:pPr>
              <a:buFont typeface="Arial" charset="0"/>
              <a:buChar char="•"/>
            </a:pPr>
            <a:r>
              <a:rPr lang="es-MX" dirty="0" smtClean="0"/>
              <a:t>Piernas</a:t>
            </a:r>
          </a:p>
          <a:p>
            <a:pPr>
              <a:buFont typeface="Arial" charset="0"/>
              <a:buChar char="•"/>
            </a:pPr>
            <a:r>
              <a:rPr lang="es-MX" dirty="0" smtClean="0"/>
              <a:t>Cuello</a:t>
            </a:r>
          </a:p>
          <a:p>
            <a:pPr>
              <a:buFont typeface="Arial" charset="0"/>
              <a:buChar char="•"/>
            </a:pPr>
            <a:r>
              <a:rPr lang="es-MX" dirty="0" smtClean="0"/>
              <a:t>Compensar con vestuario y accesorios.</a:t>
            </a:r>
            <a:endParaRPr lang="en-US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05000"/>
            <a:ext cx="32004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239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 smtClean="0"/>
              <a:t>Hombre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 smtClean="0"/>
              <a:t>4 puntos de foco</a:t>
            </a:r>
          </a:p>
          <a:p>
            <a:pPr marL="0" indent="0">
              <a:buNone/>
            </a:pPr>
            <a:r>
              <a:rPr lang="es-MX" dirty="0" smtClean="0"/>
              <a:t>1.- Del tope de la cabeza a las axilas</a:t>
            </a:r>
          </a:p>
          <a:p>
            <a:pPr marL="0" indent="0">
              <a:buNone/>
            </a:pPr>
            <a:r>
              <a:rPr lang="es-MX" dirty="0" smtClean="0"/>
              <a:t>2.- De las axilas al inicio de las piernas</a:t>
            </a:r>
          </a:p>
          <a:p>
            <a:pPr marL="0" indent="0">
              <a:buNone/>
            </a:pPr>
            <a:r>
              <a:rPr lang="es-MX" dirty="0" smtClean="0"/>
              <a:t>3.- Del inicio de las piernas a las corvas</a:t>
            </a:r>
          </a:p>
          <a:p>
            <a:pPr marL="0" indent="0">
              <a:buNone/>
            </a:pPr>
            <a:r>
              <a:rPr lang="es-MX" dirty="0" smtClean="0"/>
              <a:t>4.- De las corvas a la planta de los pies.</a:t>
            </a:r>
          </a:p>
          <a:p>
            <a:r>
              <a:rPr lang="es-MX" dirty="0" smtClean="0"/>
              <a:t>La estatura se dividirá entre cuatro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05000"/>
            <a:ext cx="38100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9842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 err="1" smtClean="0"/>
              <a:t>Antropomorfología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724400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La forma de los cuerpos</a:t>
            </a:r>
          </a:p>
          <a:p>
            <a:r>
              <a:rPr lang="es-MX" dirty="0" smtClean="0"/>
              <a:t>En mujeres son 7 tipos de cuerpos: rectangular o H, la oval u O, la redondeada u 8, la reloj de arena o X, la triangular o A, la triangular invertida o V y la rectilínea o I.</a:t>
            </a:r>
          </a:p>
          <a:p>
            <a:r>
              <a:rPr lang="es-MX" dirty="0" smtClean="0"/>
              <a:t>En hombres: V, H, A y O</a:t>
            </a:r>
            <a:endParaRPr lang="en-US" dirty="0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393382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http://2.bp.blogspot.com/-o9DNBLHHaU0/T03gC3XMiUI/AAAAAAAAATs/pQyEXiXBALo/s1600/cuerpo-hombre_corregid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038600"/>
            <a:ext cx="3906612" cy="180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35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 smtClean="0"/>
              <a:t>Cara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 err="1" smtClean="0"/>
              <a:t>Carametría</a:t>
            </a:r>
            <a:r>
              <a:rPr lang="es-MX" dirty="0" smtClean="0"/>
              <a:t>, proporciones: largo y ancho de la cara.</a:t>
            </a:r>
          </a:p>
          <a:p>
            <a:r>
              <a:rPr lang="es-MX" dirty="0" err="1" smtClean="0"/>
              <a:t>Caramorfología</a:t>
            </a:r>
            <a:r>
              <a:rPr lang="es-MX" dirty="0" smtClean="0"/>
              <a:t>, forma: cuadrada, rectangular, redonda, oval, diamante, pera y corazón.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49" y="1143000"/>
            <a:ext cx="3996267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82" y="3889847"/>
            <a:ext cx="3505200" cy="2734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9486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algn="l"/>
            <a:r>
              <a:rPr lang="es-MX" dirty="0" smtClean="0"/>
              <a:t>Lenguaje Corporal</a:t>
            </a:r>
            <a:endParaRPr lang="en-US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4525963"/>
          </a:xfrm>
        </p:spPr>
        <p:txBody>
          <a:bodyPr/>
          <a:lstStyle/>
          <a:p>
            <a:r>
              <a:rPr lang="es-MX" dirty="0" smtClean="0"/>
              <a:t>El cuerpo es el camino más directo al corazón, pues no sabe mentir. </a:t>
            </a:r>
          </a:p>
          <a:p>
            <a:r>
              <a:rPr lang="es-MX" dirty="0" smtClean="0"/>
              <a:t>Presencia física: la forma de caminar y la postura.</a:t>
            </a:r>
          </a:p>
          <a:p>
            <a:r>
              <a:rPr lang="es-MX" dirty="0" smtClean="0"/>
              <a:t>Ademanes: la palabra en movimiento. Deben corresponder a la magnitud y acción de la palabra oral de manera natural.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76200"/>
            <a:ext cx="3657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492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762000"/>
          </a:xfrm>
        </p:spPr>
        <p:txBody>
          <a:bodyPr/>
          <a:lstStyle/>
          <a:p>
            <a:pPr algn="l"/>
            <a:r>
              <a:rPr lang="es-MX" dirty="0" smtClean="0"/>
              <a:t>Lenguaje Corporal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r>
              <a:rPr lang="es-MX" dirty="0" smtClean="0"/>
              <a:t>Gestos: pueden controlar, complementar, sustituir o contradecir las palabras.</a:t>
            </a:r>
          </a:p>
          <a:p>
            <a:r>
              <a:rPr lang="es-MX" dirty="0" smtClean="0"/>
              <a:t>Contacto Visual </a:t>
            </a:r>
          </a:p>
          <a:p>
            <a:r>
              <a:rPr lang="es-MX" dirty="0" smtClean="0"/>
              <a:t>Conducta Táctil</a:t>
            </a:r>
          </a:p>
          <a:p>
            <a:r>
              <a:rPr lang="es-MX" dirty="0" smtClean="0"/>
              <a:t>Tarjeta de presentación: saludo, contacto visual y sonrisa.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419601"/>
            <a:ext cx="39624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8790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762000"/>
          </a:xfrm>
        </p:spPr>
        <p:txBody>
          <a:bodyPr/>
          <a:lstStyle/>
          <a:p>
            <a:pPr algn="l"/>
            <a:r>
              <a:rPr lang="es-MX" dirty="0" smtClean="0"/>
              <a:t>La imagen profesional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800" y="1905000"/>
            <a:ext cx="7239000" cy="3810000"/>
          </a:xfrm>
        </p:spPr>
        <p:txBody>
          <a:bodyPr/>
          <a:lstStyle/>
          <a:p>
            <a:r>
              <a:rPr lang="en-US" dirty="0" smtClean="0"/>
              <a:t>Dos son los </a:t>
            </a:r>
            <a:r>
              <a:rPr lang="en-US" dirty="0" err="1" smtClean="0"/>
              <a:t>factores</a:t>
            </a:r>
            <a:r>
              <a:rPr lang="en-US" dirty="0" smtClean="0"/>
              <a:t> </a:t>
            </a:r>
            <a:r>
              <a:rPr lang="en-US" dirty="0" err="1" smtClean="0"/>
              <a:t>primordiales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influiran</a:t>
            </a:r>
            <a:r>
              <a:rPr lang="en-US" dirty="0" smtClean="0"/>
              <a:t> en la </a:t>
            </a:r>
            <a:r>
              <a:rPr lang="en-US" dirty="0" err="1" smtClean="0"/>
              <a:t>manera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somo</a:t>
            </a:r>
            <a:r>
              <a:rPr lang="en-US" dirty="0" err="1" smtClean="0"/>
              <a:t>s</a:t>
            </a:r>
            <a:r>
              <a:rPr lang="en-US" dirty="0" smtClean="0"/>
              <a:t> </a:t>
            </a:r>
            <a:r>
              <a:rPr lang="en-US" dirty="0" err="1" smtClean="0"/>
              <a:t>percibidos</a:t>
            </a:r>
            <a:r>
              <a:rPr lang="en-US" dirty="0" smtClean="0"/>
              <a:t>:</a:t>
            </a:r>
          </a:p>
          <a:p>
            <a:pPr lvl="1"/>
            <a:r>
              <a:rPr lang="en-US" sz="2400" dirty="0" err="1" smtClean="0"/>
              <a:t>Protocolo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El </a:t>
            </a:r>
            <a:r>
              <a:rPr lang="en-US" sz="2400" dirty="0" err="1" smtClean="0"/>
              <a:t>manejo</a:t>
            </a:r>
            <a:r>
              <a:rPr lang="en-US" sz="2400" dirty="0" smtClean="0"/>
              <a:t> de la crisis.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3512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762000"/>
          </a:xfrm>
        </p:spPr>
        <p:txBody>
          <a:bodyPr/>
          <a:lstStyle/>
          <a:p>
            <a:pPr algn="l"/>
            <a:r>
              <a:rPr lang="es-MX" dirty="0" smtClean="0"/>
              <a:t>protocolo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724400"/>
          </a:xfrm>
        </p:spPr>
        <p:txBody>
          <a:bodyPr>
            <a:noAutofit/>
          </a:bodyPr>
          <a:lstStyle/>
          <a:p>
            <a:r>
              <a:rPr lang="en-US" dirty="0" err="1" smtClean="0"/>
              <a:t>Es</a:t>
            </a:r>
            <a:r>
              <a:rPr lang="en-US" dirty="0" smtClean="0"/>
              <a:t> el </a:t>
            </a:r>
            <a:r>
              <a:rPr lang="en-US" dirty="0" err="1" smtClean="0"/>
              <a:t>conjunto</a:t>
            </a:r>
            <a:r>
              <a:rPr lang="en-US" dirty="0" smtClean="0"/>
              <a:t>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reglas</a:t>
            </a:r>
            <a:r>
              <a:rPr lang="en-US" dirty="0" smtClean="0"/>
              <a:t> </a:t>
            </a:r>
            <a:r>
              <a:rPr lang="en-US" dirty="0" err="1" smtClean="0"/>
              <a:t>ceremoniales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rigen</a:t>
            </a:r>
            <a:r>
              <a:rPr lang="en-US" dirty="0" smtClean="0"/>
              <a:t> y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han</a:t>
            </a:r>
            <a:r>
              <a:rPr lang="en-US" dirty="0" smtClean="0"/>
              <a:t> </a:t>
            </a:r>
            <a:r>
              <a:rPr lang="en-US" dirty="0" err="1" smtClean="0"/>
              <a:t>quedado</a:t>
            </a:r>
            <a:r>
              <a:rPr lang="en-US" dirty="0" smtClean="0"/>
              <a:t> </a:t>
            </a:r>
            <a:r>
              <a:rPr lang="en-US" dirty="0" err="1" smtClean="0"/>
              <a:t>establecidas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la </a:t>
            </a:r>
            <a:r>
              <a:rPr lang="en-US" dirty="0" err="1" smtClean="0"/>
              <a:t>costumbre</a:t>
            </a:r>
            <a:r>
              <a:rPr lang="en-US" dirty="0" smtClean="0"/>
              <a:t> o </a:t>
            </a:r>
            <a:r>
              <a:rPr lang="en-US" dirty="0" err="1" smtClean="0"/>
              <a:t>por</a:t>
            </a:r>
            <a:r>
              <a:rPr lang="en-US" dirty="0" smtClean="0"/>
              <a:t> un </a:t>
            </a:r>
            <a:r>
              <a:rPr lang="en-US" dirty="0" err="1" smtClean="0"/>
              <a:t>decreto</a:t>
            </a:r>
            <a:r>
              <a:rPr lang="en-US" dirty="0" smtClean="0"/>
              <a:t> </a:t>
            </a:r>
            <a:r>
              <a:rPr lang="en-US" dirty="0" err="1" smtClean="0"/>
              <a:t>expreso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Incluye</a:t>
            </a:r>
            <a:r>
              <a:rPr lang="en-US" dirty="0" smtClean="0"/>
              <a:t> </a:t>
            </a:r>
            <a:r>
              <a:rPr lang="en-US" dirty="0" err="1" smtClean="0"/>
              <a:t>t</a:t>
            </a:r>
            <a:r>
              <a:rPr lang="en-US" dirty="0" err="1" smtClean="0"/>
              <a:t>ópicos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:</a:t>
            </a:r>
          </a:p>
          <a:p>
            <a:pPr lvl="1"/>
            <a:r>
              <a:rPr lang="en-US" sz="2300" dirty="0" err="1" smtClean="0"/>
              <a:t>Comportamiento</a:t>
            </a:r>
            <a:r>
              <a:rPr lang="en-US" sz="2300" dirty="0" smtClean="0"/>
              <a:t> en </a:t>
            </a:r>
            <a:r>
              <a:rPr lang="en-US" sz="2300" dirty="0" err="1" smtClean="0"/>
              <a:t>una</a:t>
            </a:r>
            <a:r>
              <a:rPr lang="en-US" sz="2300" dirty="0" smtClean="0"/>
              <a:t> </a:t>
            </a:r>
            <a:r>
              <a:rPr lang="en-US" sz="2300" dirty="0" err="1" smtClean="0"/>
              <a:t>sala</a:t>
            </a:r>
            <a:r>
              <a:rPr lang="en-US" sz="2300" dirty="0" smtClean="0"/>
              <a:t> de </a:t>
            </a:r>
            <a:r>
              <a:rPr lang="en-US" sz="2300" dirty="0" err="1" smtClean="0"/>
              <a:t>espera</a:t>
            </a:r>
            <a:r>
              <a:rPr lang="en-US" sz="2300" dirty="0" smtClean="0"/>
              <a:t>.</a:t>
            </a:r>
          </a:p>
          <a:p>
            <a:pPr lvl="1"/>
            <a:r>
              <a:rPr lang="en-US" sz="2300" dirty="0" smtClean="0"/>
              <a:t>Forma </a:t>
            </a:r>
            <a:r>
              <a:rPr lang="en-US" sz="2300" dirty="0" err="1" smtClean="0"/>
              <a:t>adecuada</a:t>
            </a:r>
            <a:r>
              <a:rPr lang="en-US" sz="2300" dirty="0" smtClean="0"/>
              <a:t> de </a:t>
            </a:r>
            <a:r>
              <a:rPr lang="en-US" sz="2300" dirty="0" err="1" smtClean="0"/>
              <a:t>saludar</a:t>
            </a:r>
            <a:r>
              <a:rPr lang="en-US" sz="2300" dirty="0" smtClean="0"/>
              <a:t>.</a:t>
            </a:r>
          </a:p>
          <a:p>
            <a:pPr lvl="1"/>
            <a:r>
              <a:rPr lang="en-US" sz="2300" dirty="0" err="1" smtClean="0"/>
              <a:t>Presentación</a:t>
            </a:r>
            <a:r>
              <a:rPr lang="en-US" sz="2300" dirty="0" smtClean="0"/>
              <a:t> </a:t>
            </a:r>
            <a:r>
              <a:rPr lang="en-US" sz="2300" dirty="0" err="1" smtClean="0"/>
              <a:t>eficiente</a:t>
            </a:r>
            <a:r>
              <a:rPr lang="en-US" sz="2300" dirty="0" smtClean="0"/>
              <a:t> en el </a:t>
            </a:r>
            <a:r>
              <a:rPr lang="en-US" sz="2300" dirty="0" err="1" smtClean="0"/>
              <a:t>manejo</a:t>
            </a:r>
            <a:r>
              <a:rPr lang="en-US" sz="2300" dirty="0" smtClean="0"/>
              <a:t> de </a:t>
            </a:r>
            <a:r>
              <a:rPr lang="en-US" sz="2300" dirty="0" err="1" smtClean="0"/>
              <a:t>una</a:t>
            </a:r>
            <a:r>
              <a:rPr lang="en-US" sz="2300" dirty="0" smtClean="0"/>
              <a:t> junta.</a:t>
            </a:r>
          </a:p>
          <a:p>
            <a:pPr lvl="1"/>
            <a:r>
              <a:rPr lang="es-ES" sz="2300" dirty="0" smtClean="0"/>
              <a:t>O</a:t>
            </a:r>
            <a:r>
              <a:rPr lang="en-US" sz="2300" dirty="0" err="1" smtClean="0"/>
              <a:t>ptimización</a:t>
            </a:r>
            <a:r>
              <a:rPr lang="en-US" sz="2300" dirty="0" smtClean="0"/>
              <a:t> de la </a:t>
            </a:r>
            <a:r>
              <a:rPr lang="en-US" sz="2300" dirty="0" err="1" smtClean="0"/>
              <a:t>relación</a:t>
            </a:r>
            <a:r>
              <a:rPr lang="en-US" sz="2300" dirty="0" smtClean="0"/>
              <a:t> con el </a:t>
            </a:r>
            <a:r>
              <a:rPr lang="en-US" sz="2300" dirty="0" err="1" smtClean="0"/>
              <a:t>jefe</a:t>
            </a:r>
            <a:r>
              <a:rPr lang="en-US" sz="2300" dirty="0" smtClean="0"/>
              <a:t>.</a:t>
            </a:r>
          </a:p>
          <a:p>
            <a:pPr lvl="1"/>
            <a:r>
              <a:rPr lang="en-US" sz="2300" dirty="0" err="1" smtClean="0"/>
              <a:t>Manera</a:t>
            </a:r>
            <a:r>
              <a:rPr lang="en-US" sz="2300" dirty="0" smtClean="0"/>
              <a:t> </a:t>
            </a:r>
            <a:r>
              <a:rPr lang="en-US" sz="2300" dirty="0" err="1" smtClean="0"/>
              <a:t>correcta</a:t>
            </a:r>
            <a:r>
              <a:rPr lang="en-US" sz="2300" dirty="0" smtClean="0"/>
              <a:t> de </a:t>
            </a:r>
            <a:r>
              <a:rPr lang="en-US" sz="2300" dirty="0" err="1" smtClean="0"/>
              <a:t>conducirse</a:t>
            </a:r>
            <a:r>
              <a:rPr lang="en-US" sz="2300" dirty="0" smtClean="0"/>
              <a:t> en </a:t>
            </a:r>
            <a:r>
              <a:rPr lang="en-US" sz="2300" dirty="0" err="1" smtClean="0"/>
              <a:t>las</a:t>
            </a:r>
            <a:r>
              <a:rPr lang="en-US" sz="2300" dirty="0" smtClean="0"/>
              <a:t> </a:t>
            </a:r>
            <a:r>
              <a:rPr lang="en-US" sz="2300" dirty="0" err="1" smtClean="0"/>
              <a:t>comidas</a:t>
            </a:r>
            <a:r>
              <a:rPr lang="en-US" sz="2300" dirty="0" smtClean="0"/>
              <a:t>.</a:t>
            </a:r>
          </a:p>
          <a:p>
            <a:pPr lvl="1"/>
            <a:r>
              <a:rPr lang="en-US" sz="2300" dirty="0" err="1" smtClean="0"/>
              <a:t>Viajes</a:t>
            </a:r>
            <a:r>
              <a:rPr lang="en-US" sz="2300" dirty="0" smtClean="0"/>
              <a:t> de </a:t>
            </a:r>
            <a:r>
              <a:rPr lang="en-US" sz="2300" dirty="0" err="1" smtClean="0"/>
              <a:t>negocios</a:t>
            </a:r>
            <a:r>
              <a:rPr lang="en-US" sz="23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0472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762000"/>
          </a:xfrm>
        </p:spPr>
        <p:txBody>
          <a:bodyPr/>
          <a:lstStyle/>
          <a:p>
            <a:pPr algn="l"/>
            <a:r>
              <a:rPr lang="es-MX" dirty="0" smtClean="0"/>
              <a:t>Manejo de crisis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724400"/>
          </a:xfrm>
        </p:spPr>
        <p:txBody>
          <a:bodyPr>
            <a:noAutofit/>
          </a:bodyPr>
          <a:lstStyle/>
          <a:p>
            <a:r>
              <a:rPr lang="es-ES" sz="2300" dirty="0" smtClean="0"/>
              <a:t>E</a:t>
            </a:r>
            <a:r>
              <a:rPr lang="en-US" sz="2300" dirty="0" smtClean="0"/>
              <a:t>s </a:t>
            </a:r>
            <a:r>
              <a:rPr lang="en-US" sz="2300" dirty="0" err="1" smtClean="0"/>
              <a:t>una</a:t>
            </a:r>
            <a:r>
              <a:rPr lang="en-US" sz="2300" dirty="0" smtClean="0"/>
              <a:t> </a:t>
            </a:r>
            <a:r>
              <a:rPr lang="en-US" sz="2300" dirty="0" err="1" smtClean="0"/>
              <a:t>situación</a:t>
            </a:r>
            <a:r>
              <a:rPr lang="en-US" sz="2300" dirty="0" smtClean="0"/>
              <a:t> </a:t>
            </a:r>
            <a:r>
              <a:rPr lang="en-US" sz="2300" dirty="0" err="1" smtClean="0"/>
              <a:t>complicada</a:t>
            </a:r>
            <a:r>
              <a:rPr lang="en-US" sz="2300" dirty="0" smtClean="0"/>
              <a:t> en la </a:t>
            </a:r>
            <a:r>
              <a:rPr lang="en-US" sz="2300" dirty="0" err="1" smtClean="0"/>
              <a:t>que</a:t>
            </a:r>
            <a:r>
              <a:rPr lang="en-US" sz="2300" dirty="0" smtClean="0"/>
              <a:t> se </a:t>
            </a:r>
            <a:r>
              <a:rPr lang="en-US" sz="2300" dirty="0" err="1" smtClean="0"/>
              <a:t>producen</a:t>
            </a:r>
            <a:r>
              <a:rPr lang="en-US" sz="2300" dirty="0" smtClean="0"/>
              <a:t> </a:t>
            </a:r>
            <a:r>
              <a:rPr lang="en-US" sz="2300" dirty="0" err="1" smtClean="0"/>
              <a:t>serias</a:t>
            </a:r>
            <a:r>
              <a:rPr lang="en-US" sz="2300" dirty="0" smtClean="0"/>
              <a:t> </a:t>
            </a:r>
            <a:r>
              <a:rPr lang="en-US" sz="2300" dirty="0" err="1" smtClean="0"/>
              <a:t>dudas</a:t>
            </a:r>
            <a:r>
              <a:rPr lang="en-US" sz="2300" dirty="0" smtClean="0"/>
              <a:t> </a:t>
            </a:r>
            <a:r>
              <a:rPr lang="en-US" sz="2300" dirty="0" err="1" smtClean="0"/>
              <a:t>acerca</a:t>
            </a:r>
            <a:r>
              <a:rPr lang="en-US" sz="2300" dirty="0" smtClean="0"/>
              <a:t> de </a:t>
            </a:r>
            <a:r>
              <a:rPr lang="en-US" sz="2300" dirty="0" err="1" smtClean="0"/>
              <a:t>que</a:t>
            </a:r>
            <a:r>
              <a:rPr lang="en-US" sz="2300" dirty="0" smtClean="0"/>
              <a:t> un </a:t>
            </a:r>
            <a:r>
              <a:rPr lang="en-US" sz="2300" dirty="0" err="1" smtClean="0"/>
              <a:t>asunto</a:t>
            </a:r>
            <a:r>
              <a:rPr lang="en-US" sz="2300" dirty="0" smtClean="0"/>
              <a:t> o </a:t>
            </a:r>
            <a:r>
              <a:rPr lang="en-US" sz="2300" dirty="0" err="1" smtClean="0"/>
              <a:t>proceso</a:t>
            </a:r>
            <a:r>
              <a:rPr lang="en-US" sz="2300" dirty="0" smtClean="0"/>
              <a:t> </a:t>
            </a:r>
            <a:r>
              <a:rPr lang="en-US" sz="2300" dirty="0" err="1" smtClean="0"/>
              <a:t>pueda</a:t>
            </a:r>
            <a:r>
              <a:rPr lang="en-US" sz="2300" dirty="0" smtClean="0"/>
              <a:t> </a:t>
            </a:r>
            <a:r>
              <a:rPr lang="en-US" sz="2300" dirty="0" err="1" smtClean="0"/>
              <a:t>continuar</a:t>
            </a:r>
            <a:r>
              <a:rPr lang="en-US" sz="2300" dirty="0" smtClean="0"/>
              <a:t>, </a:t>
            </a:r>
            <a:r>
              <a:rPr lang="en-US" sz="2300" dirty="0" err="1" smtClean="0"/>
              <a:t>modificarse</a:t>
            </a:r>
            <a:r>
              <a:rPr lang="en-US" sz="2300" dirty="0" smtClean="0"/>
              <a:t> o </a:t>
            </a:r>
            <a:r>
              <a:rPr lang="en-US" sz="2300" dirty="0" err="1" smtClean="0"/>
              <a:t>terminarse</a:t>
            </a:r>
            <a:r>
              <a:rPr lang="en-US" sz="2300" dirty="0" smtClean="0"/>
              <a:t>.</a:t>
            </a:r>
          </a:p>
          <a:p>
            <a:pPr marL="114300" indent="0">
              <a:buNone/>
            </a:pPr>
            <a:endParaRPr lang="en-US" sz="2300" dirty="0" smtClean="0"/>
          </a:p>
          <a:p>
            <a:r>
              <a:rPr lang="en-US" sz="2300" dirty="0" err="1" smtClean="0"/>
              <a:t>Es</a:t>
            </a:r>
            <a:r>
              <a:rPr lang="en-US" sz="2300" dirty="0" smtClean="0"/>
              <a:t> </a:t>
            </a:r>
            <a:r>
              <a:rPr lang="en-US" sz="2300" dirty="0" err="1" smtClean="0"/>
              <a:t>menestar</a:t>
            </a:r>
            <a:r>
              <a:rPr lang="en-US" sz="2300" dirty="0" smtClean="0"/>
              <a:t> </a:t>
            </a:r>
            <a:r>
              <a:rPr lang="en-US" sz="2300" dirty="0" err="1" smtClean="0"/>
              <a:t>que</a:t>
            </a:r>
            <a:r>
              <a:rPr lang="en-US" sz="2300" dirty="0" smtClean="0"/>
              <a:t> antes de </a:t>
            </a:r>
            <a:r>
              <a:rPr lang="en-US" sz="2300" dirty="0" err="1" smtClean="0"/>
              <a:t>que</a:t>
            </a:r>
            <a:r>
              <a:rPr lang="en-US" sz="2300" dirty="0" smtClean="0"/>
              <a:t> </a:t>
            </a:r>
            <a:r>
              <a:rPr lang="en-US" sz="2300" dirty="0" err="1" smtClean="0"/>
              <a:t>las</a:t>
            </a:r>
            <a:r>
              <a:rPr lang="en-US" sz="2300" dirty="0" smtClean="0"/>
              <a:t> crisis </a:t>
            </a:r>
            <a:r>
              <a:rPr lang="en-US" sz="2300" dirty="0" err="1" smtClean="0"/>
              <a:t>sucedan</a:t>
            </a:r>
            <a:r>
              <a:rPr lang="en-US" sz="2300" dirty="0" smtClean="0"/>
              <a:t> </a:t>
            </a:r>
            <a:r>
              <a:rPr lang="en-US" sz="2300" dirty="0" err="1" smtClean="0"/>
              <a:t>invirtamos</a:t>
            </a:r>
            <a:r>
              <a:rPr lang="en-US" sz="2300" dirty="0" smtClean="0"/>
              <a:t> el </a:t>
            </a:r>
            <a:r>
              <a:rPr lang="en-US" sz="2300" dirty="0" err="1" smtClean="0"/>
              <a:t>tiempo</a:t>
            </a:r>
            <a:r>
              <a:rPr lang="en-US" sz="2300" dirty="0" smtClean="0"/>
              <a:t> </a:t>
            </a:r>
            <a:r>
              <a:rPr lang="en-US" sz="2300" dirty="0" err="1" smtClean="0"/>
              <a:t>necesario</a:t>
            </a:r>
            <a:r>
              <a:rPr lang="en-US" sz="2300" dirty="0" smtClean="0"/>
              <a:t> </a:t>
            </a:r>
            <a:r>
              <a:rPr lang="en-US" sz="2300" dirty="0" err="1" smtClean="0"/>
              <a:t>para</a:t>
            </a:r>
            <a:r>
              <a:rPr lang="en-US" sz="2300" dirty="0" smtClean="0"/>
              <a:t> </a:t>
            </a:r>
            <a:r>
              <a:rPr lang="en-US" sz="2300" dirty="0" err="1" smtClean="0"/>
              <a:t>conocer</a:t>
            </a:r>
            <a:r>
              <a:rPr lang="en-US" sz="2300" dirty="0" smtClean="0"/>
              <a:t> </a:t>
            </a:r>
            <a:r>
              <a:rPr lang="en-US" sz="2300" dirty="0" err="1" smtClean="0"/>
              <a:t>nuestras</a:t>
            </a:r>
            <a:r>
              <a:rPr lang="en-US" sz="2300" dirty="0" smtClean="0"/>
              <a:t> </a:t>
            </a:r>
            <a:r>
              <a:rPr lang="en-US" sz="2300" dirty="0" err="1" smtClean="0"/>
              <a:t>fortalezas</a:t>
            </a:r>
            <a:r>
              <a:rPr lang="en-US" sz="2300" dirty="0" smtClean="0"/>
              <a:t> y </a:t>
            </a:r>
            <a:r>
              <a:rPr lang="en-US" sz="2300" dirty="0" err="1" smtClean="0"/>
              <a:t>debilidades</a:t>
            </a:r>
            <a:r>
              <a:rPr lang="en-US" sz="2300" dirty="0" smtClean="0"/>
              <a:t>.</a:t>
            </a:r>
          </a:p>
          <a:p>
            <a:endParaRPr lang="en-US" sz="2300" dirty="0"/>
          </a:p>
          <a:p>
            <a:r>
              <a:rPr lang="en-US" sz="2300" dirty="0" smtClean="0"/>
              <a:t>Resolver </a:t>
            </a:r>
            <a:r>
              <a:rPr lang="en-US" sz="2300" dirty="0" err="1" smtClean="0"/>
              <a:t>una</a:t>
            </a:r>
            <a:r>
              <a:rPr lang="en-US" sz="2300" dirty="0" smtClean="0"/>
              <a:t> crisis </a:t>
            </a:r>
            <a:r>
              <a:rPr lang="en-US" sz="2300" dirty="0" err="1" smtClean="0"/>
              <a:t>conservando</a:t>
            </a:r>
            <a:r>
              <a:rPr lang="en-US" sz="2300" dirty="0" smtClean="0"/>
              <a:t> </a:t>
            </a:r>
            <a:r>
              <a:rPr lang="en-US" sz="2300" dirty="0" err="1" smtClean="0"/>
              <a:t>una</a:t>
            </a:r>
            <a:r>
              <a:rPr lang="en-US" sz="2300" dirty="0" smtClean="0"/>
              <a:t> </a:t>
            </a:r>
            <a:r>
              <a:rPr lang="en-US" sz="2300" dirty="0" err="1" smtClean="0"/>
              <a:t>buena</a:t>
            </a:r>
            <a:r>
              <a:rPr lang="en-US" sz="2300" dirty="0" smtClean="0"/>
              <a:t> </a:t>
            </a:r>
            <a:r>
              <a:rPr lang="en-US" sz="2300" dirty="0" err="1" smtClean="0"/>
              <a:t>imagen</a:t>
            </a:r>
            <a:r>
              <a:rPr lang="en-US" sz="2300" dirty="0" smtClean="0"/>
              <a:t> </a:t>
            </a:r>
            <a:r>
              <a:rPr lang="en-US" sz="2300" dirty="0" err="1" smtClean="0"/>
              <a:t>profesional</a:t>
            </a:r>
            <a:r>
              <a:rPr lang="en-US" sz="2300" dirty="0" smtClean="0"/>
              <a:t> </a:t>
            </a:r>
            <a:r>
              <a:rPr lang="en-US" sz="2300" dirty="0" err="1" smtClean="0"/>
              <a:t>tiene</a:t>
            </a:r>
            <a:r>
              <a:rPr lang="en-US" sz="2300" dirty="0" smtClean="0"/>
              <a:t> </a:t>
            </a:r>
            <a:r>
              <a:rPr lang="en-US" sz="2300" dirty="0" err="1" smtClean="0"/>
              <a:t>más</a:t>
            </a:r>
            <a:r>
              <a:rPr lang="en-US" sz="2300" dirty="0" smtClean="0"/>
              <a:t> </a:t>
            </a:r>
            <a:r>
              <a:rPr lang="en-US" sz="2300" dirty="0" err="1" smtClean="0"/>
              <a:t>que</a:t>
            </a:r>
            <a:r>
              <a:rPr lang="en-US" sz="2300" dirty="0" smtClean="0"/>
              <a:t> </a:t>
            </a:r>
            <a:r>
              <a:rPr lang="en-US" sz="2300" dirty="0" err="1" smtClean="0"/>
              <a:t>ver</a:t>
            </a:r>
            <a:r>
              <a:rPr lang="en-US" sz="2300" dirty="0" smtClean="0"/>
              <a:t> con </a:t>
            </a:r>
            <a:r>
              <a:rPr lang="en-US" sz="2300" dirty="0" err="1" smtClean="0"/>
              <a:t>negociación</a:t>
            </a:r>
            <a:r>
              <a:rPr lang="en-US" sz="2300" dirty="0" smtClean="0"/>
              <a:t> </a:t>
            </a:r>
            <a:r>
              <a:rPr lang="en-US" sz="2300" dirty="0" err="1" smtClean="0"/>
              <a:t>que</a:t>
            </a:r>
            <a:r>
              <a:rPr lang="en-US" sz="2300" dirty="0" smtClean="0"/>
              <a:t> con </a:t>
            </a:r>
            <a:r>
              <a:rPr lang="en-US" sz="2300" dirty="0" err="1" smtClean="0"/>
              <a:t>manipulación</a:t>
            </a:r>
            <a:r>
              <a:rPr lang="en-US" sz="2300" dirty="0" smtClean="0"/>
              <a:t> o </a:t>
            </a:r>
            <a:r>
              <a:rPr lang="en-US" sz="2300" dirty="0" err="1" smtClean="0"/>
              <a:t>intimidación</a:t>
            </a:r>
            <a:r>
              <a:rPr lang="en-US" sz="2300" smtClean="0"/>
              <a:t>. </a:t>
            </a:r>
            <a:endParaRPr lang="en-US" sz="2300" dirty="0" smtClean="0"/>
          </a:p>
        </p:txBody>
      </p:sp>
    </p:spTree>
    <p:extLst>
      <p:ext uri="{BB962C8B-B14F-4D97-AF65-F5344CB8AC3E}">
        <p14:creationId xmlns:p14="http://schemas.microsoft.com/office/powerpoint/2010/main" val="2013659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84</TotalTime>
  <Words>596</Words>
  <Application>Microsoft Macintosh PowerPoint</Application>
  <PresentationFormat>Presentación en pantalla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Boticario</vt:lpstr>
      <vt:lpstr>Imagen Física y Profesional</vt:lpstr>
      <vt:lpstr>La Imagen Física</vt:lpstr>
      <vt:lpstr>La imagen física</vt:lpstr>
      <vt:lpstr>Color: Cromometría</vt:lpstr>
      <vt:lpstr>El cuerpo</vt:lpstr>
      <vt:lpstr>Mujer </vt:lpstr>
      <vt:lpstr>Hombre</vt:lpstr>
      <vt:lpstr>Antropomorfología</vt:lpstr>
      <vt:lpstr>Cara</vt:lpstr>
      <vt:lpstr>Lenguaje Corporal</vt:lpstr>
      <vt:lpstr>Lenguaje Corporal</vt:lpstr>
      <vt:lpstr>La imagen profesional</vt:lpstr>
      <vt:lpstr>protocolo</vt:lpstr>
      <vt:lpstr>Manejo de crisis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Imagen física y profesional</dc:title>
  <dc:creator>INGRID</dc:creator>
  <cp:lastModifiedBy>Alejandra Merino</cp:lastModifiedBy>
  <cp:revision>14</cp:revision>
  <dcterms:created xsi:type="dcterms:W3CDTF">2012-09-09T13:08:42Z</dcterms:created>
  <dcterms:modified xsi:type="dcterms:W3CDTF">2012-09-09T14:59:56Z</dcterms:modified>
</cp:coreProperties>
</file>