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54" r:id="rId1"/>
  </p:sldMasterIdLst>
  <p:notesMasterIdLst>
    <p:notesMasterId r:id="rId19"/>
  </p:notesMasterIdLst>
  <p:sldIdLst>
    <p:sldId id="256" r:id="rId2"/>
    <p:sldId id="257" r:id="rId3"/>
    <p:sldId id="269" r:id="rId4"/>
    <p:sldId id="267" r:id="rId5"/>
    <p:sldId id="268" r:id="rId6"/>
    <p:sldId id="258" r:id="rId7"/>
    <p:sldId id="259" r:id="rId8"/>
    <p:sldId id="260" r:id="rId9"/>
    <p:sldId id="266" r:id="rId10"/>
    <p:sldId id="261" r:id="rId11"/>
    <p:sldId id="263" r:id="rId12"/>
    <p:sldId id="264" r:id="rId13"/>
    <p:sldId id="265" r:id="rId14"/>
    <p:sldId id="270" r:id="rId15"/>
    <p:sldId id="273" r:id="rId16"/>
    <p:sldId id="271" r:id="rId17"/>
    <p:sldId id="272" r:id="rId1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E3C687-A2A8-EC41-8C98-A2C51D0D6CED}" type="doc">
      <dgm:prSet loTypeId="urn:microsoft.com/office/officeart/2009/3/layout/FramedTextPicture" loCatId="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5D2BC001-F69D-1141-BC32-3B21947AE5BF}">
      <dgm:prSet/>
      <dgm:spPr/>
      <dgm:t>
        <a:bodyPr/>
        <a:lstStyle/>
        <a:p>
          <a:pPr rtl="0"/>
          <a:r>
            <a:rPr lang="es-ES_tradnl" dirty="0" smtClean="0"/>
            <a:t>"</a:t>
          </a:r>
          <a:r>
            <a:rPr lang="es-ES_tradnl" dirty="0" err="1" smtClean="0"/>
            <a:t>Decosmart</a:t>
          </a:r>
          <a:r>
            <a:rPr lang="es-ES_tradnl" dirty="0" smtClean="0"/>
            <a:t> es el proveedor líder en la Ciudad de México y Área Metropolitana  en servicios para la decoración y mantenimiento de interiores a nivel particular y corporativo ."</a:t>
          </a:r>
          <a:endParaRPr lang="es-ES_tradnl" dirty="0"/>
        </a:p>
      </dgm:t>
    </dgm:pt>
    <dgm:pt modelId="{F4B35F02-3A3B-944B-B2B7-E112D97D2DBE}" type="parTrans" cxnId="{AF348E6F-B40F-214D-BFF2-07A58E8471B7}">
      <dgm:prSet/>
      <dgm:spPr/>
      <dgm:t>
        <a:bodyPr/>
        <a:lstStyle/>
        <a:p>
          <a:endParaRPr lang="es-ES"/>
        </a:p>
      </dgm:t>
    </dgm:pt>
    <dgm:pt modelId="{A030E391-E9C8-8647-9928-BA726DF2A7C5}" type="sibTrans" cxnId="{AF348E6F-B40F-214D-BFF2-07A58E8471B7}">
      <dgm:prSet/>
      <dgm:spPr/>
      <dgm:t>
        <a:bodyPr/>
        <a:lstStyle/>
        <a:p>
          <a:endParaRPr lang="es-ES"/>
        </a:p>
      </dgm:t>
    </dgm:pt>
    <dgm:pt modelId="{3BE4C69C-3E51-7B40-B3E0-558ED2E03880}" type="pres">
      <dgm:prSet presAssocID="{E2E3C687-A2A8-EC41-8C98-A2C51D0D6CED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S_tradnl"/>
        </a:p>
      </dgm:t>
    </dgm:pt>
    <dgm:pt modelId="{4D2F9CC6-0F53-0044-AB00-E98E8CB87F38}" type="pres">
      <dgm:prSet presAssocID="{5D2BC001-F69D-1141-BC32-3B21947AE5BF}" presName="composite" presStyleCnt="0">
        <dgm:presLayoutVars>
          <dgm:chMax/>
          <dgm:chPref/>
        </dgm:presLayoutVars>
      </dgm:prSet>
      <dgm:spPr/>
    </dgm:pt>
    <dgm:pt modelId="{543C72F9-5AFD-A940-95E8-01D6DFDD1135}" type="pres">
      <dgm:prSet presAssocID="{5D2BC001-F69D-1141-BC32-3B21947AE5BF}" presName="Image" presStyleLbl="bg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A9DA90EC-8CDD-C94D-B440-CB428950E9A4}" type="pres">
      <dgm:prSet presAssocID="{5D2BC001-F69D-1141-BC32-3B21947AE5BF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13F9C4-00C1-D641-8E46-D8BD95F579B7}" type="pres">
      <dgm:prSet presAssocID="{5D2BC001-F69D-1141-BC32-3B21947AE5BF}" presName="tlFrame" presStyleLbl="node1" presStyleIdx="0" presStyleCnt="4"/>
      <dgm:spPr/>
    </dgm:pt>
    <dgm:pt modelId="{52E371C5-6C14-834E-87D9-9ECE6865D328}" type="pres">
      <dgm:prSet presAssocID="{5D2BC001-F69D-1141-BC32-3B21947AE5BF}" presName="trFrame" presStyleLbl="node1" presStyleIdx="1" presStyleCnt="4"/>
      <dgm:spPr/>
    </dgm:pt>
    <dgm:pt modelId="{6E01783E-531B-994D-B867-BE368954F23C}" type="pres">
      <dgm:prSet presAssocID="{5D2BC001-F69D-1141-BC32-3B21947AE5BF}" presName="blFrame" presStyleLbl="node1" presStyleIdx="2" presStyleCnt="4"/>
      <dgm:spPr/>
    </dgm:pt>
    <dgm:pt modelId="{DAA4BC25-7E85-8A4C-956E-91CA686AF113}" type="pres">
      <dgm:prSet presAssocID="{5D2BC001-F69D-1141-BC32-3B21947AE5BF}" presName="brFrame" presStyleLbl="node1" presStyleIdx="3" presStyleCnt="4"/>
      <dgm:spPr/>
    </dgm:pt>
  </dgm:ptLst>
  <dgm:cxnLst>
    <dgm:cxn modelId="{4BC49333-4C2D-3045-938A-DBE43EC9E3D3}" type="presOf" srcId="{5D2BC001-F69D-1141-BC32-3B21947AE5BF}" destId="{A9DA90EC-8CDD-C94D-B440-CB428950E9A4}" srcOrd="0" destOrd="0" presId="urn:microsoft.com/office/officeart/2009/3/layout/FramedTextPicture"/>
    <dgm:cxn modelId="{4A563620-25DF-0744-BD1A-CDCEB80EDEA9}" type="presOf" srcId="{E2E3C687-A2A8-EC41-8C98-A2C51D0D6CED}" destId="{3BE4C69C-3E51-7B40-B3E0-558ED2E03880}" srcOrd="0" destOrd="0" presId="urn:microsoft.com/office/officeart/2009/3/layout/FramedTextPicture"/>
    <dgm:cxn modelId="{AF348E6F-B40F-214D-BFF2-07A58E8471B7}" srcId="{E2E3C687-A2A8-EC41-8C98-A2C51D0D6CED}" destId="{5D2BC001-F69D-1141-BC32-3B21947AE5BF}" srcOrd="0" destOrd="0" parTransId="{F4B35F02-3A3B-944B-B2B7-E112D97D2DBE}" sibTransId="{A030E391-E9C8-8647-9928-BA726DF2A7C5}"/>
    <dgm:cxn modelId="{13BC43DB-CA14-8746-A4B7-B6AA18232D8D}" type="presParOf" srcId="{3BE4C69C-3E51-7B40-B3E0-558ED2E03880}" destId="{4D2F9CC6-0F53-0044-AB00-E98E8CB87F38}" srcOrd="0" destOrd="0" presId="urn:microsoft.com/office/officeart/2009/3/layout/FramedTextPicture"/>
    <dgm:cxn modelId="{BD2CA479-FE7F-7D49-92E5-C9D29C0BAD8B}" type="presParOf" srcId="{4D2F9CC6-0F53-0044-AB00-E98E8CB87F38}" destId="{543C72F9-5AFD-A940-95E8-01D6DFDD1135}" srcOrd="0" destOrd="0" presId="urn:microsoft.com/office/officeart/2009/3/layout/FramedTextPicture"/>
    <dgm:cxn modelId="{7CF424A4-CB59-7D46-AA6A-8E5059C7E01B}" type="presParOf" srcId="{4D2F9CC6-0F53-0044-AB00-E98E8CB87F38}" destId="{A9DA90EC-8CDD-C94D-B440-CB428950E9A4}" srcOrd="1" destOrd="0" presId="urn:microsoft.com/office/officeart/2009/3/layout/FramedTextPicture"/>
    <dgm:cxn modelId="{1C8F2D36-E6E8-6446-A8A9-1DE677F3EF47}" type="presParOf" srcId="{4D2F9CC6-0F53-0044-AB00-E98E8CB87F38}" destId="{3113F9C4-00C1-D641-8E46-D8BD95F579B7}" srcOrd="2" destOrd="0" presId="urn:microsoft.com/office/officeart/2009/3/layout/FramedTextPicture"/>
    <dgm:cxn modelId="{2B539ABF-ACF8-DC42-90F3-B8A1001D6E72}" type="presParOf" srcId="{4D2F9CC6-0F53-0044-AB00-E98E8CB87F38}" destId="{52E371C5-6C14-834E-87D9-9ECE6865D328}" srcOrd="3" destOrd="0" presId="urn:microsoft.com/office/officeart/2009/3/layout/FramedTextPicture"/>
    <dgm:cxn modelId="{17387CE8-3856-C245-97CC-4AB819B9B280}" type="presParOf" srcId="{4D2F9CC6-0F53-0044-AB00-E98E8CB87F38}" destId="{6E01783E-531B-994D-B867-BE368954F23C}" srcOrd="4" destOrd="0" presId="urn:microsoft.com/office/officeart/2009/3/layout/FramedTextPicture"/>
    <dgm:cxn modelId="{40DDF8C5-E854-464E-9C80-18FE910CAD44}" type="presParOf" srcId="{4D2F9CC6-0F53-0044-AB00-E98E8CB87F38}" destId="{DAA4BC25-7E85-8A4C-956E-91CA686AF113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E33F3D-283F-7C4F-B09D-C8FAFB877FDC}" type="doc">
      <dgm:prSet loTypeId="urn:microsoft.com/office/officeart/2005/8/layout/vList5" loCatId="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A489986F-1F3B-BB4E-B916-91A81915C209}">
      <dgm:prSet phldrT="[Texto]"/>
      <dgm:spPr/>
      <dgm:t>
        <a:bodyPr/>
        <a:lstStyle/>
        <a:p>
          <a:r>
            <a:rPr lang="es-ES" dirty="0" smtClean="0"/>
            <a:t>Misión</a:t>
          </a:r>
          <a:endParaRPr lang="es-ES" dirty="0"/>
        </a:p>
      </dgm:t>
    </dgm:pt>
    <dgm:pt modelId="{A2788C1F-BEC2-A048-86DE-2B890791E040}" type="parTrans" cxnId="{5907C18A-FC48-D540-9209-7ADF7236B90E}">
      <dgm:prSet/>
      <dgm:spPr/>
      <dgm:t>
        <a:bodyPr/>
        <a:lstStyle/>
        <a:p>
          <a:endParaRPr lang="es-ES"/>
        </a:p>
      </dgm:t>
    </dgm:pt>
    <dgm:pt modelId="{CB8A4C87-F529-5848-B23A-0947D2909C51}" type="sibTrans" cxnId="{5907C18A-FC48-D540-9209-7ADF7236B90E}">
      <dgm:prSet/>
      <dgm:spPr/>
      <dgm:t>
        <a:bodyPr/>
        <a:lstStyle/>
        <a:p>
          <a:endParaRPr lang="es-ES"/>
        </a:p>
      </dgm:t>
    </dgm:pt>
    <dgm:pt modelId="{B6A2B6CA-D034-2345-BE66-6DA778394880}">
      <dgm:prSet phldrT="[Texto]"/>
      <dgm:spPr/>
      <dgm:t>
        <a:bodyPr/>
        <a:lstStyle/>
        <a:p>
          <a:pPr algn="just"/>
          <a:r>
            <a:rPr lang="es-ES_tradnl" dirty="0" smtClean="0"/>
            <a:t>Dar </a:t>
          </a:r>
          <a:r>
            <a:rPr lang="es-ES_tradnl" dirty="0" smtClean="0"/>
            <a:t>a nuestros clientes la mejor atención con excelente calidad en todos y cada uno de los servicios que </a:t>
          </a:r>
          <a:r>
            <a:rPr lang="es-ES_tradnl" dirty="0" err="1" smtClean="0"/>
            <a:t>DecoSmart</a:t>
          </a:r>
          <a:r>
            <a:rPr lang="es-ES_tradnl" dirty="0" smtClean="0"/>
            <a:t> ofrece, para poder crear un </a:t>
          </a:r>
          <a:r>
            <a:rPr lang="es-ES_tradnl" dirty="0" smtClean="0"/>
            <a:t>v</a:t>
          </a:r>
          <a:r>
            <a:rPr lang="es-ES_tradnl" dirty="0" smtClean="0"/>
            <a:t>í</a:t>
          </a:r>
          <a:r>
            <a:rPr lang="es-ES_tradnl" dirty="0" smtClean="0"/>
            <a:t>nculo </a:t>
          </a:r>
          <a:r>
            <a:rPr lang="es-ES_tradnl" dirty="0" smtClean="0"/>
            <a:t>de </a:t>
          </a:r>
          <a:r>
            <a:rPr lang="es-ES_tradnl" dirty="0" smtClean="0"/>
            <a:t>confianza con </a:t>
          </a:r>
          <a:r>
            <a:rPr lang="es-ES_tradnl" dirty="0" smtClean="0"/>
            <a:t>nuestro cliente</a:t>
          </a:r>
          <a:endParaRPr lang="es-ES" dirty="0"/>
        </a:p>
      </dgm:t>
    </dgm:pt>
    <dgm:pt modelId="{A1CF9A2C-E80F-A446-84DB-C08BAA0A099B}" type="parTrans" cxnId="{C646AA53-34A1-AB42-BD55-335FF31C9366}">
      <dgm:prSet/>
      <dgm:spPr/>
      <dgm:t>
        <a:bodyPr/>
        <a:lstStyle/>
        <a:p>
          <a:endParaRPr lang="es-ES"/>
        </a:p>
      </dgm:t>
    </dgm:pt>
    <dgm:pt modelId="{E9219C4E-84E1-E346-84B4-B3BCB8574859}" type="sibTrans" cxnId="{C646AA53-34A1-AB42-BD55-335FF31C9366}">
      <dgm:prSet/>
      <dgm:spPr/>
      <dgm:t>
        <a:bodyPr/>
        <a:lstStyle/>
        <a:p>
          <a:endParaRPr lang="es-ES"/>
        </a:p>
      </dgm:t>
    </dgm:pt>
    <dgm:pt modelId="{4799CE44-740A-5E44-ABFE-3B6CD2DC4AB7}">
      <dgm:prSet/>
      <dgm:spPr/>
      <dgm:t>
        <a:bodyPr/>
        <a:lstStyle/>
        <a:p>
          <a:r>
            <a:rPr lang="es-ES" dirty="0" smtClean="0"/>
            <a:t>Visión</a:t>
          </a:r>
          <a:endParaRPr lang="es-ES" dirty="0"/>
        </a:p>
      </dgm:t>
    </dgm:pt>
    <dgm:pt modelId="{E170DD2B-B534-604C-8D08-A8F7226EA16D}" type="parTrans" cxnId="{B498C903-341B-6749-BDAA-652700ECCF07}">
      <dgm:prSet/>
      <dgm:spPr/>
      <dgm:t>
        <a:bodyPr/>
        <a:lstStyle/>
        <a:p>
          <a:endParaRPr lang="es-ES"/>
        </a:p>
      </dgm:t>
    </dgm:pt>
    <dgm:pt modelId="{E4D1FE58-F925-9842-9D60-8AED9CDE7DF8}" type="sibTrans" cxnId="{B498C903-341B-6749-BDAA-652700ECCF07}">
      <dgm:prSet/>
      <dgm:spPr/>
      <dgm:t>
        <a:bodyPr/>
        <a:lstStyle/>
        <a:p>
          <a:endParaRPr lang="es-ES"/>
        </a:p>
      </dgm:t>
    </dgm:pt>
    <dgm:pt modelId="{9AEA2807-B028-8C4D-9FEC-ADE2C98B6990}">
      <dgm:prSet phldrT="[Texto]"/>
      <dgm:spPr/>
      <dgm:t>
        <a:bodyPr/>
        <a:lstStyle/>
        <a:p>
          <a:pPr algn="just"/>
          <a:r>
            <a:rPr lang="es-ES_tradnl" dirty="0" smtClean="0"/>
            <a:t>Seguir </a:t>
          </a:r>
          <a:r>
            <a:rPr lang="es-ES_tradnl" dirty="0" smtClean="0"/>
            <a:t>creciendo como hasta ahora en el mercado particular y corporativo, para ser el líder de decoración de interiores en el área </a:t>
          </a:r>
          <a:r>
            <a:rPr lang="es-ES_tradnl" dirty="0" smtClean="0"/>
            <a:t>metropolitana, </a:t>
          </a:r>
          <a:r>
            <a:rPr lang="es-ES_tradnl" dirty="0" smtClean="0"/>
            <a:t>además de buscar mejorar la calidad de nuestros servicios para ser la primera opción de los clientes en cuanto a decoración se refiere. </a:t>
          </a:r>
          <a:endParaRPr lang="es-ES" dirty="0"/>
        </a:p>
      </dgm:t>
    </dgm:pt>
    <dgm:pt modelId="{77261C55-56D6-7C40-9BE2-4153142CAB9A}" type="parTrans" cxnId="{D670D102-89F0-9542-918D-9784BDA41AF9}">
      <dgm:prSet/>
      <dgm:spPr/>
      <dgm:t>
        <a:bodyPr/>
        <a:lstStyle/>
        <a:p>
          <a:endParaRPr lang="es-ES"/>
        </a:p>
      </dgm:t>
    </dgm:pt>
    <dgm:pt modelId="{4F160C5D-EE49-EC42-B19F-61FFAD4D4111}" type="sibTrans" cxnId="{D670D102-89F0-9542-918D-9784BDA41AF9}">
      <dgm:prSet/>
      <dgm:spPr/>
      <dgm:t>
        <a:bodyPr/>
        <a:lstStyle/>
        <a:p>
          <a:endParaRPr lang="es-ES"/>
        </a:p>
      </dgm:t>
    </dgm:pt>
    <dgm:pt modelId="{8D846A44-986B-2E4B-889B-E4E0EB8B3CE6}" type="pres">
      <dgm:prSet presAssocID="{50E33F3D-283F-7C4F-B09D-C8FAFB877F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F727113-9F9B-F946-A2FE-EFEB6FF12459}" type="pres">
      <dgm:prSet presAssocID="{A489986F-1F3B-BB4E-B916-91A81915C209}" presName="linNode" presStyleCnt="0"/>
      <dgm:spPr/>
    </dgm:pt>
    <dgm:pt modelId="{CE9AF290-7267-7E47-BF13-516CC26A3E3D}" type="pres">
      <dgm:prSet presAssocID="{A489986F-1F3B-BB4E-B916-91A81915C209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7282BF-F88A-1042-A04D-938AC65445AA}" type="pres">
      <dgm:prSet presAssocID="{A489986F-1F3B-BB4E-B916-91A81915C209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316490-AB17-D14F-B19C-D4A235501CC4}" type="pres">
      <dgm:prSet presAssocID="{CB8A4C87-F529-5848-B23A-0947D2909C51}" presName="sp" presStyleCnt="0"/>
      <dgm:spPr/>
    </dgm:pt>
    <dgm:pt modelId="{F5D5EE26-1FAD-CF4E-BC78-BC68E7BE1567}" type="pres">
      <dgm:prSet presAssocID="{4799CE44-740A-5E44-ABFE-3B6CD2DC4AB7}" presName="linNode" presStyleCnt="0"/>
      <dgm:spPr/>
    </dgm:pt>
    <dgm:pt modelId="{3B19478E-E9C0-D440-B55D-1768C99DB0F1}" type="pres">
      <dgm:prSet presAssocID="{4799CE44-740A-5E44-ABFE-3B6CD2DC4AB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0DF03A-2B2D-B24F-AD46-176ABC2907BA}" type="pres">
      <dgm:prSet presAssocID="{4799CE44-740A-5E44-ABFE-3B6CD2DC4AB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A6D9D56-C45C-E84C-A445-97B637DE3577}" type="presOf" srcId="{9AEA2807-B028-8C4D-9FEC-ADE2C98B6990}" destId="{530DF03A-2B2D-B24F-AD46-176ABC2907BA}" srcOrd="0" destOrd="0" presId="urn:microsoft.com/office/officeart/2005/8/layout/vList5"/>
    <dgm:cxn modelId="{D670D102-89F0-9542-918D-9784BDA41AF9}" srcId="{4799CE44-740A-5E44-ABFE-3B6CD2DC4AB7}" destId="{9AEA2807-B028-8C4D-9FEC-ADE2C98B6990}" srcOrd="0" destOrd="0" parTransId="{77261C55-56D6-7C40-9BE2-4153142CAB9A}" sibTransId="{4F160C5D-EE49-EC42-B19F-61FFAD4D4111}"/>
    <dgm:cxn modelId="{35F2067B-B129-B94E-AE45-AD322167A51E}" type="presOf" srcId="{4799CE44-740A-5E44-ABFE-3B6CD2DC4AB7}" destId="{3B19478E-E9C0-D440-B55D-1768C99DB0F1}" srcOrd="0" destOrd="0" presId="urn:microsoft.com/office/officeart/2005/8/layout/vList5"/>
    <dgm:cxn modelId="{C646AA53-34A1-AB42-BD55-335FF31C9366}" srcId="{A489986F-1F3B-BB4E-B916-91A81915C209}" destId="{B6A2B6CA-D034-2345-BE66-6DA778394880}" srcOrd="0" destOrd="0" parTransId="{A1CF9A2C-E80F-A446-84DB-C08BAA0A099B}" sibTransId="{E9219C4E-84E1-E346-84B4-B3BCB8574859}"/>
    <dgm:cxn modelId="{55FD62FB-EA99-6B41-B049-0B18BED8E492}" type="presOf" srcId="{A489986F-1F3B-BB4E-B916-91A81915C209}" destId="{CE9AF290-7267-7E47-BF13-516CC26A3E3D}" srcOrd="0" destOrd="0" presId="urn:microsoft.com/office/officeart/2005/8/layout/vList5"/>
    <dgm:cxn modelId="{A748E61D-907A-BC45-8757-C214B991EF48}" type="presOf" srcId="{B6A2B6CA-D034-2345-BE66-6DA778394880}" destId="{537282BF-F88A-1042-A04D-938AC65445AA}" srcOrd="0" destOrd="0" presId="urn:microsoft.com/office/officeart/2005/8/layout/vList5"/>
    <dgm:cxn modelId="{ED980CB3-42E6-4B4E-A759-B3401DC4CD2D}" type="presOf" srcId="{50E33F3D-283F-7C4F-B09D-C8FAFB877FDC}" destId="{8D846A44-986B-2E4B-889B-E4E0EB8B3CE6}" srcOrd="0" destOrd="0" presId="urn:microsoft.com/office/officeart/2005/8/layout/vList5"/>
    <dgm:cxn modelId="{B498C903-341B-6749-BDAA-652700ECCF07}" srcId="{50E33F3D-283F-7C4F-B09D-C8FAFB877FDC}" destId="{4799CE44-740A-5E44-ABFE-3B6CD2DC4AB7}" srcOrd="1" destOrd="0" parTransId="{E170DD2B-B534-604C-8D08-A8F7226EA16D}" sibTransId="{E4D1FE58-F925-9842-9D60-8AED9CDE7DF8}"/>
    <dgm:cxn modelId="{5907C18A-FC48-D540-9209-7ADF7236B90E}" srcId="{50E33F3D-283F-7C4F-B09D-C8FAFB877FDC}" destId="{A489986F-1F3B-BB4E-B916-91A81915C209}" srcOrd="0" destOrd="0" parTransId="{A2788C1F-BEC2-A048-86DE-2B890791E040}" sibTransId="{CB8A4C87-F529-5848-B23A-0947D2909C51}"/>
    <dgm:cxn modelId="{C51DB7CF-1782-4746-BFB7-DE4538AA4FC3}" type="presParOf" srcId="{8D846A44-986B-2E4B-889B-E4E0EB8B3CE6}" destId="{8F727113-9F9B-F946-A2FE-EFEB6FF12459}" srcOrd="0" destOrd="0" presId="urn:microsoft.com/office/officeart/2005/8/layout/vList5"/>
    <dgm:cxn modelId="{64E72890-3755-6446-ACAF-3E3D1DB32FE6}" type="presParOf" srcId="{8F727113-9F9B-F946-A2FE-EFEB6FF12459}" destId="{CE9AF290-7267-7E47-BF13-516CC26A3E3D}" srcOrd="0" destOrd="0" presId="urn:microsoft.com/office/officeart/2005/8/layout/vList5"/>
    <dgm:cxn modelId="{AC1F3B07-D018-B047-8278-79964BF27FBC}" type="presParOf" srcId="{8F727113-9F9B-F946-A2FE-EFEB6FF12459}" destId="{537282BF-F88A-1042-A04D-938AC65445AA}" srcOrd="1" destOrd="0" presId="urn:microsoft.com/office/officeart/2005/8/layout/vList5"/>
    <dgm:cxn modelId="{0ACF1A55-43B0-324E-8ED2-480C37D3018C}" type="presParOf" srcId="{8D846A44-986B-2E4B-889B-E4E0EB8B3CE6}" destId="{0E316490-AB17-D14F-B19C-D4A235501CC4}" srcOrd="1" destOrd="0" presId="urn:microsoft.com/office/officeart/2005/8/layout/vList5"/>
    <dgm:cxn modelId="{84C27DCE-D265-D845-A688-D245CCA2EC19}" type="presParOf" srcId="{8D846A44-986B-2E4B-889B-E4E0EB8B3CE6}" destId="{F5D5EE26-1FAD-CF4E-BC78-BC68E7BE1567}" srcOrd="2" destOrd="0" presId="urn:microsoft.com/office/officeart/2005/8/layout/vList5"/>
    <dgm:cxn modelId="{60639CF0-6E55-314A-839D-EBF4429D41CD}" type="presParOf" srcId="{F5D5EE26-1FAD-CF4E-BC78-BC68E7BE1567}" destId="{3B19478E-E9C0-D440-B55D-1768C99DB0F1}" srcOrd="0" destOrd="0" presId="urn:microsoft.com/office/officeart/2005/8/layout/vList5"/>
    <dgm:cxn modelId="{17550C6E-683B-774F-82F4-7794FD4D1B18}" type="presParOf" srcId="{F5D5EE26-1FAD-CF4E-BC78-BC68E7BE1567}" destId="{530DF03A-2B2D-B24F-AD46-176ABC2907B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58813C-B610-ED4C-BB1F-9248407F9BE2}" type="doc">
      <dgm:prSet loTypeId="urn:microsoft.com/office/officeart/2005/8/layout/vList5" loCatId="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FCC19C7B-AB7A-E14A-9A92-863C181507E2}">
      <dgm:prSet/>
      <dgm:spPr/>
      <dgm:t>
        <a:bodyPr/>
        <a:lstStyle/>
        <a:p>
          <a:pPr rtl="0"/>
          <a:r>
            <a:rPr lang="es-ES" smtClean="0"/>
            <a:t>Filosofía</a:t>
          </a:r>
          <a:endParaRPr lang="es-ES"/>
        </a:p>
      </dgm:t>
    </dgm:pt>
    <dgm:pt modelId="{492B6EE8-A6DC-9546-92E5-CCE4998303C9}" type="parTrans" cxnId="{E56269FA-3FB2-BD49-9427-FB5296FB0870}">
      <dgm:prSet/>
      <dgm:spPr/>
      <dgm:t>
        <a:bodyPr/>
        <a:lstStyle/>
        <a:p>
          <a:endParaRPr lang="es-ES"/>
        </a:p>
      </dgm:t>
    </dgm:pt>
    <dgm:pt modelId="{910977C0-BB76-344E-A833-019565F182E6}" type="sibTrans" cxnId="{E56269FA-3FB2-BD49-9427-FB5296FB0870}">
      <dgm:prSet/>
      <dgm:spPr/>
      <dgm:t>
        <a:bodyPr/>
        <a:lstStyle/>
        <a:p>
          <a:endParaRPr lang="es-ES"/>
        </a:p>
      </dgm:t>
    </dgm:pt>
    <dgm:pt modelId="{F4D5B49E-F924-2341-A60C-92C1AB4CC0F0}">
      <dgm:prSet/>
      <dgm:spPr/>
      <dgm:t>
        <a:bodyPr/>
        <a:lstStyle/>
        <a:p>
          <a:pPr algn="just" rtl="0"/>
          <a:r>
            <a:rPr lang="es-ES" dirty="0" smtClean="0"/>
            <a:t>Lograr alcanzar y superar las expectativas del cliente y la satisfacción total con el servicio</a:t>
          </a:r>
          <a:endParaRPr lang="es-ES" dirty="0"/>
        </a:p>
      </dgm:t>
    </dgm:pt>
    <dgm:pt modelId="{5CE0834A-B8E4-FE4A-9684-0DFA034ECDCD}" type="parTrans" cxnId="{1A2765AF-BBC7-3045-939F-AF3D4B67230F}">
      <dgm:prSet/>
      <dgm:spPr/>
      <dgm:t>
        <a:bodyPr/>
        <a:lstStyle/>
        <a:p>
          <a:endParaRPr lang="es-ES"/>
        </a:p>
      </dgm:t>
    </dgm:pt>
    <dgm:pt modelId="{33370BE0-2C0C-134C-A85A-19DE1A791640}" type="sibTrans" cxnId="{1A2765AF-BBC7-3045-939F-AF3D4B67230F}">
      <dgm:prSet/>
      <dgm:spPr/>
      <dgm:t>
        <a:bodyPr/>
        <a:lstStyle/>
        <a:p>
          <a:endParaRPr lang="es-ES"/>
        </a:p>
      </dgm:t>
    </dgm:pt>
    <dgm:pt modelId="{205CCA94-85A6-1040-BC75-6441334E8A32}">
      <dgm:prSet/>
      <dgm:spPr/>
      <dgm:t>
        <a:bodyPr/>
        <a:lstStyle/>
        <a:p>
          <a:pPr rtl="0"/>
          <a:r>
            <a:rPr lang="es-ES" smtClean="0"/>
            <a:t>Lema</a:t>
          </a:r>
          <a:endParaRPr lang="es-ES"/>
        </a:p>
      </dgm:t>
    </dgm:pt>
    <dgm:pt modelId="{CF8F3EC2-D122-BF4E-BE68-EBD0F4942AA6}" type="parTrans" cxnId="{2BA362F6-4F97-6F40-A42A-A3F34907EE51}">
      <dgm:prSet/>
      <dgm:spPr/>
      <dgm:t>
        <a:bodyPr/>
        <a:lstStyle/>
        <a:p>
          <a:endParaRPr lang="es-ES"/>
        </a:p>
      </dgm:t>
    </dgm:pt>
    <dgm:pt modelId="{366B6C09-87A9-FA4A-B408-784CE108D3CD}" type="sibTrans" cxnId="{2BA362F6-4F97-6F40-A42A-A3F34907EE51}">
      <dgm:prSet/>
      <dgm:spPr/>
      <dgm:t>
        <a:bodyPr/>
        <a:lstStyle/>
        <a:p>
          <a:endParaRPr lang="es-ES"/>
        </a:p>
      </dgm:t>
    </dgm:pt>
    <dgm:pt modelId="{E7566479-740D-844C-9A40-559BDC07C760}">
      <dgm:prSet/>
      <dgm:spPr/>
      <dgm:t>
        <a:bodyPr/>
        <a:lstStyle/>
        <a:p>
          <a:pPr rtl="0"/>
          <a:r>
            <a:rPr lang="es-ES" dirty="0" smtClean="0"/>
            <a:t>“Que </a:t>
          </a:r>
          <a:r>
            <a:rPr lang="es-ES" dirty="0" smtClean="0"/>
            <a:t>nuestro trabajo hable por </a:t>
          </a:r>
          <a:r>
            <a:rPr lang="es-ES" dirty="0" smtClean="0"/>
            <a:t>nosotros”</a:t>
          </a:r>
          <a:endParaRPr lang="es-ES" dirty="0"/>
        </a:p>
      </dgm:t>
    </dgm:pt>
    <dgm:pt modelId="{958DFC43-3C99-9A4D-86DB-89DCD4BFA974}" type="parTrans" cxnId="{115D9B1B-73B2-2348-84DF-F0646311FC0C}">
      <dgm:prSet/>
      <dgm:spPr/>
      <dgm:t>
        <a:bodyPr/>
        <a:lstStyle/>
        <a:p>
          <a:endParaRPr lang="es-ES"/>
        </a:p>
      </dgm:t>
    </dgm:pt>
    <dgm:pt modelId="{A2CBF0D7-59F2-DF48-9650-C00DE4544943}" type="sibTrans" cxnId="{115D9B1B-73B2-2348-84DF-F0646311FC0C}">
      <dgm:prSet/>
      <dgm:spPr/>
      <dgm:t>
        <a:bodyPr/>
        <a:lstStyle/>
        <a:p>
          <a:endParaRPr lang="es-ES"/>
        </a:p>
      </dgm:t>
    </dgm:pt>
    <dgm:pt modelId="{453402E5-4E00-E34B-A7E5-2B9745643D3B}">
      <dgm:prSet/>
      <dgm:spPr/>
      <dgm:t>
        <a:bodyPr/>
        <a:lstStyle/>
        <a:p>
          <a:pPr rtl="0"/>
          <a:r>
            <a:rPr lang="es-ES" smtClean="0"/>
            <a:t>Normas de conducta</a:t>
          </a:r>
          <a:endParaRPr lang="es-ES"/>
        </a:p>
      </dgm:t>
    </dgm:pt>
    <dgm:pt modelId="{DF8B04D6-D0DB-4146-AC78-C5009F69A05F}" type="parTrans" cxnId="{48AFDC12-1C14-6045-B116-1F1A44ABEBD8}">
      <dgm:prSet/>
      <dgm:spPr/>
      <dgm:t>
        <a:bodyPr/>
        <a:lstStyle/>
        <a:p>
          <a:endParaRPr lang="es-ES"/>
        </a:p>
      </dgm:t>
    </dgm:pt>
    <dgm:pt modelId="{B267F0E1-D841-A040-8BA2-C0CBFB3FC6DA}" type="sibTrans" cxnId="{48AFDC12-1C14-6045-B116-1F1A44ABEBD8}">
      <dgm:prSet/>
      <dgm:spPr/>
      <dgm:t>
        <a:bodyPr/>
        <a:lstStyle/>
        <a:p>
          <a:endParaRPr lang="es-ES"/>
        </a:p>
      </dgm:t>
    </dgm:pt>
    <dgm:pt modelId="{0AD58EA7-CDE9-8948-B6CD-7548E4C37E84}">
      <dgm:prSet/>
      <dgm:spPr/>
      <dgm:t>
        <a:bodyPr/>
        <a:lstStyle/>
        <a:p>
          <a:pPr rtl="0"/>
          <a:r>
            <a:rPr lang="es-ES" smtClean="0"/>
            <a:t>Respetar los contratos estipulados junto con el cliente en tiempo y forma </a:t>
          </a:r>
          <a:endParaRPr lang="es-ES"/>
        </a:p>
      </dgm:t>
    </dgm:pt>
    <dgm:pt modelId="{016E2ADA-C366-7D4C-85DD-6888B3C12552}" type="parTrans" cxnId="{0BBD1D2F-61E5-A248-9650-6CA314922BA4}">
      <dgm:prSet/>
      <dgm:spPr/>
      <dgm:t>
        <a:bodyPr/>
        <a:lstStyle/>
        <a:p>
          <a:endParaRPr lang="es-ES"/>
        </a:p>
      </dgm:t>
    </dgm:pt>
    <dgm:pt modelId="{493BF657-8ECB-D241-8FD5-E8DF6A12D854}" type="sibTrans" cxnId="{0BBD1D2F-61E5-A248-9650-6CA314922BA4}">
      <dgm:prSet/>
      <dgm:spPr/>
      <dgm:t>
        <a:bodyPr/>
        <a:lstStyle/>
        <a:p>
          <a:endParaRPr lang="es-ES"/>
        </a:p>
      </dgm:t>
    </dgm:pt>
    <dgm:pt modelId="{8A5D4D11-416E-9442-9B1E-73FFA6552FE3}" type="pres">
      <dgm:prSet presAssocID="{9758813C-B610-ED4C-BB1F-9248407F9B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ED8E0DDD-4102-6448-AA4C-3114A97A011C}" type="pres">
      <dgm:prSet presAssocID="{FCC19C7B-AB7A-E14A-9A92-863C181507E2}" presName="linNode" presStyleCnt="0"/>
      <dgm:spPr/>
    </dgm:pt>
    <dgm:pt modelId="{945901B2-01E1-3045-96CF-C238DC392EDD}" type="pres">
      <dgm:prSet presAssocID="{FCC19C7B-AB7A-E14A-9A92-863C181507E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D9C8E12-0A8D-DA4C-B17E-928D7D4A0517}" type="pres">
      <dgm:prSet presAssocID="{FCC19C7B-AB7A-E14A-9A92-863C181507E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998104-3331-A74E-9EAB-0BFC000A7783}" type="pres">
      <dgm:prSet presAssocID="{910977C0-BB76-344E-A833-019565F182E6}" presName="sp" presStyleCnt="0"/>
      <dgm:spPr/>
    </dgm:pt>
    <dgm:pt modelId="{11E6D5F9-9ACB-4240-AF62-8C84D167A8C9}" type="pres">
      <dgm:prSet presAssocID="{205CCA94-85A6-1040-BC75-6441334E8A32}" presName="linNode" presStyleCnt="0"/>
      <dgm:spPr/>
    </dgm:pt>
    <dgm:pt modelId="{8FA42B3F-84D9-0A4B-BCC3-0496CAD97226}" type="pres">
      <dgm:prSet presAssocID="{205CCA94-85A6-1040-BC75-6441334E8A3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25E0A4D-46F9-A945-B0C9-88516DE52412}" type="pres">
      <dgm:prSet presAssocID="{205CCA94-85A6-1040-BC75-6441334E8A3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DB77EBD9-9A0D-0A41-99AC-E1BD5D139ECA}" type="pres">
      <dgm:prSet presAssocID="{366B6C09-87A9-FA4A-B408-784CE108D3CD}" presName="sp" presStyleCnt="0"/>
      <dgm:spPr/>
    </dgm:pt>
    <dgm:pt modelId="{9AD449B1-FA33-5D42-BEFB-DD4CFBF61866}" type="pres">
      <dgm:prSet presAssocID="{453402E5-4E00-E34B-A7E5-2B9745643D3B}" presName="linNode" presStyleCnt="0"/>
      <dgm:spPr/>
    </dgm:pt>
    <dgm:pt modelId="{62173D49-091D-D045-9E8E-CB1935451DE8}" type="pres">
      <dgm:prSet presAssocID="{453402E5-4E00-E34B-A7E5-2B9745643D3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55807A4-4740-C94E-9529-83CB9A0C3771}" type="pres">
      <dgm:prSet presAssocID="{453402E5-4E00-E34B-A7E5-2B9745643D3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8617592A-2D9F-BE4F-A4F2-3F0E41A01FBA}" type="presOf" srcId="{0AD58EA7-CDE9-8948-B6CD-7548E4C37E84}" destId="{755807A4-4740-C94E-9529-83CB9A0C3771}" srcOrd="0" destOrd="0" presId="urn:microsoft.com/office/officeart/2005/8/layout/vList5"/>
    <dgm:cxn modelId="{48AFDC12-1C14-6045-B116-1F1A44ABEBD8}" srcId="{9758813C-B610-ED4C-BB1F-9248407F9BE2}" destId="{453402E5-4E00-E34B-A7E5-2B9745643D3B}" srcOrd="2" destOrd="0" parTransId="{DF8B04D6-D0DB-4146-AC78-C5009F69A05F}" sibTransId="{B267F0E1-D841-A040-8BA2-C0CBFB3FC6DA}"/>
    <dgm:cxn modelId="{1A2765AF-BBC7-3045-939F-AF3D4B67230F}" srcId="{FCC19C7B-AB7A-E14A-9A92-863C181507E2}" destId="{F4D5B49E-F924-2341-A60C-92C1AB4CC0F0}" srcOrd="0" destOrd="0" parTransId="{5CE0834A-B8E4-FE4A-9684-0DFA034ECDCD}" sibTransId="{33370BE0-2C0C-134C-A85A-19DE1A791640}"/>
    <dgm:cxn modelId="{C40B45D0-4432-5644-A620-8E4DE3DF70DA}" type="presOf" srcId="{FCC19C7B-AB7A-E14A-9A92-863C181507E2}" destId="{945901B2-01E1-3045-96CF-C238DC392EDD}" srcOrd="0" destOrd="0" presId="urn:microsoft.com/office/officeart/2005/8/layout/vList5"/>
    <dgm:cxn modelId="{39C99707-000E-E646-87AE-BA3A4F80B1E4}" type="presOf" srcId="{453402E5-4E00-E34B-A7E5-2B9745643D3B}" destId="{62173D49-091D-D045-9E8E-CB1935451DE8}" srcOrd="0" destOrd="0" presId="urn:microsoft.com/office/officeart/2005/8/layout/vList5"/>
    <dgm:cxn modelId="{0BBD1D2F-61E5-A248-9650-6CA314922BA4}" srcId="{453402E5-4E00-E34B-A7E5-2B9745643D3B}" destId="{0AD58EA7-CDE9-8948-B6CD-7548E4C37E84}" srcOrd="0" destOrd="0" parTransId="{016E2ADA-C366-7D4C-85DD-6888B3C12552}" sibTransId="{493BF657-8ECB-D241-8FD5-E8DF6A12D854}"/>
    <dgm:cxn modelId="{2BA362F6-4F97-6F40-A42A-A3F34907EE51}" srcId="{9758813C-B610-ED4C-BB1F-9248407F9BE2}" destId="{205CCA94-85A6-1040-BC75-6441334E8A32}" srcOrd="1" destOrd="0" parTransId="{CF8F3EC2-D122-BF4E-BE68-EBD0F4942AA6}" sibTransId="{366B6C09-87A9-FA4A-B408-784CE108D3CD}"/>
    <dgm:cxn modelId="{1CD32573-FBAB-8B43-AC3A-5A0B72880674}" type="presOf" srcId="{E7566479-740D-844C-9A40-559BDC07C760}" destId="{325E0A4D-46F9-A945-B0C9-88516DE52412}" srcOrd="0" destOrd="0" presId="urn:microsoft.com/office/officeart/2005/8/layout/vList5"/>
    <dgm:cxn modelId="{E56269FA-3FB2-BD49-9427-FB5296FB0870}" srcId="{9758813C-B610-ED4C-BB1F-9248407F9BE2}" destId="{FCC19C7B-AB7A-E14A-9A92-863C181507E2}" srcOrd="0" destOrd="0" parTransId="{492B6EE8-A6DC-9546-92E5-CCE4998303C9}" sibTransId="{910977C0-BB76-344E-A833-019565F182E6}"/>
    <dgm:cxn modelId="{8B4A0DE3-4681-0F47-A8B8-40C7A3BF4D9E}" type="presOf" srcId="{9758813C-B610-ED4C-BB1F-9248407F9BE2}" destId="{8A5D4D11-416E-9442-9B1E-73FFA6552FE3}" srcOrd="0" destOrd="0" presId="urn:microsoft.com/office/officeart/2005/8/layout/vList5"/>
    <dgm:cxn modelId="{7EB72F66-5CBE-E24E-9600-761D6BC906C7}" type="presOf" srcId="{F4D5B49E-F924-2341-A60C-92C1AB4CC0F0}" destId="{BD9C8E12-0A8D-DA4C-B17E-928D7D4A0517}" srcOrd="0" destOrd="0" presId="urn:microsoft.com/office/officeart/2005/8/layout/vList5"/>
    <dgm:cxn modelId="{115D9B1B-73B2-2348-84DF-F0646311FC0C}" srcId="{205CCA94-85A6-1040-BC75-6441334E8A32}" destId="{E7566479-740D-844C-9A40-559BDC07C760}" srcOrd="0" destOrd="0" parTransId="{958DFC43-3C99-9A4D-86DB-89DCD4BFA974}" sibTransId="{A2CBF0D7-59F2-DF48-9650-C00DE4544943}"/>
    <dgm:cxn modelId="{DE3771BD-653C-1D47-8CB8-17E08EA0B7BF}" type="presOf" srcId="{205CCA94-85A6-1040-BC75-6441334E8A32}" destId="{8FA42B3F-84D9-0A4B-BCC3-0496CAD97226}" srcOrd="0" destOrd="0" presId="urn:microsoft.com/office/officeart/2005/8/layout/vList5"/>
    <dgm:cxn modelId="{C10EF485-8A90-584A-A9E2-73E787B40987}" type="presParOf" srcId="{8A5D4D11-416E-9442-9B1E-73FFA6552FE3}" destId="{ED8E0DDD-4102-6448-AA4C-3114A97A011C}" srcOrd="0" destOrd="0" presId="urn:microsoft.com/office/officeart/2005/8/layout/vList5"/>
    <dgm:cxn modelId="{D44710F8-CB7F-5844-9787-A326331954B1}" type="presParOf" srcId="{ED8E0DDD-4102-6448-AA4C-3114A97A011C}" destId="{945901B2-01E1-3045-96CF-C238DC392EDD}" srcOrd="0" destOrd="0" presId="urn:microsoft.com/office/officeart/2005/8/layout/vList5"/>
    <dgm:cxn modelId="{EA42CBDF-C5EC-5C4B-A724-91102FD965FB}" type="presParOf" srcId="{ED8E0DDD-4102-6448-AA4C-3114A97A011C}" destId="{BD9C8E12-0A8D-DA4C-B17E-928D7D4A0517}" srcOrd="1" destOrd="0" presId="urn:microsoft.com/office/officeart/2005/8/layout/vList5"/>
    <dgm:cxn modelId="{AB677882-A4C7-1A44-AE4A-2D8BC233AA36}" type="presParOf" srcId="{8A5D4D11-416E-9442-9B1E-73FFA6552FE3}" destId="{6D998104-3331-A74E-9EAB-0BFC000A7783}" srcOrd="1" destOrd="0" presId="urn:microsoft.com/office/officeart/2005/8/layout/vList5"/>
    <dgm:cxn modelId="{65896B00-DBE2-4247-8636-EDE1FFBE7B68}" type="presParOf" srcId="{8A5D4D11-416E-9442-9B1E-73FFA6552FE3}" destId="{11E6D5F9-9ACB-4240-AF62-8C84D167A8C9}" srcOrd="2" destOrd="0" presId="urn:microsoft.com/office/officeart/2005/8/layout/vList5"/>
    <dgm:cxn modelId="{A86CA053-4644-3F42-9792-B944D99621E8}" type="presParOf" srcId="{11E6D5F9-9ACB-4240-AF62-8C84D167A8C9}" destId="{8FA42B3F-84D9-0A4B-BCC3-0496CAD97226}" srcOrd="0" destOrd="0" presId="urn:microsoft.com/office/officeart/2005/8/layout/vList5"/>
    <dgm:cxn modelId="{950E0477-177A-0443-B475-D35DC2C981D2}" type="presParOf" srcId="{11E6D5F9-9ACB-4240-AF62-8C84D167A8C9}" destId="{325E0A4D-46F9-A945-B0C9-88516DE52412}" srcOrd="1" destOrd="0" presId="urn:microsoft.com/office/officeart/2005/8/layout/vList5"/>
    <dgm:cxn modelId="{395E15AB-A9EB-0A4E-ADFB-A48C7D1B0A9A}" type="presParOf" srcId="{8A5D4D11-416E-9442-9B1E-73FFA6552FE3}" destId="{DB77EBD9-9A0D-0A41-99AC-E1BD5D139ECA}" srcOrd="3" destOrd="0" presId="urn:microsoft.com/office/officeart/2005/8/layout/vList5"/>
    <dgm:cxn modelId="{158AD147-FFE6-954F-B96E-BEDFE81132A0}" type="presParOf" srcId="{8A5D4D11-416E-9442-9B1E-73FFA6552FE3}" destId="{9AD449B1-FA33-5D42-BEFB-DD4CFBF61866}" srcOrd="4" destOrd="0" presId="urn:microsoft.com/office/officeart/2005/8/layout/vList5"/>
    <dgm:cxn modelId="{72E00678-17A4-5E4E-B9F5-1A79B920C4A9}" type="presParOf" srcId="{9AD449B1-FA33-5D42-BEFB-DD4CFBF61866}" destId="{62173D49-091D-D045-9E8E-CB1935451DE8}" srcOrd="0" destOrd="0" presId="urn:microsoft.com/office/officeart/2005/8/layout/vList5"/>
    <dgm:cxn modelId="{AD09FD14-F16D-064D-96DF-2507598F0C68}" type="presParOf" srcId="{9AD449B1-FA33-5D42-BEFB-DD4CFBF61866}" destId="{755807A4-4740-C94E-9529-83CB9A0C37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A79414-7D1D-DC4C-AE11-D072919F089F}" type="doc">
      <dgm:prSet loTypeId="urn:microsoft.com/office/officeart/2005/8/layout/list1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E6A61385-71F2-DA4B-AA26-564F4A2BA632}">
      <dgm:prSet phldrT="[Texto]"/>
      <dgm:spPr/>
      <dgm:t>
        <a:bodyPr/>
        <a:lstStyle/>
        <a:p>
          <a:r>
            <a:rPr lang="es-ES" dirty="0" smtClean="0"/>
            <a:t>Contactar al cliente potencial</a:t>
          </a:r>
          <a:endParaRPr lang="es-ES" dirty="0"/>
        </a:p>
      </dgm:t>
    </dgm:pt>
    <dgm:pt modelId="{A13DDCFD-0730-5548-BC75-EAA36800C814}" type="parTrans" cxnId="{33457633-C914-9F42-9E0C-B6364927BF5F}">
      <dgm:prSet/>
      <dgm:spPr/>
      <dgm:t>
        <a:bodyPr/>
        <a:lstStyle/>
        <a:p>
          <a:endParaRPr lang="es-ES"/>
        </a:p>
      </dgm:t>
    </dgm:pt>
    <dgm:pt modelId="{97AC0266-6CC8-5F45-B5C8-0F023CFD3794}" type="sibTrans" cxnId="{33457633-C914-9F42-9E0C-B6364927BF5F}">
      <dgm:prSet/>
      <dgm:spPr/>
      <dgm:t>
        <a:bodyPr/>
        <a:lstStyle/>
        <a:p>
          <a:endParaRPr lang="es-ES"/>
        </a:p>
      </dgm:t>
    </dgm:pt>
    <dgm:pt modelId="{09E7F62A-E89A-A842-814C-E6FD526D1597}">
      <dgm:prSet phldrT="[Texto]"/>
      <dgm:spPr/>
      <dgm:t>
        <a:bodyPr/>
        <a:lstStyle/>
        <a:p>
          <a:r>
            <a:rPr lang="es-ES" dirty="0" smtClean="0"/>
            <a:t>El cliente pide información de los servicios que necesita</a:t>
          </a:r>
          <a:endParaRPr lang="es-ES" dirty="0"/>
        </a:p>
      </dgm:t>
    </dgm:pt>
    <dgm:pt modelId="{122CB1FE-FBC7-3C4A-AD96-37255D3E2F6B}" type="parTrans" cxnId="{7776C0CC-2049-BB4A-94CC-5A24453A25EF}">
      <dgm:prSet/>
      <dgm:spPr/>
      <dgm:t>
        <a:bodyPr/>
        <a:lstStyle/>
        <a:p>
          <a:endParaRPr lang="es-ES"/>
        </a:p>
      </dgm:t>
    </dgm:pt>
    <dgm:pt modelId="{2B04D636-E329-F245-9DA2-3F858B782322}" type="sibTrans" cxnId="{7776C0CC-2049-BB4A-94CC-5A24453A25EF}">
      <dgm:prSet/>
      <dgm:spPr/>
      <dgm:t>
        <a:bodyPr/>
        <a:lstStyle/>
        <a:p>
          <a:endParaRPr lang="es-ES"/>
        </a:p>
      </dgm:t>
    </dgm:pt>
    <dgm:pt modelId="{C66FBD79-5CF9-544D-A150-0ED3A4F6FA65}">
      <dgm:prSet phldrT="[Texto]"/>
      <dgm:spPr/>
      <dgm:t>
        <a:bodyPr/>
        <a:lstStyle/>
        <a:p>
          <a:r>
            <a:rPr lang="es-ES" dirty="0" smtClean="0"/>
            <a:t>Se describen los servicios y características de los productos que se instalan</a:t>
          </a:r>
          <a:endParaRPr lang="es-ES" dirty="0"/>
        </a:p>
      </dgm:t>
    </dgm:pt>
    <dgm:pt modelId="{752B2009-3A2B-A943-B672-B84D02A2A24F}" type="parTrans" cxnId="{E21F7811-63C4-4443-94B9-EE2F2028DFAB}">
      <dgm:prSet/>
      <dgm:spPr/>
      <dgm:t>
        <a:bodyPr/>
        <a:lstStyle/>
        <a:p>
          <a:endParaRPr lang="es-ES"/>
        </a:p>
      </dgm:t>
    </dgm:pt>
    <dgm:pt modelId="{238A73D8-8C58-DB49-BCC7-A87210146534}" type="sibTrans" cxnId="{E21F7811-63C4-4443-94B9-EE2F2028DFAB}">
      <dgm:prSet/>
      <dgm:spPr/>
      <dgm:t>
        <a:bodyPr/>
        <a:lstStyle/>
        <a:p>
          <a:endParaRPr lang="es-ES"/>
        </a:p>
      </dgm:t>
    </dgm:pt>
    <dgm:pt modelId="{227B5881-FF4E-B14C-B048-333C3A11213C}">
      <dgm:prSet phldrT="[Texto]"/>
      <dgm:spPr/>
      <dgm:t>
        <a:bodyPr/>
        <a:lstStyle/>
        <a:p>
          <a:r>
            <a:rPr lang="es-ES" dirty="0" smtClean="0"/>
            <a:t>El cliente define claramente lo que necesita</a:t>
          </a:r>
          <a:endParaRPr lang="es-ES" dirty="0"/>
        </a:p>
      </dgm:t>
    </dgm:pt>
    <dgm:pt modelId="{2898DF19-7EE7-EF49-B601-5C186247A413}" type="parTrans" cxnId="{F59B08B6-D756-4B40-A2E4-50B9CAF86B0B}">
      <dgm:prSet/>
      <dgm:spPr/>
      <dgm:t>
        <a:bodyPr/>
        <a:lstStyle/>
        <a:p>
          <a:endParaRPr lang="es-ES"/>
        </a:p>
      </dgm:t>
    </dgm:pt>
    <dgm:pt modelId="{F4B95728-3FC3-CD47-AECB-453525110B60}" type="sibTrans" cxnId="{F59B08B6-D756-4B40-A2E4-50B9CAF86B0B}">
      <dgm:prSet/>
      <dgm:spPr/>
      <dgm:t>
        <a:bodyPr/>
        <a:lstStyle/>
        <a:p>
          <a:endParaRPr lang="es-ES"/>
        </a:p>
      </dgm:t>
    </dgm:pt>
    <dgm:pt modelId="{E4A26F91-6D1C-4B4F-AA4B-A1C950CEDE02}">
      <dgm:prSet phldrT="[Texto]"/>
      <dgm:spPr/>
      <dgm:t>
        <a:bodyPr/>
        <a:lstStyle/>
        <a:p>
          <a:r>
            <a:rPr lang="es-ES" dirty="0" smtClean="0"/>
            <a:t>Se realiza una cotización para tratar la negociación y se acepta el </a:t>
          </a:r>
          <a:r>
            <a:rPr lang="es-ES" dirty="0" smtClean="0"/>
            <a:t>presupuesto</a:t>
          </a:r>
          <a:endParaRPr lang="es-ES" dirty="0"/>
        </a:p>
      </dgm:t>
    </dgm:pt>
    <dgm:pt modelId="{549D87E1-9A07-F04E-A332-ACD41A2F053B}" type="parTrans" cxnId="{E8FA972B-0BF8-FA4B-BD1A-8A60E5650AA5}">
      <dgm:prSet/>
      <dgm:spPr/>
      <dgm:t>
        <a:bodyPr/>
        <a:lstStyle/>
        <a:p>
          <a:endParaRPr lang="es-ES"/>
        </a:p>
      </dgm:t>
    </dgm:pt>
    <dgm:pt modelId="{D7068408-5771-194A-A268-CE7AFD51C022}" type="sibTrans" cxnId="{E8FA972B-0BF8-FA4B-BD1A-8A60E5650AA5}">
      <dgm:prSet/>
      <dgm:spPr/>
      <dgm:t>
        <a:bodyPr/>
        <a:lstStyle/>
        <a:p>
          <a:endParaRPr lang="es-ES"/>
        </a:p>
      </dgm:t>
    </dgm:pt>
    <dgm:pt modelId="{D6FBE542-8909-0E4E-A01F-A43EDB73114F}">
      <dgm:prSet phldrT="[Texto]"/>
      <dgm:spPr/>
      <dgm:t>
        <a:bodyPr/>
        <a:lstStyle/>
        <a:p>
          <a:r>
            <a:rPr lang="es-ES" dirty="0" smtClean="0"/>
            <a:t>Se realiza el pago y se hace la instalación</a:t>
          </a:r>
          <a:endParaRPr lang="es-ES" dirty="0"/>
        </a:p>
      </dgm:t>
    </dgm:pt>
    <dgm:pt modelId="{FD24A475-C0FD-C448-A4C8-9BFB34826DAF}" type="parTrans" cxnId="{DD610FDB-864E-F843-86B3-F4CEE2E9A96F}">
      <dgm:prSet/>
      <dgm:spPr/>
      <dgm:t>
        <a:bodyPr/>
        <a:lstStyle/>
        <a:p>
          <a:endParaRPr lang="es-ES"/>
        </a:p>
      </dgm:t>
    </dgm:pt>
    <dgm:pt modelId="{EA02BF7D-A2A2-B64D-BF59-6A443F87A019}" type="sibTrans" cxnId="{DD610FDB-864E-F843-86B3-F4CEE2E9A96F}">
      <dgm:prSet/>
      <dgm:spPr/>
      <dgm:t>
        <a:bodyPr/>
        <a:lstStyle/>
        <a:p>
          <a:endParaRPr lang="es-ES"/>
        </a:p>
      </dgm:t>
    </dgm:pt>
    <dgm:pt modelId="{703EE1E7-AF54-C341-9B0D-4CE27F90AA7B}">
      <dgm:prSet phldrT="[Texto]"/>
      <dgm:spPr/>
      <dgm:t>
        <a:bodyPr/>
        <a:lstStyle/>
        <a:p>
          <a:r>
            <a:rPr lang="es-ES" dirty="0" smtClean="0"/>
            <a:t>Se ofrece servicio post venta como garantía en caso de que algo falle</a:t>
          </a:r>
          <a:endParaRPr lang="es-ES" dirty="0"/>
        </a:p>
      </dgm:t>
    </dgm:pt>
    <dgm:pt modelId="{5FF37232-735D-E147-BB03-7C9489D070FD}" type="parTrans" cxnId="{03BCD3C5-2141-BA4A-A872-9B3601F66261}">
      <dgm:prSet/>
      <dgm:spPr/>
      <dgm:t>
        <a:bodyPr/>
        <a:lstStyle/>
        <a:p>
          <a:endParaRPr lang="es-ES"/>
        </a:p>
      </dgm:t>
    </dgm:pt>
    <dgm:pt modelId="{BC972613-C563-8643-BA1E-D74918C01CEB}" type="sibTrans" cxnId="{03BCD3C5-2141-BA4A-A872-9B3601F66261}">
      <dgm:prSet/>
      <dgm:spPr/>
      <dgm:t>
        <a:bodyPr/>
        <a:lstStyle/>
        <a:p>
          <a:endParaRPr lang="es-ES"/>
        </a:p>
      </dgm:t>
    </dgm:pt>
    <dgm:pt modelId="{9C34A503-C964-7A48-ADAE-D96D30DC76C4}">
      <dgm:prSet phldrT="[Texto]"/>
      <dgm:spPr/>
      <dgm:t>
        <a:bodyPr/>
        <a:lstStyle/>
        <a:p>
          <a:r>
            <a:rPr lang="es-ES" dirty="0" smtClean="0"/>
            <a:t>Se da seguimiento a la cartera de clientes</a:t>
          </a:r>
          <a:endParaRPr lang="es-ES" dirty="0"/>
        </a:p>
      </dgm:t>
    </dgm:pt>
    <dgm:pt modelId="{5657A8AA-F1C3-8946-94BD-D57575FDD6B7}" type="parTrans" cxnId="{655A1C24-9645-7A49-9A38-A938D432D6A0}">
      <dgm:prSet/>
      <dgm:spPr/>
      <dgm:t>
        <a:bodyPr/>
        <a:lstStyle/>
        <a:p>
          <a:endParaRPr lang="es-ES"/>
        </a:p>
      </dgm:t>
    </dgm:pt>
    <dgm:pt modelId="{AD6C57A5-4059-2A4E-9FD6-CABD71A6FC9B}" type="sibTrans" cxnId="{655A1C24-9645-7A49-9A38-A938D432D6A0}">
      <dgm:prSet/>
      <dgm:spPr/>
      <dgm:t>
        <a:bodyPr/>
        <a:lstStyle/>
        <a:p>
          <a:endParaRPr lang="es-ES"/>
        </a:p>
      </dgm:t>
    </dgm:pt>
    <dgm:pt modelId="{025A78EF-0DBB-EF40-A23E-B2BC382995BB}" type="pres">
      <dgm:prSet presAssocID="{7FA79414-7D1D-DC4C-AE11-D072919F08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E56A7CF-0A25-DA4B-B93A-5A201CD4E969}" type="pres">
      <dgm:prSet presAssocID="{E6A61385-71F2-DA4B-AA26-564F4A2BA632}" presName="parentLin" presStyleCnt="0"/>
      <dgm:spPr/>
      <dgm:t>
        <a:bodyPr/>
        <a:lstStyle/>
        <a:p>
          <a:endParaRPr lang="es-ES"/>
        </a:p>
      </dgm:t>
    </dgm:pt>
    <dgm:pt modelId="{C0882134-5B6E-254F-B1AB-A151F3EA850A}" type="pres">
      <dgm:prSet presAssocID="{E6A61385-71F2-DA4B-AA26-564F4A2BA632}" presName="parentLeftMargin" presStyleLbl="node1" presStyleIdx="0" presStyleCnt="8"/>
      <dgm:spPr/>
      <dgm:t>
        <a:bodyPr/>
        <a:lstStyle/>
        <a:p>
          <a:endParaRPr lang="es-ES"/>
        </a:p>
      </dgm:t>
    </dgm:pt>
    <dgm:pt modelId="{56119A86-7B10-EC4F-BA8B-B3B1797CF79E}" type="pres">
      <dgm:prSet presAssocID="{E6A61385-71F2-DA4B-AA26-564F4A2BA632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B7A740-041D-5F47-BCE2-D0B020F92E26}" type="pres">
      <dgm:prSet presAssocID="{E6A61385-71F2-DA4B-AA26-564F4A2BA632}" presName="negativeSpace" presStyleCnt="0"/>
      <dgm:spPr/>
      <dgm:t>
        <a:bodyPr/>
        <a:lstStyle/>
        <a:p>
          <a:endParaRPr lang="es-ES"/>
        </a:p>
      </dgm:t>
    </dgm:pt>
    <dgm:pt modelId="{2F0BD411-F7DC-DB48-AB48-4FD70E2C359E}" type="pres">
      <dgm:prSet presAssocID="{E6A61385-71F2-DA4B-AA26-564F4A2BA632}" presName="childText" presStyleLbl="conFgAcc1" presStyleIdx="0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051346-F187-DF49-9A10-3925B25F5EE9}" type="pres">
      <dgm:prSet presAssocID="{97AC0266-6CC8-5F45-B5C8-0F023CFD3794}" presName="spaceBetweenRectangles" presStyleCnt="0"/>
      <dgm:spPr/>
      <dgm:t>
        <a:bodyPr/>
        <a:lstStyle/>
        <a:p>
          <a:endParaRPr lang="es-ES"/>
        </a:p>
      </dgm:t>
    </dgm:pt>
    <dgm:pt modelId="{41BE2D25-A8F2-F54F-9E0F-1F3B4CFA00D5}" type="pres">
      <dgm:prSet presAssocID="{09E7F62A-E89A-A842-814C-E6FD526D1597}" presName="parentLin" presStyleCnt="0"/>
      <dgm:spPr/>
      <dgm:t>
        <a:bodyPr/>
        <a:lstStyle/>
        <a:p>
          <a:endParaRPr lang="es-ES"/>
        </a:p>
      </dgm:t>
    </dgm:pt>
    <dgm:pt modelId="{B6CBCBFF-5428-BE41-A9AB-3465F1AF5DDD}" type="pres">
      <dgm:prSet presAssocID="{09E7F62A-E89A-A842-814C-E6FD526D1597}" presName="parentLeftMargin" presStyleLbl="node1" presStyleIdx="0" presStyleCnt="8"/>
      <dgm:spPr/>
      <dgm:t>
        <a:bodyPr/>
        <a:lstStyle/>
        <a:p>
          <a:endParaRPr lang="es-ES"/>
        </a:p>
      </dgm:t>
    </dgm:pt>
    <dgm:pt modelId="{80553E82-9BE1-7940-9345-F231C738B01F}" type="pres">
      <dgm:prSet presAssocID="{09E7F62A-E89A-A842-814C-E6FD526D1597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1BB5EB-7987-9546-AC71-C32115F8BE89}" type="pres">
      <dgm:prSet presAssocID="{09E7F62A-E89A-A842-814C-E6FD526D1597}" presName="negativeSpace" presStyleCnt="0"/>
      <dgm:spPr/>
      <dgm:t>
        <a:bodyPr/>
        <a:lstStyle/>
        <a:p>
          <a:endParaRPr lang="es-ES"/>
        </a:p>
      </dgm:t>
    </dgm:pt>
    <dgm:pt modelId="{24906F1C-AD39-4C4F-9EF7-40EBC760D756}" type="pres">
      <dgm:prSet presAssocID="{09E7F62A-E89A-A842-814C-E6FD526D1597}" presName="childText" presStyleLbl="conFgAcc1" presStyleIdx="1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A4B6BD-F7D5-BA45-B1CB-5B97227A591B}" type="pres">
      <dgm:prSet presAssocID="{2B04D636-E329-F245-9DA2-3F858B782322}" presName="spaceBetweenRectangles" presStyleCnt="0"/>
      <dgm:spPr/>
      <dgm:t>
        <a:bodyPr/>
        <a:lstStyle/>
        <a:p>
          <a:endParaRPr lang="es-ES"/>
        </a:p>
      </dgm:t>
    </dgm:pt>
    <dgm:pt modelId="{B97DDB84-E293-1942-BD0C-C120F924A721}" type="pres">
      <dgm:prSet presAssocID="{C66FBD79-5CF9-544D-A150-0ED3A4F6FA65}" presName="parentLin" presStyleCnt="0"/>
      <dgm:spPr/>
      <dgm:t>
        <a:bodyPr/>
        <a:lstStyle/>
        <a:p>
          <a:endParaRPr lang="es-ES"/>
        </a:p>
      </dgm:t>
    </dgm:pt>
    <dgm:pt modelId="{D71AF0AB-A048-D943-A685-4F2FAEAFD742}" type="pres">
      <dgm:prSet presAssocID="{C66FBD79-5CF9-544D-A150-0ED3A4F6FA65}" presName="parentLeftMargin" presStyleLbl="node1" presStyleIdx="1" presStyleCnt="8"/>
      <dgm:spPr/>
      <dgm:t>
        <a:bodyPr/>
        <a:lstStyle/>
        <a:p>
          <a:endParaRPr lang="es-ES"/>
        </a:p>
      </dgm:t>
    </dgm:pt>
    <dgm:pt modelId="{4B2A85FC-ABD1-6F4E-A6AE-879FC97B34F3}" type="pres">
      <dgm:prSet presAssocID="{C66FBD79-5CF9-544D-A150-0ED3A4F6FA65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1B2A65-A202-E644-A263-3BCE4F95DFD7}" type="pres">
      <dgm:prSet presAssocID="{C66FBD79-5CF9-544D-A150-0ED3A4F6FA65}" presName="negativeSpace" presStyleCnt="0"/>
      <dgm:spPr/>
      <dgm:t>
        <a:bodyPr/>
        <a:lstStyle/>
        <a:p>
          <a:endParaRPr lang="es-ES"/>
        </a:p>
      </dgm:t>
    </dgm:pt>
    <dgm:pt modelId="{10684C2F-2D77-D34F-96FF-0B7D83EE610A}" type="pres">
      <dgm:prSet presAssocID="{C66FBD79-5CF9-544D-A150-0ED3A4F6FA65}" presName="childText" presStyleLbl="conFgAcc1" presStyleIdx="2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36D446-5F9A-0C4F-AD0F-AD49FEE773AC}" type="pres">
      <dgm:prSet presAssocID="{238A73D8-8C58-DB49-BCC7-A87210146534}" presName="spaceBetweenRectangles" presStyleCnt="0"/>
      <dgm:spPr/>
      <dgm:t>
        <a:bodyPr/>
        <a:lstStyle/>
        <a:p>
          <a:endParaRPr lang="es-ES"/>
        </a:p>
      </dgm:t>
    </dgm:pt>
    <dgm:pt modelId="{49DFF54A-4BEC-0A41-A2D8-F6461E4516C1}" type="pres">
      <dgm:prSet presAssocID="{227B5881-FF4E-B14C-B048-333C3A11213C}" presName="parentLin" presStyleCnt="0"/>
      <dgm:spPr/>
      <dgm:t>
        <a:bodyPr/>
        <a:lstStyle/>
        <a:p>
          <a:endParaRPr lang="es-ES"/>
        </a:p>
      </dgm:t>
    </dgm:pt>
    <dgm:pt modelId="{F6D72791-2C78-D14F-B2D6-30D2C733BA26}" type="pres">
      <dgm:prSet presAssocID="{227B5881-FF4E-B14C-B048-333C3A11213C}" presName="parentLeftMargin" presStyleLbl="node1" presStyleIdx="2" presStyleCnt="8"/>
      <dgm:spPr/>
      <dgm:t>
        <a:bodyPr/>
        <a:lstStyle/>
        <a:p>
          <a:endParaRPr lang="es-ES"/>
        </a:p>
      </dgm:t>
    </dgm:pt>
    <dgm:pt modelId="{E761E85D-9870-634B-A2AC-672F789DF99A}" type="pres">
      <dgm:prSet presAssocID="{227B5881-FF4E-B14C-B048-333C3A11213C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2D219E-97E7-8147-B751-240A74652BA9}" type="pres">
      <dgm:prSet presAssocID="{227B5881-FF4E-B14C-B048-333C3A11213C}" presName="negativeSpace" presStyleCnt="0"/>
      <dgm:spPr/>
      <dgm:t>
        <a:bodyPr/>
        <a:lstStyle/>
        <a:p>
          <a:endParaRPr lang="es-ES"/>
        </a:p>
      </dgm:t>
    </dgm:pt>
    <dgm:pt modelId="{467302F2-02AB-6B47-84B0-502D24BF9B93}" type="pres">
      <dgm:prSet presAssocID="{227B5881-FF4E-B14C-B048-333C3A11213C}" presName="childText" presStyleLbl="conFgAcc1" presStyleIdx="3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DC42684-64B6-7843-9170-D902EDA3BDC5}" type="pres">
      <dgm:prSet presAssocID="{F4B95728-3FC3-CD47-AECB-453525110B60}" presName="spaceBetweenRectangles" presStyleCnt="0"/>
      <dgm:spPr/>
      <dgm:t>
        <a:bodyPr/>
        <a:lstStyle/>
        <a:p>
          <a:endParaRPr lang="es-ES"/>
        </a:p>
      </dgm:t>
    </dgm:pt>
    <dgm:pt modelId="{960CC634-BA1A-554C-B726-B96F35947991}" type="pres">
      <dgm:prSet presAssocID="{E4A26F91-6D1C-4B4F-AA4B-A1C950CEDE02}" presName="parentLin" presStyleCnt="0"/>
      <dgm:spPr/>
      <dgm:t>
        <a:bodyPr/>
        <a:lstStyle/>
        <a:p>
          <a:endParaRPr lang="es-ES"/>
        </a:p>
      </dgm:t>
    </dgm:pt>
    <dgm:pt modelId="{8139EA5E-58BD-AF4D-9964-DD6BB73F076D}" type="pres">
      <dgm:prSet presAssocID="{E4A26F91-6D1C-4B4F-AA4B-A1C950CEDE02}" presName="parentLeftMargin" presStyleLbl="node1" presStyleIdx="3" presStyleCnt="8"/>
      <dgm:spPr/>
      <dgm:t>
        <a:bodyPr/>
        <a:lstStyle/>
        <a:p>
          <a:endParaRPr lang="es-ES"/>
        </a:p>
      </dgm:t>
    </dgm:pt>
    <dgm:pt modelId="{D3BB0686-0634-B846-8722-49F81E649AA7}" type="pres">
      <dgm:prSet presAssocID="{E4A26F91-6D1C-4B4F-AA4B-A1C950CEDE02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803F7F-F656-8D46-B806-716110B23043}" type="pres">
      <dgm:prSet presAssocID="{E4A26F91-6D1C-4B4F-AA4B-A1C950CEDE02}" presName="negativeSpace" presStyleCnt="0"/>
      <dgm:spPr/>
      <dgm:t>
        <a:bodyPr/>
        <a:lstStyle/>
        <a:p>
          <a:endParaRPr lang="es-ES"/>
        </a:p>
      </dgm:t>
    </dgm:pt>
    <dgm:pt modelId="{C549175D-4195-3041-98BF-421756FF2983}" type="pres">
      <dgm:prSet presAssocID="{E4A26F91-6D1C-4B4F-AA4B-A1C950CEDE02}" presName="childText" presStyleLbl="conFgAcc1" presStyleIdx="4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9FEA11-DE21-4742-8FC3-E13268728559}" type="pres">
      <dgm:prSet presAssocID="{D7068408-5771-194A-A268-CE7AFD51C022}" presName="spaceBetweenRectangles" presStyleCnt="0"/>
      <dgm:spPr/>
      <dgm:t>
        <a:bodyPr/>
        <a:lstStyle/>
        <a:p>
          <a:endParaRPr lang="es-ES"/>
        </a:p>
      </dgm:t>
    </dgm:pt>
    <dgm:pt modelId="{53C89297-34F2-8B43-BC0F-297672EFF6D5}" type="pres">
      <dgm:prSet presAssocID="{D6FBE542-8909-0E4E-A01F-A43EDB73114F}" presName="parentLin" presStyleCnt="0"/>
      <dgm:spPr/>
      <dgm:t>
        <a:bodyPr/>
        <a:lstStyle/>
        <a:p>
          <a:endParaRPr lang="es-ES"/>
        </a:p>
      </dgm:t>
    </dgm:pt>
    <dgm:pt modelId="{F270F45F-DB06-0943-BD5E-7E7AF8D75DF4}" type="pres">
      <dgm:prSet presAssocID="{D6FBE542-8909-0E4E-A01F-A43EDB73114F}" presName="parentLeftMargin" presStyleLbl="node1" presStyleIdx="4" presStyleCnt="8"/>
      <dgm:spPr/>
      <dgm:t>
        <a:bodyPr/>
        <a:lstStyle/>
        <a:p>
          <a:endParaRPr lang="es-ES"/>
        </a:p>
      </dgm:t>
    </dgm:pt>
    <dgm:pt modelId="{E377C1F3-8787-E644-98FE-2ACCA0CD8484}" type="pres">
      <dgm:prSet presAssocID="{D6FBE542-8909-0E4E-A01F-A43EDB73114F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7EC7D9-2B41-2E42-BADC-78DC913CE8E6}" type="pres">
      <dgm:prSet presAssocID="{D6FBE542-8909-0E4E-A01F-A43EDB73114F}" presName="negativeSpace" presStyleCnt="0"/>
      <dgm:spPr/>
      <dgm:t>
        <a:bodyPr/>
        <a:lstStyle/>
        <a:p>
          <a:endParaRPr lang="es-ES"/>
        </a:p>
      </dgm:t>
    </dgm:pt>
    <dgm:pt modelId="{C95929CA-25CB-0F48-A61D-81E099055864}" type="pres">
      <dgm:prSet presAssocID="{D6FBE542-8909-0E4E-A01F-A43EDB73114F}" presName="childText" presStyleLbl="conFgAcc1" presStyleIdx="5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122D23-304A-7E45-9144-C35266E64E80}" type="pres">
      <dgm:prSet presAssocID="{EA02BF7D-A2A2-B64D-BF59-6A443F87A019}" presName="spaceBetweenRectangles" presStyleCnt="0"/>
      <dgm:spPr/>
      <dgm:t>
        <a:bodyPr/>
        <a:lstStyle/>
        <a:p>
          <a:endParaRPr lang="es-ES"/>
        </a:p>
      </dgm:t>
    </dgm:pt>
    <dgm:pt modelId="{71CC2E12-0CB7-C649-94F0-BF9E82E689E4}" type="pres">
      <dgm:prSet presAssocID="{703EE1E7-AF54-C341-9B0D-4CE27F90AA7B}" presName="parentLin" presStyleCnt="0"/>
      <dgm:spPr/>
      <dgm:t>
        <a:bodyPr/>
        <a:lstStyle/>
        <a:p>
          <a:endParaRPr lang="es-ES"/>
        </a:p>
      </dgm:t>
    </dgm:pt>
    <dgm:pt modelId="{4FA8B1F5-F6B1-5148-A12E-67347BFD99D9}" type="pres">
      <dgm:prSet presAssocID="{703EE1E7-AF54-C341-9B0D-4CE27F90AA7B}" presName="parentLeftMargin" presStyleLbl="node1" presStyleIdx="5" presStyleCnt="8"/>
      <dgm:spPr/>
      <dgm:t>
        <a:bodyPr/>
        <a:lstStyle/>
        <a:p>
          <a:endParaRPr lang="es-ES"/>
        </a:p>
      </dgm:t>
    </dgm:pt>
    <dgm:pt modelId="{012184E9-3C79-9044-A7B0-2854E6E57941}" type="pres">
      <dgm:prSet presAssocID="{703EE1E7-AF54-C341-9B0D-4CE27F90AA7B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068290-6237-EF45-93CA-F716F8AAF960}" type="pres">
      <dgm:prSet presAssocID="{703EE1E7-AF54-C341-9B0D-4CE27F90AA7B}" presName="negativeSpace" presStyleCnt="0"/>
      <dgm:spPr/>
      <dgm:t>
        <a:bodyPr/>
        <a:lstStyle/>
        <a:p>
          <a:endParaRPr lang="es-ES"/>
        </a:p>
      </dgm:t>
    </dgm:pt>
    <dgm:pt modelId="{858CB241-B455-1640-8139-5919EA19D839}" type="pres">
      <dgm:prSet presAssocID="{703EE1E7-AF54-C341-9B0D-4CE27F90AA7B}" presName="childText" presStyleLbl="conFgAcc1" presStyleIdx="6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DAEA69-C528-5147-A368-7B029CACE1BD}" type="pres">
      <dgm:prSet presAssocID="{BC972613-C563-8643-BA1E-D74918C01CEB}" presName="spaceBetweenRectangles" presStyleCnt="0"/>
      <dgm:spPr/>
      <dgm:t>
        <a:bodyPr/>
        <a:lstStyle/>
        <a:p>
          <a:endParaRPr lang="es-ES"/>
        </a:p>
      </dgm:t>
    </dgm:pt>
    <dgm:pt modelId="{B49C3EDD-6FF1-4A4D-9498-32FC2F5BB9F5}" type="pres">
      <dgm:prSet presAssocID="{9C34A503-C964-7A48-ADAE-D96D30DC76C4}" presName="parentLin" presStyleCnt="0"/>
      <dgm:spPr/>
      <dgm:t>
        <a:bodyPr/>
        <a:lstStyle/>
        <a:p>
          <a:endParaRPr lang="es-ES"/>
        </a:p>
      </dgm:t>
    </dgm:pt>
    <dgm:pt modelId="{CA63AF92-BDC9-1B42-AD2F-96A33D1EBA6C}" type="pres">
      <dgm:prSet presAssocID="{9C34A503-C964-7A48-ADAE-D96D30DC76C4}" presName="parentLeftMargin" presStyleLbl="node1" presStyleIdx="6" presStyleCnt="8"/>
      <dgm:spPr/>
      <dgm:t>
        <a:bodyPr/>
        <a:lstStyle/>
        <a:p>
          <a:endParaRPr lang="es-ES"/>
        </a:p>
      </dgm:t>
    </dgm:pt>
    <dgm:pt modelId="{E10786E4-8C1F-D74E-95C3-71DB2B2042C4}" type="pres">
      <dgm:prSet presAssocID="{9C34A503-C964-7A48-ADAE-D96D30DC76C4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EF3A1D-47E7-CA4E-B964-2D8770640192}" type="pres">
      <dgm:prSet presAssocID="{9C34A503-C964-7A48-ADAE-D96D30DC76C4}" presName="negativeSpace" presStyleCnt="0"/>
      <dgm:spPr/>
      <dgm:t>
        <a:bodyPr/>
        <a:lstStyle/>
        <a:p>
          <a:endParaRPr lang="es-ES"/>
        </a:p>
      </dgm:t>
    </dgm:pt>
    <dgm:pt modelId="{D55D4EF2-533B-8D46-AA09-DB09ECE884ED}" type="pres">
      <dgm:prSet presAssocID="{9C34A503-C964-7A48-ADAE-D96D30DC76C4}" presName="childText" presStyleLbl="conFgAcc1" presStyleIdx="7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65CE601-BE95-5145-9F1D-F90B78186685}" type="presOf" srcId="{09E7F62A-E89A-A842-814C-E6FD526D1597}" destId="{80553E82-9BE1-7940-9345-F231C738B01F}" srcOrd="1" destOrd="0" presId="urn:microsoft.com/office/officeart/2005/8/layout/list1"/>
    <dgm:cxn modelId="{90B2CEA3-BC05-9E4B-8409-0008EAA2DA14}" type="presOf" srcId="{E4A26F91-6D1C-4B4F-AA4B-A1C950CEDE02}" destId="{8139EA5E-58BD-AF4D-9964-DD6BB73F076D}" srcOrd="0" destOrd="0" presId="urn:microsoft.com/office/officeart/2005/8/layout/list1"/>
    <dgm:cxn modelId="{CB1C4137-85F7-7D47-B149-2E822E75696D}" type="presOf" srcId="{703EE1E7-AF54-C341-9B0D-4CE27F90AA7B}" destId="{012184E9-3C79-9044-A7B0-2854E6E57941}" srcOrd="1" destOrd="0" presId="urn:microsoft.com/office/officeart/2005/8/layout/list1"/>
    <dgm:cxn modelId="{91E43AD2-5D27-FD4F-A8CC-9B46ED2201DD}" type="presOf" srcId="{703EE1E7-AF54-C341-9B0D-4CE27F90AA7B}" destId="{4FA8B1F5-F6B1-5148-A12E-67347BFD99D9}" srcOrd="0" destOrd="0" presId="urn:microsoft.com/office/officeart/2005/8/layout/list1"/>
    <dgm:cxn modelId="{CF2E047D-66DD-C049-BBB9-37ADA22F9169}" type="presOf" srcId="{227B5881-FF4E-B14C-B048-333C3A11213C}" destId="{E761E85D-9870-634B-A2AC-672F789DF99A}" srcOrd="1" destOrd="0" presId="urn:microsoft.com/office/officeart/2005/8/layout/list1"/>
    <dgm:cxn modelId="{AD8AF920-00DC-4D44-9927-94E8BAF21B53}" type="presOf" srcId="{C66FBD79-5CF9-544D-A150-0ED3A4F6FA65}" destId="{4B2A85FC-ABD1-6F4E-A6AE-879FC97B34F3}" srcOrd="1" destOrd="0" presId="urn:microsoft.com/office/officeart/2005/8/layout/list1"/>
    <dgm:cxn modelId="{E21F7811-63C4-4443-94B9-EE2F2028DFAB}" srcId="{7FA79414-7D1D-DC4C-AE11-D072919F089F}" destId="{C66FBD79-5CF9-544D-A150-0ED3A4F6FA65}" srcOrd="2" destOrd="0" parTransId="{752B2009-3A2B-A943-B672-B84D02A2A24F}" sibTransId="{238A73D8-8C58-DB49-BCC7-A87210146534}"/>
    <dgm:cxn modelId="{03BCD3C5-2141-BA4A-A872-9B3601F66261}" srcId="{7FA79414-7D1D-DC4C-AE11-D072919F089F}" destId="{703EE1E7-AF54-C341-9B0D-4CE27F90AA7B}" srcOrd="6" destOrd="0" parTransId="{5FF37232-735D-E147-BB03-7C9489D070FD}" sibTransId="{BC972613-C563-8643-BA1E-D74918C01CEB}"/>
    <dgm:cxn modelId="{33457633-C914-9F42-9E0C-B6364927BF5F}" srcId="{7FA79414-7D1D-DC4C-AE11-D072919F089F}" destId="{E6A61385-71F2-DA4B-AA26-564F4A2BA632}" srcOrd="0" destOrd="0" parTransId="{A13DDCFD-0730-5548-BC75-EAA36800C814}" sibTransId="{97AC0266-6CC8-5F45-B5C8-0F023CFD3794}"/>
    <dgm:cxn modelId="{F42D95B6-4652-0748-9761-764B1DCD540B}" type="presOf" srcId="{227B5881-FF4E-B14C-B048-333C3A11213C}" destId="{F6D72791-2C78-D14F-B2D6-30D2C733BA26}" srcOrd="0" destOrd="0" presId="urn:microsoft.com/office/officeart/2005/8/layout/list1"/>
    <dgm:cxn modelId="{A371F7A2-20BA-7849-B8D6-94B6FC274925}" type="presOf" srcId="{E6A61385-71F2-DA4B-AA26-564F4A2BA632}" destId="{C0882134-5B6E-254F-B1AB-A151F3EA850A}" srcOrd="0" destOrd="0" presId="urn:microsoft.com/office/officeart/2005/8/layout/list1"/>
    <dgm:cxn modelId="{F5F08DB6-A9B4-454C-9D1D-47158A96A54F}" type="presOf" srcId="{7FA79414-7D1D-DC4C-AE11-D072919F089F}" destId="{025A78EF-0DBB-EF40-A23E-B2BC382995BB}" srcOrd="0" destOrd="0" presId="urn:microsoft.com/office/officeart/2005/8/layout/list1"/>
    <dgm:cxn modelId="{B6AED604-99E6-5745-A2D6-4A6ADD651625}" type="presOf" srcId="{D6FBE542-8909-0E4E-A01F-A43EDB73114F}" destId="{E377C1F3-8787-E644-98FE-2ACCA0CD8484}" srcOrd="1" destOrd="0" presId="urn:microsoft.com/office/officeart/2005/8/layout/list1"/>
    <dgm:cxn modelId="{F36E7363-E71B-304A-8753-36D38ED52843}" type="presOf" srcId="{9C34A503-C964-7A48-ADAE-D96D30DC76C4}" destId="{E10786E4-8C1F-D74E-95C3-71DB2B2042C4}" srcOrd="1" destOrd="0" presId="urn:microsoft.com/office/officeart/2005/8/layout/list1"/>
    <dgm:cxn modelId="{7776C0CC-2049-BB4A-94CC-5A24453A25EF}" srcId="{7FA79414-7D1D-DC4C-AE11-D072919F089F}" destId="{09E7F62A-E89A-A842-814C-E6FD526D1597}" srcOrd="1" destOrd="0" parTransId="{122CB1FE-FBC7-3C4A-AD96-37255D3E2F6B}" sibTransId="{2B04D636-E329-F245-9DA2-3F858B782322}"/>
    <dgm:cxn modelId="{E8FA972B-0BF8-FA4B-BD1A-8A60E5650AA5}" srcId="{7FA79414-7D1D-DC4C-AE11-D072919F089F}" destId="{E4A26F91-6D1C-4B4F-AA4B-A1C950CEDE02}" srcOrd="4" destOrd="0" parTransId="{549D87E1-9A07-F04E-A332-ACD41A2F053B}" sibTransId="{D7068408-5771-194A-A268-CE7AFD51C022}"/>
    <dgm:cxn modelId="{B6484407-308F-FC4C-AAF1-F844EE59C1A8}" type="presOf" srcId="{E6A61385-71F2-DA4B-AA26-564F4A2BA632}" destId="{56119A86-7B10-EC4F-BA8B-B3B1797CF79E}" srcOrd="1" destOrd="0" presId="urn:microsoft.com/office/officeart/2005/8/layout/list1"/>
    <dgm:cxn modelId="{502DEFD7-9757-F74C-AC13-ACCE0B7B088A}" type="presOf" srcId="{9C34A503-C964-7A48-ADAE-D96D30DC76C4}" destId="{CA63AF92-BDC9-1B42-AD2F-96A33D1EBA6C}" srcOrd="0" destOrd="0" presId="urn:microsoft.com/office/officeart/2005/8/layout/list1"/>
    <dgm:cxn modelId="{D7A45AE7-5B1D-144F-8F3A-40B19088A377}" type="presOf" srcId="{D6FBE542-8909-0E4E-A01F-A43EDB73114F}" destId="{F270F45F-DB06-0943-BD5E-7E7AF8D75DF4}" srcOrd="0" destOrd="0" presId="urn:microsoft.com/office/officeart/2005/8/layout/list1"/>
    <dgm:cxn modelId="{655A1C24-9645-7A49-9A38-A938D432D6A0}" srcId="{7FA79414-7D1D-DC4C-AE11-D072919F089F}" destId="{9C34A503-C964-7A48-ADAE-D96D30DC76C4}" srcOrd="7" destOrd="0" parTransId="{5657A8AA-F1C3-8946-94BD-D57575FDD6B7}" sibTransId="{AD6C57A5-4059-2A4E-9FD6-CABD71A6FC9B}"/>
    <dgm:cxn modelId="{D90AB2B0-F87B-FE43-AA99-12694F30705C}" type="presOf" srcId="{C66FBD79-5CF9-544D-A150-0ED3A4F6FA65}" destId="{D71AF0AB-A048-D943-A685-4F2FAEAFD742}" srcOrd="0" destOrd="0" presId="urn:microsoft.com/office/officeart/2005/8/layout/list1"/>
    <dgm:cxn modelId="{03533233-EFB1-3C42-B53F-5F7620C28D36}" type="presOf" srcId="{09E7F62A-E89A-A842-814C-E6FD526D1597}" destId="{B6CBCBFF-5428-BE41-A9AB-3465F1AF5DDD}" srcOrd="0" destOrd="0" presId="urn:microsoft.com/office/officeart/2005/8/layout/list1"/>
    <dgm:cxn modelId="{7B198DB3-43B6-1B40-A8D6-215D78CD58EA}" type="presOf" srcId="{E4A26F91-6D1C-4B4F-AA4B-A1C950CEDE02}" destId="{D3BB0686-0634-B846-8722-49F81E649AA7}" srcOrd="1" destOrd="0" presId="urn:microsoft.com/office/officeart/2005/8/layout/list1"/>
    <dgm:cxn modelId="{F59B08B6-D756-4B40-A2E4-50B9CAF86B0B}" srcId="{7FA79414-7D1D-DC4C-AE11-D072919F089F}" destId="{227B5881-FF4E-B14C-B048-333C3A11213C}" srcOrd="3" destOrd="0" parTransId="{2898DF19-7EE7-EF49-B601-5C186247A413}" sibTransId="{F4B95728-3FC3-CD47-AECB-453525110B60}"/>
    <dgm:cxn modelId="{DD610FDB-864E-F843-86B3-F4CEE2E9A96F}" srcId="{7FA79414-7D1D-DC4C-AE11-D072919F089F}" destId="{D6FBE542-8909-0E4E-A01F-A43EDB73114F}" srcOrd="5" destOrd="0" parTransId="{FD24A475-C0FD-C448-A4C8-9BFB34826DAF}" sibTransId="{EA02BF7D-A2A2-B64D-BF59-6A443F87A019}"/>
    <dgm:cxn modelId="{E15854B6-B859-584E-A8A8-04A7045BB2AD}" type="presParOf" srcId="{025A78EF-0DBB-EF40-A23E-B2BC382995BB}" destId="{AE56A7CF-0A25-DA4B-B93A-5A201CD4E969}" srcOrd="0" destOrd="0" presId="urn:microsoft.com/office/officeart/2005/8/layout/list1"/>
    <dgm:cxn modelId="{0F43D0BB-1CE7-9B4E-BD05-3ABFE93358C4}" type="presParOf" srcId="{AE56A7CF-0A25-DA4B-B93A-5A201CD4E969}" destId="{C0882134-5B6E-254F-B1AB-A151F3EA850A}" srcOrd="0" destOrd="0" presId="urn:microsoft.com/office/officeart/2005/8/layout/list1"/>
    <dgm:cxn modelId="{E8939989-C27C-834D-896D-8C752948FCAC}" type="presParOf" srcId="{AE56A7CF-0A25-DA4B-B93A-5A201CD4E969}" destId="{56119A86-7B10-EC4F-BA8B-B3B1797CF79E}" srcOrd="1" destOrd="0" presId="urn:microsoft.com/office/officeart/2005/8/layout/list1"/>
    <dgm:cxn modelId="{62E76FBC-8052-BC48-B760-806A52EDEF9F}" type="presParOf" srcId="{025A78EF-0DBB-EF40-A23E-B2BC382995BB}" destId="{F0B7A740-041D-5F47-BCE2-D0B020F92E26}" srcOrd="1" destOrd="0" presId="urn:microsoft.com/office/officeart/2005/8/layout/list1"/>
    <dgm:cxn modelId="{FBECB5E2-48AB-CD4F-93A8-657C8345B68B}" type="presParOf" srcId="{025A78EF-0DBB-EF40-A23E-B2BC382995BB}" destId="{2F0BD411-F7DC-DB48-AB48-4FD70E2C359E}" srcOrd="2" destOrd="0" presId="urn:microsoft.com/office/officeart/2005/8/layout/list1"/>
    <dgm:cxn modelId="{7EA4558F-2B61-9E4D-A1D2-6B516A891E4A}" type="presParOf" srcId="{025A78EF-0DBB-EF40-A23E-B2BC382995BB}" destId="{01051346-F187-DF49-9A10-3925B25F5EE9}" srcOrd="3" destOrd="0" presId="urn:microsoft.com/office/officeart/2005/8/layout/list1"/>
    <dgm:cxn modelId="{E34D9785-17A0-424F-B6D3-390E6788586B}" type="presParOf" srcId="{025A78EF-0DBB-EF40-A23E-B2BC382995BB}" destId="{41BE2D25-A8F2-F54F-9E0F-1F3B4CFA00D5}" srcOrd="4" destOrd="0" presId="urn:microsoft.com/office/officeart/2005/8/layout/list1"/>
    <dgm:cxn modelId="{8FD6C79E-0167-1A4A-8126-91E5AA8525FF}" type="presParOf" srcId="{41BE2D25-A8F2-F54F-9E0F-1F3B4CFA00D5}" destId="{B6CBCBFF-5428-BE41-A9AB-3465F1AF5DDD}" srcOrd="0" destOrd="0" presId="urn:microsoft.com/office/officeart/2005/8/layout/list1"/>
    <dgm:cxn modelId="{AF20A8D7-B3C9-3149-A7B8-220063BED943}" type="presParOf" srcId="{41BE2D25-A8F2-F54F-9E0F-1F3B4CFA00D5}" destId="{80553E82-9BE1-7940-9345-F231C738B01F}" srcOrd="1" destOrd="0" presId="urn:microsoft.com/office/officeart/2005/8/layout/list1"/>
    <dgm:cxn modelId="{7F7A1A94-FCF3-E346-A7B0-43CDC9AC3AED}" type="presParOf" srcId="{025A78EF-0DBB-EF40-A23E-B2BC382995BB}" destId="{351BB5EB-7987-9546-AC71-C32115F8BE89}" srcOrd="5" destOrd="0" presId="urn:microsoft.com/office/officeart/2005/8/layout/list1"/>
    <dgm:cxn modelId="{EED9B067-2D62-D74C-AE45-DEAE20942E0A}" type="presParOf" srcId="{025A78EF-0DBB-EF40-A23E-B2BC382995BB}" destId="{24906F1C-AD39-4C4F-9EF7-40EBC760D756}" srcOrd="6" destOrd="0" presId="urn:microsoft.com/office/officeart/2005/8/layout/list1"/>
    <dgm:cxn modelId="{7BEACA15-6C6D-2A44-B855-00956AA28F61}" type="presParOf" srcId="{025A78EF-0DBB-EF40-A23E-B2BC382995BB}" destId="{71A4B6BD-F7D5-BA45-B1CB-5B97227A591B}" srcOrd="7" destOrd="0" presId="urn:microsoft.com/office/officeart/2005/8/layout/list1"/>
    <dgm:cxn modelId="{660DFB2B-44C2-3E4A-8298-B281D5025CF4}" type="presParOf" srcId="{025A78EF-0DBB-EF40-A23E-B2BC382995BB}" destId="{B97DDB84-E293-1942-BD0C-C120F924A721}" srcOrd="8" destOrd="0" presId="urn:microsoft.com/office/officeart/2005/8/layout/list1"/>
    <dgm:cxn modelId="{288C77AD-DE13-4B47-AD9A-F7D12B3C10A2}" type="presParOf" srcId="{B97DDB84-E293-1942-BD0C-C120F924A721}" destId="{D71AF0AB-A048-D943-A685-4F2FAEAFD742}" srcOrd="0" destOrd="0" presId="urn:microsoft.com/office/officeart/2005/8/layout/list1"/>
    <dgm:cxn modelId="{19049D7D-73FB-6647-A3A2-EEBAA767AF10}" type="presParOf" srcId="{B97DDB84-E293-1942-BD0C-C120F924A721}" destId="{4B2A85FC-ABD1-6F4E-A6AE-879FC97B34F3}" srcOrd="1" destOrd="0" presId="urn:microsoft.com/office/officeart/2005/8/layout/list1"/>
    <dgm:cxn modelId="{DF559509-0BB8-B145-A70D-E480F23A221D}" type="presParOf" srcId="{025A78EF-0DBB-EF40-A23E-B2BC382995BB}" destId="{8A1B2A65-A202-E644-A263-3BCE4F95DFD7}" srcOrd="9" destOrd="0" presId="urn:microsoft.com/office/officeart/2005/8/layout/list1"/>
    <dgm:cxn modelId="{7AD784DC-71F8-5E4E-BCE1-E1471615F482}" type="presParOf" srcId="{025A78EF-0DBB-EF40-A23E-B2BC382995BB}" destId="{10684C2F-2D77-D34F-96FF-0B7D83EE610A}" srcOrd="10" destOrd="0" presId="urn:microsoft.com/office/officeart/2005/8/layout/list1"/>
    <dgm:cxn modelId="{E2163D2D-7C86-3141-94D9-D5347E19F5E0}" type="presParOf" srcId="{025A78EF-0DBB-EF40-A23E-B2BC382995BB}" destId="{D036D446-5F9A-0C4F-AD0F-AD49FEE773AC}" srcOrd="11" destOrd="0" presId="urn:microsoft.com/office/officeart/2005/8/layout/list1"/>
    <dgm:cxn modelId="{1B4CCF28-EE5C-014F-94E8-C9DDD69FA435}" type="presParOf" srcId="{025A78EF-0DBB-EF40-A23E-B2BC382995BB}" destId="{49DFF54A-4BEC-0A41-A2D8-F6461E4516C1}" srcOrd="12" destOrd="0" presId="urn:microsoft.com/office/officeart/2005/8/layout/list1"/>
    <dgm:cxn modelId="{BAC3A776-2436-3345-8B22-DCDDECC558D7}" type="presParOf" srcId="{49DFF54A-4BEC-0A41-A2D8-F6461E4516C1}" destId="{F6D72791-2C78-D14F-B2D6-30D2C733BA26}" srcOrd="0" destOrd="0" presId="urn:microsoft.com/office/officeart/2005/8/layout/list1"/>
    <dgm:cxn modelId="{B3EC9DAF-950C-6945-8F08-987842B54E11}" type="presParOf" srcId="{49DFF54A-4BEC-0A41-A2D8-F6461E4516C1}" destId="{E761E85D-9870-634B-A2AC-672F789DF99A}" srcOrd="1" destOrd="0" presId="urn:microsoft.com/office/officeart/2005/8/layout/list1"/>
    <dgm:cxn modelId="{EA5D1EC9-8E72-D846-8952-00F3E3F0CCF6}" type="presParOf" srcId="{025A78EF-0DBB-EF40-A23E-B2BC382995BB}" destId="{3A2D219E-97E7-8147-B751-240A74652BA9}" srcOrd="13" destOrd="0" presId="urn:microsoft.com/office/officeart/2005/8/layout/list1"/>
    <dgm:cxn modelId="{1BFE2DB7-6178-C74E-8B47-972530CCD328}" type="presParOf" srcId="{025A78EF-0DBB-EF40-A23E-B2BC382995BB}" destId="{467302F2-02AB-6B47-84B0-502D24BF9B93}" srcOrd="14" destOrd="0" presId="urn:microsoft.com/office/officeart/2005/8/layout/list1"/>
    <dgm:cxn modelId="{819179AE-DD9B-8448-84ED-529F8B2A3903}" type="presParOf" srcId="{025A78EF-0DBB-EF40-A23E-B2BC382995BB}" destId="{9DC42684-64B6-7843-9170-D902EDA3BDC5}" srcOrd="15" destOrd="0" presId="urn:microsoft.com/office/officeart/2005/8/layout/list1"/>
    <dgm:cxn modelId="{DD24F9A7-E073-474B-8D83-AE310CF57C1C}" type="presParOf" srcId="{025A78EF-0DBB-EF40-A23E-B2BC382995BB}" destId="{960CC634-BA1A-554C-B726-B96F35947991}" srcOrd="16" destOrd="0" presId="urn:microsoft.com/office/officeart/2005/8/layout/list1"/>
    <dgm:cxn modelId="{CC00F98F-9AF3-0745-9AC5-6F462B93DE36}" type="presParOf" srcId="{960CC634-BA1A-554C-B726-B96F35947991}" destId="{8139EA5E-58BD-AF4D-9964-DD6BB73F076D}" srcOrd="0" destOrd="0" presId="urn:microsoft.com/office/officeart/2005/8/layout/list1"/>
    <dgm:cxn modelId="{6EE54909-50FD-8B4A-BB36-C066D0D79C45}" type="presParOf" srcId="{960CC634-BA1A-554C-B726-B96F35947991}" destId="{D3BB0686-0634-B846-8722-49F81E649AA7}" srcOrd="1" destOrd="0" presId="urn:microsoft.com/office/officeart/2005/8/layout/list1"/>
    <dgm:cxn modelId="{DE1E9575-BD2C-3549-9938-2573BF23A5A4}" type="presParOf" srcId="{025A78EF-0DBB-EF40-A23E-B2BC382995BB}" destId="{7A803F7F-F656-8D46-B806-716110B23043}" srcOrd="17" destOrd="0" presId="urn:microsoft.com/office/officeart/2005/8/layout/list1"/>
    <dgm:cxn modelId="{AA764FF0-6842-DC49-B31E-FE9A72738844}" type="presParOf" srcId="{025A78EF-0DBB-EF40-A23E-B2BC382995BB}" destId="{C549175D-4195-3041-98BF-421756FF2983}" srcOrd="18" destOrd="0" presId="urn:microsoft.com/office/officeart/2005/8/layout/list1"/>
    <dgm:cxn modelId="{CB92FE6D-FF86-744B-A0BB-78596673F858}" type="presParOf" srcId="{025A78EF-0DBB-EF40-A23E-B2BC382995BB}" destId="{B79FEA11-DE21-4742-8FC3-E13268728559}" srcOrd="19" destOrd="0" presId="urn:microsoft.com/office/officeart/2005/8/layout/list1"/>
    <dgm:cxn modelId="{A1783574-F07B-264D-8FE3-E50D21DF3383}" type="presParOf" srcId="{025A78EF-0DBB-EF40-A23E-B2BC382995BB}" destId="{53C89297-34F2-8B43-BC0F-297672EFF6D5}" srcOrd="20" destOrd="0" presId="urn:microsoft.com/office/officeart/2005/8/layout/list1"/>
    <dgm:cxn modelId="{66517A19-2811-E24F-85D4-FE2BB3093A6F}" type="presParOf" srcId="{53C89297-34F2-8B43-BC0F-297672EFF6D5}" destId="{F270F45F-DB06-0943-BD5E-7E7AF8D75DF4}" srcOrd="0" destOrd="0" presId="urn:microsoft.com/office/officeart/2005/8/layout/list1"/>
    <dgm:cxn modelId="{2A56FE64-C3EC-BF4F-AC79-BC4289136D81}" type="presParOf" srcId="{53C89297-34F2-8B43-BC0F-297672EFF6D5}" destId="{E377C1F3-8787-E644-98FE-2ACCA0CD8484}" srcOrd="1" destOrd="0" presId="urn:microsoft.com/office/officeart/2005/8/layout/list1"/>
    <dgm:cxn modelId="{C1EDB038-5EFF-1843-8411-4F8EC1B5B632}" type="presParOf" srcId="{025A78EF-0DBB-EF40-A23E-B2BC382995BB}" destId="{167EC7D9-2B41-2E42-BADC-78DC913CE8E6}" srcOrd="21" destOrd="0" presId="urn:microsoft.com/office/officeart/2005/8/layout/list1"/>
    <dgm:cxn modelId="{126FE09B-4529-2444-AE0D-972EF7C2D8B5}" type="presParOf" srcId="{025A78EF-0DBB-EF40-A23E-B2BC382995BB}" destId="{C95929CA-25CB-0F48-A61D-81E099055864}" srcOrd="22" destOrd="0" presId="urn:microsoft.com/office/officeart/2005/8/layout/list1"/>
    <dgm:cxn modelId="{C12479D9-3930-6E46-BA8B-DE955D5F6592}" type="presParOf" srcId="{025A78EF-0DBB-EF40-A23E-B2BC382995BB}" destId="{B9122D23-304A-7E45-9144-C35266E64E80}" srcOrd="23" destOrd="0" presId="urn:microsoft.com/office/officeart/2005/8/layout/list1"/>
    <dgm:cxn modelId="{30DA96E0-4C7D-564D-9644-D21E9C0D4D14}" type="presParOf" srcId="{025A78EF-0DBB-EF40-A23E-B2BC382995BB}" destId="{71CC2E12-0CB7-C649-94F0-BF9E82E689E4}" srcOrd="24" destOrd="0" presId="urn:microsoft.com/office/officeart/2005/8/layout/list1"/>
    <dgm:cxn modelId="{543846C8-C14B-394E-838D-28A36F8D5B9D}" type="presParOf" srcId="{71CC2E12-0CB7-C649-94F0-BF9E82E689E4}" destId="{4FA8B1F5-F6B1-5148-A12E-67347BFD99D9}" srcOrd="0" destOrd="0" presId="urn:microsoft.com/office/officeart/2005/8/layout/list1"/>
    <dgm:cxn modelId="{92E293C7-D5EA-5E4F-B50C-A8FAE7533499}" type="presParOf" srcId="{71CC2E12-0CB7-C649-94F0-BF9E82E689E4}" destId="{012184E9-3C79-9044-A7B0-2854E6E57941}" srcOrd="1" destOrd="0" presId="urn:microsoft.com/office/officeart/2005/8/layout/list1"/>
    <dgm:cxn modelId="{A302A04E-ADA4-BF4A-BB4F-F76E6B84B240}" type="presParOf" srcId="{025A78EF-0DBB-EF40-A23E-B2BC382995BB}" destId="{BE068290-6237-EF45-93CA-F716F8AAF960}" srcOrd="25" destOrd="0" presId="urn:microsoft.com/office/officeart/2005/8/layout/list1"/>
    <dgm:cxn modelId="{42479B0A-7B6D-E44F-9916-FA2A1E56A4BF}" type="presParOf" srcId="{025A78EF-0DBB-EF40-A23E-B2BC382995BB}" destId="{858CB241-B455-1640-8139-5919EA19D839}" srcOrd="26" destOrd="0" presId="urn:microsoft.com/office/officeart/2005/8/layout/list1"/>
    <dgm:cxn modelId="{2947618E-42A1-0746-B081-EF4BC330E8BC}" type="presParOf" srcId="{025A78EF-0DBB-EF40-A23E-B2BC382995BB}" destId="{32DAEA69-C528-5147-A368-7B029CACE1BD}" srcOrd="27" destOrd="0" presId="urn:microsoft.com/office/officeart/2005/8/layout/list1"/>
    <dgm:cxn modelId="{C41BF26C-61A3-D44B-AC3D-6DE1E6575C75}" type="presParOf" srcId="{025A78EF-0DBB-EF40-A23E-B2BC382995BB}" destId="{B49C3EDD-6FF1-4A4D-9498-32FC2F5BB9F5}" srcOrd="28" destOrd="0" presId="urn:microsoft.com/office/officeart/2005/8/layout/list1"/>
    <dgm:cxn modelId="{C0ECA9A6-B097-3641-9950-CC986E5B7C0F}" type="presParOf" srcId="{B49C3EDD-6FF1-4A4D-9498-32FC2F5BB9F5}" destId="{CA63AF92-BDC9-1B42-AD2F-96A33D1EBA6C}" srcOrd="0" destOrd="0" presId="urn:microsoft.com/office/officeart/2005/8/layout/list1"/>
    <dgm:cxn modelId="{868757AA-380E-BA43-9E95-4B11CDA6E6DD}" type="presParOf" srcId="{B49C3EDD-6FF1-4A4D-9498-32FC2F5BB9F5}" destId="{E10786E4-8C1F-D74E-95C3-71DB2B2042C4}" srcOrd="1" destOrd="0" presId="urn:microsoft.com/office/officeart/2005/8/layout/list1"/>
    <dgm:cxn modelId="{5064E6EE-00B6-A144-AD6D-096466D67392}" type="presParOf" srcId="{025A78EF-0DBB-EF40-A23E-B2BC382995BB}" destId="{DEEF3A1D-47E7-CA4E-B964-2D8770640192}" srcOrd="29" destOrd="0" presId="urn:microsoft.com/office/officeart/2005/8/layout/list1"/>
    <dgm:cxn modelId="{F7E41BF4-D135-FE45-9F8D-D40E5A0E7184}" type="presParOf" srcId="{025A78EF-0DBB-EF40-A23E-B2BC382995BB}" destId="{D55D4EF2-533B-8D46-AA09-DB09ECE884ED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C72F9-5AFD-A940-95E8-01D6DFDD1135}">
      <dsp:nvSpPr>
        <dsp:cNvPr id="0" name=""/>
        <dsp:cNvSpPr/>
      </dsp:nvSpPr>
      <dsp:spPr>
        <a:xfrm>
          <a:off x="455535" y="0"/>
          <a:ext cx="2900084" cy="193338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A90EC-8CDD-C94D-B440-CB428950E9A4}">
      <dsp:nvSpPr>
        <dsp:cNvPr id="0" name=""/>
        <dsp:cNvSpPr/>
      </dsp:nvSpPr>
      <dsp:spPr>
        <a:xfrm>
          <a:off x="3476707" y="2054280"/>
          <a:ext cx="4108704" cy="2537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400" kern="1200" dirty="0" smtClean="0"/>
            <a:t>"</a:t>
          </a:r>
          <a:r>
            <a:rPr lang="es-ES_tradnl" sz="2400" kern="1200" dirty="0" err="1" smtClean="0"/>
            <a:t>Decosmart</a:t>
          </a:r>
          <a:r>
            <a:rPr lang="es-ES_tradnl" sz="2400" kern="1200" dirty="0" smtClean="0"/>
            <a:t> es el proveedor líder en la Ciudad de México y Área Metropolitana  en servicios para la decoración y mantenimiento de interiores a nivel particular y corporativo ."</a:t>
          </a:r>
          <a:endParaRPr lang="es-ES_tradnl" sz="2400" kern="1200" dirty="0"/>
        </a:p>
      </dsp:txBody>
      <dsp:txXfrm>
        <a:off x="3476707" y="2054280"/>
        <a:ext cx="4108704" cy="2537874"/>
      </dsp:txXfrm>
    </dsp:sp>
    <dsp:sp modelId="{3113F9C4-00C1-D641-8E46-D8BD95F579B7}">
      <dsp:nvSpPr>
        <dsp:cNvPr id="0" name=""/>
        <dsp:cNvSpPr/>
      </dsp:nvSpPr>
      <dsp:spPr>
        <a:xfrm>
          <a:off x="3114197" y="1692081"/>
          <a:ext cx="986750" cy="987006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50000"/>
              </a:schemeClr>
            </a:gs>
            <a:gs pos="72000">
              <a:schemeClr val="accent1">
                <a:alpha val="90000"/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E371C5-6C14-834E-87D9-9ECE6865D328}">
      <dsp:nvSpPr>
        <dsp:cNvPr id="0" name=""/>
        <dsp:cNvSpPr/>
      </dsp:nvSpPr>
      <dsp:spPr>
        <a:xfrm rot="5400000">
          <a:off x="6989623" y="1692208"/>
          <a:ext cx="987006" cy="986750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hade val="58000"/>
                <a:satMod val="150000"/>
              </a:schemeClr>
            </a:gs>
            <a:gs pos="72000">
              <a:schemeClr val="accent1">
                <a:alpha val="90000"/>
                <a:hueOff val="0"/>
                <a:satOff val="0"/>
                <a:lumOff val="0"/>
                <a:alphaOff val="-13333"/>
                <a:tint val="90000"/>
                <a:satMod val="13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01783E-531B-994D-B867-BE368954F23C}">
      <dsp:nvSpPr>
        <dsp:cNvPr id="0" name=""/>
        <dsp:cNvSpPr/>
      </dsp:nvSpPr>
      <dsp:spPr>
        <a:xfrm rot="16200000">
          <a:off x="3114069" y="3967971"/>
          <a:ext cx="987006" cy="986750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hade val="58000"/>
                <a:satMod val="150000"/>
              </a:schemeClr>
            </a:gs>
            <a:gs pos="72000">
              <a:schemeClr val="accent1">
                <a:alpha val="90000"/>
                <a:hueOff val="0"/>
                <a:satOff val="0"/>
                <a:lumOff val="0"/>
                <a:alphaOff val="-26667"/>
                <a:tint val="90000"/>
                <a:satMod val="13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A4BC25-7E85-8A4C-956E-91CA686AF113}">
      <dsp:nvSpPr>
        <dsp:cNvPr id="0" name=""/>
        <dsp:cNvSpPr/>
      </dsp:nvSpPr>
      <dsp:spPr>
        <a:xfrm rot="10800000">
          <a:off x="6989751" y="3967843"/>
          <a:ext cx="986750" cy="987006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50000"/>
              </a:schemeClr>
            </a:gs>
            <a:gs pos="72000">
              <a:schemeClr val="accent1">
                <a:alpha val="90000"/>
                <a:hueOff val="0"/>
                <a:satOff val="0"/>
                <a:lumOff val="0"/>
                <a:alphaOff val="-40000"/>
                <a:tint val="90000"/>
                <a:satMod val="13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282BF-F88A-1042-A04D-938AC65445AA}">
      <dsp:nvSpPr>
        <dsp:cNvPr id="0" name=""/>
        <dsp:cNvSpPr/>
      </dsp:nvSpPr>
      <dsp:spPr>
        <a:xfrm rot="5400000">
          <a:off x="4712972" y="-1529472"/>
          <a:ext cx="1766310" cy="5266944"/>
        </a:xfrm>
        <a:prstGeom prst="round2Same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dirty="0" smtClean="0"/>
            <a:t>Dar </a:t>
          </a:r>
          <a:r>
            <a:rPr lang="es-ES_tradnl" sz="1800" kern="1200" dirty="0" smtClean="0"/>
            <a:t>a nuestros clientes la mejor atención con excelente calidad en todos y cada uno de los servicios que </a:t>
          </a:r>
          <a:r>
            <a:rPr lang="es-ES_tradnl" sz="1800" kern="1200" dirty="0" err="1" smtClean="0"/>
            <a:t>DecoSmart</a:t>
          </a:r>
          <a:r>
            <a:rPr lang="es-ES_tradnl" sz="1800" kern="1200" dirty="0" smtClean="0"/>
            <a:t> ofrece, para poder crear un </a:t>
          </a:r>
          <a:r>
            <a:rPr lang="es-ES_tradnl" sz="1800" kern="1200" dirty="0" smtClean="0"/>
            <a:t>v</a:t>
          </a:r>
          <a:r>
            <a:rPr lang="es-ES_tradnl" sz="1800" kern="1200" dirty="0" smtClean="0"/>
            <a:t>í</a:t>
          </a:r>
          <a:r>
            <a:rPr lang="es-ES_tradnl" sz="1800" kern="1200" dirty="0" smtClean="0"/>
            <a:t>nculo </a:t>
          </a:r>
          <a:r>
            <a:rPr lang="es-ES_tradnl" sz="1800" kern="1200" dirty="0" smtClean="0"/>
            <a:t>de </a:t>
          </a:r>
          <a:r>
            <a:rPr lang="es-ES_tradnl" sz="1800" kern="1200" dirty="0" smtClean="0"/>
            <a:t>confianza con </a:t>
          </a:r>
          <a:r>
            <a:rPr lang="es-ES_tradnl" sz="1800" kern="1200" dirty="0" smtClean="0"/>
            <a:t>nuestro cliente</a:t>
          </a:r>
          <a:endParaRPr lang="es-ES" sz="1800" kern="1200" dirty="0"/>
        </a:p>
      </dsp:txBody>
      <dsp:txXfrm rot="-5400000">
        <a:off x="2962655" y="307069"/>
        <a:ext cx="5180720" cy="1593862"/>
      </dsp:txXfrm>
    </dsp:sp>
    <dsp:sp modelId="{CE9AF290-7267-7E47-BF13-516CC26A3E3D}">
      <dsp:nvSpPr>
        <dsp:cNvPr id="0" name=""/>
        <dsp:cNvSpPr/>
      </dsp:nvSpPr>
      <dsp:spPr>
        <a:xfrm>
          <a:off x="0" y="55"/>
          <a:ext cx="2962656" cy="2207887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8000"/>
                <a:satMod val="150000"/>
              </a:schemeClr>
            </a:gs>
            <a:gs pos="72000">
              <a:schemeClr val="accent1">
                <a:shade val="50000"/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200" kern="1200" dirty="0" smtClean="0"/>
            <a:t>Misión</a:t>
          </a:r>
          <a:endParaRPr lang="es-ES" sz="6200" kern="1200" dirty="0"/>
        </a:p>
      </dsp:txBody>
      <dsp:txXfrm>
        <a:off x="107780" y="107835"/>
        <a:ext cx="2747096" cy="1992327"/>
      </dsp:txXfrm>
    </dsp:sp>
    <dsp:sp modelId="{530DF03A-2B2D-B24F-AD46-176ABC2907BA}">
      <dsp:nvSpPr>
        <dsp:cNvPr id="0" name=""/>
        <dsp:cNvSpPr/>
      </dsp:nvSpPr>
      <dsp:spPr>
        <a:xfrm rot="5400000">
          <a:off x="4712972" y="788808"/>
          <a:ext cx="1766310" cy="5266944"/>
        </a:xfrm>
        <a:prstGeom prst="round2Same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800" kern="1200" dirty="0" smtClean="0"/>
            <a:t>Seguir </a:t>
          </a:r>
          <a:r>
            <a:rPr lang="es-ES_tradnl" sz="1800" kern="1200" dirty="0" smtClean="0"/>
            <a:t>creciendo como hasta ahora en el mercado particular y corporativo, para ser el líder de decoración de interiores en el área </a:t>
          </a:r>
          <a:r>
            <a:rPr lang="es-ES_tradnl" sz="1800" kern="1200" dirty="0" smtClean="0"/>
            <a:t>metropolitana, </a:t>
          </a:r>
          <a:r>
            <a:rPr lang="es-ES_tradnl" sz="1800" kern="1200" dirty="0" smtClean="0"/>
            <a:t>además de buscar mejorar la calidad de nuestros servicios para ser la primera opción de los clientes en cuanto a decoración se refiere. </a:t>
          </a:r>
          <a:endParaRPr lang="es-ES" sz="1800" kern="1200" dirty="0"/>
        </a:p>
      </dsp:txBody>
      <dsp:txXfrm rot="-5400000">
        <a:off x="2962655" y="2625349"/>
        <a:ext cx="5180720" cy="1593862"/>
      </dsp:txXfrm>
    </dsp:sp>
    <dsp:sp modelId="{3B19478E-E9C0-D440-B55D-1768C99DB0F1}">
      <dsp:nvSpPr>
        <dsp:cNvPr id="0" name=""/>
        <dsp:cNvSpPr/>
      </dsp:nvSpPr>
      <dsp:spPr>
        <a:xfrm>
          <a:off x="0" y="2318337"/>
          <a:ext cx="2962656" cy="2207887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-68071"/>
                <a:lumOff val="52421"/>
                <a:alphaOff val="0"/>
                <a:shade val="58000"/>
                <a:satMod val="150000"/>
              </a:schemeClr>
            </a:gs>
            <a:gs pos="72000">
              <a:schemeClr val="accent1">
                <a:shade val="50000"/>
                <a:hueOff val="0"/>
                <a:satOff val="-68071"/>
                <a:lumOff val="52421"/>
                <a:alphaOff val="0"/>
                <a:tint val="90000"/>
                <a:satMod val="135000"/>
              </a:schemeClr>
            </a:gs>
            <a:gs pos="100000">
              <a:schemeClr val="accent1">
                <a:shade val="50000"/>
                <a:hueOff val="0"/>
                <a:satOff val="-68071"/>
                <a:lumOff val="52421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200" kern="1200" dirty="0" smtClean="0"/>
            <a:t>Visión</a:t>
          </a:r>
          <a:endParaRPr lang="es-ES" sz="6200" kern="1200" dirty="0"/>
        </a:p>
      </dsp:txBody>
      <dsp:txXfrm>
        <a:off x="107780" y="2426117"/>
        <a:ext cx="2747096" cy="19923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C8E12-0A8D-DA4C-B17E-928D7D4A0517}">
      <dsp:nvSpPr>
        <dsp:cNvPr id="0" name=""/>
        <dsp:cNvSpPr/>
      </dsp:nvSpPr>
      <dsp:spPr>
        <a:xfrm rot="5400000">
          <a:off x="5012662" y="-1901929"/>
          <a:ext cx="1166931" cy="5266944"/>
        </a:xfrm>
        <a:prstGeom prst="round2Same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just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smtClean="0"/>
            <a:t>Lograr alcanzar y superar las expectativas del cliente y la satisfacción total con el servicio</a:t>
          </a:r>
          <a:endParaRPr lang="es-ES" sz="2300" kern="1200" dirty="0"/>
        </a:p>
      </dsp:txBody>
      <dsp:txXfrm rot="-5400000">
        <a:off x="2962656" y="205042"/>
        <a:ext cx="5209979" cy="1053001"/>
      </dsp:txXfrm>
    </dsp:sp>
    <dsp:sp modelId="{945901B2-01E1-3045-96CF-C238DC392EDD}">
      <dsp:nvSpPr>
        <dsp:cNvPr id="0" name=""/>
        <dsp:cNvSpPr/>
      </dsp:nvSpPr>
      <dsp:spPr>
        <a:xfrm>
          <a:off x="0" y="2210"/>
          <a:ext cx="2962656" cy="145866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8000"/>
                <a:satMod val="150000"/>
              </a:schemeClr>
            </a:gs>
            <a:gs pos="72000">
              <a:schemeClr val="accent1">
                <a:shade val="50000"/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100" kern="1200" smtClean="0"/>
            <a:t>Filosofía</a:t>
          </a:r>
          <a:endParaRPr lang="es-ES" sz="4100" kern="1200"/>
        </a:p>
      </dsp:txBody>
      <dsp:txXfrm>
        <a:off x="71206" y="73416"/>
        <a:ext cx="2820244" cy="1316252"/>
      </dsp:txXfrm>
    </dsp:sp>
    <dsp:sp modelId="{325E0A4D-46F9-A945-B0C9-88516DE52412}">
      <dsp:nvSpPr>
        <dsp:cNvPr id="0" name=""/>
        <dsp:cNvSpPr/>
      </dsp:nvSpPr>
      <dsp:spPr>
        <a:xfrm rot="5400000">
          <a:off x="5012662" y="-370332"/>
          <a:ext cx="1166931" cy="5266944"/>
        </a:xfrm>
        <a:prstGeom prst="round2Same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smtClean="0"/>
            <a:t>“Que </a:t>
          </a:r>
          <a:r>
            <a:rPr lang="es-ES" sz="2300" kern="1200" dirty="0" smtClean="0"/>
            <a:t>nuestro trabajo hable por </a:t>
          </a:r>
          <a:r>
            <a:rPr lang="es-ES" sz="2300" kern="1200" dirty="0" smtClean="0"/>
            <a:t>nosotros”</a:t>
          </a:r>
          <a:endParaRPr lang="es-ES" sz="2300" kern="1200" dirty="0"/>
        </a:p>
      </dsp:txBody>
      <dsp:txXfrm rot="-5400000">
        <a:off x="2962656" y="1736639"/>
        <a:ext cx="5209979" cy="1053001"/>
      </dsp:txXfrm>
    </dsp:sp>
    <dsp:sp modelId="{8FA42B3F-84D9-0A4B-BCC3-0496CAD97226}">
      <dsp:nvSpPr>
        <dsp:cNvPr id="0" name=""/>
        <dsp:cNvSpPr/>
      </dsp:nvSpPr>
      <dsp:spPr>
        <a:xfrm>
          <a:off x="0" y="1533807"/>
          <a:ext cx="2962656" cy="145866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-45381"/>
                <a:lumOff val="34947"/>
                <a:alphaOff val="0"/>
                <a:shade val="58000"/>
                <a:satMod val="150000"/>
              </a:schemeClr>
            </a:gs>
            <a:gs pos="72000">
              <a:schemeClr val="accent1">
                <a:shade val="50000"/>
                <a:hueOff val="0"/>
                <a:satOff val="-45381"/>
                <a:lumOff val="34947"/>
                <a:alphaOff val="0"/>
                <a:tint val="90000"/>
                <a:satMod val="135000"/>
              </a:schemeClr>
            </a:gs>
            <a:gs pos="100000">
              <a:schemeClr val="accent1">
                <a:shade val="50000"/>
                <a:hueOff val="0"/>
                <a:satOff val="-45381"/>
                <a:lumOff val="34947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100" kern="1200" smtClean="0"/>
            <a:t>Lema</a:t>
          </a:r>
          <a:endParaRPr lang="es-ES" sz="4100" kern="1200"/>
        </a:p>
      </dsp:txBody>
      <dsp:txXfrm>
        <a:off x="71206" y="1605013"/>
        <a:ext cx="2820244" cy="1316252"/>
      </dsp:txXfrm>
    </dsp:sp>
    <dsp:sp modelId="{755807A4-4740-C94E-9529-83CB9A0C3771}">
      <dsp:nvSpPr>
        <dsp:cNvPr id="0" name=""/>
        <dsp:cNvSpPr/>
      </dsp:nvSpPr>
      <dsp:spPr>
        <a:xfrm rot="5400000">
          <a:off x="5012662" y="1161265"/>
          <a:ext cx="1166931" cy="5266944"/>
        </a:xfrm>
        <a:prstGeom prst="round2Same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smtClean="0"/>
            <a:t>Respetar los contratos estipulados junto con el cliente en tiempo y forma </a:t>
          </a:r>
          <a:endParaRPr lang="es-ES" sz="2300" kern="1200"/>
        </a:p>
      </dsp:txBody>
      <dsp:txXfrm rot="-5400000">
        <a:off x="2962656" y="3268237"/>
        <a:ext cx="5209979" cy="1053001"/>
      </dsp:txXfrm>
    </dsp:sp>
    <dsp:sp modelId="{62173D49-091D-D045-9E8E-CB1935451DE8}">
      <dsp:nvSpPr>
        <dsp:cNvPr id="0" name=""/>
        <dsp:cNvSpPr/>
      </dsp:nvSpPr>
      <dsp:spPr>
        <a:xfrm>
          <a:off x="0" y="3065405"/>
          <a:ext cx="2962656" cy="145866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-45381"/>
                <a:lumOff val="34947"/>
                <a:alphaOff val="0"/>
                <a:shade val="58000"/>
                <a:satMod val="150000"/>
              </a:schemeClr>
            </a:gs>
            <a:gs pos="72000">
              <a:schemeClr val="accent1">
                <a:shade val="50000"/>
                <a:hueOff val="0"/>
                <a:satOff val="-45381"/>
                <a:lumOff val="34947"/>
                <a:alphaOff val="0"/>
                <a:tint val="90000"/>
                <a:satMod val="135000"/>
              </a:schemeClr>
            </a:gs>
            <a:gs pos="100000">
              <a:schemeClr val="accent1">
                <a:shade val="50000"/>
                <a:hueOff val="0"/>
                <a:satOff val="-45381"/>
                <a:lumOff val="34947"/>
                <a:alphaOff val="0"/>
                <a:tint val="8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100" kern="1200" smtClean="0"/>
            <a:t>Normas de conducta</a:t>
          </a:r>
          <a:endParaRPr lang="es-ES" sz="4100" kern="1200"/>
        </a:p>
      </dsp:txBody>
      <dsp:txXfrm>
        <a:off x="71206" y="3136611"/>
        <a:ext cx="2820244" cy="13162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BD411-F7DC-DB48-AB48-4FD70E2C359E}">
      <dsp:nvSpPr>
        <dsp:cNvPr id="0" name=""/>
        <dsp:cNvSpPr/>
      </dsp:nvSpPr>
      <dsp:spPr>
        <a:xfrm>
          <a:off x="0" y="47904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19A86-7B10-EC4F-BA8B-B3B1797CF79E}">
      <dsp:nvSpPr>
        <dsp:cNvPr id="0" name=""/>
        <dsp:cNvSpPr/>
      </dsp:nvSpPr>
      <dsp:spPr>
        <a:xfrm>
          <a:off x="434340" y="28716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0000"/>
                <a:satMod val="180000"/>
              </a:schemeClr>
            </a:gs>
            <a:gs pos="62000">
              <a:schemeClr val="accent4">
                <a:hueOff val="0"/>
                <a:satOff val="0"/>
                <a:lumOff val="0"/>
                <a:alphaOff val="0"/>
                <a:tint val="30000"/>
                <a:satMod val="18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Contactar al cliente potencial</a:t>
          </a:r>
          <a:endParaRPr lang="es-ES" sz="1300" kern="1200" dirty="0"/>
        </a:p>
      </dsp:txBody>
      <dsp:txXfrm>
        <a:off x="453074" y="305896"/>
        <a:ext cx="6043292" cy="346292"/>
      </dsp:txXfrm>
    </dsp:sp>
    <dsp:sp modelId="{24906F1C-AD39-4C4F-9EF7-40EBC760D756}">
      <dsp:nvSpPr>
        <dsp:cNvPr id="0" name=""/>
        <dsp:cNvSpPr/>
      </dsp:nvSpPr>
      <dsp:spPr>
        <a:xfrm>
          <a:off x="0" y="106872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83815"/>
              <a:satOff val="-475"/>
              <a:lumOff val="-392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53E82-9BE1-7940-9345-F231C738B01F}">
      <dsp:nvSpPr>
        <dsp:cNvPr id="0" name=""/>
        <dsp:cNvSpPr/>
      </dsp:nvSpPr>
      <dsp:spPr>
        <a:xfrm>
          <a:off x="434340" y="87684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-83815"/>
                <a:satOff val="-475"/>
                <a:lumOff val="-3921"/>
                <a:alphaOff val="0"/>
                <a:tint val="70000"/>
                <a:satMod val="180000"/>
              </a:schemeClr>
            </a:gs>
            <a:gs pos="62000">
              <a:schemeClr val="accent4">
                <a:hueOff val="-83815"/>
                <a:satOff val="-475"/>
                <a:lumOff val="-3921"/>
                <a:alphaOff val="0"/>
                <a:tint val="30000"/>
                <a:satMod val="180000"/>
              </a:schemeClr>
            </a:gs>
            <a:gs pos="100000">
              <a:schemeClr val="accent4">
                <a:hueOff val="-83815"/>
                <a:satOff val="-475"/>
                <a:lumOff val="-3921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El cliente pide información de los servicios que necesita</a:t>
          </a:r>
          <a:endParaRPr lang="es-ES" sz="1300" kern="1200" dirty="0"/>
        </a:p>
      </dsp:txBody>
      <dsp:txXfrm>
        <a:off x="453074" y="895576"/>
        <a:ext cx="6043292" cy="346292"/>
      </dsp:txXfrm>
    </dsp:sp>
    <dsp:sp modelId="{10684C2F-2D77-D34F-96FF-0B7D83EE610A}">
      <dsp:nvSpPr>
        <dsp:cNvPr id="0" name=""/>
        <dsp:cNvSpPr/>
      </dsp:nvSpPr>
      <dsp:spPr>
        <a:xfrm>
          <a:off x="0" y="165840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67630"/>
              <a:satOff val="-950"/>
              <a:lumOff val="-784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A85FC-ABD1-6F4E-A6AE-879FC97B34F3}">
      <dsp:nvSpPr>
        <dsp:cNvPr id="0" name=""/>
        <dsp:cNvSpPr/>
      </dsp:nvSpPr>
      <dsp:spPr>
        <a:xfrm>
          <a:off x="434340" y="146652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-167630"/>
                <a:satOff val="-950"/>
                <a:lumOff val="-7843"/>
                <a:alphaOff val="0"/>
                <a:tint val="70000"/>
                <a:satMod val="180000"/>
              </a:schemeClr>
            </a:gs>
            <a:gs pos="62000">
              <a:schemeClr val="accent4">
                <a:hueOff val="-167630"/>
                <a:satOff val="-950"/>
                <a:lumOff val="-7843"/>
                <a:alphaOff val="0"/>
                <a:tint val="30000"/>
                <a:satMod val="180000"/>
              </a:schemeClr>
            </a:gs>
            <a:gs pos="100000">
              <a:schemeClr val="accent4">
                <a:hueOff val="-167630"/>
                <a:satOff val="-950"/>
                <a:lumOff val="-7843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Se describen los servicios y características de los productos que se instalan</a:t>
          </a:r>
          <a:endParaRPr lang="es-ES" sz="1300" kern="1200" dirty="0"/>
        </a:p>
      </dsp:txBody>
      <dsp:txXfrm>
        <a:off x="453074" y="1485256"/>
        <a:ext cx="6043292" cy="346292"/>
      </dsp:txXfrm>
    </dsp:sp>
    <dsp:sp modelId="{467302F2-02AB-6B47-84B0-502D24BF9B93}">
      <dsp:nvSpPr>
        <dsp:cNvPr id="0" name=""/>
        <dsp:cNvSpPr/>
      </dsp:nvSpPr>
      <dsp:spPr>
        <a:xfrm>
          <a:off x="0" y="224808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51445"/>
              <a:satOff val="-1425"/>
              <a:lumOff val="-1176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61E85D-9870-634B-A2AC-672F789DF99A}">
      <dsp:nvSpPr>
        <dsp:cNvPr id="0" name=""/>
        <dsp:cNvSpPr/>
      </dsp:nvSpPr>
      <dsp:spPr>
        <a:xfrm>
          <a:off x="434340" y="205620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-251445"/>
                <a:satOff val="-1425"/>
                <a:lumOff val="-11764"/>
                <a:alphaOff val="0"/>
                <a:tint val="70000"/>
                <a:satMod val="180000"/>
              </a:schemeClr>
            </a:gs>
            <a:gs pos="62000">
              <a:schemeClr val="accent4">
                <a:hueOff val="-251445"/>
                <a:satOff val="-1425"/>
                <a:lumOff val="-11764"/>
                <a:alphaOff val="0"/>
                <a:tint val="30000"/>
                <a:satMod val="180000"/>
              </a:schemeClr>
            </a:gs>
            <a:gs pos="100000">
              <a:schemeClr val="accent4">
                <a:hueOff val="-251445"/>
                <a:satOff val="-1425"/>
                <a:lumOff val="-11764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El cliente define claramente lo que necesita</a:t>
          </a:r>
          <a:endParaRPr lang="es-ES" sz="1300" kern="1200" dirty="0"/>
        </a:p>
      </dsp:txBody>
      <dsp:txXfrm>
        <a:off x="453074" y="2074936"/>
        <a:ext cx="6043292" cy="346292"/>
      </dsp:txXfrm>
    </dsp:sp>
    <dsp:sp modelId="{C549175D-4195-3041-98BF-421756FF2983}">
      <dsp:nvSpPr>
        <dsp:cNvPr id="0" name=""/>
        <dsp:cNvSpPr/>
      </dsp:nvSpPr>
      <dsp:spPr>
        <a:xfrm>
          <a:off x="0" y="283776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35260"/>
              <a:satOff val="-1900"/>
              <a:lumOff val="-15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B0686-0634-B846-8722-49F81E649AA7}">
      <dsp:nvSpPr>
        <dsp:cNvPr id="0" name=""/>
        <dsp:cNvSpPr/>
      </dsp:nvSpPr>
      <dsp:spPr>
        <a:xfrm>
          <a:off x="434340" y="264588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-335260"/>
                <a:satOff val="-1900"/>
                <a:lumOff val="-15686"/>
                <a:alphaOff val="0"/>
                <a:tint val="70000"/>
                <a:satMod val="180000"/>
              </a:schemeClr>
            </a:gs>
            <a:gs pos="62000">
              <a:schemeClr val="accent4">
                <a:hueOff val="-335260"/>
                <a:satOff val="-1900"/>
                <a:lumOff val="-15686"/>
                <a:alphaOff val="0"/>
                <a:tint val="30000"/>
                <a:satMod val="180000"/>
              </a:schemeClr>
            </a:gs>
            <a:gs pos="100000">
              <a:schemeClr val="accent4">
                <a:hueOff val="-335260"/>
                <a:satOff val="-1900"/>
                <a:lumOff val="-15686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Se realiza una cotización para tratar la negociación y se acepta el </a:t>
          </a:r>
          <a:r>
            <a:rPr lang="es-ES" sz="1300" kern="1200" dirty="0" smtClean="0"/>
            <a:t>presupuesto</a:t>
          </a:r>
          <a:endParaRPr lang="es-ES" sz="1300" kern="1200" dirty="0"/>
        </a:p>
      </dsp:txBody>
      <dsp:txXfrm>
        <a:off x="453074" y="2664616"/>
        <a:ext cx="6043292" cy="346292"/>
      </dsp:txXfrm>
    </dsp:sp>
    <dsp:sp modelId="{C95929CA-25CB-0F48-A61D-81E099055864}">
      <dsp:nvSpPr>
        <dsp:cNvPr id="0" name=""/>
        <dsp:cNvSpPr/>
      </dsp:nvSpPr>
      <dsp:spPr>
        <a:xfrm>
          <a:off x="0" y="342744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19075"/>
              <a:satOff val="-2375"/>
              <a:lumOff val="-1960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7C1F3-8787-E644-98FE-2ACCA0CD8484}">
      <dsp:nvSpPr>
        <dsp:cNvPr id="0" name=""/>
        <dsp:cNvSpPr/>
      </dsp:nvSpPr>
      <dsp:spPr>
        <a:xfrm>
          <a:off x="434340" y="323556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-419075"/>
                <a:satOff val="-2375"/>
                <a:lumOff val="-19607"/>
                <a:alphaOff val="0"/>
                <a:tint val="70000"/>
                <a:satMod val="180000"/>
              </a:schemeClr>
            </a:gs>
            <a:gs pos="62000">
              <a:schemeClr val="accent4">
                <a:hueOff val="-419075"/>
                <a:satOff val="-2375"/>
                <a:lumOff val="-19607"/>
                <a:alphaOff val="0"/>
                <a:tint val="30000"/>
                <a:satMod val="180000"/>
              </a:schemeClr>
            </a:gs>
            <a:gs pos="100000">
              <a:schemeClr val="accent4">
                <a:hueOff val="-419075"/>
                <a:satOff val="-2375"/>
                <a:lumOff val="-19607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Se realiza el pago y se hace la instalación</a:t>
          </a:r>
          <a:endParaRPr lang="es-ES" sz="1300" kern="1200" dirty="0"/>
        </a:p>
      </dsp:txBody>
      <dsp:txXfrm>
        <a:off x="453074" y="3254296"/>
        <a:ext cx="6043292" cy="346292"/>
      </dsp:txXfrm>
    </dsp:sp>
    <dsp:sp modelId="{858CB241-B455-1640-8139-5919EA19D839}">
      <dsp:nvSpPr>
        <dsp:cNvPr id="0" name=""/>
        <dsp:cNvSpPr/>
      </dsp:nvSpPr>
      <dsp:spPr>
        <a:xfrm>
          <a:off x="0" y="401712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502890"/>
              <a:satOff val="-2850"/>
              <a:lumOff val="-235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2184E9-3C79-9044-A7B0-2854E6E57941}">
      <dsp:nvSpPr>
        <dsp:cNvPr id="0" name=""/>
        <dsp:cNvSpPr/>
      </dsp:nvSpPr>
      <dsp:spPr>
        <a:xfrm>
          <a:off x="434340" y="382524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-502890"/>
                <a:satOff val="-2850"/>
                <a:lumOff val="-23529"/>
                <a:alphaOff val="0"/>
                <a:tint val="70000"/>
                <a:satMod val="180000"/>
              </a:schemeClr>
            </a:gs>
            <a:gs pos="62000">
              <a:schemeClr val="accent4">
                <a:hueOff val="-502890"/>
                <a:satOff val="-2850"/>
                <a:lumOff val="-23529"/>
                <a:alphaOff val="0"/>
                <a:tint val="30000"/>
                <a:satMod val="180000"/>
              </a:schemeClr>
            </a:gs>
            <a:gs pos="100000">
              <a:schemeClr val="accent4">
                <a:hueOff val="-502890"/>
                <a:satOff val="-2850"/>
                <a:lumOff val="-23529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Se ofrece servicio post venta como garantía en caso de que algo falle</a:t>
          </a:r>
          <a:endParaRPr lang="es-ES" sz="1300" kern="1200" dirty="0"/>
        </a:p>
      </dsp:txBody>
      <dsp:txXfrm>
        <a:off x="453074" y="3843976"/>
        <a:ext cx="6043292" cy="346292"/>
      </dsp:txXfrm>
    </dsp:sp>
    <dsp:sp modelId="{D55D4EF2-533B-8D46-AA09-DB09ECE884ED}">
      <dsp:nvSpPr>
        <dsp:cNvPr id="0" name=""/>
        <dsp:cNvSpPr/>
      </dsp:nvSpPr>
      <dsp:spPr>
        <a:xfrm>
          <a:off x="0" y="4606802"/>
          <a:ext cx="86868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586705"/>
              <a:satOff val="-3325"/>
              <a:lumOff val="-2745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786E4-8C1F-D74E-95C3-71DB2B2042C4}">
      <dsp:nvSpPr>
        <dsp:cNvPr id="0" name=""/>
        <dsp:cNvSpPr/>
      </dsp:nvSpPr>
      <dsp:spPr>
        <a:xfrm>
          <a:off x="434340" y="4414922"/>
          <a:ext cx="6080760" cy="383760"/>
        </a:xfrm>
        <a:prstGeom prst="roundRect">
          <a:avLst/>
        </a:prstGeom>
        <a:gradFill rotWithShape="0">
          <a:gsLst>
            <a:gs pos="0">
              <a:schemeClr val="accent4">
                <a:hueOff val="-586705"/>
                <a:satOff val="-3325"/>
                <a:lumOff val="-27450"/>
                <a:alphaOff val="0"/>
                <a:tint val="70000"/>
                <a:satMod val="180000"/>
              </a:schemeClr>
            </a:gs>
            <a:gs pos="62000">
              <a:schemeClr val="accent4">
                <a:hueOff val="-586705"/>
                <a:satOff val="-3325"/>
                <a:lumOff val="-27450"/>
                <a:alphaOff val="0"/>
                <a:tint val="30000"/>
                <a:satMod val="180000"/>
              </a:schemeClr>
            </a:gs>
            <a:gs pos="100000">
              <a:schemeClr val="accent4">
                <a:hueOff val="-586705"/>
                <a:satOff val="-3325"/>
                <a:lumOff val="-27450"/>
                <a:alphaOff val="0"/>
                <a:tint val="22000"/>
                <a:satMod val="18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9838" tIns="0" rIns="22983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Se da seguimiento a la cartera de clientes</a:t>
          </a:r>
          <a:endParaRPr lang="es-ES" sz="1300" kern="1200" dirty="0"/>
        </a:p>
      </dsp:txBody>
      <dsp:txXfrm>
        <a:off x="453074" y="4433656"/>
        <a:ext cx="6043292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3F6A2-3FAE-774B-8B87-BD61D35A3D3F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1EE3-D517-8042-88AF-26DAF182156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7231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C1EE3-D517-8042-88AF-26DAF182156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8549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C1EE3-D517-8042-88AF-26DAF182156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4211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C1EE3-D517-8042-88AF-26DAF182156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2955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C1EE3-D517-8042-88AF-26DAF182156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875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C1EE3-D517-8042-88AF-26DAF182156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2106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C1EE3-D517-8042-88AF-26DAF182156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62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ondear rectángulo de esquina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Marcador de fecha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4C7E049-B585-4EE6-96C0-EEB30EAA14FD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Marcador de pie de página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ángulo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754ED01-E2A0-4C1E-8E21-014B9904157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Marcador de pie de página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3" name="Marcador de posición de imagen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_tradn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Arrastre la imagen al marcador de posición o haga clic en el icono para agregar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ondear rectángulo de esquina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Marcador de fecha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C2BD9CB-020A-D141-8902-190566FC54DB}" type="datetimeFigureOut">
              <a:rPr lang="es-ES" smtClean="0"/>
              <a:t>01/10/12</a:t>
            </a:fld>
            <a:endParaRPr lang="es-ES"/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F43169B-78B7-984D-9D34-878093E0DB51}" type="slidenum">
              <a:rPr lang="es-ES" smtClean="0"/>
              <a:t>‹Nr.›</a:t>
            </a:fld>
            <a:endParaRPr lang="es-ES"/>
          </a:p>
        </p:txBody>
      </p:sp>
      <p:sp>
        <p:nvSpPr>
          <p:cNvPr id="22" name="Marcador de título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13" name="Marcador de texto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_tradnl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dirty="0" smtClean="0"/>
              <a:t>Segundo nivel</a:t>
            </a:r>
          </a:p>
          <a:p>
            <a:pPr lvl="2" eaLnBrk="1" latinLnBrk="0" hangingPunct="1"/>
            <a:r>
              <a:rPr kumimoji="0" lang="es-ES_tradnl" dirty="0" smtClean="0"/>
              <a:t>Tercer nivel</a:t>
            </a:r>
          </a:p>
          <a:p>
            <a:pPr lvl="3" eaLnBrk="1" latinLnBrk="0" hangingPunct="1"/>
            <a:r>
              <a:rPr kumimoji="0" lang="es-ES_tradnl" dirty="0" smtClean="0"/>
              <a:t>Cuarto nivel</a:t>
            </a:r>
          </a:p>
          <a:p>
            <a:pPr lvl="4" eaLnBrk="1" latinLnBrk="0" hangingPunct="1"/>
            <a:r>
              <a:rPr kumimoji="0" lang="es-ES_tradnl" dirty="0" smtClean="0"/>
              <a:t>Quinto nivel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cosmart.com.mx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cosmart.com.m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48556" y="208521"/>
            <a:ext cx="8229600" cy="22098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Imagen Pública</a:t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/>
              <a:t>Eduardo Romo Ojeda </a:t>
            </a:r>
            <a:r>
              <a:rPr lang="en-US" dirty="0"/>
              <a:t>965451</a:t>
            </a:r>
            <a:r>
              <a:rPr lang="es-ES_tradnl" dirty="0"/>
              <a:t> </a:t>
            </a:r>
            <a:r>
              <a:rPr lang="es-ES" dirty="0"/>
              <a:t>	</a:t>
            </a:r>
          </a:p>
          <a:p>
            <a:r>
              <a:rPr lang="es-ES" dirty="0"/>
              <a:t>Paola Gómez Rosas   </a:t>
            </a:r>
            <a:r>
              <a:rPr lang="es-ES" dirty="0" smtClean="0"/>
              <a:t>1164101</a:t>
            </a:r>
          </a:p>
          <a:p>
            <a:endParaRPr lang="es-ES" dirty="0"/>
          </a:p>
          <a:p>
            <a:r>
              <a:rPr lang="es-ES" dirty="0"/>
              <a:t>Consultoría en Comunicación Corporativa</a:t>
            </a:r>
          </a:p>
          <a:p>
            <a:endParaRPr lang="es-ES" dirty="0"/>
          </a:p>
        </p:txBody>
      </p:sp>
      <p:pic>
        <p:nvPicPr>
          <p:cNvPr id="5" name="Picture 3" descr="Decoraciones Mileni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652" y="1171128"/>
            <a:ext cx="6629400" cy="141967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8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1650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Imagen Pública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Imagen de empresa: Creativa</a:t>
            </a:r>
          </a:p>
          <a:p>
            <a:pPr algn="just"/>
            <a:r>
              <a:rPr lang="es-ES" dirty="0"/>
              <a:t>I</a:t>
            </a:r>
            <a:r>
              <a:rPr lang="es-ES" dirty="0" smtClean="0"/>
              <a:t>ndispensable </a:t>
            </a:r>
            <a:r>
              <a:rPr lang="es-ES" dirty="0" smtClean="0"/>
              <a:t>mantener esa imagen por el giro de la empresa</a:t>
            </a:r>
          </a:p>
          <a:p>
            <a:pPr algn="just"/>
            <a:r>
              <a:rPr lang="es-ES" dirty="0" smtClean="0"/>
              <a:t>Imagen propia de empresas de diseño</a:t>
            </a:r>
          </a:p>
          <a:p>
            <a:pPr algn="just"/>
            <a:r>
              <a:rPr lang="es-ES" dirty="0" smtClean="0"/>
              <a:t>Busca crear espacios nuevos, ambientar los existentes y diseñar basándose en las necesidades y deseos del cliente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0463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878" y="2535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Esencia Institucional: </a:t>
            </a:r>
            <a:br>
              <a:rPr lang="es-ES" dirty="0" smtClean="0"/>
            </a:br>
            <a:r>
              <a:rPr lang="es-ES" dirty="0" smtClean="0"/>
              <a:t>¿Cómo se define la empresa? </a:t>
            </a:r>
            <a:endParaRPr lang="es-ES" dirty="0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062882"/>
              </p:ext>
            </p:extLst>
          </p:nvPr>
        </p:nvGraphicFramePr>
        <p:xfrm>
          <a:off x="457200" y="1520952"/>
          <a:ext cx="8432038" cy="495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938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Esencia Institucional 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084939"/>
              </p:ext>
            </p:extLst>
          </p:nvPr>
        </p:nvGraphicFramePr>
        <p:xfrm>
          <a:off x="457200" y="1646237"/>
          <a:ext cx="8229600" cy="452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59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Esencia Institucional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17504"/>
              </p:ext>
            </p:extLst>
          </p:nvPr>
        </p:nvGraphicFramePr>
        <p:xfrm>
          <a:off x="457200" y="1646237"/>
          <a:ext cx="8229600" cy="452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630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Imagen Personal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 smtClean="0"/>
              <a:t>El dueño cuida su aspecto profesional,</a:t>
            </a:r>
            <a:r>
              <a:rPr lang="es-ES" dirty="0"/>
              <a:t> </a:t>
            </a:r>
            <a:r>
              <a:rPr lang="es-ES" dirty="0" smtClean="0"/>
              <a:t>siendo quien da la cara de la empresa y agente de ventas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El aspecto de los trabajadores no es muy bueno en cuanto </a:t>
            </a:r>
            <a:r>
              <a:rPr lang="es-ES" dirty="0" smtClean="0"/>
              <a:t>vestimenta, aunado a </a:t>
            </a:r>
            <a:r>
              <a:rPr lang="es-ES" dirty="0" smtClean="0"/>
              <a:t>que no existe </a:t>
            </a:r>
            <a:r>
              <a:rPr lang="es-ES" dirty="0" smtClean="0"/>
              <a:t>uniforme </a:t>
            </a:r>
            <a:r>
              <a:rPr lang="es-ES" dirty="0" smtClean="0"/>
              <a:t>que haga referencia a la empresa.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Recomendaci</a:t>
            </a:r>
            <a:r>
              <a:rPr lang="es-ES" dirty="0" smtClean="0"/>
              <a:t>ón: cuidar la apariencia de todos los involucrados en la empresa para dar una imagen adecuada. Limpieza y uniforme para evitar este problema.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5305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Física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Al no tener instalaciones físicas, no existe esta imagen</a:t>
            </a:r>
          </a:p>
          <a:p>
            <a:pPr algn="just"/>
            <a:r>
              <a:rPr lang="es-ES" dirty="0" smtClean="0"/>
              <a:t>Se tiene considerado instalar oficinas en un mediano plazo </a:t>
            </a:r>
          </a:p>
          <a:p>
            <a:pPr algn="just"/>
            <a:r>
              <a:rPr lang="es-ES" dirty="0" smtClean="0"/>
              <a:t>Aspecto a cuidar y ambientar adecuadamente al momento de establecerlas, pues debe tener congruencia con los servicios que la empresa ofrece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6744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912" y="9673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Imagen Profesional: Protocolo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3101782"/>
              </p:ext>
            </p:extLst>
          </p:nvPr>
        </p:nvGraphicFramePr>
        <p:xfrm>
          <a:off x="222032" y="1081757"/>
          <a:ext cx="8686800" cy="5221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1664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Imagen Profesional</a:t>
            </a:r>
            <a:br>
              <a:rPr lang="es-ES" dirty="0" smtClean="0"/>
            </a:br>
            <a:r>
              <a:rPr lang="es-ES" dirty="0" smtClean="0"/>
              <a:t>Manejo de crisis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Tener un acercamiento personal con el cliente para enfrentar la situación</a:t>
            </a:r>
          </a:p>
          <a:p>
            <a:pPr algn="just"/>
            <a:r>
              <a:rPr lang="es-ES" dirty="0" smtClean="0"/>
              <a:t>Dar soluci</a:t>
            </a:r>
            <a:r>
              <a:rPr lang="es-ES" dirty="0" smtClean="0"/>
              <a:t>ón eficientemente al conflicto que se presente</a:t>
            </a:r>
            <a:endParaRPr lang="es-ES" dirty="0"/>
          </a:p>
          <a:p>
            <a:pPr algn="just"/>
            <a:r>
              <a:rPr lang="es-ES" dirty="0" smtClean="0"/>
              <a:t>Habla </a:t>
            </a:r>
            <a:r>
              <a:rPr lang="es-ES" dirty="0" smtClean="0"/>
              <a:t>con el cliente: dar la cara por la empresa para preservar la relación a pesar de la falla</a:t>
            </a:r>
          </a:p>
          <a:p>
            <a:pPr algn="just"/>
            <a:r>
              <a:rPr lang="es-ES" dirty="0" smtClean="0"/>
              <a:t>Ejemplo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2575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Verbal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 que sabe el vendedor </a:t>
            </a:r>
          </a:p>
          <a:p>
            <a:endParaRPr lang="es-ES" dirty="0"/>
          </a:p>
          <a:p>
            <a:r>
              <a:rPr lang="es-ES" dirty="0" smtClean="0"/>
              <a:t>Lo que piensa </a:t>
            </a:r>
          </a:p>
          <a:p>
            <a:endParaRPr lang="es-ES" dirty="0"/>
          </a:p>
          <a:p>
            <a:r>
              <a:rPr lang="es-ES" dirty="0" smtClean="0"/>
              <a:t>Lo que siente y quiere hacer sentir</a:t>
            </a:r>
          </a:p>
          <a:p>
            <a:endParaRPr lang="es-ES" dirty="0"/>
          </a:p>
          <a:p>
            <a:r>
              <a:rPr lang="es-ES" dirty="0" smtClean="0"/>
              <a:t>Experiencias / lo que </a:t>
            </a:r>
            <a:r>
              <a:rPr lang="es-ES" dirty="0" smtClean="0"/>
              <a:t>han </a:t>
            </a:r>
            <a:r>
              <a:rPr lang="es-ES" dirty="0" smtClean="0"/>
              <a:t>vivido.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5679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Visual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Logotipo antiguo no atractivo</a:t>
            </a:r>
          </a:p>
          <a:p>
            <a:endParaRPr lang="es-ES" dirty="0"/>
          </a:p>
          <a:p>
            <a:endParaRPr lang="es-ES" dirty="0" smtClean="0"/>
          </a:p>
          <a:p>
            <a:pPr algn="just"/>
            <a:r>
              <a:rPr lang="es-ES" dirty="0" smtClean="0"/>
              <a:t>Fotos de los servicios que se hacen para mostrar al momento de ver al cliente </a:t>
            </a:r>
            <a:endParaRPr lang="es-ES" dirty="0" smtClean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Sitio web nuevo de contacto e informaci</a:t>
            </a:r>
            <a:r>
              <a:rPr lang="es-ES" dirty="0" smtClean="0"/>
              <a:t>ón de la empresa:</a:t>
            </a:r>
            <a:endParaRPr lang="es-ES" dirty="0" smtClean="0"/>
          </a:p>
          <a:p>
            <a:pPr marL="0" indent="0" algn="ctr">
              <a:buNone/>
            </a:pPr>
            <a:r>
              <a:rPr lang="es-ES" dirty="0" smtClean="0">
                <a:hlinkClick r:id="rId2"/>
              </a:rPr>
              <a:t>http</a:t>
            </a:r>
            <a:r>
              <a:rPr lang="es-ES" dirty="0">
                <a:hlinkClick r:id="rId2"/>
              </a:rPr>
              <a:t>://</a:t>
            </a:r>
            <a:r>
              <a:rPr lang="es-ES" dirty="0" smtClean="0">
                <a:hlinkClick r:id="rId2"/>
              </a:rPr>
              <a:t>www.decosmart.com.mx</a:t>
            </a:r>
            <a:r>
              <a:rPr lang="es-ES" dirty="0" smtClean="0"/>
              <a:t> </a:t>
            </a:r>
            <a:endParaRPr lang="es-ES" dirty="0"/>
          </a:p>
          <a:p>
            <a:pPr algn="just"/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0758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Verbal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Sencillez</a:t>
            </a:r>
          </a:p>
          <a:p>
            <a:endParaRPr lang="es-ES" dirty="0" smtClean="0"/>
          </a:p>
          <a:p>
            <a:r>
              <a:rPr lang="es-ES" dirty="0" smtClean="0"/>
              <a:t>Conocimiento</a:t>
            </a:r>
          </a:p>
          <a:p>
            <a:endParaRPr lang="es-ES" dirty="0" smtClean="0"/>
          </a:p>
          <a:p>
            <a:r>
              <a:rPr lang="es-ES" dirty="0" smtClean="0"/>
              <a:t>Brevedad                              </a:t>
            </a: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Orden</a:t>
            </a:r>
          </a:p>
          <a:p>
            <a:endParaRPr lang="es-ES" dirty="0" smtClean="0"/>
          </a:p>
          <a:p>
            <a:r>
              <a:rPr lang="es-ES" dirty="0" smtClean="0"/>
              <a:t>Convicción</a:t>
            </a:r>
          </a:p>
          <a:p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sz="3200" dirty="0" smtClean="0"/>
          </a:p>
          <a:p>
            <a:pPr marL="0" indent="0">
              <a:buNone/>
            </a:pPr>
            <a:endParaRPr lang="es-ES" sz="3200" dirty="0" smtClean="0"/>
          </a:p>
          <a:p>
            <a:pPr marL="0" indent="0" algn="just">
              <a:buNone/>
            </a:pPr>
            <a:r>
              <a:rPr lang="es-ES" sz="3200" dirty="0" smtClean="0"/>
              <a:t>Objetivo</a:t>
            </a:r>
            <a:r>
              <a:rPr lang="es-ES" sz="3200" dirty="0"/>
              <a:t>: </a:t>
            </a:r>
            <a:endParaRPr lang="es-ES" sz="3200" dirty="0" smtClean="0"/>
          </a:p>
          <a:p>
            <a:pPr marL="0" indent="0" algn="just">
              <a:buNone/>
            </a:pPr>
            <a:r>
              <a:rPr lang="es-ES" sz="3200" dirty="0" smtClean="0"/>
              <a:t>Vender y atender adecuadamente las peticiones del cliente</a:t>
            </a:r>
            <a:endParaRPr lang="es-ES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7627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Imagen ambiental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La empresa no cuenta con oficinas, por lo que el contacto con el cliente se desarrolla en el lugar donde a este le convenga 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Por ello, todos los estímulos no son manipulables por parte de la empresa 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Se utilizan estímulos visuales (imágenes) para mostrar los productos que se ofertan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6295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Sugerencias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Considerar establecer oficinas de la empresa para generar confianza en los clientes nuevos y tener un espacio de contacto con ellos donde mostrar los productos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</a:p>
          <a:p>
            <a:pPr algn="just"/>
            <a:r>
              <a:rPr lang="es-ES" dirty="0" smtClean="0"/>
              <a:t>Explotar más cada punto de la imagen corporativa que menciona </a:t>
            </a:r>
            <a:r>
              <a:rPr lang="es-ES" dirty="0" err="1" smtClean="0"/>
              <a:t>Gordoa</a:t>
            </a:r>
            <a:r>
              <a:rPr lang="es-ES" dirty="0" smtClean="0"/>
              <a:t>, pues genera reacciones positivas y convenientes a la </a:t>
            </a:r>
            <a:r>
              <a:rPr lang="es-ES" dirty="0" smtClean="0"/>
              <a:t>marca</a:t>
            </a:r>
          </a:p>
          <a:p>
            <a:pPr algn="just"/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Hacer hincapi</a:t>
            </a:r>
            <a:r>
              <a:rPr lang="es-ES" dirty="0" smtClean="0"/>
              <a:t>é en que todos los trabajadores son la imagen de la empresa (uniformarlos)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Monitorear y cuidar el desempeño del sitio web </a:t>
            </a:r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2403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 iniciales de consultor</a:t>
            </a:r>
            <a:r>
              <a:rPr lang="es-ES" dirty="0" smtClean="0"/>
              <a:t>ía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Transformaci</a:t>
            </a:r>
            <a:r>
              <a:rPr lang="es-ES" dirty="0" smtClean="0"/>
              <a:t>ón de logotipo por uno más atractivo para una empresa de diseño de interiores</a:t>
            </a:r>
          </a:p>
          <a:p>
            <a:pPr algn="just"/>
            <a:r>
              <a:rPr lang="es-ES" dirty="0" smtClean="0"/>
              <a:t>Generar medios de comunicación: desarrollo de una página web</a:t>
            </a:r>
          </a:p>
          <a:p>
            <a:pPr algn="just"/>
            <a:r>
              <a:rPr lang="es-ES" dirty="0" smtClean="0"/>
              <a:t>Tener un medio de contacto con la empresa para atraer nuevos clientes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7312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Avances</a:t>
            </a: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/>
              <a:t>Logotipo y nombre </a:t>
            </a:r>
          </a:p>
          <a:p>
            <a:pPr algn="ctr"/>
            <a:r>
              <a:rPr lang="es-ES" dirty="0" smtClean="0"/>
              <a:t>inicial	</a:t>
            </a:r>
            <a:endParaRPr lang="es-ES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dirty="0" smtClean="0"/>
              <a:t>Logotipo y nombre </a:t>
            </a:r>
          </a:p>
          <a:p>
            <a:pPr algn="ctr"/>
            <a:r>
              <a:rPr lang="es-ES" dirty="0" smtClean="0"/>
              <a:t> nuevo</a:t>
            </a:r>
            <a:endParaRPr lang="es-ES" dirty="0"/>
          </a:p>
        </p:txBody>
      </p:sp>
      <p:pic>
        <p:nvPicPr>
          <p:cNvPr id="10" name="Picture 3" descr="Decoraciones Milenio"/>
          <p:cNvPicPr>
            <a:picLocks noGr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7956" b="-18795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83000"/>
              </a:srgbClr>
            </a:outerShdw>
          </a:effectLst>
        </p:spPr>
      </p:pic>
      <p:sp>
        <p:nvSpPr>
          <p:cNvPr id="11" name="Marcador de contenido 10"/>
          <p:cNvSpPr>
            <a:spLocks noGrp="1"/>
          </p:cNvSpPr>
          <p:nvPr>
            <p:ph sz="quarter" idx="4"/>
          </p:nvPr>
        </p:nvSpPr>
        <p:spPr>
          <a:prstGeom prst="rect">
            <a:avLst/>
          </a:prstGeom>
          <a:blipFill rotWithShape="1">
            <a:blip r:embed="rId3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7936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Desarrollo de sitio web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hlinkClick r:id="rId2"/>
              </a:rPr>
              <a:t>http://www.decosmart.com.mx</a:t>
            </a:r>
            <a:r>
              <a:rPr lang="es-ES" dirty="0"/>
              <a:t> </a:t>
            </a:r>
          </a:p>
          <a:p>
            <a:r>
              <a:rPr lang="es-ES" dirty="0" smtClean="0"/>
              <a:t>Contiene informaci</a:t>
            </a:r>
            <a:r>
              <a:rPr lang="es-ES" dirty="0" smtClean="0"/>
              <a:t>ón de contacto </a:t>
            </a:r>
          </a:p>
          <a:p>
            <a:r>
              <a:rPr lang="es-ES" dirty="0" smtClean="0"/>
              <a:t>Define los servicios que se ofrecen</a:t>
            </a:r>
          </a:p>
          <a:p>
            <a:r>
              <a:rPr lang="es-ES" dirty="0"/>
              <a:t> </a:t>
            </a:r>
            <a:r>
              <a:rPr lang="es-ES" dirty="0" smtClean="0"/>
              <a:t>Muestra fotos de trabajos realizados</a:t>
            </a:r>
          </a:p>
          <a:p>
            <a:pPr algn="just"/>
            <a:r>
              <a:rPr lang="es-ES" dirty="0" smtClean="0"/>
              <a:t>Se presentan los nombres de los clientes corporativos que respaldan la experiencia de la empresa </a:t>
            </a:r>
          </a:p>
          <a:p>
            <a:pPr algn="just"/>
            <a:r>
              <a:rPr lang="es-ES" dirty="0" smtClean="0"/>
              <a:t>NOTA: falta  afinar detalles en cuestión de </a:t>
            </a:r>
            <a:r>
              <a:rPr lang="es-ES" smtClean="0"/>
              <a:t>contenido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9551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repúsculo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Fundición.thmx</Template>
  <TotalTime>298</TotalTime>
  <Words>755</Words>
  <Application>Microsoft Macintosh PowerPoint</Application>
  <PresentationFormat>Presentación en pantalla (4:3)</PresentationFormat>
  <Paragraphs>113</Paragraphs>
  <Slides>17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Fundición</vt:lpstr>
      <vt:lpstr>Imagen Pública   </vt:lpstr>
      <vt:lpstr>Imagen Pública</vt:lpstr>
      <vt:lpstr>Esencia Institucional:  ¿Cómo se define la empresa? </vt:lpstr>
      <vt:lpstr>Esencia Institucional </vt:lpstr>
      <vt:lpstr>Esencia Institucional</vt:lpstr>
      <vt:lpstr>Imagen Personal</vt:lpstr>
      <vt:lpstr>Imagen Física</vt:lpstr>
      <vt:lpstr>Imagen Profesional: Protocolo</vt:lpstr>
      <vt:lpstr>Imagen Profesional Manejo de crisis</vt:lpstr>
      <vt:lpstr>Imagen Verbal</vt:lpstr>
      <vt:lpstr>Imagen Visual </vt:lpstr>
      <vt:lpstr>Imagen Verbal</vt:lpstr>
      <vt:lpstr>Imagen ambiental</vt:lpstr>
      <vt:lpstr>Sugerencias</vt:lpstr>
      <vt:lpstr>Objetivos iniciales de consultoría</vt:lpstr>
      <vt:lpstr>Avances</vt:lpstr>
      <vt:lpstr>Desarrollo de sitio web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Imagen Pública:  Decoraciones Milenio</dc:title>
  <dc:creator>Paola Gómez Rosas</dc:creator>
  <cp:lastModifiedBy>Paola Gómez Rosas</cp:lastModifiedBy>
  <cp:revision>20</cp:revision>
  <dcterms:created xsi:type="dcterms:W3CDTF">2012-10-01T08:30:34Z</dcterms:created>
  <dcterms:modified xsi:type="dcterms:W3CDTF">2012-10-02T02:58:28Z</dcterms:modified>
</cp:coreProperties>
</file>