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1818"/>
    <a:srgbClr val="36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17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E4F03A-5C7E-114C-9860-E1B055D031E7}" type="doc">
      <dgm:prSet loTypeId="urn:microsoft.com/office/officeart/2005/8/layout/orgChart1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96B0BD5-DEFB-9449-BC9D-037F2A037640}">
      <dgm:prSet phldrT="[Texto]"/>
      <dgm:spPr>
        <a:solidFill>
          <a:schemeClr val="accent5"/>
        </a:solidFill>
      </dgm:spPr>
      <dgm:t>
        <a:bodyPr/>
        <a:lstStyle/>
        <a:p>
          <a:r>
            <a:rPr lang="es-ES" dirty="0" smtClean="0"/>
            <a:t>Palacio de Hierro</a:t>
          </a:r>
        </a:p>
        <a:p>
          <a:r>
            <a:rPr lang="es-ES" dirty="0" smtClean="0"/>
            <a:t>1000</a:t>
          </a:r>
          <a:endParaRPr lang="es-ES" dirty="0"/>
        </a:p>
      </dgm:t>
    </dgm:pt>
    <dgm:pt modelId="{646E1E8D-7EF7-6845-9CAB-61550229CB70}" type="parTrans" cxnId="{F68D98A9-6C30-B842-AE52-D7415E046116}">
      <dgm:prSet/>
      <dgm:spPr/>
      <dgm:t>
        <a:bodyPr/>
        <a:lstStyle/>
        <a:p>
          <a:endParaRPr lang="es-ES"/>
        </a:p>
      </dgm:t>
    </dgm:pt>
    <dgm:pt modelId="{6FF2C375-122E-1543-AD3A-47C926F49038}" type="sibTrans" cxnId="{F68D98A9-6C30-B842-AE52-D7415E046116}">
      <dgm:prSet/>
      <dgm:spPr/>
      <dgm:t>
        <a:bodyPr/>
        <a:lstStyle/>
        <a:p>
          <a:endParaRPr lang="es-ES"/>
        </a:p>
      </dgm:t>
    </dgm:pt>
    <dgm:pt modelId="{2EE87BD6-87A2-8F4D-B66F-32B363E619BD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comercial</a:t>
          </a:r>
        </a:p>
        <a:p>
          <a:r>
            <a:rPr lang="es-ES" dirty="0" smtClean="0">
              <a:solidFill>
                <a:srgbClr val="FFFF00"/>
              </a:solidFill>
            </a:rPr>
            <a:t>350</a:t>
          </a:r>
          <a:endParaRPr lang="es-ES" dirty="0">
            <a:solidFill>
              <a:srgbClr val="FFFF00"/>
            </a:solidFill>
          </a:endParaRPr>
        </a:p>
      </dgm:t>
    </dgm:pt>
    <dgm:pt modelId="{D92EC078-CCE7-9549-9FC4-BCFD02A423AB}" type="parTrans" cxnId="{D32795C2-35F4-824F-A023-ED911ACBC91A}">
      <dgm:prSet/>
      <dgm:spPr/>
      <dgm:t>
        <a:bodyPr/>
        <a:lstStyle/>
        <a:p>
          <a:endParaRPr lang="es-ES"/>
        </a:p>
      </dgm:t>
    </dgm:pt>
    <dgm:pt modelId="{8CBAFAB1-49F9-6A4F-B7DA-5993DED26C8D}" type="sibTrans" cxnId="{D32795C2-35F4-824F-A023-ED911ACBC91A}">
      <dgm:prSet/>
      <dgm:spPr/>
      <dgm:t>
        <a:bodyPr/>
        <a:lstStyle/>
        <a:p>
          <a:endParaRPr lang="es-ES"/>
        </a:p>
      </dgm:t>
    </dgm:pt>
    <dgm:pt modelId="{FCFEB13B-7905-2B49-B1AF-2CA65E3FAA66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financiera</a:t>
          </a:r>
        </a:p>
        <a:p>
          <a:r>
            <a:rPr lang="es-ES" dirty="0" smtClean="0">
              <a:solidFill>
                <a:srgbClr val="FFFF00"/>
              </a:solidFill>
            </a:rPr>
            <a:t>225</a:t>
          </a:r>
          <a:endParaRPr lang="es-ES" dirty="0">
            <a:solidFill>
              <a:srgbClr val="FFFF00"/>
            </a:solidFill>
          </a:endParaRPr>
        </a:p>
      </dgm:t>
    </dgm:pt>
    <dgm:pt modelId="{1B6A9DE7-E321-884E-9243-C0796C57F4DE}" type="parTrans" cxnId="{F3738184-990F-B441-A689-06B3054A350B}">
      <dgm:prSet/>
      <dgm:spPr/>
      <dgm:t>
        <a:bodyPr/>
        <a:lstStyle/>
        <a:p>
          <a:endParaRPr lang="es-ES"/>
        </a:p>
      </dgm:t>
    </dgm:pt>
    <dgm:pt modelId="{2B08CC17-5759-A640-8228-81F25A598E69}" type="sibTrans" cxnId="{F3738184-990F-B441-A689-06B3054A350B}">
      <dgm:prSet/>
      <dgm:spPr/>
      <dgm:t>
        <a:bodyPr/>
        <a:lstStyle/>
        <a:p>
          <a:endParaRPr lang="es-ES"/>
        </a:p>
      </dgm:t>
    </dgm:pt>
    <dgm:pt modelId="{F9FFC11F-FB78-9E4B-AAA5-87D79878EC15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interna</a:t>
          </a:r>
        </a:p>
        <a:p>
          <a:r>
            <a:rPr lang="es-ES" dirty="0" smtClean="0">
              <a:solidFill>
                <a:srgbClr val="FFFF00"/>
              </a:solidFill>
            </a:rPr>
            <a:t>125</a:t>
          </a:r>
          <a:endParaRPr lang="es-ES" dirty="0">
            <a:solidFill>
              <a:srgbClr val="FFFF00"/>
            </a:solidFill>
          </a:endParaRPr>
        </a:p>
      </dgm:t>
    </dgm:pt>
    <dgm:pt modelId="{7BB7EDA3-E4D1-404D-BFBE-517F80B20C37}" type="parTrans" cxnId="{7767C5E5-36A0-244F-A90F-50E79A28312D}">
      <dgm:prSet/>
      <dgm:spPr/>
      <dgm:t>
        <a:bodyPr/>
        <a:lstStyle/>
        <a:p>
          <a:endParaRPr lang="es-ES"/>
        </a:p>
      </dgm:t>
    </dgm:pt>
    <dgm:pt modelId="{BFA6C26C-BE74-B944-B4DF-75DA4E748392}" type="sibTrans" cxnId="{7767C5E5-36A0-244F-A90F-50E79A28312D}">
      <dgm:prSet/>
      <dgm:spPr/>
      <dgm:t>
        <a:bodyPr/>
        <a:lstStyle/>
        <a:p>
          <a:endParaRPr lang="es-ES"/>
        </a:p>
      </dgm:t>
    </dgm:pt>
    <dgm:pt modelId="{5F07EC8D-29FB-C640-8860-3AA4BFCB5D07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p</a:t>
          </a:r>
          <a:r>
            <a:rPr lang="es-ES" dirty="0" smtClean="0"/>
            <a:t>ública</a:t>
          </a:r>
        </a:p>
        <a:p>
          <a:r>
            <a:rPr lang="es-ES" dirty="0" smtClean="0">
              <a:solidFill>
                <a:srgbClr val="FFFF00"/>
              </a:solidFill>
            </a:rPr>
            <a:t>300</a:t>
          </a:r>
          <a:endParaRPr lang="es-ES" dirty="0">
            <a:solidFill>
              <a:srgbClr val="FFFF00"/>
            </a:solidFill>
          </a:endParaRPr>
        </a:p>
      </dgm:t>
    </dgm:pt>
    <dgm:pt modelId="{7655E5EE-7C9D-844B-85C4-0EF99934A24F}" type="parTrans" cxnId="{C9054B5D-F085-A244-A5A8-58289FBEF45D}">
      <dgm:prSet/>
      <dgm:spPr/>
      <dgm:t>
        <a:bodyPr/>
        <a:lstStyle/>
        <a:p>
          <a:endParaRPr lang="es-ES"/>
        </a:p>
      </dgm:t>
    </dgm:pt>
    <dgm:pt modelId="{4C7F4FA8-0562-DC4D-8719-9C866A28ADBD}" type="sibTrans" cxnId="{C9054B5D-F085-A244-A5A8-58289FBEF45D}">
      <dgm:prSet/>
      <dgm:spPr/>
      <dgm:t>
        <a:bodyPr/>
        <a:lstStyle/>
        <a:p>
          <a:endParaRPr lang="es-ES"/>
        </a:p>
      </dgm:t>
    </dgm:pt>
    <dgm:pt modelId="{8FBC2C17-0153-9D41-9EEF-698F19C857A1}">
      <dgm:prSet/>
      <dgm:spPr/>
      <dgm:t>
        <a:bodyPr/>
        <a:lstStyle/>
        <a:p>
          <a:r>
            <a:rPr lang="es-ES" dirty="0" smtClean="0"/>
            <a:t>Valor producto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ED251AFF-D323-EC43-B2B2-A6C54E9BEABE}" type="parTrans" cxnId="{2F940D69-A829-4640-ADFA-D3AC1AD3D075}">
      <dgm:prSet/>
      <dgm:spPr/>
      <dgm:t>
        <a:bodyPr/>
        <a:lstStyle/>
        <a:p>
          <a:endParaRPr lang="es-ES"/>
        </a:p>
      </dgm:t>
    </dgm:pt>
    <dgm:pt modelId="{2954F571-EDD5-214D-9CEC-7CB42152FF4D}" type="sibTrans" cxnId="{2F940D69-A829-4640-ADFA-D3AC1AD3D075}">
      <dgm:prSet/>
      <dgm:spPr/>
      <dgm:t>
        <a:bodyPr/>
        <a:lstStyle/>
        <a:p>
          <a:endParaRPr lang="es-ES"/>
        </a:p>
      </dgm:t>
    </dgm:pt>
    <dgm:pt modelId="{F595C06F-91AA-384C-A27C-87E8DF658A2A}">
      <dgm:prSet/>
      <dgm:spPr/>
      <dgm:t>
        <a:bodyPr/>
        <a:lstStyle/>
        <a:p>
          <a:r>
            <a:rPr lang="es-ES" dirty="0" smtClean="0"/>
            <a:t>Reputaci</a:t>
          </a:r>
          <a:r>
            <a:rPr lang="es-ES" dirty="0" smtClean="0"/>
            <a:t>ón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7646C916-C393-A44B-8444-64217B3F4C85}" type="parTrans" cxnId="{5785D685-5736-7642-ACD7-1E9BDB573571}">
      <dgm:prSet/>
      <dgm:spPr/>
      <dgm:t>
        <a:bodyPr/>
        <a:lstStyle/>
        <a:p>
          <a:endParaRPr lang="es-ES"/>
        </a:p>
      </dgm:t>
    </dgm:pt>
    <dgm:pt modelId="{1DB9BB84-0061-8A4C-8E25-ED13E382CC70}" type="sibTrans" cxnId="{5785D685-5736-7642-ACD7-1E9BDB573571}">
      <dgm:prSet/>
      <dgm:spPr/>
      <dgm:t>
        <a:bodyPr/>
        <a:lstStyle/>
        <a:p>
          <a:endParaRPr lang="es-ES"/>
        </a:p>
      </dgm:t>
    </dgm:pt>
    <dgm:pt modelId="{6E53D96B-1192-DA4B-89A3-F5F55D884EC9}">
      <dgm:prSet/>
      <dgm:spPr/>
      <dgm:t>
        <a:bodyPr/>
        <a:lstStyle/>
        <a:p>
          <a:r>
            <a:rPr lang="es-ES" dirty="0" smtClean="0"/>
            <a:t>Clima interno</a:t>
          </a:r>
        </a:p>
        <a:p>
          <a:r>
            <a:rPr lang="es-ES" dirty="0" smtClean="0"/>
            <a:t>25</a:t>
          </a:r>
          <a:endParaRPr lang="es-ES" dirty="0"/>
        </a:p>
      </dgm:t>
    </dgm:pt>
    <dgm:pt modelId="{5FE28BB1-4175-3540-B524-777C79DEDA26}" type="parTrans" cxnId="{D8D738B7-CBA9-2C4A-BAC9-A3366F5D3BD2}">
      <dgm:prSet/>
      <dgm:spPr/>
      <dgm:t>
        <a:bodyPr/>
        <a:lstStyle/>
        <a:p>
          <a:endParaRPr lang="es-ES"/>
        </a:p>
      </dgm:t>
    </dgm:pt>
    <dgm:pt modelId="{FC348999-29F3-4249-87F0-9ED3273BB34A}" type="sibTrans" cxnId="{D8D738B7-CBA9-2C4A-BAC9-A3366F5D3BD2}">
      <dgm:prSet/>
      <dgm:spPr/>
      <dgm:t>
        <a:bodyPr/>
        <a:lstStyle/>
        <a:p>
          <a:endParaRPr lang="es-ES"/>
        </a:p>
      </dgm:t>
    </dgm:pt>
    <dgm:pt modelId="{8D7AEBB6-D2BC-CF4D-8771-A2BB869DEF79}">
      <dgm:prSet/>
      <dgm:spPr/>
      <dgm:t>
        <a:bodyPr/>
        <a:lstStyle/>
        <a:p>
          <a:r>
            <a:rPr lang="es-ES" dirty="0" smtClean="0"/>
            <a:t>Imagen medi</a:t>
          </a:r>
          <a:r>
            <a:rPr lang="es-ES" dirty="0" smtClean="0"/>
            <a:t>ática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D6517636-0FB4-2C41-A767-67F9E1D30768}" type="parTrans" cxnId="{BAD5D219-2934-0843-97B2-8BCDC88F08AD}">
      <dgm:prSet/>
      <dgm:spPr/>
      <dgm:t>
        <a:bodyPr/>
        <a:lstStyle/>
        <a:p>
          <a:endParaRPr lang="es-ES"/>
        </a:p>
      </dgm:t>
    </dgm:pt>
    <dgm:pt modelId="{871F742A-7A2F-CA4A-AEFA-B8C660DE2E18}" type="sibTrans" cxnId="{BAD5D219-2934-0843-97B2-8BCDC88F08AD}">
      <dgm:prSet/>
      <dgm:spPr/>
      <dgm:t>
        <a:bodyPr/>
        <a:lstStyle/>
        <a:p>
          <a:endParaRPr lang="es-ES"/>
        </a:p>
      </dgm:t>
    </dgm:pt>
    <dgm:pt modelId="{74AB0618-7B09-904D-B705-D32B5A2452DE}">
      <dgm:prSet/>
      <dgm:spPr/>
      <dgm:t>
        <a:bodyPr/>
        <a:lstStyle/>
        <a:p>
          <a:r>
            <a:rPr lang="es-ES" dirty="0" smtClean="0"/>
            <a:t>Servicio cliente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B73F48DC-8029-B144-A5FD-4805FC844433}" type="parTrans" cxnId="{CCA62B67-B698-5A4D-A91A-C81E50AB6D45}">
      <dgm:prSet/>
      <dgm:spPr/>
      <dgm:t>
        <a:bodyPr/>
        <a:lstStyle/>
        <a:p>
          <a:endParaRPr lang="es-ES"/>
        </a:p>
      </dgm:t>
    </dgm:pt>
    <dgm:pt modelId="{435D6334-50DA-C54F-9213-F2214C32BE9E}" type="sibTrans" cxnId="{CCA62B67-B698-5A4D-A91A-C81E50AB6D45}">
      <dgm:prSet/>
      <dgm:spPr/>
      <dgm:t>
        <a:bodyPr/>
        <a:lstStyle/>
        <a:p>
          <a:endParaRPr lang="es-ES"/>
        </a:p>
      </dgm:t>
    </dgm:pt>
    <dgm:pt modelId="{3507D410-EC2E-794B-81F9-076882F86472}">
      <dgm:prSet/>
      <dgm:spPr/>
      <dgm:t>
        <a:bodyPr/>
        <a:lstStyle/>
        <a:p>
          <a:r>
            <a:rPr lang="es-ES" dirty="0" smtClean="0"/>
            <a:t>Estructura capital</a:t>
          </a:r>
        </a:p>
        <a:p>
          <a:r>
            <a:rPr lang="es-ES" dirty="0" smtClean="0"/>
            <a:t>75</a:t>
          </a:r>
          <a:endParaRPr lang="es-ES" dirty="0"/>
        </a:p>
      </dgm:t>
    </dgm:pt>
    <dgm:pt modelId="{74A2DEAF-A19D-D043-8085-2C876CE23493}" type="parTrans" cxnId="{489AFBC5-8058-564B-810A-1BEC3A1A78B1}">
      <dgm:prSet/>
      <dgm:spPr/>
      <dgm:t>
        <a:bodyPr/>
        <a:lstStyle/>
        <a:p>
          <a:endParaRPr lang="es-ES"/>
        </a:p>
      </dgm:t>
    </dgm:pt>
    <dgm:pt modelId="{6186F177-67A3-1049-8101-6EC1E11D2CBD}" type="sibTrans" cxnId="{489AFBC5-8058-564B-810A-1BEC3A1A78B1}">
      <dgm:prSet/>
      <dgm:spPr/>
      <dgm:t>
        <a:bodyPr/>
        <a:lstStyle/>
        <a:p>
          <a:endParaRPr lang="es-ES"/>
        </a:p>
      </dgm:t>
    </dgm:pt>
    <dgm:pt modelId="{C001A446-5488-F544-B1D4-957C3A756B5A}">
      <dgm:prSet/>
      <dgm:spPr/>
      <dgm:t>
        <a:bodyPr/>
        <a:lstStyle/>
        <a:p>
          <a:r>
            <a:rPr lang="es-ES" dirty="0" smtClean="0"/>
            <a:t>Valor RRHH</a:t>
          </a:r>
        </a:p>
        <a:p>
          <a:r>
            <a:rPr lang="es-ES" dirty="0" smtClean="0"/>
            <a:t>50</a:t>
          </a:r>
          <a:endParaRPr lang="es-ES" dirty="0"/>
        </a:p>
      </dgm:t>
    </dgm:pt>
    <dgm:pt modelId="{83327942-65DB-D441-8A22-B0FA37E457A7}" type="parTrans" cxnId="{156D3C09-0034-A94B-A347-218DAB61AC7E}">
      <dgm:prSet/>
      <dgm:spPr/>
      <dgm:t>
        <a:bodyPr/>
        <a:lstStyle/>
        <a:p>
          <a:endParaRPr lang="es-ES"/>
        </a:p>
      </dgm:t>
    </dgm:pt>
    <dgm:pt modelId="{286CA8B2-98A8-4048-8E22-ED5EDF8391F3}" type="sibTrans" cxnId="{156D3C09-0034-A94B-A347-218DAB61AC7E}">
      <dgm:prSet/>
      <dgm:spPr/>
      <dgm:t>
        <a:bodyPr/>
        <a:lstStyle/>
        <a:p>
          <a:endParaRPr lang="es-ES"/>
        </a:p>
      </dgm:t>
    </dgm:pt>
    <dgm:pt modelId="{8C7E9CBD-4C5A-254E-B972-5485D14FAA6A}">
      <dgm:prSet/>
      <dgm:spPr/>
      <dgm:t>
        <a:bodyPr/>
        <a:lstStyle/>
        <a:p>
          <a:r>
            <a:rPr lang="es-ES" dirty="0" smtClean="0"/>
            <a:t>Imagen entorno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F1B9465E-4644-D640-9005-30162BF83377}" type="parTrans" cxnId="{E27D15D5-50A0-7142-8028-A574A7352FD5}">
      <dgm:prSet/>
      <dgm:spPr/>
      <dgm:t>
        <a:bodyPr/>
        <a:lstStyle/>
        <a:p>
          <a:endParaRPr lang="es-ES"/>
        </a:p>
      </dgm:t>
    </dgm:pt>
    <dgm:pt modelId="{91E161E4-AC6B-AE41-A694-F613F7836F41}" type="sibTrans" cxnId="{E27D15D5-50A0-7142-8028-A574A7352FD5}">
      <dgm:prSet/>
      <dgm:spPr/>
      <dgm:t>
        <a:bodyPr/>
        <a:lstStyle/>
        <a:p>
          <a:endParaRPr lang="es-ES"/>
        </a:p>
      </dgm:t>
    </dgm:pt>
    <dgm:pt modelId="{62664737-03C0-0345-A6EC-A63C86B4B87D}">
      <dgm:prSet/>
      <dgm:spPr/>
      <dgm:t>
        <a:bodyPr/>
        <a:lstStyle/>
        <a:p>
          <a:r>
            <a:rPr lang="es-ES" dirty="0" smtClean="0"/>
            <a:t>Valor marca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E81DBFDD-9C27-104B-BDFD-1FA99EFE19F2}" type="parTrans" cxnId="{CD75E388-AF7A-094C-AD90-88AF1F87360F}">
      <dgm:prSet/>
      <dgm:spPr/>
      <dgm:t>
        <a:bodyPr/>
        <a:lstStyle/>
        <a:p>
          <a:endParaRPr lang="es-ES"/>
        </a:p>
      </dgm:t>
    </dgm:pt>
    <dgm:pt modelId="{7E617482-E32E-E64B-B812-1E512D9C8B33}" type="sibTrans" cxnId="{CD75E388-AF7A-094C-AD90-88AF1F87360F}">
      <dgm:prSet/>
      <dgm:spPr/>
      <dgm:t>
        <a:bodyPr/>
        <a:lstStyle/>
        <a:p>
          <a:endParaRPr lang="es-ES"/>
        </a:p>
      </dgm:t>
    </dgm:pt>
    <dgm:pt modelId="{BCF3F8E1-346A-EE4C-84A2-506917DD2AA1}">
      <dgm:prSet/>
      <dgm:spPr/>
      <dgm:t>
        <a:bodyPr/>
        <a:lstStyle/>
        <a:p>
          <a:r>
            <a:rPr lang="es-ES" dirty="0" smtClean="0"/>
            <a:t>Adecuaci</a:t>
          </a:r>
          <a:r>
            <a:rPr lang="es-ES" dirty="0" smtClean="0"/>
            <a:t>ón cultural</a:t>
          </a:r>
        </a:p>
        <a:p>
          <a:r>
            <a:rPr lang="es-ES" dirty="0" smtClean="0"/>
            <a:t>50</a:t>
          </a:r>
          <a:endParaRPr lang="es-ES" dirty="0"/>
        </a:p>
      </dgm:t>
    </dgm:pt>
    <dgm:pt modelId="{87914414-2025-BD4D-A978-490D485EF5A9}" type="parTrans" cxnId="{8ABE508C-5290-CB40-88D0-EEB1985352C7}">
      <dgm:prSet/>
      <dgm:spPr/>
      <dgm:t>
        <a:bodyPr/>
        <a:lstStyle/>
        <a:p>
          <a:endParaRPr lang="es-ES"/>
        </a:p>
      </dgm:t>
    </dgm:pt>
    <dgm:pt modelId="{FBC0C0FA-DBF0-CB4F-A12C-CFB0591E750E}" type="sibTrans" cxnId="{8ABE508C-5290-CB40-88D0-EEB1985352C7}">
      <dgm:prSet/>
      <dgm:spPr/>
      <dgm:t>
        <a:bodyPr/>
        <a:lstStyle/>
        <a:p>
          <a:endParaRPr lang="es-ES"/>
        </a:p>
      </dgm:t>
    </dgm:pt>
    <dgm:pt modelId="{D3DB830C-A407-C544-BBAF-6917D33F88FB}" type="pres">
      <dgm:prSet presAssocID="{43E4F03A-5C7E-114C-9860-E1B055D031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DAD3CFF-B099-DA41-9F4C-9891F967D6B8}" type="pres">
      <dgm:prSet presAssocID="{896B0BD5-DEFB-9449-BC9D-037F2A037640}" presName="hierRoot1" presStyleCnt="0">
        <dgm:presLayoutVars>
          <dgm:hierBranch val="init"/>
        </dgm:presLayoutVars>
      </dgm:prSet>
      <dgm:spPr/>
    </dgm:pt>
    <dgm:pt modelId="{05F170FA-69D1-A94F-9FB6-A7ED5094994D}" type="pres">
      <dgm:prSet presAssocID="{896B0BD5-DEFB-9449-BC9D-037F2A037640}" presName="rootComposite1" presStyleCnt="0"/>
      <dgm:spPr/>
    </dgm:pt>
    <dgm:pt modelId="{B904E312-7916-3843-822D-BC1AD2B9646B}" type="pres">
      <dgm:prSet presAssocID="{896B0BD5-DEFB-9449-BC9D-037F2A037640}" presName="rootText1" presStyleLbl="node0" presStyleIdx="0" presStyleCnt="1">
        <dgm:presLayoutVars>
          <dgm:chPref val="3"/>
        </dgm:presLayoutVars>
      </dgm:prSet>
      <dgm:spPr/>
    </dgm:pt>
    <dgm:pt modelId="{E2B1D240-EC52-3D41-A3F3-BF4A96A97225}" type="pres">
      <dgm:prSet presAssocID="{896B0BD5-DEFB-9449-BC9D-037F2A037640}" presName="rootConnector1" presStyleLbl="node1" presStyleIdx="0" presStyleCnt="0"/>
      <dgm:spPr/>
    </dgm:pt>
    <dgm:pt modelId="{5006815F-0BE5-044B-BFA5-A6DC784F6CFE}" type="pres">
      <dgm:prSet presAssocID="{896B0BD5-DEFB-9449-BC9D-037F2A037640}" presName="hierChild2" presStyleCnt="0"/>
      <dgm:spPr/>
    </dgm:pt>
    <dgm:pt modelId="{457A7012-7D64-874A-8FE0-04B4316EC6BC}" type="pres">
      <dgm:prSet presAssocID="{D92EC078-CCE7-9549-9FC4-BCFD02A423AB}" presName="Name37" presStyleLbl="parChTrans1D2" presStyleIdx="0" presStyleCnt="4"/>
      <dgm:spPr/>
    </dgm:pt>
    <dgm:pt modelId="{014BF2A3-D83A-9A4D-A369-CC929A83BD3F}" type="pres">
      <dgm:prSet presAssocID="{2EE87BD6-87A2-8F4D-B66F-32B363E619BD}" presName="hierRoot2" presStyleCnt="0">
        <dgm:presLayoutVars>
          <dgm:hierBranch val="init"/>
        </dgm:presLayoutVars>
      </dgm:prSet>
      <dgm:spPr/>
    </dgm:pt>
    <dgm:pt modelId="{6B3A9D40-2CDB-9542-8322-B498A5530114}" type="pres">
      <dgm:prSet presAssocID="{2EE87BD6-87A2-8F4D-B66F-32B363E619BD}" presName="rootComposite" presStyleCnt="0"/>
      <dgm:spPr/>
    </dgm:pt>
    <dgm:pt modelId="{8CED791B-8BEF-B64A-960D-8477932C3B8E}" type="pres">
      <dgm:prSet presAssocID="{2EE87BD6-87A2-8F4D-B66F-32B363E619BD}" presName="rootText" presStyleLbl="node2" presStyleIdx="0" presStyleCnt="4">
        <dgm:presLayoutVars>
          <dgm:chPref val="3"/>
        </dgm:presLayoutVars>
      </dgm:prSet>
      <dgm:spPr/>
    </dgm:pt>
    <dgm:pt modelId="{67280116-1B2B-964F-8C92-DE500E5A59F9}" type="pres">
      <dgm:prSet presAssocID="{2EE87BD6-87A2-8F4D-B66F-32B363E619BD}" presName="rootConnector" presStyleLbl="node2" presStyleIdx="0" presStyleCnt="4"/>
      <dgm:spPr/>
    </dgm:pt>
    <dgm:pt modelId="{343586AC-F7EA-224E-8B3C-487E7FFF594C}" type="pres">
      <dgm:prSet presAssocID="{2EE87BD6-87A2-8F4D-B66F-32B363E619BD}" presName="hierChild4" presStyleCnt="0"/>
      <dgm:spPr/>
    </dgm:pt>
    <dgm:pt modelId="{1A294D5C-4A57-2248-B3DF-2A5B74D2BF79}" type="pres">
      <dgm:prSet presAssocID="{ED251AFF-D323-EC43-B2B2-A6C54E9BEABE}" presName="Name37" presStyleLbl="parChTrans1D3" presStyleIdx="0" presStyleCnt="4"/>
      <dgm:spPr/>
    </dgm:pt>
    <dgm:pt modelId="{E30F794A-5845-1C44-983C-768B2B140D7F}" type="pres">
      <dgm:prSet presAssocID="{8FBC2C17-0153-9D41-9EEF-698F19C857A1}" presName="hierRoot2" presStyleCnt="0">
        <dgm:presLayoutVars>
          <dgm:hierBranch val="init"/>
        </dgm:presLayoutVars>
      </dgm:prSet>
      <dgm:spPr/>
    </dgm:pt>
    <dgm:pt modelId="{98CDBB6D-A83E-6E4D-9665-A8BC03408D8A}" type="pres">
      <dgm:prSet presAssocID="{8FBC2C17-0153-9D41-9EEF-698F19C857A1}" presName="rootComposite" presStyleCnt="0"/>
      <dgm:spPr/>
    </dgm:pt>
    <dgm:pt modelId="{D465A44E-51DF-5E45-BF76-5723BB8A3AE7}" type="pres">
      <dgm:prSet presAssocID="{8FBC2C17-0153-9D41-9EEF-698F19C857A1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4F7A493-FC8D-A145-AD26-5A6CF6847CA6}" type="pres">
      <dgm:prSet presAssocID="{8FBC2C17-0153-9D41-9EEF-698F19C857A1}" presName="rootConnector" presStyleLbl="node3" presStyleIdx="0" presStyleCnt="4"/>
      <dgm:spPr/>
    </dgm:pt>
    <dgm:pt modelId="{AD759681-D656-8643-AEE6-C9CE8D842054}" type="pres">
      <dgm:prSet presAssocID="{8FBC2C17-0153-9D41-9EEF-698F19C857A1}" presName="hierChild4" presStyleCnt="0"/>
      <dgm:spPr/>
    </dgm:pt>
    <dgm:pt modelId="{B161D66C-E341-8442-B52F-E790EF398730}" type="pres">
      <dgm:prSet presAssocID="{B73F48DC-8029-B144-A5FD-4805FC844433}" presName="Name37" presStyleLbl="parChTrans1D4" presStyleIdx="0" presStyleCnt="6"/>
      <dgm:spPr/>
    </dgm:pt>
    <dgm:pt modelId="{E54EFCA9-3F85-C847-80FE-68D8631D89A1}" type="pres">
      <dgm:prSet presAssocID="{74AB0618-7B09-904D-B705-D32B5A2452DE}" presName="hierRoot2" presStyleCnt="0">
        <dgm:presLayoutVars>
          <dgm:hierBranch val="init"/>
        </dgm:presLayoutVars>
      </dgm:prSet>
      <dgm:spPr/>
    </dgm:pt>
    <dgm:pt modelId="{2B2D7EB7-E331-654C-B7E8-751CB96E2B30}" type="pres">
      <dgm:prSet presAssocID="{74AB0618-7B09-904D-B705-D32B5A2452DE}" presName="rootComposite" presStyleCnt="0"/>
      <dgm:spPr/>
    </dgm:pt>
    <dgm:pt modelId="{1FE6A111-92D3-4546-82EF-4BDF91E69F2E}" type="pres">
      <dgm:prSet presAssocID="{74AB0618-7B09-904D-B705-D32B5A2452DE}" presName="rootText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E3E555-A480-7747-A38B-3E35592EB463}" type="pres">
      <dgm:prSet presAssocID="{74AB0618-7B09-904D-B705-D32B5A2452DE}" presName="rootConnector" presStyleLbl="node4" presStyleIdx="0" presStyleCnt="6"/>
      <dgm:spPr/>
    </dgm:pt>
    <dgm:pt modelId="{57FE981D-8B7B-3D46-BBC2-03EBE64B12F9}" type="pres">
      <dgm:prSet presAssocID="{74AB0618-7B09-904D-B705-D32B5A2452DE}" presName="hierChild4" presStyleCnt="0"/>
      <dgm:spPr/>
    </dgm:pt>
    <dgm:pt modelId="{E7840DFF-108A-FE47-9236-5629AE282B40}" type="pres">
      <dgm:prSet presAssocID="{E81DBFDD-9C27-104B-BDFD-1FA99EFE19F2}" presName="Name37" presStyleLbl="parChTrans1D4" presStyleIdx="1" presStyleCnt="6"/>
      <dgm:spPr/>
    </dgm:pt>
    <dgm:pt modelId="{5C5BBE19-5683-2A4F-B725-8C1F7762E9F7}" type="pres">
      <dgm:prSet presAssocID="{62664737-03C0-0345-A6EC-A63C86B4B87D}" presName="hierRoot2" presStyleCnt="0">
        <dgm:presLayoutVars>
          <dgm:hierBranch val="init"/>
        </dgm:presLayoutVars>
      </dgm:prSet>
      <dgm:spPr/>
    </dgm:pt>
    <dgm:pt modelId="{E6416F6B-5B14-2A40-A41C-6336758931C3}" type="pres">
      <dgm:prSet presAssocID="{62664737-03C0-0345-A6EC-A63C86B4B87D}" presName="rootComposite" presStyleCnt="0"/>
      <dgm:spPr/>
    </dgm:pt>
    <dgm:pt modelId="{F1820C19-231B-E44B-B201-0EBA09AC5D39}" type="pres">
      <dgm:prSet presAssocID="{62664737-03C0-0345-A6EC-A63C86B4B87D}" presName="rootText" presStyleLbl="node4" presStyleIdx="1" presStyleCnt="6">
        <dgm:presLayoutVars>
          <dgm:chPref val="3"/>
        </dgm:presLayoutVars>
      </dgm:prSet>
      <dgm:spPr/>
    </dgm:pt>
    <dgm:pt modelId="{93174746-2175-DE49-8CA9-919A34030A10}" type="pres">
      <dgm:prSet presAssocID="{62664737-03C0-0345-A6EC-A63C86B4B87D}" presName="rootConnector" presStyleLbl="node4" presStyleIdx="1" presStyleCnt="6"/>
      <dgm:spPr/>
    </dgm:pt>
    <dgm:pt modelId="{32B27478-79D3-E348-A6F0-3CF310482F73}" type="pres">
      <dgm:prSet presAssocID="{62664737-03C0-0345-A6EC-A63C86B4B87D}" presName="hierChild4" presStyleCnt="0"/>
      <dgm:spPr/>
    </dgm:pt>
    <dgm:pt modelId="{6F2394D3-133F-6C4F-8032-939C07402DB5}" type="pres">
      <dgm:prSet presAssocID="{62664737-03C0-0345-A6EC-A63C86B4B87D}" presName="hierChild5" presStyleCnt="0"/>
      <dgm:spPr/>
    </dgm:pt>
    <dgm:pt modelId="{4380635C-1852-444B-B1AA-AA41F483D4D6}" type="pres">
      <dgm:prSet presAssocID="{74AB0618-7B09-904D-B705-D32B5A2452DE}" presName="hierChild5" presStyleCnt="0"/>
      <dgm:spPr/>
    </dgm:pt>
    <dgm:pt modelId="{5E821AB8-9B9E-BB43-9544-C6CA321B9DFB}" type="pres">
      <dgm:prSet presAssocID="{8FBC2C17-0153-9D41-9EEF-698F19C857A1}" presName="hierChild5" presStyleCnt="0"/>
      <dgm:spPr/>
    </dgm:pt>
    <dgm:pt modelId="{A54D1888-40FB-824E-863E-E47A9BE14161}" type="pres">
      <dgm:prSet presAssocID="{2EE87BD6-87A2-8F4D-B66F-32B363E619BD}" presName="hierChild5" presStyleCnt="0"/>
      <dgm:spPr/>
    </dgm:pt>
    <dgm:pt modelId="{225B028C-FF2D-E044-B514-98756379866C}" type="pres">
      <dgm:prSet presAssocID="{1B6A9DE7-E321-884E-9243-C0796C57F4DE}" presName="Name37" presStyleLbl="parChTrans1D2" presStyleIdx="1" presStyleCnt="4"/>
      <dgm:spPr/>
    </dgm:pt>
    <dgm:pt modelId="{F8E5914A-E818-EA48-909F-F46B6EA5BE9E}" type="pres">
      <dgm:prSet presAssocID="{FCFEB13B-7905-2B49-B1AF-2CA65E3FAA66}" presName="hierRoot2" presStyleCnt="0">
        <dgm:presLayoutVars>
          <dgm:hierBranch val="init"/>
        </dgm:presLayoutVars>
      </dgm:prSet>
      <dgm:spPr/>
    </dgm:pt>
    <dgm:pt modelId="{E9FDF6FF-F6F8-C54F-B5DE-F4FF0BC7BCAE}" type="pres">
      <dgm:prSet presAssocID="{FCFEB13B-7905-2B49-B1AF-2CA65E3FAA66}" presName="rootComposite" presStyleCnt="0"/>
      <dgm:spPr/>
    </dgm:pt>
    <dgm:pt modelId="{2632FECD-3C52-6040-8204-5AB0B4A99182}" type="pres">
      <dgm:prSet presAssocID="{FCFEB13B-7905-2B49-B1AF-2CA65E3FAA66}" presName="rootText" presStyleLbl="node2" presStyleIdx="1" presStyleCnt="4">
        <dgm:presLayoutVars>
          <dgm:chPref val="3"/>
        </dgm:presLayoutVars>
      </dgm:prSet>
      <dgm:spPr/>
    </dgm:pt>
    <dgm:pt modelId="{45C67DCA-729E-EA4B-849A-3D443B4D516C}" type="pres">
      <dgm:prSet presAssocID="{FCFEB13B-7905-2B49-B1AF-2CA65E3FAA66}" presName="rootConnector" presStyleLbl="node2" presStyleIdx="1" presStyleCnt="4"/>
      <dgm:spPr/>
    </dgm:pt>
    <dgm:pt modelId="{C00F35BD-CFD0-1041-9993-F42112897B64}" type="pres">
      <dgm:prSet presAssocID="{FCFEB13B-7905-2B49-B1AF-2CA65E3FAA66}" presName="hierChild4" presStyleCnt="0"/>
      <dgm:spPr/>
    </dgm:pt>
    <dgm:pt modelId="{1A5E08C4-909D-1447-A8FB-5BD706E8167C}" type="pres">
      <dgm:prSet presAssocID="{7646C916-C393-A44B-8444-64217B3F4C85}" presName="Name37" presStyleLbl="parChTrans1D3" presStyleIdx="1" presStyleCnt="4"/>
      <dgm:spPr/>
    </dgm:pt>
    <dgm:pt modelId="{FE161E57-F428-E943-9C23-8B66464310C7}" type="pres">
      <dgm:prSet presAssocID="{F595C06F-91AA-384C-A27C-87E8DF658A2A}" presName="hierRoot2" presStyleCnt="0">
        <dgm:presLayoutVars>
          <dgm:hierBranch val="init"/>
        </dgm:presLayoutVars>
      </dgm:prSet>
      <dgm:spPr/>
    </dgm:pt>
    <dgm:pt modelId="{4197E8AC-27A6-5247-96E0-F08CE545A2AF}" type="pres">
      <dgm:prSet presAssocID="{F595C06F-91AA-384C-A27C-87E8DF658A2A}" presName="rootComposite" presStyleCnt="0"/>
      <dgm:spPr/>
    </dgm:pt>
    <dgm:pt modelId="{6BD55C72-BD42-504C-9576-F95B20142B49}" type="pres">
      <dgm:prSet presAssocID="{F595C06F-91AA-384C-A27C-87E8DF658A2A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358F80-EFC3-B446-888D-A5F233BEB286}" type="pres">
      <dgm:prSet presAssocID="{F595C06F-91AA-384C-A27C-87E8DF658A2A}" presName="rootConnector" presStyleLbl="node3" presStyleIdx="1" presStyleCnt="4"/>
      <dgm:spPr/>
    </dgm:pt>
    <dgm:pt modelId="{00570699-2C78-EE4D-B3DB-86514C1EBAC4}" type="pres">
      <dgm:prSet presAssocID="{F595C06F-91AA-384C-A27C-87E8DF658A2A}" presName="hierChild4" presStyleCnt="0"/>
      <dgm:spPr/>
    </dgm:pt>
    <dgm:pt modelId="{CC9AD635-3471-F940-BEB3-5BEC87CD657B}" type="pres">
      <dgm:prSet presAssocID="{74A2DEAF-A19D-D043-8085-2C876CE23493}" presName="Name37" presStyleLbl="parChTrans1D4" presStyleIdx="2" presStyleCnt="6"/>
      <dgm:spPr/>
    </dgm:pt>
    <dgm:pt modelId="{39D7111A-3165-A84E-BAD2-9C524999163A}" type="pres">
      <dgm:prSet presAssocID="{3507D410-EC2E-794B-81F9-076882F86472}" presName="hierRoot2" presStyleCnt="0">
        <dgm:presLayoutVars>
          <dgm:hierBranch val="init"/>
        </dgm:presLayoutVars>
      </dgm:prSet>
      <dgm:spPr/>
    </dgm:pt>
    <dgm:pt modelId="{AACB5E14-52B4-5D4D-BEDA-BE45FBD023D5}" type="pres">
      <dgm:prSet presAssocID="{3507D410-EC2E-794B-81F9-076882F86472}" presName="rootComposite" presStyleCnt="0"/>
      <dgm:spPr/>
    </dgm:pt>
    <dgm:pt modelId="{8C3A4348-63BD-A642-91E0-BEF3E095247C}" type="pres">
      <dgm:prSet presAssocID="{3507D410-EC2E-794B-81F9-076882F86472}" presName="rootText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013F7-5277-1048-A4A9-B232F333EB7A}" type="pres">
      <dgm:prSet presAssocID="{3507D410-EC2E-794B-81F9-076882F86472}" presName="rootConnector" presStyleLbl="node4" presStyleIdx="2" presStyleCnt="6"/>
      <dgm:spPr/>
    </dgm:pt>
    <dgm:pt modelId="{4F8A4085-2A30-9847-BA56-6C9A2C9FE7C0}" type="pres">
      <dgm:prSet presAssocID="{3507D410-EC2E-794B-81F9-076882F86472}" presName="hierChild4" presStyleCnt="0"/>
      <dgm:spPr/>
    </dgm:pt>
    <dgm:pt modelId="{2B624558-7491-A047-B743-A3D3E3280EDE}" type="pres">
      <dgm:prSet presAssocID="{3507D410-EC2E-794B-81F9-076882F86472}" presName="hierChild5" presStyleCnt="0"/>
      <dgm:spPr/>
    </dgm:pt>
    <dgm:pt modelId="{114E0334-8F00-EA41-9118-F329D4D35AFE}" type="pres">
      <dgm:prSet presAssocID="{F595C06F-91AA-384C-A27C-87E8DF658A2A}" presName="hierChild5" presStyleCnt="0"/>
      <dgm:spPr/>
    </dgm:pt>
    <dgm:pt modelId="{6354D61F-1925-7C49-8C81-C8BB60DA5A10}" type="pres">
      <dgm:prSet presAssocID="{FCFEB13B-7905-2B49-B1AF-2CA65E3FAA66}" presName="hierChild5" presStyleCnt="0"/>
      <dgm:spPr/>
    </dgm:pt>
    <dgm:pt modelId="{AF7FA90D-DEFB-FD42-8174-5F34E2F095EB}" type="pres">
      <dgm:prSet presAssocID="{7BB7EDA3-E4D1-404D-BFBE-517F80B20C37}" presName="Name37" presStyleLbl="parChTrans1D2" presStyleIdx="2" presStyleCnt="4"/>
      <dgm:spPr/>
    </dgm:pt>
    <dgm:pt modelId="{B14F303E-655F-6245-B2A7-87B7704919C6}" type="pres">
      <dgm:prSet presAssocID="{F9FFC11F-FB78-9E4B-AAA5-87D79878EC15}" presName="hierRoot2" presStyleCnt="0">
        <dgm:presLayoutVars>
          <dgm:hierBranch val="init"/>
        </dgm:presLayoutVars>
      </dgm:prSet>
      <dgm:spPr/>
    </dgm:pt>
    <dgm:pt modelId="{F0D34759-ADD9-8643-AE57-3CD3B9CE8517}" type="pres">
      <dgm:prSet presAssocID="{F9FFC11F-FB78-9E4B-AAA5-87D79878EC15}" presName="rootComposite" presStyleCnt="0"/>
      <dgm:spPr/>
    </dgm:pt>
    <dgm:pt modelId="{8287361A-A1AD-0B43-BE22-AD6EF0B2FAA8}" type="pres">
      <dgm:prSet presAssocID="{F9FFC11F-FB78-9E4B-AAA5-87D79878EC15}" presName="rootText" presStyleLbl="node2" presStyleIdx="2" presStyleCnt="4">
        <dgm:presLayoutVars>
          <dgm:chPref val="3"/>
        </dgm:presLayoutVars>
      </dgm:prSet>
      <dgm:spPr/>
    </dgm:pt>
    <dgm:pt modelId="{EFE1F556-49D9-194B-8F7E-DFC073EC8751}" type="pres">
      <dgm:prSet presAssocID="{F9FFC11F-FB78-9E4B-AAA5-87D79878EC15}" presName="rootConnector" presStyleLbl="node2" presStyleIdx="2" presStyleCnt="4"/>
      <dgm:spPr/>
    </dgm:pt>
    <dgm:pt modelId="{5CA5D868-45C0-6F4B-A0C2-557AAE862BD5}" type="pres">
      <dgm:prSet presAssocID="{F9FFC11F-FB78-9E4B-AAA5-87D79878EC15}" presName="hierChild4" presStyleCnt="0"/>
      <dgm:spPr/>
    </dgm:pt>
    <dgm:pt modelId="{6F84A406-2E13-E64E-BD84-9B91F8079E31}" type="pres">
      <dgm:prSet presAssocID="{5FE28BB1-4175-3540-B524-777C79DEDA26}" presName="Name37" presStyleLbl="parChTrans1D3" presStyleIdx="2" presStyleCnt="4"/>
      <dgm:spPr/>
    </dgm:pt>
    <dgm:pt modelId="{3EC6853C-02A8-DB45-B2C8-0D0492722CA2}" type="pres">
      <dgm:prSet presAssocID="{6E53D96B-1192-DA4B-89A3-F5F55D884EC9}" presName="hierRoot2" presStyleCnt="0">
        <dgm:presLayoutVars>
          <dgm:hierBranch val="init"/>
        </dgm:presLayoutVars>
      </dgm:prSet>
      <dgm:spPr/>
    </dgm:pt>
    <dgm:pt modelId="{CE877EC7-8B00-1D42-8FC3-14DCF1654A22}" type="pres">
      <dgm:prSet presAssocID="{6E53D96B-1192-DA4B-89A3-F5F55D884EC9}" presName="rootComposite" presStyleCnt="0"/>
      <dgm:spPr/>
    </dgm:pt>
    <dgm:pt modelId="{CE27DA80-00B9-CC49-B1D9-F671FB95C4C5}" type="pres">
      <dgm:prSet presAssocID="{6E53D96B-1192-DA4B-89A3-F5F55D884EC9}" presName="rootText" presStyleLbl="node3" presStyleIdx="2" presStyleCnt="4" custLinFactNeighborX="0">
        <dgm:presLayoutVars>
          <dgm:chPref val="3"/>
        </dgm:presLayoutVars>
      </dgm:prSet>
      <dgm:spPr/>
    </dgm:pt>
    <dgm:pt modelId="{428CDD03-B225-2648-8192-6C6CA4DE5507}" type="pres">
      <dgm:prSet presAssocID="{6E53D96B-1192-DA4B-89A3-F5F55D884EC9}" presName="rootConnector" presStyleLbl="node3" presStyleIdx="2" presStyleCnt="4"/>
      <dgm:spPr/>
    </dgm:pt>
    <dgm:pt modelId="{F298FCC3-22D6-6746-A0AE-44158669F086}" type="pres">
      <dgm:prSet presAssocID="{6E53D96B-1192-DA4B-89A3-F5F55D884EC9}" presName="hierChild4" presStyleCnt="0"/>
      <dgm:spPr/>
    </dgm:pt>
    <dgm:pt modelId="{548FE6FC-199E-6F49-8405-7F82E9919B24}" type="pres">
      <dgm:prSet presAssocID="{83327942-65DB-D441-8A22-B0FA37E457A7}" presName="Name37" presStyleLbl="parChTrans1D4" presStyleIdx="3" presStyleCnt="6"/>
      <dgm:spPr/>
    </dgm:pt>
    <dgm:pt modelId="{24B42F65-A0A7-3345-BAB6-805253450827}" type="pres">
      <dgm:prSet presAssocID="{C001A446-5488-F544-B1D4-957C3A756B5A}" presName="hierRoot2" presStyleCnt="0">
        <dgm:presLayoutVars>
          <dgm:hierBranch val="init"/>
        </dgm:presLayoutVars>
      </dgm:prSet>
      <dgm:spPr/>
    </dgm:pt>
    <dgm:pt modelId="{7BB3BF06-80F6-7F4C-9FB5-8C20691C73B8}" type="pres">
      <dgm:prSet presAssocID="{C001A446-5488-F544-B1D4-957C3A756B5A}" presName="rootComposite" presStyleCnt="0"/>
      <dgm:spPr/>
    </dgm:pt>
    <dgm:pt modelId="{BF78959D-2B99-334C-B37F-C04382F7D28F}" type="pres">
      <dgm:prSet presAssocID="{C001A446-5488-F544-B1D4-957C3A756B5A}" presName="rootText" presStyleLbl="node4" presStyleIdx="3" presStyleCnt="6">
        <dgm:presLayoutVars>
          <dgm:chPref val="3"/>
        </dgm:presLayoutVars>
      </dgm:prSet>
      <dgm:spPr/>
    </dgm:pt>
    <dgm:pt modelId="{81ACDB3C-02BC-3340-A943-536849B260F3}" type="pres">
      <dgm:prSet presAssocID="{C001A446-5488-F544-B1D4-957C3A756B5A}" presName="rootConnector" presStyleLbl="node4" presStyleIdx="3" presStyleCnt="6"/>
      <dgm:spPr/>
    </dgm:pt>
    <dgm:pt modelId="{77A55745-9E68-4846-9E8A-87A33073632E}" type="pres">
      <dgm:prSet presAssocID="{C001A446-5488-F544-B1D4-957C3A756B5A}" presName="hierChild4" presStyleCnt="0"/>
      <dgm:spPr/>
    </dgm:pt>
    <dgm:pt modelId="{C5938E37-079A-7847-BCE8-5465C264E876}" type="pres">
      <dgm:prSet presAssocID="{87914414-2025-BD4D-A978-490D485EF5A9}" presName="Name37" presStyleLbl="parChTrans1D4" presStyleIdx="4" presStyleCnt="6"/>
      <dgm:spPr/>
    </dgm:pt>
    <dgm:pt modelId="{0CC089E4-392F-C842-8AE1-C2B0EAE7EABB}" type="pres">
      <dgm:prSet presAssocID="{BCF3F8E1-346A-EE4C-84A2-506917DD2AA1}" presName="hierRoot2" presStyleCnt="0">
        <dgm:presLayoutVars>
          <dgm:hierBranch val="init"/>
        </dgm:presLayoutVars>
      </dgm:prSet>
      <dgm:spPr/>
    </dgm:pt>
    <dgm:pt modelId="{371606D9-7767-964C-AE8E-9A8E7B739203}" type="pres">
      <dgm:prSet presAssocID="{BCF3F8E1-346A-EE4C-84A2-506917DD2AA1}" presName="rootComposite" presStyleCnt="0"/>
      <dgm:spPr/>
    </dgm:pt>
    <dgm:pt modelId="{BFE84BB0-92B7-D943-AC49-283B83E09090}" type="pres">
      <dgm:prSet presAssocID="{BCF3F8E1-346A-EE4C-84A2-506917DD2AA1}" presName="rootText" presStyleLbl="node4" presStyleIdx="4" presStyleCnt="6">
        <dgm:presLayoutVars>
          <dgm:chPref val="3"/>
        </dgm:presLayoutVars>
      </dgm:prSet>
      <dgm:spPr/>
    </dgm:pt>
    <dgm:pt modelId="{CCE1AC34-52B3-3449-A262-0DEAA605456F}" type="pres">
      <dgm:prSet presAssocID="{BCF3F8E1-346A-EE4C-84A2-506917DD2AA1}" presName="rootConnector" presStyleLbl="node4" presStyleIdx="4" presStyleCnt="6"/>
      <dgm:spPr/>
    </dgm:pt>
    <dgm:pt modelId="{86488CEE-52C5-A94B-BFB9-73474EB7F399}" type="pres">
      <dgm:prSet presAssocID="{BCF3F8E1-346A-EE4C-84A2-506917DD2AA1}" presName="hierChild4" presStyleCnt="0"/>
      <dgm:spPr/>
    </dgm:pt>
    <dgm:pt modelId="{BDBBEFF5-5D1D-8F4C-A69F-D2CE15B9109A}" type="pres">
      <dgm:prSet presAssocID="{BCF3F8E1-346A-EE4C-84A2-506917DD2AA1}" presName="hierChild5" presStyleCnt="0"/>
      <dgm:spPr/>
    </dgm:pt>
    <dgm:pt modelId="{031AE053-BB22-4F47-A985-B243F2F27C82}" type="pres">
      <dgm:prSet presAssocID="{C001A446-5488-F544-B1D4-957C3A756B5A}" presName="hierChild5" presStyleCnt="0"/>
      <dgm:spPr/>
    </dgm:pt>
    <dgm:pt modelId="{A63EE45A-F5DE-FA4E-B330-5D4BBC01BEA9}" type="pres">
      <dgm:prSet presAssocID="{6E53D96B-1192-DA4B-89A3-F5F55D884EC9}" presName="hierChild5" presStyleCnt="0"/>
      <dgm:spPr/>
    </dgm:pt>
    <dgm:pt modelId="{5A0F063D-5827-2646-8AA4-AD214B03D286}" type="pres">
      <dgm:prSet presAssocID="{F9FFC11F-FB78-9E4B-AAA5-87D79878EC15}" presName="hierChild5" presStyleCnt="0"/>
      <dgm:spPr/>
    </dgm:pt>
    <dgm:pt modelId="{864935CE-AD1D-214D-A0F6-10FDC850909A}" type="pres">
      <dgm:prSet presAssocID="{7655E5EE-7C9D-844B-85C4-0EF99934A24F}" presName="Name37" presStyleLbl="parChTrans1D2" presStyleIdx="3" presStyleCnt="4"/>
      <dgm:spPr/>
    </dgm:pt>
    <dgm:pt modelId="{07D0A7FF-2930-FA4B-98E3-CA04214428DB}" type="pres">
      <dgm:prSet presAssocID="{5F07EC8D-29FB-C640-8860-3AA4BFCB5D07}" presName="hierRoot2" presStyleCnt="0">
        <dgm:presLayoutVars>
          <dgm:hierBranch val="init"/>
        </dgm:presLayoutVars>
      </dgm:prSet>
      <dgm:spPr/>
    </dgm:pt>
    <dgm:pt modelId="{009A4B5F-DDFC-5C40-9464-E47347B32DFD}" type="pres">
      <dgm:prSet presAssocID="{5F07EC8D-29FB-C640-8860-3AA4BFCB5D07}" presName="rootComposite" presStyleCnt="0"/>
      <dgm:spPr/>
    </dgm:pt>
    <dgm:pt modelId="{9358E3B4-42CD-6940-84B9-9BBC6192E612}" type="pres">
      <dgm:prSet presAssocID="{5F07EC8D-29FB-C640-8860-3AA4BFCB5D07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2A8B4B-78F4-7446-A5E5-6C749885CC88}" type="pres">
      <dgm:prSet presAssocID="{5F07EC8D-29FB-C640-8860-3AA4BFCB5D07}" presName="rootConnector" presStyleLbl="node2" presStyleIdx="3" presStyleCnt="4"/>
      <dgm:spPr/>
    </dgm:pt>
    <dgm:pt modelId="{4D0AF1A3-09FA-0A47-AE84-DE51E26FAF25}" type="pres">
      <dgm:prSet presAssocID="{5F07EC8D-29FB-C640-8860-3AA4BFCB5D07}" presName="hierChild4" presStyleCnt="0"/>
      <dgm:spPr/>
    </dgm:pt>
    <dgm:pt modelId="{C618215A-A0F8-4B46-8BDA-795B9A5630D3}" type="pres">
      <dgm:prSet presAssocID="{D6517636-0FB4-2C41-A767-67F9E1D30768}" presName="Name37" presStyleLbl="parChTrans1D3" presStyleIdx="3" presStyleCnt="4"/>
      <dgm:spPr/>
    </dgm:pt>
    <dgm:pt modelId="{90E57CB6-D459-3143-BB9B-7DE067EE4B67}" type="pres">
      <dgm:prSet presAssocID="{8D7AEBB6-D2BC-CF4D-8771-A2BB869DEF79}" presName="hierRoot2" presStyleCnt="0">
        <dgm:presLayoutVars>
          <dgm:hierBranch val="init"/>
        </dgm:presLayoutVars>
      </dgm:prSet>
      <dgm:spPr/>
    </dgm:pt>
    <dgm:pt modelId="{192D38E1-A4EA-BA40-8581-1F819016E195}" type="pres">
      <dgm:prSet presAssocID="{8D7AEBB6-D2BC-CF4D-8771-A2BB869DEF79}" presName="rootComposite" presStyleCnt="0"/>
      <dgm:spPr/>
    </dgm:pt>
    <dgm:pt modelId="{AEC606F9-F927-F741-8834-418D0E784389}" type="pres">
      <dgm:prSet presAssocID="{8D7AEBB6-D2BC-CF4D-8771-A2BB869DEF79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3D2A23-560F-534D-8A9D-55F6D649B826}" type="pres">
      <dgm:prSet presAssocID="{8D7AEBB6-D2BC-CF4D-8771-A2BB869DEF79}" presName="rootConnector" presStyleLbl="node3" presStyleIdx="3" presStyleCnt="4"/>
      <dgm:spPr/>
    </dgm:pt>
    <dgm:pt modelId="{A55D5F65-EE52-F14D-BD0B-EDEA020D9DDC}" type="pres">
      <dgm:prSet presAssocID="{8D7AEBB6-D2BC-CF4D-8771-A2BB869DEF79}" presName="hierChild4" presStyleCnt="0"/>
      <dgm:spPr/>
    </dgm:pt>
    <dgm:pt modelId="{FEEC6552-DF3F-C342-84B3-5BE7A98AFFBD}" type="pres">
      <dgm:prSet presAssocID="{F1B9465E-4644-D640-9005-30162BF83377}" presName="Name37" presStyleLbl="parChTrans1D4" presStyleIdx="5" presStyleCnt="6"/>
      <dgm:spPr/>
    </dgm:pt>
    <dgm:pt modelId="{52B22901-8D8B-4549-AE0C-CF43D9EEF419}" type="pres">
      <dgm:prSet presAssocID="{8C7E9CBD-4C5A-254E-B972-5485D14FAA6A}" presName="hierRoot2" presStyleCnt="0">
        <dgm:presLayoutVars>
          <dgm:hierBranch val="init"/>
        </dgm:presLayoutVars>
      </dgm:prSet>
      <dgm:spPr/>
    </dgm:pt>
    <dgm:pt modelId="{EFF8D463-4D52-2C4F-B08A-771501F1D0AB}" type="pres">
      <dgm:prSet presAssocID="{8C7E9CBD-4C5A-254E-B972-5485D14FAA6A}" presName="rootComposite" presStyleCnt="0"/>
      <dgm:spPr/>
    </dgm:pt>
    <dgm:pt modelId="{143EFD26-A1A8-0F40-BFA1-C3AC15369761}" type="pres">
      <dgm:prSet presAssocID="{8C7E9CBD-4C5A-254E-B972-5485D14FAA6A}" presName="rootText" presStyleLbl="node4" presStyleIdx="5" presStyleCnt="6">
        <dgm:presLayoutVars>
          <dgm:chPref val="3"/>
        </dgm:presLayoutVars>
      </dgm:prSet>
      <dgm:spPr/>
    </dgm:pt>
    <dgm:pt modelId="{CBEA1B57-C850-884D-8C13-2C4502EE4405}" type="pres">
      <dgm:prSet presAssocID="{8C7E9CBD-4C5A-254E-B972-5485D14FAA6A}" presName="rootConnector" presStyleLbl="node4" presStyleIdx="5" presStyleCnt="6"/>
      <dgm:spPr/>
    </dgm:pt>
    <dgm:pt modelId="{3FAF0972-5EFF-E44A-A4B2-92AD12D104EA}" type="pres">
      <dgm:prSet presAssocID="{8C7E9CBD-4C5A-254E-B972-5485D14FAA6A}" presName="hierChild4" presStyleCnt="0"/>
      <dgm:spPr/>
    </dgm:pt>
    <dgm:pt modelId="{BFC36C38-5240-5D42-966D-66FDFAE025D5}" type="pres">
      <dgm:prSet presAssocID="{8C7E9CBD-4C5A-254E-B972-5485D14FAA6A}" presName="hierChild5" presStyleCnt="0"/>
      <dgm:spPr/>
    </dgm:pt>
    <dgm:pt modelId="{07A2BF42-E230-B349-98C7-C33B5BD20E49}" type="pres">
      <dgm:prSet presAssocID="{8D7AEBB6-D2BC-CF4D-8771-A2BB869DEF79}" presName="hierChild5" presStyleCnt="0"/>
      <dgm:spPr/>
    </dgm:pt>
    <dgm:pt modelId="{B989D1D9-E359-194A-90E5-3FC0F1BAD94B}" type="pres">
      <dgm:prSet presAssocID="{5F07EC8D-29FB-C640-8860-3AA4BFCB5D07}" presName="hierChild5" presStyleCnt="0"/>
      <dgm:spPr/>
    </dgm:pt>
    <dgm:pt modelId="{EECA3B38-2DDB-3B46-9F73-C15A1559AB32}" type="pres">
      <dgm:prSet presAssocID="{896B0BD5-DEFB-9449-BC9D-037F2A037640}" presName="hierChild3" presStyleCnt="0"/>
      <dgm:spPr/>
    </dgm:pt>
  </dgm:ptLst>
  <dgm:cxnLst>
    <dgm:cxn modelId="{46AD218A-BCCD-B34B-9149-6AA745FC0601}" type="presOf" srcId="{6E53D96B-1192-DA4B-89A3-F5F55D884EC9}" destId="{CE27DA80-00B9-CC49-B1D9-F671FB95C4C5}" srcOrd="0" destOrd="0" presId="urn:microsoft.com/office/officeart/2005/8/layout/orgChart1"/>
    <dgm:cxn modelId="{5785D685-5736-7642-ACD7-1E9BDB573571}" srcId="{FCFEB13B-7905-2B49-B1AF-2CA65E3FAA66}" destId="{F595C06F-91AA-384C-A27C-87E8DF658A2A}" srcOrd="0" destOrd="0" parTransId="{7646C916-C393-A44B-8444-64217B3F4C85}" sibTransId="{1DB9BB84-0061-8A4C-8E25-ED13E382CC70}"/>
    <dgm:cxn modelId="{EB8A741C-5714-5A4F-BCCB-575C5BA263E3}" type="presOf" srcId="{7655E5EE-7C9D-844B-85C4-0EF99934A24F}" destId="{864935CE-AD1D-214D-A0F6-10FDC850909A}" srcOrd="0" destOrd="0" presId="urn:microsoft.com/office/officeart/2005/8/layout/orgChart1"/>
    <dgm:cxn modelId="{489AFBC5-8058-564B-810A-1BEC3A1A78B1}" srcId="{F595C06F-91AA-384C-A27C-87E8DF658A2A}" destId="{3507D410-EC2E-794B-81F9-076882F86472}" srcOrd="0" destOrd="0" parTransId="{74A2DEAF-A19D-D043-8085-2C876CE23493}" sibTransId="{6186F177-67A3-1049-8101-6EC1E11D2CBD}"/>
    <dgm:cxn modelId="{926101DA-DCF5-194B-9491-666A9DDC5B7B}" type="presOf" srcId="{62664737-03C0-0345-A6EC-A63C86B4B87D}" destId="{93174746-2175-DE49-8CA9-919A34030A10}" srcOrd="1" destOrd="0" presId="urn:microsoft.com/office/officeart/2005/8/layout/orgChart1"/>
    <dgm:cxn modelId="{957903E7-75A2-B14F-A064-BFDA39062887}" type="presOf" srcId="{8C7E9CBD-4C5A-254E-B972-5485D14FAA6A}" destId="{143EFD26-A1A8-0F40-BFA1-C3AC15369761}" srcOrd="0" destOrd="0" presId="urn:microsoft.com/office/officeart/2005/8/layout/orgChart1"/>
    <dgm:cxn modelId="{41B16251-1D1F-284E-95E9-7F2C5BF3C7CB}" type="presOf" srcId="{8D7AEBB6-D2BC-CF4D-8771-A2BB869DEF79}" destId="{E53D2A23-560F-534D-8A9D-55F6D649B826}" srcOrd="1" destOrd="0" presId="urn:microsoft.com/office/officeart/2005/8/layout/orgChart1"/>
    <dgm:cxn modelId="{DCB7E5EC-66D1-1141-AB06-F92A0E12E2F0}" type="presOf" srcId="{F595C06F-91AA-384C-A27C-87E8DF658A2A}" destId="{6BD55C72-BD42-504C-9576-F95B20142B49}" srcOrd="0" destOrd="0" presId="urn:microsoft.com/office/officeart/2005/8/layout/orgChart1"/>
    <dgm:cxn modelId="{ED622BF6-5AC0-6747-A545-09E3182E4A1F}" type="presOf" srcId="{B73F48DC-8029-B144-A5FD-4805FC844433}" destId="{B161D66C-E341-8442-B52F-E790EF398730}" srcOrd="0" destOrd="0" presId="urn:microsoft.com/office/officeart/2005/8/layout/orgChart1"/>
    <dgm:cxn modelId="{84FCED51-CE4C-DE46-98C9-33822B615025}" type="presOf" srcId="{62664737-03C0-0345-A6EC-A63C86B4B87D}" destId="{F1820C19-231B-E44B-B201-0EBA09AC5D39}" srcOrd="0" destOrd="0" presId="urn:microsoft.com/office/officeart/2005/8/layout/orgChart1"/>
    <dgm:cxn modelId="{E7B8F366-601B-F14C-ADDF-D018B7D85C68}" type="presOf" srcId="{C001A446-5488-F544-B1D4-957C3A756B5A}" destId="{81ACDB3C-02BC-3340-A943-536849B260F3}" srcOrd="1" destOrd="0" presId="urn:microsoft.com/office/officeart/2005/8/layout/orgChart1"/>
    <dgm:cxn modelId="{D5A1BA07-BD98-4C46-B6FE-DD866552D4E8}" type="presOf" srcId="{6E53D96B-1192-DA4B-89A3-F5F55D884EC9}" destId="{428CDD03-B225-2648-8192-6C6CA4DE5507}" srcOrd="1" destOrd="0" presId="urn:microsoft.com/office/officeart/2005/8/layout/orgChart1"/>
    <dgm:cxn modelId="{2F940D69-A829-4640-ADFA-D3AC1AD3D075}" srcId="{2EE87BD6-87A2-8F4D-B66F-32B363E619BD}" destId="{8FBC2C17-0153-9D41-9EEF-698F19C857A1}" srcOrd="0" destOrd="0" parTransId="{ED251AFF-D323-EC43-B2B2-A6C54E9BEABE}" sibTransId="{2954F571-EDD5-214D-9CEC-7CB42152FF4D}"/>
    <dgm:cxn modelId="{7767C5E5-36A0-244F-A90F-50E79A28312D}" srcId="{896B0BD5-DEFB-9449-BC9D-037F2A037640}" destId="{F9FFC11F-FB78-9E4B-AAA5-87D79878EC15}" srcOrd="2" destOrd="0" parTransId="{7BB7EDA3-E4D1-404D-BFBE-517F80B20C37}" sibTransId="{BFA6C26C-BE74-B944-B4DF-75DA4E748392}"/>
    <dgm:cxn modelId="{F68D98A9-6C30-B842-AE52-D7415E046116}" srcId="{43E4F03A-5C7E-114C-9860-E1B055D031E7}" destId="{896B0BD5-DEFB-9449-BC9D-037F2A037640}" srcOrd="0" destOrd="0" parTransId="{646E1E8D-7EF7-6845-9CAB-61550229CB70}" sibTransId="{6FF2C375-122E-1543-AD3A-47C926F49038}"/>
    <dgm:cxn modelId="{1F8E9A50-58AB-4F4B-99DA-F2AA1116629A}" type="presOf" srcId="{3507D410-EC2E-794B-81F9-076882F86472}" destId="{8C3A4348-63BD-A642-91E0-BEF3E095247C}" srcOrd="0" destOrd="0" presId="urn:microsoft.com/office/officeart/2005/8/layout/orgChart1"/>
    <dgm:cxn modelId="{F3738184-990F-B441-A689-06B3054A350B}" srcId="{896B0BD5-DEFB-9449-BC9D-037F2A037640}" destId="{FCFEB13B-7905-2B49-B1AF-2CA65E3FAA66}" srcOrd="1" destOrd="0" parTransId="{1B6A9DE7-E321-884E-9243-C0796C57F4DE}" sibTransId="{2B08CC17-5759-A640-8228-81F25A598E69}"/>
    <dgm:cxn modelId="{8ABE508C-5290-CB40-88D0-EEB1985352C7}" srcId="{C001A446-5488-F544-B1D4-957C3A756B5A}" destId="{BCF3F8E1-346A-EE4C-84A2-506917DD2AA1}" srcOrd="0" destOrd="0" parTransId="{87914414-2025-BD4D-A978-490D485EF5A9}" sibTransId="{FBC0C0FA-DBF0-CB4F-A12C-CFB0591E750E}"/>
    <dgm:cxn modelId="{BEFFFE77-3177-2E4D-BCF4-EC5E0047F86F}" type="presOf" srcId="{74A2DEAF-A19D-D043-8085-2C876CE23493}" destId="{CC9AD635-3471-F940-BEB3-5BEC87CD657B}" srcOrd="0" destOrd="0" presId="urn:microsoft.com/office/officeart/2005/8/layout/orgChart1"/>
    <dgm:cxn modelId="{683D3D85-965D-FB4D-ACAB-31766C7A42E2}" type="presOf" srcId="{1B6A9DE7-E321-884E-9243-C0796C57F4DE}" destId="{225B028C-FF2D-E044-B514-98756379866C}" srcOrd="0" destOrd="0" presId="urn:microsoft.com/office/officeart/2005/8/layout/orgChart1"/>
    <dgm:cxn modelId="{D4958841-7DEB-CB46-B833-D331E3C2DE70}" type="presOf" srcId="{43E4F03A-5C7E-114C-9860-E1B055D031E7}" destId="{D3DB830C-A407-C544-BBAF-6917D33F88FB}" srcOrd="0" destOrd="0" presId="urn:microsoft.com/office/officeart/2005/8/layout/orgChart1"/>
    <dgm:cxn modelId="{380C4DBB-1256-A44E-A1EC-9462CD19026E}" type="presOf" srcId="{5FE28BB1-4175-3540-B524-777C79DEDA26}" destId="{6F84A406-2E13-E64E-BD84-9B91F8079E31}" srcOrd="0" destOrd="0" presId="urn:microsoft.com/office/officeart/2005/8/layout/orgChart1"/>
    <dgm:cxn modelId="{97183FB9-1618-B348-822D-9F12F947ED56}" type="presOf" srcId="{74AB0618-7B09-904D-B705-D32B5A2452DE}" destId="{1FE6A111-92D3-4546-82EF-4BDF91E69F2E}" srcOrd="0" destOrd="0" presId="urn:microsoft.com/office/officeart/2005/8/layout/orgChart1"/>
    <dgm:cxn modelId="{6AA663D1-CACA-8E42-BA5D-8CDE5EA0698E}" type="presOf" srcId="{F9FFC11F-FB78-9E4B-AAA5-87D79878EC15}" destId="{EFE1F556-49D9-194B-8F7E-DFC073EC8751}" srcOrd="1" destOrd="0" presId="urn:microsoft.com/office/officeart/2005/8/layout/orgChart1"/>
    <dgm:cxn modelId="{6EC99346-2E99-014D-AE42-CE91EA2CCF85}" type="presOf" srcId="{7646C916-C393-A44B-8444-64217B3F4C85}" destId="{1A5E08C4-909D-1447-A8FB-5BD706E8167C}" srcOrd="0" destOrd="0" presId="urn:microsoft.com/office/officeart/2005/8/layout/orgChart1"/>
    <dgm:cxn modelId="{156D3C09-0034-A94B-A347-218DAB61AC7E}" srcId="{6E53D96B-1192-DA4B-89A3-F5F55D884EC9}" destId="{C001A446-5488-F544-B1D4-957C3A756B5A}" srcOrd="0" destOrd="0" parTransId="{83327942-65DB-D441-8A22-B0FA37E457A7}" sibTransId="{286CA8B2-98A8-4048-8E22-ED5EDF8391F3}"/>
    <dgm:cxn modelId="{095083DB-4034-3642-9425-D14206BA5E79}" type="presOf" srcId="{BCF3F8E1-346A-EE4C-84A2-506917DD2AA1}" destId="{BFE84BB0-92B7-D943-AC49-283B83E09090}" srcOrd="0" destOrd="0" presId="urn:microsoft.com/office/officeart/2005/8/layout/orgChart1"/>
    <dgm:cxn modelId="{07745DFF-7B21-3B4B-8356-F9157D850A48}" type="presOf" srcId="{D92EC078-CCE7-9549-9FC4-BCFD02A423AB}" destId="{457A7012-7D64-874A-8FE0-04B4316EC6BC}" srcOrd="0" destOrd="0" presId="urn:microsoft.com/office/officeart/2005/8/layout/orgChart1"/>
    <dgm:cxn modelId="{A847F69F-0C01-1646-9A06-889A033D2491}" type="presOf" srcId="{F9FFC11F-FB78-9E4B-AAA5-87D79878EC15}" destId="{8287361A-A1AD-0B43-BE22-AD6EF0B2FAA8}" srcOrd="0" destOrd="0" presId="urn:microsoft.com/office/officeart/2005/8/layout/orgChart1"/>
    <dgm:cxn modelId="{2D3F687D-DF13-3242-BD97-1E9774473132}" type="presOf" srcId="{8FBC2C17-0153-9D41-9EEF-698F19C857A1}" destId="{94F7A493-FC8D-A145-AD26-5A6CF6847CA6}" srcOrd="1" destOrd="0" presId="urn:microsoft.com/office/officeart/2005/8/layout/orgChart1"/>
    <dgm:cxn modelId="{BEDC9B34-F374-E848-BB4A-248C0E2EABA8}" type="presOf" srcId="{2EE87BD6-87A2-8F4D-B66F-32B363E619BD}" destId="{67280116-1B2B-964F-8C92-DE500E5A59F9}" srcOrd="1" destOrd="0" presId="urn:microsoft.com/office/officeart/2005/8/layout/orgChart1"/>
    <dgm:cxn modelId="{9C46F2EF-6528-7247-977B-B91C56F2F13B}" type="presOf" srcId="{7BB7EDA3-E4D1-404D-BFBE-517F80B20C37}" destId="{AF7FA90D-DEFB-FD42-8174-5F34E2F095EB}" srcOrd="0" destOrd="0" presId="urn:microsoft.com/office/officeart/2005/8/layout/orgChart1"/>
    <dgm:cxn modelId="{72CA410F-6CDE-704E-82A5-6B1C85FD5E6C}" type="presOf" srcId="{8C7E9CBD-4C5A-254E-B972-5485D14FAA6A}" destId="{CBEA1B57-C850-884D-8C13-2C4502EE4405}" srcOrd="1" destOrd="0" presId="urn:microsoft.com/office/officeart/2005/8/layout/orgChart1"/>
    <dgm:cxn modelId="{D32795C2-35F4-824F-A023-ED911ACBC91A}" srcId="{896B0BD5-DEFB-9449-BC9D-037F2A037640}" destId="{2EE87BD6-87A2-8F4D-B66F-32B363E619BD}" srcOrd="0" destOrd="0" parTransId="{D92EC078-CCE7-9549-9FC4-BCFD02A423AB}" sibTransId="{8CBAFAB1-49F9-6A4F-B7DA-5993DED26C8D}"/>
    <dgm:cxn modelId="{CCA62B67-B698-5A4D-A91A-C81E50AB6D45}" srcId="{8FBC2C17-0153-9D41-9EEF-698F19C857A1}" destId="{74AB0618-7B09-904D-B705-D32B5A2452DE}" srcOrd="0" destOrd="0" parTransId="{B73F48DC-8029-B144-A5FD-4805FC844433}" sibTransId="{435D6334-50DA-C54F-9213-F2214C32BE9E}"/>
    <dgm:cxn modelId="{C9054B5D-F085-A244-A5A8-58289FBEF45D}" srcId="{896B0BD5-DEFB-9449-BC9D-037F2A037640}" destId="{5F07EC8D-29FB-C640-8860-3AA4BFCB5D07}" srcOrd="3" destOrd="0" parTransId="{7655E5EE-7C9D-844B-85C4-0EF99934A24F}" sibTransId="{4C7F4FA8-0562-DC4D-8719-9C866A28ADBD}"/>
    <dgm:cxn modelId="{FBF5A728-2A01-8B4D-BF4E-F4F1C186CE40}" type="presOf" srcId="{8D7AEBB6-D2BC-CF4D-8771-A2BB869DEF79}" destId="{AEC606F9-F927-F741-8834-418D0E784389}" srcOrd="0" destOrd="0" presId="urn:microsoft.com/office/officeart/2005/8/layout/orgChart1"/>
    <dgm:cxn modelId="{C58ED054-72EF-3949-94E0-BAD7B9E61F37}" type="presOf" srcId="{FCFEB13B-7905-2B49-B1AF-2CA65E3FAA66}" destId="{2632FECD-3C52-6040-8204-5AB0B4A99182}" srcOrd="0" destOrd="0" presId="urn:microsoft.com/office/officeart/2005/8/layout/orgChart1"/>
    <dgm:cxn modelId="{91D32D6A-0CFB-F140-80C2-EEB18053227B}" type="presOf" srcId="{ED251AFF-D323-EC43-B2B2-A6C54E9BEABE}" destId="{1A294D5C-4A57-2248-B3DF-2A5B74D2BF79}" srcOrd="0" destOrd="0" presId="urn:microsoft.com/office/officeart/2005/8/layout/orgChart1"/>
    <dgm:cxn modelId="{ECBC4631-0B78-6A4F-93B8-2E401FD96517}" type="presOf" srcId="{C001A446-5488-F544-B1D4-957C3A756B5A}" destId="{BF78959D-2B99-334C-B37F-C04382F7D28F}" srcOrd="0" destOrd="0" presId="urn:microsoft.com/office/officeart/2005/8/layout/orgChart1"/>
    <dgm:cxn modelId="{BAE738D5-BECA-034B-97FD-6F360CAD06EB}" type="presOf" srcId="{F1B9465E-4644-D640-9005-30162BF83377}" destId="{FEEC6552-DF3F-C342-84B3-5BE7A98AFFBD}" srcOrd="0" destOrd="0" presId="urn:microsoft.com/office/officeart/2005/8/layout/orgChart1"/>
    <dgm:cxn modelId="{BAD5D219-2934-0843-97B2-8BCDC88F08AD}" srcId="{5F07EC8D-29FB-C640-8860-3AA4BFCB5D07}" destId="{8D7AEBB6-D2BC-CF4D-8771-A2BB869DEF79}" srcOrd="0" destOrd="0" parTransId="{D6517636-0FB4-2C41-A767-67F9E1D30768}" sibTransId="{871F742A-7A2F-CA4A-AEFA-B8C660DE2E18}"/>
    <dgm:cxn modelId="{D54A7E3C-46AC-9D4B-BB5A-5ABA3037B1AD}" type="presOf" srcId="{5F07EC8D-29FB-C640-8860-3AA4BFCB5D07}" destId="{F42A8B4B-78F4-7446-A5E5-6C749885CC88}" srcOrd="1" destOrd="0" presId="urn:microsoft.com/office/officeart/2005/8/layout/orgChart1"/>
    <dgm:cxn modelId="{518C0BF8-D10C-0C4E-94D4-78D5B075130A}" type="presOf" srcId="{8FBC2C17-0153-9D41-9EEF-698F19C857A1}" destId="{D465A44E-51DF-5E45-BF76-5723BB8A3AE7}" srcOrd="0" destOrd="0" presId="urn:microsoft.com/office/officeart/2005/8/layout/orgChart1"/>
    <dgm:cxn modelId="{CE752658-268C-0C4B-B9AA-A758C92758F3}" type="presOf" srcId="{87914414-2025-BD4D-A978-490D485EF5A9}" destId="{C5938E37-079A-7847-BCE8-5465C264E876}" srcOrd="0" destOrd="0" presId="urn:microsoft.com/office/officeart/2005/8/layout/orgChart1"/>
    <dgm:cxn modelId="{5DF5A84B-CF2E-7040-AF5C-B5543C421C93}" type="presOf" srcId="{FCFEB13B-7905-2B49-B1AF-2CA65E3FAA66}" destId="{45C67DCA-729E-EA4B-849A-3D443B4D516C}" srcOrd="1" destOrd="0" presId="urn:microsoft.com/office/officeart/2005/8/layout/orgChart1"/>
    <dgm:cxn modelId="{CD75E388-AF7A-094C-AD90-88AF1F87360F}" srcId="{74AB0618-7B09-904D-B705-D32B5A2452DE}" destId="{62664737-03C0-0345-A6EC-A63C86B4B87D}" srcOrd="0" destOrd="0" parTransId="{E81DBFDD-9C27-104B-BDFD-1FA99EFE19F2}" sibTransId="{7E617482-E32E-E64B-B812-1E512D9C8B33}"/>
    <dgm:cxn modelId="{BD921171-5121-6B43-B61B-66806CE2EC50}" type="presOf" srcId="{F595C06F-91AA-384C-A27C-87E8DF658A2A}" destId="{84358F80-EFC3-B446-888D-A5F233BEB286}" srcOrd="1" destOrd="0" presId="urn:microsoft.com/office/officeart/2005/8/layout/orgChart1"/>
    <dgm:cxn modelId="{6E1D6AA7-D9C9-FD41-AE54-E2BA51921414}" type="presOf" srcId="{896B0BD5-DEFB-9449-BC9D-037F2A037640}" destId="{E2B1D240-EC52-3D41-A3F3-BF4A96A97225}" srcOrd="1" destOrd="0" presId="urn:microsoft.com/office/officeart/2005/8/layout/orgChart1"/>
    <dgm:cxn modelId="{4DE45DCE-55E6-6643-B9EA-CCD2A652078E}" type="presOf" srcId="{D6517636-0FB4-2C41-A767-67F9E1D30768}" destId="{C618215A-A0F8-4B46-8BDA-795B9A5630D3}" srcOrd="0" destOrd="0" presId="urn:microsoft.com/office/officeart/2005/8/layout/orgChart1"/>
    <dgm:cxn modelId="{0C5C3E7E-8FEA-724A-B91D-5EE63E037FFC}" type="presOf" srcId="{74AB0618-7B09-904D-B705-D32B5A2452DE}" destId="{68E3E555-A480-7747-A38B-3E35592EB463}" srcOrd="1" destOrd="0" presId="urn:microsoft.com/office/officeart/2005/8/layout/orgChart1"/>
    <dgm:cxn modelId="{17F134A8-7EBC-6E4F-A881-ED3EA29BBF97}" type="presOf" srcId="{2EE87BD6-87A2-8F4D-B66F-32B363E619BD}" destId="{8CED791B-8BEF-B64A-960D-8477932C3B8E}" srcOrd="0" destOrd="0" presId="urn:microsoft.com/office/officeart/2005/8/layout/orgChart1"/>
    <dgm:cxn modelId="{149646D9-5D3F-2549-AEE3-10434ABBCE54}" type="presOf" srcId="{896B0BD5-DEFB-9449-BC9D-037F2A037640}" destId="{B904E312-7916-3843-822D-BC1AD2B9646B}" srcOrd="0" destOrd="0" presId="urn:microsoft.com/office/officeart/2005/8/layout/orgChart1"/>
    <dgm:cxn modelId="{A3060CD7-FE16-2540-A121-839EDA6B4785}" type="presOf" srcId="{83327942-65DB-D441-8A22-B0FA37E457A7}" destId="{548FE6FC-199E-6F49-8405-7F82E9919B24}" srcOrd="0" destOrd="0" presId="urn:microsoft.com/office/officeart/2005/8/layout/orgChart1"/>
    <dgm:cxn modelId="{A418F027-9E54-E341-9C45-C368A905A063}" type="presOf" srcId="{BCF3F8E1-346A-EE4C-84A2-506917DD2AA1}" destId="{CCE1AC34-52B3-3449-A262-0DEAA605456F}" srcOrd="1" destOrd="0" presId="urn:microsoft.com/office/officeart/2005/8/layout/orgChart1"/>
    <dgm:cxn modelId="{AC2AD96E-D76C-E541-910E-FF15251A5801}" type="presOf" srcId="{3507D410-EC2E-794B-81F9-076882F86472}" destId="{2C6013F7-5277-1048-A4A9-B232F333EB7A}" srcOrd="1" destOrd="0" presId="urn:microsoft.com/office/officeart/2005/8/layout/orgChart1"/>
    <dgm:cxn modelId="{6F90EE81-6973-A249-9CD0-4BA5CD9DB44A}" type="presOf" srcId="{E81DBFDD-9C27-104B-BDFD-1FA99EFE19F2}" destId="{E7840DFF-108A-FE47-9236-5629AE282B40}" srcOrd="0" destOrd="0" presId="urn:microsoft.com/office/officeart/2005/8/layout/orgChart1"/>
    <dgm:cxn modelId="{E27D15D5-50A0-7142-8028-A574A7352FD5}" srcId="{8D7AEBB6-D2BC-CF4D-8771-A2BB869DEF79}" destId="{8C7E9CBD-4C5A-254E-B972-5485D14FAA6A}" srcOrd="0" destOrd="0" parTransId="{F1B9465E-4644-D640-9005-30162BF83377}" sibTransId="{91E161E4-AC6B-AE41-A694-F613F7836F41}"/>
    <dgm:cxn modelId="{D5545F30-9AE5-2849-A10E-1228360A6735}" type="presOf" srcId="{5F07EC8D-29FB-C640-8860-3AA4BFCB5D07}" destId="{9358E3B4-42CD-6940-84B9-9BBC6192E612}" srcOrd="0" destOrd="0" presId="urn:microsoft.com/office/officeart/2005/8/layout/orgChart1"/>
    <dgm:cxn modelId="{D8D738B7-CBA9-2C4A-BAC9-A3366F5D3BD2}" srcId="{F9FFC11F-FB78-9E4B-AAA5-87D79878EC15}" destId="{6E53D96B-1192-DA4B-89A3-F5F55D884EC9}" srcOrd="0" destOrd="0" parTransId="{5FE28BB1-4175-3540-B524-777C79DEDA26}" sibTransId="{FC348999-29F3-4249-87F0-9ED3273BB34A}"/>
    <dgm:cxn modelId="{62106956-F9C7-9845-B318-5289CCB75146}" type="presParOf" srcId="{D3DB830C-A407-C544-BBAF-6917D33F88FB}" destId="{8DAD3CFF-B099-DA41-9F4C-9891F967D6B8}" srcOrd="0" destOrd="0" presId="urn:microsoft.com/office/officeart/2005/8/layout/orgChart1"/>
    <dgm:cxn modelId="{188DA0ED-E786-5F41-9187-93D6A1D814BD}" type="presParOf" srcId="{8DAD3CFF-B099-DA41-9F4C-9891F967D6B8}" destId="{05F170FA-69D1-A94F-9FB6-A7ED5094994D}" srcOrd="0" destOrd="0" presId="urn:microsoft.com/office/officeart/2005/8/layout/orgChart1"/>
    <dgm:cxn modelId="{C79A802F-ADB6-384B-98B5-75978527E12C}" type="presParOf" srcId="{05F170FA-69D1-A94F-9FB6-A7ED5094994D}" destId="{B904E312-7916-3843-822D-BC1AD2B9646B}" srcOrd="0" destOrd="0" presId="urn:microsoft.com/office/officeart/2005/8/layout/orgChart1"/>
    <dgm:cxn modelId="{F159CCA7-E29B-2A44-AE60-AD0ED37BCE43}" type="presParOf" srcId="{05F170FA-69D1-A94F-9FB6-A7ED5094994D}" destId="{E2B1D240-EC52-3D41-A3F3-BF4A96A97225}" srcOrd="1" destOrd="0" presId="urn:microsoft.com/office/officeart/2005/8/layout/orgChart1"/>
    <dgm:cxn modelId="{BBCD103C-EA8C-9143-8855-A46453ADDF81}" type="presParOf" srcId="{8DAD3CFF-B099-DA41-9F4C-9891F967D6B8}" destId="{5006815F-0BE5-044B-BFA5-A6DC784F6CFE}" srcOrd="1" destOrd="0" presId="urn:microsoft.com/office/officeart/2005/8/layout/orgChart1"/>
    <dgm:cxn modelId="{E877A66C-35E6-8C43-BD80-97A0038BD96E}" type="presParOf" srcId="{5006815F-0BE5-044B-BFA5-A6DC784F6CFE}" destId="{457A7012-7D64-874A-8FE0-04B4316EC6BC}" srcOrd="0" destOrd="0" presId="urn:microsoft.com/office/officeart/2005/8/layout/orgChart1"/>
    <dgm:cxn modelId="{C52D939E-A300-5343-8025-D0D28194D0E1}" type="presParOf" srcId="{5006815F-0BE5-044B-BFA5-A6DC784F6CFE}" destId="{014BF2A3-D83A-9A4D-A369-CC929A83BD3F}" srcOrd="1" destOrd="0" presId="urn:microsoft.com/office/officeart/2005/8/layout/orgChart1"/>
    <dgm:cxn modelId="{D2FF5A28-4AD9-1749-A40E-6229440DC02C}" type="presParOf" srcId="{014BF2A3-D83A-9A4D-A369-CC929A83BD3F}" destId="{6B3A9D40-2CDB-9542-8322-B498A5530114}" srcOrd="0" destOrd="0" presId="urn:microsoft.com/office/officeart/2005/8/layout/orgChart1"/>
    <dgm:cxn modelId="{DE2661FD-987A-1C40-8BA1-63369F730190}" type="presParOf" srcId="{6B3A9D40-2CDB-9542-8322-B498A5530114}" destId="{8CED791B-8BEF-B64A-960D-8477932C3B8E}" srcOrd="0" destOrd="0" presId="urn:microsoft.com/office/officeart/2005/8/layout/orgChart1"/>
    <dgm:cxn modelId="{C840D63C-EEF8-7C45-8F64-B15907D6C90C}" type="presParOf" srcId="{6B3A9D40-2CDB-9542-8322-B498A5530114}" destId="{67280116-1B2B-964F-8C92-DE500E5A59F9}" srcOrd="1" destOrd="0" presId="urn:microsoft.com/office/officeart/2005/8/layout/orgChart1"/>
    <dgm:cxn modelId="{0542FC3B-D07D-7B41-B0A0-383883F158EE}" type="presParOf" srcId="{014BF2A3-D83A-9A4D-A369-CC929A83BD3F}" destId="{343586AC-F7EA-224E-8B3C-487E7FFF594C}" srcOrd="1" destOrd="0" presId="urn:microsoft.com/office/officeart/2005/8/layout/orgChart1"/>
    <dgm:cxn modelId="{F92C4221-5DED-E142-BED5-DC7A5D4221A3}" type="presParOf" srcId="{343586AC-F7EA-224E-8B3C-487E7FFF594C}" destId="{1A294D5C-4A57-2248-B3DF-2A5B74D2BF79}" srcOrd="0" destOrd="0" presId="urn:microsoft.com/office/officeart/2005/8/layout/orgChart1"/>
    <dgm:cxn modelId="{B8C7CB9D-A258-FB42-AD3B-2AA998B7FA9F}" type="presParOf" srcId="{343586AC-F7EA-224E-8B3C-487E7FFF594C}" destId="{E30F794A-5845-1C44-983C-768B2B140D7F}" srcOrd="1" destOrd="0" presId="urn:microsoft.com/office/officeart/2005/8/layout/orgChart1"/>
    <dgm:cxn modelId="{865CC0FE-4D65-5242-A68F-F9F647E34F1B}" type="presParOf" srcId="{E30F794A-5845-1C44-983C-768B2B140D7F}" destId="{98CDBB6D-A83E-6E4D-9665-A8BC03408D8A}" srcOrd="0" destOrd="0" presId="urn:microsoft.com/office/officeart/2005/8/layout/orgChart1"/>
    <dgm:cxn modelId="{C0CFC118-7BEA-044E-9DB5-50C0E13A75DB}" type="presParOf" srcId="{98CDBB6D-A83E-6E4D-9665-A8BC03408D8A}" destId="{D465A44E-51DF-5E45-BF76-5723BB8A3AE7}" srcOrd="0" destOrd="0" presId="urn:microsoft.com/office/officeart/2005/8/layout/orgChart1"/>
    <dgm:cxn modelId="{0EFF4E21-66CA-7446-831C-E15B8FC6FF33}" type="presParOf" srcId="{98CDBB6D-A83E-6E4D-9665-A8BC03408D8A}" destId="{94F7A493-FC8D-A145-AD26-5A6CF6847CA6}" srcOrd="1" destOrd="0" presId="urn:microsoft.com/office/officeart/2005/8/layout/orgChart1"/>
    <dgm:cxn modelId="{E92FEDB0-77FF-8546-9A8D-9525E991336C}" type="presParOf" srcId="{E30F794A-5845-1C44-983C-768B2B140D7F}" destId="{AD759681-D656-8643-AEE6-C9CE8D842054}" srcOrd="1" destOrd="0" presId="urn:microsoft.com/office/officeart/2005/8/layout/orgChart1"/>
    <dgm:cxn modelId="{8021F6B3-CD0A-7B44-8509-FFE758422D79}" type="presParOf" srcId="{AD759681-D656-8643-AEE6-C9CE8D842054}" destId="{B161D66C-E341-8442-B52F-E790EF398730}" srcOrd="0" destOrd="0" presId="urn:microsoft.com/office/officeart/2005/8/layout/orgChart1"/>
    <dgm:cxn modelId="{E426B80E-BA6A-164C-B469-9D79B8961551}" type="presParOf" srcId="{AD759681-D656-8643-AEE6-C9CE8D842054}" destId="{E54EFCA9-3F85-C847-80FE-68D8631D89A1}" srcOrd="1" destOrd="0" presId="urn:microsoft.com/office/officeart/2005/8/layout/orgChart1"/>
    <dgm:cxn modelId="{5550B35F-9D08-8C45-93E6-00075D0AFAE0}" type="presParOf" srcId="{E54EFCA9-3F85-C847-80FE-68D8631D89A1}" destId="{2B2D7EB7-E331-654C-B7E8-751CB96E2B30}" srcOrd="0" destOrd="0" presId="urn:microsoft.com/office/officeart/2005/8/layout/orgChart1"/>
    <dgm:cxn modelId="{AEFA45A3-4C84-724D-93D3-C616861C951E}" type="presParOf" srcId="{2B2D7EB7-E331-654C-B7E8-751CB96E2B30}" destId="{1FE6A111-92D3-4546-82EF-4BDF91E69F2E}" srcOrd="0" destOrd="0" presId="urn:microsoft.com/office/officeart/2005/8/layout/orgChart1"/>
    <dgm:cxn modelId="{559EDDDF-0AC9-6948-B1DF-98C8DC89C12C}" type="presParOf" srcId="{2B2D7EB7-E331-654C-B7E8-751CB96E2B30}" destId="{68E3E555-A480-7747-A38B-3E35592EB463}" srcOrd="1" destOrd="0" presId="urn:microsoft.com/office/officeart/2005/8/layout/orgChart1"/>
    <dgm:cxn modelId="{735D6DF6-8A21-644E-B326-414E430840B9}" type="presParOf" srcId="{E54EFCA9-3F85-C847-80FE-68D8631D89A1}" destId="{57FE981D-8B7B-3D46-BBC2-03EBE64B12F9}" srcOrd="1" destOrd="0" presId="urn:microsoft.com/office/officeart/2005/8/layout/orgChart1"/>
    <dgm:cxn modelId="{41E45F15-E1CC-4549-826E-FD5272023B06}" type="presParOf" srcId="{57FE981D-8B7B-3D46-BBC2-03EBE64B12F9}" destId="{E7840DFF-108A-FE47-9236-5629AE282B40}" srcOrd="0" destOrd="0" presId="urn:microsoft.com/office/officeart/2005/8/layout/orgChart1"/>
    <dgm:cxn modelId="{D2FF9D75-E824-1043-8306-A71FAFCFD349}" type="presParOf" srcId="{57FE981D-8B7B-3D46-BBC2-03EBE64B12F9}" destId="{5C5BBE19-5683-2A4F-B725-8C1F7762E9F7}" srcOrd="1" destOrd="0" presId="urn:microsoft.com/office/officeart/2005/8/layout/orgChart1"/>
    <dgm:cxn modelId="{55DAB94B-8F2D-374D-9E75-1EF212D439B4}" type="presParOf" srcId="{5C5BBE19-5683-2A4F-B725-8C1F7762E9F7}" destId="{E6416F6B-5B14-2A40-A41C-6336758931C3}" srcOrd="0" destOrd="0" presId="urn:microsoft.com/office/officeart/2005/8/layout/orgChart1"/>
    <dgm:cxn modelId="{F7FA8A3A-06DD-9C48-A547-2EF088260018}" type="presParOf" srcId="{E6416F6B-5B14-2A40-A41C-6336758931C3}" destId="{F1820C19-231B-E44B-B201-0EBA09AC5D39}" srcOrd="0" destOrd="0" presId="urn:microsoft.com/office/officeart/2005/8/layout/orgChart1"/>
    <dgm:cxn modelId="{AFEC3239-8119-0941-B111-3D83053257E2}" type="presParOf" srcId="{E6416F6B-5B14-2A40-A41C-6336758931C3}" destId="{93174746-2175-DE49-8CA9-919A34030A10}" srcOrd="1" destOrd="0" presId="urn:microsoft.com/office/officeart/2005/8/layout/orgChart1"/>
    <dgm:cxn modelId="{771E4441-1445-5C4E-BD67-676898A57C42}" type="presParOf" srcId="{5C5BBE19-5683-2A4F-B725-8C1F7762E9F7}" destId="{32B27478-79D3-E348-A6F0-3CF310482F73}" srcOrd="1" destOrd="0" presId="urn:microsoft.com/office/officeart/2005/8/layout/orgChart1"/>
    <dgm:cxn modelId="{16096FC3-9E53-5048-BA8C-C9C7963DA399}" type="presParOf" srcId="{5C5BBE19-5683-2A4F-B725-8C1F7762E9F7}" destId="{6F2394D3-133F-6C4F-8032-939C07402DB5}" srcOrd="2" destOrd="0" presId="urn:microsoft.com/office/officeart/2005/8/layout/orgChart1"/>
    <dgm:cxn modelId="{DB9100C6-8101-6D4E-87EF-4004B006AD25}" type="presParOf" srcId="{E54EFCA9-3F85-C847-80FE-68D8631D89A1}" destId="{4380635C-1852-444B-B1AA-AA41F483D4D6}" srcOrd="2" destOrd="0" presId="urn:microsoft.com/office/officeart/2005/8/layout/orgChart1"/>
    <dgm:cxn modelId="{E0AC53F5-313E-8C4C-AB8F-D9F6D761F595}" type="presParOf" srcId="{E30F794A-5845-1C44-983C-768B2B140D7F}" destId="{5E821AB8-9B9E-BB43-9544-C6CA321B9DFB}" srcOrd="2" destOrd="0" presId="urn:microsoft.com/office/officeart/2005/8/layout/orgChart1"/>
    <dgm:cxn modelId="{E362038A-F1C2-8D4C-92EF-CF480572AF5D}" type="presParOf" srcId="{014BF2A3-D83A-9A4D-A369-CC929A83BD3F}" destId="{A54D1888-40FB-824E-863E-E47A9BE14161}" srcOrd="2" destOrd="0" presId="urn:microsoft.com/office/officeart/2005/8/layout/orgChart1"/>
    <dgm:cxn modelId="{ABBD8CB3-C72E-BE48-A27F-9D95680ED54C}" type="presParOf" srcId="{5006815F-0BE5-044B-BFA5-A6DC784F6CFE}" destId="{225B028C-FF2D-E044-B514-98756379866C}" srcOrd="2" destOrd="0" presId="urn:microsoft.com/office/officeart/2005/8/layout/orgChart1"/>
    <dgm:cxn modelId="{050F0269-E821-AF49-80CB-2335448B74E6}" type="presParOf" srcId="{5006815F-0BE5-044B-BFA5-A6DC784F6CFE}" destId="{F8E5914A-E818-EA48-909F-F46B6EA5BE9E}" srcOrd="3" destOrd="0" presId="urn:microsoft.com/office/officeart/2005/8/layout/orgChart1"/>
    <dgm:cxn modelId="{5E96E6B0-F9ED-A045-8B59-B5823CAB66B0}" type="presParOf" srcId="{F8E5914A-E818-EA48-909F-F46B6EA5BE9E}" destId="{E9FDF6FF-F6F8-C54F-B5DE-F4FF0BC7BCAE}" srcOrd="0" destOrd="0" presId="urn:microsoft.com/office/officeart/2005/8/layout/orgChart1"/>
    <dgm:cxn modelId="{62081E22-8451-1648-B3C7-FB544C039D1C}" type="presParOf" srcId="{E9FDF6FF-F6F8-C54F-B5DE-F4FF0BC7BCAE}" destId="{2632FECD-3C52-6040-8204-5AB0B4A99182}" srcOrd="0" destOrd="0" presId="urn:microsoft.com/office/officeart/2005/8/layout/orgChart1"/>
    <dgm:cxn modelId="{F3C57D31-61EA-E441-9B03-0FED46196869}" type="presParOf" srcId="{E9FDF6FF-F6F8-C54F-B5DE-F4FF0BC7BCAE}" destId="{45C67DCA-729E-EA4B-849A-3D443B4D516C}" srcOrd="1" destOrd="0" presId="urn:microsoft.com/office/officeart/2005/8/layout/orgChart1"/>
    <dgm:cxn modelId="{1701512C-1C05-2040-B9DA-B3111D494220}" type="presParOf" srcId="{F8E5914A-E818-EA48-909F-F46B6EA5BE9E}" destId="{C00F35BD-CFD0-1041-9993-F42112897B64}" srcOrd="1" destOrd="0" presId="urn:microsoft.com/office/officeart/2005/8/layout/orgChart1"/>
    <dgm:cxn modelId="{E96AEC19-3C94-E94B-B821-55E88BAE80A1}" type="presParOf" srcId="{C00F35BD-CFD0-1041-9993-F42112897B64}" destId="{1A5E08C4-909D-1447-A8FB-5BD706E8167C}" srcOrd="0" destOrd="0" presId="urn:microsoft.com/office/officeart/2005/8/layout/orgChart1"/>
    <dgm:cxn modelId="{D5634C3F-66E1-C946-AE16-B4E2986DDF45}" type="presParOf" srcId="{C00F35BD-CFD0-1041-9993-F42112897B64}" destId="{FE161E57-F428-E943-9C23-8B66464310C7}" srcOrd="1" destOrd="0" presId="urn:microsoft.com/office/officeart/2005/8/layout/orgChart1"/>
    <dgm:cxn modelId="{D03ADBED-A8F1-1E41-9320-FCAAB7B3902E}" type="presParOf" srcId="{FE161E57-F428-E943-9C23-8B66464310C7}" destId="{4197E8AC-27A6-5247-96E0-F08CE545A2AF}" srcOrd="0" destOrd="0" presId="urn:microsoft.com/office/officeart/2005/8/layout/orgChart1"/>
    <dgm:cxn modelId="{11662E61-828A-E94D-BE76-68495474FA36}" type="presParOf" srcId="{4197E8AC-27A6-5247-96E0-F08CE545A2AF}" destId="{6BD55C72-BD42-504C-9576-F95B20142B49}" srcOrd="0" destOrd="0" presId="urn:microsoft.com/office/officeart/2005/8/layout/orgChart1"/>
    <dgm:cxn modelId="{76991EA0-FB69-4444-8F50-33198B3BE629}" type="presParOf" srcId="{4197E8AC-27A6-5247-96E0-F08CE545A2AF}" destId="{84358F80-EFC3-B446-888D-A5F233BEB286}" srcOrd="1" destOrd="0" presId="urn:microsoft.com/office/officeart/2005/8/layout/orgChart1"/>
    <dgm:cxn modelId="{C7C878A9-98BB-7544-B854-54DE79E91A71}" type="presParOf" srcId="{FE161E57-F428-E943-9C23-8B66464310C7}" destId="{00570699-2C78-EE4D-B3DB-86514C1EBAC4}" srcOrd="1" destOrd="0" presId="urn:microsoft.com/office/officeart/2005/8/layout/orgChart1"/>
    <dgm:cxn modelId="{321BE86B-2CE3-C241-B816-871518E81E2B}" type="presParOf" srcId="{00570699-2C78-EE4D-B3DB-86514C1EBAC4}" destId="{CC9AD635-3471-F940-BEB3-5BEC87CD657B}" srcOrd="0" destOrd="0" presId="urn:microsoft.com/office/officeart/2005/8/layout/orgChart1"/>
    <dgm:cxn modelId="{9C17BE63-D307-E84F-91C3-05EA383390D7}" type="presParOf" srcId="{00570699-2C78-EE4D-B3DB-86514C1EBAC4}" destId="{39D7111A-3165-A84E-BAD2-9C524999163A}" srcOrd="1" destOrd="0" presId="urn:microsoft.com/office/officeart/2005/8/layout/orgChart1"/>
    <dgm:cxn modelId="{1374A3DB-03CB-7A48-BA56-A5DB27820E3A}" type="presParOf" srcId="{39D7111A-3165-A84E-BAD2-9C524999163A}" destId="{AACB5E14-52B4-5D4D-BEDA-BE45FBD023D5}" srcOrd="0" destOrd="0" presId="urn:microsoft.com/office/officeart/2005/8/layout/orgChart1"/>
    <dgm:cxn modelId="{4C608B08-270E-5746-8AA8-F653CC4749BC}" type="presParOf" srcId="{AACB5E14-52B4-5D4D-BEDA-BE45FBD023D5}" destId="{8C3A4348-63BD-A642-91E0-BEF3E095247C}" srcOrd="0" destOrd="0" presId="urn:microsoft.com/office/officeart/2005/8/layout/orgChart1"/>
    <dgm:cxn modelId="{02319D74-D266-004A-9DCE-CD10BCD2663D}" type="presParOf" srcId="{AACB5E14-52B4-5D4D-BEDA-BE45FBD023D5}" destId="{2C6013F7-5277-1048-A4A9-B232F333EB7A}" srcOrd="1" destOrd="0" presId="urn:microsoft.com/office/officeart/2005/8/layout/orgChart1"/>
    <dgm:cxn modelId="{15CBF8D0-2350-4A47-AEEC-A135514352CE}" type="presParOf" srcId="{39D7111A-3165-A84E-BAD2-9C524999163A}" destId="{4F8A4085-2A30-9847-BA56-6C9A2C9FE7C0}" srcOrd="1" destOrd="0" presId="urn:microsoft.com/office/officeart/2005/8/layout/orgChart1"/>
    <dgm:cxn modelId="{16789C12-2BD6-9448-A914-871FBF1B98B7}" type="presParOf" srcId="{39D7111A-3165-A84E-BAD2-9C524999163A}" destId="{2B624558-7491-A047-B743-A3D3E3280EDE}" srcOrd="2" destOrd="0" presId="urn:microsoft.com/office/officeart/2005/8/layout/orgChart1"/>
    <dgm:cxn modelId="{EC8C21CE-1FBA-6D4E-954E-CC5677BFD0E1}" type="presParOf" srcId="{FE161E57-F428-E943-9C23-8B66464310C7}" destId="{114E0334-8F00-EA41-9118-F329D4D35AFE}" srcOrd="2" destOrd="0" presId="urn:microsoft.com/office/officeart/2005/8/layout/orgChart1"/>
    <dgm:cxn modelId="{3E657D95-D061-A74A-A281-42AA912506D9}" type="presParOf" srcId="{F8E5914A-E818-EA48-909F-F46B6EA5BE9E}" destId="{6354D61F-1925-7C49-8C81-C8BB60DA5A10}" srcOrd="2" destOrd="0" presId="urn:microsoft.com/office/officeart/2005/8/layout/orgChart1"/>
    <dgm:cxn modelId="{483965F7-E8F8-6D45-8883-BC75EDB74992}" type="presParOf" srcId="{5006815F-0BE5-044B-BFA5-A6DC784F6CFE}" destId="{AF7FA90D-DEFB-FD42-8174-5F34E2F095EB}" srcOrd="4" destOrd="0" presId="urn:microsoft.com/office/officeart/2005/8/layout/orgChart1"/>
    <dgm:cxn modelId="{963D792D-7ACF-924F-875B-AC164BB7332F}" type="presParOf" srcId="{5006815F-0BE5-044B-BFA5-A6DC784F6CFE}" destId="{B14F303E-655F-6245-B2A7-87B7704919C6}" srcOrd="5" destOrd="0" presId="urn:microsoft.com/office/officeart/2005/8/layout/orgChart1"/>
    <dgm:cxn modelId="{FA1E9F18-B6A7-C649-9FB1-4BBE3561067B}" type="presParOf" srcId="{B14F303E-655F-6245-B2A7-87B7704919C6}" destId="{F0D34759-ADD9-8643-AE57-3CD3B9CE8517}" srcOrd="0" destOrd="0" presId="urn:microsoft.com/office/officeart/2005/8/layout/orgChart1"/>
    <dgm:cxn modelId="{7C4F3BF8-0419-9E4B-8C6C-7C46CDE78221}" type="presParOf" srcId="{F0D34759-ADD9-8643-AE57-3CD3B9CE8517}" destId="{8287361A-A1AD-0B43-BE22-AD6EF0B2FAA8}" srcOrd="0" destOrd="0" presId="urn:microsoft.com/office/officeart/2005/8/layout/orgChart1"/>
    <dgm:cxn modelId="{1A463537-1D27-5142-8E56-775E78741EA6}" type="presParOf" srcId="{F0D34759-ADD9-8643-AE57-3CD3B9CE8517}" destId="{EFE1F556-49D9-194B-8F7E-DFC073EC8751}" srcOrd="1" destOrd="0" presId="urn:microsoft.com/office/officeart/2005/8/layout/orgChart1"/>
    <dgm:cxn modelId="{23B5D0B0-1E73-024F-B040-0A317F4133BB}" type="presParOf" srcId="{B14F303E-655F-6245-B2A7-87B7704919C6}" destId="{5CA5D868-45C0-6F4B-A0C2-557AAE862BD5}" srcOrd="1" destOrd="0" presId="urn:microsoft.com/office/officeart/2005/8/layout/orgChart1"/>
    <dgm:cxn modelId="{9F55FC9B-7ADA-D240-B10A-9966DB75B6E1}" type="presParOf" srcId="{5CA5D868-45C0-6F4B-A0C2-557AAE862BD5}" destId="{6F84A406-2E13-E64E-BD84-9B91F8079E31}" srcOrd="0" destOrd="0" presId="urn:microsoft.com/office/officeart/2005/8/layout/orgChart1"/>
    <dgm:cxn modelId="{38F34202-BAA1-0044-AE43-C5CAAD76316B}" type="presParOf" srcId="{5CA5D868-45C0-6F4B-A0C2-557AAE862BD5}" destId="{3EC6853C-02A8-DB45-B2C8-0D0492722CA2}" srcOrd="1" destOrd="0" presId="urn:microsoft.com/office/officeart/2005/8/layout/orgChart1"/>
    <dgm:cxn modelId="{7FBAFA8A-CCB2-234D-9B3F-D690560C6354}" type="presParOf" srcId="{3EC6853C-02A8-DB45-B2C8-0D0492722CA2}" destId="{CE877EC7-8B00-1D42-8FC3-14DCF1654A22}" srcOrd="0" destOrd="0" presId="urn:microsoft.com/office/officeart/2005/8/layout/orgChart1"/>
    <dgm:cxn modelId="{691A3732-D019-C644-9475-EFE34878D9EB}" type="presParOf" srcId="{CE877EC7-8B00-1D42-8FC3-14DCF1654A22}" destId="{CE27DA80-00B9-CC49-B1D9-F671FB95C4C5}" srcOrd="0" destOrd="0" presId="urn:microsoft.com/office/officeart/2005/8/layout/orgChart1"/>
    <dgm:cxn modelId="{95B7373C-2E57-2F48-893B-1D413A785AF6}" type="presParOf" srcId="{CE877EC7-8B00-1D42-8FC3-14DCF1654A22}" destId="{428CDD03-B225-2648-8192-6C6CA4DE5507}" srcOrd="1" destOrd="0" presId="urn:microsoft.com/office/officeart/2005/8/layout/orgChart1"/>
    <dgm:cxn modelId="{17A91EF1-A3B2-B74A-B7DC-468B4BF54ED7}" type="presParOf" srcId="{3EC6853C-02A8-DB45-B2C8-0D0492722CA2}" destId="{F298FCC3-22D6-6746-A0AE-44158669F086}" srcOrd="1" destOrd="0" presId="urn:microsoft.com/office/officeart/2005/8/layout/orgChart1"/>
    <dgm:cxn modelId="{7FC59418-CDE8-D044-A3CB-06AA07838BBE}" type="presParOf" srcId="{F298FCC3-22D6-6746-A0AE-44158669F086}" destId="{548FE6FC-199E-6F49-8405-7F82E9919B24}" srcOrd="0" destOrd="0" presId="urn:microsoft.com/office/officeart/2005/8/layout/orgChart1"/>
    <dgm:cxn modelId="{D4BFE7FB-49A7-AA46-A64D-E255CBB8C833}" type="presParOf" srcId="{F298FCC3-22D6-6746-A0AE-44158669F086}" destId="{24B42F65-A0A7-3345-BAB6-805253450827}" srcOrd="1" destOrd="0" presId="urn:microsoft.com/office/officeart/2005/8/layout/orgChart1"/>
    <dgm:cxn modelId="{BBB3B3B0-8EEA-2E43-9EA5-E1768697363C}" type="presParOf" srcId="{24B42F65-A0A7-3345-BAB6-805253450827}" destId="{7BB3BF06-80F6-7F4C-9FB5-8C20691C73B8}" srcOrd="0" destOrd="0" presId="urn:microsoft.com/office/officeart/2005/8/layout/orgChart1"/>
    <dgm:cxn modelId="{1836D901-D2B4-C941-B498-D778597AF64B}" type="presParOf" srcId="{7BB3BF06-80F6-7F4C-9FB5-8C20691C73B8}" destId="{BF78959D-2B99-334C-B37F-C04382F7D28F}" srcOrd="0" destOrd="0" presId="urn:microsoft.com/office/officeart/2005/8/layout/orgChart1"/>
    <dgm:cxn modelId="{E7DA0A99-3FF2-5E42-B3AC-6BC3282E46EF}" type="presParOf" srcId="{7BB3BF06-80F6-7F4C-9FB5-8C20691C73B8}" destId="{81ACDB3C-02BC-3340-A943-536849B260F3}" srcOrd="1" destOrd="0" presId="urn:microsoft.com/office/officeart/2005/8/layout/orgChart1"/>
    <dgm:cxn modelId="{1AE012D4-3ECF-8B4B-BF37-E9AD40BF63FB}" type="presParOf" srcId="{24B42F65-A0A7-3345-BAB6-805253450827}" destId="{77A55745-9E68-4846-9E8A-87A33073632E}" srcOrd="1" destOrd="0" presId="urn:microsoft.com/office/officeart/2005/8/layout/orgChart1"/>
    <dgm:cxn modelId="{F1CD75C9-6C50-CF43-86E6-A61930734226}" type="presParOf" srcId="{77A55745-9E68-4846-9E8A-87A33073632E}" destId="{C5938E37-079A-7847-BCE8-5465C264E876}" srcOrd="0" destOrd="0" presId="urn:microsoft.com/office/officeart/2005/8/layout/orgChart1"/>
    <dgm:cxn modelId="{D8E1FE34-DF1F-A646-AEA5-A3AFA2692113}" type="presParOf" srcId="{77A55745-9E68-4846-9E8A-87A33073632E}" destId="{0CC089E4-392F-C842-8AE1-C2B0EAE7EABB}" srcOrd="1" destOrd="0" presId="urn:microsoft.com/office/officeart/2005/8/layout/orgChart1"/>
    <dgm:cxn modelId="{8EBCB102-0FDD-7E46-BD38-99E59C65CF5C}" type="presParOf" srcId="{0CC089E4-392F-C842-8AE1-C2B0EAE7EABB}" destId="{371606D9-7767-964C-AE8E-9A8E7B739203}" srcOrd="0" destOrd="0" presId="urn:microsoft.com/office/officeart/2005/8/layout/orgChart1"/>
    <dgm:cxn modelId="{ED6C8F2E-8055-904C-8616-7E0F648D7F5D}" type="presParOf" srcId="{371606D9-7767-964C-AE8E-9A8E7B739203}" destId="{BFE84BB0-92B7-D943-AC49-283B83E09090}" srcOrd="0" destOrd="0" presId="urn:microsoft.com/office/officeart/2005/8/layout/orgChart1"/>
    <dgm:cxn modelId="{09A1B126-B124-0D48-8FF7-A66E42813484}" type="presParOf" srcId="{371606D9-7767-964C-AE8E-9A8E7B739203}" destId="{CCE1AC34-52B3-3449-A262-0DEAA605456F}" srcOrd="1" destOrd="0" presId="urn:microsoft.com/office/officeart/2005/8/layout/orgChart1"/>
    <dgm:cxn modelId="{0C502DB0-EA8E-5D40-A145-334AB715C30F}" type="presParOf" srcId="{0CC089E4-392F-C842-8AE1-C2B0EAE7EABB}" destId="{86488CEE-52C5-A94B-BFB9-73474EB7F399}" srcOrd="1" destOrd="0" presId="urn:microsoft.com/office/officeart/2005/8/layout/orgChart1"/>
    <dgm:cxn modelId="{B99D8DB7-31A2-6642-BE32-C72272B8EB95}" type="presParOf" srcId="{0CC089E4-392F-C842-8AE1-C2B0EAE7EABB}" destId="{BDBBEFF5-5D1D-8F4C-A69F-D2CE15B9109A}" srcOrd="2" destOrd="0" presId="urn:microsoft.com/office/officeart/2005/8/layout/orgChart1"/>
    <dgm:cxn modelId="{9E758814-CBE6-CA40-BB36-BB61CF3DF18A}" type="presParOf" srcId="{24B42F65-A0A7-3345-BAB6-805253450827}" destId="{031AE053-BB22-4F47-A985-B243F2F27C82}" srcOrd="2" destOrd="0" presId="urn:microsoft.com/office/officeart/2005/8/layout/orgChart1"/>
    <dgm:cxn modelId="{171378A2-0BAF-924E-B67B-38C989364613}" type="presParOf" srcId="{3EC6853C-02A8-DB45-B2C8-0D0492722CA2}" destId="{A63EE45A-F5DE-FA4E-B330-5D4BBC01BEA9}" srcOrd="2" destOrd="0" presId="urn:microsoft.com/office/officeart/2005/8/layout/orgChart1"/>
    <dgm:cxn modelId="{E941D976-C9A6-474A-8CEC-B5A2E5CE079F}" type="presParOf" srcId="{B14F303E-655F-6245-B2A7-87B7704919C6}" destId="{5A0F063D-5827-2646-8AA4-AD214B03D286}" srcOrd="2" destOrd="0" presId="urn:microsoft.com/office/officeart/2005/8/layout/orgChart1"/>
    <dgm:cxn modelId="{006CF336-4A1B-584A-B732-AD600C63361F}" type="presParOf" srcId="{5006815F-0BE5-044B-BFA5-A6DC784F6CFE}" destId="{864935CE-AD1D-214D-A0F6-10FDC850909A}" srcOrd="6" destOrd="0" presId="urn:microsoft.com/office/officeart/2005/8/layout/orgChart1"/>
    <dgm:cxn modelId="{A7F80035-0B36-5347-A552-6A3177C537C5}" type="presParOf" srcId="{5006815F-0BE5-044B-BFA5-A6DC784F6CFE}" destId="{07D0A7FF-2930-FA4B-98E3-CA04214428DB}" srcOrd="7" destOrd="0" presId="urn:microsoft.com/office/officeart/2005/8/layout/orgChart1"/>
    <dgm:cxn modelId="{F1624FEB-04AE-034A-82D1-96544AF7BDF9}" type="presParOf" srcId="{07D0A7FF-2930-FA4B-98E3-CA04214428DB}" destId="{009A4B5F-DDFC-5C40-9464-E47347B32DFD}" srcOrd="0" destOrd="0" presId="urn:microsoft.com/office/officeart/2005/8/layout/orgChart1"/>
    <dgm:cxn modelId="{EAB86186-835B-8647-B5A1-638C05F57B77}" type="presParOf" srcId="{009A4B5F-DDFC-5C40-9464-E47347B32DFD}" destId="{9358E3B4-42CD-6940-84B9-9BBC6192E612}" srcOrd="0" destOrd="0" presId="urn:microsoft.com/office/officeart/2005/8/layout/orgChart1"/>
    <dgm:cxn modelId="{0463C541-00C3-F940-B2C1-31870431728D}" type="presParOf" srcId="{009A4B5F-DDFC-5C40-9464-E47347B32DFD}" destId="{F42A8B4B-78F4-7446-A5E5-6C749885CC88}" srcOrd="1" destOrd="0" presId="urn:microsoft.com/office/officeart/2005/8/layout/orgChart1"/>
    <dgm:cxn modelId="{C2F6747D-9369-2A46-BA58-1F3F46D33F20}" type="presParOf" srcId="{07D0A7FF-2930-FA4B-98E3-CA04214428DB}" destId="{4D0AF1A3-09FA-0A47-AE84-DE51E26FAF25}" srcOrd="1" destOrd="0" presId="urn:microsoft.com/office/officeart/2005/8/layout/orgChart1"/>
    <dgm:cxn modelId="{5AADCBDF-7ECB-C049-BDAC-C940DB0DAEE6}" type="presParOf" srcId="{4D0AF1A3-09FA-0A47-AE84-DE51E26FAF25}" destId="{C618215A-A0F8-4B46-8BDA-795B9A5630D3}" srcOrd="0" destOrd="0" presId="urn:microsoft.com/office/officeart/2005/8/layout/orgChart1"/>
    <dgm:cxn modelId="{B41F8FF8-ACEC-F446-8A76-459F4B251A0A}" type="presParOf" srcId="{4D0AF1A3-09FA-0A47-AE84-DE51E26FAF25}" destId="{90E57CB6-D459-3143-BB9B-7DE067EE4B67}" srcOrd="1" destOrd="0" presId="urn:microsoft.com/office/officeart/2005/8/layout/orgChart1"/>
    <dgm:cxn modelId="{850F8D34-CF01-9D44-A5C5-78D4B4108A17}" type="presParOf" srcId="{90E57CB6-D459-3143-BB9B-7DE067EE4B67}" destId="{192D38E1-A4EA-BA40-8581-1F819016E195}" srcOrd="0" destOrd="0" presId="urn:microsoft.com/office/officeart/2005/8/layout/orgChart1"/>
    <dgm:cxn modelId="{20718558-1D32-5B4B-AF25-DF5DCFEEB04F}" type="presParOf" srcId="{192D38E1-A4EA-BA40-8581-1F819016E195}" destId="{AEC606F9-F927-F741-8834-418D0E784389}" srcOrd="0" destOrd="0" presId="urn:microsoft.com/office/officeart/2005/8/layout/orgChart1"/>
    <dgm:cxn modelId="{357E31BF-4533-1344-B6CC-0687773E727C}" type="presParOf" srcId="{192D38E1-A4EA-BA40-8581-1F819016E195}" destId="{E53D2A23-560F-534D-8A9D-55F6D649B826}" srcOrd="1" destOrd="0" presId="urn:microsoft.com/office/officeart/2005/8/layout/orgChart1"/>
    <dgm:cxn modelId="{441FEDC1-8B0B-2145-B3FD-7BE738200162}" type="presParOf" srcId="{90E57CB6-D459-3143-BB9B-7DE067EE4B67}" destId="{A55D5F65-EE52-F14D-BD0B-EDEA020D9DDC}" srcOrd="1" destOrd="0" presId="urn:microsoft.com/office/officeart/2005/8/layout/orgChart1"/>
    <dgm:cxn modelId="{B9D4C430-5D54-C840-9AF6-E17565193E2C}" type="presParOf" srcId="{A55D5F65-EE52-F14D-BD0B-EDEA020D9DDC}" destId="{FEEC6552-DF3F-C342-84B3-5BE7A98AFFBD}" srcOrd="0" destOrd="0" presId="urn:microsoft.com/office/officeart/2005/8/layout/orgChart1"/>
    <dgm:cxn modelId="{E4B96DF2-95B7-1340-AAA1-8D0D63A4EAC0}" type="presParOf" srcId="{A55D5F65-EE52-F14D-BD0B-EDEA020D9DDC}" destId="{52B22901-8D8B-4549-AE0C-CF43D9EEF419}" srcOrd="1" destOrd="0" presId="urn:microsoft.com/office/officeart/2005/8/layout/orgChart1"/>
    <dgm:cxn modelId="{0DBCE118-A66E-E14E-A3D4-0BD9550FB25B}" type="presParOf" srcId="{52B22901-8D8B-4549-AE0C-CF43D9EEF419}" destId="{EFF8D463-4D52-2C4F-B08A-771501F1D0AB}" srcOrd="0" destOrd="0" presId="urn:microsoft.com/office/officeart/2005/8/layout/orgChart1"/>
    <dgm:cxn modelId="{CFF87C0E-721D-3542-A1F5-30375902F76F}" type="presParOf" srcId="{EFF8D463-4D52-2C4F-B08A-771501F1D0AB}" destId="{143EFD26-A1A8-0F40-BFA1-C3AC15369761}" srcOrd="0" destOrd="0" presId="urn:microsoft.com/office/officeart/2005/8/layout/orgChart1"/>
    <dgm:cxn modelId="{31721C9A-A69F-C042-BB8C-01D6B535183D}" type="presParOf" srcId="{EFF8D463-4D52-2C4F-B08A-771501F1D0AB}" destId="{CBEA1B57-C850-884D-8C13-2C4502EE4405}" srcOrd="1" destOrd="0" presId="urn:microsoft.com/office/officeart/2005/8/layout/orgChart1"/>
    <dgm:cxn modelId="{9C07C095-819D-F942-9030-F9DF15AE5154}" type="presParOf" srcId="{52B22901-8D8B-4549-AE0C-CF43D9EEF419}" destId="{3FAF0972-5EFF-E44A-A4B2-92AD12D104EA}" srcOrd="1" destOrd="0" presId="urn:microsoft.com/office/officeart/2005/8/layout/orgChart1"/>
    <dgm:cxn modelId="{51DB49D7-39A7-084F-894E-B0151EB1E7DB}" type="presParOf" srcId="{52B22901-8D8B-4549-AE0C-CF43D9EEF419}" destId="{BFC36C38-5240-5D42-966D-66FDFAE025D5}" srcOrd="2" destOrd="0" presId="urn:microsoft.com/office/officeart/2005/8/layout/orgChart1"/>
    <dgm:cxn modelId="{294D56BF-68C3-4A44-9AE6-2BA88C68A281}" type="presParOf" srcId="{90E57CB6-D459-3143-BB9B-7DE067EE4B67}" destId="{07A2BF42-E230-B349-98C7-C33B5BD20E49}" srcOrd="2" destOrd="0" presId="urn:microsoft.com/office/officeart/2005/8/layout/orgChart1"/>
    <dgm:cxn modelId="{9A8FEF8F-7A6D-E14B-ADE1-D17427672D87}" type="presParOf" srcId="{07D0A7FF-2930-FA4B-98E3-CA04214428DB}" destId="{B989D1D9-E359-194A-90E5-3FC0F1BAD94B}" srcOrd="2" destOrd="0" presId="urn:microsoft.com/office/officeart/2005/8/layout/orgChart1"/>
    <dgm:cxn modelId="{68ADABC4-D6C5-E347-AA71-8441F7ABE6A1}" type="presParOf" srcId="{8DAD3CFF-B099-DA41-9F4C-9891F967D6B8}" destId="{EECA3B38-2DDB-3B46-9F73-C15A1559AB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E4F03A-5C7E-114C-9860-E1B055D031E7}" type="doc">
      <dgm:prSet loTypeId="urn:microsoft.com/office/officeart/2005/8/layout/orgChart1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96B0BD5-DEFB-9449-BC9D-037F2A037640}">
      <dgm:prSet phldrT="[Texto]"/>
      <dgm:spPr>
        <a:solidFill>
          <a:schemeClr val="accent2"/>
        </a:solidFill>
      </dgm:spPr>
      <dgm:t>
        <a:bodyPr/>
        <a:lstStyle/>
        <a:p>
          <a:r>
            <a:rPr lang="es-ES" dirty="0" smtClean="0"/>
            <a:t>Legionarios</a:t>
          </a:r>
        </a:p>
        <a:p>
          <a:r>
            <a:rPr lang="es-ES" dirty="0" smtClean="0"/>
            <a:t>1000</a:t>
          </a:r>
          <a:endParaRPr lang="es-ES" dirty="0"/>
        </a:p>
      </dgm:t>
    </dgm:pt>
    <dgm:pt modelId="{646E1E8D-7EF7-6845-9CAB-61550229CB70}" type="parTrans" cxnId="{F68D98A9-6C30-B842-AE52-D7415E046116}">
      <dgm:prSet/>
      <dgm:spPr/>
      <dgm:t>
        <a:bodyPr/>
        <a:lstStyle/>
        <a:p>
          <a:endParaRPr lang="es-ES"/>
        </a:p>
      </dgm:t>
    </dgm:pt>
    <dgm:pt modelId="{6FF2C375-122E-1543-AD3A-47C926F49038}" type="sibTrans" cxnId="{F68D98A9-6C30-B842-AE52-D7415E046116}">
      <dgm:prSet/>
      <dgm:spPr/>
      <dgm:t>
        <a:bodyPr/>
        <a:lstStyle/>
        <a:p>
          <a:endParaRPr lang="es-ES"/>
        </a:p>
      </dgm:t>
    </dgm:pt>
    <dgm:pt modelId="{2EE87BD6-87A2-8F4D-B66F-32B363E619BD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comercial</a:t>
          </a:r>
        </a:p>
        <a:p>
          <a:r>
            <a:rPr lang="es-ES" dirty="0" smtClean="0">
              <a:solidFill>
                <a:srgbClr val="FFFF00"/>
              </a:solidFill>
            </a:rPr>
            <a:t>300</a:t>
          </a:r>
          <a:endParaRPr lang="es-ES" dirty="0">
            <a:solidFill>
              <a:srgbClr val="FFFF00"/>
            </a:solidFill>
          </a:endParaRPr>
        </a:p>
      </dgm:t>
    </dgm:pt>
    <dgm:pt modelId="{D92EC078-CCE7-9549-9FC4-BCFD02A423AB}" type="parTrans" cxnId="{D32795C2-35F4-824F-A023-ED911ACBC91A}">
      <dgm:prSet/>
      <dgm:spPr/>
      <dgm:t>
        <a:bodyPr/>
        <a:lstStyle/>
        <a:p>
          <a:endParaRPr lang="es-ES"/>
        </a:p>
      </dgm:t>
    </dgm:pt>
    <dgm:pt modelId="{8CBAFAB1-49F9-6A4F-B7DA-5993DED26C8D}" type="sibTrans" cxnId="{D32795C2-35F4-824F-A023-ED911ACBC91A}">
      <dgm:prSet/>
      <dgm:spPr/>
      <dgm:t>
        <a:bodyPr/>
        <a:lstStyle/>
        <a:p>
          <a:endParaRPr lang="es-ES"/>
        </a:p>
      </dgm:t>
    </dgm:pt>
    <dgm:pt modelId="{FCFEB13B-7905-2B49-B1AF-2CA65E3FAA66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financiera</a:t>
          </a:r>
        </a:p>
        <a:p>
          <a:r>
            <a:rPr lang="es-ES" dirty="0" smtClean="0">
              <a:solidFill>
                <a:srgbClr val="FFFF00"/>
              </a:solidFill>
            </a:rPr>
            <a:t>250</a:t>
          </a:r>
          <a:endParaRPr lang="es-ES" dirty="0">
            <a:solidFill>
              <a:srgbClr val="FFFF00"/>
            </a:solidFill>
          </a:endParaRPr>
        </a:p>
      </dgm:t>
    </dgm:pt>
    <dgm:pt modelId="{1B6A9DE7-E321-884E-9243-C0796C57F4DE}" type="parTrans" cxnId="{F3738184-990F-B441-A689-06B3054A350B}">
      <dgm:prSet/>
      <dgm:spPr/>
      <dgm:t>
        <a:bodyPr/>
        <a:lstStyle/>
        <a:p>
          <a:endParaRPr lang="es-ES"/>
        </a:p>
      </dgm:t>
    </dgm:pt>
    <dgm:pt modelId="{2B08CC17-5759-A640-8228-81F25A598E69}" type="sibTrans" cxnId="{F3738184-990F-B441-A689-06B3054A350B}">
      <dgm:prSet/>
      <dgm:spPr/>
      <dgm:t>
        <a:bodyPr/>
        <a:lstStyle/>
        <a:p>
          <a:endParaRPr lang="es-ES"/>
        </a:p>
      </dgm:t>
    </dgm:pt>
    <dgm:pt modelId="{F9FFC11F-FB78-9E4B-AAA5-87D79878EC15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interna</a:t>
          </a:r>
        </a:p>
        <a:p>
          <a:r>
            <a:rPr lang="es-ES" dirty="0" smtClean="0">
              <a:solidFill>
                <a:srgbClr val="FFFF00"/>
              </a:solidFill>
            </a:rPr>
            <a:t>370</a:t>
          </a:r>
          <a:endParaRPr lang="es-ES" dirty="0">
            <a:solidFill>
              <a:srgbClr val="FFFF00"/>
            </a:solidFill>
          </a:endParaRPr>
        </a:p>
      </dgm:t>
    </dgm:pt>
    <dgm:pt modelId="{7BB7EDA3-E4D1-404D-BFBE-517F80B20C37}" type="parTrans" cxnId="{7767C5E5-36A0-244F-A90F-50E79A28312D}">
      <dgm:prSet/>
      <dgm:spPr/>
      <dgm:t>
        <a:bodyPr/>
        <a:lstStyle/>
        <a:p>
          <a:endParaRPr lang="es-ES"/>
        </a:p>
      </dgm:t>
    </dgm:pt>
    <dgm:pt modelId="{BFA6C26C-BE74-B944-B4DF-75DA4E748392}" type="sibTrans" cxnId="{7767C5E5-36A0-244F-A90F-50E79A28312D}">
      <dgm:prSet/>
      <dgm:spPr/>
      <dgm:t>
        <a:bodyPr/>
        <a:lstStyle/>
        <a:p>
          <a:endParaRPr lang="es-ES"/>
        </a:p>
      </dgm:t>
    </dgm:pt>
    <dgm:pt modelId="{5F07EC8D-29FB-C640-8860-3AA4BFCB5D07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p</a:t>
          </a:r>
          <a:r>
            <a:rPr lang="es-ES" dirty="0" smtClean="0"/>
            <a:t>ública</a:t>
          </a:r>
        </a:p>
        <a:p>
          <a:r>
            <a:rPr lang="es-ES" dirty="0" smtClean="0">
              <a:solidFill>
                <a:srgbClr val="FFFF00"/>
              </a:solidFill>
            </a:rPr>
            <a:t>80</a:t>
          </a:r>
          <a:endParaRPr lang="es-ES" dirty="0">
            <a:solidFill>
              <a:srgbClr val="FFFF00"/>
            </a:solidFill>
          </a:endParaRPr>
        </a:p>
      </dgm:t>
    </dgm:pt>
    <dgm:pt modelId="{7655E5EE-7C9D-844B-85C4-0EF99934A24F}" type="parTrans" cxnId="{C9054B5D-F085-A244-A5A8-58289FBEF45D}">
      <dgm:prSet/>
      <dgm:spPr/>
      <dgm:t>
        <a:bodyPr/>
        <a:lstStyle/>
        <a:p>
          <a:endParaRPr lang="es-ES"/>
        </a:p>
      </dgm:t>
    </dgm:pt>
    <dgm:pt modelId="{4C7F4FA8-0562-DC4D-8719-9C866A28ADBD}" type="sibTrans" cxnId="{C9054B5D-F085-A244-A5A8-58289FBEF45D}">
      <dgm:prSet/>
      <dgm:spPr/>
      <dgm:t>
        <a:bodyPr/>
        <a:lstStyle/>
        <a:p>
          <a:endParaRPr lang="es-ES"/>
        </a:p>
      </dgm:t>
    </dgm:pt>
    <dgm:pt modelId="{8FBC2C17-0153-9D41-9EEF-698F19C857A1}">
      <dgm:prSet/>
      <dgm:spPr/>
      <dgm:t>
        <a:bodyPr/>
        <a:lstStyle/>
        <a:p>
          <a:r>
            <a:rPr lang="es-ES" dirty="0" smtClean="0"/>
            <a:t>Valor producto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ED251AFF-D323-EC43-B2B2-A6C54E9BEABE}" type="parTrans" cxnId="{2F940D69-A829-4640-ADFA-D3AC1AD3D075}">
      <dgm:prSet/>
      <dgm:spPr/>
      <dgm:t>
        <a:bodyPr/>
        <a:lstStyle/>
        <a:p>
          <a:endParaRPr lang="es-ES"/>
        </a:p>
      </dgm:t>
    </dgm:pt>
    <dgm:pt modelId="{2954F571-EDD5-214D-9CEC-7CB42152FF4D}" type="sibTrans" cxnId="{2F940D69-A829-4640-ADFA-D3AC1AD3D075}">
      <dgm:prSet/>
      <dgm:spPr/>
      <dgm:t>
        <a:bodyPr/>
        <a:lstStyle/>
        <a:p>
          <a:endParaRPr lang="es-ES"/>
        </a:p>
      </dgm:t>
    </dgm:pt>
    <dgm:pt modelId="{F595C06F-91AA-384C-A27C-87E8DF658A2A}">
      <dgm:prSet/>
      <dgm:spPr/>
      <dgm:t>
        <a:bodyPr/>
        <a:lstStyle/>
        <a:p>
          <a:r>
            <a:rPr lang="es-ES" dirty="0" smtClean="0"/>
            <a:t>Reputaci</a:t>
          </a:r>
          <a:r>
            <a:rPr lang="es-ES" dirty="0" smtClean="0"/>
            <a:t>ón</a:t>
          </a:r>
        </a:p>
        <a:p>
          <a:r>
            <a:rPr lang="es-ES" dirty="0" smtClean="0"/>
            <a:t>50</a:t>
          </a:r>
          <a:endParaRPr lang="es-ES" dirty="0"/>
        </a:p>
      </dgm:t>
    </dgm:pt>
    <dgm:pt modelId="{7646C916-C393-A44B-8444-64217B3F4C85}" type="parTrans" cxnId="{5785D685-5736-7642-ACD7-1E9BDB573571}">
      <dgm:prSet/>
      <dgm:spPr/>
      <dgm:t>
        <a:bodyPr/>
        <a:lstStyle/>
        <a:p>
          <a:endParaRPr lang="es-ES"/>
        </a:p>
      </dgm:t>
    </dgm:pt>
    <dgm:pt modelId="{1DB9BB84-0061-8A4C-8E25-ED13E382CC70}" type="sibTrans" cxnId="{5785D685-5736-7642-ACD7-1E9BDB573571}">
      <dgm:prSet/>
      <dgm:spPr/>
      <dgm:t>
        <a:bodyPr/>
        <a:lstStyle/>
        <a:p>
          <a:endParaRPr lang="es-ES"/>
        </a:p>
      </dgm:t>
    </dgm:pt>
    <dgm:pt modelId="{6E53D96B-1192-DA4B-89A3-F5F55D884EC9}">
      <dgm:prSet/>
      <dgm:spPr/>
      <dgm:t>
        <a:bodyPr/>
        <a:lstStyle/>
        <a:p>
          <a:r>
            <a:rPr lang="es-ES" dirty="0" smtClean="0"/>
            <a:t>Clima interno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5FE28BB1-4175-3540-B524-777C79DEDA26}" type="parTrans" cxnId="{D8D738B7-CBA9-2C4A-BAC9-A3366F5D3BD2}">
      <dgm:prSet/>
      <dgm:spPr/>
      <dgm:t>
        <a:bodyPr/>
        <a:lstStyle/>
        <a:p>
          <a:endParaRPr lang="es-ES"/>
        </a:p>
      </dgm:t>
    </dgm:pt>
    <dgm:pt modelId="{FC348999-29F3-4249-87F0-9ED3273BB34A}" type="sibTrans" cxnId="{D8D738B7-CBA9-2C4A-BAC9-A3366F5D3BD2}">
      <dgm:prSet/>
      <dgm:spPr/>
      <dgm:t>
        <a:bodyPr/>
        <a:lstStyle/>
        <a:p>
          <a:endParaRPr lang="es-ES"/>
        </a:p>
      </dgm:t>
    </dgm:pt>
    <dgm:pt modelId="{8D7AEBB6-D2BC-CF4D-8771-A2BB869DEF79}">
      <dgm:prSet/>
      <dgm:spPr/>
      <dgm:t>
        <a:bodyPr/>
        <a:lstStyle/>
        <a:p>
          <a:r>
            <a:rPr lang="es-ES" dirty="0" smtClean="0"/>
            <a:t>Imagen medi</a:t>
          </a:r>
          <a:r>
            <a:rPr lang="es-ES" dirty="0" smtClean="0"/>
            <a:t>ática</a:t>
          </a:r>
        </a:p>
        <a:p>
          <a:r>
            <a:rPr lang="es-ES" dirty="0" smtClean="0"/>
            <a:t>30</a:t>
          </a:r>
          <a:endParaRPr lang="es-ES" dirty="0"/>
        </a:p>
      </dgm:t>
    </dgm:pt>
    <dgm:pt modelId="{D6517636-0FB4-2C41-A767-67F9E1D30768}" type="parTrans" cxnId="{BAD5D219-2934-0843-97B2-8BCDC88F08AD}">
      <dgm:prSet/>
      <dgm:spPr/>
      <dgm:t>
        <a:bodyPr/>
        <a:lstStyle/>
        <a:p>
          <a:endParaRPr lang="es-ES"/>
        </a:p>
      </dgm:t>
    </dgm:pt>
    <dgm:pt modelId="{871F742A-7A2F-CA4A-AEFA-B8C660DE2E18}" type="sibTrans" cxnId="{BAD5D219-2934-0843-97B2-8BCDC88F08AD}">
      <dgm:prSet/>
      <dgm:spPr/>
      <dgm:t>
        <a:bodyPr/>
        <a:lstStyle/>
        <a:p>
          <a:endParaRPr lang="es-ES"/>
        </a:p>
      </dgm:t>
    </dgm:pt>
    <dgm:pt modelId="{74AB0618-7B09-904D-B705-D32B5A2452DE}">
      <dgm:prSet/>
      <dgm:spPr/>
      <dgm:t>
        <a:bodyPr/>
        <a:lstStyle/>
        <a:p>
          <a:r>
            <a:rPr lang="es-ES" dirty="0" smtClean="0"/>
            <a:t>Servicio cliente</a:t>
          </a:r>
        </a:p>
        <a:p>
          <a:r>
            <a:rPr lang="es-ES" dirty="0" smtClean="0"/>
            <a:t>50</a:t>
          </a:r>
          <a:endParaRPr lang="es-ES" dirty="0"/>
        </a:p>
      </dgm:t>
    </dgm:pt>
    <dgm:pt modelId="{B73F48DC-8029-B144-A5FD-4805FC844433}" type="parTrans" cxnId="{CCA62B67-B698-5A4D-A91A-C81E50AB6D45}">
      <dgm:prSet/>
      <dgm:spPr/>
      <dgm:t>
        <a:bodyPr/>
        <a:lstStyle/>
        <a:p>
          <a:endParaRPr lang="es-ES"/>
        </a:p>
      </dgm:t>
    </dgm:pt>
    <dgm:pt modelId="{435D6334-50DA-C54F-9213-F2214C32BE9E}" type="sibTrans" cxnId="{CCA62B67-B698-5A4D-A91A-C81E50AB6D45}">
      <dgm:prSet/>
      <dgm:spPr/>
      <dgm:t>
        <a:bodyPr/>
        <a:lstStyle/>
        <a:p>
          <a:endParaRPr lang="es-ES"/>
        </a:p>
      </dgm:t>
    </dgm:pt>
    <dgm:pt modelId="{3507D410-EC2E-794B-81F9-076882F86472}">
      <dgm:prSet/>
      <dgm:spPr/>
      <dgm:t>
        <a:bodyPr/>
        <a:lstStyle/>
        <a:p>
          <a:r>
            <a:rPr lang="es-ES" dirty="0" smtClean="0"/>
            <a:t>Estructura capital</a:t>
          </a:r>
        </a:p>
        <a:p>
          <a:r>
            <a:rPr lang="es-ES" dirty="0" smtClean="0"/>
            <a:t>200</a:t>
          </a:r>
          <a:endParaRPr lang="es-ES" dirty="0"/>
        </a:p>
      </dgm:t>
    </dgm:pt>
    <dgm:pt modelId="{74A2DEAF-A19D-D043-8085-2C876CE23493}" type="parTrans" cxnId="{489AFBC5-8058-564B-810A-1BEC3A1A78B1}">
      <dgm:prSet/>
      <dgm:spPr/>
      <dgm:t>
        <a:bodyPr/>
        <a:lstStyle/>
        <a:p>
          <a:endParaRPr lang="es-ES"/>
        </a:p>
      </dgm:t>
    </dgm:pt>
    <dgm:pt modelId="{6186F177-67A3-1049-8101-6EC1E11D2CBD}" type="sibTrans" cxnId="{489AFBC5-8058-564B-810A-1BEC3A1A78B1}">
      <dgm:prSet/>
      <dgm:spPr/>
      <dgm:t>
        <a:bodyPr/>
        <a:lstStyle/>
        <a:p>
          <a:endParaRPr lang="es-ES"/>
        </a:p>
      </dgm:t>
    </dgm:pt>
    <dgm:pt modelId="{C001A446-5488-F544-B1D4-957C3A756B5A}">
      <dgm:prSet/>
      <dgm:spPr/>
      <dgm:t>
        <a:bodyPr/>
        <a:lstStyle/>
        <a:p>
          <a:r>
            <a:rPr lang="es-ES" dirty="0" smtClean="0"/>
            <a:t>Valor RRHH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83327942-65DB-D441-8A22-B0FA37E457A7}" type="parTrans" cxnId="{156D3C09-0034-A94B-A347-218DAB61AC7E}">
      <dgm:prSet/>
      <dgm:spPr/>
      <dgm:t>
        <a:bodyPr/>
        <a:lstStyle/>
        <a:p>
          <a:endParaRPr lang="es-ES"/>
        </a:p>
      </dgm:t>
    </dgm:pt>
    <dgm:pt modelId="{286CA8B2-98A8-4048-8E22-ED5EDF8391F3}" type="sibTrans" cxnId="{156D3C09-0034-A94B-A347-218DAB61AC7E}">
      <dgm:prSet/>
      <dgm:spPr/>
      <dgm:t>
        <a:bodyPr/>
        <a:lstStyle/>
        <a:p>
          <a:endParaRPr lang="es-ES"/>
        </a:p>
      </dgm:t>
    </dgm:pt>
    <dgm:pt modelId="{8C7E9CBD-4C5A-254E-B972-5485D14FAA6A}">
      <dgm:prSet/>
      <dgm:spPr/>
      <dgm:t>
        <a:bodyPr/>
        <a:lstStyle/>
        <a:p>
          <a:r>
            <a:rPr lang="es-ES" dirty="0" smtClean="0"/>
            <a:t>Imagen entorno</a:t>
          </a:r>
        </a:p>
        <a:p>
          <a:r>
            <a:rPr lang="es-ES" dirty="0" smtClean="0"/>
            <a:t>50</a:t>
          </a:r>
          <a:endParaRPr lang="es-ES" dirty="0"/>
        </a:p>
      </dgm:t>
    </dgm:pt>
    <dgm:pt modelId="{F1B9465E-4644-D640-9005-30162BF83377}" type="parTrans" cxnId="{E27D15D5-50A0-7142-8028-A574A7352FD5}">
      <dgm:prSet/>
      <dgm:spPr/>
      <dgm:t>
        <a:bodyPr/>
        <a:lstStyle/>
        <a:p>
          <a:endParaRPr lang="es-ES"/>
        </a:p>
      </dgm:t>
    </dgm:pt>
    <dgm:pt modelId="{91E161E4-AC6B-AE41-A694-F613F7836F41}" type="sibTrans" cxnId="{E27D15D5-50A0-7142-8028-A574A7352FD5}">
      <dgm:prSet/>
      <dgm:spPr/>
      <dgm:t>
        <a:bodyPr/>
        <a:lstStyle/>
        <a:p>
          <a:endParaRPr lang="es-ES"/>
        </a:p>
      </dgm:t>
    </dgm:pt>
    <dgm:pt modelId="{62664737-03C0-0345-A6EC-A63C86B4B87D}">
      <dgm:prSet/>
      <dgm:spPr/>
      <dgm:t>
        <a:bodyPr/>
        <a:lstStyle/>
        <a:p>
          <a:r>
            <a:rPr lang="es-ES" dirty="0" smtClean="0"/>
            <a:t>Valor marca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E81DBFDD-9C27-104B-BDFD-1FA99EFE19F2}" type="parTrans" cxnId="{CD75E388-AF7A-094C-AD90-88AF1F87360F}">
      <dgm:prSet/>
      <dgm:spPr/>
      <dgm:t>
        <a:bodyPr/>
        <a:lstStyle/>
        <a:p>
          <a:endParaRPr lang="es-ES"/>
        </a:p>
      </dgm:t>
    </dgm:pt>
    <dgm:pt modelId="{7E617482-E32E-E64B-B812-1E512D9C8B33}" type="sibTrans" cxnId="{CD75E388-AF7A-094C-AD90-88AF1F87360F}">
      <dgm:prSet/>
      <dgm:spPr/>
      <dgm:t>
        <a:bodyPr/>
        <a:lstStyle/>
        <a:p>
          <a:endParaRPr lang="es-ES"/>
        </a:p>
      </dgm:t>
    </dgm:pt>
    <dgm:pt modelId="{BCF3F8E1-346A-EE4C-84A2-506917DD2AA1}">
      <dgm:prSet/>
      <dgm:spPr/>
      <dgm:t>
        <a:bodyPr/>
        <a:lstStyle/>
        <a:p>
          <a:r>
            <a:rPr lang="es-ES" dirty="0" smtClean="0"/>
            <a:t>Adecuaci</a:t>
          </a:r>
          <a:r>
            <a:rPr lang="es-ES" dirty="0" smtClean="0"/>
            <a:t>ón cultural</a:t>
          </a:r>
        </a:p>
        <a:p>
          <a:r>
            <a:rPr lang="es-ES" dirty="0" smtClean="0"/>
            <a:t>120</a:t>
          </a:r>
          <a:endParaRPr lang="es-ES" dirty="0"/>
        </a:p>
      </dgm:t>
    </dgm:pt>
    <dgm:pt modelId="{87914414-2025-BD4D-A978-490D485EF5A9}" type="parTrans" cxnId="{8ABE508C-5290-CB40-88D0-EEB1985352C7}">
      <dgm:prSet/>
      <dgm:spPr/>
      <dgm:t>
        <a:bodyPr/>
        <a:lstStyle/>
        <a:p>
          <a:endParaRPr lang="es-ES"/>
        </a:p>
      </dgm:t>
    </dgm:pt>
    <dgm:pt modelId="{FBC0C0FA-DBF0-CB4F-A12C-CFB0591E750E}" type="sibTrans" cxnId="{8ABE508C-5290-CB40-88D0-EEB1985352C7}">
      <dgm:prSet/>
      <dgm:spPr/>
      <dgm:t>
        <a:bodyPr/>
        <a:lstStyle/>
        <a:p>
          <a:endParaRPr lang="es-ES"/>
        </a:p>
      </dgm:t>
    </dgm:pt>
    <dgm:pt modelId="{D3DB830C-A407-C544-BBAF-6917D33F88FB}" type="pres">
      <dgm:prSet presAssocID="{43E4F03A-5C7E-114C-9860-E1B055D031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DAD3CFF-B099-DA41-9F4C-9891F967D6B8}" type="pres">
      <dgm:prSet presAssocID="{896B0BD5-DEFB-9449-BC9D-037F2A037640}" presName="hierRoot1" presStyleCnt="0">
        <dgm:presLayoutVars>
          <dgm:hierBranch val="init"/>
        </dgm:presLayoutVars>
      </dgm:prSet>
      <dgm:spPr/>
    </dgm:pt>
    <dgm:pt modelId="{05F170FA-69D1-A94F-9FB6-A7ED5094994D}" type="pres">
      <dgm:prSet presAssocID="{896B0BD5-DEFB-9449-BC9D-037F2A037640}" presName="rootComposite1" presStyleCnt="0"/>
      <dgm:spPr/>
    </dgm:pt>
    <dgm:pt modelId="{B904E312-7916-3843-822D-BC1AD2B9646B}" type="pres">
      <dgm:prSet presAssocID="{896B0BD5-DEFB-9449-BC9D-037F2A03764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2B1D240-EC52-3D41-A3F3-BF4A96A97225}" type="pres">
      <dgm:prSet presAssocID="{896B0BD5-DEFB-9449-BC9D-037F2A037640}" presName="rootConnector1" presStyleLbl="node1" presStyleIdx="0" presStyleCnt="0"/>
      <dgm:spPr/>
    </dgm:pt>
    <dgm:pt modelId="{5006815F-0BE5-044B-BFA5-A6DC784F6CFE}" type="pres">
      <dgm:prSet presAssocID="{896B0BD5-DEFB-9449-BC9D-037F2A037640}" presName="hierChild2" presStyleCnt="0"/>
      <dgm:spPr/>
    </dgm:pt>
    <dgm:pt modelId="{457A7012-7D64-874A-8FE0-04B4316EC6BC}" type="pres">
      <dgm:prSet presAssocID="{D92EC078-CCE7-9549-9FC4-BCFD02A423AB}" presName="Name37" presStyleLbl="parChTrans1D2" presStyleIdx="0" presStyleCnt="4"/>
      <dgm:spPr/>
    </dgm:pt>
    <dgm:pt modelId="{014BF2A3-D83A-9A4D-A369-CC929A83BD3F}" type="pres">
      <dgm:prSet presAssocID="{2EE87BD6-87A2-8F4D-B66F-32B363E619BD}" presName="hierRoot2" presStyleCnt="0">
        <dgm:presLayoutVars>
          <dgm:hierBranch val="init"/>
        </dgm:presLayoutVars>
      </dgm:prSet>
      <dgm:spPr/>
    </dgm:pt>
    <dgm:pt modelId="{6B3A9D40-2CDB-9542-8322-B498A5530114}" type="pres">
      <dgm:prSet presAssocID="{2EE87BD6-87A2-8F4D-B66F-32B363E619BD}" presName="rootComposite" presStyleCnt="0"/>
      <dgm:spPr/>
    </dgm:pt>
    <dgm:pt modelId="{8CED791B-8BEF-B64A-960D-8477932C3B8E}" type="pres">
      <dgm:prSet presAssocID="{2EE87BD6-87A2-8F4D-B66F-32B363E619BD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7280116-1B2B-964F-8C92-DE500E5A59F9}" type="pres">
      <dgm:prSet presAssocID="{2EE87BD6-87A2-8F4D-B66F-32B363E619BD}" presName="rootConnector" presStyleLbl="node2" presStyleIdx="0" presStyleCnt="4"/>
      <dgm:spPr/>
    </dgm:pt>
    <dgm:pt modelId="{343586AC-F7EA-224E-8B3C-487E7FFF594C}" type="pres">
      <dgm:prSet presAssocID="{2EE87BD6-87A2-8F4D-B66F-32B363E619BD}" presName="hierChild4" presStyleCnt="0"/>
      <dgm:spPr/>
    </dgm:pt>
    <dgm:pt modelId="{1A294D5C-4A57-2248-B3DF-2A5B74D2BF79}" type="pres">
      <dgm:prSet presAssocID="{ED251AFF-D323-EC43-B2B2-A6C54E9BEABE}" presName="Name37" presStyleLbl="parChTrans1D3" presStyleIdx="0" presStyleCnt="4"/>
      <dgm:spPr/>
    </dgm:pt>
    <dgm:pt modelId="{E30F794A-5845-1C44-983C-768B2B140D7F}" type="pres">
      <dgm:prSet presAssocID="{8FBC2C17-0153-9D41-9EEF-698F19C857A1}" presName="hierRoot2" presStyleCnt="0">
        <dgm:presLayoutVars>
          <dgm:hierBranch val="init"/>
        </dgm:presLayoutVars>
      </dgm:prSet>
      <dgm:spPr/>
    </dgm:pt>
    <dgm:pt modelId="{98CDBB6D-A83E-6E4D-9665-A8BC03408D8A}" type="pres">
      <dgm:prSet presAssocID="{8FBC2C17-0153-9D41-9EEF-698F19C857A1}" presName="rootComposite" presStyleCnt="0"/>
      <dgm:spPr/>
    </dgm:pt>
    <dgm:pt modelId="{D465A44E-51DF-5E45-BF76-5723BB8A3AE7}" type="pres">
      <dgm:prSet presAssocID="{8FBC2C17-0153-9D41-9EEF-698F19C857A1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4F7A493-FC8D-A145-AD26-5A6CF6847CA6}" type="pres">
      <dgm:prSet presAssocID="{8FBC2C17-0153-9D41-9EEF-698F19C857A1}" presName="rootConnector" presStyleLbl="node3" presStyleIdx="0" presStyleCnt="4"/>
      <dgm:spPr/>
    </dgm:pt>
    <dgm:pt modelId="{AD759681-D656-8643-AEE6-C9CE8D842054}" type="pres">
      <dgm:prSet presAssocID="{8FBC2C17-0153-9D41-9EEF-698F19C857A1}" presName="hierChild4" presStyleCnt="0"/>
      <dgm:spPr/>
    </dgm:pt>
    <dgm:pt modelId="{B161D66C-E341-8442-B52F-E790EF398730}" type="pres">
      <dgm:prSet presAssocID="{B73F48DC-8029-B144-A5FD-4805FC844433}" presName="Name37" presStyleLbl="parChTrans1D4" presStyleIdx="0" presStyleCnt="6"/>
      <dgm:spPr/>
    </dgm:pt>
    <dgm:pt modelId="{E54EFCA9-3F85-C847-80FE-68D8631D89A1}" type="pres">
      <dgm:prSet presAssocID="{74AB0618-7B09-904D-B705-D32B5A2452DE}" presName="hierRoot2" presStyleCnt="0">
        <dgm:presLayoutVars>
          <dgm:hierBranch val="init"/>
        </dgm:presLayoutVars>
      </dgm:prSet>
      <dgm:spPr/>
    </dgm:pt>
    <dgm:pt modelId="{2B2D7EB7-E331-654C-B7E8-751CB96E2B30}" type="pres">
      <dgm:prSet presAssocID="{74AB0618-7B09-904D-B705-D32B5A2452DE}" presName="rootComposite" presStyleCnt="0"/>
      <dgm:spPr/>
    </dgm:pt>
    <dgm:pt modelId="{1FE6A111-92D3-4546-82EF-4BDF91E69F2E}" type="pres">
      <dgm:prSet presAssocID="{74AB0618-7B09-904D-B705-D32B5A2452DE}" presName="rootText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E3E555-A480-7747-A38B-3E35592EB463}" type="pres">
      <dgm:prSet presAssocID="{74AB0618-7B09-904D-B705-D32B5A2452DE}" presName="rootConnector" presStyleLbl="node4" presStyleIdx="0" presStyleCnt="6"/>
      <dgm:spPr/>
    </dgm:pt>
    <dgm:pt modelId="{57FE981D-8B7B-3D46-BBC2-03EBE64B12F9}" type="pres">
      <dgm:prSet presAssocID="{74AB0618-7B09-904D-B705-D32B5A2452DE}" presName="hierChild4" presStyleCnt="0"/>
      <dgm:spPr/>
    </dgm:pt>
    <dgm:pt modelId="{E7840DFF-108A-FE47-9236-5629AE282B40}" type="pres">
      <dgm:prSet presAssocID="{E81DBFDD-9C27-104B-BDFD-1FA99EFE19F2}" presName="Name37" presStyleLbl="parChTrans1D4" presStyleIdx="1" presStyleCnt="6"/>
      <dgm:spPr/>
    </dgm:pt>
    <dgm:pt modelId="{5C5BBE19-5683-2A4F-B725-8C1F7762E9F7}" type="pres">
      <dgm:prSet presAssocID="{62664737-03C0-0345-A6EC-A63C86B4B87D}" presName="hierRoot2" presStyleCnt="0">
        <dgm:presLayoutVars>
          <dgm:hierBranch val="init"/>
        </dgm:presLayoutVars>
      </dgm:prSet>
      <dgm:spPr/>
    </dgm:pt>
    <dgm:pt modelId="{E6416F6B-5B14-2A40-A41C-6336758931C3}" type="pres">
      <dgm:prSet presAssocID="{62664737-03C0-0345-A6EC-A63C86B4B87D}" presName="rootComposite" presStyleCnt="0"/>
      <dgm:spPr/>
    </dgm:pt>
    <dgm:pt modelId="{F1820C19-231B-E44B-B201-0EBA09AC5D39}" type="pres">
      <dgm:prSet presAssocID="{62664737-03C0-0345-A6EC-A63C86B4B87D}" presName="rootText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174746-2175-DE49-8CA9-919A34030A10}" type="pres">
      <dgm:prSet presAssocID="{62664737-03C0-0345-A6EC-A63C86B4B87D}" presName="rootConnector" presStyleLbl="node4" presStyleIdx="1" presStyleCnt="6"/>
      <dgm:spPr/>
    </dgm:pt>
    <dgm:pt modelId="{32B27478-79D3-E348-A6F0-3CF310482F73}" type="pres">
      <dgm:prSet presAssocID="{62664737-03C0-0345-A6EC-A63C86B4B87D}" presName="hierChild4" presStyleCnt="0"/>
      <dgm:spPr/>
    </dgm:pt>
    <dgm:pt modelId="{6F2394D3-133F-6C4F-8032-939C07402DB5}" type="pres">
      <dgm:prSet presAssocID="{62664737-03C0-0345-A6EC-A63C86B4B87D}" presName="hierChild5" presStyleCnt="0"/>
      <dgm:spPr/>
    </dgm:pt>
    <dgm:pt modelId="{4380635C-1852-444B-B1AA-AA41F483D4D6}" type="pres">
      <dgm:prSet presAssocID="{74AB0618-7B09-904D-B705-D32B5A2452DE}" presName="hierChild5" presStyleCnt="0"/>
      <dgm:spPr/>
    </dgm:pt>
    <dgm:pt modelId="{5E821AB8-9B9E-BB43-9544-C6CA321B9DFB}" type="pres">
      <dgm:prSet presAssocID="{8FBC2C17-0153-9D41-9EEF-698F19C857A1}" presName="hierChild5" presStyleCnt="0"/>
      <dgm:spPr/>
    </dgm:pt>
    <dgm:pt modelId="{A54D1888-40FB-824E-863E-E47A9BE14161}" type="pres">
      <dgm:prSet presAssocID="{2EE87BD6-87A2-8F4D-B66F-32B363E619BD}" presName="hierChild5" presStyleCnt="0"/>
      <dgm:spPr/>
    </dgm:pt>
    <dgm:pt modelId="{225B028C-FF2D-E044-B514-98756379866C}" type="pres">
      <dgm:prSet presAssocID="{1B6A9DE7-E321-884E-9243-C0796C57F4DE}" presName="Name37" presStyleLbl="parChTrans1D2" presStyleIdx="1" presStyleCnt="4"/>
      <dgm:spPr/>
    </dgm:pt>
    <dgm:pt modelId="{F8E5914A-E818-EA48-909F-F46B6EA5BE9E}" type="pres">
      <dgm:prSet presAssocID="{FCFEB13B-7905-2B49-B1AF-2CA65E3FAA66}" presName="hierRoot2" presStyleCnt="0">
        <dgm:presLayoutVars>
          <dgm:hierBranch val="init"/>
        </dgm:presLayoutVars>
      </dgm:prSet>
      <dgm:spPr/>
    </dgm:pt>
    <dgm:pt modelId="{E9FDF6FF-F6F8-C54F-B5DE-F4FF0BC7BCAE}" type="pres">
      <dgm:prSet presAssocID="{FCFEB13B-7905-2B49-B1AF-2CA65E3FAA66}" presName="rootComposite" presStyleCnt="0"/>
      <dgm:spPr/>
    </dgm:pt>
    <dgm:pt modelId="{2632FECD-3C52-6040-8204-5AB0B4A99182}" type="pres">
      <dgm:prSet presAssocID="{FCFEB13B-7905-2B49-B1AF-2CA65E3FAA66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C67DCA-729E-EA4B-849A-3D443B4D516C}" type="pres">
      <dgm:prSet presAssocID="{FCFEB13B-7905-2B49-B1AF-2CA65E3FAA66}" presName="rootConnector" presStyleLbl="node2" presStyleIdx="1" presStyleCnt="4"/>
      <dgm:spPr/>
    </dgm:pt>
    <dgm:pt modelId="{C00F35BD-CFD0-1041-9993-F42112897B64}" type="pres">
      <dgm:prSet presAssocID="{FCFEB13B-7905-2B49-B1AF-2CA65E3FAA66}" presName="hierChild4" presStyleCnt="0"/>
      <dgm:spPr/>
    </dgm:pt>
    <dgm:pt modelId="{1A5E08C4-909D-1447-A8FB-5BD706E8167C}" type="pres">
      <dgm:prSet presAssocID="{7646C916-C393-A44B-8444-64217B3F4C85}" presName="Name37" presStyleLbl="parChTrans1D3" presStyleIdx="1" presStyleCnt="4"/>
      <dgm:spPr/>
    </dgm:pt>
    <dgm:pt modelId="{FE161E57-F428-E943-9C23-8B66464310C7}" type="pres">
      <dgm:prSet presAssocID="{F595C06F-91AA-384C-A27C-87E8DF658A2A}" presName="hierRoot2" presStyleCnt="0">
        <dgm:presLayoutVars>
          <dgm:hierBranch val="init"/>
        </dgm:presLayoutVars>
      </dgm:prSet>
      <dgm:spPr/>
    </dgm:pt>
    <dgm:pt modelId="{4197E8AC-27A6-5247-96E0-F08CE545A2AF}" type="pres">
      <dgm:prSet presAssocID="{F595C06F-91AA-384C-A27C-87E8DF658A2A}" presName="rootComposite" presStyleCnt="0"/>
      <dgm:spPr/>
    </dgm:pt>
    <dgm:pt modelId="{6BD55C72-BD42-504C-9576-F95B20142B49}" type="pres">
      <dgm:prSet presAssocID="{F595C06F-91AA-384C-A27C-87E8DF658A2A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358F80-EFC3-B446-888D-A5F233BEB286}" type="pres">
      <dgm:prSet presAssocID="{F595C06F-91AA-384C-A27C-87E8DF658A2A}" presName="rootConnector" presStyleLbl="node3" presStyleIdx="1" presStyleCnt="4"/>
      <dgm:spPr/>
    </dgm:pt>
    <dgm:pt modelId="{00570699-2C78-EE4D-B3DB-86514C1EBAC4}" type="pres">
      <dgm:prSet presAssocID="{F595C06F-91AA-384C-A27C-87E8DF658A2A}" presName="hierChild4" presStyleCnt="0"/>
      <dgm:spPr/>
    </dgm:pt>
    <dgm:pt modelId="{CC9AD635-3471-F940-BEB3-5BEC87CD657B}" type="pres">
      <dgm:prSet presAssocID="{74A2DEAF-A19D-D043-8085-2C876CE23493}" presName="Name37" presStyleLbl="parChTrans1D4" presStyleIdx="2" presStyleCnt="6"/>
      <dgm:spPr/>
    </dgm:pt>
    <dgm:pt modelId="{39D7111A-3165-A84E-BAD2-9C524999163A}" type="pres">
      <dgm:prSet presAssocID="{3507D410-EC2E-794B-81F9-076882F86472}" presName="hierRoot2" presStyleCnt="0">
        <dgm:presLayoutVars>
          <dgm:hierBranch val="init"/>
        </dgm:presLayoutVars>
      </dgm:prSet>
      <dgm:spPr/>
    </dgm:pt>
    <dgm:pt modelId="{AACB5E14-52B4-5D4D-BEDA-BE45FBD023D5}" type="pres">
      <dgm:prSet presAssocID="{3507D410-EC2E-794B-81F9-076882F86472}" presName="rootComposite" presStyleCnt="0"/>
      <dgm:spPr/>
    </dgm:pt>
    <dgm:pt modelId="{8C3A4348-63BD-A642-91E0-BEF3E095247C}" type="pres">
      <dgm:prSet presAssocID="{3507D410-EC2E-794B-81F9-076882F86472}" presName="rootText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013F7-5277-1048-A4A9-B232F333EB7A}" type="pres">
      <dgm:prSet presAssocID="{3507D410-EC2E-794B-81F9-076882F86472}" presName="rootConnector" presStyleLbl="node4" presStyleIdx="2" presStyleCnt="6"/>
      <dgm:spPr/>
    </dgm:pt>
    <dgm:pt modelId="{4F8A4085-2A30-9847-BA56-6C9A2C9FE7C0}" type="pres">
      <dgm:prSet presAssocID="{3507D410-EC2E-794B-81F9-076882F86472}" presName="hierChild4" presStyleCnt="0"/>
      <dgm:spPr/>
    </dgm:pt>
    <dgm:pt modelId="{2B624558-7491-A047-B743-A3D3E3280EDE}" type="pres">
      <dgm:prSet presAssocID="{3507D410-EC2E-794B-81F9-076882F86472}" presName="hierChild5" presStyleCnt="0"/>
      <dgm:spPr/>
    </dgm:pt>
    <dgm:pt modelId="{114E0334-8F00-EA41-9118-F329D4D35AFE}" type="pres">
      <dgm:prSet presAssocID="{F595C06F-91AA-384C-A27C-87E8DF658A2A}" presName="hierChild5" presStyleCnt="0"/>
      <dgm:spPr/>
    </dgm:pt>
    <dgm:pt modelId="{6354D61F-1925-7C49-8C81-C8BB60DA5A10}" type="pres">
      <dgm:prSet presAssocID="{FCFEB13B-7905-2B49-B1AF-2CA65E3FAA66}" presName="hierChild5" presStyleCnt="0"/>
      <dgm:spPr/>
    </dgm:pt>
    <dgm:pt modelId="{AF7FA90D-DEFB-FD42-8174-5F34E2F095EB}" type="pres">
      <dgm:prSet presAssocID="{7BB7EDA3-E4D1-404D-BFBE-517F80B20C37}" presName="Name37" presStyleLbl="parChTrans1D2" presStyleIdx="2" presStyleCnt="4"/>
      <dgm:spPr/>
    </dgm:pt>
    <dgm:pt modelId="{B14F303E-655F-6245-B2A7-87B7704919C6}" type="pres">
      <dgm:prSet presAssocID="{F9FFC11F-FB78-9E4B-AAA5-87D79878EC15}" presName="hierRoot2" presStyleCnt="0">
        <dgm:presLayoutVars>
          <dgm:hierBranch val="init"/>
        </dgm:presLayoutVars>
      </dgm:prSet>
      <dgm:spPr/>
    </dgm:pt>
    <dgm:pt modelId="{F0D34759-ADD9-8643-AE57-3CD3B9CE8517}" type="pres">
      <dgm:prSet presAssocID="{F9FFC11F-FB78-9E4B-AAA5-87D79878EC15}" presName="rootComposite" presStyleCnt="0"/>
      <dgm:spPr/>
    </dgm:pt>
    <dgm:pt modelId="{8287361A-A1AD-0B43-BE22-AD6EF0B2FAA8}" type="pres">
      <dgm:prSet presAssocID="{F9FFC11F-FB78-9E4B-AAA5-87D79878EC15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E1F556-49D9-194B-8F7E-DFC073EC8751}" type="pres">
      <dgm:prSet presAssocID="{F9FFC11F-FB78-9E4B-AAA5-87D79878EC15}" presName="rootConnector" presStyleLbl="node2" presStyleIdx="2" presStyleCnt="4"/>
      <dgm:spPr/>
    </dgm:pt>
    <dgm:pt modelId="{5CA5D868-45C0-6F4B-A0C2-557AAE862BD5}" type="pres">
      <dgm:prSet presAssocID="{F9FFC11F-FB78-9E4B-AAA5-87D79878EC15}" presName="hierChild4" presStyleCnt="0"/>
      <dgm:spPr/>
    </dgm:pt>
    <dgm:pt modelId="{6F84A406-2E13-E64E-BD84-9B91F8079E31}" type="pres">
      <dgm:prSet presAssocID="{5FE28BB1-4175-3540-B524-777C79DEDA26}" presName="Name37" presStyleLbl="parChTrans1D3" presStyleIdx="2" presStyleCnt="4"/>
      <dgm:spPr/>
    </dgm:pt>
    <dgm:pt modelId="{3EC6853C-02A8-DB45-B2C8-0D0492722CA2}" type="pres">
      <dgm:prSet presAssocID="{6E53D96B-1192-DA4B-89A3-F5F55D884EC9}" presName="hierRoot2" presStyleCnt="0">
        <dgm:presLayoutVars>
          <dgm:hierBranch val="init"/>
        </dgm:presLayoutVars>
      </dgm:prSet>
      <dgm:spPr/>
    </dgm:pt>
    <dgm:pt modelId="{CE877EC7-8B00-1D42-8FC3-14DCF1654A22}" type="pres">
      <dgm:prSet presAssocID="{6E53D96B-1192-DA4B-89A3-F5F55D884EC9}" presName="rootComposite" presStyleCnt="0"/>
      <dgm:spPr/>
    </dgm:pt>
    <dgm:pt modelId="{CE27DA80-00B9-CC49-B1D9-F671FB95C4C5}" type="pres">
      <dgm:prSet presAssocID="{6E53D96B-1192-DA4B-89A3-F5F55D884EC9}" presName="rootText" presStyleLbl="node3" presStyleIdx="2" presStyleCnt="4" custLinFactNeighborX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8CDD03-B225-2648-8192-6C6CA4DE5507}" type="pres">
      <dgm:prSet presAssocID="{6E53D96B-1192-DA4B-89A3-F5F55D884EC9}" presName="rootConnector" presStyleLbl="node3" presStyleIdx="2" presStyleCnt="4"/>
      <dgm:spPr/>
    </dgm:pt>
    <dgm:pt modelId="{F298FCC3-22D6-6746-A0AE-44158669F086}" type="pres">
      <dgm:prSet presAssocID="{6E53D96B-1192-DA4B-89A3-F5F55D884EC9}" presName="hierChild4" presStyleCnt="0"/>
      <dgm:spPr/>
    </dgm:pt>
    <dgm:pt modelId="{548FE6FC-199E-6F49-8405-7F82E9919B24}" type="pres">
      <dgm:prSet presAssocID="{83327942-65DB-D441-8A22-B0FA37E457A7}" presName="Name37" presStyleLbl="parChTrans1D4" presStyleIdx="3" presStyleCnt="6"/>
      <dgm:spPr/>
    </dgm:pt>
    <dgm:pt modelId="{24B42F65-A0A7-3345-BAB6-805253450827}" type="pres">
      <dgm:prSet presAssocID="{C001A446-5488-F544-B1D4-957C3A756B5A}" presName="hierRoot2" presStyleCnt="0">
        <dgm:presLayoutVars>
          <dgm:hierBranch val="init"/>
        </dgm:presLayoutVars>
      </dgm:prSet>
      <dgm:spPr/>
    </dgm:pt>
    <dgm:pt modelId="{7BB3BF06-80F6-7F4C-9FB5-8C20691C73B8}" type="pres">
      <dgm:prSet presAssocID="{C001A446-5488-F544-B1D4-957C3A756B5A}" presName="rootComposite" presStyleCnt="0"/>
      <dgm:spPr/>
    </dgm:pt>
    <dgm:pt modelId="{BF78959D-2B99-334C-B37F-C04382F7D28F}" type="pres">
      <dgm:prSet presAssocID="{C001A446-5488-F544-B1D4-957C3A756B5A}" presName="rootText" presStyleLbl="node4" presStyleIdx="3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ACDB3C-02BC-3340-A943-536849B260F3}" type="pres">
      <dgm:prSet presAssocID="{C001A446-5488-F544-B1D4-957C3A756B5A}" presName="rootConnector" presStyleLbl="node4" presStyleIdx="3" presStyleCnt="6"/>
      <dgm:spPr/>
    </dgm:pt>
    <dgm:pt modelId="{77A55745-9E68-4846-9E8A-87A33073632E}" type="pres">
      <dgm:prSet presAssocID="{C001A446-5488-F544-B1D4-957C3A756B5A}" presName="hierChild4" presStyleCnt="0"/>
      <dgm:spPr/>
    </dgm:pt>
    <dgm:pt modelId="{C5938E37-079A-7847-BCE8-5465C264E876}" type="pres">
      <dgm:prSet presAssocID="{87914414-2025-BD4D-A978-490D485EF5A9}" presName="Name37" presStyleLbl="parChTrans1D4" presStyleIdx="4" presStyleCnt="6"/>
      <dgm:spPr/>
    </dgm:pt>
    <dgm:pt modelId="{0CC089E4-392F-C842-8AE1-C2B0EAE7EABB}" type="pres">
      <dgm:prSet presAssocID="{BCF3F8E1-346A-EE4C-84A2-506917DD2AA1}" presName="hierRoot2" presStyleCnt="0">
        <dgm:presLayoutVars>
          <dgm:hierBranch val="init"/>
        </dgm:presLayoutVars>
      </dgm:prSet>
      <dgm:spPr/>
    </dgm:pt>
    <dgm:pt modelId="{371606D9-7767-964C-AE8E-9A8E7B739203}" type="pres">
      <dgm:prSet presAssocID="{BCF3F8E1-346A-EE4C-84A2-506917DD2AA1}" presName="rootComposite" presStyleCnt="0"/>
      <dgm:spPr/>
    </dgm:pt>
    <dgm:pt modelId="{BFE84BB0-92B7-D943-AC49-283B83E09090}" type="pres">
      <dgm:prSet presAssocID="{BCF3F8E1-346A-EE4C-84A2-506917DD2AA1}" presName="rootText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E1AC34-52B3-3449-A262-0DEAA605456F}" type="pres">
      <dgm:prSet presAssocID="{BCF3F8E1-346A-EE4C-84A2-506917DD2AA1}" presName="rootConnector" presStyleLbl="node4" presStyleIdx="4" presStyleCnt="6"/>
      <dgm:spPr/>
    </dgm:pt>
    <dgm:pt modelId="{86488CEE-52C5-A94B-BFB9-73474EB7F399}" type="pres">
      <dgm:prSet presAssocID="{BCF3F8E1-346A-EE4C-84A2-506917DD2AA1}" presName="hierChild4" presStyleCnt="0"/>
      <dgm:spPr/>
    </dgm:pt>
    <dgm:pt modelId="{BDBBEFF5-5D1D-8F4C-A69F-D2CE15B9109A}" type="pres">
      <dgm:prSet presAssocID="{BCF3F8E1-346A-EE4C-84A2-506917DD2AA1}" presName="hierChild5" presStyleCnt="0"/>
      <dgm:spPr/>
    </dgm:pt>
    <dgm:pt modelId="{031AE053-BB22-4F47-A985-B243F2F27C82}" type="pres">
      <dgm:prSet presAssocID="{C001A446-5488-F544-B1D4-957C3A756B5A}" presName="hierChild5" presStyleCnt="0"/>
      <dgm:spPr/>
    </dgm:pt>
    <dgm:pt modelId="{A63EE45A-F5DE-FA4E-B330-5D4BBC01BEA9}" type="pres">
      <dgm:prSet presAssocID="{6E53D96B-1192-DA4B-89A3-F5F55D884EC9}" presName="hierChild5" presStyleCnt="0"/>
      <dgm:spPr/>
    </dgm:pt>
    <dgm:pt modelId="{5A0F063D-5827-2646-8AA4-AD214B03D286}" type="pres">
      <dgm:prSet presAssocID="{F9FFC11F-FB78-9E4B-AAA5-87D79878EC15}" presName="hierChild5" presStyleCnt="0"/>
      <dgm:spPr/>
    </dgm:pt>
    <dgm:pt modelId="{864935CE-AD1D-214D-A0F6-10FDC850909A}" type="pres">
      <dgm:prSet presAssocID="{7655E5EE-7C9D-844B-85C4-0EF99934A24F}" presName="Name37" presStyleLbl="parChTrans1D2" presStyleIdx="3" presStyleCnt="4"/>
      <dgm:spPr/>
    </dgm:pt>
    <dgm:pt modelId="{07D0A7FF-2930-FA4B-98E3-CA04214428DB}" type="pres">
      <dgm:prSet presAssocID="{5F07EC8D-29FB-C640-8860-3AA4BFCB5D07}" presName="hierRoot2" presStyleCnt="0">
        <dgm:presLayoutVars>
          <dgm:hierBranch val="init"/>
        </dgm:presLayoutVars>
      </dgm:prSet>
      <dgm:spPr/>
    </dgm:pt>
    <dgm:pt modelId="{009A4B5F-DDFC-5C40-9464-E47347B32DFD}" type="pres">
      <dgm:prSet presAssocID="{5F07EC8D-29FB-C640-8860-3AA4BFCB5D07}" presName="rootComposite" presStyleCnt="0"/>
      <dgm:spPr/>
    </dgm:pt>
    <dgm:pt modelId="{9358E3B4-42CD-6940-84B9-9BBC6192E612}" type="pres">
      <dgm:prSet presAssocID="{5F07EC8D-29FB-C640-8860-3AA4BFCB5D07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2A8B4B-78F4-7446-A5E5-6C749885CC88}" type="pres">
      <dgm:prSet presAssocID="{5F07EC8D-29FB-C640-8860-3AA4BFCB5D07}" presName="rootConnector" presStyleLbl="node2" presStyleIdx="3" presStyleCnt="4"/>
      <dgm:spPr/>
    </dgm:pt>
    <dgm:pt modelId="{4D0AF1A3-09FA-0A47-AE84-DE51E26FAF25}" type="pres">
      <dgm:prSet presAssocID="{5F07EC8D-29FB-C640-8860-3AA4BFCB5D07}" presName="hierChild4" presStyleCnt="0"/>
      <dgm:spPr/>
    </dgm:pt>
    <dgm:pt modelId="{C618215A-A0F8-4B46-8BDA-795B9A5630D3}" type="pres">
      <dgm:prSet presAssocID="{D6517636-0FB4-2C41-A767-67F9E1D30768}" presName="Name37" presStyleLbl="parChTrans1D3" presStyleIdx="3" presStyleCnt="4"/>
      <dgm:spPr/>
    </dgm:pt>
    <dgm:pt modelId="{90E57CB6-D459-3143-BB9B-7DE067EE4B67}" type="pres">
      <dgm:prSet presAssocID="{8D7AEBB6-D2BC-CF4D-8771-A2BB869DEF79}" presName="hierRoot2" presStyleCnt="0">
        <dgm:presLayoutVars>
          <dgm:hierBranch val="init"/>
        </dgm:presLayoutVars>
      </dgm:prSet>
      <dgm:spPr/>
    </dgm:pt>
    <dgm:pt modelId="{192D38E1-A4EA-BA40-8581-1F819016E195}" type="pres">
      <dgm:prSet presAssocID="{8D7AEBB6-D2BC-CF4D-8771-A2BB869DEF79}" presName="rootComposite" presStyleCnt="0"/>
      <dgm:spPr/>
    </dgm:pt>
    <dgm:pt modelId="{AEC606F9-F927-F741-8834-418D0E784389}" type="pres">
      <dgm:prSet presAssocID="{8D7AEBB6-D2BC-CF4D-8771-A2BB869DEF79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3D2A23-560F-534D-8A9D-55F6D649B826}" type="pres">
      <dgm:prSet presAssocID="{8D7AEBB6-D2BC-CF4D-8771-A2BB869DEF79}" presName="rootConnector" presStyleLbl="node3" presStyleIdx="3" presStyleCnt="4"/>
      <dgm:spPr/>
    </dgm:pt>
    <dgm:pt modelId="{A55D5F65-EE52-F14D-BD0B-EDEA020D9DDC}" type="pres">
      <dgm:prSet presAssocID="{8D7AEBB6-D2BC-CF4D-8771-A2BB869DEF79}" presName="hierChild4" presStyleCnt="0"/>
      <dgm:spPr/>
    </dgm:pt>
    <dgm:pt modelId="{FEEC6552-DF3F-C342-84B3-5BE7A98AFFBD}" type="pres">
      <dgm:prSet presAssocID="{F1B9465E-4644-D640-9005-30162BF83377}" presName="Name37" presStyleLbl="parChTrans1D4" presStyleIdx="5" presStyleCnt="6"/>
      <dgm:spPr/>
    </dgm:pt>
    <dgm:pt modelId="{52B22901-8D8B-4549-AE0C-CF43D9EEF419}" type="pres">
      <dgm:prSet presAssocID="{8C7E9CBD-4C5A-254E-B972-5485D14FAA6A}" presName="hierRoot2" presStyleCnt="0">
        <dgm:presLayoutVars>
          <dgm:hierBranch val="init"/>
        </dgm:presLayoutVars>
      </dgm:prSet>
      <dgm:spPr/>
    </dgm:pt>
    <dgm:pt modelId="{EFF8D463-4D52-2C4F-B08A-771501F1D0AB}" type="pres">
      <dgm:prSet presAssocID="{8C7E9CBD-4C5A-254E-B972-5485D14FAA6A}" presName="rootComposite" presStyleCnt="0"/>
      <dgm:spPr/>
    </dgm:pt>
    <dgm:pt modelId="{143EFD26-A1A8-0F40-BFA1-C3AC15369761}" type="pres">
      <dgm:prSet presAssocID="{8C7E9CBD-4C5A-254E-B972-5485D14FAA6A}" presName="rootText" presStyleLbl="node4" presStyleIdx="5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EA1B57-C850-884D-8C13-2C4502EE4405}" type="pres">
      <dgm:prSet presAssocID="{8C7E9CBD-4C5A-254E-B972-5485D14FAA6A}" presName="rootConnector" presStyleLbl="node4" presStyleIdx="5" presStyleCnt="6"/>
      <dgm:spPr/>
    </dgm:pt>
    <dgm:pt modelId="{3FAF0972-5EFF-E44A-A4B2-92AD12D104EA}" type="pres">
      <dgm:prSet presAssocID="{8C7E9CBD-4C5A-254E-B972-5485D14FAA6A}" presName="hierChild4" presStyleCnt="0"/>
      <dgm:spPr/>
    </dgm:pt>
    <dgm:pt modelId="{BFC36C38-5240-5D42-966D-66FDFAE025D5}" type="pres">
      <dgm:prSet presAssocID="{8C7E9CBD-4C5A-254E-B972-5485D14FAA6A}" presName="hierChild5" presStyleCnt="0"/>
      <dgm:spPr/>
    </dgm:pt>
    <dgm:pt modelId="{07A2BF42-E230-B349-98C7-C33B5BD20E49}" type="pres">
      <dgm:prSet presAssocID="{8D7AEBB6-D2BC-CF4D-8771-A2BB869DEF79}" presName="hierChild5" presStyleCnt="0"/>
      <dgm:spPr/>
    </dgm:pt>
    <dgm:pt modelId="{B989D1D9-E359-194A-90E5-3FC0F1BAD94B}" type="pres">
      <dgm:prSet presAssocID="{5F07EC8D-29FB-C640-8860-3AA4BFCB5D07}" presName="hierChild5" presStyleCnt="0"/>
      <dgm:spPr/>
    </dgm:pt>
    <dgm:pt modelId="{EECA3B38-2DDB-3B46-9F73-C15A1559AB32}" type="pres">
      <dgm:prSet presAssocID="{896B0BD5-DEFB-9449-BC9D-037F2A037640}" presName="hierChild3" presStyleCnt="0"/>
      <dgm:spPr/>
    </dgm:pt>
  </dgm:ptLst>
  <dgm:cxnLst>
    <dgm:cxn modelId="{39698783-CFF6-954A-B027-E08E01A3C89C}" type="presOf" srcId="{D92EC078-CCE7-9549-9FC4-BCFD02A423AB}" destId="{457A7012-7D64-874A-8FE0-04B4316EC6BC}" srcOrd="0" destOrd="0" presId="urn:microsoft.com/office/officeart/2005/8/layout/orgChart1"/>
    <dgm:cxn modelId="{5785D685-5736-7642-ACD7-1E9BDB573571}" srcId="{FCFEB13B-7905-2B49-B1AF-2CA65E3FAA66}" destId="{F595C06F-91AA-384C-A27C-87E8DF658A2A}" srcOrd="0" destOrd="0" parTransId="{7646C916-C393-A44B-8444-64217B3F4C85}" sibTransId="{1DB9BB84-0061-8A4C-8E25-ED13E382CC70}"/>
    <dgm:cxn modelId="{489AFBC5-8058-564B-810A-1BEC3A1A78B1}" srcId="{F595C06F-91AA-384C-A27C-87E8DF658A2A}" destId="{3507D410-EC2E-794B-81F9-076882F86472}" srcOrd="0" destOrd="0" parTransId="{74A2DEAF-A19D-D043-8085-2C876CE23493}" sibTransId="{6186F177-67A3-1049-8101-6EC1E11D2CBD}"/>
    <dgm:cxn modelId="{7A82D96E-ABBA-4947-A27B-D339DF7DCC1D}" type="presOf" srcId="{5FE28BB1-4175-3540-B524-777C79DEDA26}" destId="{6F84A406-2E13-E64E-BD84-9B91F8079E31}" srcOrd="0" destOrd="0" presId="urn:microsoft.com/office/officeart/2005/8/layout/orgChart1"/>
    <dgm:cxn modelId="{24C3BAAF-39C8-D243-9307-FF4E41230BA3}" type="presOf" srcId="{BCF3F8E1-346A-EE4C-84A2-506917DD2AA1}" destId="{CCE1AC34-52B3-3449-A262-0DEAA605456F}" srcOrd="1" destOrd="0" presId="urn:microsoft.com/office/officeart/2005/8/layout/orgChart1"/>
    <dgm:cxn modelId="{D159878D-4416-FE43-95FC-3E7488BF5F9D}" type="presOf" srcId="{D6517636-0FB4-2C41-A767-67F9E1D30768}" destId="{C618215A-A0F8-4B46-8BDA-795B9A5630D3}" srcOrd="0" destOrd="0" presId="urn:microsoft.com/office/officeart/2005/8/layout/orgChart1"/>
    <dgm:cxn modelId="{28CD7822-E087-7A43-8040-7CD634E8FEA0}" type="presOf" srcId="{83327942-65DB-D441-8A22-B0FA37E457A7}" destId="{548FE6FC-199E-6F49-8405-7F82E9919B24}" srcOrd="0" destOrd="0" presId="urn:microsoft.com/office/officeart/2005/8/layout/orgChart1"/>
    <dgm:cxn modelId="{87AB0BBD-722F-3D4A-AF06-B5CECAEBDE6D}" type="presOf" srcId="{B73F48DC-8029-B144-A5FD-4805FC844433}" destId="{B161D66C-E341-8442-B52F-E790EF398730}" srcOrd="0" destOrd="0" presId="urn:microsoft.com/office/officeart/2005/8/layout/orgChart1"/>
    <dgm:cxn modelId="{DD65740E-8396-3842-ACA0-9DEFAE5DC5B4}" type="presOf" srcId="{1B6A9DE7-E321-884E-9243-C0796C57F4DE}" destId="{225B028C-FF2D-E044-B514-98756379866C}" srcOrd="0" destOrd="0" presId="urn:microsoft.com/office/officeart/2005/8/layout/orgChart1"/>
    <dgm:cxn modelId="{F5552ECF-D6CA-6440-B4DD-2B99B060D6C4}" type="presOf" srcId="{C001A446-5488-F544-B1D4-957C3A756B5A}" destId="{BF78959D-2B99-334C-B37F-C04382F7D28F}" srcOrd="0" destOrd="0" presId="urn:microsoft.com/office/officeart/2005/8/layout/orgChart1"/>
    <dgm:cxn modelId="{D66DCA5D-DC8D-A845-941C-AE1F9651A70B}" type="presOf" srcId="{8C7E9CBD-4C5A-254E-B972-5485D14FAA6A}" destId="{143EFD26-A1A8-0F40-BFA1-C3AC15369761}" srcOrd="0" destOrd="0" presId="urn:microsoft.com/office/officeart/2005/8/layout/orgChart1"/>
    <dgm:cxn modelId="{9FF83A48-A2B4-E447-88E6-5BE6BFCD57F2}" type="presOf" srcId="{8D7AEBB6-D2BC-CF4D-8771-A2BB869DEF79}" destId="{E53D2A23-560F-534D-8A9D-55F6D649B826}" srcOrd="1" destOrd="0" presId="urn:microsoft.com/office/officeart/2005/8/layout/orgChart1"/>
    <dgm:cxn modelId="{899535C5-06B4-964F-9390-EF322B8E0D56}" type="presOf" srcId="{3507D410-EC2E-794B-81F9-076882F86472}" destId="{2C6013F7-5277-1048-A4A9-B232F333EB7A}" srcOrd="1" destOrd="0" presId="urn:microsoft.com/office/officeart/2005/8/layout/orgChart1"/>
    <dgm:cxn modelId="{C93CA7C5-0061-6F45-9526-147F6CEECE84}" type="presOf" srcId="{74AB0618-7B09-904D-B705-D32B5A2452DE}" destId="{68E3E555-A480-7747-A38B-3E35592EB463}" srcOrd="1" destOrd="0" presId="urn:microsoft.com/office/officeart/2005/8/layout/orgChart1"/>
    <dgm:cxn modelId="{948474D1-D529-4546-97BE-4AB06517EE31}" type="presOf" srcId="{FCFEB13B-7905-2B49-B1AF-2CA65E3FAA66}" destId="{2632FECD-3C52-6040-8204-5AB0B4A99182}" srcOrd="0" destOrd="0" presId="urn:microsoft.com/office/officeart/2005/8/layout/orgChart1"/>
    <dgm:cxn modelId="{42DA0F5E-E016-9544-934F-6FC44EA2CA69}" type="presOf" srcId="{896B0BD5-DEFB-9449-BC9D-037F2A037640}" destId="{E2B1D240-EC52-3D41-A3F3-BF4A96A97225}" srcOrd="1" destOrd="0" presId="urn:microsoft.com/office/officeart/2005/8/layout/orgChart1"/>
    <dgm:cxn modelId="{F80351BE-8213-D040-9777-1F254B2E19EF}" type="presOf" srcId="{8C7E9CBD-4C5A-254E-B972-5485D14FAA6A}" destId="{CBEA1B57-C850-884D-8C13-2C4502EE4405}" srcOrd="1" destOrd="0" presId="urn:microsoft.com/office/officeart/2005/8/layout/orgChart1"/>
    <dgm:cxn modelId="{2F940D69-A829-4640-ADFA-D3AC1AD3D075}" srcId="{2EE87BD6-87A2-8F4D-B66F-32B363E619BD}" destId="{8FBC2C17-0153-9D41-9EEF-698F19C857A1}" srcOrd="0" destOrd="0" parTransId="{ED251AFF-D323-EC43-B2B2-A6C54E9BEABE}" sibTransId="{2954F571-EDD5-214D-9CEC-7CB42152FF4D}"/>
    <dgm:cxn modelId="{7767C5E5-36A0-244F-A90F-50E79A28312D}" srcId="{896B0BD5-DEFB-9449-BC9D-037F2A037640}" destId="{F9FFC11F-FB78-9E4B-AAA5-87D79878EC15}" srcOrd="2" destOrd="0" parTransId="{7BB7EDA3-E4D1-404D-BFBE-517F80B20C37}" sibTransId="{BFA6C26C-BE74-B944-B4DF-75DA4E748392}"/>
    <dgm:cxn modelId="{F68D98A9-6C30-B842-AE52-D7415E046116}" srcId="{43E4F03A-5C7E-114C-9860-E1B055D031E7}" destId="{896B0BD5-DEFB-9449-BC9D-037F2A037640}" srcOrd="0" destOrd="0" parTransId="{646E1E8D-7EF7-6845-9CAB-61550229CB70}" sibTransId="{6FF2C375-122E-1543-AD3A-47C926F49038}"/>
    <dgm:cxn modelId="{F3738184-990F-B441-A689-06B3054A350B}" srcId="{896B0BD5-DEFB-9449-BC9D-037F2A037640}" destId="{FCFEB13B-7905-2B49-B1AF-2CA65E3FAA66}" srcOrd="1" destOrd="0" parTransId="{1B6A9DE7-E321-884E-9243-C0796C57F4DE}" sibTransId="{2B08CC17-5759-A640-8228-81F25A598E69}"/>
    <dgm:cxn modelId="{6CEE33EE-A440-E343-B25E-2F5956963ADC}" type="presOf" srcId="{FCFEB13B-7905-2B49-B1AF-2CA65E3FAA66}" destId="{45C67DCA-729E-EA4B-849A-3D443B4D516C}" srcOrd="1" destOrd="0" presId="urn:microsoft.com/office/officeart/2005/8/layout/orgChart1"/>
    <dgm:cxn modelId="{C64A9068-B013-9A4A-9BD2-AD6BDAEFD787}" type="presOf" srcId="{62664737-03C0-0345-A6EC-A63C86B4B87D}" destId="{F1820C19-231B-E44B-B201-0EBA09AC5D39}" srcOrd="0" destOrd="0" presId="urn:microsoft.com/office/officeart/2005/8/layout/orgChart1"/>
    <dgm:cxn modelId="{8ABE508C-5290-CB40-88D0-EEB1985352C7}" srcId="{C001A446-5488-F544-B1D4-957C3A756B5A}" destId="{BCF3F8E1-346A-EE4C-84A2-506917DD2AA1}" srcOrd="0" destOrd="0" parTransId="{87914414-2025-BD4D-A978-490D485EF5A9}" sibTransId="{FBC0C0FA-DBF0-CB4F-A12C-CFB0591E750E}"/>
    <dgm:cxn modelId="{46B7D9CC-B023-7E47-A52F-2647CBA5CEEC}" type="presOf" srcId="{3507D410-EC2E-794B-81F9-076882F86472}" destId="{8C3A4348-63BD-A642-91E0-BEF3E095247C}" srcOrd="0" destOrd="0" presId="urn:microsoft.com/office/officeart/2005/8/layout/orgChart1"/>
    <dgm:cxn modelId="{9DE94E10-11B3-C949-8D89-9FAB28AF5C1F}" type="presOf" srcId="{F9FFC11F-FB78-9E4B-AAA5-87D79878EC15}" destId="{8287361A-A1AD-0B43-BE22-AD6EF0B2FAA8}" srcOrd="0" destOrd="0" presId="urn:microsoft.com/office/officeart/2005/8/layout/orgChart1"/>
    <dgm:cxn modelId="{02597EB6-6C02-0846-96A1-E1974A35D0DC}" type="presOf" srcId="{62664737-03C0-0345-A6EC-A63C86B4B87D}" destId="{93174746-2175-DE49-8CA9-919A34030A10}" srcOrd="1" destOrd="0" presId="urn:microsoft.com/office/officeart/2005/8/layout/orgChart1"/>
    <dgm:cxn modelId="{7129AE2C-9BE8-8A49-B5D9-0A13DD40B9F8}" type="presOf" srcId="{74AB0618-7B09-904D-B705-D32B5A2452DE}" destId="{1FE6A111-92D3-4546-82EF-4BDF91E69F2E}" srcOrd="0" destOrd="0" presId="urn:microsoft.com/office/officeart/2005/8/layout/orgChart1"/>
    <dgm:cxn modelId="{7AFFB686-A5C1-454B-A0A0-AB24E5A8935E}" type="presOf" srcId="{7646C916-C393-A44B-8444-64217B3F4C85}" destId="{1A5E08C4-909D-1447-A8FB-5BD706E8167C}" srcOrd="0" destOrd="0" presId="urn:microsoft.com/office/officeart/2005/8/layout/orgChart1"/>
    <dgm:cxn modelId="{156D3C09-0034-A94B-A347-218DAB61AC7E}" srcId="{6E53D96B-1192-DA4B-89A3-F5F55D884EC9}" destId="{C001A446-5488-F544-B1D4-957C3A756B5A}" srcOrd="0" destOrd="0" parTransId="{83327942-65DB-D441-8A22-B0FA37E457A7}" sibTransId="{286CA8B2-98A8-4048-8E22-ED5EDF8391F3}"/>
    <dgm:cxn modelId="{9B224B97-2900-D34A-A8F2-22AEF8468140}" type="presOf" srcId="{BCF3F8E1-346A-EE4C-84A2-506917DD2AA1}" destId="{BFE84BB0-92B7-D943-AC49-283B83E09090}" srcOrd="0" destOrd="0" presId="urn:microsoft.com/office/officeart/2005/8/layout/orgChart1"/>
    <dgm:cxn modelId="{404744CA-15DC-3641-B37F-4310419FC0A1}" type="presOf" srcId="{2EE87BD6-87A2-8F4D-B66F-32B363E619BD}" destId="{8CED791B-8BEF-B64A-960D-8477932C3B8E}" srcOrd="0" destOrd="0" presId="urn:microsoft.com/office/officeart/2005/8/layout/orgChart1"/>
    <dgm:cxn modelId="{ED86F914-7750-F944-808B-FD08991F6F05}" type="presOf" srcId="{6E53D96B-1192-DA4B-89A3-F5F55D884EC9}" destId="{428CDD03-B225-2648-8192-6C6CA4DE5507}" srcOrd="1" destOrd="0" presId="urn:microsoft.com/office/officeart/2005/8/layout/orgChart1"/>
    <dgm:cxn modelId="{ADBD02BC-240E-D642-AC38-CC8D1B33BC80}" type="presOf" srcId="{8FBC2C17-0153-9D41-9EEF-698F19C857A1}" destId="{D465A44E-51DF-5E45-BF76-5723BB8A3AE7}" srcOrd="0" destOrd="0" presId="urn:microsoft.com/office/officeart/2005/8/layout/orgChart1"/>
    <dgm:cxn modelId="{D3714C37-7131-3B49-83C4-3BA88010E76F}" type="presOf" srcId="{7BB7EDA3-E4D1-404D-BFBE-517F80B20C37}" destId="{AF7FA90D-DEFB-FD42-8174-5F34E2F095EB}" srcOrd="0" destOrd="0" presId="urn:microsoft.com/office/officeart/2005/8/layout/orgChart1"/>
    <dgm:cxn modelId="{8A3F6166-4221-0246-9CFB-AB8EDC96E5E4}" type="presOf" srcId="{5F07EC8D-29FB-C640-8860-3AA4BFCB5D07}" destId="{F42A8B4B-78F4-7446-A5E5-6C749885CC88}" srcOrd="1" destOrd="0" presId="urn:microsoft.com/office/officeart/2005/8/layout/orgChart1"/>
    <dgm:cxn modelId="{C67D538B-537E-C64F-8BB3-1A32A6EE273C}" type="presOf" srcId="{43E4F03A-5C7E-114C-9860-E1B055D031E7}" destId="{D3DB830C-A407-C544-BBAF-6917D33F88FB}" srcOrd="0" destOrd="0" presId="urn:microsoft.com/office/officeart/2005/8/layout/orgChart1"/>
    <dgm:cxn modelId="{D32795C2-35F4-824F-A023-ED911ACBC91A}" srcId="{896B0BD5-DEFB-9449-BC9D-037F2A037640}" destId="{2EE87BD6-87A2-8F4D-B66F-32B363E619BD}" srcOrd="0" destOrd="0" parTransId="{D92EC078-CCE7-9549-9FC4-BCFD02A423AB}" sibTransId="{8CBAFAB1-49F9-6A4F-B7DA-5993DED26C8D}"/>
    <dgm:cxn modelId="{01AE27CB-EB10-5F41-A759-8A0C0CECDF9C}" type="presOf" srcId="{F595C06F-91AA-384C-A27C-87E8DF658A2A}" destId="{84358F80-EFC3-B446-888D-A5F233BEB286}" srcOrd="1" destOrd="0" presId="urn:microsoft.com/office/officeart/2005/8/layout/orgChart1"/>
    <dgm:cxn modelId="{CCA62B67-B698-5A4D-A91A-C81E50AB6D45}" srcId="{8FBC2C17-0153-9D41-9EEF-698F19C857A1}" destId="{74AB0618-7B09-904D-B705-D32B5A2452DE}" srcOrd="0" destOrd="0" parTransId="{B73F48DC-8029-B144-A5FD-4805FC844433}" sibTransId="{435D6334-50DA-C54F-9213-F2214C32BE9E}"/>
    <dgm:cxn modelId="{C9054B5D-F085-A244-A5A8-58289FBEF45D}" srcId="{896B0BD5-DEFB-9449-BC9D-037F2A037640}" destId="{5F07EC8D-29FB-C640-8860-3AA4BFCB5D07}" srcOrd="3" destOrd="0" parTransId="{7655E5EE-7C9D-844B-85C4-0EF99934A24F}" sibTransId="{4C7F4FA8-0562-DC4D-8719-9C866A28ADBD}"/>
    <dgm:cxn modelId="{41DD241E-B9C9-4B49-89B5-FDECC6C2F23F}" type="presOf" srcId="{6E53D96B-1192-DA4B-89A3-F5F55D884EC9}" destId="{CE27DA80-00B9-CC49-B1D9-F671FB95C4C5}" srcOrd="0" destOrd="0" presId="urn:microsoft.com/office/officeart/2005/8/layout/orgChart1"/>
    <dgm:cxn modelId="{D8D324DC-56E4-154D-A131-C55E7DDAE228}" type="presOf" srcId="{5F07EC8D-29FB-C640-8860-3AA4BFCB5D07}" destId="{9358E3B4-42CD-6940-84B9-9BBC6192E612}" srcOrd="0" destOrd="0" presId="urn:microsoft.com/office/officeart/2005/8/layout/orgChart1"/>
    <dgm:cxn modelId="{83800406-9462-0341-AC57-6D909FC94380}" type="presOf" srcId="{ED251AFF-D323-EC43-B2B2-A6C54E9BEABE}" destId="{1A294D5C-4A57-2248-B3DF-2A5B74D2BF79}" srcOrd="0" destOrd="0" presId="urn:microsoft.com/office/officeart/2005/8/layout/orgChart1"/>
    <dgm:cxn modelId="{AEE7204C-D874-F44E-9113-F37550F9E22C}" type="presOf" srcId="{896B0BD5-DEFB-9449-BC9D-037F2A037640}" destId="{B904E312-7916-3843-822D-BC1AD2B9646B}" srcOrd="0" destOrd="0" presId="urn:microsoft.com/office/officeart/2005/8/layout/orgChart1"/>
    <dgm:cxn modelId="{B212376F-3246-6A41-B1CB-93490DEF12AF}" type="presOf" srcId="{2EE87BD6-87A2-8F4D-B66F-32B363E619BD}" destId="{67280116-1B2B-964F-8C92-DE500E5A59F9}" srcOrd="1" destOrd="0" presId="urn:microsoft.com/office/officeart/2005/8/layout/orgChart1"/>
    <dgm:cxn modelId="{49B14BF7-C049-A542-A139-205B56D488B2}" type="presOf" srcId="{7655E5EE-7C9D-844B-85C4-0EF99934A24F}" destId="{864935CE-AD1D-214D-A0F6-10FDC850909A}" srcOrd="0" destOrd="0" presId="urn:microsoft.com/office/officeart/2005/8/layout/orgChart1"/>
    <dgm:cxn modelId="{BAD5D219-2934-0843-97B2-8BCDC88F08AD}" srcId="{5F07EC8D-29FB-C640-8860-3AA4BFCB5D07}" destId="{8D7AEBB6-D2BC-CF4D-8771-A2BB869DEF79}" srcOrd="0" destOrd="0" parTransId="{D6517636-0FB4-2C41-A767-67F9E1D30768}" sibTransId="{871F742A-7A2F-CA4A-AEFA-B8C660DE2E18}"/>
    <dgm:cxn modelId="{9BE494AE-367B-BB41-911F-7DBFE793CBAA}" type="presOf" srcId="{8D7AEBB6-D2BC-CF4D-8771-A2BB869DEF79}" destId="{AEC606F9-F927-F741-8834-418D0E784389}" srcOrd="0" destOrd="0" presId="urn:microsoft.com/office/officeart/2005/8/layout/orgChart1"/>
    <dgm:cxn modelId="{39A07477-15BD-414B-A59E-13037EACE4AC}" type="presOf" srcId="{F595C06F-91AA-384C-A27C-87E8DF658A2A}" destId="{6BD55C72-BD42-504C-9576-F95B20142B49}" srcOrd="0" destOrd="0" presId="urn:microsoft.com/office/officeart/2005/8/layout/orgChart1"/>
    <dgm:cxn modelId="{D5A2660D-B288-A940-8FEF-504D116F2A22}" type="presOf" srcId="{E81DBFDD-9C27-104B-BDFD-1FA99EFE19F2}" destId="{E7840DFF-108A-FE47-9236-5629AE282B40}" srcOrd="0" destOrd="0" presId="urn:microsoft.com/office/officeart/2005/8/layout/orgChart1"/>
    <dgm:cxn modelId="{7393A5D1-EE34-C547-B034-1DC260B68E44}" type="presOf" srcId="{C001A446-5488-F544-B1D4-957C3A756B5A}" destId="{81ACDB3C-02BC-3340-A943-536849B260F3}" srcOrd="1" destOrd="0" presId="urn:microsoft.com/office/officeart/2005/8/layout/orgChart1"/>
    <dgm:cxn modelId="{04F02BB0-E20D-6049-A5A7-27A28A4FED90}" type="presOf" srcId="{87914414-2025-BD4D-A978-490D485EF5A9}" destId="{C5938E37-079A-7847-BCE8-5465C264E876}" srcOrd="0" destOrd="0" presId="urn:microsoft.com/office/officeart/2005/8/layout/orgChart1"/>
    <dgm:cxn modelId="{F111BFAE-6BBD-AD4B-8B0C-081FCC897CB1}" type="presOf" srcId="{74A2DEAF-A19D-D043-8085-2C876CE23493}" destId="{CC9AD635-3471-F940-BEB3-5BEC87CD657B}" srcOrd="0" destOrd="0" presId="urn:microsoft.com/office/officeart/2005/8/layout/orgChart1"/>
    <dgm:cxn modelId="{CD75E388-AF7A-094C-AD90-88AF1F87360F}" srcId="{74AB0618-7B09-904D-B705-D32B5A2452DE}" destId="{62664737-03C0-0345-A6EC-A63C86B4B87D}" srcOrd="0" destOrd="0" parTransId="{E81DBFDD-9C27-104B-BDFD-1FA99EFE19F2}" sibTransId="{7E617482-E32E-E64B-B812-1E512D9C8B33}"/>
    <dgm:cxn modelId="{48924CA4-9B10-4B46-8A33-706C12AC6C46}" type="presOf" srcId="{F1B9465E-4644-D640-9005-30162BF83377}" destId="{FEEC6552-DF3F-C342-84B3-5BE7A98AFFBD}" srcOrd="0" destOrd="0" presId="urn:microsoft.com/office/officeart/2005/8/layout/orgChart1"/>
    <dgm:cxn modelId="{E27D15D5-50A0-7142-8028-A574A7352FD5}" srcId="{8D7AEBB6-D2BC-CF4D-8771-A2BB869DEF79}" destId="{8C7E9CBD-4C5A-254E-B972-5485D14FAA6A}" srcOrd="0" destOrd="0" parTransId="{F1B9465E-4644-D640-9005-30162BF83377}" sibTransId="{91E161E4-AC6B-AE41-A694-F613F7836F41}"/>
    <dgm:cxn modelId="{541B5ADD-CB8F-D748-BABF-2D14BAC9AFB3}" type="presOf" srcId="{8FBC2C17-0153-9D41-9EEF-698F19C857A1}" destId="{94F7A493-FC8D-A145-AD26-5A6CF6847CA6}" srcOrd="1" destOrd="0" presId="urn:microsoft.com/office/officeart/2005/8/layout/orgChart1"/>
    <dgm:cxn modelId="{D8D738B7-CBA9-2C4A-BAC9-A3366F5D3BD2}" srcId="{F9FFC11F-FB78-9E4B-AAA5-87D79878EC15}" destId="{6E53D96B-1192-DA4B-89A3-F5F55D884EC9}" srcOrd="0" destOrd="0" parTransId="{5FE28BB1-4175-3540-B524-777C79DEDA26}" sibTransId="{FC348999-29F3-4249-87F0-9ED3273BB34A}"/>
    <dgm:cxn modelId="{69979E2C-2940-354C-BBD2-00BEB0D5EA95}" type="presOf" srcId="{F9FFC11F-FB78-9E4B-AAA5-87D79878EC15}" destId="{EFE1F556-49D9-194B-8F7E-DFC073EC8751}" srcOrd="1" destOrd="0" presId="urn:microsoft.com/office/officeart/2005/8/layout/orgChart1"/>
    <dgm:cxn modelId="{1E902755-2D6D-1641-A34E-C53576D21C7B}" type="presParOf" srcId="{D3DB830C-A407-C544-BBAF-6917D33F88FB}" destId="{8DAD3CFF-B099-DA41-9F4C-9891F967D6B8}" srcOrd="0" destOrd="0" presId="urn:microsoft.com/office/officeart/2005/8/layout/orgChart1"/>
    <dgm:cxn modelId="{26413CD8-1E76-7F4F-B243-9618C8EBB372}" type="presParOf" srcId="{8DAD3CFF-B099-DA41-9F4C-9891F967D6B8}" destId="{05F170FA-69D1-A94F-9FB6-A7ED5094994D}" srcOrd="0" destOrd="0" presId="urn:microsoft.com/office/officeart/2005/8/layout/orgChart1"/>
    <dgm:cxn modelId="{48BDB1AB-842A-B245-A5F2-DA301FEF56AE}" type="presParOf" srcId="{05F170FA-69D1-A94F-9FB6-A7ED5094994D}" destId="{B904E312-7916-3843-822D-BC1AD2B9646B}" srcOrd="0" destOrd="0" presId="urn:microsoft.com/office/officeart/2005/8/layout/orgChart1"/>
    <dgm:cxn modelId="{D652E545-3AC6-AC48-AC57-930D80D7E677}" type="presParOf" srcId="{05F170FA-69D1-A94F-9FB6-A7ED5094994D}" destId="{E2B1D240-EC52-3D41-A3F3-BF4A96A97225}" srcOrd="1" destOrd="0" presId="urn:microsoft.com/office/officeart/2005/8/layout/orgChart1"/>
    <dgm:cxn modelId="{16D53495-59FF-F34B-85DD-9CBDEDC6C510}" type="presParOf" srcId="{8DAD3CFF-B099-DA41-9F4C-9891F967D6B8}" destId="{5006815F-0BE5-044B-BFA5-A6DC784F6CFE}" srcOrd="1" destOrd="0" presId="urn:microsoft.com/office/officeart/2005/8/layout/orgChart1"/>
    <dgm:cxn modelId="{B1A6B242-31B6-7946-9EC7-949B70DE47A3}" type="presParOf" srcId="{5006815F-0BE5-044B-BFA5-A6DC784F6CFE}" destId="{457A7012-7D64-874A-8FE0-04B4316EC6BC}" srcOrd="0" destOrd="0" presId="urn:microsoft.com/office/officeart/2005/8/layout/orgChart1"/>
    <dgm:cxn modelId="{ED8922D6-2FC3-DC4A-9F69-1185E508BB9E}" type="presParOf" srcId="{5006815F-0BE5-044B-BFA5-A6DC784F6CFE}" destId="{014BF2A3-D83A-9A4D-A369-CC929A83BD3F}" srcOrd="1" destOrd="0" presId="urn:microsoft.com/office/officeart/2005/8/layout/orgChart1"/>
    <dgm:cxn modelId="{51CF650C-1394-F34D-958F-31FE1B724E1B}" type="presParOf" srcId="{014BF2A3-D83A-9A4D-A369-CC929A83BD3F}" destId="{6B3A9D40-2CDB-9542-8322-B498A5530114}" srcOrd="0" destOrd="0" presId="urn:microsoft.com/office/officeart/2005/8/layout/orgChart1"/>
    <dgm:cxn modelId="{855EF6F9-0B39-DD49-9EA3-EDED3EB509B4}" type="presParOf" srcId="{6B3A9D40-2CDB-9542-8322-B498A5530114}" destId="{8CED791B-8BEF-B64A-960D-8477932C3B8E}" srcOrd="0" destOrd="0" presId="urn:microsoft.com/office/officeart/2005/8/layout/orgChart1"/>
    <dgm:cxn modelId="{5A7E9197-BB79-8149-BAC4-895538778687}" type="presParOf" srcId="{6B3A9D40-2CDB-9542-8322-B498A5530114}" destId="{67280116-1B2B-964F-8C92-DE500E5A59F9}" srcOrd="1" destOrd="0" presId="urn:microsoft.com/office/officeart/2005/8/layout/orgChart1"/>
    <dgm:cxn modelId="{56A5003B-C767-2841-82BA-DC52B716BCB1}" type="presParOf" srcId="{014BF2A3-D83A-9A4D-A369-CC929A83BD3F}" destId="{343586AC-F7EA-224E-8B3C-487E7FFF594C}" srcOrd="1" destOrd="0" presId="urn:microsoft.com/office/officeart/2005/8/layout/orgChart1"/>
    <dgm:cxn modelId="{BB07C688-55C2-E24D-AF9F-64317F5827AB}" type="presParOf" srcId="{343586AC-F7EA-224E-8B3C-487E7FFF594C}" destId="{1A294D5C-4A57-2248-B3DF-2A5B74D2BF79}" srcOrd="0" destOrd="0" presId="urn:microsoft.com/office/officeart/2005/8/layout/orgChart1"/>
    <dgm:cxn modelId="{876AC9C3-2E03-AD47-B3BB-F27EDFF68C50}" type="presParOf" srcId="{343586AC-F7EA-224E-8B3C-487E7FFF594C}" destId="{E30F794A-5845-1C44-983C-768B2B140D7F}" srcOrd="1" destOrd="0" presId="urn:microsoft.com/office/officeart/2005/8/layout/orgChart1"/>
    <dgm:cxn modelId="{6A73D8A6-67AE-2749-B267-9D8B6D84944B}" type="presParOf" srcId="{E30F794A-5845-1C44-983C-768B2B140D7F}" destId="{98CDBB6D-A83E-6E4D-9665-A8BC03408D8A}" srcOrd="0" destOrd="0" presId="urn:microsoft.com/office/officeart/2005/8/layout/orgChart1"/>
    <dgm:cxn modelId="{825C3DDD-4EA2-8744-917A-B9FBCAE15158}" type="presParOf" srcId="{98CDBB6D-A83E-6E4D-9665-A8BC03408D8A}" destId="{D465A44E-51DF-5E45-BF76-5723BB8A3AE7}" srcOrd="0" destOrd="0" presId="urn:microsoft.com/office/officeart/2005/8/layout/orgChart1"/>
    <dgm:cxn modelId="{D6A9EC2C-A70D-C547-9EF5-330235ED34D4}" type="presParOf" srcId="{98CDBB6D-A83E-6E4D-9665-A8BC03408D8A}" destId="{94F7A493-FC8D-A145-AD26-5A6CF6847CA6}" srcOrd="1" destOrd="0" presId="urn:microsoft.com/office/officeart/2005/8/layout/orgChart1"/>
    <dgm:cxn modelId="{A933745D-B883-A74C-823F-5893E94549CF}" type="presParOf" srcId="{E30F794A-5845-1C44-983C-768B2B140D7F}" destId="{AD759681-D656-8643-AEE6-C9CE8D842054}" srcOrd="1" destOrd="0" presId="urn:microsoft.com/office/officeart/2005/8/layout/orgChart1"/>
    <dgm:cxn modelId="{A5AAA48B-327A-4A4C-AAEF-E9B7F6F8765A}" type="presParOf" srcId="{AD759681-D656-8643-AEE6-C9CE8D842054}" destId="{B161D66C-E341-8442-B52F-E790EF398730}" srcOrd="0" destOrd="0" presId="urn:microsoft.com/office/officeart/2005/8/layout/orgChart1"/>
    <dgm:cxn modelId="{39463806-C6FD-E04D-A764-90B7B9A2F209}" type="presParOf" srcId="{AD759681-D656-8643-AEE6-C9CE8D842054}" destId="{E54EFCA9-3F85-C847-80FE-68D8631D89A1}" srcOrd="1" destOrd="0" presId="urn:microsoft.com/office/officeart/2005/8/layout/orgChart1"/>
    <dgm:cxn modelId="{C406C35B-3EE9-E643-A153-7CB9490A45B7}" type="presParOf" srcId="{E54EFCA9-3F85-C847-80FE-68D8631D89A1}" destId="{2B2D7EB7-E331-654C-B7E8-751CB96E2B30}" srcOrd="0" destOrd="0" presId="urn:microsoft.com/office/officeart/2005/8/layout/orgChart1"/>
    <dgm:cxn modelId="{23E05E92-0A1C-614A-9013-EC37B21E93E8}" type="presParOf" srcId="{2B2D7EB7-E331-654C-B7E8-751CB96E2B30}" destId="{1FE6A111-92D3-4546-82EF-4BDF91E69F2E}" srcOrd="0" destOrd="0" presId="urn:microsoft.com/office/officeart/2005/8/layout/orgChart1"/>
    <dgm:cxn modelId="{DFB01E62-30BE-C049-A62A-AB2CC46CCDC2}" type="presParOf" srcId="{2B2D7EB7-E331-654C-B7E8-751CB96E2B30}" destId="{68E3E555-A480-7747-A38B-3E35592EB463}" srcOrd="1" destOrd="0" presId="urn:microsoft.com/office/officeart/2005/8/layout/orgChart1"/>
    <dgm:cxn modelId="{44567FB3-7DEE-BE4D-8148-83753C75B2F3}" type="presParOf" srcId="{E54EFCA9-3F85-C847-80FE-68D8631D89A1}" destId="{57FE981D-8B7B-3D46-BBC2-03EBE64B12F9}" srcOrd="1" destOrd="0" presId="urn:microsoft.com/office/officeart/2005/8/layout/orgChart1"/>
    <dgm:cxn modelId="{6947F463-A061-C948-BF37-9BDAB93640D6}" type="presParOf" srcId="{57FE981D-8B7B-3D46-BBC2-03EBE64B12F9}" destId="{E7840DFF-108A-FE47-9236-5629AE282B40}" srcOrd="0" destOrd="0" presId="urn:microsoft.com/office/officeart/2005/8/layout/orgChart1"/>
    <dgm:cxn modelId="{2A1D3316-8EC6-954E-89F0-5BD316337B4A}" type="presParOf" srcId="{57FE981D-8B7B-3D46-BBC2-03EBE64B12F9}" destId="{5C5BBE19-5683-2A4F-B725-8C1F7762E9F7}" srcOrd="1" destOrd="0" presId="urn:microsoft.com/office/officeart/2005/8/layout/orgChart1"/>
    <dgm:cxn modelId="{6AA722FA-72C1-3049-B346-757B9E9659D3}" type="presParOf" srcId="{5C5BBE19-5683-2A4F-B725-8C1F7762E9F7}" destId="{E6416F6B-5B14-2A40-A41C-6336758931C3}" srcOrd="0" destOrd="0" presId="urn:microsoft.com/office/officeart/2005/8/layout/orgChart1"/>
    <dgm:cxn modelId="{EB9CAADD-8657-6140-9D3B-DAFF8347A1F3}" type="presParOf" srcId="{E6416F6B-5B14-2A40-A41C-6336758931C3}" destId="{F1820C19-231B-E44B-B201-0EBA09AC5D39}" srcOrd="0" destOrd="0" presId="urn:microsoft.com/office/officeart/2005/8/layout/orgChart1"/>
    <dgm:cxn modelId="{51CD7263-0894-C14E-AA0F-ECE05B196D59}" type="presParOf" srcId="{E6416F6B-5B14-2A40-A41C-6336758931C3}" destId="{93174746-2175-DE49-8CA9-919A34030A10}" srcOrd="1" destOrd="0" presId="urn:microsoft.com/office/officeart/2005/8/layout/orgChart1"/>
    <dgm:cxn modelId="{B16FF2FD-47B9-AF40-876C-06CBC64BCA75}" type="presParOf" srcId="{5C5BBE19-5683-2A4F-B725-8C1F7762E9F7}" destId="{32B27478-79D3-E348-A6F0-3CF310482F73}" srcOrd="1" destOrd="0" presId="urn:microsoft.com/office/officeart/2005/8/layout/orgChart1"/>
    <dgm:cxn modelId="{55E867F3-BF25-EA47-998B-BF53A8B2DD90}" type="presParOf" srcId="{5C5BBE19-5683-2A4F-B725-8C1F7762E9F7}" destId="{6F2394D3-133F-6C4F-8032-939C07402DB5}" srcOrd="2" destOrd="0" presId="urn:microsoft.com/office/officeart/2005/8/layout/orgChart1"/>
    <dgm:cxn modelId="{A0CF2ECE-0358-284D-BC26-CE41384548B1}" type="presParOf" srcId="{E54EFCA9-3F85-C847-80FE-68D8631D89A1}" destId="{4380635C-1852-444B-B1AA-AA41F483D4D6}" srcOrd="2" destOrd="0" presId="urn:microsoft.com/office/officeart/2005/8/layout/orgChart1"/>
    <dgm:cxn modelId="{3879ADED-C44A-1540-92A7-7F2E1D1A0609}" type="presParOf" srcId="{E30F794A-5845-1C44-983C-768B2B140D7F}" destId="{5E821AB8-9B9E-BB43-9544-C6CA321B9DFB}" srcOrd="2" destOrd="0" presId="urn:microsoft.com/office/officeart/2005/8/layout/orgChart1"/>
    <dgm:cxn modelId="{6B9D8F20-765B-C14B-A60B-B6C2BBB8ACDE}" type="presParOf" srcId="{014BF2A3-D83A-9A4D-A369-CC929A83BD3F}" destId="{A54D1888-40FB-824E-863E-E47A9BE14161}" srcOrd="2" destOrd="0" presId="urn:microsoft.com/office/officeart/2005/8/layout/orgChart1"/>
    <dgm:cxn modelId="{091CEFD2-648E-2248-BF09-CEC7021EFA11}" type="presParOf" srcId="{5006815F-0BE5-044B-BFA5-A6DC784F6CFE}" destId="{225B028C-FF2D-E044-B514-98756379866C}" srcOrd="2" destOrd="0" presId="urn:microsoft.com/office/officeart/2005/8/layout/orgChart1"/>
    <dgm:cxn modelId="{0E16DA0E-33F0-4F43-B1E1-5B89C987DFE9}" type="presParOf" srcId="{5006815F-0BE5-044B-BFA5-A6DC784F6CFE}" destId="{F8E5914A-E818-EA48-909F-F46B6EA5BE9E}" srcOrd="3" destOrd="0" presId="urn:microsoft.com/office/officeart/2005/8/layout/orgChart1"/>
    <dgm:cxn modelId="{76CEA151-15CC-9C46-8FAE-9880BA25FF1C}" type="presParOf" srcId="{F8E5914A-E818-EA48-909F-F46B6EA5BE9E}" destId="{E9FDF6FF-F6F8-C54F-B5DE-F4FF0BC7BCAE}" srcOrd="0" destOrd="0" presId="urn:microsoft.com/office/officeart/2005/8/layout/orgChart1"/>
    <dgm:cxn modelId="{81655888-E2AF-3546-817B-663FA87E4575}" type="presParOf" srcId="{E9FDF6FF-F6F8-C54F-B5DE-F4FF0BC7BCAE}" destId="{2632FECD-3C52-6040-8204-5AB0B4A99182}" srcOrd="0" destOrd="0" presId="urn:microsoft.com/office/officeart/2005/8/layout/orgChart1"/>
    <dgm:cxn modelId="{73FCB4AE-E1E1-D94B-BBDC-5B89AE4E6A8D}" type="presParOf" srcId="{E9FDF6FF-F6F8-C54F-B5DE-F4FF0BC7BCAE}" destId="{45C67DCA-729E-EA4B-849A-3D443B4D516C}" srcOrd="1" destOrd="0" presId="urn:microsoft.com/office/officeart/2005/8/layout/orgChart1"/>
    <dgm:cxn modelId="{B4AF3C72-6F99-EF47-AA05-FB3F84B0A576}" type="presParOf" srcId="{F8E5914A-E818-EA48-909F-F46B6EA5BE9E}" destId="{C00F35BD-CFD0-1041-9993-F42112897B64}" srcOrd="1" destOrd="0" presId="urn:microsoft.com/office/officeart/2005/8/layout/orgChart1"/>
    <dgm:cxn modelId="{EF72BD66-B1BB-234F-9F21-B84C482F5A77}" type="presParOf" srcId="{C00F35BD-CFD0-1041-9993-F42112897B64}" destId="{1A5E08C4-909D-1447-A8FB-5BD706E8167C}" srcOrd="0" destOrd="0" presId="urn:microsoft.com/office/officeart/2005/8/layout/orgChart1"/>
    <dgm:cxn modelId="{8EE79503-CD6A-1240-BC33-E50B6DF8F40A}" type="presParOf" srcId="{C00F35BD-CFD0-1041-9993-F42112897B64}" destId="{FE161E57-F428-E943-9C23-8B66464310C7}" srcOrd="1" destOrd="0" presId="urn:microsoft.com/office/officeart/2005/8/layout/orgChart1"/>
    <dgm:cxn modelId="{E286C8FF-F4CB-484F-8336-FAB42C6E719C}" type="presParOf" srcId="{FE161E57-F428-E943-9C23-8B66464310C7}" destId="{4197E8AC-27A6-5247-96E0-F08CE545A2AF}" srcOrd="0" destOrd="0" presId="urn:microsoft.com/office/officeart/2005/8/layout/orgChart1"/>
    <dgm:cxn modelId="{F4C7DA53-896B-4040-AB5A-609985C31DBE}" type="presParOf" srcId="{4197E8AC-27A6-5247-96E0-F08CE545A2AF}" destId="{6BD55C72-BD42-504C-9576-F95B20142B49}" srcOrd="0" destOrd="0" presId="urn:microsoft.com/office/officeart/2005/8/layout/orgChart1"/>
    <dgm:cxn modelId="{AF8AEF77-C024-644F-A004-28549D811A46}" type="presParOf" srcId="{4197E8AC-27A6-5247-96E0-F08CE545A2AF}" destId="{84358F80-EFC3-B446-888D-A5F233BEB286}" srcOrd="1" destOrd="0" presId="urn:microsoft.com/office/officeart/2005/8/layout/orgChart1"/>
    <dgm:cxn modelId="{EC9138B6-C20B-094A-A708-0288CC0AA339}" type="presParOf" srcId="{FE161E57-F428-E943-9C23-8B66464310C7}" destId="{00570699-2C78-EE4D-B3DB-86514C1EBAC4}" srcOrd="1" destOrd="0" presId="urn:microsoft.com/office/officeart/2005/8/layout/orgChart1"/>
    <dgm:cxn modelId="{924CEE41-501E-914A-9EE9-54E66EE05A45}" type="presParOf" srcId="{00570699-2C78-EE4D-B3DB-86514C1EBAC4}" destId="{CC9AD635-3471-F940-BEB3-5BEC87CD657B}" srcOrd="0" destOrd="0" presId="urn:microsoft.com/office/officeart/2005/8/layout/orgChart1"/>
    <dgm:cxn modelId="{19A93CC1-E3A2-164F-AA33-7855261839D8}" type="presParOf" srcId="{00570699-2C78-EE4D-B3DB-86514C1EBAC4}" destId="{39D7111A-3165-A84E-BAD2-9C524999163A}" srcOrd="1" destOrd="0" presId="urn:microsoft.com/office/officeart/2005/8/layout/orgChart1"/>
    <dgm:cxn modelId="{220780A1-FE2F-7441-9269-7B2D6E70FEB9}" type="presParOf" srcId="{39D7111A-3165-A84E-BAD2-9C524999163A}" destId="{AACB5E14-52B4-5D4D-BEDA-BE45FBD023D5}" srcOrd="0" destOrd="0" presId="urn:microsoft.com/office/officeart/2005/8/layout/orgChart1"/>
    <dgm:cxn modelId="{185D0D9A-EB37-4F4F-8048-A41B52B48053}" type="presParOf" srcId="{AACB5E14-52B4-5D4D-BEDA-BE45FBD023D5}" destId="{8C3A4348-63BD-A642-91E0-BEF3E095247C}" srcOrd="0" destOrd="0" presId="urn:microsoft.com/office/officeart/2005/8/layout/orgChart1"/>
    <dgm:cxn modelId="{20962A27-472A-2048-B7BF-412FF4AD61C6}" type="presParOf" srcId="{AACB5E14-52B4-5D4D-BEDA-BE45FBD023D5}" destId="{2C6013F7-5277-1048-A4A9-B232F333EB7A}" srcOrd="1" destOrd="0" presId="urn:microsoft.com/office/officeart/2005/8/layout/orgChart1"/>
    <dgm:cxn modelId="{F9CA7EA1-4A2D-3546-9F72-83D90CE084E7}" type="presParOf" srcId="{39D7111A-3165-A84E-BAD2-9C524999163A}" destId="{4F8A4085-2A30-9847-BA56-6C9A2C9FE7C0}" srcOrd="1" destOrd="0" presId="urn:microsoft.com/office/officeart/2005/8/layout/orgChart1"/>
    <dgm:cxn modelId="{F3F3272B-F6F7-0643-92BC-7D0DE0E2C9E6}" type="presParOf" srcId="{39D7111A-3165-A84E-BAD2-9C524999163A}" destId="{2B624558-7491-A047-B743-A3D3E3280EDE}" srcOrd="2" destOrd="0" presId="urn:microsoft.com/office/officeart/2005/8/layout/orgChart1"/>
    <dgm:cxn modelId="{45AC0811-9637-5D4D-B8B9-9B65DFA5336C}" type="presParOf" srcId="{FE161E57-F428-E943-9C23-8B66464310C7}" destId="{114E0334-8F00-EA41-9118-F329D4D35AFE}" srcOrd="2" destOrd="0" presId="urn:microsoft.com/office/officeart/2005/8/layout/orgChart1"/>
    <dgm:cxn modelId="{7D1A2AA7-D3F5-D048-8F0B-A8AF8EF958BA}" type="presParOf" srcId="{F8E5914A-E818-EA48-909F-F46B6EA5BE9E}" destId="{6354D61F-1925-7C49-8C81-C8BB60DA5A10}" srcOrd="2" destOrd="0" presId="urn:microsoft.com/office/officeart/2005/8/layout/orgChart1"/>
    <dgm:cxn modelId="{5A997CB7-35C2-C14B-9BC7-6A35EC4E6B00}" type="presParOf" srcId="{5006815F-0BE5-044B-BFA5-A6DC784F6CFE}" destId="{AF7FA90D-DEFB-FD42-8174-5F34E2F095EB}" srcOrd="4" destOrd="0" presId="urn:microsoft.com/office/officeart/2005/8/layout/orgChart1"/>
    <dgm:cxn modelId="{74C88BBD-996B-3140-B46D-BC9D56DEBA34}" type="presParOf" srcId="{5006815F-0BE5-044B-BFA5-A6DC784F6CFE}" destId="{B14F303E-655F-6245-B2A7-87B7704919C6}" srcOrd="5" destOrd="0" presId="urn:microsoft.com/office/officeart/2005/8/layout/orgChart1"/>
    <dgm:cxn modelId="{5936579C-46BD-F743-9455-06666C92082D}" type="presParOf" srcId="{B14F303E-655F-6245-B2A7-87B7704919C6}" destId="{F0D34759-ADD9-8643-AE57-3CD3B9CE8517}" srcOrd="0" destOrd="0" presId="urn:microsoft.com/office/officeart/2005/8/layout/orgChart1"/>
    <dgm:cxn modelId="{38B5F722-8BCB-F242-B679-DF75376B5E84}" type="presParOf" srcId="{F0D34759-ADD9-8643-AE57-3CD3B9CE8517}" destId="{8287361A-A1AD-0B43-BE22-AD6EF0B2FAA8}" srcOrd="0" destOrd="0" presId="urn:microsoft.com/office/officeart/2005/8/layout/orgChart1"/>
    <dgm:cxn modelId="{5078A537-51BC-D84F-BE8E-85F4C2629DA7}" type="presParOf" srcId="{F0D34759-ADD9-8643-AE57-3CD3B9CE8517}" destId="{EFE1F556-49D9-194B-8F7E-DFC073EC8751}" srcOrd="1" destOrd="0" presId="urn:microsoft.com/office/officeart/2005/8/layout/orgChart1"/>
    <dgm:cxn modelId="{F5BFA22F-FF3A-1445-AD7B-C9F2C79FFCDE}" type="presParOf" srcId="{B14F303E-655F-6245-B2A7-87B7704919C6}" destId="{5CA5D868-45C0-6F4B-A0C2-557AAE862BD5}" srcOrd="1" destOrd="0" presId="urn:microsoft.com/office/officeart/2005/8/layout/orgChart1"/>
    <dgm:cxn modelId="{D0DB993B-248C-3941-BAEF-D79D9232BDF8}" type="presParOf" srcId="{5CA5D868-45C0-6F4B-A0C2-557AAE862BD5}" destId="{6F84A406-2E13-E64E-BD84-9B91F8079E31}" srcOrd="0" destOrd="0" presId="urn:microsoft.com/office/officeart/2005/8/layout/orgChart1"/>
    <dgm:cxn modelId="{45590E0F-A4FF-BD47-A03A-3DE8ABE6FAE2}" type="presParOf" srcId="{5CA5D868-45C0-6F4B-A0C2-557AAE862BD5}" destId="{3EC6853C-02A8-DB45-B2C8-0D0492722CA2}" srcOrd="1" destOrd="0" presId="urn:microsoft.com/office/officeart/2005/8/layout/orgChart1"/>
    <dgm:cxn modelId="{D4C837EB-DF08-064D-824F-8555A2491702}" type="presParOf" srcId="{3EC6853C-02A8-DB45-B2C8-0D0492722CA2}" destId="{CE877EC7-8B00-1D42-8FC3-14DCF1654A22}" srcOrd="0" destOrd="0" presId="urn:microsoft.com/office/officeart/2005/8/layout/orgChart1"/>
    <dgm:cxn modelId="{FD1C49B8-FCEA-EC4C-8A60-6EF412FE1FFA}" type="presParOf" srcId="{CE877EC7-8B00-1D42-8FC3-14DCF1654A22}" destId="{CE27DA80-00B9-CC49-B1D9-F671FB95C4C5}" srcOrd="0" destOrd="0" presId="urn:microsoft.com/office/officeart/2005/8/layout/orgChart1"/>
    <dgm:cxn modelId="{B0795866-5604-1643-A759-308D49BD5DD8}" type="presParOf" srcId="{CE877EC7-8B00-1D42-8FC3-14DCF1654A22}" destId="{428CDD03-B225-2648-8192-6C6CA4DE5507}" srcOrd="1" destOrd="0" presId="urn:microsoft.com/office/officeart/2005/8/layout/orgChart1"/>
    <dgm:cxn modelId="{F05F2A62-1BCE-7449-BC43-C562E80F1750}" type="presParOf" srcId="{3EC6853C-02A8-DB45-B2C8-0D0492722CA2}" destId="{F298FCC3-22D6-6746-A0AE-44158669F086}" srcOrd="1" destOrd="0" presId="urn:microsoft.com/office/officeart/2005/8/layout/orgChart1"/>
    <dgm:cxn modelId="{C8323E05-3796-BD48-A125-2A752B90C036}" type="presParOf" srcId="{F298FCC3-22D6-6746-A0AE-44158669F086}" destId="{548FE6FC-199E-6F49-8405-7F82E9919B24}" srcOrd="0" destOrd="0" presId="urn:microsoft.com/office/officeart/2005/8/layout/orgChart1"/>
    <dgm:cxn modelId="{D090810E-8A28-8F43-B855-662DD1B4C8BB}" type="presParOf" srcId="{F298FCC3-22D6-6746-A0AE-44158669F086}" destId="{24B42F65-A0A7-3345-BAB6-805253450827}" srcOrd="1" destOrd="0" presId="urn:microsoft.com/office/officeart/2005/8/layout/orgChart1"/>
    <dgm:cxn modelId="{68AE3738-82B3-D446-867F-84622680CB3E}" type="presParOf" srcId="{24B42F65-A0A7-3345-BAB6-805253450827}" destId="{7BB3BF06-80F6-7F4C-9FB5-8C20691C73B8}" srcOrd="0" destOrd="0" presId="urn:microsoft.com/office/officeart/2005/8/layout/orgChart1"/>
    <dgm:cxn modelId="{D517D94F-3DF5-CB4B-B052-E37E9E5A57BC}" type="presParOf" srcId="{7BB3BF06-80F6-7F4C-9FB5-8C20691C73B8}" destId="{BF78959D-2B99-334C-B37F-C04382F7D28F}" srcOrd="0" destOrd="0" presId="urn:microsoft.com/office/officeart/2005/8/layout/orgChart1"/>
    <dgm:cxn modelId="{9160882D-CE38-0040-83EB-6E1AC546808C}" type="presParOf" srcId="{7BB3BF06-80F6-7F4C-9FB5-8C20691C73B8}" destId="{81ACDB3C-02BC-3340-A943-536849B260F3}" srcOrd="1" destOrd="0" presId="urn:microsoft.com/office/officeart/2005/8/layout/orgChart1"/>
    <dgm:cxn modelId="{0F2D7013-5609-2147-A0BC-FFA7B68B690F}" type="presParOf" srcId="{24B42F65-A0A7-3345-BAB6-805253450827}" destId="{77A55745-9E68-4846-9E8A-87A33073632E}" srcOrd="1" destOrd="0" presId="urn:microsoft.com/office/officeart/2005/8/layout/orgChart1"/>
    <dgm:cxn modelId="{95678FE7-6E63-3848-871F-53EC6CCA8E08}" type="presParOf" srcId="{77A55745-9E68-4846-9E8A-87A33073632E}" destId="{C5938E37-079A-7847-BCE8-5465C264E876}" srcOrd="0" destOrd="0" presId="urn:microsoft.com/office/officeart/2005/8/layout/orgChart1"/>
    <dgm:cxn modelId="{61D1DB9A-EB0C-094C-9FA9-3E9E7A1F867A}" type="presParOf" srcId="{77A55745-9E68-4846-9E8A-87A33073632E}" destId="{0CC089E4-392F-C842-8AE1-C2B0EAE7EABB}" srcOrd="1" destOrd="0" presId="urn:microsoft.com/office/officeart/2005/8/layout/orgChart1"/>
    <dgm:cxn modelId="{2A870C62-836B-2B4A-8702-E4D93CCA9680}" type="presParOf" srcId="{0CC089E4-392F-C842-8AE1-C2B0EAE7EABB}" destId="{371606D9-7767-964C-AE8E-9A8E7B739203}" srcOrd="0" destOrd="0" presId="urn:microsoft.com/office/officeart/2005/8/layout/orgChart1"/>
    <dgm:cxn modelId="{4C66A2BA-575A-8B4A-B2F5-5BE01A95EF39}" type="presParOf" srcId="{371606D9-7767-964C-AE8E-9A8E7B739203}" destId="{BFE84BB0-92B7-D943-AC49-283B83E09090}" srcOrd="0" destOrd="0" presId="urn:microsoft.com/office/officeart/2005/8/layout/orgChart1"/>
    <dgm:cxn modelId="{17EE9449-06A0-5A4E-9FDC-BCAAA7E99515}" type="presParOf" srcId="{371606D9-7767-964C-AE8E-9A8E7B739203}" destId="{CCE1AC34-52B3-3449-A262-0DEAA605456F}" srcOrd="1" destOrd="0" presId="urn:microsoft.com/office/officeart/2005/8/layout/orgChart1"/>
    <dgm:cxn modelId="{2183A5AC-F5D3-D641-9062-E499A3C813E8}" type="presParOf" srcId="{0CC089E4-392F-C842-8AE1-C2B0EAE7EABB}" destId="{86488CEE-52C5-A94B-BFB9-73474EB7F399}" srcOrd="1" destOrd="0" presId="urn:microsoft.com/office/officeart/2005/8/layout/orgChart1"/>
    <dgm:cxn modelId="{3953704D-631C-4C4A-AD19-06AA4E8A875D}" type="presParOf" srcId="{0CC089E4-392F-C842-8AE1-C2B0EAE7EABB}" destId="{BDBBEFF5-5D1D-8F4C-A69F-D2CE15B9109A}" srcOrd="2" destOrd="0" presId="urn:microsoft.com/office/officeart/2005/8/layout/orgChart1"/>
    <dgm:cxn modelId="{627381A0-D8F1-F145-BBEB-39931415DD93}" type="presParOf" srcId="{24B42F65-A0A7-3345-BAB6-805253450827}" destId="{031AE053-BB22-4F47-A985-B243F2F27C82}" srcOrd="2" destOrd="0" presId="urn:microsoft.com/office/officeart/2005/8/layout/orgChart1"/>
    <dgm:cxn modelId="{7A0655EB-E577-1C46-B442-C066BE4D68E3}" type="presParOf" srcId="{3EC6853C-02A8-DB45-B2C8-0D0492722CA2}" destId="{A63EE45A-F5DE-FA4E-B330-5D4BBC01BEA9}" srcOrd="2" destOrd="0" presId="urn:microsoft.com/office/officeart/2005/8/layout/orgChart1"/>
    <dgm:cxn modelId="{1A7AB7F5-0B70-0348-ACDC-FCDFD8AE91A3}" type="presParOf" srcId="{B14F303E-655F-6245-B2A7-87B7704919C6}" destId="{5A0F063D-5827-2646-8AA4-AD214B03D286}" srcOrd="2" destOrd="0" presId="urn:microsoft.com/office/officeart/2005/8/layout/orgChart1"/>
    <dgm:cxn modelId="{10D5AF54-23A8-A244-9EC8-8517CD0BB416}" type="presParOf" srcId="{5006815F-0BE5-044B-BFA5-A6DC784F6CFE}" destId="{864935CE-AD1D-214D-A0F6-10FDC850909A}" srcOrd="6" destOrd="0" presId="urn:microsoft.com/office/officeart/2005/8/layout/orgChart1"/>
    <dgm:cxn modelId="{170677B1-A92B-E749-BA48-1BF7B1E36241}" type="presParOf" srcId="{5006815F-0BE5-044B-BFA5-A6DC784F6CFE}" destId="{07D0A7FF-2930-FA4B-98E3-CA04214428DB}" srcOrd="7" destOrd="0" presId="urn:microsoft.com/office/officeart/2005/8/layout/orgChart1"/>
    <dgm:cxn modelId="{17683190-07D5-D949-A4DE-F8DAB67D93FA}" type="presParOf" srcId="{07D0A7FF-2930-FA4B-98E3-CA04214428DB}" destId="{009A4B5F-DDFC-5C40-9464-E47347B32DFD}" srcOrd="0" destOrd="0" presId="urn:microsoft.com/office/officeart/2005/8/layout/orgChart1"/>
    <dgm:cxn modelId="{01B97FCA-533A-5A41-A6E2-EF13FC359858}" type="presParOf" srcId="{009A4B5F-DDFC-5C40-9464-E47347B32DFD}" destId="{9358E3B4-42CD-6940-84B9-9BBC6192E612}" srcOrd="0" destOrd="0" presId="urn:microsoft.com/office/officeart/2005/8/layout/orgChart1"/>
    <dgm:cxn modelId="{A08560DF-6B18-5D48-801F-61A68D687D2E}" type="presParOf" srcId="{009A4B5F-DDFC-5C40-9464-E47347B32DFD}" destId="{F42A8B4B-78F4-7446-A5E5-6C749885CC88}" srcOrd="1" destOrd="0" presId="urn:microsoft.com/office/officeart/2005/8/layout/orgChart1"/>
    <dgm:cxn modelId="{4B07FB07-1A2D-C34E-ABB4-1BE7597896D7}" type="presParOf" srcId="{07D0A7FF-2930-FA4B-98E3-CA04214428DB}" destId="{4D0AF1A3-09FA-0A47-AE84-DE51E26FAF25}" srcOrd="1" destOrd="0" presId="urn:microsoft.com/office/officeart/2005/8/layout/orgChart1"/>
    <dgm:cxn modelId="{8A608135-2A38-1443-A792-60DAA214C17A}" type="presParOf" srcId="{4D0AF1A3-09FA-0A47-AE84-DE51E26FAF25}" destId="{C618215A-A0F8-4B46-8BDA-795B9A5630D3}" srcOrd="0" destOrd="0" presId="urn:microsoft.com/office/officeart/2005/8/layout/orgChart1"/>
    <dgm:cxn modelId="{B3E0E352-F5E4-AE48-AE91-1FF4CBF2B0E6}" type="presParOf" srcId="{4D0AF1A3-09FA-0A47-AE84-DE51E26FAF25}" destId="{90E57CB6-D459-3143-BB9B-7DE067EE4B67}" srcOrd="1" destOrd="0" presId="urn:microsoft.com/office/officeart/2005/8/layout/orgChart1"/>
    <dgm:cxn modelId="{FD7AC6F3-30DD-5B4B-8DBA-56B50527C7E4}" type="presParOf" srcId="{90E57CB6-D459-3143-BB9B-7DE067EE4B67}" destId="{192D38E1-A4EA-BA40-8581-1F819016E195}" srcOrd="0" destOrd="0" presId="urn:microsoft.com/office/officeart/2005/8/layout/orgChart1"/>
    <dgm:cxn modelId="{1587FDEE-AA62-704A-BE5D-FFCBCD3347A7}" type="presParOf" srcId="{192D38E1-A4EA-BA40-8581-1F819016E195}" destId="{AEC606F9-F927-F741-8834-418D0E784389}" srcOrd="0" destOrd="0" presId="urn:microsoft.com/office/officeart/2005/8/layout/orgChart1"/>
    <dgm:cxn modelId="{212FC8A2-C602-7543-BA7F-B552B4F47238}" type="presParOf" srcId="{192D38E1-A4EA-BA40-8581-1F819016E195}" destId="{E53D2A23-560F-534D-8A9D-55F6D649B826}" srcOrd="1" destOrd="0" presId="urn:microsoft.com/office/officeart/2005/8/layout/orgChart1"/>
    <dgm:cxn modelId="{5710F2A1-9314-4140-8B8A-0769E9CF2208}" type="presParOf" srcId="{90E57CB6-D459-3143-BB9B-7DE067EE4B67}" destId="{A55D5F65-EE52-F14D-BD0B-EDEA020D9DDC}" srcOrd="1" destOrd="0" presId="urn:microsoft.com/office/officeart/2005/8/layout/orgChart1"/>
    <dgm:cxn modelId="{C4FF5D3F-4429-5548-8739-3325B4119017}" type="presParOf" srcId="{A55D5F65-EE52-F14D-BD0B-EDEA020D9DDC}" destId="{FEEC6552-DF3F-C342-84B3-5BE7A98AFFBD}" srcOrd="0" destOrd="0" presId="urn:microsoft.com/office/officeart/2005/8/layout/orgChart1"/>
    <dgm:cxn modelId="{2C48F552-F2BA-104C-B298-B9FB6C566E6F}" type="presParOf" srcId="{A55D5F65-EE52-F14D-BD0B-EDEA020D9DDC}" destId="{52B22901-8D8B-4549-AE0C-CF43D9EEF419}" srcOrd="1" destOrd="0" presId="urn:microsoft.com/office/officeart/2005/8/layout/orgChart1"/>
    <dgm:cxn modelId="{8C435A6A-8265-5546-9AEF-72E50665813D}" type="presParOf" srcId="{52B22901-8D8B-4549-AE0C-CF43D9EEF419}" destId="{EFF8D463-4D52-2C4F-B08A-771501F1D0AB}" srcOrd="0" destOrd="0" presId="urn:microsoft.com/office/officeart/2005/8/layout/orgChart1"/>
    <dgm:cxn modelId="{7B9ED641-AC49-D046-B6B7-42F7370FAC36}" type="presParOf" srcId="{EFF8D463-4D52-2C4F-B08A-771501F1D0AB}" destId="{143EFD26-A1A8-0F40-BFA1-C3AC15369761}" srcOrd="0" destOrd="0" presId="urn:microsoft.com/office/officeart/2005/8/layout/orgChart1"/>
    <dgm:cxn modelId="{C242B9F8-D0F5-8F4A-9EDB-9DA12E479DD9}" type="presParOf" srcId="{EFF8D463-4D52-2C4F-B08A-771501F1D0AB}" destId="{CBEA1B57-C850-884D-8C13-2C4502EE4405}" srcOrd="1" destOrd="0" presId="urn:microsoft.com/office/officeart/2005/8/layout/orgChart1"/>
    <dgm:cxn modelId="{D3EFD547-48ED-B14A-B437-56E9ED7A72B2}" type="presParOf" srcId="{52B22901-8D8B-4549-AE0C-CF43D9EEF419}" destId="{3FAF0972-5EFF-E44A-A4B2-92AD12D104EA}" srcOrd="1" destOrd="0" presId="urn:microsoft.com/office/officeart/2005/8/layout/orgChart1"/>
    <dgm:cxn modelId="{1F099E6C-07BD-6543-8D4E-EE023CACD701}" type="presParOf" srcId="{52B22901-8D8B-4549-AE0C-CF43D9EEF419}" destId="{BFC36C38-5240-5D42-966D-66FDFAE025D5}" srcOrd="2" destOrd="0" presId="urn:microsoft.com/office/officeart/2005/8/layout/orgChart1"/>
    <dgm:cxn modelId="{80F10D5E-6698-404D-AC26-F38A2B73DAE2}" type="presParOf" srcId="{90E57CB6-D459-3143-BB9B-7DE067EE4B67}" destId="{07A2BF42-E230-B349-98C7-C33B5BD20E49}" srcOrd="2" destOrd="0" presId="urn:microsoft.com/office/officeart/2005/8/layout/orgChart1"/>
    <dgm:cxn modelId="{F00AE68B-449E-4147-9C0A-20CABC3EF456}" type="presParOf" srcId="{07D0A7FF-2930-FA4B-98E3-CA04214428DB}" destId="{B989D1D9-E359-194A-90E5-3FC0F1BAD94B}" srcOrd="2" destOrd="0" presId="urn:microsoft.com/office/officeart/2005/8/layout/orgChart1"/>
    <dgm:cxn modelId="{CB1B976F-577C-4548-AB02-310951CE4608}" type="presParOf" srcId="{8DAD3CFF-B099-DA41-9F4C-9891F967D6B8}" destId="{EECA3B38-2DDB-3B46-9F73-C15A1559AB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E4F03A-5C7E-114C-9860-E1B055D031E7}" type="doc">
      <dgm:prSet loTypeId="urn:microsoft.com/office/officeart/2005/8/layout/orgChart1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96B0BD5-DEFB-9449-BC9D-037F2A037640}">
      <dgm:prSet phldrT="[Texto]"/>
      <dgm:spPr>
        <a:solidFill>
          <a:srgbClr val="3366FF"/>
        </a:solidFill>
      </dgm:spPr>
      <dgm:t>
        <a:bodyPr/>
        <a:lstStyle/>
        <a:p>
          <a:r>
            <a:rPr lang="es-ES" dirty="0" smtClean="0"/>
            <a:t>ITESM</a:t>
          </a:r>
        </a:p>
        <a:p>
          <a:r>
            <a:rPr lang="es-ES" dirty="0" smtClean="0"/>
            <a:t>1000</a:t>
          </a:r>
          <a:endParaRPr lang="es-ES" dirty="0"/>
        </a:p>
      </dgm:t>
    </dgm:pt>
    <dgm:pt modelId="{646E1E8D-7EF7-6845-9CAB-61550229CB70}" type="parTrans" cxnId="{F68D98A9-6C30-B842-AE52-D7415E046116}">
      <dgm:prSet/>
      <dgm:spPr/>
      <dgm:t>
        <a:bodyPr/>
        <a:lstStyle/>
        <a:p>
          <a:endParaRPr lang="es-ES"/>
        </a:p>
      </dgm:t>
    </dgm:pt>
    <dgm:pt modelId="{6FF2C375-122E-1543-AD3A-47C926F49038}" type="sibTrans" cxnId="{F68D98A9-6C30-B842-AE52-D7415E046116}">
      <dgm:prSet/>
      <dgm:spPr/>
      <dgm:t>
        <a:bodyPr/>
        <a:lstStyle/>
        <a:p>
          <a:endParaRPr lang="es-ES"/>
        </a:p>
      </dgm:t>
    </dgm:pt>
    <dgm:pt modelId="{2EE87BD6-87A2-8F4D-B66F-32B363E619BD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comercial</a:t>
          </a:r>
        </a:p>
        <a:p>
          <a:r>
            <a:rPr lang="es-ES" dirty="0" smtClean="0">
              <a:solidFill>
                <a:srgbClr val="FFFF00"/>
              </a:solidFill>
            </a:rPr>
            <a:t>175</a:t>
          </a:r>
          <a:endParaRPr lang="es-ES" dirty="0">
            <a:solidFill>
              <a:srgbClr val="FFFF00"/>
            </a:solidFill>
          </a:endParaRPr>
        </a:p>
      </dgm:t>
    </dgm:pt>
    <dgm:pt modelId="{D92EC078-CCE7-9549-9FC4-BCFD02A423AB}" type="parTrans" cxnId="{D32795C2-35F4-824F-A023-ED911ACBC91A}">
      <dgm:prSet/>
      <dgm:spPr/>
      <dgm:t>
        <a:bodyPr/>
        <a:lstStyle/>
        <a:p>
          <a:endParaRPr lang="es-ES"/>
        </a:p>
      </dgm:t>
    </dgm:pt>
    <dgm:pt modelId="{8CBAFAB1-49F9-6A4F-B7DA-5993DED26C8D}" type="sibTrans" cxnId="{D32795C2-35F4-824F-A023-ED911ACBC91A}">
      <dgm:prSet/>
      <dgm:spPr/>
      <dgm:t>
        <a:bodyPr/>
        <a:lstStyle/>
        <a:p>
          <a:endParaRPr lang="es-ES"/>
        </a:p>
      </dgm:t>
    </dgm:pt>
    <dgm:pt modelId="{FCFEB13B-7905-2B49-B1AF-2CA65E3FAA66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financiera</a:t>
          </a:r>
        </a:p>
        <a:p>
          <a:r>
            <a:rPr lang="es-ES" dirty="0" smtClean="0">
              <a:solidFill>
                <a:srgbClr val="FFFF00"/>
              </a:solidFill>
            </a:rPr>
            <a:t>300</a:t>
          </a:r>
          <a:endParaRPr lang="es-ES" dirty="0">
            <a:solidFill>
              <a:srgbClr val="FFFF00"/>
            </a:solidFill>
          </a:endParaRPr>
        </a:p>
      </dgm:t>
    </dgm:pt>
    <dgm:pt modelId="{1B6A9DE7-E321-884E-9243-C0796C57F4DE}" type="parTrans" cxnId="{F3738184-990F-B441-A689-06B3054A350B}">
      <dgm:prSet/>
      <dgm:spPr/>
      <dgm:t>
        <a:bodyPr/>
        <a:lstStyle/>
        <a:p>
          <a:endParaRPr lang="es-ES"/>
        </a:p>
      </dgm:t>
    </dgm:pt>
    <dgm:pt modelId="{2B08CC17-5759-A640-8228-81F25A598E69}" type="sibTrans" cxnId="{F3738184-990F-B441-A689-06B3054A350B}">
      <dgm:prSet/>
      <dgm:spPr/>
      <dgm:t>
        <a:bodyPr/>
        <a:lstStyle/>
        <a:p>
          <a:endParaRPr lang="es-ES"/>
        </a:p>
      </dgm:t>
    </dgm:pt>
    <dgm:pt modelId="{F9FFC11F-FB78-9E4B-AAA5-87D79878EC15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interna</a:t>
          </a:r>
        </a:p>
        <a:p>
          <a:r>
            <a:rPr lang="es-ES" dirty="0" smtClean="0">
              <a:solidFill>
                <a:srgbClr val="FFFF00"/>
              </a:solidFill>
            </a:rPr>
            <a:t>225</a:t>
          </a:r>
          <a:endParaRPr lang="es-ES" dirty="0">
            <a:solidFill>
              <a:srgbClr val="FFFF00"/>
            </a:solidFill>
          </a:endParaRPr>
        </a:p>
      </dgm:t>
    </dgm:pt>
    <dgm:pt modelId="{7BB7EDA3-E4D1-404D-BFBE-517F80B20C37}" type="parTrans" cxnId="{7767C5E5-36A0-244F-A90F-50E79A28312D}">
      <dgm:prSet/>
      <dgm:spPr/>
      <dgm:t>
        <a:bodyPr/>
        <a:lstStyle/>
        <a:p>
          <a:endParaRPr lang="es-ES"/>
        </a:p>
      </dgm:t>
    </dgm:pt>
    <dgm:pt modelId="{BFA6C26C-BE74-B944-B4DF-75DA4E748392}" type="sibTrans" cxnId="{7767C5E5-36A0-244F-A90F-50E79A28312D}">
      <dgm:prSet/>
      <dgm:spPr/>
      <dgm:t>
        <a:bodyPr/>
        <a:lstStyle/>
        <a:p>
          <a:endParaRPr lang="es-ES"/>
        </a:p>
      </dgm:t>
    </dgm:pt>
    <dgm:pt modelId="{5F07EC8D-29FB-C640-8860-3AA4BFCB5D07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p</a:t>
          </a:r>
          <a:r>
            <a:rPr lang="es-ES" dirty="0" smtClean="0"/>
            <a:t>ública</a:t>
          </a:r>
        </a:p>
        <a:p>
          <a:r>
            <a:rPr lang="es-ES" dirty="0" smtClean="0">
              <a:solidFill>
                <a:srgbClr val="FFFF00"/>
              </a:solidFill>
            </a:rPr>
            <a:t>300</a:t>
          </a:r>
          <a:endParaRPr lang="es-ES" dirty="0">
            <a:solidFill>
              <a:srgbClr val="FFFF00"/>
            </a:solidFill>
          </a:endParaRPr>
        </a:p>
      </dgm:t>
    </dgm:pt>
    <dgm:pt modelId="{7655E5EE-7C9D-844B-85C4-0EF99934A24F}" type="parTrans" cxnId="{C9054B5D-F085-A244-A5A8-58289FBEF45D}">
      <dgm:prSet/>
      <dgm:spPr/>
      <dgm:t>
        <a:bodyPr/>
        <a:lstStyle/>
        <a:p>
          <a:endParaRPr lang="es-ES"/>
        </a:p>
      </dgm:t>
    </dgm:pt>
    <dgm:pt modelId="{4C7F4FA8-0562-DC4D-8719-9C866A28ADBD}" type="sibTrans" cxnId="{C9054B5D-F085-A244-A5A8-58289FBEF45D}">
      <dgm:prSet/>
      <dgm:spPr/>
      <dgm:t>
        <a:bodyPr/>
        <a:lstStyle/>
        <a:p>
          <a:endParaRPr lang="es-ES"/>
        </a:p>
      </dgm:t>
    </dgm:pt>
    <dgm:pt modelId="{8FBC2C17-0153-9D41-9EEF-698F19C857A1}">
      <dgm:prSet/>
      <dgm:spPr/>
      <dgm:t>
        <a:bodyPr/>
        <a:lstStyle/>
        <a:p>
          <a:r>
            <a:rPr lang="es-ES" dirty="0" smtClean="0"/>
            <a:t>Valor producto</a:t>
          </a:r>
        </a:p>
        <a:p>
          <a:r>
            <a:rPr lang="es-ES" dirty="0" smtClean="0"/>
            <a:t>50</a:t>
          </a:r>
          <a:endParaRPr lang="es-ES" dirty="0"/>
        </a:p>
      </dgm:t>
    </dgm:pt>
    <dgm:pt modelId="{ED251AFF-D323-EC43-B2B2-A6C54E9BEABE}" type="parTrans" cxnId="{2F940D69-A829-4640-ADFA-D3AC1AD3D075}">
      <dgm:prSet/>
      <dgm:spPr/>
      <dgm:t>
        <a:bodyPr/>
        <a:lstStyle/>
        <a:p>
          <a:endParaRPr lang="es-ES"/>
        </a:p>
      </dgm:t>
    </dgm:pt>
    <dgm:pt modelId="{2954F571-EDD5-214D-9CEC-7CB42152FF4D}" type="sibTrans" cxnId="{2F940D69-A829-4640-ADFA-D3AC1AD3D075}">
      <dgm:prSet/>
      <dgm:spPr/>
      <dgm:t>
        <a:bodyPr/>
        <a:lstStyle/>
        <a:p>
          <a:endParaRPr lang="es-ES"/>
        </a:p>
      </dgm:t>
    </dgm:pt>
    <dgm:pt modelId="{F595C06F-91AA-384C-A27C-87E8DF658A2A}">
      <dgm:prSet/>
      <dgm:spPr/>
      <dgm:t>
        <a:bodyPr/>
        <a:lstStyle/>
        <a:p>
          <a:r>
            <a:rPr lang="es-ES" dirty="0" smtClean="0"/>
            <a:t>Reputaci</a:t>
          </a:r>
          <a:r>
            <a:rPr lang="es-ES" dirty="0" smtClean="0"/>
            <a:t>ón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7646C916-C393-A44B-8444-64217B3F4C85}" type="parTrans" cxnId="{5785D685-5736-7642-ACD7-1E9BDB573571}">
      <dgm:prSet/>
      <dgm:spPr/>
      <dgm:t>
        <a:bodyPr/>
        <a:lstStyle/>
        <a:p>
          <a:endParaRPr lang="es-ES"/>
        </a:p>
      </dgm:t>
    </dgm:pt>
    <dgm:pt modelId="{1DB9BB84-0061-8A4C-8E25-ED13E382CC70}" type="sibTrans" cxnId="{5785D685-5736-7642-ACD7-1E9BDB573571}">
      <dgm:prSet/>
      <dgm:spPr/>
      <dgm:t>
        <a:bodyPr/>
        <a:lstStyle/>
        <a:p>
          <a:endParaRPr lang="es-ES"/>
        </a:p>
      </dgm:t>
    </dgm:pt>
    <dgm:pt modelId="{6E53D96B-1192-DA4B-89A3-F5F55D884EC9}">
      <dgm:prSet/>
      <dgm:spPr/>
      <dgm:t>
        <a:bodyPr/>
        <a:lstStyle/>
        <a:p>
          <a:r>
            <a:rPr lang="es-ES" dirty="0" smtClean="0"/>
            <a:t>Clima interno</a:t>
          </a:r>
        </a:p>
        <a:p>
          <a:r>
            <a:rPr lang="es-ES" dirty="0" smtClean="0"/>
            <a:t>50</a:t>
          </a:r>
          <a:endParaRPr lang="es-ES" dirty="0"/>
        </a:p>
      </dgm:t>
    </dgm:pt>
    <dgm:pt modelId="{5FE28BB1-4175-3540-B524-777C79DEDA26}" type="parTrans" cxnId="{D8D738B7-CBA9-2C4A-BAC9-A3366F5D3BD2}">
      <dgm:prSet/>
      <dgm:spPr/>
      <dgm:t>
        <a:bodyPr/>
        <a:lstStyle/>
        <a:p>
          <a:endParaRPr lang="es-ES"/>
        </a:p>
      </dgm:t>
    </dgm:pt>
    <dgm:pt modelId="{FC348999-29F3-4249-87F0-9ED3273BB34A}" type="sibTrans" cxnId="{D8D738B7-CBA9-2C4A-BAC9-A3366F5D3BD2}">
      <dgm:prSet/>
      <dgm:spPr/>
      <dgm:t>
        <a:bodyPr/>
        <a:lstStyle/>
        <a:p>
          <a:endParaRPr lang="es-ES"/>
        </a:p>
      </dgm:t>
    </dgm:pt>
    <dgm:pt modelId="{8D7AEBB6-D2BC-CF4D-8771-A2BB869DEF79}">
      <dgm:prSet/>
      <dgm:spPr/>
      <dgm:t>
        <a:bodyPr/>
        <a:lstStyle/>
        <a:p>
          <a:r>
            <a:rPr lang="es-ES" dirty="0" smtClean="0"/>
            <a:t>Imagen medi</a:t>
          </a:r>
          <a:r>
            <a:rPr lang="es-ES" dirty="0" smtClean="0"/>
            <a:t>ática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D6517636-0FB4-2C41-A767-67F9E1D30768}" type="parTrans" cxnId="{BAD5D219-2934-0843-97B2-8BCDC88F08AD}">
      <dgm:prSet/>
      <dgm:spPr/>
      <dgm:t>
        <a:bodyPr/>
        <a:lstStyle/>
        <a:p>
          <a:endParaRPr lang="es-ES"/>
        </a:p>
      </dgm:t>
    </dgm:pt>
    <dgm:pt modelId="{871F742A-7A2F-CA4A-AEFA-B8C660DE2E18}" type="sibTrans" cxnId="{BAD5D219-2934-0843-97B2-8BCDC88F08AD}">
      <dgm:prSet/>
      <dgm:spPr/>
      <dgm:t>
        <a:bodyPr/>
        <a:lstStyle/>
        <a:p>
          <a:endParaRPr lang="es-ES"/>
        </a:p>
      </dgm:t>
    </dgm:pt>
    <dgm:pt modelId="{74AB0618-7B09-904D-B705-D32B5A2452DE}">
      <dgm:prSet/>
      <dgm:spPr/>
      <dgm:t>
        <a:bodyPr/>
        <a:lstStyle/>
        <a:p>
          <a:r>
            <a:rPr lang="es-ES" dirty="0" smtClean="0"/>
            <a:t>Servicio cliente</a:t>
          </a:r>
        </a:p>
        <a:p>
          <a:r>
            <a:rPr lang="es-ES" dirty="0" smtClean="0"/>
            <a:t>50</a:t>
          </a:r>
          <a:endParaRPr lang="es-ES" dirty="0"/>
        </a:p>
      </dgm:t>
    </dgm:pt>
    <dgm:pt modelId="{B73F48DC-8029-B144-A5FD-4805FC844433}" type="parTrans" cxnId="{CCA62B67-B698-5A4D-A91A-C81E50AB6D45}">
      <dgm:prSet/>
      <dgm:spPr/>
      <dgm:t>
        <a:bodyPr/>
        <a:lstStyle/>
        <a:p>
          <a:endParaRPr lang="es-ES"/>
        </a:p>
      </dgm:t>
    </dgm:pt>
    <dgm:pt modelId="{435D6334-50DA-C54F-9213-F2214C32BE9E}" type="sibTrans" cxnId="{CCA62B67-B698-5A4D-A91A-C81E50AB6D45}">
      <dgm:prSet/>
      <dgm:spPr/>
      <dgm:t>
        <a:bodyPr/>
        <a:lstStyle/>
        <a:p>
          <a:endParaRPr lang="es-ES"/>
        </a:p>
      </dgm:t>
    </dgm:pt>
    <dgm:pt modelId="{3507D410-EC2E-794B-81F9-076882F86472}">
      <dgm:prSet/>
      <dgm:spPr/>
      <dgm:t>
        <a:bodyPr/>
        <a:lstStyle/>
        <a:p>
          <a:r>
            <a:rPr lang="es-ES" dirty="0" smtClean="0"/>
            <a:t>Estructura capital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74A2DEAF-A19D-D043-8085-2C876CE23493}" type="parTrans" cxnId="{489AFBC5-8058-564B-810A-1BEC3A1A78B1}">
      <dgm:prSet/>
      <dgm:spPr/>
      <dgm:t>
        <a:bodyPr/>
        <a:lstStyle/>
        <a:p>
          <a:endParaRPr lang="es-ES"/>
        </a:p>
      </dgm:t>
    </dgm:pt>
    <dgm:pt modelId="{6186F177-67A3-1049-8101-6EC1E11D2CBD}" type="sibTrans" cxnId="{489AFBC5-8058-564B-810A-1BEC3A1A78B1}">
      <dgm:prSet/>
      <dgm:spPr/>
      <dgm:t>
        <a:bodyPr/>
        <a:lstStyle/>
        <a:p>
          <a:endParaRPr lang="es-ES"/>
        </a:p>
      </dgm:t>
    </dgm:pt>
    <dgm:pt modelId="{C001A446-5488-F544-B1D4-957C3A756B5A}">
      <dgm:prSet/>
      <dgm:spPr/>
      <dgm:t>
        <a:bodyPr/>
        <a:lstStyle/>
        <a:p>
          <a:r>
            <a:rPr lang="es-ES" dirty="0" smtClean="0"/>
            <a:t>Valor RRHH</a:t>
          </a:r>
        </a:p>
        <a:p>
          <a:r>
            <a:rPr lang="es-ES" dirty="0" smtClean="0"/>
            <a:t>75</a:t>
          </a:r>
          <a:endParaRPr lang="es-ES" dirty="0"/>
        </a:p>
      </dgm:t>
    </dgm:pt>
    <dgm:pt modelId="{83327942-65DB-D441-8A22-B0FA37E457A7}" type="parTrans" cxnId="{156D3C09-0034-A94B-A347-218DAB61AC7E}">
      <dgm:prSet/>
      <dgm:spPr/>
      <dgm:t>
        <a:bodyPr/>
        <a:lstStyle/>
        <a:p>
          <a:endParaRPr lang="es-ES"/>
        </a:p>
      </dgm:t>
    </dgm:pt>
    <dgm:pt modelId="{286CA8B2-98A8-4048-8E22-ED5EDF8391F3}" type="sibTrans" cxnId="{156D3C09-0034-A94B-A347-218DAB61AC7E}">
      <dgm:prSet/>
      <dgm:spPr/>
      <dgm:t>
        <a:bodyPr/>
        <a:lstStyle/>
        <a:p>
          <a:endParaRPr lang="es-ES"/>
        </a:p>
      </dgm:t>
    </dgm:pt>
    <dgm:pt modelId="{8C7E9CBD-4C5A-254E-B972-5485D14FAA6A}">
      <dgm:prSet/>
      <dgm:spPr/>
      <dgm:t>
        <a:bodyPr/>
        <a:lstStyle/>
        <a:p>
          <a:r>
            <a:rPr lang="es-ES" dirty="0" smtClean="0"/>
            <a:t>Imagen entorno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F1B9465E-4644-D640-9005-30162BF83377}" type="parTrans" cxnId="{E27D15D5-50A0-7142-8028-A574A7352FD5}">
      <dgm:prSet/>
      <dgm:spPr/>
      <dgm:t>
        <a:bodyPr/>
        <a:lstStyle/>
        <a:p>
          <a:endParaRPr lang="es-ES"/>
        </a:p>
      </dgm:t>
    </dgm:pt>
    <dgm:pt modelId="{91E161E4-AC6B-AE41-A694-F613F7836F41}" type="sibTrans" cxnId="{E27D15D5-50A0-7142-8028-A574A7352FD5}">
      <dgm:prSet/>
      <dgm:spPr/>
      <dgm:t>
        <a:bodyPr/>
        <a:lstStyle/>
        <a:p>
          <a:endParaRPr lang="es-ES"/>
        </a:p>
      </dgm:t>
    </dgm:pt>
    <dgm:pt modelId="{62664737-03C0-0345-A6EC-A63C86B4B87D}">
      <dgm:prSet/>
      <dgm:spPr/>
      <dgm:t>
        <a:bodyPr/>
        <a:lstStyle/>
        <a:p>
          <a:r>
            <a:rPr lang="es-ES" dirty="0" smtClean="0"/>
            <a:t>Valor marca</a:t>
          </a:r>
        </a:p>
        <a:p>
          <a:r>
            <a:rPr lang="es-ES" dirty="0" smtClean="0"/>
            <a:t>75</a:t>
          </a:r>
          <a:endParaRPr lang="es-ES" dirty="0"/>
        </a:p>
      </dgm:t>
    </dgm:pt>
    <dgm:pt modelId="{E81DBFDD-9C27-104B-BDFD-1FA99EFE19F2}" type="parTrans" cxnId="{CD75E388-AF7A-094C-AD90-88AF1F87360F}">
      <dgm:prSet/>
      <dgm:spPr/>
      <dgm:t>
        <a:bodyPr/>
        <a:lstStyle/>
        <a:p>
          <a:endParaRPr lang="es-ES"/>
        </a:p>
      </dgm:t>
    </dgm:pt>
    <dgm:pt modelId="{7E617482-E32E-E64B-B812-1E512D9C8B33}" type="sibTrans" cxnId="{CD75E388-AF7A-094C-AD90-88AF1F87360F}">
      <dgm:prSet/>
      <dgm:spPr/>
      <dgm:t>
        <a:bodyPr/>
        <a:lstStyle/>
        <a:p>
          <a:endParaRPr lang="es-ES"/>
        </a:p>
      </dgm:t>
    </dgm:pt>
    <dgm:pt modelId="{BCF3F8E1-346A-EE4C-84A2-506917DD2AA1}">
      <dgm:prSet/>
      <dgm:spPr/>
      <dgm:t>
        <a:bodyPr/>
        <a:lstStyle/>
        <a:p>
          <a:r>
            <a:rPr lang="es-ES" dirty="0" smtClean="0"/>
            <a:t>Adecuaci</a:t>
          </a:r>
          <a:r>
            <a:rPr lang="es-ES" dirty="0" smtClean="0"/>
            <a:t>ón cultural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87914414-2025-BD4D-A978-490D485EF5A9}" type="parTrans" cxnId="{8ABE508C-5290-CB40-88D0-EEB1985352C7}">
      <dgm:prSet/>
      <dgm:spPr/>
      <dgm:t>
        <a:bodyPr/>
        <a:lstStyle/>
        <a:p>
          <a:endParaRPr lang="es-ES"/>
        </a:p>
      </dgm:t>
    </dgm:pt>
    <dgm:pt modelId="{FBC0C0FA-DBF0-CB4F-A12C-CFB0591E750E}" type="sibTrans" cxnId="{8ABE508C-5290-CB40-88D0-EEB1985352C7}">
      <dgm:prSet/>
      <dgm:spPr/>
      <dgm:t>
        <a:bodyPr/>
        <a:lstStyle/>
        <a:p>
          <a:endParaRPr lang="es-ES"/>
        </a:p>
      </dgm:t>
    </dgm:pt>
    <dgm:pt modelId="{D3DB830C-A407-C544-BBAF-6917D33F88FB}" type="pres">
      <dgm:prSet presAssocID="{43E4F03A-5C7E-114C-9860-E1B055D031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DAD3CFF-B099-DA41-9F4C-9891F967D6B8}" type="pres">
      <dgm:prSet presAssocID="{896B0BD5-DEFB-9449-BC9D-037F2A037640}" presName="hierRoot1" presStyleCnt="0">
        <dgm:presLayoutVars>
          <dgm:hierBranch val="init"/>
        </dgm:presLayoutVars>
      </dgm:prSet>
      <dgm:spPr/>
    </dgm:pt>
    <dgm:pt modelId="{05F170FA-69D1-A94F-9FB6-A7ED5094994D}" type="pres">
      <dgm:prSet presAssocID="{896B0BD5-DEFB-9449-BC9D-037F2A037640}" presName="rootComposite1" presStyleCnt="0"/>
      <dgm:spPr/>
    </dgm:pt>
    <dgm:pt modelId="{B904E312-7916-3843-822D-BC1AD2B9646B}" type="pres">
      <dgm:prSet presAssocID="{896B0BD5-DEFB-9449-BC9D-037F2A03764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2B1D240-EC52-3D41-A3F3-BF4A96A97225}" type="pres">
      <dgm:prSet presAssocID="{896B0BD5-DEFB-9449-BC9D-037F2A037640}" presName="rootConnector1" presStyleLbl="node1" presStyleIdx="0" presStyleCnt="0"/>
      <dgm:spPr/>
    </dgm:pt>
    <dgm:pt modelId="{5006815F-0BE5-044B-BFA5-A6DC784F6CFE}" type="pres">
      <dgm:prSet presAssocID="{896B0BD5-DEFB-9449-BC9D-037F2A037640}" presName="hierChild2" presStyleCnt="0"/>
      <dgm:spPr/>
    </dgm:pt>
    <dgm:pt modelId="{457A7012-7D64-874A-8FE0-04B4316EC6BC}" type="pres">
      <dgm:prSet presAssocID="{D92EC078-CCE7-9549-9FC4-BCFD02A423AB}" presName="Name37" presStyleLbl="parChTrans1D2" presStyleIdx="0" presStyleCnt="4"/>
      <dgm:spPr/>
    </dgm:pt>
    <dgm:pt modelId="{014BF2A3-D83A-9A4D-A369-CC929A83BD3F}" type="pres">
      <dgm:prSet presAssocID="{2EE87BD6-87A2-8F4D-B66F-32B363E619BD}" presName="hierRoot2" presStyleCnt="0">
        <dgm:presLayoutVars>
          <dgm:hierBranch val="init"/>
        </dgm:presLayoutVars>
      </dgm:prSet>
      <dgm:spPr/>
    </dgm:pt>
    <dgm:pt modelId="{6B3A9D40-2CDB-9542-8322-B498A5530114}" type="pres">
      <dgm:prSet presAssocID="{2EE87BD6-87A2-8F4D-B66F-32B363E619BD}" presName="rootComposite" presStyleCnt="0"/>
      <dgm:spPr/>
    </dgm:pt>
    <dgm:pt modelId="{8CED791B-8BEF-B64A-960D-8477932C3B8E}" type="pres">
      <dgm:prSet presAssocID="{2EE87BD6-87A2-8F4D-B66F-32B363E619BD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7280116-1B2B-964F-8C92-DE500E5A59F9}" type="pres">
      <dgm:prSet presAssocID="{2EE87BD6-87A2-8F4D-B66F-32B363E619BD}" presName="rootConnector" presStyleLbl="node2" presStyleIdx="0" presStyleCnt="4"/>
      <dgm:spPr/>
    </dgm:pt>
    <dgm:pt modelId="{343586AC-F7EA-224E-8B3C-487E7FFF594C}" type="pres">
      <dgm:prSet presAssocID="{2EE87BD6-87A2-8F4D-B66F-32B363E619BD}" presName="hierChild4" presStyleCnt="0"/>
      <dgm:spPr/>
    </dgm:pt>
    <dgm:pt modelId="{1A294D5C-4A57-2248-B3DF-2A5B74D2BF79}" type="pres">
      <dgm:prSet presAssocID="{ED251AFF-D323-EC43-B2B2-A6C54E9BEABE}" presName="Name37" presStyleLbl="parChTrans1D3" presStyleIdx="0" presStyleCnt="4"/>
      <dgm:spPr/>
    </dgm:pt>
    <dgm:pt modelId="{E30F794A-5845-1C44-983C-768B2B140D7F}" type="pres">
      <dgm:prSet presAssocID="{8FBC2C17-0153-9D41-9EEF-698F19C857A1}" presName="hierRoot2" presStyleCnt="0">
        <dgm:presLayoutVars>
          <dgm:hierBranch val="init"/>
        </dgm:presLayoutVars>
      </dgm:prSet>
      <dgm:spPr/>
    </dgm:pt>
    <dgm:pt modelId="{98CDBB6D-A83E-6E4D-9665-A8BC03408D8A}" type="pres">
      <dgm:prSet presAssocID="{8FBC2C17-0153-9D41-9EEF-698F19C857A1}" presName="rootComposite" presStyleCnt="0"/>
      <dgm:spPr/>
    </dgm:pt>
    <dgm:pt modelId="{D465A44E-51DF-5E45-BF76-5723BB8A3AE7}" type="pres">
      <dgm:prSet presAssocID="{8FBC2C17-0153-9D41-9EEF-698F19C857A1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4F7A493-FC8D-A145-AD26-5A6CF6847CA6}" type="pres">
      <dgm:prSet presAssocID="{8FBC2C17-0153-9D41-9EEF-698F19C857A1}" presName="rootConnector" presStyleLbl="node3" presStyleIdx="0" presStyleCnt="4"/>
      <dgm:spPr/>
    </dgm:pt>
    <dgm:pt modelId="{AD759681-D656-8643-AEE6-C9CE8D842054}" type="pres">
      <dgm:prSet presAssocID="{8FBC2C17-0153-9D41-9EEF-698F19C857A1}" presName="hierChild4" presStyleCnt="0"/>
      <dgm:spPr/>
    </dgm:pt>
    <dgm:pt modelId="{B161D66C-E341-8442-B52F-E790EF398730}" type="pres">
      <dgm:prSet presAssocID="{B73F48DC-8029-B144-A5FD-4805FC844433}" presName="Name37" presStyleLbl="parChTrans1D4" presStyleIdx="0" presStyleCnt="6"/>
      <dgm:spPr/>
    </dgm:pt>
    <dgm:pt modelId="{E54EFCA9-3F85-C847-80FE-68D8631D89A1}" type="pres">
      <dgm:prSet presAssocID="{74AB0618-7B09-904D-B705-D32B5A2452DE}" presName="hierRoot2" presStyleCnt="0">
        <dgm:presLayoutVars>
          <dgm:hierBranch val="init"/>
        </dgm:presLayoutVars>
      </dgm:prSet>
      <dgm:spPr/>
    </dgm:pt>
    <dgm:pt modelId="{2B2D7EB7-E331-654C-B7E8-751CB96E2B30}" type="pres">
      <dgm:prSet presAssocID="{74AB0618-7B09-904D-B705-D32B5A2452DE}" presName="rootComposite" presStyleCnt="0"/>
      <dgm:spPr/>
    </dgm:pt>
    <dgm:pt modelId="{1FE6A111-92D3-4546-82EF-4BDF91E69F2E}" type="pres">
      <dgm:prSet presAssocID="{74AB0618-7B09-904D-B705-D32B5A2452DE}" presName="rootText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E3E555-A480-7747-A38B-3E35592EB463}" type="pres">
      <dgm:prSet presAssocID="{74AB0618-7B09-904D-B705-D32B5A2452DE}" presName="rootConnector" presStyleLbl="node4" presStyleIdx="0" presStyleCnt="6"/>
      <dgm:spPr/>
    </dgm:pt>
    <dgm:pt modelId="{57FE981D-8B7B-3D46-BBC2-03EBE64B12F9}" type="pres">
      <dgm:prSet presAssocID="{74AB0618-7B09-904D-B705-D32B5A2452DE}" presName="hierChild4" presStyleCnt="0"/>
      <dgm:spPr/>
    </dgm:pt>
    <dgm:pt modelId="{E7840DFF-108A-FE47-9236-5629AE282B40}" type="pres">
      <dgm:prSet presAssocID="{E81DBFDD-9C27-104B-BDFD-1FA99EFE19F2}" presName="Name37" presStyleLbl="parChTrans1D4" presStyleIdx="1" presStyleCnt="6"/>
      <dgm:spPr/>
    </dgm:pt>
    <dgm:pt modelId="{5C5BBE19-5683-2A4F-B725-8C1F7762E9F7}" type="pres">
      <dgm:prSet presAssocID="{62664737-03C0-0345-A6EC-A63C86B4B87D}" presName="hierRoot2" presStyleCnt="0">
        <dgm:presLayoutVars>
          <dgm:hierBranch val="init"/>
        </dgm:presLayoutVars>
      </dgm:prSet>
      <dgm:spPr/>
    </dgm:pt>
    <dgm:pt modelId="{E6416F6B-5B14-2A40-A41C-6336758931C3}" type="pres">
      <dgm:prSet presAssocID="{62664737-03C0-0345-A6EC-A63C86B4B87D}" presName="rootComposite" presStyleCnt="0"/>
      <dgm:spPr/>
    </dgm:pt>
    <dgm:pt modelId="{F1820C19-231B-E44B-B201-0EBA09AC5D39}" type="pres">
      <dgm:prSet presAssocID="{62664737-03C0-0345-A6EC-A63C86B4B87D}" presName="rootText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174746-2175-DE49-8CA9-919A34030A10}" type="pres">
      <dgm:prSet presAssocID="{62664737-03C0-0345-A6EC-A63C86B4B87D}" presName="rootConnector" presStyleLbl="node4" presStyleIdx="1" presStyleCnt="6"/>
      <dgm:spPr/>
    </dgm:pt>
    <dgm:pt modelId="{32B27478-79D3-E348-A6F0-3CF310482F73}" type="pres">
      <dgm:prSet presAssocID="{62664737-03C0-0345-A6EC-A63C86B4B87D}" presName="hierChild4" presStyleCnt="0"/>
      <dgm:spPr/>
    </dgm:pt>
    <dgm:pt modelId="{6F2394D3-133F-6C4F-8032-939C07402DB5}" type="pres">
      <dgm:prSet presAssocID="{62664737-03C0-0345-A6EC-A63C86B4B87D}" presName="hierChild5" presStyleCnt="0"/>
      <dgm:spPr/>
    </dgm:pt>
    <dgm:pt modelId="{4380635C-1852-444B-B1AA-AA41F483D4D6}" type="pres">
      <dgm:prSet presAssocID="{74AB0618-7B09-904D-B705-D32B5A2452DE}" presName="hierChild5" presStyleCnt="0"/>
      <dgm:spPr/>
    </dgm:pt>
    <dgm:pt modelId="{5E821AB8-9B9E-BB43-9544-C6CA321B9DFB}" type="pres">
      <dgm:prSet presAssocID="{8FBC2C17-0153-9D41-9EEF-698F19C857A1}" presName="hierChild5" presStyleCnt="0"/>
      <dgm:spPr/>
    </dgm:pt>
    <dgm:pt modelId="{A54D1888-40FB-824E-863E-E47A9BE14161}" type="pres">
      <dgm:prSet presAssocID="{2EE87BD6-87A2-8F4D-B66F-32B363E619BD}" presName="hierChild5" presStyleCnt="0"/>
      <dgm:spPr/>
    </dgm:pt>
    <dgm:pt modelId="{225B028C-FF2D-E044-B514-98756379866C}" type="pres">
      <dgm:prSet presAssocID="{1B6A9DE7-E321-884E-9243-C0796C57F4DE}" presName="Name37" presStyleLbl="parChTrans1D2" presStyleIdx="1" presStyleCnt="4"/>
      <dgm:spPr/>
    </dgm:pt>
    <dgm:pt modelId="{F8E5914A-E818-EA48-909F-F46B6EA5BE9E}" type="pres">
      <dgm:prSet presAssocID="{FCFEB13B-7905-2B49-B1AF-2CA65E3FAA66}" presName="hierRoot2" presStyleCnt="0">
        <dgm:presLayoutVars>
          <dgm:hierBranch val="init"/>
        </dgm:presLayoutVars>
      </dgm:prSet>
      <dgm:spPr/>
    </dgm:pt>
    <dgm:pt modelId="{E9FDF6FF-F6F8-C54F-B5DE-F4FF0BC7BCAE}" type="pres">
      <dgm:prSet presAssocID="{FCFEB13B-7905-2B49-B1AF-2CA65E3FAA66}" presName="rootComposite" presStyleCnt="0"/>
      <dgm:spPr/>
    </dgm:pt>
    <dgm:pt modelId="{2632FECD-3C52-6040-8204-5AB0B4A99182}" type="pres">
      <dgm:prSet presAssocID="{FCFEB13B-7905-2B49-B1AF-2CA65E3FAA66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C67DCA-729E-EA4B-849A-3D443B4D516C}" type="pres">
      <dgm:prSet presAssocID="{FCFEB13B-7905-2B49-B1AF-2CA65E3FAA66}" presName="rootConnector" presStyleLbl="node2" presStyleIdx="1" presStyleCnt="4"/>
      <dgm:spPr/>
    </dgm:pt>
    <dgm:pt modelId="{C00F35BD-CFD0-1041-9993-F42112897B64}" type="pres">
      <dgm:prSet presAssocID="{FCFEB13B-7905-2B49-B1AF-2CA65E3FAA66}" presName="hierChild4" presStyleCnt="0"/>
      <dgm:spPr/>
    </dgm:pt>
    <dgm:pt modelId="{1A5E08C4-909D-1447-A8FB-5BD706E8167C}" type="pres">
      <dgm:prSet presAssocID="{7646C916-C393-A44B-8444-64217B3F4C85}" presName="Name37" presStyleLbl="parChTrans1D3" presStyleIdx="1" presStyleCnt="4"/>
      <dgm:spPr/>
    </dgm:pt>
    <dgm:pt modelId="{FE161E57-F428-E943-9C23-8B66464310C7}" type="pres">
      <dgm:prSet presAssocID="{F595C06F-91AA-384C-A27C-87E8DF658A2A}" presName="hierRoot2" presStyleCnt="0">
        <dgm:presLayoutVars>
          <dgm:hierBranch val="init"/>
        </dgm:presLayoutVars>
      </dgm:prSet>
      <dgm:spPr/>
    </dgm:pt>
    <dgm:pt modelId="{4197E8AC-27A6-5247-96E0-F08CE545A2AF}" type="pres">
      <dgm:prSet presAssocID="{F595C06F-91AA-384C-A27C-87E8DF658A2A}" presName="rootComposite" presStyleCnt="0"/>
      <dgm:spPr/>
    </dgm:pt>
    <dgm:pt modelId="{6BD55C72-BD42-504C-9576-F95B20142B49}" type="pres">
      <dgm:prSet presAssocID="{F595C06F-91AA-384C-A27C-87E8DF658A2A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358F80-EFC3-B446-888D-A5F233BEB286}" type="pres">
      <dgm:prSet presAssocID="{F595C06F-91AA-384C-A27C-87E8DF658A2A}" presName="rootConnector" presStyleLbl="node3" presStyleIdx="1" presStyleCnt="4"/>
      <dgm:spPr/>
    </dgm:pt>
    <dgm:pt modelId="{00570699-2C78-EE4D-B3DB-86514C1EBAC4}" type="pres">
      <dgm:prSet presAssocID="{F595C06F-91AA-384C-A27C-87E8DF658A2A}" presName="hierChild4" presStyleCnt="0"/>
      <dgm:spPr/>
    </dgm:pt>
    <dgm:pt modelId="{CC9AD635-3471-F940-BEB3-5BEC87CD657B}" type="pres">
      <dgm:prSet presAssocID="{74A2DEAF-A19D-D043-8085-2C876CE23493}" presName="Name37" presStyleLbl="parChTrans1D4" presStyleIdx="2" presStyleCnt="6"/>
      <dgm:spPr/>
    </dgm:pt>
    <dgm:pt modelId="{39D7111A-3165-A84E-BAD2-9C524999163A}" type="pres">
      <dgm:prSet presAssocID="{3507D410-EC2E-794B-81F9-076882F86472}" presName="hierRoot2" presStyleCnt="0">
        <dgm:presLayoutVars>
          <dgm:hierBranch val="init"/>
        </dgm:presLayoutVars>
      </dgm:prSet>
      <dgm:spPr/>
    </dgm:pt>
    <dgm:pt modelId="{AACB5E14-52B4-5D4D-BEDA-BE45FBD023D5}" type="pres">
      <dgm:prSet presAssocID="{3507D410-EC2E-794B-81F9-076882F86472}" presName="rootComposite" presStyleCnt="0"/>
      <dgm:spPr/>
    </dgm:pt>
    <dgm:pt modelId="{8C3A4348-63BD-A642-91E0-BEF3E095247C}" type="pres">
      <dgm:prSet presAssocID="{3507D410-EC2E-794B-81F9-076882F86472}" presName="rootText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013F7-5277-1048-A4A9-B232F333EB7A}" type="pres">
      <dgm:prSet presAssocID="{3507D410-EC2E-794B-81F9-076882F86472}" presName="rootConnector" presStyleLbl="node4" presStyleIdx="2" presStyleCnt="6"/>
      <dgm:spPr/>
    </dgm:pt>
    <dgm:pt modelId="{4F8A4085-2A30-9847-BA56-6C9A2C9FE7C0}" type="pres">
      <dgm:prSet presAssocID="{3507D410-EC2E-794B-81F9-076882F86472}" presName="hierChild4" presStyleCnt="0"/>
      <dgm:spPr/>
    </dgm:pt>
    <dgm:pt modelId="{2B624558-7491-A047-B743-A3D3E3280EDE}" type="pres">
      <dgm:prSet presAssocID="{3507D410-EC2E-794B-81F9-076882F86472}" presName="hierChild5" presStyleCnt="0"/>
      <dgm:spPr/>
    </dgm:pt>
    <dgm:pt modelId="{114E0334-8F00-EA41-9118-F329D4D35AFE}" type="pres">
      <dgm:prSet presAssocID="{F595C06F-91AA-384C-A27C-87E8DF658A2A}" presName="hierChild5" presStyleCnt="0"/>
      <dgm:spPr/>
    </dgm:pt>
    <dgm:pt modelId="{6354D61F-1925-7C49-8C81-C8BB60DA5A10}" type="pres">
      <dgm:prSet presAssocID="{FCFEB13B-7905-2B49-B1AF-2CA65E3FAA66}" presName="hierChild5" presStyleCnt="0"/>
      <dgm:spPr/>
    </dgm:pt>
    <dgm:pt modelId="{AF7FA90D-DEFB-FD42-8174-5F34E2F095EB}" type="pres">
      <dgm:prSet presAssocID="{7BB7EDA3-E4D1-404D-BFBE-517F80B20C37}" presName="Name37" presStyleLbl="parChTrans1D2" presStyleIdx="2" presStyleCnt="4"/>
      <dgm:spPr/>
    </dgm:pt>
    <dgm:pt modelId="{B14F303E-655F-6245-B2A7-87B7704919C6}" type="pres">
      <dgm:prSet presAssocID="{F9FFC11F-FB78-9E4B-AAA5-87D79878EC15}" presName="hierRoot2" presStyleCnt="0">
        <dgm:presLayoutVars>
          <dgm:hierBranch val="init"/>
        </dgm:presLayoutVars>
      </dgm:prSet>
      <dgm:spPr/>
    </dgm:pt>
    <dgm:pt modelId="{F0D34759-ADD9-8643-AE57-3CD3B9CE8517}" type="pres">
      <dgm:prSet presAssocID="{F9FFC11F-FB78-9E4B-AAA5-87D79878EC15}" presName="rootComposite" presStyleCnt="0"/>
      <dgm:spPr/>
    </dgm:pt>
    <dgm:pt modelId="{8287361A-A1AD-0B43-BE22-AD6EF0B2FAA8}" type="pres">
      <dgm:prSet presAssocID="{F9FFC11F-FB78-9E4B-AAA5-87D79878EC15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E1F556-49D9-194B-8F7E-DFC073EC8751}" type="pres">
      <dgm:prSet presAssocID="{F9FFC11F-FB78-9E4B-AAA5-87D79878EC15}" presName="rootConnector" presStyleLbl="node2" presStyleIdx="2" presStyleCnt="4"/>
      <dgm:spPr/>
    </dgm:pt>
    <dgm:pt modelId="{5CA5D868-45C0-6F4B-A0C2-557AAE862BD5}" type="pres">
      <dgm:prSet presAssocID="{F9FFC11F-FB78-9E4B-AAA5-87D79878EC15}" presName="hierChild4" presStyleCnt="0"/>
      <dgm:spPr/>
    </dgm:pt>
    <dgm:pt modelId="{6F84A406-2E13-E64E-BD84-9B91F8079E31}" type="pres">
      <dgm:prSet presAssocID="{5FE28BB1-4175-3540-B524-777C79DEDA26}" presName="Name37" presStyleLbl="parChTrans1D3" presStyleIdx="2" presStyleCnt="4"/>
      <dgm:spPr/>
    </dgm:pt>
    <dgm:pt modelId="{3EC6853C-02A8-DB45-B2C8-0D0492722CA2}" type="pres">
      <dgm:prSet presAssocID="{6E53D96B-1192-DA4B-89A3-F5F55D884EC9}" presName="hierRoot2" presStyleCnt="0">
        <dgm:presLayoutVars>
          <dgm:hierBranch val="init"/>
        </dgm:presLayoutVars>
      </dgm:prSet>
      <dgm:spPr/>
    </dgm:pt>
    <dgm:pt modelId="{CE877EC7-8B00-1D42-8FC3-14DCF1654A22}" type="pres">
      <dgm:prSet presAssocID="{6E53D96B-1192-DA4B-89A3-F5F55D884EC9}" presName="rootComposite" presStyleCnt="0"/>
      <dgm:spPr/>
    </dgm:pt>
    <dgm:pt modelId="{CE27DA80-00B9-CC49-B1D9-F671FB95C4C5}" type="pres">
      <dgm:prSet presAssocID="{6E53D96B-1192-DA4B-89A3-F5F55D884EC9}" presName="rootText" presStyleLbl="node3" presStyleIdx="2" presStyleCnt="4" custLinFactNeighborX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8CDD03-B225-2648-8192-6C6CA4DE5507}" type="pres">
      <dgm:prSet presAssocID="{6E53D96B-1192-DA4B-89A3-F5F55D884EC9}" presName="rootConnector" presStyleLbl="node3" presStyleIdx="2" presStyleCnt="4"/>
      <dgm:spPr/>
    </dgm:pt>
    <dgm:pt modelId="{F298FCC3-22D6-6746-A0AE-44158669F086}" type="pres">
      <dgm:prSet presAssocID="{6E53D96B-1192-DA4B-89A3-F5F55D884EC9}" presName="hierChild4" presStyleCnt="0"/>
      <dgm:spPr/>
    </dgm:pt>
    <dgm:pt modelId="{548FE6FC-199E-6F49-8405-7F82E9919B24}" type="pres">
      <dgm:prSet presAssocID="{83327942-65DB-D441-8A22-B0FA37E457A7}" presName="Name37" presStyleLbl="parChTrans1D4" presStyleIdx="3" presStyleCnt="6"/>
      <dgm:spPr/>
    </dgm:pt>
    <dgm:pt modelId="{24B42F65-A0A7-3345-BAB6-805253450827}" type="pres">
      <dgm:prSet presAssocID="{C001A446-5488-F544-B1D4-957C3A756B5A}" presName="hierRoot2" presStyleCnt="0">
        <dgm:presLayoutVars>
          <dgm:hierBranch val="init"/>
        </dgm:presLayoutVars>
      </dgm:prSet>
      <dgm:spPr/>
    </dgm:pt>
    <dgm:pt modelId="{7BB3BF06-80F6-7F4C-9FB5-8C20691C73B8}" type="pres">
      <dgm:prSet presAssocID="{C001A446-5488-F544-B1D4-957C3A756B5A}" presName="rootComposite" presStyleCnt="0"/>
      <dgm:spPr/>
    </dgm:pt>
    <dgm:pt modelId="{BF78959D-2B99-334C-B37F-C04382F7D28F}" type="pres">
      <dgm:prSet presAssocID="{C001A446-5488-F544-B1D4-957C3A756B5A}" presName="rootText" presStyleLbl="node4" presStyleIdx="3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ACDB3C-02BC-3340-A943-536849B260F3}" type="pres">
      <dgm:prSet presAssocID="{C001A446-5488-F544-B1D4-957C3A756B5A}" presName="rootConnector" presStyleLbl="node4" presStyleIdx="3" presStyleCnt="6"/>
      <dgm:spPr/>
    </dgm:pt>
    <dgm:pt modelId="{77A55745-9E68-4846-9E8A-87A33073632E}" type="pres">
      <dgm:prSet presAssocID="{C001A446-5488-F544-B1D4-957C3A756B5A}" presName="hierChild4" presStyleCnt="0"/>
      <dgm:spPr/>
    </dgm:pt>
    <dgm:pt modelId="{C5938E37-079A-7847-BCE8-5465C264E876}" type="pres">
      <dgm:prSet presAssocID="{87914414-2025-BD4D-A978-490D485EF5A9}" presName="Name37" presStyleLbl="parChTrans1D4" presStyleIdx="4" presStyleCnt="6"/>
      <dgm:spPr/>
    </dgm:pt>
    <dgm:pt modelId="{0CC089E4-392F-C842-8AE1-C2B0EAE7EABB}" type="pres">
      <dgm:prSet presAssocID="{BCF3F8E1-346A-EE4C-84A2-506917DD2AA1}" presName="hierRoot2" presStyleCnt="0">
        <dgm:presLayoutVars>
          <dgm:hierBranch val="init"/>
        </dgm:presLayoutVars>
      </dgm:prSet>
      <dgm:spPr/>
    </dgm:pt>
    <dgm:pt modelId="{371606D9-7767-964C-AE8E-9A8E7B739203}" type="pres">
      <dgm:prSet presAssocID="{BCF3F8E1-346A-EE4C-84A2-506917DD2AA1}" presName="rootComposite" presStyleCnt="0"/>
      <dgm:spPr/>
    </dgm:pt>
    <dgm:pt modelId="{BFE84BB0-92B7-D943-AC49-283B83E09090}" type="pres">
      <dgm:prSet presAssocID="{BCF3F8E1-346A-EE4C-84A2-506917DD2AA1}" presName="rootText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E1AC34-52B3-3449-A262-0DEAA605456F}" type="pres">
      <dgm:prSet presAssocID="{BCF3F8E1-346A-EE4C-84A2-506917DD2AA1}" presName="rootConnector" presStyleLbl="node4" presStyleIdx="4" presStyleCnt="6"/>
      <dgm:spPr/>
    </dgm:pt>
    <dgm:pt modelId="{86488CEE-52C5-A94B-BFB9-73474EB7F399}" type="pres">
      <dgm:prSet presAssocID="{BCF3F8E1-346A-EE4C-84A2-506917DD2AA1}" presName="hierChild4" presStyleCnt="0"/>
      <dgm:spPr/>
    </dgm:pt>
    <dgm:pt modelId="{BDBBEFF5-5D1D-8F4C-A69F-D2CE15B9109A}" type="pres">
      <dgm:prSet presAssocID="{BCF3F8E1-346A-EE4C-84A2-506917DD2AA1}" presName="hierChild5" presStyleCnt="0"/>
      <dgm:spPr/>
    </dgm:pt>
    <dgm:pt modelId="{031AE053-BB22-4F47-A985-B243F2F27C82}" type="pres">
      <dgm:prSet presAssocID="{C001A446-5488-F544-B1D4-957C3A756B5A}" presName="hierChild5" presStyleCnt="0"/>
      <dgm:spPr/>
    </dgm:pt>
    <dgm:pt modelId="{A63EE45A-F5DE-FA4E-B330-5D4BBC01BEA9}" type="pres">
      <dgm:prSet presAssocID="{6E53D96B-1192-DA4B-89A3-F5F55D884EC9}" presName="hierChild5" presStyleCnt="0"/>
      <dgm:spPr/>
    </dgm:pt>
    <dgm:pt modelId="{5A0F063D-5827-2646-8AA4-AD214B03D286}" type="pres">
      <dgm:prSet presAssocID="{F9FFC11F-FB78-9E4B-AAA5-87D79878EC15}" presName="hierChild5" presStyleCnt="0"/>
      <dgm:spPr/>
    </dgm:pt>
    <dgm:pt modelId="{864935CE-AD1D-214D-A0F6-10FDC850909A}" type="pres">
      <dgm:prSet presAssocID="{7655E5EE-7C9D-844B-85C4-0EF99934A24F}" presName="Name37" presStyleLbl="parChTrans1D2" presStyleIdx="3" presStyleCnt="4"/>
      <dgm:spPr/>
    </dgm:pt>
    <dgm:pt modelId="{07D0A7FF-2930-FA4B-98E3-CA04214428DB}" type="pres">
      <dgm:prSet presAssocID="{5F07EC8D-29FB-C640-8860-3AA4BFCB5D07}" presName="hierRoot2" presStyleCnt="0">
        <dgm:presLayoutVars>
          <dgm:hierBranch val="init"/>
        </dgm:presLayoutVars>
      </dgm:prSet>
      <dgm:spPr/>
    </dgm:pt>
    <dgm:pt modelId="{009A4B5F-DDFC-5C40-9464-E47347B32DFD}" type="pres">
      <dgm:prSet presAssocID="{5F07EC8D-29FB-C640-8860-3AA4BFCB5D07}" presName="rootComposite" presStyleCnt="0"/>
      <dgm:spPr/>
    </dgm:pt>
    <dgm:pt modelId="{9358E3B4-42CD-6940-84B9-9BBC6192E612}" type="pres">
      <dgm:prSet presAssocID="{5F07EC8D-29FB-C640-8860-3AA4BFCB5D07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2A8B4B-78F4-7446-A5E5-6C749885CC88}" type="pres">
      <dgm:prSet presAssocID="{5F07EC8D-29FB-C640-8860-3AA4BFCB5D07}" presName="rootConnector" presStyleLbl="node2" presStyleIdx="3" presStyleCnt="4"/>
      <dgm:spPr/>
    </dgm:pt>
    <dgm:pt modelId="{4D0AF1A3-09FA-0A47-AE84-DE51E26FAF25}" type="pres">
      <dgm:prSet presAssocID="{5F07EC8D-29FB-C640-8860-3AA4BFCB5D07}" presName="hierChild4" presStyleCnt="0"/>
      <dgm:spPr/>
    </dgm:pt>
    <dgm:pt modelId="{C618215A-A0F8-4B46-8BDA-795B9A5630D3}" type="pres">
      <dgm:prSet presAssocID="{D6517636-0FB4-2C41-A767-67F9E1D30768}" presName="Name37" presStyleLbl="parChTrans1D3" presStyleIdx="3" presStyleCnt="4"/>
      <dgm:spPr/>
    </dgm:pt>
    <dgm:pt modelId="{90E57CB6-D459-3143-BB9B-7DE067EE4B67}" type="pres">
      <dgm:prSet presAssocID="{8D7AEBB6-D2BC-CF4D-8771-A2BB869DEF79}" presName="hierRoot2" presStyleCnt="0">
        <dgm:presLayoutVars>
          <dgm:hierBranch val="init"/>
        </dgm:presLayoutVars>
      </dgm:prSet>
      <dgm:spPr/>
    </dgm:pt>
    <dgm:pt modelId="{192D38E1-A4EA-BA40-8581-1F819016E195}" type="pres">
      <dgm:prSet presAssocID="{8D7AEBB6-D2BC-CF4D-8771-A2BB869DEF79}" presName="rootComposite" presStyleCnt="0"/>
      <dgm:spPr/>
    </dgm:pt>
    <dgm:pt modelId="{AEC606F9-F927-F741-8834-418D0E784389}" type="pres">
      <dgm:prSet presAssocID="{8D7AEBB6-D2BC-CF4D-8771-A2BB869DEF79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3D2A23-560F-534D-8A9D-55F6D649B826}" type="pres">
      <dgm:prSet presAssocID="{8D7AEBB6-D2BC-CF4D-8771-A2BB869DEF79}" presName="rootConnector" presStyleLbl="node3" presStyleIdx="3" presStyleCnt="4"/>
      <dgm:spPr/>
    </dgm:pt>
    <dgm:pt modelId="{A55D5F65-EE52-F14D-BD0B-EDEA020D9DDC}" type="pres">
      <dgm:prSet presAssocID="{8D7AEBB6-D2BC-CF4D-8771-A2BB869DEF79}" presName="hierChild4" presStyleCnt="0"/>
      <dgm:spPr/>
    </dgm:pt>
    <dgm:pt modelId="{FEEC6552-DF3F-C342-84B3-5BE7A98AFFBD}" type="pres">
      <dgm:prSet presAssocID="{F1B9465E-4644-D640-9005-30162BF83377}" presName="Name37" presStyleLbl="parChTrans1D4" presStyleIdx="5" presStyleCnt="6"/>
      <dgm:spPr/>
    </dgm:pt>
    <dgm:pt modelId="{52B22901-8D8B-4549-AE0C-CF43D9EEF419}" type="pres">
      <dgm:prSet presAssocID="{8C7E9CBD-4C5A-254E-B972-5485D14FAA6A}" presName="hierRoot2" presStyleCnt="0">
        <dgm:presLayoutVars>
          <dgm:hierBranch val="init"/>
        </dgm:presLayoutVars>
      </dgm:prSet>
      <dgm:spPr/>
    </dgm:pt>
    <dgm:pt modelId="{EFF8D463-4D52-2C4F-B08A-771501F1D0AB}" type="pres">
      <dgm:prSet presAssocID="{8C7E9CBD-4C5A-254E-B972-5485D14FAA6A}" presName="rootComposite" presStyleCnt="0"/>
      <dgm:spPr/>
    </dgm:pt>
    <dgm:pt modelId="{143EFD26-A1A8-0F40-BFA1-C3AC15369761}" type="pres">
      <dgm:prSet presAssocID="{8C7E9CBD-4C5A-254E-B972-5485D14FAA6A}" presName="rootText" presStyleLbl="node4" presStyleIdx="5" presStyleCnt="6">
        <dgm:presLayoutVars>
          <dgm:chPref val="3"/>
        </dgm:presLayoutVars>
      </dgm:prSet>
      <dgm:spPr/>
    </dgm:pt>
    <dgm:pt modelId="{CBEA1B57-C850-884D-8C13-2C4502EE4405}" type="pres">
      <dgm:prSet presAssocID="{8C7E9CBD-4C5A-254E-B972-5485D14FAA6A}" presName="rootConnector" presStyleLbl="node4" presStyleIdx="5" presStyleCnt="6"/>
      <dgm:spPr/>
    </dgm:pt>
    <dgm:pt modelId="{3FAF0972-5EFF-E44A-A4B2-92AD12D104EA}" type="pres">
      <dgm:prSet presAssocID="{8C7E9CBD-4C5A-254E-B972-5485D14FAA6A}" presName="hierChild4" presStyleCnt="0"/>
      <dgm:spPr/>
    </dgm:pt>
    <dgm:pt modelId="{BFC36C38-5240-5D42-966D-66FDFAE025D5}" type="pres">
      <dgm:prSet presAssocID="{8C7E9CBD-4C5A-254E-B972-5485D14FAA6A}" presName="hierChild5" presStyleCnt="0"/>
      <dgm:spPr/>
    </dgm:pt>
    <dgm:pt modelId="{07A2BF42-E230-B349-98C7-C33B5BD20E49}" type="pres">
      <dgm:prSet presAssocID="{8D7AEBB6-D2BC-CF4D-8771-A2BB869DEF79}" presName="hierChild5" presStyleCnt="0"/>
      <dgm:spPr/>
    </dgm:pt>
    <dgm:pt modelId="{B989D1D9-E359-194A-90E5-3FC0F1BAD94B}" type="pres">
      <dgm:prSet presAssocID="{5F07EC8D-29FB-C640-8860-3AA4BFCB5D07}" presName="hierChild5" presStyleCnt="0"/>
      <dgm:spPr/>
    </dgm:pt>
    <dgm:pt modelId="{EECA3B38-2DDB-3B46-9F73-C15A1559AB32}" type="pres">
      <dgm:prSet presAssocID="{896B0BD5-DEFB-9449-BC9D-037F2A037640}" presName="hierChild3" presStyleCnt="0"/>
      <dgm:spPr/>
    </dgm:pt>
  </dgm:ptLst>
  <dgm:cxnLst>
    <dgm:cxn modelId="{5785D685-5736-7642-ACD7-1E9BDB573571}" srcId="{FCFEB13B-7905-2B49-B1AF-2CA65E3FAA66}" destId="{F595C06F-91AA-384C-A27C-87E8DF658A2A}" srcOrd="0" destOrd="0" parTransId="{7646C916-C393-A44B-8444-64217B3F4C85}" sibTransId="{1DB9BB84-0061-8A4C-8E25-ED13E382CC70}"/>
    <dgm:cxn modelId="{51ADE09B-0C57-3B40-ACB9-605BB7D12E35}" type="presOf" srcId="{74AB0618-7B09-904D-B705-D32B5A2452DE}" destId="{1FE6A111-92D3-4546-82EF-4BDF91E69F2E}" srcOrd="0" destOrd="0" presId="urn:microsoft.com/office/officeart/2005/8/layout/orgChart1"/>
    <dgm:cxn modelId="{003D37DE-A53E-274A-A293-C7B92D472D5F}" type="presOf" srcId="{6E53D96B-1192-DA4B-89A3-F5F55D884EC9}" destId="{CE27DA80-00B9-CC49-B1D9-F671FB95C4C5}" srcOrd="0" destOrd="0" presId="urn:microsoft.com/office/officeart/2005/8/layout/orgChart1"/>
    <dgm:cxn modelId="{D78FA571-AAF1-2D4D-8E34-A1145EEEF266}" type="presOf" srcId="{83327942-65DB-D441-8A22-B0FA37E457A7}" destId="{548FE6FC-199E-6F49-8405-7F82E9919B24}" srcOrd="0" destOrd="0" presId="urn:microsoft.com/office/officeart/2005/8/layout/orgChart1"/>
    <dgm:cxn modelId="{40FAC002-7F7A-F948-8AB6-7FE55CFE17E0}" type="presOf" srcId="{7BB7EDA3-E4D1-404D-BFBE-517F80B20C37}" destId="{AF7FA90D-DEFB-FD42-8174-5F34E2F095EB}" srcOrd="0" destOrd="0" presId="urn:microsoft.com/office/officeart/2005/8/layout/orgChart1"/>
    <dgm:cxn modelId="{489AFBC5-8058-564B-810A-1BEC3A1A78B1}" srcId="{F595C06F-91AA-384C-A27C-87E8DF658A2A}" destId="{3507D410-EC2E-794B-81F9-076882F86472}" srcOrd="0" destOrd="0" parTransId="{74A2DEAF-A19D-D043-8085-2C876CE23493}" sibTransId="{6186F177-67A3-1049-8101-6EC1E11D2CBD}"/>
    <dgm:cxn modelId="{24F2AC4F-6683-A14E-B51D-2C632E6EEC3A}" type="presOf" srcId="{ED251AFF-D323-EC43-B2B2-A6C54E9BEABE}" destId="{1A294D5C-4A57-2248-B3DF-2A5B74D2BF79}" srcOrd="0" destOrd="0" presId="urn:microsoft.com/office/officeart/2005/8/layout/orgChart1"/>
    <dgm:cxn modelId="{66CFAED4-4E6C-3D46-B155-C720C2BF474B}" type="presOf" srcId="{8D7AEBB6-D2BC-CF4D-8771-A2BB869DEF79}" destId="{E53D2A23-560F-534D-8A9D-55F6D649B826}" srcOrd="1" destOrd="0" presId="urn:microsoft.com/office/officeart/2005/8/layout/orgChart1"/>
    <dgm:cxn modelId="{3A7BCEFF-8DC1-244D-B0FC-C19138912F1A}" type="presOf" srcId="{E81DBFDD-9C27-104B-BDFD-1FA99EFE19F2}" destId="{E7840DFF-108A-FE47-9236-5629AE282B40}" srcOrd="0" destOrd="0" presId="urn:microsoft.com/office/officeart/2005/8/layout/orgChart1"/>
    <dgm:cxn modelId="{4861B05D-BCEC-424E-B8E5-0FBA77C1F2D9}" type="presOf" srcId="{6E53D96B-1192-DA4B-89A3-F5F55D884EC9}" destId="{428CDD03-B225-2648-8192-6C6CA4DE5507}" srcOrd="1" destOrd="0" presId="urn:microsoft.com/office/officeart/2005/8/layout/orgChart1"/>
    <dgm:cxn modelId="{CF2CF1E8-E411-1847-B854-D87BB9273F2B}" type="presOf" srcId="{43E4F03A-5C7E-114C-9860-E1B055D031E7}" destId="{D3DB830C-A407-C544-BBAF-6917D33F88FB}" srcOrd="0" destOrd="0" presId="urn:microsoft.com/office/officeart/2005/8/layout/orgChart1"/>
    <dgm:cxn modelId="{B28EA7C0-7C65-7047-953B-2C8040C4D825}" type="presOf" srcId="{896B0BD5-DEFB-9449-BC9D-037F2A037640}" destId="{B904E312-7916-3843-822D-BC1AD2B9646B}" srcOrd="0" destOrd="0" presId="urn:microsoft.com/office/officeart/2005/8/layout/orgChart1"/>
    <dgm:cxn modelId="{F940C1FD-C801-D74F-940E-66763EF1842F}" type="presOf" srcId="{D92EC078-CCE7-9549-9FC4-BCFD02A423AB}" destId="{457A7012-7D64-874A-8FE0-04B4316EC6BC}" srcOrd="0" destOrd="0" presId="urn:microsoft.com/office/officeart/2005/8/layout/orgChart1"/>
    <dgm:cxn modelId="{8B5CB6B8-1F8D-BB4C-9998-3E301DCD83D7}" type="presOf" srcId="{F9FFC11F-FB78-9E4B-AAA5-87D79878EC15}" destId="{8287361A-A1AD-0B43-BE22-AD6EF0B2FAA8}" srcOrd="0" destOrd="0" presId="urn:microsoft.com/office/officeart/2005/8/layout/orgChart1"/>
    <dgm:cxn modelId="{08E72E1E-9636-684B-BFA4-94FC3DB32A1D}" type="presOf" srcId="{2EE87BD6-87A2-8F4D-B66F-32B363E619BD}" destId="{8CED791B-8BEF-B64A-960D-8477932C3B8E}" srcOrd="0" destOrd="0" presId="urn:microsoft.com/office/officeart/2005/8/layout/orgChart1"/>
    <dgm:cxn modelId="{340C5606-6706-F041-B49C-48A36DE5C9C2}" type="presOf" srcId="{C001A446-5488-F544-B1D4-957C3A756B5A}" destId="{81ACDB3C-02BC-3340-A943-536849B260F3}" srcOrd="1" destOrd="0" presId="urn:microsoft.com/office/officeart/2005/8/layout/orgChart1"/>
    <dgm:cxn modelId="{8BA91E51-1F6F-F745-845A-46310AEEBCE1}" type="presOf" srcId="{3507D410-EC2E-794B-81F9-076882F86472}" destId="{2C6013F7-5277-1048-A4A9-B232F333EB7A}" srcOrd="1" destOrd="0" presId="urn:microsoft.com/office/officeart/2005/8/layout/orgChart1"/>
    <dgm:cxn modelId="{2F940D69-A829-4640-ADFA-D3AC1AD3D075}" srcId="{2EE87BD6-87A2-8F4D-B66F-32B363E619BD}" destId="{8FBC2C17-0153-9D41-9EEF-698F19C857A1}" srcOrd="0" destOrd="0" parTransId="{ED251AFF-D323-EC43-B2B2-A6C54E9BEABE}" sibTransId="{2954F571-EDD5-214D-9CEC-7CB42152FF4D}"/>
    <dgm:cxn modelId="{7767C5E5-36A0-244F-A90F-50E79A28312D}" srcId="{896B0BD5-DEFB-9449-BC9D-037F2A037640}" destId="{F9FFC11F-FB78-9E4B-AAA5-87D79878EC15}" srcOrd="2" destOrd="0" parTransId="{7BB7EDA3-E4D1-404D-BFBE-517F80B20C37}" sibTransId="{BFA6C26C-BE74-B944-B4DF-75DA4E748392}"/>
    <dgm:cxn modelId="{F68D98A9-6C30-B842-AE52-D7415E046116}" srcId="{43E4F03A-5C7E-114C-9860-E1B055D031E7}" destId="{896B0BD5-DEFB-9449-BC9D-037F2A037640}" srcOrd="0" destOrd="0" parTransId="{646E1E8D-7EF7-6845-9CAB-61550229CB70}" sibTransId="{6FF2C375-122E-1543-AD3A-47C926F49038}"/>
    <dgm:cxn modelId="{F3738184-990F-B441-A689-06B3054A350B}" srcId="{896B0BD5-DEFB-9449-BC9D-037F2A037640}" destId="{FCFEB13B-7905-2B49-B1AF-2CA65E3FAA66}" srcOrd="1" destOrd="0" parTransId="{1B6A9DE7-E321-884E-9243-C0796C57F4DE}" sibTransId="{2B08CC17-5759-A640-8228-81F25A598E69}"/>
    <dgm:cxn modelId="{6BF58172-CEAB-7C41-A526-2451BD14F98D}" type="presOf" srcId="{F1B9465E-4644-D640-9005-30162BF83377}" destId="{FEEC6552-DF3F-C342-84B3-5BE7A98AFFBD}" srcOrd="0" destOrd="0" presId="urn:microsoft.com/office/officeart/2005/8/layout/orgChart1"/>
    <dgm:cxn modelId="{5F24C868-5AB1-D945-BDCA-E616B2FA9E73}" type="presOf" srcId="{87914414-2025-BD4D-A978-490D485EF5A9}" destId="{C5938E37-079A-7847-BCE8-5465C264E876}" srcOrd="0" destOrd="0" presId="urn:microsoft.com/office/officeart/2005/8/layout/orgChart1"/>
    <dgm:cxn modelId="{0B579AE6-37A4-9A4C-9187-10946CB59916}" type="presOf" srcId="{FCFEB13B-7905-2B49-B1AF-2CA65E3FAA66}" destId="{45C67DCA-729E-EA4B-849A-3D443B4D516C}" srcOrd="1" destOrd="0" presId="urn:microsoft.com/office/officeart/2005/8/layout/orgChart1"/>
    <dgm:cxn modelId="{8ABE508C-5290-CB40-88D0-EEB1985352C7}" srcId="{C001A446-5488-F544-B1D4-957C3A756B5A}" destId="{BCF3F8E1-346A-EE4C-84A2-506917DD2AA1}" srcOrd="0" destOrd="0" parTransId="{87914414-2025-BD4D-A978-490D485EF5A9}" sibTransId="{FBC0C0FA-DBF0-CB4F-A12C-CFB0591E750E}"/>
    <dgm:cxn modelId="{321EDF38-D0A3-5446-9C23-9335AC81BD3D}" type="presOf" srcId="{C001A446-5488-F544-B1D4-957C3A756B5A}" destId="{BF78959D-2B99-334C-B37F-C04382F7D28F}" srcOrd="0" destOrd="0" presId="urn:microsoft.com/office/officeart/2005/8/layout/orgChart1"/>
    <dgm:cxn modelId="{156D3C09-0034-A94B-A347-218DAB61AC7E}" srcId="{6E53D96B-1192-DA4B-89A3-F5F55D884EC9}" destId="{C001A446-5488-F544-B1D4-957C3A756B5A}" srcOrd="0" destOrd="0" parTransId="{83327942-65DB-D441-8A22-B0FA37E457A7}" sibTransId="{286CA8B2-98A8-4048-8E22-ED5EDF8391F3}"/>
    <dgm:cxn modelId="{15ACC89A-60C8-1346-9F8E-289068F60395}" type="presOf" srcId="{7646C916-C393-A44B-8444-64217B3F4C85}" destId="{1A5E08C4-909D-1447-A8FB-5BD706E8167C}" srcOrd="0" destOrd="0" presId="urn:microsoft.com/office/officeart/2005/8/layout/orgChart1"/>
    <dgm:cxn modelId="{CE33BA65-BE14-6946-986C-607C1F607FF0}" type="presOf" srcId="{2EE87BD6-87A2-8F4D-B66F-32B363E619BD}" destId="{67280116-1B2B-964F-8C92-DE500E5A59F9}" srcOrd="1" destOrd="0" presId="urn:microsoft.com/office/officeart/2005/8/layout/orgChart1"/>
    <dgm:cxn modelId="{0BA3C830-517D-F046-96AC-D7C27B6F80ED}" type="presOf" srcId="{8C7E9CBD-4C5A-254E-B972-5485D14FAA6A}" destId="{143EFD26-A1A8-0F40-BFA1-C3AC15369761}" srcOrd="0" destOrd="0" presId="urn:microsoft.com/office/officeart/2005/8/layout/orgChart1"/>
    <dgm:cxn modelId="{69BFD8B2-F5EC-374C-9461-4CD19D40923C}" type="presOf" srcId="{5FE28BB1-4175-3540-B524-777C79DEDA26}" destId="{6F84A406-2E13-E64E-BD84-9B91F8079E31}" srcOrd="0" destOrd="0" presId="urn:microsoft.com/office/officeart/2005/8/layout/orgChart1"/>
    <dgm:cxn modelId="{CD6D5B6F-72EC-624F-AC38-ECB0799DF384}" type="presOf" srcId="{74A2DEAF-A19D-D043-8085-2C876CE23493}" destId="{CC9AD635-3471-F940-BEB3-5BEC87CD657B}" srcOrd="0" destOrd="0" presId="urn:microsoft.com/office/officeart/2005/8/layout/orgChart1"/>
    <dgm:cxn modelId="{34A2E9DF-C769-CF4B-A225-CCE4B13E253D}" type="presOf" srcId="{5F07EC8D-29FB-C640-8860-3AA4BFCB5D07}" destId="{F42A8B4B-78F4-7446-A5E5-6C749885CC88}" srcOrd="1" destOrd="0" presId="urn:microsoft.com/office/officeart/2005/8/layout/orgChart1"/>
    <dgm:cxn modelId="{8D461EA7-CCDF-ED44-BF4A-A6ADEDDBBAED}" type="presOf" srcId="{5F07EC8D-29FB-C640-8860-3AA4BFCB5D07}" destId="{9358E3B4-42CD-6940-84B9-9BBC6192E612}" srcOrd="0" destOrd="0" presId="urn:microsoft.com/office/officeart/2005/8/layout/orgChart1"/>
    <dgm:cxn modelId="{29118581-E152-1742-B166-6DC1A4217B26}" type="presOf" srcId="{F595C06F-91AA-384C-A27C-87E8DF658A2A}" destId="{84358F80-EFC3-B446-888D-A5F233BEB286}" srcOrd="1" destOrd="0" presId="urn:microsoft.com/office/officeart/2005/8/layout/orgChart1"/>
    <dgm:cxn modelId="{D32795C2-35F4-824F-A023-ED911ACBC91A}" srcId="{896B0BD5-DEFB-9449-BC9D-037F2A037640}" destId="{2EE87BD6-87A2-8F4D-B66F-32B363E619BD}" srcOrd="0" destOrd="0" parTransId="{D92EC078-CCE7-9549-9FC4-BCFD02A423AB}" sibTransId="{8CBAFAB1-49F9-6A4F-B7DA-5993DED26C8D}"/>
    <dgm:cxn modelId="{7ED3327E-2CED-F145-BCBB-D616F539BE8F}" type="presOf" srcId="{3507D410-EC2E-794B-81F9-076882F86472}" destId="{8C3A4348-63BD-A642-91E0-BEF3E095247C}" srcOrd="0" destOrd="0" presId="urn:microsoft.com/office/officeart/2005/8/layout/orgChart1"/>
    <dgm:cxn modelId="{CCA62B67-B698-5A4D-A91A-C81E50AB6D45}" srcId="{8FBC2C17-0153-9D41-9EEF-698F19C857A1}" destId="{74AB0618-7B09-904D-B705-D32B5A2452DE}" srcOrd="0" destOrd="0" parTransId="{B73F48DC-8029-B144-A5FD-4805FC844433}" sibTransId="{435D6334-50DA-C54F-9213-F2214C32BE9E}"/>
    <dgm:cxn modelId="{C9054B5D-F085-A244-A5A8-58289FBEF45D}" srcId="{896B0BD5-DEFB-9449-BC9D-037F2A037640}" destId="{5F07EC8D-29FB-C640-8860-3AA4BFCB5D07}" srcOrd="3" destOrd="0" parTransId="{7655E5EE-7C9D-844B-85C4-0EF99934A24F}" sibTransId="{4C7F4FA8-0562-DC4D-8719-9C866A28ADBD}"/>
    <dgm:cxn modelId="{29499CAE-A06B-044B-BBB6-DFE66B450286}" type="presOf" srcId="{BCF3F8E1-346A-EE4C-84A2-506917DD2AA1}" destId="{BFE84BB0-92B7-D943-AC49-283B83E09090}" srcOrd="0" destOrd="0" presId="urn:microsoft.com/office/officeart/2005/8/layout/orgChart1"/>
    <dgm:cxn modelId="{F15F3B40-D4BD-A144-9613-E328A086CAAE}" type="presOf" srcId="{62664737-03C0-0345-A6EC-A63C86B4B87D}" destId="{F1820C19-231B-E44B-B201-0EBA09AC5D39}" srcOrd="0" destOrd="0" presId="urn:microsoft.com/office/officeart/2005/8/layout/orgChart1"/>
    <dgm:cxn modelId="{BAD5D219-2934-0843-97B2-8BCDC88F08AD}" srcId="{5F07EC8D-29FB-C640-8860-3AA4BFCB5D07}" destId="{8D7AEBB6-D2BC-CF4D-8771-A2BB869DEF79}" srcOrd="0" destOrd="0" parTransId="{D6517636-0FB4-2C41-A767-67F9E1D30768}" sibTransId="{871F742A-7A2F-CA4A-AEFA-B8C660DE2E18}"/>
    <dgm:cxn modelId="{5C9BF72E-D2EE-DF4B-87C7-3408E2A6C4BE}" type="presOf" srcId="{8C7E9CBD-4C5A-254E-B972-5485D14FAA6A}" destId="{CBEA1B57-C850-884D-8C13-2C4502EE4405}" srcOrd="1" destOrd="0" presId="urn:microsoft.com/office/officeart/2005/8/layout/orgChart1"/>
    <dgm:cxn modelId="{D5B2F22F-421E-4846-A688-17524A31BE37}" type="presOf" srcId="{1B6A9DE7-E321-884E-9243-C0796C57F4DE}" destId="{225B028C-FF2D-E044-B514-98756379866C}" srcOrd="0" destOrd="0" presId="urn:microsoft.com/office/officeart/2005/8/layout/orgChart1"/>
    <dgm:cxn modelId="{F040F016-88DA-174B-8BB4-65DDD3CF9CAC}" type="presOf" srcId="{D6517636-0FB4-2C41-A767-67F9E1D30768}" destId="{C618215A-A0F8-4B46-8BDA-795B9A5630D3}" srcOrd="0" destOrd="0" presId="urn:microsoft.com/office/officeart/2005/8/layout/orgChart1"/>
    <dgm:cxn modelId="{E9C46898-5233-F44B-A9FB-143EF775E3EA}" type="presOf" srcId="{F595C06F-91AA-384C-A27C-87E8DF658A2A}" destId="{6BD55C72-BD42-504C-9576-F95B20142B49}" srcOrd="0" destOrd="0" presId="urn:microsoft.com/office/officeart/2005/8/layout/orgChart1"/>
    <dgm:cxn modelId="{479D4882-7C54-4440-AC23-90C5545E6F67}" type="presOf" srcId="{8D7AEBB6-D2BC-CF4D-8771-A2BB869DEF79}" destId="{AEC606F9-F927-F741-8834-418D0E784389}" srcOrd="0" destOrd="0" presId="urn:microsoft.com/office/officeart/2005/8/layout/orgChart1"/>
    <dgm:cxn modelId="{60E0B1ED-11B3-8B4F-96C5-B7A00B290DD2}" type="presOf" srcId="{8FBC2C17-0153-9D41-9EEF-698F19C857A1}" destId="{D465A44E-51DF-5E45-BF76-5723BB8A3AE7}" srcOrd="0" destOrd="0" presId="urn:microsoft.com/office/officeart/2005/8/layout/orgChart1"/>
    <dgm:cxn modelId="{71EC2BA0-2107-E947-9896-B6CC328DD337}" type="presOf" srcId="{FCFEB13B-7905-2B49-B1AF-2CA65E3FAA66}" destId="{2632FECD-3C52-6040-8204-5AB0B4A99182}" srcOrd="0" destOrd="0" presId="urn:microsoft.com/office/officeart/2005/8/layout/orgChart1"/>
    <dgm:cxn modelId="{CD75E388-AF7A-094C-AD90-88AF1F87360F}" srcId="{74AB0618-7B09-904D-B705-D32B5A2452DE}" destId="{62664737-03C0-0345-A6EC-A63C86B4B87D}" srcOrd="0" destOrd="0" parTransId="{E81DBFDD-9C27-104B-BDFD-1FA99EFE19F2}" sibTransId="{7E617482-E32E-E64B-B812-1E512D9C8B33}"/>
    <dgm:cxn modelId="{CB80200E-3EEF-2F48-89CB-B9F787404FBC}" type="presOf" srcId="{74AB0618-7B09-904D-B705-D32B5A2452DE}" destId="{68E3E555-A480-7747-A38B-3E35592EB463}" srcOrd="1" destOrd="0" presId="urn:microsoft.com/office/officeart/2005/8/layout/orgChart1"/>
    <dgm:cxn modelId="{E7243A39-2F95-624C-B1CC-9C4D14927441}" type="presOf" srcId="{BCF3F8E1-346A-EE4C-84A2-506917DD2AA1}" destId="{CCE1AC34-52B3-3449-A262-0DEAA605456F}" srcOrd="1" destOrd="0" presId="urn:microsoft.com/office/officeart/2005/8/layout/orgChart1"/>
    <dgm:cxn modelId="{BF6109A5-EAA4-5E49-9A18-30033403E89E}" type="presOf" srcId="{B73F48DC-8029-B144-A5FD-4805FC844433}" destId="{B161D66C-E341-8442-B52F-E790EF398730}" srcOrd="0" destOrd="0" presId="urn:microsoft.com/office/officeart/2005/8/layout/orgChart1"/>
    <dgm:cxn modelId="{2321D943-8124-494F-B0DA-16432F03B9EF}" type="presOf" srcId="{62664737-03C0-0345-A6EC-A63C86B4B87D}" destId="{93174746-2175-DE49-8CA9-919A34030A10}" srcOrd="1" destOrd="0" presId="urn:microsoft.com/office/officeart/2005/8/layout/orgChart1"/>
    <dgm:cxn modelId="{882D8E5A-F842-804B-AC30-B3B455F1409A}" type="presOf" srcId="{896B0BD5-DEFB-9449-BC9D-037F2A037640}" destId="{E2B1D240-EC52-3D41-A3F3-BF4A96A97225}" srcOrd="1" destOrd="0" presId="urn:microsoft.com/office/officeart/2005/8/layout/orgChart1"/>
    <dgm:cxn modelId="{05345C8A-70CB-1C4A-B4E1-0F38944E092F}" type="presOf" srcId="{7655E5EE-7C9D-844B-85C4-0EF99934A24F}" destId="{864935CE-AD1D-214D-A0F6-10FDC850909A}" srcOrd="0" destOrd="0" presId="urn:microsoft.com/office/officeart/2005/8/layout/orgChart1"/>
    <dgm:cxn modelId="{E27D15D5-50A0-7142-8028-A574A7352FD5}" srcId="{8D7AEBB6-D2BC-CF4D-8771-A2BB869DEF79}" destId="{8C7E9CBD-4C5A-254E-B972-5485D14FAA6A}" srcOrd="0" destOrd="0" parTransId="{F1B9465E-4644-D640-9005-30162BF83377}" sibTransId="{91E161E4-AC6B-AE41-A694-F613F7836F41}"/>
    <dgm:cxn modelId="{6236F6C9-8C58-5744-B881-7183FCC4A05B}" type="presOf" srcId="{F9FFC11F-FB78-9E4B-AAA5-87D79878EC15}" destId="{EFE1F556-49D9-194B-8F7E-DFC073EC8751}" srcOrd="1" destOrd="0" presId="urn:microsoft.com/office/officeart/2005/8/layout/orgChart1"/>
    <dgm:cxn modelId="{8D08DA1C-CD0B-2544-A4DA-BE7462F7824F}" type="presOf" srcId="{8FBC2C17-0153-9D41-9EEF-698F19C857A1}" destId="{94F7A493-FC8D-A145-AD26-5A6CF6847CA6}" srcOrd="1" destOrd="0" presId="urn:microsoft.com/office/officeart/2005/8/layout/orgChart1"/>
    <dgm:cxn modelId="{D8D738B7-CBA9-2C4A-BAC9-A3366F5D3BD2}" srcId="{F9FFC11F-FB78-9E4B-AAA5-87D79878EC15}" destId="{6E53D96B-1192-DA4B-89A3-F5F55D884EC9}" srcOrd="0" destOrd="0" parTransId="{5FE28BB1-4175-3540-B524-777C79DEDA26}" sibTransId="{FC348999-29F3-4249-87F0-9ED3273BB34A}"/>
    <dgm:cxn modelId="{A9805822-AD1C-8D44-8D8F-7CE652F0E3F8}" type="presParOf" srcId="{D3DB830C-A407-C544-BBAF-6917D33F88FB}" destId="{8DAD3CFF-B099-DA41-9F4C-9891F967D6B8}" srcOrd="0" destOrd="0" presId="urn:microsoft.com/office/officeart/2005/8/layout/orgChart1"/>
    <dgm:cxn modelId="{57034156-3B2A-324D-9FA5-928E753CFD2B}" type="presParOf" srcId="{8DAD3CFF-B099-DA41-9F4C-9891F967D6B8}" destId="{05F170FA-69D1-A94F-9FB6-A7ED5094994D}" srcOrd="0" destOrd="0" presId="urn:microsoft.com/office/officeart/2005/8/layout/orgChart1"/>
    <dgm:cxn modelId="{1E829023-B23F-104E-9575-A7D5A43067E3}" type="presParOf" srcId="{05F170FA-69D1-A94F-9FB6-A7ED5094994D}" destId="{B904E312-7916-3843-822D-BC1AD2B9646B}" srcOrd="0" destOrd="0" presId="urn:microsoft.com/office/officeart/2005/8/layout/orgChart1"/>
    <dgm:cxn modelId="{F50CC81A-5919-D24F-BA92-831CD079980C}" type="presParOf" srcId="{05F170FA-69D1-A94F-9FB6-A7ED5094994D}" destId="{E2B1D240-EC52-3D41-A3F3-BF4A96A97225}" srcOrd="1" destOrd="0" presId="urn:microsoft.com/office/officeart/2005/8/layout/orgChart1"/>
    <dgm:cxn modelId="{84C654FA-9560-0D42-84D3-23DF07275A6F}" type="presParOf" srcId="{8DAD3CFF-B099-DA41-9F4C-9891F967D6B8}" destId="{5006815F-0BE5-044B-BFA5-A6DC784F6CFE}" srcOrd="1" destOrd="0" presId="urn:microsoft.com/office/officeart/2005/8/layout/orgChart1"/>
    <dgm:cxn modelId="{66C10BB1-F3D8-5B44-AAB5-06D0E3EA7931}" type="presParOf" srcId="{5006815F-0BE5-044B-BFA5-A6DC784F6CFE}" destId="{457A7012-7D64-874A-8FE0-04B4316EC6BC}" srcOrd="0" destOrd="0" presId="urn:microsoft.com/office/officeart/2005/8/layout/orgChart1"/>
    <dgm:cxn modelId="{E3E3029D-9504-B741-8FA2-B7E2EA682153}" type="presParOf" srcId="{5006815F-0BE5-044B-BFA5-A6DC784F6CFE}" destId="{014BF2A3-D83A-9A4D-A369-CC929A83BD3F}" srcOrd="1" destOrd="0" presId="urn:microsoft.com/office/officeart/2005/8/layout/orgChart1"/>
    <dgm:cxn modelId="{D91BB9B7-4254-5E46-B9EE-10D712DB43B2}" type="presParOf" srcId="{014BF2A3-D83A-9A4D-A369-CC929A83BD3F}" destId="{6B3A9D40-2CDB-9542-8322-B498A5530114}" srcOrd="0" destOrd="0" presId="urn:microsoft.com/office/officeart/2005/8/layout/orgChart1"/>
    <dgm:cxn modelId="{AD585DF8-A2F4-D844-BFB7-73855410710D}" type="presParOf" srcId="{6B3A9D40-2CDB-9542-8322-B498A5530114}" destId="{8CED791B-8BEF-B64A-960D-8477932C3B8E}" srcOrd="0" destOrd="0" presId="urn:microsoft.com/office/officeart/2005/8/layout/orgChart1"/>
    <dgm:cxn modelId="{1344CB3B-5909-814C-A268-03742E4DCA53}" type="presParOf" srcId="{6B3A9D40-2CDB-9542-8322-B498A5530114}" destId="{67280116-1B2B-964F-8C92-DE500E5A59F9}" srcOrd="1" destOrd="0" presId="urn:microsoft.com/office/officeart/2005/8/layout/orgChart1"/>
    <dgm:cxn modelId="{D7AC6DEF-4E48-1E4B-BECC-ECD3CEB84F24}" type="presParOf" srcId="{014BF2A3-D83A-9A4D-A369-CC929A83BD3F}" destId="{343586AC-F7EA-224E-8B3C-487E7FFF594C}" srcOrd="1" destOrd="0" presId="urn:microsoft.com/office/officeart/2005/8/layout/orgChart1"/>
    <dgm:cxn modelId="{C7DC2AE0-FFBB-C145-9F63-3D0A6DE33A1F}" type="presParOf" srcId="{343586AC-F7EA-224E-8B3C-487E7FFF594C}" destId="{1A294D5C-4A57-2248-B3DF-2A5B74D2BF79}" srcOrd="0" destOrd="0" presId="urn:microsoft.com/office/officeart/2005/8/layout/orgChart1"/>
    <dgm:cxn modelId="{28365474-9E6B-7C4A-9DBE-0C5CFA8377A5}" type="presParOf" srcId="{343586AC-F7EA-224E-8B3C-487E7FFF594C}" destId="{E30F794A-5845-1C44-983C-768B2B140D7F}" srcOrd="1" destOrd="0" presId="urn:microsoft.com/office/officeart/2005/8/layout/orgChart1"/>
    <dgm:cxn modelId="{7CFF06BD-A5F3-DC4F-8B84-187190DAD3EE}" type="presParOf" srcId="{E30F794A-5845-1C44-983C-768B2B140D7F}" destId="{98CDBB6D-A83E-6E4D-9665-A8BC03408D8A}" srcOrd="0" destOrd="0" presId="urn:microsoft.com/office/officeart/2005/8/layout/orgChart1"/>
    <dgm:cxn modelId="{DB8DCA35-F8B1-BA49-9299-2F314768995F}" type="presParOf" srcId="{98CDBB6D-A83E-6E4D-9665-A8BC03408D8A}" destId="{D465A44E-51DF-5E45-BF76-5723BB8A3AE7}" srcOrd="0" destOrd="0" presId="urn:microsoft.com/office/officeart/2005/8/layout/orgChart1"/>
    <dgm:cxn modelId="{77562C55-68C3-8944-B0F7-5DDE135C1BEB}" type="presParOf" srcId="{98CDBB6D-A83E-6E4D-9665-A8BC03408D8A}" destId="{94F7A493-FC8D-A145-AD26-5A6CF6847CA6}" srcOrd="1" destOrd="0" presId="urn:microsoft.com/office/officeart/2005/8/layout/orgChart1"/>
    <dgm:cxn modelId="{0647F454-37FB-B84F-93E0-F06678EA945E}" type="presParOf" srcId="{E30F794A-5845-1C44-983C-768B2B140D7F}" destId="{AD759681-D656-8643-AEE6-C9CE8D842054}" srcOrd="1" destOrd="0" presId="urn:microsoft.com/office/officeart/2005/8/layout/orgChart1"/>
    <dgm:cxn modelId="{67753710-AFDA-B446-8F82-8985C5A7768F}" type="presParOf" srcId="{AD759681-D656-8643-AEE6-C9CE8D842054}" destId="{B161D66C-E341-8442-B52F-E790EF398730}" srcOrd="0" destOrd="0" presId="urn:microsoft.com/office/officeart/2005/8/layout/orgChart1"/>
    <dgm:cxn modelId="{2ECBC549-9448-9E42-A75B-C086BCECB683}" type="presParOf" srcId="{AD759681-D656-8643-AEE6-C9CE8D842054}" destId="{E54EFCA9-3F85-C847-80FE-68D8631D89A1}" srcOrd="1" destOrd="0" presId="urn:microsoft.com/office/officeart/2005/8/layout/orgChart1"/>
    <dgm:cxn modelId="{0E6A96CE-CD94-174E-87FE-F12179DEBE00}" type="presParOf" srcId="{E54EFCA9-3F85-C847-80FE-68D8631D89A1}" destId="{2B2D7EB7-E331-654C-B7E8-751CB96E2B30}" srcOrd="0" destOrd="0" presId="urn:microsoft.com/office/officeart/2005/8/layout/orgChart1"/>
    <dgm:cxn modelId="{7C4D7A4F-1CE8-104C-B2E0-22ACD1BD9BC5}" type="presParOf" srcId="{2B2D7EB7-E331-654C-B7E8-751CB96E2B30}" destId="{1FE6A111-92D3-4546-82EF-4BDF91E69F2E}" srcOrd="0" destOrd="0" presId="urn:microsoft.com/office/officeart/2005/8/layout/orgChart1"/>
    <dgm:cxn modelId="{53BA9ADD-0BAE-8746-B9FE-E7D2D77D68D6}" type="presParOf" srcId="{2B2D7EB7-E331-654C-B7E8-751CB96E2B30}" destId="{68E3E555-A480-7747-A38B-3E35592EB463}" srcOrd="1" destOrd="0" presId="urn:microsoft.com/office/officeart/2005/8/layout/orgChart1"/>
    <dgm:cxn modelId="{4E4CFFB5-110A-AE46-A91F-064836DB7C8C}" type="presParOf" srcId="{E54EFCA9-3F85-C847-80FE-68D8631D89A1}" destId="{57FE981D-8B7B-3D46-BBC2-03EBE64B12F9}" srcOrd="1" destOrd="0" presId="urn:microsoft.com/office/officeart/2005/8/layout/orgChart1"/>
    <dgm:cxn modelId="{991EE512-16F7-E946-8FF8-D90D61FDED1B}" type="presParOf" srcId="{57FE981D-8B7B-3D46-BBC2-03EBE64B12F9}" destId="{E7840DFF-108A-FE47-9236-5629AE282B40}" srcOrd="0" destOrd="0" presId="urn:microsoft.com/office/officeart/2005/8/layout/orgChart1"/>
    <dgm:cxn modelId="{9B2276F1-D810-DD4E-B529-C47D7D891286}" type="presParOf" srcId="{57FE981D-8B7B-3D46-BBC2-03EBE64B12F9}" destId="{5C5BBE19-5683-2A4F-B725-8C1F7762E9F7}" srcOrd="1" destOrd="0" presId="urn:microsoft.com/office/officeart/2005/8/layout/orgChart1"/>
    <dgm:cxn modelId="{CEBEDD75-C84B-024C-8FC1-BA6D83C2FDA4}" type="presParOf" srcId="{5C5BBE19-5683-2A4F-B725-8C1F7762E9F7}" destId="{E6416F6B-5B14-2A40-A41C-6336758931C3}" srcOrd="0" destOrd="0" presId="urn:microsoft.com/office/officeart/2005/8/layout/orgChart1"/>
    <dgm:cxn modelId="{1B1BB8A7-1473-EF42-9F25-8E07C5C10A2E}" type="presParOf" srcId="{E6416F6B-5B14-2A40-A41C-6336758931C3}" destId="{F1820C19-231B-E44B-B201-0EBA09AC5D39}" srcOrd="0" destOrd="0" presId="urn:microsoft.com/office/officeart/2005/8/layout/orgChart1"/>
    <dgm:cxn modelId="{9E38398E-3D12-2F4F-8433-946BDEDE2A67}" type="presParOf" srcId="{E6416F6B-5B14-2A40-A41C-6336758931C3}" destId="{93174746-2175-DE49-8CA9-919A34030A10}" srcOrd="1" destOrd="0" presId="urn:microsoft.com/office/officeart/2005/8/layout/orgChart1"/>
    <dgm:cxn modelId="{CA690F63-2256-0A4D-8B0B-BDC62AAF1120}" type="presParOf" srcId="{5C5BBE19-5683-2A4F-B725-8C1F7762E9F7}" destId="{32B27478-79D3-E348-A6F0-3CF310482F73}" srcOrd="1" destOrd="0" presId="urn:microsoft.com/office/officeart/2005/8/layout/orgChart1"/>
    <dgm:cxn modelId="{62E1D471-EB42-3744-980E-A994015D52BD}" type="presParOf" srcId="{5C5BBE19-5683-2A4F-B725-8C1F7762E9F7}" destId="{6F2394D3-133F-6C4F-8032-939C07402DB5}" srcOrd="2" destOrd="0" presId="urn:microsoft.com/office/officeart/2005/8/layout/orgChart1"/>
    <dgm:cxn modelId="{6E8AA457-0C00-C342-91AF-A18DF2B99332}" type="presParOf" srcId="{E54EFCA9-3F85-C847-80FE-68D8631D89A1}" destId="{4380635C-1852-444B-B1AA-AA41F483D4D6}" srcOrd="2" destOrd="0" presId="urn:microsoft.com/office/officeart/2005/8/layout/orgChart1"/>
    <dgm:cxn modelId="{9D7097E9-E11A-4E4D-A69F-24E0473AC603}" type="presParOf" srcId="{E30F794A-5845-1C44-983C-768B2B140D7F}" destId="{5E821AB8-9B9E-BB43-9544-C6CA321B9DFB}" srcOrd="2" destOrd="0" presId="urn:microsoft.com/office/officeart/2005/8/layout/orgChart1"/>
    <dgm:cxn modelId="{1200B682-68D6-3840-9AB1-008F4E52B6A4}" type="presParOf" srcId="{014BF2A3-D83A-9A4D-A369-CC929A83BD3F}" destId="{A54D1888-40FB-824E-863E-E47A9BE14161}" srcOrd="2" destOrd="0" presId="urn:microsoft.com/office/officeart/2005/8/layout/orgChart1"/>
    <dgm:cxn modelId="{215042C4-B3A9-CD4E-A16E-CF7FF5C8A5A0}" type="presParOf" srcId="{5006815F-0BE5-044B-BFA5-A6DC784F6CFE}" destId="{225B028C-FF2D-E044-B514-98756379866C}" srcOrd="2" destOrd="0" presId="urn:microsoft.com/office/officeart/2005/8/layout/orgChart1"/>
    <dgm:cxn modelId="{2DFA203E-B2C4-4E4D-9F43-9BCB8324F4A3}" type="presParOf" srcId="{5006815F-0BE5-044B-BFA5-A6DC784F6CFE}" destId="{F8E5914A-E818-EA48-909F-F46B6EA5BE9E}" srcOrd="3" destOrd="0" presId="urn:microsoft.com/office/officeart/2005/8/layout/orgChart1"/>
    <dgm:cxn modelId="{FFDC63AA-EA81-4449-8685-71B8E7F7C195}" type="presParOf" srcId="{F8E5914A-E818-EA48-909F-F46B6EA5BE9E}" destId="{E9FDF6FF-F6F8-C54F-B5DE-F4FF0BC7BCAE}" srcOrd="0" destOrd="0" presId="urn:microsoft.com/office/officeart/2005/8/layout/orgChart1"/>
    <dgm:cxn modelId="{0BC527C9-69EC-3F4A-896D-E2C6A698034F}" type="presParOf" srcId="{E9FDF6FF-F6F8-C54F-B5DE-F4FF0BC7BCAE}" destId="{2632FECD-3C52-6040-8204-5AB0B4A99182}" srcOrd="0" destOrd="0" presId="urn:microsoft.com/office/officeart/2005/8/layout/orgChart1"/>
    <dgm:cxn modelId="{0D758681-78BC-1045-9A43-76BB78662707}" type="presParOf" srcId="{E9FDF6FF-F6F8-C54F-B5DE-F4FF0BC7BCAE}" destId="{45C67DCA-729E-EA4B-849A-3D443B4D516C}" srcOrd="1" destOrd="0" presId="urn:microsoft.com/office/officeart/2005/8/layout/orgChart1"/>
    <dgm:cxn modelId="{DDC464C1-EAB4-4142-BDE5-497EA1EBC6F2}" type="presParOf" srcId="{F8E5914A-E818-EA48-909F-F46B6EA5BE9E}" destId="{C00F35BD-CFD0-1041-9993-F42112897B64}" srcOrd="1" destOrd="0" presId="urn:microsoft.com/office/officeart/2005/8/layout/orgChart1"/>
    <dgm:cxn modelId="{91A5FA49-8B72-4146-8031-E2A181ACBCF4}" type="presParOf" srcId="{C00F35BD-CFD0-1041-9993-F42112897B64}" destId="{1A5E08C4-909D-1447-A8FB-5BD706E8167C}" srcOrd="0" destOrd="0" presId="urn:microsoft.com/office/officeart/2005/8/layout/orgChart1"/>
    <dgm:cxn modelId="{9DC48A81-23A7-414F-A15D-9F14EA2324AF}" type="presParOf" srcId="{C00F35BD-CFD0-1041-9993-F42112897B64}" destId="{FE161E57-F428-E943-9C23-8B66464310C7}" srcOrd="1" destOrd="0" presId="urn:microsoft.com/office/officeart/2005/8/layout/orgChart1"/>
    <dgm:cxn modelId="{CF1E728D-6F55-3847-975E-CB7B82DDD983}" type="presParOf" srcId="{FE161E57-F428-E943-9C23-8B66464310C7}" destId="{4197E8AC-27A6-5247-96E0-F08CE545A2AF}" srcOrd="0" destOrd="0" presId="urn:microsoft.com/office/officeart/2005/8/layout/orgChart1"/>
    <dgm:cxn modelId="{101DA0B4-0CF9-0B48-820F-784F95C032AC}" type="presParOf" srcId="{4197E8AC-27A6-5247-96E0-F08CE545A2AF}" destId="{6BD55C72-BD42-504C-9576-F95B20142B49}" srcOrd="0" destOrd="0" presId="urn:microsoft.com/office/officeart/2005/8/layout/orgChart1"/>
    <dgm:cxn modelId="{8840AD3A-4AD2-A44E-AD42-37B96D5C64C9}" type="presParOf" srcId="{4197E8AC-27A6-5247-96E0-F08CE545A2AF}" destId="{84358F80-EFC3-B446-888D-A5F233BEB286}" srcOrd="1" destOrd="0" presId="urn:microsoft.com/office/officeart/2005/8/layout/orgChart1"/>
    <dgm:cxn modelId="{ED0970CD-E5D2-244F-AA90-9D701FF45A01}" type="presParOf" srcId="{FE161E57-F428-E943-9C23-8B66464310C7}" destId="{00570699-2C78-EE4D-B3DB-86514C1EBAC4}" srcOrd="1" destOrd="0" presId="urn:microsoft.com/office/officeart/2005/8/layout/orgChart1"/>
    <dgm:cxn modelId="{1E70FE7E-6D23-6442-BEF6-D20A45647482}" type="presParOf" srcId="{00570699-2C78-EE4D-B3DB-86514C1EBAC4}" destId="{CC9AD635-3471-F940-BEB3-5BEC87CD657B}" srcOrd="0" destOrd="0" presId="urn:microsoft.com/office/officeart/2005/8/layout/orgChart1"/>
    <dgm:cxn modelId="{A6FF7C39-313B-5C44-8470-145D1128D804}" type="presParOf" srcId="{00570699-2C78-EE4D-B3DB-86514C1EBAC4}" destId="{39D7111A-3165-A84E-BAD2-9C524999163A}" srcOrd="1" destOrd="0" presId="urn:microsoft.com/office/officeart/2005/8/layout/orgChart1"/>
    <dgm:cxn modelId="{BF4F3D86-0330-4241-8F1D-C70C49582477}" type="presParOf" srcId="{39D7111A-3165-A84E-BAD2-9C524999163A}" destId="{AACB5E14-52B4-5D4D-BEDA-BE45FBD023D5}" srcOrd="0" destOrd="0" presId="urn:microsoft.com/office/officeart/2005/8/layout/orgChart1"/>
    <dgm:cxn modelId="{0740A83B-06FF-3845-B805-8F63905EB173}" type="presParOf" srcId="{AACB5E14-52B4-5D4D-BEDA-BE45FBD023D5}" destId="{8C3A4348-63BD-A642-91E0-BEF3E095247C}" srcOrd="0" destOrd="0" presId="urn:microsoft.com/office/officeart/2005/8/layout/orgChart1"/>
    <dgm:cxn modelId="{F3D2CA1E-46A6-1B43-897B-344CBC8EF32D}" type="presParOf" srcId="{AACB5E14-52B4-5D4D-BEDA-BE45FBD023D5}" destId="{2C6013F7-5277-1048-A4A9-B232F333EB7A}" srcOrd="1" destOrd="0" presId="urn:microsoft.com/office/officeart/2005/8/layout/orgChart1"/>
    <dgm:cxn modelId="{7C712E4D-935E-504A-9312-E3BEB512D805}" type="presParOf" srcId="{39D7111A-3165-A84E-BAD2-9C524999163A}" destId="{4F8A4085-2A30-9847-BA56-6C9A2C9FE7C0}" srcOrd="1" destOrd="0" presId="urn:microsoft.com/office/officeart/2005/8/layout/orgChart1"/>
    <dgm:cxn modelId="{68F99197-B112-C44F-A034-08CB34EB7153}" type="presParOf" srcId="{39D7111A-3165-A84E-BAD2-9C524999163A}" destId="{2B624558-7491-A047-B743-A3D3E3280EDE}" srcOrd="2" destOrd="0" presId="urn:microsoft.com/office/officeart/2005/8/layout/orgChart1"/>
    <dgm:cxn modelId="{9BF4D797-1222-CB45-8C18-64A025067350}" type="presParOf" srcId="{FE161E57-F428-E943-9C23-8B66464310C7}" destId="{114E0334-8F00-EA41-9118-F329D4D35AFE}" srcOrd="2" destOrd="0" presId="urn:microsoft.com/office/officeart/2005/8/layout/orgChart1"/>
    <dgm:cxn modelId="{4B701896-E586-6A47-8E15-38F912D45844}" type="presParOf" srcId="{F8E5914A-E818-EA48-909F-F46B6EA5BE9E}" destId="{6354D61F-1925-7C49-8C81-C8BB60DA5A10}" srcOrd="2" destOrd="0" presId="urn:microsoft.com/office/officeart/2005/8/layout/orgChart1"/>
    <dgm:cxn modelId="{EAA0372A-2771-4B4C-A1F1-1AD10464E89F}" type="presParOf" srcId="{5006815F-0BE5-044B-BFA5-A6DC784F6CFE}" destId="{AF7FA90D-DEFB-FD42-8174-5F34E2F095EB}" srcOrd="4" destOrd="0" presId="urn:microsoft.com/office/officeart/2005/8/layout/orgChart1"/>
    <dgm:cxn modelId="{38A28469-9B88-6748-8FDB-B9BE47D7CAEB}" type="presParOf" srcId="{5006815F-0BE5-044B-BFA5-A6DC784F6CFE}" destId="{B14F303E-655F-6245-B2A7-87B7704919C6}" srcOrd="5" destOrd="0" presId="urn:microsoft.com/office/officeart/2005/8/layout/orgChart1"/>
    <dgm:cxn modelId="{E9A32483-5E6C-B24E-8ECC-CEF8C66B9CBB}" type="presParOf" srcId="{B14F303E-655F-6245-B2A7-87B7704919C6}" destId="{F0D34759-ADD9-8643-AE57-3CD3B9CE8517}" srcOrd="0" destOrd="0" presId="urn:microsoft.com/office/officeart/2005/8/layout/orgChart1"/>
    <dgm:cxn modelId="{10BC4D2F-054D-AD4E-AF2E-777DB4E43436}" type="presParOf" srcId="{F0D34759-ADD9-8643-AE57-3CD3B9CE8517}" destId="{8287361A-A1AD-0B43-BE22-AD6EF0B2FAA8}" srcOrd="0" destOrd="0" presId="urn:microsoft.com/office/officeart/2005/8/layout/orgChart1"/>
    <dgm:cxn modelId="{0CBAB8FA-38F4-EF4B-9D0B-F6B819FE926F}" type="presParOf" srcId="{F0D34759-ADD9-8643-AE57-3CD3B9CE8517}" destId="{EFE1F556-49D9-194B-8F7E-DFC073EC8751}" srcOrd="1" destOrd="0" presId="urn:microsoft.com/office/officeart/2005/8/layout/orgChart1"/>
    <dgm:cxn modelId="{1350275D-8B97-EC49-BEBB-E4FEBC9067E6}" type="presParOf" srcId="{B14F303E-655F-6245-B2A7-87B7704919C6}" destId="{5CA5D868-45C0-6F4B-A0C2-557AAE862BD5}" srcOrd="1" destOrd="0" presId="urn:microsoft.com/office/officeart/2005/8/layout/orgChart1"/>
    <dgm:cxn modelId="{274DBB35-66A3-624B-BCE5-CDEF9E614097}" type="presParOf" srcId="{5CA5D868-45C0-6F4B-A0C2-557AAE862BD5}" destId="{6F84A406-2E13-E64E-BD84-9B91F8079E31}" srcOrd="0" destOrd="0" presId="urn:microsoft.com/office/officeart/2005/8/layout/orgChart1"/>
    <dgm:cxn modelId="{A4DD8E48-D5A2-8642-94E9-DCED0B680636}" type="presParOf" srcId="{5CA5D868-45C0-6F4B-A0C2-557AAE862BD5}" destId="{3EC6853C-02A8-DB45-B2C8-0D0492722CA2}" srcOrd="1" destOrd="0" presId="urn:microsoft.com/office/officeart/2005/8/layout/orgChart1"/>
    <dgm:cxn modelId="{F242BA68-7E2C-DA49-B2AD-4AEEF50A3442}" type="presParOf" srcId="{3EC6853C-02A8-DB45-B2C8-0D0492722CA2}" destId="{CE877EC7-8B00-1D42-8FC3-14DCF1654A22}" srcOrd="0" destOrd="0" presId="urn:microsoft.com/office/officeart/2005/8/layout/orgChart1"/>
    <dgm:cxn modelId="{B1F8FD9E-BDA3-3143-B042-7F3E59B40536}" type="presParOf" srcId="{CE877EC7-8B00-1D42-8FC3-14DCF1654A22}" destId="{CE27DA80-00B9-CC49-B1D9-F671FB95C4C5}" srcOrd="0" destOrd="0" presId="urn:microsoft.com/office/officeart/2005/8/layout/orgChart1"/>
    <dgm:cxn modelId="{97B75573-E2FF-604F-96E1-915EBED772F5}" type="presParOf" srcId="{CE877EC7-8B00-1D42-8FC3-14DCF1654A22}" destId="{428CDD03-B225-2648-8192-6C6CA4DE5507}" srcOrd="1" destOrd="0" presId="urn:microsoft.com/office/officeart/2005/8/layout/orgChart1"/>
    <dgm:cxn modelId="{36F592CF-79D6-8243-9317-2D4D417D0C59}" type="presParOf" srcId="{3EC6853C-02A8-DB45-B2C8-0D0492722CA2}" destId="{F298FCC3-22D6-6746-A0AE-44158669F086}" srcOrd="1" destOrd="0" presId="urn:microsoft.com/office/officeart/2005/8/layout/orgChart1"/>
    <dgm:cxn modelId="{C327B686-B98F-0A44-8EA2-7090827BD637}" type="presParOf" srcId="{F298FCC3-22D6-6746-A0AE-44158669F086}" destId="{548FE6FC-199E-6F49-8405-7F82E9919B24}" srcOrd="0" destOrd="0" presId="urn:microsoft.com/office/officeart/2005/8/layout/orgChart1"/>
    <dgm:cxn modelId="{64EA693D-6A61-5148-9593-17117004C8C4}" type="presParOf" srcId="{F298FCC3-22D6-6746-A0AE-44158669F086}" destId="{24B42F65-A0A7-3345-BAB6-805253450827}" srcOrd="1" destOrd="0" presId="urn:microsoft.com/office/officeart/2005/8/layout/orgChart1"/>
    <dgm:cxn modelId="{27137479-7C72-2F4F-8BEB-FF71F2538535}" type="presParOf" srcId="{24B42F65-A0A7-3345-BAB6-805253450827}" destId="{7BB3BF06-80F6-7F4C-9FB5-8C20691C73B8}" srcOrd="0" destOrd="0" presId="urn:microsoft.com/office/officeart/2005/8/layout/orgChart1"/>
    <dgm:cxn modelId="{5E6B1B5F-B51F-384E-96A7-83BE9F44294E}" type="presParOf" srcId="{7BB3BF06-80F6-7F4C-9FB5-8C20691C73B8}" destId="{BF78959D-2B99-334C-B37F-C04382F7D28F}" srcOrd="0" destOrd="0" presId="urn:microsoft.com/office/officeart/2005/8/layout/orgChart1"/>
    <dgm:cxn modelId="{B7991169-E170-D14F-8AD2-C8BD5B44E159}" type="presParOf" srcId="{7BB3BF06-80F6-7F4C-9FB5-8C20691C73B8}" destId="{81ACDB3C-02BC-3340-A943-536849B260F3}" srcOrd="1" destOrd="0" presId="urn:microsoft.com/office/officeart/2005/8/layout/orgChart1"/>
    <dgm:cxn modelId="{7A026483-788B-DE47-90F4-71B6B72FDF0C}" type="presParOf" srcId="{24B42F65-A0A7-3345-BAB6-805253450827}" destId="{77A55745-9E68-4846-9E8A-87A33073632E}" srcOrd="1" destOrd="0" presId="urn:microsoft.com/office/officeart/2005/8/layout/orgChart1"/>
    <dgm:cxn modelId="{AD0663C7-33A4-A24F-AB2D-5EC9D1E2B05D}" type="presParOf" srcId="{77A55745-9E68-4846-9E8A-87A33073632E}" destId="{C5938E37-079A-7847-BCE8-5465C264E876}" srcOrd="0" destOrd="0" presId="urn:microsoft.com/office/officeart/2005/8/layout/orgChart1"/>
    <dgm:cxn modelId="{0DD50173-4BE4-F64C-9EF9-BBF1C8150ACC}" type="presParOf" srcId="{77A55745-9E68-4846-9E8A-87A33073632E}" destId="{0CC089E4-392F-C842-8AE1-C2B0EAE7EABB}" srcOrd="1" destOrd="0" presId="urn:microsoft.com/office/officeart/2005/8/layout/orgChart1"/>
    <dgm:cxn modelId="{B5D2BC56-2FEF-FC49-8217-2699D3DF4790}" type="presParOf" srcId="{0CC089E4-392F-C842-8AE1-C2B0EAE7EABB}" destId="{371606D9-7767-964C-AE8E-9A8E7B739203}" srcOrd="0" destOrd="0" presId="urn:microsoft.com/office/officeart/2005/8/layout/orgChart1"/>
    <dgm:cxn modelId="{81785F91-116C-4A42-90BA-1C51C1DD95A5}" type="presParOf" srcId="{371606D9-7767-964C-AE8E-9A8E7B739203}" destId="{BFE84BB0-92B7-D943-AC49-283B83E09090}" srcOrd="0" destOrd="0" presId="urn:microsoft.com/office/officeart/2005/8/layout/orgChart1"/>
    <dgm:cxn modelId="{2D70D5A0-D709-F54C-A478-26C73F1CC585}" type="presParOf" srcId="{371606D9-7767-964C-AE8E-9A8E7B739203}" destId="{CCE1AC34-52B3-3449-A262-0DEAA605456F}" srcOrd="1" destOrd="0" presId="urn:microsoft.com/office/officeart/2005/8/layout/orgChart1"/>
    <dgm:cxn modelId="{DEEC98D2-B896-0040-A70F-8157B914FD19}" type="presParOf" srcId="{0CC089E4-392F-C842-8AE1-C2B0EAE7EABB}" destId="{86488CEE-52C5-A94B-BFB9-73474EB7F399}" srcOrd="1" destOrd="0" presId="urn:microsoft.com/office/officeart/2005/8/layout/orgChart1"/>
    <dgm:cxn modelId="{9ACE7AFF-95D4-2A40-9B6C-390AE6C0D8F9}" type="presParOf" srcId="{0CC089E4-392F-C842-8AE1-C2B0EAE7EABB}" destId="{BDBBEFF5-5D1D-8F4C-A69F-D2CE15B9109A}" srcOrd="2" destOrd="0" presId="urn:microsoft.com/office/officeart/2005/8/layout/orgChart1"/>
    <dgm:cxn modelId="{11D6AF44-C7BC-DB47-8C23-AF03B589E465}" type="presParOf" srcId="{24B42F65-A0A7-3345-BAB6-805253450827}" destId="{031AE053-BB22-4F47-A985-B243F2F27C82}" srcOrd="2" destOrd="0" presId="urn:microsoft.com/office/officeart/2005/8/layout/orgChart1"/>
    <dgm:cxn modelId="{9A3E5D0A-F0A3-5E4B-9AFF-9F5AB2273A39}" type="presParOf" srcId="{3EC6853C-02A8-DB45-B2C8-0D0492722CA2}" destId="{A63EE45A-F5DE-FA4E-B330-5D4BBC01BEA9}" srcOrd="2" destOrd="0" presId="urn:microsoft.com/office/officeart/2005/8/layout/orgChart1"/>
    <dgm:cxn modelId="{A4F39185-C544-3649-810C-1EE6BA43F4BB}" type="presParOf" srcId="{B14F303E-655F-6245-B2A7-87B7704919C6}" destId="{5A0F063D-5827-2646-8AA4-AD214B03D286}" srcOrd="2" destOrd="0" presId="urn:microsoft.com/office/officeart/2005/8/layout/orgChart1"/>
    <dgm:cxn modelId="{7A92B5CA-403E-3548-B430-30D8FEB6DEAE}" type="presParOf" srcId="{5006815F-0BE5-044B-BFA5-A6DC784F6CFE}" destId="{864935CE-AD1D-214D-A0F6-10FDC850909A}" srcOrd="6" destOrd="0" presId="urn:microsoft.com/office/officeart/2005/8/layout/orgChart1"/>
    <dgm:cxn modelId="{A086F464-9957-4D44-ABAC-3304D068DB08}" type="presParOf" srcId="{5006815F-0BE5-044B-BFA5-A6DC784F6CFE}" destId="{07D0A7FF-2930-FA4B-98E3-CA04214428DB}" srcOrd="7" destOrd="0" presId="urn:microsoft.com/office/officeart/2005/8/layout/orgChart1"/>
    <dgm:cxn modelId="{7BFC5253-2C65-AA4B-B26C-6BFFEBC9FC66}" type="presParOf" srcId="{07D0A7FF-2930-FA4B-98E3-CA04214428DB}" destId="{009A4B5F-DDFC-5C40-9464-E47347B32DFD}" srcOrd="0" destOrd="0" presId="urn:microsoft.com/office/officeart/2005/8/layout/orgChart1"/>
    <dgm:cxn modelId="{B60554ED-6BC9-FA40-99FB-F765EF0D223D}" type="presParOf" srcId="{009A4B5F-DDFC-5C40-9464-E47347B32DFD}" destId="{9358E3B4-42CD-6940-84B9-9BBC6192E612}" srcOrd="0" destOrd="0" presId="urn:microsoft.com/office/officeart/2005/8/layout/orgChart1"/>
    <dgm:cxn modelId="{D22DB355-F840-E944-B41B-06D83FF4EBE9}" type="presParOf" srcId="{009A4B5F-DDFC-5C40-9464-E47347B32DFD}" destId="{F42A8B4B-78F4-7446-A5E5-6C749885CC88}" srcOrd="1" destOrd="0" presId="urn:microsoft.com/office/officeart/2005/8/layout/orgChart1"/>
    <dgm:cxn modelId="{F7E52CDE-FEE4-C74B-86DA-A6911887FF23}" type="presParOf" srcId="{07D0A7FF-2930-FA4B-98E3-CA04214428DB}" destId="{4D0AF1A3-09FA-0A47-AE84-DE51E26FAF25}" srcOrd="1" destOrd="0" presId="urn:microsoft.com/office/officeart/2005/8/layout/orgChart1"/>
    <dgm:cxn modelId="{FE9A8D97-1C3A-CC47-BB36-EA31023ED9D7}" type="presParOf" srcId="{4D0AF1A3-09FA-0A47-AE84-DE51E26FAF25}" destId="{C618215A-A0F8-4B46-8BDA-795B9A5630D3}" srcOrd="0" destOrd="0" presId="urn:microsoft.com/office/officeart/2005/8/layout/orgChart1"/>
    <dgm:cxn modelId="{FC92D301-FC0F-864A-9159-662721AC31B7}" type="presParOf" srcId="{4D0AF1A3-09FA-0A47-AE84-DE51E26FAF25}" destId="{90E57CB6-D459-3143-BB9B-7DE067EE4B67}" srcOrd="1" destOrd="0" presId="urn:microsoft.com/office/officeart/2005/8/layout/orgChart1"/>
    <dgm:cxn modelId="{7EC6529E-7699-234D-824C-49967DAA7F3C}" type="presParOf" srcId="{90E57CB6-D459-3143-BB9B-7DE067EE4B67}" destId="{192D38E1-A4EA-BA40-8581-1F819016E195}" srcOrd="0" destOrd="0" presId="urn:microsoft.com/office/officeart/2005/8/layout/orgChart1"/>
    <dgm:cxn modelId="{604443F2-50FB-DB4B-A092-C973C5EA477E}" type="presParOf" srcId="{192D38E1-A4EA-BA40-8581-1F819016E195}" destId="{AEC606F9-F927-F741-8834-418D0E784389}" srcOrd="0" destOrd="0" presId="urn:microsoft.com/office/officeart/2005/8/layout/orgChart1"/>
    <dgm:cxn modelId="{048DB6DE-6C54-9245-89DE-CDBEB4E5F40F}" type="presParOf" srcId="{192D38E1-A4EA-BA40-8581-1F819016E195}" destId="{E53D2A23-560F-534D-8A9D-55F6D649B826}" srcOrd="1" destOrd="0" presId="urn:microsoft.com/office/officeart/2005/8/layout/orgChart1"/>
    <dgm:cxn modelId="{6FB19C6C-E156-474F-BC27-35DDFE3CBFAE}" type="presParOf" srcId="{90E57CB6-D459-3143-BB9B-7DE067EE4B67}" destId="{A55D5F65-EE52-F14D-BD0B-EDEA020D9DDC}" srcOrd="1" destOrd="0" presId="urn:microsoft.com/office/officeart/2005/8/layout/orgChart1"/>
    <dgm:cxn modelId="{C51DE496-D36F-D64D-8721-BAFB16FC53E6}" type="presParOf" srcId="{A55D5F65-EE52-F14D-BD0B-EDEA020D9DDC}" destId="{FEEC6552-DF3F-C342-84B3-5BE7A98AFFBD}" srcOrd="0" destOrd="0" presId="urn:microsoft.com/office/officeart/2005/8/layout/orgChart1"/>
    <dgm:cxn modelId="{D151AE12-ACC3-6641-9A6F-3F74240BF767}" type="presParOf" srcId="{A55D5F65-EE52-F14D-BD0B-EDEA020D9DDC}" destId="{52B22901-8D8B-4549-AE0C-CF43D9EEF419}" srcOrd="1" destOrd="0" presId="urn:microsoft.com/office/officeart/2005/8/layout/orgChart1"/>
    <dgm:cxn modelId="{59C2D29E-1CF2-2E42-B66B-7978E2A25D38}" type="presParOf" srcId="{52B22901-8D8B-4549-AE0C-CF43D9EEF419}" destId="{EFF8D463-4D52-2C4F-B08A-771501F1D0AB}" srcOrd="0" destOrd="0" presId="urn:microsoft.com/office/officeart/2005/8/layout/orgChart1"/>
    <dgm:cxn modelId="{2F7BCBF6-3EE7-8649-BB4B-A780B73EE4C1}" type="presParOf" srcId="{EFF8D463-4D52-2C4F-B08A-771501F1D0AB}" destId="{143EFD26-A1A8-0F40-BFA1-C3AC15369761}" srcOrd="0" destOrd="0" presId="urn:microsoft.com/office/officeart/2005/8/layout/orgChart1"/>
    <dgm:cxn modelId="{6AF65980-1B50-7F41-B53E-D4BF0BCE74CD}" type="presParOf" srcId="{EFF8D463-4D52-2C4F-B08A-771501F1D0AB}" destId="{CBEA1B57-C850-884D-8C13-2C4502EE4405}" srcOrd="1" destOrd="0" presId="urn:microsoft.com/office/officeart/2005/8/layout/orgChart1"/>
    <dgm:cxn modelId="{893DD72D-1D94-8C4F-B22D-96046B29575B}" type="presParOf" srcId="{52B22901-8D8B-4549-AE0C-CF43D9EEF419}" destId="{3FAF0972-5EFF-E44A-A4B2-92AD12D104EA}" srcOrd="1" destOrd="0" presId="urn:microsoft.com/office/officeart/2005/8/layout/orgChart1"/>
    <dgm:cxn modelId="{51761D7A-F14D-7543-A245-6E3AAB8995D0}" type="presParOf" srcId="{52B22901-8D8B-4549-AE0C-CF43D9EEF419}" destId="{BFC36C38-5240-5D42-966D-66FDFAE025D5}" srcOrd="2" destOrd="0" presId="urn:microsoft.com/office/officeart/2005/8/layout/orgChart1"/>
    <dgm:cxn modelId="{9FC8CD44-F3E9-BC45-B4AF-F85B08D84B3C}" type="presParOf" srcId="{90E57CB6-D459-3143-BB9B-7DE067EE4B67}" destId="{07A2BF42-E230-B349-98C7-C33B5BD20E49}" srcOrd="2" destOrd="0" presId="urn:microsoft.com/office/officeart/2005/8/layout/orgChart1"/>
    <dgm:cxn modelId="{C7CB16AA-1B76-5144-8DC4-1BFCA2B5BE9B}" type="presParOf" srcId="{07D0A7FF-2930-FA4B-98E3-CA04214428DB}" destId="{B989D1D9-E359-194A-90E5-3FC0F1BAD94B}" srcOrd="2" destOrd="0" presId="urn:microsoft.com/office/officeart/2005/8/layout/orgChart1"/>
    <dgm:cxn modelId="{C80A5DD5-67A5-B345-B8AB-5AAA73D8E65A}" type="presParOf" srcId="{8DAD3CFF-B099-DA41-9F4C-9891F967D6B8}" destId="{EECA3B38-2DDB-3B46-9F73-C15A1559AB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3E4F03A-5C7E-114C-9860-E1B055D031E7}" type="doc">
      <dgm:prSet loTypeId="urn:microsoft.com/office/officeart/2005/8/layout/orgChart1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96B0BD5-DEFB-9449-BC9D-037F2A037640}">
      <dgm:prSet phldrT="[Texto]"/>
      <dgm:spPr>
        <a:solidFill>
          <a:srgbClr val="36A2C8"/>
        </a:solidFill>
      </dgm:spPr>
      <dgm:t>
        <a:bodyPr/>
        <a:lstStyle/>
        <a:p>
          <a:r>
            <a:rPr lang="es-ES" dirty="0" smtClean="0"/>
            <a:t>PAN</a:t>
          </a:r>
        </a:p>
        <a:p>
          <a:r>
            <a:rPr lang="es-ES" dirty="0" smtClean="0"/>
            <a:t>1000</a:t>
          </a:r>
          <a:endParaRPr lang="es-ES" dirty="0"/>
        </a:p>
      </dgm:t>
    </dgm:pt>
    <dgm:pt modelId="{646E1E8D-7EF7-6845-9CAB-61550229CB70}" type="parTrans" cxnId="{F68D98A9-6C30-B842-AE52-D7415E046116}">
      <dgm:prSet/>
      <dgm:spPr/>
      <dgm:t>
        <a:bodyPr/>
        <a:lstStyle/>
        <a:p>
          <a:endParaRPr lang="es-ES"/>
        </a:p>
      </dgm:t>
    </dgm:pt>
    <dgm:pt modelId="{6FF2C375-122E-1543-AD3A-47C926F49038}" type="sibTrans" cxnId="{F68D98A9-6C30-B842-AE52-D7415E046116}">
      <dgm:prSet/>
      <dgm:spPr/>
      <dgm:t>
        <a:bodyPr/>
        <a:lstStyle/>
        <a:p>
          <a:endParaRPr lang="es-ES"/>
        </a:p>
      </dgm:t>
    </dgm:pt>
    <dgm:pt modelId="{2EE87BD6-87A2-8F4D-B66F-32B363E619BD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comercial</a:t>
          </a:r>
        </a:p>
        <a:p>
          <a:r>
            <a:rPr lang="es-ES" dirty="0" smtClean="0">
              <a:solidFill>
                <a:srgbClr val="FFFF00"/>
              </a:solidFill>
            </a:rPr>
            <a:t>175</a:t>
          </a:r>
          <a:endParaRPr lang="es-ES" dirty="0">
            <a:solidFill>
              <a:srgbClr val="FFFF00"/>
            </a:solidFill>
          </a:endParaRPr>
        </a:p>
      </dgm:t>
    </dgm:pt>
    <dgm:pt modelId="{D92EC078-CCE7-9549-9FC4-BCFD02A423AB}" type="parTrans" cxnId="{D32795C2-35F4-824F-A023-ED911ACBC91A}">
      <dgm:prSet/>
      <dgm:spPr/>
      <dgm:t>
        <a:bodyPr/>
        <a:lstStyle/>
        <a:p>
          <a:endParaRPr lang="es-ES"/>
        </a:p>
      </dgm:t>
    </dgm:pt>
    <dgm:pt modelId="{8CBAFAB1-49F9-6A4F-B7DA-5993DED26C8D}" type="sibTrans" cxnId="{D32795C2-35F4-824F-A023-ED911ACBC91A}">
      <dgm:prSet/>
      <dgm:spPr/>
      <dgm:t>
        <a:bodyPr/>
        <a:lstStyle/>
        <a:p>
          <a:endParaRPr lang="es-ES"/>
        </a:p>
      </dgm:t>
    </dgm:pt>
    <dgm:pt modelId="{FCFEB13B-7905-2B49-B1AF-2CA65E3FAA66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financiera</a:t>
          </a:r>
        </a:p>
        <a:p>
          <a:r>
            <a:rPr lang="es-ES" dirty="0" smtClean="0">
              <a:solidFill>
                <a:srgbClr val="FFFF00"/>
              </a:solidFill>
            </a:rPr>
            <a:t>225</a:t>
          </a:r>
          <a:endParaRPr lang="es-ES" dirty="0">
            <a:solidFill>
              <a:srgbClr val="FFFF00"/>
            </a:solidFill>
          </a:endParaRPr>
        </a:p>
      </dgm:t>
    </dgm:pt>
    <dgm:pt modelId="{1B6A9DE7-E321-884E-9243-C0796C57F4DE}" type="parTrans" cxnId="{F3738184-990F-B441-A689-06B3054A350B}">
      <dgm:prSet/>
      <dgm:spPr/>
      <dgm:t>
        <a:bodyPr/>
        <a:lstStyle/>
        <a:p>
          <a:endParaRPr lang="es-ES"/>
        </a:p>
      </dgm:t>
    </dgm:pt>
    <dgm:pt modelId="{2B08CC17-5759-A640-8228-81F25A598E69}" type="sibTrans" cxnId="{F3738184-990F-B441-A689-06B3054A350B}">
      <dgm:prSet/>
      <dgm:spPr/>
      <dgm:t>
        <a:bodyPr/>
        <a:lstStyle/>
        <a:p>
          <a:endParaRPr lang="es-ES"/>
        </a:p>
      </dgm:t>
    </dgm:pt>
    <dgm:pt modelId="{F9FFC11F-FB78-9E4B-AAA5-87D79878EC15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interna</a:t>
          </a:r>
        </a:p>
        <a:p>
          <a:r>
            <a:rPr lang="es-ES" dirty="0" smtClean="0">
              <a:solidFill>
                <a:srgbClr val="FFFF00"/>
              </a:solidFill>
            </a:rPr>
            <a:t>380</a:t>
          </a:r>
          <a:endParaRPr lang="es-ES" dirty="0">
            <a:solidFill>
              <a:srgbClr val="FFFF00"/>
            </a:solidFill>
          </a:endParaRPr>
        </a:p>
      </dgm:t>
    </dgm:pt>
    <dgm:pt modelId="{7BB7EDA3-E4D1-404D-BFBE-517F80B20C37}" type="parTrans" cxnId="{7767C5E5-36A0-244F-A90F-50E79A28312D}">
      <dgm:prSet/>
      <dgm:spPr/>
      <dgm:t>
        <a:bodyPr/>
        <a:lstStyle/>
        <a:p>
          <a:endParaRPr lang="es-ES"/>
        </a:p>
      </dgm:t>
    </dgm:pt>
    <dgm:pt modelId="{BFA6C26C-BE74-B944-B4DF-75DA4E748392}" type="sibTrans" cxnId="{7767C5E5-36A0-244F-A90F-50E79A28312D}">
      <dgm:prSet/>
      <dgm:spPr/>
      <dgm:t>
        <a:bodyPr/>
        <a:lstStyle/>
        <a:p>
          <a:endParaRPr lang="es-ES"/>
        </a:p>
      </dgm:t>
    </dgm:pt>
    <dgm:pt modelId="{5F07EC8D-29FB-C640-8860-3AA4BFCB5D07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p</a:t>
          </a:r>
          <a:r>
            <a:rPr lang="es-ES" dirty="0" smtClean="0"/>
            <a:t>ública</a:t>
          </a:r>
        </a:p>
        <a:p>
          <a:r>
            <a:rPr lang="es-ES" dirty="0" smtClean="0">
              <a:solidFill>
                <a:srgbClr val="FFFF00"/>
              </a:solidFill>
            </a:rPr>
            <a:t>220</a:t>
          </a:r>
          <a:endParaRPr lang="es-ES" dirty="0">
            <a:solidFill>
              <a:srgbClr val="FFFF00"/>
            </a:solidFill>
          </a:endParaRPr>
        </a:p>
      </dgm:t>
    </dgm:pt>
    <dgm:pt modelId="{7655E5EE-7C9D-844B-85C4-0EF99934A24F}" type="parTrans" cxnId="{C9054B5D-F085-A244-A5A8-58289FBEF45D}">
      <dgm:prSet/>
      <dgm:spPr/>
      <dgm:t>
        <a:bodyPr/>
        <a:lstStyle/>
        <a:p>
          <a:endParaRPr lang="es-ES"/>
        </a:p>
      </dgm:t>
    </dgm:pt>
    <dgm:pt modelId="{4C7F4FA8-0562-DC4D-8719-9C866A28ADBD}" type="sibTrans" cxnId="{C9054B5D-F085-A244-A5A8-58289FBEF45D}">
      <dgm:prSet/>
      <dgm:spPr/>
      <dgm:t>
        <a:bodyPr/>
        <a:lstStyle/>
        <a:p>
          <a:endParaRPr lang="es-ES"/>
        </a:p>
      </dgm:t>
    </dgm:pt>
    <dgm:pt modelId="{8FBC2C17-0153-9D41-9EEF-698F19C857A1}">
      <dgm:prSet/>
      <dgm:spPr/>
      <dgm:t>
        <a:bodyPr/>
        <a:lstStyle/>
        <a:p>
          <a:r>
            <a:rPr lang="es-ES" dirty="0" smtClean="0"/>
            <a:t>Valor producto</a:t>
          </a:r>
        </a:p>
        <a:p>
          <a:r>
            <a:rPr lang="es-ES" dirty="0" smtClean="0"/>
            <a:t>75</a:t>
          </a:r>
          <a:endParaRPr lang="es-ES" dirty="0"/>
        </a:p>
      </dgm:t>
    </dgm:pt>
    <dgm:pt modelId="{ED251AFF-D323-EC43-B2B2-A6C54E9BEABE}" type="parTrans" cxnId="{2F940D69-A829-4640-ADFA-D3AC1AD3D075}">
      <dgm:prSet/>
      <dgm:spPr/>
      <dgm:t>
        <a:bodyPr/>
        <a:lstStyle/>
        <a:p>
          <a:endParaRPr lang="es-ES"/>
        </a:p>
      </dgm:t>
    </dgm:pt>
    <dgm:pt modelId="{2954F571-EDD5-214D-9CEC-7CB42152FF4D}" type="sibTrans" cxnId="{2F940D69-A829-4640-ADFA-D3AC1AD3D075}">
      <dgm:prSet/>
      <dgm:spPr/>
      <dgm:t>
        <a:bodyPr/>
        <a:lstStyle/>
        <a:p>
          <a:endParaRPr lang="es-ES"/>
        </a:p>
      </dgm:t>
    </dgm:pt>
    <dgm:pt modelId="{F595C06F-91AA-384C-A27C-87E8DF658A2A}">
      <dgm:prSet/>
      <dgm:spPr/>
      <dgm:t>
        <a:bodyPr/>
        <a:lstStyle/>
        <a:p>
          <a:r>
            <a:rPr lang="es-ES" dirty="0" smtClean="0"/>
            <a:t>Reputaci</a:t>
          </a:r>
          <a:r>
            <a:rPr lang="es-ES" dirty="0" smtClean="0"/>
            <a:t>ón</a:t>
          </a:r>
        </a:p>
        <a:p>
          <a:r>
            <a:rPr lang="es-ES" dirty="0" smtClean="0"/>
            <a:t>75</a:t>
          </a:r>
          <a:endParaRPr lang="es-ES" dirty="0"/>
        </a:p>
      </dgm:t>
    </dgm:pt>
    <dgm:pt modelId="{7646C916-C393-A44B-8444-64217B3F4C85}" type="parTrans" cxnId="{5785D685-5736-7642-ACD7-1E9BDB573571}">
      <dgm:prSet/>
      <dgm:spPr/>
      <dgm:t>
        <a:bodyPr/>
        <a:lstStyle/>
        <a:p>
          <a:endParaRPr lang="es-ES"/>
        </a:p>
      </dgm:t>
    </dgm:pt>
    <dgm:pt modelId="{1DB9BB84-0061-8A4C-8E25-ED13E382CC70}" type="sibTrans" cxnId="{5785D685-5736-7642-ACD7-1E9BDB573571}">
      <dgm:prSet/>
      <dgm:spPr/>
      <dgm:t>
        <a:bodyPr/>
        <a:lstStyle/>
        <a:p>
          <a:endParaRPr lang="es-ES"/>
        </a:p>
      </dgm:t>
    </dgm:pt>
    <dgm:pt modelId="{6E53D96B-1192-DA4B-89A3-F5F55D884EC9}">
      <dgm:prSet/>
      <dgm:spPr/>
      <dgm:t>
        <a:bodyPr/>
        <a:lstStyle/>
        <a:p>
          <a:r>
            <a:rPr lang="es-ES" dirty="0" smtClean="0"/>
            <a:t>Clima interno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5FE28BB1-4175-3540-B524-777C79DEDA26}" type="parTrans" cxnId="{D8D738B7-CBA9-2C4A-BAC9-A3366F5D3BD2}">
      <dgm:prSet/>
      <dgm:spPr/>
      <dgm:t>
        <a:bodyPr/>
        <a:lstStyle/>
        <a:p>
          <a:endParaRPr lang="es-ES"/>
        </a:p>
      </dgm:t>
    </dgm:pt>
    <dgm:pt modelId="{FC348999-29F3-4249-87F0-9ED3273BB34A}" type="sibTrans" cxnId="{D8D738B7-CBA9-2C4A-BAC9-A3366F5D3BD2}">
      <dgm:prSet/>
      <dgm:spPr/>
      <dgm:t>
        <a:bodyPr/>
        <a:lstStyle/>
        <a:p>
          <a:endParaRPr lang="es-ES"/>
        </a:p>
      </dgm:t>
    </dgm:pt>
    <dgm:pt modelId="{8D7AEBB6-D2BC-CF4D-8771-A2BB869DEF79}">
      <dgm:prSet/>
      <dgm:spPr/>
      <dgm:t>
        <a:bodyPr/>
        <a:lstStyle/>
        <a:p>
          <a:r>
            <a:rPr lang="es-ES" dirty="0" smtClean="0"/>
            <a:t>Imagen medi</a:t>
          </a:r>
          <a:r>
            <a:rPr lang="es-ES" dirty="0" smtClean="0"/>
            <a:t>ática</a:t>
          </a:r>
        </a:p>
        <a:p>
          <a:r>
            <a:rPr lang="es-ES" dirty="0" smtClean="0"/>
            <a:t>120</a:t>
          </a:r>
          <a:endParaRPr lang="es-ES" dirty="0"/>
        </a:p>
      </dgm:t>
    </dgm:pt>
    <dgm:pt modelId="{D6517636-0FB4-2C41-A767-67F9E1D30768}" type="parTrans" cxnId="{BAD5D219-2934-0843-97B2-8BCDC88F08AD}">
      <dgm:prSet/>
      <dgm:spPr/>
      <dgm:t>
        <a:bodyPr/>
        <a:lstStyle/>
        <a:p>
          <a:endParaRPr lang="es-ES"/>
        </a:p>
      </dgm:t>
    </dgm:pt>
    <dgm:pt modelId="{871F742A-7A2F-CA4A-AEFA-B8C660DE2E18}" type="sibTrans" cxnId="{BAD5D219-2934-0843-97B2-8BCDC88F08AD}">
      <dgm:prSet/>
      <dgm:spPr/>
      <dgm:t>
        <a:bodyPr/>
        <a:lstStyle/>
        <a:p>
          <a:endParaRPr lang="es-ES"/>
        </a:p>
      </dgm:t>
    </dgm:pt>
    <dgm:pt modelId="{74AB0618-7B09-904D-B705-D32B5A2452DE}">
      <dgm:prSet/>
      <dgm:spPr/>
      <dgm:t>
        <a:bodyPr/>
        <a:lstStyle/>
        <a:p>
          <a:r>
            <a:rPr lang="es-ES" dirty="0" smtClean="0"/>
            <a:t>Servicio cliente</a:t>
          </a:r>
        </a:p>
        <a:p>
          <a:r>
            <a:rPr lang="es-ES" dirty="0" smtClean="0"/>
            <a:t>25</a:t>
          </a:r>
          <a:endParaRPr lang="es-ES" dirty="0"/>
        </a:p>
      </dgm:t>
    </dgm:pt>
    <dgm:pt modelId="{B73F48DC-8029-B144-A5FD-4805FC844433}" type="parTrans" cxnId="{CCA62B67-B698-5A4D-A91A-C81E50AB6D45}">
      <dgm:prSet/>
      <dgm:spPr/>
      <dgm:t>
        <a:bodyPr/>
        <a:lstStyle/>
        <a:p>
          <a:endParaRPr lang="es-ES"/>
        </a:p>
      </dgm:t>
    </dgm:pt>
    <dgm:pt modelId="{435D6334-50DA-C54F-9213-F2214C32BE9E}" type="sibTrans" cxnId="{CCA62B67-B698-5A4D-A91A-C81E50AB6D45}">
      <dgm:prSet/>
      <dgm:spPr/>
      <dgm:t>
        <a:bodyPr/>
        <a:lstStyle/>
        <a:p>
          <a:endParaRPr lang="es-ES"/>
        </a:p>
      </dgm:t>
    </dgm:pt>
    <dgm:pt modelId="{3507D410-EC2E-794B-81F9-076882F86472}">
      <dgm:prSet/>
      <dgm:spPr/>
      <dgm:t>
        <a:bodyPr/>
        <a:lstStyle/>
        <a:p>
          <a:r>
            <a:rPr lang="es-ES" dirty="0" smtClean="0"/>
            <a:t>Estructura capital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74A2DEAF-A19D-D043-8085-2C876CE23493}" type="parTrans" cxnId="{489AFBC5-8058-564B-810A-1BEC3A1A78B1}">
      <dgm:prSet/>
      <dgm:spPr/>
      <dgm:t>
        <a:bodyPr/>
        <a:lstStyle/>
        <a:p>
          <a:endParaRPr lang="es-ES"/>
        </a:p>
      </dgm:t>
    </dgm:pt>
    <dgm:pt modelId="{6186F177-67A3-1049-8101-6EC1E11D2CBD}" type="sibTrans" cxnId="{489AFBC5-8058-564B-810A-1BEC3A1A78B1}">
      <dgm:prSet/>
      <dgm:spPr/>
      <dgm:t>
        <a:bodyPr/>
        <a:lstStyle/>
        <a:p>
          <a:endParaRPr lang="es-ES"/>
        </a:p>
      </dgm:t>
    </dgm:pt>
    <dgm:pt modelId="{C001A446-5488-F544-B1D4-957C3A756B5A}">
      <dgm:prSet/>
      <dgm:spPr/>
      <dgm:t>
        <a:bodyPr/>
        <a:lstStyle/>
        <a:p>
          <a:r>
            <a:rPr lang="es-ES" dirty="0" smtClean="0"/>
            <a:t>Valor RRHH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83327942-65DB-D441-8A22-B0FA37E457A7}" type="parTrans" cxnId="{156D3C09-0034-A94B-A347-218DAB61AC7E}">
      <dgm:prSet/>
      <dgm:spPr/>
      <dgm:t>
        <a:bodyPr/>
        <a:lstStyle/>
        <a:p>
          <a:endParaRPr lang="es-ES"/>
        </a:p>
      </dgm:t>
    </dgm:pt>
    <dgm:pt modelId="{286CA8B2-98A8-4048-8E22-ED5EDF8391F3}" type="sibTrans" cxnId="{156D3C09-0034-A94B-A347-218DAB61AC7E}">
      <dgm:prSet/>
      <dgm:spPr/>
      <dgm:t>
        <a:bodyPr/>
        <a:lstStyle/>
        <a:p>
          <a:endParaRPr lang="es-ES"/>
        </a:p>
      </dgm:t>
    </dgm:pt>
    <dgm:pt modelId="{8C7E9CBD-4C5A-254E-B972-5485D14FAA6A}">
      <dgm:prSet/>
      <dgm:spPr/>
      <dgm:t>
        <a:bodyPr/>
        <a:lstStyle/>
        <a:p>
          <a:r>
            <a:rPr lang="es-ES" dirty="0" smtClean="0"/>
            <a:t>Imagen entorno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F1B9465E-4644-D640-9005-30162BF83377}" type="parTrans" cxnId="{E27D15D5-50A0-7142-8028-A574A7352FD5}">
      <dgm:prSet/>
      <dgm:spPr/>
      <dgm:t>
        <a:bodyPr/>
        <a:lstStyle/>
        <a:p>
          <a:endParaRPr lang="es-ES"/>
        </a:p>
      </dgm:t>
    </dgm:pt>
    <dgm:pt modelId="{91E161E4-AC6B-AE41-A694-F613F7836F41}" type="sibTrans" cxnId="{E27D15D5-50A0-7142-8028-A574A7352FD5}">
      <dgm:prSet/>
      <dgm:spPr/>
      <dgm:t>
        <a:bodyPr/>
        <a:lstStyle/>
        <a:p>
          <a:endParaRPr lang="es-ES"/>
        </a:p>
      </dgm:t>
    </dgm:pt>
    <dgm:pt modelId="{62664737-03C0-0345-A6EC-A63C86B4B87D}">
      <dgm:prSet/>
      <dgm:spPr/>
      <dgm:t>
        <a:bodyPr/>
        <a:lstStyle/>
        <a:p>
          <a:r>
            <a:rPr lang="es-ES" dirty="0" smtClean="0"/>
            <a:t>Valor marca</a:t>
          </a:r>
        </a:p>
        <a:p>
          <a:r>
            <a:rPr lang="es-ES" dirty="0" smtClean="0"/>
            <a:t>75</a:t>
          </a:r>
          <a:endParaRPr lang="es-ES" dirty="0"/>
        </a:p>
      </dgm:t>
    </dgm:pt>
    <dgm:pt modelId="{E81DBFDD-9C27-104B-BDFD-1FA99EFE19F2}" type="parTrans" cxnId="{CD75E388-AF7A-094C-AD90-88AF1F87360F}">
      <dgm:prSet/>
      <dgm:spPr/>
      <dgm:t>
        <a:bodyPr/>
        <a:lstStyle/>
        <a:p>
          <a:endParaRPr lang="es-ES"/>
        </a:p>
      </dgm:t>
    </dgm:pt>
    <dgm:pt modelId="{7E617482-E32E-E64B-B812-1E512D9C8B33}" type="sibTrans" cxnId="{CD75E388-AF7A-094C-AD90-88AF1F87360F}">
      <dgm:prSet/>
      <dgm:spPr/>
      <dgm:t>
        <a:bodyPr/>
        <a:lstStyle/>
        <a:p>
          <a:endParaRPr lang="es-ES"/>
        </a:p>
      </dgm:t>
    </dgm:pt>
    <dgm:pt modelId="{BCF3F8E1-346A-EE4C-84A2-506917DD2AA1}">
      <dgm:prSet/>
      <dgm:spPr/>
      <dgm:t>
        <a:bodyPr/>
        <a:lstStyle/>
        <a:p>
          <a:r>
            <a:rPr lang="es-ES" dirty="0" smtClean="0"/>
            <a:t>Adecuaci</a:t>
          </a:r>
          <a:r>
            <a:rPr lang="es-ES" dirty="0" smtClean="0"/>
            <a:t>ón cultural</a:t>
          </a:r>
        </a:p>
        <a:p>
          <a:r>
            <a:rPr lang="es-ES" dirty="0" smtClean="0"/>
            <a:t>130</a:t>
          </a:r>
          <a:endParaRPr lang="es-ES" dirty="0"/>
        </a:p>
      </dgm:t>
    </dgm:pt>
    <dgm:pt modelId="{87914414-2025-BD4D-A978-490D485EF5A9}" type="parTrans" cxnId="{8ABE508C-5290-CB40-88D0-EEB1985352C7}">
      <dgm:prSet/>
      <dgm:spPr/>
      <dgm:t>
        <a:bodyPr/>
        <a:lstStyle/>
        <a:p>
          <a:endParaRPr lang="es-ES"/>
        </a:p>
      </dgm:t>
    </dgm:pt>
    <dgm:pt modelId="{FBC0C0FA-DBF0-CB4F-A12C-CFB0591E750E}" type="sibTrans" cxnId="{8ABE508C-5290-CB40-88D0-EEB1985352C7}">
      <dgm:prSet/>
      <dgm:spPr/>
      <dgm:t>
        <a:bodyPr/>
        <a:lstStyle/>
        <a:p>
          <a:endParaRPr lang="es-ES"/>
        </a:p>
      </dgm:t>
    </dgm:pt>
    <dgm:pt modelId="{D3DB830C-A407-C544-BBAF-6917D33F88FB}" type="pres">
      <dgm:prSet presAssocID="{43E4F03A-5C7E-114C-9860-E1B055D031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DAD3CFF-B099-DA41-9F4C-9891F967D6B8}" type="pres">
      <dgm:prSet presAssocID="{896B0BD5-DEFB-9449-BC9D-037F2A037640}" presName="hierRoot1" presStyleCnt="0">
        <dgm:presLayoutVars>
          <dgm:hierBranch val="init"/>
        </dgm:presLayoutVars>
      </dgm:prSet>
      <dgm:spPr/>
    </dgm:pt>
    <dgm:pt modelId="{05F170FA-69D1-A94F-9FB6-A7ED5094994D}" type="pres">
      <dgm:prSet presAssocID="{896B0BD5-DEFB-9449-BC9D-037F2A037640}" presName="rootComposite1" presStyleCnt="0"/>
      <dgm:spPr/>
    </dgm:pt>
    <dgm:pt modelId="{B904E312-7916-3843-822D-BC1AD2B9646B}" type="pres">
      <dgm:prSet presAssocID="{896B0BD5-DEFB-9449-BC9D-037F2A03764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2B1D240-EC52-3D41-A3F3-BF4A96A97225}" type="pres">
      <dgm:prSet presAssocID="{896B0BD5-DEFB-9449-BC9D-037F2A037640}" presName="rootConnector1" presStyleLbl="node1" presStyleIdx="0" presStyleCnt="0"/>
      <dgm:spPr/>
    </dgm:pt>
    <dgm:pt modelId="{5006815F-0BE5-044B-BFA5-A6DC784F6CFE}" type="pres">
      <dgm:prSet presAssocID="{896B0BD5-DEFB-9449-BC9D-037F2A037640}" presName="hierChild2" presStyleCnt="0"/>
      <dgm:spPr/>
    </dgm:pt>
    <dgm:pt modelId="{457A7012-7D64-874A-8FE0-04B4316EC6BC}" type="pres">
      <dgm:prSet presAssocID="{D92EC078-CCE7-9549-9FC4-BCFD02A423AB}" presName="Name37" presStyleLbl="parChTrans1D2" presStyleIdx="0" presStyleCnt="4"/>
      <dgm:spPr/>
    </dgm:pt>
    <dgm:pt modelId="{014BF2A3-D83A-9A4D-A369-CC929A83BD3F}" type="pres">
      <dgm:prSet presAssocID="{2EE87BD6-87A2-8F4D-B66F-32B363E619BD}" presName="hierRoot2" presStyleCnt="0">
        <dgm:presLayoutVars>
          <dgm:hierBranch val="init"/>
        </dgm:presLayoutVars>
      </dgm:prSet>
      <dgm:spPr/>
    </dgm:pt>
    <dgm:pt modelId="{6B3A9D40-2CDB-9542-8322-B498A5530114}" type="pres">
      <dgm:prSet presAssocID="{2EE87BD6-87A2-8F4D-B66F-32B363E619BD}" presName="rootComposite" presStyleCnt="0"/>
      <dgm:spPr/>
    </dgm:pt>
    <dgm:pt modelId="{8CED791B-8BEF-B64A-960D-8477932C3B8E}" type="pres">
      <dgm:prSet presAssocID="{2EE87BD6-87A2-8F4D-B66F-32B363E619BD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7280116-1B2B-964F-8C92-DE500E5A59F9}" type="pres">
      <dgm:prSet presAssocID="{2EE87BD6-87A2-8F4D-B66F-32B363E619BD}" presName="rootConnector" presStyleLbl="node2" presStyleIdx="0" presStyleCnt="4"/>
      <dgm:spPr/>
    </dgm:pt>
    <dgm:pt modelId="{343586AC-F7EA-224E-8B3C-487E7FFF594C}" type="pres">
      <dgm:prSet presAssocID="{2EE87BD6-87A2-8F4D-B66F-32B363E619BD}" presName="hierChild4" presStyleCnt="0"/>
      <dgm:spPr/>
    </dgm:pt>
    <dgm:pt modelId="{1A294D5C-4A57-2248-B3DF-2A5B74D2BF79}" type="pres">
      <dgm:prSet presAssocID="{ED251AFF-D323-EC43-B2B2-A6C54E9BEABE}" presName="Name37" presStyleLbl="parChTrans1D3" presStyleIdx="0" presStyleCnt="4"/>
      <dgm:spPr/>
    </dgm:pt>
    <dgm:pt modelId="{E30F794A-5845-1C44-983C-768B2B140D7F}" type="pres">
      <dgm:prSet presAssocID="{8FBC2C17-0153-9D41-9EEF-698F19C857A1}" presName="hierRoot2" presStyleCnt="0">
        <dgm:presLayoutVars>
          <dgm:hierBranch val="init"/>
        </dgm:presLayoutVars>
      </dgm:prSet>
      <dgm:spPr/>
    </dgm:pt>
    <dgm:pt modelId="{98CDBB6D-A83E-6E4D-9665-A8BC03408D8A}" type="pres">
      <dgm:prSet presAssocID="{8FBC2C17-0153-9D41-9EEF-698F19C857A1}" presName="rootComposite" presStyleCnt="0"/>
      <dgm:spPr/>
    </dgm:pt>
    <dgm:pt modelId="{D465A44E-51DF-5E45-BF76-5723BB8A3AE7}" type="pres">
      <dgm:prSet presAssocID="{8FBC2C17-0153-9D41-9EEF-698F19C857A1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4F7A493-FC8D-A145-AD26-5A6CF6847CA6}" type="pres">
      <dgm:prSet presAssocID="{8FBC2C17-0153-9D41-9EEF-698F19C857A1}" presName="rootConnector" presStyleLbl="node3" presStyleIdx="0" presStyleCnt="4"/>
      <dgm:spPr/>
    </dgm:pt>
    <dgm:pt modelId="{AD759681-D656-8643-AEE6-C9CE8D842054}" type="pres">
      <dgm:prSet presAssocID="{8FBC2C17-0153-9D41-9EEF-698F19C857A1}" presName="hierChild4" presStyleCnt="0"/>
      <dgm:spPr/>
    </dgm:pt>
    <dgm:pt modelId="{B161D66C-E341-8442-B52F-E790EF398730}" type="pres">
      <dgm:prSet presAssocID="{B73F48DC-8029-B144-A5FD-4805FC844433}" presName="Name37" presStyleLbl="parChTrans1D4" presStyleIdx="0" presStyleCnt="6"/>
      <dgm:spPr/>
    </dgm:pt>
    <dgm:pt modelId="{E54EFCA9-3F85-C847-80FE-68D8631D89A1}" type="pres">
      <dgm:prSet presAssocID="{74AB0618-7B09-904D-B705-D32B5A2452DE}" presName="hierRoot2" presStyleCnt="0">
        <dgm:presLayoutVars>
          <dgm:hierBranch val="init"/>
        </dgm:presLayoutVars>
      </dgm:prSet>
      <dgm:spPr/>
    </dgm:pt>
    <dgm:pt modelId="{2B2D7EB7-E331-654C-B7E8-751CB96E2B30}" type="pres">
      <dgm:prSet presAssocID="{74AB0618-7B09-904D-B705-D32B5A2452DE}" presName="rootComposite" presStyleCnt="0"/>
      <dgm:spPr/>
    </dgm:pt>
    <dgm:pt modelId="{1FE6A111-92D3-4546-82EF-4BDF91E69F2E}" type="pres">
      <dgm:prSet presAssocID="{74AB0618-7B09-904D-B705-D32B5A2452DE}" presName="rootText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E3E555-A480-7747-A38B-3E35592EB463}" type="pres">
      <dgm:prSet presAssocID="{74AB0618-7B09-904D-B705-D32B5A2452DE}" presName="rootConnector" presStyleLbl="node4" presStyleIdx="0" presStyleCnt="6"/>
      <dgm:spPr/>
    </dgm:pt>
    <dgm:pt modelId="{57FE981D-8B7B-3D46-BBC2-03EBE64B12F9}" type="pres">
      <dgm:prSet presAssocID="{74AB0618-7B09-904D-B705-D32B5A2452DE}" presName="hierChild4" presStyleCnt="0"/>
      <dgm:spPr/>
    </dgm:pt>
    <dgm:pt modelId="{E7840DFF-108A-FE47-9236-5629AE282B40}" type="pres">
      <dgm:prSet presAssocID="{E81DBFDD-9C27-104B-BDFD-1FA99EFE19F2}" presName="Name37" presStyleLbl="parChTrans1D4" presStyleIdx="1" presStyleCnt="6"/>
      <dgm:spPr/>
    </dgm:pt>
    <dgm:pt modelId="{5C5BBE19-5683-2A4F-B725-8C1F7762E9F7}" type="pres">
      <dgm:prSet presAssocID="{62664737-03C0-0345-A6EC-A63C86B4B87D}" presName="hierRoot2" presStyleCnt="0">
        <dgm:presLayoutVars>
          <dgm:hierBranch val="init"/>
        </dgm:presLayoutVars>
      </dgm:prSet>
      <dgm:spPr/>
    </dgm:pt>
    <dgm:pt modelId="{E6416F6B-5B14-2A40-A41C-6336758931C3}" type="pres">
      <dgm:prSet presAssocID="{62664737-03C0-0345-A6EC-A63C86B4B87D}" presName="rootComposite" presStyleCnt="0"/>
      <dgm:spPr/>
    </dgm:pt>
    <dgm:pt modelId="{F1820C19-231B-E44B-B201-0EBA09AC5D39}" type="pres">
      <dgm:prSet presAssocID="{62664737-03C0-0345-A6EC-A63C86B4B87D}" presName="rootText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174746-2175-DE49-8CA9-919A34030A10}" type="pres">
      <dgm:prSet presAssocID="{62664737-03C0-0345-A6EC-A63C86B4B87D}" presName="rootConnector" presStyleLbl="node4" presStyleIdx="1" presStyleCnt="6"/>
      <dgm:spPr/>
    </dgm:pt>
    <dgm:pt modelId="{32B27478-79D3-E348-A6F0-3CF310482F73}" type="pres">
      <dgm:prSet presAssocID="{62664737-03C0-0345-A6EC-A63C86B4B87D}" presName="hierChild4" presStyleCnt="0"/>
      <dgm:spPr/>
    </dgm:pt>
    <dgm:pt modelId="{6F2394D3-133F-6C4F-8032-939C07402DB5}" type="pres">
      <dgm:prSet presAssocID="{62664737-03C0-0345-A6EC-A63C86B4B87D}" presName="hierChild5" presStyleCnt="0"/>
      <dgm:spPr/>
    </dgm:pt>
    <dgm:pt modelId="{4380635C-1852-444B-B1AA-AA41F483D4D6}" type="pres">
      <dgm:prSet presAssocID="{74AB0618-7B09-904D-B705-D32B5A2452DE}" presName="hierChild5" presStyleCnt="0"/>
      <dgm:spPr/>
    </dgm:pt>
    <dgm:pt modelId="{5E821AB8-9B9E-BB43-9544-C6CA321B9DFB}" type="pres">
      <dgm:prSet presAssocID="{8FBC2C17-0153-9D41-9EEF-698F19C857A1}" presName="hierChild5" presStyleCnt="0"/>
      <dgm:spPr/>
    </dgm:pt>
    <dgm:pt modelId="{A54D1888-40FB-824E-863E-E47A9BE14161}" type="pres">
      <dgm:prSet presAssocID="{2EE87BD6-87A2-8F4D-B66F-32B363E619BD}" presName="hierChild5" presStyleCnt="0"/>
      <dgm:spPr/>
    </dgm:pt>
    <dgm:pt modelId="{225B028C-FF2D-E044-B514-98756379866C}" type="pres">
      <dgm:prSet presAssocID="{1B6A9DE7-E321-884E-9243-C0796C57F4DE}" presName="Name37" presStyleLbl="parChTrans1D2" presStyleIdx="1" presStyleCnt="4"/>
      <dgm:spPr/>
    </dgm:pt>
    <dgm:pt modelId="{F8E5914A-E818-EA48-909F-F46B6EA5BE9E}" type="pres">
      <dgm:prSet presAssocID="{FCFEB13B-7905-2B49-B1AF-2CA65E3FAA66}" presName="hierRoot2" presStyleCnt="0">
        <dgm:presLayoutVars>
          <dgm:hierBranch val="init"/>
        </dgm:presLayoutVars>
      </dgm:prSet>
      <dgm:spPr/>
    </dgm:pt>
    <dgm:pt modelId="{E9FDF6FF-F6F8-C54F-B5DE-F4FF0BC7BCAE}" type="pres">
      <dgm:prSet presAssocID="{FCFEB13B-7905-2B49-B1AF-2CA65E3FAA66}" presName="rootComposite" presStyleCnt="0"/>
      <dgm:spPr/>
    </dgm:pt>
    <dgm:pt modelId="{2632FECD-3C52-6040-8204-5AB0B4A99182}" type="pres">
      <dgm:prSet presAssocID="{FCFEB13B-7905-2B49-B1AF-2CA65E3FAA66}" presName="rootText" presStyleLbl="node2" presStyleIdx="1" presStyleCnt="4">
        <dgm:presLayoutVars>
          <dgm:chPref val="3"/>
        </dgm:presLayoutVars>
      </dgm:prSet>
      <dgm:spPr/>
    </dgm:pt>
    <dgm:pt modelId="{45C67DCA-729E-EA4B-849A-3D443B4D516C}" type="pres">
      <dgm:prSet presAssocID="{FCFEB13B-7905-2B49-B1AF-2CA65E3FAA66}" presName="rootConnector" presStyleLbl="node2" presStyleIdx="1" presStyleCnt="4"/>
      <dgm:spPr/>
    </dgm:pt>
    <dgm:pt modelId="{C00F35BD-CFD0-1041-9993-F42112897B64}" type="pres">
      <dgm:prSet presAssocID="{FCFEB13B-7905-2B49-B1AF-2CA65E3FAA66}" presName="hierChild4" presStyleCnt="0"/>
      <dgm:spPr/>
    </dgm:pt>
    <dgm:pt modelId="{1A5E08C4-909D-1447-A8FB-5BD706E8167C}" type="pres">
      <dgm:prSet presAssocID="{7646C916-C393-A44B-8444-64217B3F4C85}" presName="Name37" presStyleLbl="parChTrans1D3" presStyleIdx="1" presStyleCnt="4"/>
      <dgm:spPr/>
    </dgm:pt>
    <dgm:pt modelId="{FE161E57-F428-E943-9C23-8B66464310C7}" type="pres">
      <dgm:prSet presAssocID="{F595C06F-91AA-384C-A27C-87E8DF658A2A}" presName="hierRoot2" presStyleCnt="0">
        <dgm:presLayoutVars>
          <dgm:hierBranch val="init"/>
        </dgm:presLayoutVars>
      </dgm:prSet>
      <dgm:spPr/>
    </dgm:pt>
    <dgm:pt modelId="{4197E8AC-27A6-5247-96E0-F08CE545A2AF}" type="pres">
      <dgm:prSet presAssocID="{F595C06F-91AA-384C-A27C-87E8DF658A2A}" presName="rootComposite" presStyleCnt="0"/>
      <dgm:spPr/>
    </dgm:pt>
    <dgm:pt modelId="{6BD55C72-BD42-504C-9576-F95B20142B49}" type="pres">
      <dgm:prSet presAssocID="{F595C06F-91AA-384C-A27C-87E8DF658A2A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358F80-EFC3-B446-888D-A5F233BEB286}" type="pres">
      <dgm:prSet presAssocID="{F595C06F-91AA-384C-A27C-87E8DF658A2A}" presName="rootConnector" presStyleLbl="node3" presStyleIdx="1" presStyleCnt="4"/>
      <dgm:spPr/>
    </dgm:pt>
    <dgm:pt modelId="{00570699-2C78-EE4D-B3DB-86514C1EBAC4}" type="pres">
      <dgm:prSet presAssocID="{F595C06F-91AA-384C-A27C-87E8DF658A2A}" presName="hierChild4" presStyleCnt="0"/>
      <dgm:spPr/>
    </dgm:pt>
    <dgm:pt modelId="{CC9AD635-3471-F940-BEB3-5BEC87CD657B}" type="pres">
      <dgm:prSet presAssocID="{74A2DEAF-A19D-D043-8085-2C876CE23493}" presName="Name37" presStyleLbl="parChTrans1D4" presStyleIdx="2" presStyleCnt="6"/>
      <dgm:spPr/>
    </dgm:pt>
    <dgm:pt modelId="{39D7111A-3165-A84E-BAD2-9C524999163A}" type="pres">
      <dgm:prSet presAssocID="{3507D410-EC2E-794B-81F9-076882F86472}" presName="hierRoot2" presStyleCnt="0">
        <dgm:presLayoutVars>
          <dgm:hierBranch val="init"/>
        </dgm:presLayoutVars>
      </dgm:prSet>
      <dgm:spPr/>
    </dgm:pt>
    <dgm:pt modelId="{AACB5E14-52B4-5D4D-BEDA-BE45FBD023D5}" type="pres">
      <dgm:prSet presAssocID="{3507D410-EC2E-794B-81F9-076882F86472}" presName="rootComposite" presStyleCnt="0"/>
      <dgm:spPr/>
    </dgm:pt>
    <dgm:pt modelId="{8C3A4348-63BD-A642-91E0-BEF3E095247C}" type="pres">
      <dgm:prSet presAssocID="{3507D410-EC2E-794B-81F9-076882F86472}" presName="rootText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013F7-5277-1048-A4A9-B232F333EB7A}" type="pres">
      <dgm:prSet presAssocID="{3507D410-EC2E-794B-81F9-076882F86472}" presName="rootConnector" presStyleLbl="node4" presStyleIdx="2" presStyleCnt="6"/>
      <dgm:spPr/>
    </dgm:pt>
    <dgm:pt modelId="{4F8A4085-2A30-9847-BA56-6C9A2C9FE7C0}" type="pres">
      <dgm:prSet presAssocID="{3507D410-EC2E-794B-81F9-076882F86472}" presName="hierChild4" presStyleCnt="0"/>
      <dgm:spPr/>
    </dgm:pt>
    <dgm:pt modelId="{2B624558-7491-A047-B743-A3D3E3280EDE}" type="pres">
      <dgm:prSet presAssocID="{3507D410-EC2E-794B-81F9-076882F86472}" presName="hierChild5" presStyleCnt="0"/>
      <dgm:spPr/>
    </dgm:pt>
    <dgm:pt modelId="{114E0334-8F00-EA41-9118-F329D4D35AFE}" type="pres">
      <dgm:prSet presAssocID="{F595C06F-91AA-384C-A27C-87E8DF658A2A}" presName="hierChild5" presStyleCnt="0"/>
      <dgm:spPr/>
    </dgm:pt>
    <dgm:pt modelId="{6354D61F-1925-7C49-8C81-C8BB60DA5A10}" type="pres">
      <dgm:prSet presAssocID="{FCFEB13B-7905-2B49-B1AF-2CA65E3FAA66}" presName="hierChild5" presStyleCnt="0"/>
      <dgm:spPr/>
    </dgm:pt>
    <dgm:pt modelId="{AF7FA90D-DEFB-FD42-8174-5F34E2F095EB}" type="pres">
      <dgm:prSet presAssocID="{7BB7EDA3-E4D1-404D-BFBE-517F80B20C37}" presName="Name37" presStyleLbl="parChTrans1D2" presStyleIdx="2" presStyleCnt="4"/>
      <dgm:spPr/>
    </dgm:pt>
    <dgm:pt modelId="{B14F303E-655F-6245-B2A7-87B7704919C6}" type="pres">
      <dgm:prSet presAssocID="{F9FFC11F-FB78-9E4B-AAA5-87D79878EC15}" presName="hierRoot2" presStyleCnt="0">
        <dgm:presLayoutVars>
          <dgm:hierBranch val="init"/>
        </dgm:presLayoutVars>
      </dgm:prSet>
      <dgm:spPr/>
    </dgm:pt>
    <dgm:pt modelId="{F0D34759-ADD9-8643-AE57-3CD3B9CE8517}" type="pres">
      <dgm:prSet presAssocID="{F9FFC11F-FB78-9E4B-AAA5-87D79878EC15}" presName="rootComposite" presStyleCnt="0"/>
      <dgm:spPr/>
    </dgm:pt>
    <dgm:pt modelId="{8287361A-A1AD-0B43-BE22-AD6EF0B2FAA8}" type="pres">
      <dgm:prSet presAssocID="{F9FFC11F-FB78-9E4B-AAA5-87D79878EC15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E1F556-49D9-194B-8F7E-DFC073EC8751}" type="pres">
      <dgm:prSet presAssocID="{F9FFC11F-FB78-9E4B-AAA5-87D79878EC15}" presName="rootConnector" presStyleLbl="node2" presStyleIdx="2" presStyleCnt="4"/>
      <dgm:spPr/>
    </dgm:pt>
    <dgm:pt modelId="{5CA5D868-45C0-6F4B-A0C2-557AAE862BD5}" type="pres">
      <dgm:prSet presAssocID="{F9FFC11F-FB78-9E4B-AAA5-87D79878EC15}" presName="hierChild4" presStyleCnt="0"/>
      <dgm:spPr/>
    </dgm:pt>
    <dgm:pt modelId="{6F84A406-2E13-E64E-BD84-9B91F8079E31}" type="pres">
      <dgm:prSet presAssocID="{5FE28BB1-4175-3540-B524-777C79DEDA26}" presName="Name37" presStyleLbl="parChTrans1D3" presStyleIdx="2" presStyleCnt="4"/>
      <dgm:spPr/>
    </dgm:pt>
    <dgm:pt modelId="{3EC6853C-02A8-DB45-B2C8-0D0492722CA2}" type="pres">
      <dgm:prSet presAssocID="{6E53D96B-1192-DA4B-89A3-F5F55D884EC9}" presName="hierRoot2" presStyleCnt="0">
        <dgm:presLayoutVars>
          <dgm:hierBranch val="init"/>
        </dgm:presLayoutVars>
      </dgm:prSet>
      <dgm:spPr/>
    </dgm:pt>
    <dgm:pt modelId="{CE877EC7-8B00-1D42-8FC3-14DCF1654A22}" type="pres">
      <dgm:prSet presAssocID="{6E53D96B-1192-DA4B-89A3-F5F55D884EC9}" presName="rootComposite" presStyleCnt="0"/>
      <dgm:spPr/>
    </dgm:pt>
    <dgm:pt modelId="{CE27DA80-00B9-CC49-B1D9-F671FB95C4C5}" type="pres">
      <dgm:prSet presAssocID="{6E53D96B-1192-DA4B-89A3-F5F55D884EC9}" presName="rootText" presStyleLbl="node3" presStyleIdx="2" presStyleCnt="4" custLinFactNeighborX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8CDD03-B225-2648-8192-6C6CA4DE5507}" type="pres">
      <dgm:prSet presAssocID="{6E53D96B-1192-DA4B-89A3-F5F55D884EC9}" presName="rootConnector" presStyleLbl="node3" presStyleIdx="2" presStyleCnt="4"/>
      <dgm:spPr/>
    </dgm:pt>
    <dgm:pt modelId="{F298FCC3-22D6-6746-A0AE-44158669F086}" type="pres">
      <dgm:prSet presAssocID="{6E53D96B-1192-DA4B-89A3-F5F55D884EC9}" presName="hierChild4" presStyleCnt="0"/>
      <dgm:spPr/>
    </dgm:pt>
    <dgm:pt modelId="{548FE6FC-199E-6F49-8405-7F82E9919B24}" type="pres">
      <dgm:prSet presAssocID="{83327942-65DB-D441-8A22-B0FA37E457A7}" presName="Name37" presStyleLbl="parChTrans1D4" presStyleIdx="3" presStyleCnt="6"/>
      <dgm:spPr/>
    </dgm:pt>
    <dgm:pt modelId="{24B42F65-A0A7-3345-BAB6-805253450827}" type="pres">
      <dgm:prSet presAssocID="{C001A446-5488-F544-B1D4-957C3A756B5A}" presName="hierRoot2" presStyleCnt="0">
        <dgm:presLayoutVars>
          <dgm:hierBranch val="init"/>
        </dgm:presLayoutVars>
      </dgm:prSet>
      <dgm:spPr/>
    </dgm:pt>
    <dgm:pt modelId="{7BB3BF06-80F6-7F4C-9FB5-8C20691C73B8}" type="pres">
      <dgm:prSet presAssocID="{C001A446-5488-F544-B1D4-957C3A756B5A}" presName="rootComposite" presStyleCnt="0"/>
      <dgm:spPr/>
    </dgm:pt>
    <dgm:pt modelId="{BF78959D-2B99-334C-B37F-C04382F7D28F}" type="pres">
      <dgm:prSet presAssocID="{C001A446-5488-F544-B1D4-957C3A756B5A}" presName="rootText" presStyleLbl="node4" presStyleIdx="3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ACDB3C-02BC-3340-A943-536849B260F3}" type="pres">
      <dgm:prSet presAssocID="{C001A446-5488-F544-B1D4-957C3A756B5A}" presName="rootConnector" presStyleLbl="node4" presStyleIdx="3" presStyleCnt="6"/>
      <dgm:spPr/>
    </dgm:pt>
    <dgm:pt modelId="{77A55745-9E68-4846-9E8A-87A33073632E}" type="pres">
      <dgm:prSet presAssocID="{C001A446-5488-F544-B1D4-957C3A756B5A}" presName="hierChild4" presStyleCnt="0"/>
      <dgm:spPr/>
    </dgm:pt>
    <dgm:pt modelId="{C5938E37-079A-7847-BCE8-5465C264E876}" type="pres">
      <dgm:prSet presAssocID="{87914414-2025-BD4D-A978-490D485EF5A9}" presName="Name37" presStyleLbl="parChTrans1D4" presStyleIdx="4" presStyleCnt="6"/>
      <dgm:spPr/>
    </dgm:pt>
    <dgm:pt modelId="{0CC089E4-392F-C842-8AE1-C2B0EAE7EABB}" type="pres">
      <dgm:prSet presAssocID="{BCF3F8E1-346A-EE4C-84A2-506917DD2AA1}" presName="hierRoot2" presStyleCnt="0">
        <dgm:presLayoutVars>
          <dgm:hierBranch val="init"/>
        </dgm:presLayoutVars>
      </dgm:prSet>
      <dgm:spPr/>
    </dgm:pt>
    <dgm:pt modelId="{371606D9-7767-964C-AE8E-9A8E7B739203}" type="pres">
      <dgm:prSet presAssocID="{BCF3F8E1-346A-EE4C-84A2-506917DD2AA1}" presName="rootComposite" presStyleCnt="0"/>
      <dgm:spPr/>
    </dgm:pt>
    <dgm:pt modelId="{BFE84BB0-92B7-D943-AC49-283B83E09090}" type="pres">
      <dgm:prSet presAssocID="{BCF3F8E1-346A-EE4C-84A2-506917DD2AA1}" presName="rootText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E1AC34-52B3-3449-A262-0DEAA605456F}" type="pres">
      <dgm:prSet presAssocID="{BCF3F8E1-346A-EE4C-84A2-506917DD2AA1}" presName="rootConnector" presStyleLbl="node4" presStyleIdx="4" presStyleCnt="6"/>
      <dgm:spPr/>
    </dgm:pt>
    <dgm:pt modelId="{86488CEE-52C5-A94B-BFB9-73474EB7F399}" type="pres">
      <dgm:prSet presAssocID="{BCF3F8E1-346A-EE4C-84A2-506917DD2AA1}" presName="hierChild4" presStyleCnt="0"/>
      <dgm:spPr/>
    </dgm:pt>
    <dgm:pt modelId="{BDBBEFF5-5D1D-8F4C-A69F-D2CE15B9109A}" type="pres">
      <dgm:prSet presAssocID="{BCF3F8E1-346A-EE4C-84A2-506917DD2AA1}" presName="hierChild5" presStyleCnt="0"/>
      <dgm:spPr/>
    </dgm:pt>
    <dgm:pt modelId="{031AE053-BB22-4F47-A985-B243F2F27C82}" type="pres">
      <dgm:prSet presAssocID="{C001A446-5488-F544-B1D4-957C3A756B5A}" presName="hierChild5" presStyleCnt="0"/>
      <dgm:spPr/>
    </dgm:pt>
    <dgm:pt modelId="{A63EE45A-F5DE-FA4E-B330-5D4BBC01BEA9}" type="pres">
      <dgm:prSet presAssocID="{6E53D96B-1192-DA4B-89A3-F5F55D884EC9}" presName="hierChild5" presStyleCnt="0"/>
      <dgm:spPr/>
    </dgm:pt>
    <dgm:pt modelId="{5A0F063D-5827-2646-8AA4-AD214B03D286}" type="pres">
      <dgm:prSet presAssocID="{F9FFC11F-FB78-9E4B-AAA5-87D79878EC15}" presName="hierChild5" presStyleCnt="0"/>
      <dgm:spPr/>
    </dgm:pt>
    <dgm:pt modelId="{864935CE-AD1D-214D-A0F6-10FDC850909A}" type="pres">
      <dgm:prSet presAssocID="{7655E5EE-7C9D-844B-85C4-0EF99934A24F}" presName="Name37" presStyleLbl="parChTrans1D2" presStyleIdx="3" presStyleCnt="4"/>
      <dgm:spPr/>
    </dgm:pt>
    <dgm:pt modelId="{07D0A7FF-2930-FA4B-98E3-CA04214428DB}" type="pres">
      <dgm:prSet presAssocID="{5F07EC8D-29FB-C640-8860-3AA4BFCB5D07}" presName="hierRoot2" presStyleCnt="0">
        <dgm:presLayoutVars>
          <dgm:hierBranch val="init"/>
        </dgm:presLayoutVars>
      </dgm:prSet>
      <dgm:spPr/>
    </dgm:pt>
    <dgm:pt modelId="{009A4B5F-DDFC-5C40-9464-E47347B32DFD}" type="pres">
      <dgm:prSet presAssocID="{5F07EC8D-29FB-C640-8860-3AA4BFCB5D07}" presName="rootComposite" presStyleCnt="0"/>
      <dgm:spPr/>
    </dgm:pt>
    <dgm:pt modelId="{9358E3B4-42CD-6940-84B9-9BBC6192E612}" type="pres">
      <dgm:prSet presAssocID="{5F07EC8D-29FB-C640-8860-3AA4BFCB5D07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2A8B4B-78F4-7446-A5E5-6C749885CC88}" type="pres">
      <dgm:prSet presAssocID="{5F07EC8D-29FB-C640-8860-3AA4BFCB5D07}" presName="rootConnector" presStyleLbl="node2" presStyleIdx="3" presStyleCnt="4"/>
      <dgm:spPr/>
    </dgm:pt>
    <dgm:pt modelId="{4D0AF1A3-09FA-0A47-AE84-DE51E26FAF25}" type="pres">
      <dgm:prSet presAssocID="{5F07EC8D-29FB-C640-8860-3AA4BFCB5D07}" presName="hierChild4" presStyleCnt="0"/>
      <dgm:spPr/>
    </dgm:pt>
    <dgm:pt modelId="{C618215A-A0F8-4B46-8BDA-795B9A5630D3}" type="pres">
      <dgm:prSet presAssocID="{D6517636-0FB4-2C41-A767-67F9E1D30768}" presName="Name37" presStyleLbl="parChTrans1D3" presStyleIdx="3" presStyleCnt="4"/>
      <dgm:spPr/>
    </dgm:pt>
    <dgm:pt modelId="{90E57CB6-D459-3143-BB9B-7DE067EE4B67}" type="pres">
      <dgm:prSet presAssocID="{8D7AEBB6-D2BC-CF4D-8771-A2BB869DEF79}" presName="hierRoot2" presStyleCnt="0">
        <dgm:presLayoutVars>
          <dgm:hierBranch val="init"/>
        </dgm:presLayoutVars>
      </dgm:prSet>
      <dgm:spPr/>
    </dgm:pt>
    <dgm:pt modelId="{192D38E1-A4EA-BA40-8581-1F819016E195}" type="pres">
      <dgm:prSet presAssocID="{8D7AEBB6-D2BC-CF4D-8771-A2BB869DEF79}" presName="rootComposite" presStyleCnt="0"/>
      <dgm:spPr/>
    </dgm:pt>
    <dgm:pt modelId="{AEC606F9-F927-F741-8834-418D0E784389}" type="pres">
      <dgm:prSet presAssocID="{8D7AEBB6-D2BC-CF4D-8771-A2BB869DEF79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3D2A23-560F-534D-8A9D-55F6D649B826}" type="pres">
      <dgm:prSet presAssocID="{8D7AEBB6-D2BC-CF4D-8771-A2BB869DEF79}" presName="rootConnector" presStyleLbl="node3" presStyleIdx="3" presStyleCnt="4"/>
      <dgm:spPr/>
    </dgm:pt>
    <dgm:pt modelId="{A55D5F65-EE52-F14D-BD0B-EDEA020D9DDC}" type="pres">
      <dgm:prSet presAssocID="{8D7AEBB6-D2BC-CF4D-8771-A2BB869DEF79}" presName="hierChild4" presStyleCnt="0"/>
      <dgm:spPr/>
    </dgm:pt>
    <dgm:pt modelId="{FEEC6552-DF3F-C342-84B3-5BE7A98AFFBD}" type="pres">
      <dgm:prSet presAssocID="{F1B9465E-4644-D640-9005-30162BF83377}" presName="Name37" presStyleLbl="parChTrans1D4" presStyleIdx="5" presStyleCnt="6"/>
      <dgm:spPr/>
    </dgm:pt>
    <dgm:pt modelId="{52B22901-8D8B-4549-AE0C-CF43D9EEF419}" type="pres">
      <dgm:prSet presAssocID="{8C7E9CBD-4C5A-254E-B972-5485D14FAA6A}" presName="hierRoot2" presStyleCnt="0">
        <dgm:presLayoutVars>
          <dgm:hierBranch val="init"/>
        </dgm:presLayoutVars>
      </dgm:prSet>
      <dgm:spPr/>
    </dgm:pt>
    <dgm:pt modelId="{EFF8D463-4D52-2C4F-B08A-771501F1D0AB}" type="pres">
      <dgm:prSet presAssocID="{8C7E9CBD-4C5A-254E-B972-5485D14FAA6A}" presName="rootComposite" presStyleCnt="0"/>
      <dgm:spPr/>
    </dgm:pt>
    <dgm:pt modelId="{143EFD26-A1A8-0F40-BFA1-C3AC15369761}" type="pres">
      <dgm:prSet presAssocID="{8C7E9CBD-4C5A-254E-B972-5485D14FAA6A}" presName="rootText" presStyleLbl="node4" presStyleIdx="5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EA1B57-C850-884D-8C13-2C4502EE4405}" type="pres">
      <dgm:prSet presAssocID="{8C7E9CBD-4C5A-254E-B972-5485D14FAA6A}" presName="rootConnector" presStyleLbl="node4" presStyleIdx="5" presStyleCnt="6"/>
      <dgm:spPr/>
    </dgm:pt>
    <dgm:pt modelId="{3FAF0972-5EFF-E44A-A4B2-92AD12D104EA}" type="pres">
      <dgm:prSet presAssocID="{8C7E9CBD-4C5A-254E-B972-5485D14FAA6A}" presName="hierChild4" presStyleCnt="0"/>
      <dgm:spPr/>
    </dgm:pt>
    <dgm:pt modelId="{BFC36C38-5240-5D42-966D-66FDFAE025D5}" type="pres">
      <dgm:prSet presAssocID="{8C7E9CBD-4C5A-254E-B972-5485D14FAA6A}" presName="hierChild5" presStyleCnt="0"/>
      <dgm:spPr/>
    </dgm:pt>
    <dgm:pt modelId="{07A2BF42-E230-B349-98C7-C33B5BD20E49}" type="pres">
      <dgm:prSet presAssocID="{8D7AEBB6-D2BC-CF4D-8771-A2BB869DEF79}" presName="hierChild5" presStyleCnt="0"/>
      <dgm:spPr/>
    </dgm:pt>
    <dgm:pt modelId="{B989D1D9-E359-194A-90E5-3FC0F1BAD94B}" type="pres">
      <dgm:prSet presAssocID="{5F07EC8D-29FB-C640-8860-3AA4BFCB5D07}" presName="hierChild5" presStyleCnt="0"/>
      <dgm:spPr/>
    </dgm:pt>
    <dgm:pt modelId="{EECA3B38-2DDB-3B46-9F73-C15A1559AB32}" type="pres">
      <dgm:prSet presAssocID="{896B0BD5-DEFB-9449-BC9D-037F2A037640}" presName="hierChild3" presStyleCnt="0"/>
      <dgm:spPr/>
    </dgm:pt>
  </dgm:ptLst>
  <dgm:cxnLst>
    <dgm:cxn modelId="{4136074E-FD81-D045-BD09-A97BF49B477B}" type="presOf" srcId="{E81DBFDD-9C27-104B-BDFD-1FA99EFE19F2}" destId="{E7840DFF-108A-FE47-9236-5629AE282B40}" srcOrd="0" destOrd="0" presId="urn:microsoft.com/office/officeart/2005/8/layout/orgChart1"/>
    <dgm:cxn modelId="{2BEAA546-6250-DC43-B11E-DDEE94339A45}" type="presOf" srcId="{F1B9465E-4644-D640-9005-30162BF83377}" destId="{FEEC6552-DF3F-C342-84B3-5BE7A98AFFBD}" srcOrd="0" destOrd="0" presId="urn:microsoft.com/office/officeart/2005/8/layout/orgChart1"/>
    <dgm:cxn modelId="{9C374C5A-C36B-474C-814E-E9D9544D8BCB}" type="presOf" srcId="{896B0BD5-DEFB-9449-BC9D-037F2A037640}" destId="{E2B1D240-EC52-3D41-A3F3-BF4A96A97225}" srcOrd="1" destOrd="0" presId="urn:microsoft.com/office/officeart/2005/8/layout/orgChart1"/>
    <dgm:cxn modelId="{5785D685-5736-7642-ACD7-1E9BDB573571}" srcId="{FCFEB13B-7905-2B49-B1AF-2CA65E3FAA66}" destId="{F595C06F-91AA-384C-A27C-87E8DF658A2A}" srcOrd="0" destOrd="0" parTransId="{7646C916-C393-A44B-8444-64217B3F4C85}" sibTransId="{1DB9BB84-0061-8A4C-8E25-ED13E382CC70}"/>
    <dgm:cxn modelId="{2C89ABDD-FD78-B040-95DF-ACF0F05DB7C2}" type="presOf" srcId="{74AB0618-7B09-904D-B705-D32B5A2452DE}" destId="{1FE6A111-92D3-4546-82EF-4BDF91E69F2E}" srcOrd="0" destOrd="0" presId="urn:microsoft.com/office/officeart/2005/8/layout/orgChart1"/>
    <dgm:cxn modelId="{489AFBC5-8058-564B-810A-1BEC3A1A78B1}" srcId="{F595C06F-91AA-384C-A27C-87E8DF658A2A}" destId="{3507D410-EC2E-794B-81F9-076882F86472}" srcOrd="0" destOrd="0" parTransId="{74A2DEAF-A19D-D043-8085-2C876CE23493}" sibTransId="{6186F177-67A3-1049-8101-6EC1E11D2CBD}"/>
    <dgm:cxn modelId="{3A0745B6-763E-FE4C-9A1A-4A8CE2F0D691}" type="presOf" srcId="{1B6A9DE7-E321-884E-9243-C0796C57F4DE}" destId="{225B028C-FF2D-E044-B514-98756379866C}" srcOrd="0" destOrd="0" presId="urn:microsoft.com/office/officeart/2005/8/layout/orgChart1"/>
    <dgm:cxn modelId="{5B46DA19-0A06-EA4A-8A59-EC0311D88E7D}" type="presOf" srcId="{62664737-03C0-0345-A6EC-A63C86B4B87D}" destId="{93174746-2175-DE49-8CA9-919A34030A10}" srcOrd="1" destOrd="0" presId="urn:microsoft.com/office/officeart/2005/8/layout/orgChart1"/>
    <dgm:cxn modelId="{ABF1EFA6-E8C7-CA4B-BB44-AFE910331B66}" type="presOf" srcId="{5F07EC8D-29FB-C640-8860-3AA4BFCB5D07}" destId="{9358E3B4-42CD-6940-84B9-9BBC6192E612}" srcOrd="0" destOrd="0" presId="urn:microsoft.com/office/officeart/2005/8/layout/orgChart1"/>
    <dgm:cxn modelId="{B0161841-60CA-AD4A-B7E1-C106E642770D}" type="presOf" srcId="{83327942-65DB-D441-8A22-B0FA37E457A7}" destId="{548FE6FC-199E-6F49-8405-7F82E9919B24}" srcOrd="0" destOrd="0" presId="urn:microsoft.com/office/officeart/2005/8/layout/orgChart1"/>
    <dgm:cxn modelId="{7A83827A-2FBD-1542-A213-7D5C1BA9801C}" type="presOf" srcId="{F595C06F-91AA-384C-A27C-87E8DF658A2A}" destId="{84358F80-EFC3-B446-888D-A5F233BEB286}" srcOrd="1" destOrd="0" presId="urn:microsoft.com/office/officeart/2005/8/layout/orgChart1"/>
    <dgm:cxn modelId="{DBA6EB4E-FB15-954C-92CC-9C05C706197D}" type="presOf" srcId="{5FE28BB1-4175-3540-B524-777C79DEDA26}" destId="{6F84A406-2E13-E64E-BD84-9B91F8079E31}" srcOrd="0" destOrd="0" presId="urn:microsoft.com/office/officeart/2005/8/layout/orgChart1"/>
    <dgm:cxn modelId="{DC4C8852-C684-CE4D-94DD-A7CD9866E437}" type="presOf" srcId="{B73F48DC-8029-B144-A5FD-4805FC844433}" destId="{B161D66C-E341-8442-B52F-E790EF398730}" srcOrd="0" destOrd="0" presId="urn:microsoft.com/office/officeart/2005/8/layout/orgChart1"/>
    <dgm:cxn modelId="{1287B1DE-B7B5-6647-9A61-BC092535D357}" type="presOf" srcId="{87914414-2025-BD4D-A978-490D485EF5A9}" destId="{C5938E37-079A-7847-BCE8-5465C264E876}" srcOrd="0" destOrd="0" presId="urn:microsoft.com/office/officeart/2005/8/layout/orgChart1"/>
    <dgm:cxn modelId="{0CED08B5-3FCB-214A-B97C-16F055233484}" type="presOf" srcId="{74AB0618-7B09-904D-B705-D32B5A2452DE}" destId="{68E3E555-A480-7747-A38B-3E35592EB463}" srcOrd="1" destOrd="0" presId="urn:microsoft.com/office/officeart/2005/8/layout/orgChart1"/>
    <dgm:cxn modelId="{860D47B7-AC2E-D845-A3E5-FBB3E5548A9C}" type="presOf" srcId="{C001A446-5488-F544-B1D4-957C3A756B5A}" destId="{81ACDB3C-02BC-3340-A943-536849B260F3}" srcOrd="1" destOrd="0" presId="urn:microsoft.com/office/officeart/2005/8/layout/orgChart1"/>
    <dgm:cxn modelId="{539BFD32-5F45-F145-9F07-1D5620FBB7BB}" type="presOf" srcId="{6E53D96B-1192-DA4B-89A3-F5F55D884EC9}" destId="{CE27DA80-00B9-CC49-B1D9-F671FB95C4C5}" srcOrd="0" destOrd="0" presId="urn:microsoft.com/office/officeart/2005/8/layout/orgChart1"/>
    <dgm:cxn modelId="{D68DE36E-EB90-C346-BE19-00E8C4E3FF5D}" type="presOf" srcId="{BCF3F8E1-346A-EE4C-84A2-506917DD2AA1}" destId="{BFE84BB0-92B7-D943-AC49-283B83E09090}" srcOrd="0" destOrd="0" presId="urn:microsoft.com/office/officeart/2005/8/layout/orgChart1"/>
    <dgm:cxn modelId="{2F940D69-A829-4640-ADFA-D3AC1AD3D075}" srcId="{2EE87BD6-87A2-8F4D-B66F-32B363E619BD}" destId="{8FBC2C17-0153-9D41-9EEF-698F19C857A1}" srcOrd="0" destOrd="0" parTransId="{ED251AFF-D323-EC43-B2B2-A6C54E9BEABE}" sibTransId="{2954F571-EDD5-214D-9CEC-7CB42152FF4D}"/>
    <dgm:cxn modelId="{7767C5E5-36A0-244F-A90F-50E79A28312D}" srcId="{896B0BD5-DEFB-9449-BC9D-037F2A037640}" destId="{F9FFC11F-FB78-9E4B-AAA5-87D79878EC15}" srcOrd="2" destOrd="0" parTransId="{7BB7EDA3-E4D1-404D-BFBE-517F80B20C37}" sibTransId="{BFA6C26C-BE74-B944-B4DF-75DA4E748392}"/>
    <dgm:cxn modelId="{F68D98A9-6C30-B842-AE52-D7415E046116}" srcId="{43E4F03A-5C7E-114C-9860-E1B055D031E7}" destId="{896B0BD5-DEFB-9449-BC9D-037F2A037640}" srcOrd="0" destOrd="0" parTransId="{646E1E8D-7EF7-6845-9CAB-61550229CB70}" sibTransId="{6FF2C375-122E-1543-AD3A-47C926F49038}"/>
    <dgm:cxn modelId="{F3738184-990F-B441-A689-06B3054A350B}" srcId="{896B0BD5-DEFB-9449-BC9D-037F2A037640}" destId="{FCFEB13B-7905-2B49-B1AF-2CA65E3FAA66}" srcOrd="1" destOrd="0" parTransId="{1B6A9DE7-E321-884E-9243-C0796C57F4DE}" sibTransId="{2B08CC17-5759-A640-8228-81F25A598E69}"/>
    <dgm:cxn modelId="{6C595BAC-9E2F-A84D-85C0-FAA3D129EE62}" type="presOf" srcId="{8D7AEBB6-D2BC-CF4D-8771-A2BB869DEF79}" destId="{E53D2A23-560F-534D-8A9D-55F6D649B826}" srcOrd="1" destOrd="0" presId="urn:microsoft.com/office/officeart/2005/8/layout/orgChart1"/>
    <dgm:cxn modelId="{01932CB8-900F-0845-958F-1FA6D6D0AAF9}" type="presOf" srcId="{2EE87BD6-87A2-8F4D-B66F-32B363E619BD}" destId="{8CED791B-8BEF-B64A-960D-8477932C3B8E}" srcOrd="0" destOrd="0" presId="urn:microsoft.com/office/officeart/2005/8/layout/orgChart1"/>
    <dgm:cxn modelId="{8ABE508C-5290-CB40-88D0-EEB1985352C7}" srcId="{C001A446-5488-F544-B1D4-957C3A756B5A}" destId="{BCF3F8E1-346A-EE4C-84A2-506917DD2AA1}" srcOrd="0" destOrd="0" parTransId="{87914414-2025-BD4D-A978-490D485EF5A9}" sibTransId="{FBC0C0FA-DBF0-CB4F-A12C-CFB0591E750E}"/>
    <dgm:cxn modelId="{247B7F5D-921A-CF4F-891F-B3435FA40D0B}" type="presOf" srcId="{2EE87BD6-87A2-8F4D-B66F-32B363E619BD}" destId="{67280116-1B2B-964F-8C92-DE500E5A59F9}" srcOrd="1" destOrd="0" presId="urn:microsoft.com/office/officeart/2005/8/layout/orgChart1"/>
    <dgm:cxn modelId="{1701C696-A8F1-2243-AC53-5057F576D100}" type="presOf" srcId="{74A2DEAF-A19D-D043-8085-2C876CE23493}" destId="{CC9AD635-3471-F940-BEB3-5BEC87CD657B}" srcOrd="0" destOrd="0" presId="urn:microsoft.com/office/officeart/2005/8/layout/orgChart1"/>
    <dgm:cxn modelId="{F7F9F9C9-2537-DF4A-8BD7-B49D6F7186E4}" type="presOf" srcId="{3507D410-EC2E-794B-81F9-076882F86472}" destId="{8C3A4348-63BD-A642-91E0-BEF3E095247C}" srcOrd="0" destOrd="0" presId="urn:microsoft.com/office/officeart/2005/8/layout/orgChart1"/>
    <dgm:cxn modelId="{654443E3-0CB9-B14B-A2E0-C93E4487DBFB}" type="presOf" srcId="{62664737-03C0-0345-A6EC-A63C86B4B87D}" destId="{F1820C19-231B-E44B-B201-0EBA09AC5D39}" srcOrd="0" destOrd="0" presId="urn:microsoft.com/office/officeart/2005/8/layout/orgChart1"/>
    <dgm:cxn modelId="{156D3C09-0034-A94B-A347-218DAB61AC7E}" srcId="{6E53D96B-1192-DA4B-89A3-F5F55D884EC9}" destId="{C001A446-5488-F544-B1D4-957C3A756B5A}" srcOrd="0" destOrd="0" parTransId="{83327942-65DB-D441-8A22-B0FA37E457A7}" sibTransId="{286CA8B2-98A8-4048-8E22-ED5EDF8391F3}"/>
    <dgm:cxn modelId="{2B8FFB5D-C260-344E-955D-166384E16EA5}" type="presOf" srcId="{5F07EC8D-29FB-C640-8860-3AA4BFCB5D07}" destId="{F42A8B4B-78F4-7446-A5E5-6C749885CC88}" srcOrd="1" destOrd="0" presId="urn:microsoft.com/office/officeart/2005/8/layout/orgChart1"/>
    <dgm:cxn modelId="{6A12BAC1-0287-CC41-A419-880463C72492}" type="presOf" srcId="{896B0BD5-DEFB-9449-BC9D-037F2A037640}" destId="{B904E312-7916-3843-822D-BC1AD2B9646B}" srcOrd="0" destOrd="0" presId="urn:microsoft.com/office/officeart/2005/8/layout/orgChart1"/>
    <dgm:cxn modelId="{0986543D-CBBF-B04D-969E-ABD5B1835FF3}" type="presOf" srcId="{43E4F03A-5C7E-114C-9860-E1B055D031E7}" destId="{D3DB830C-A407-C544-BBAF-6917D33F88FB}" srcOrd="0" destOrd="0" presId="urn:microsoft.com/office/officeart/2005/8/layout/orgChart1"/>
    <dgm:cxn modelId="{1B18AD78-5416-AA45-9123-203D46943708}" type="presOf" srcId="{7655E5EE-7C9D-844B-85C4-0EF99934A24F}" destId="{864935CE-AD1D-214D-A0F6-10FDC850909A}" srcOrd="0" destOrd="0" presId="urn:microsoft.com/office/officeart/2005/8/layout/orgChart1"/>
    <dgm:cxn modelId="{2F531CB9-1A53-0E43-8635-AA076DF29582}" type="presOf" srcId="{F595C06F-91AA-384C-A27C-87E8DF658A2A}" destId="{6BD55C72-BD42-504C-9576-F95B20142B49}" srcOrd="0" destOrd="0" presId="urn:microsoft.com/office/officeart/2005/8/layout/orgChart1"/>
    <dgm:cxn modelId="{7B51CB19-6C81-424B-848A-3CA16C3B878F}" type="presOf" srcId="{3507D410-EC2E-794B-81F9-076882F86472}" destId="{2C6013F7-5277-1048-A4A9-B232F333EB7A}" srcOrd="1" destOrd="0" presId="urn:microsoft.com/office/officeart/2005/8/layout/orgChart1"/>
    <dgm:cxn modelId="{220355EF-89CC-C64C-84FE-E64AE3C1CDCF}" type="presOf" srcId="{F9FFC11F-FB78-9E4B-AAA5-87D79878EC15}" destId="{8287361A-A1AD-0B43-BE22-AD6EF0B2FAA8}" srcOrd="0" destOrd="0" presId="urn:microsoft.com/office/officeart/2005/8/layout/orgChart1"/>
    <dgm:cxn modelId="{9EE4C77D-0DE9-CE4E-BBE2-0B1A4D98A2BA}" type="presOf" srcId="{7BB7EDA3-E4D1-404D-BFBE-517F80B20C37}" destId="{AF7FA90D-DEFB-FD42-8174-5F34E2F095EB}" srcOrd="0" destOrd="0" presId="urn:microsoft.com/office/officeart/2005/8/layout/orgChart1"/>
    <dgm:cxn modelId="{D32795C2-35F4-824F-A023-ED911ACBC91A}" srcId="{896B0BD5-DEFB-9449-BC9D-037F2A037640}" destId="{2EE87BD6-87A2-8F4D-B66F-32B363E619BD}" srcOrd="0" destOrd="0" parTransId="{D92EC078-CCE7-9549-9FC4-BCFD02A423AB}" sibTransId="{8CBAFAB1-49F9-6A4F-B7DA-5993DED26C8D}"/>
    <dgm:cxn modelId="{CCA62B67-B698-5A4D-A91A-C81E50AB6D45}" srcId="{8FBC2C17-0153-9D41-9EEF-698F19C857A1}" destId="{74AB0618-7B09-904D-B705-D32B5A2452DE}" srcOrd="0" destOrd="0" parTransId="{B73F48DC-8029-B144-A5FD-4805FC844433}" sibTransId="{435D6334-50DA-C54F-9213-F2214C32BE9E}"/>
    <dgm:cxn modelId="{C9054B5D-F085-A244-A5A8-58289FBEF45D}" srcId="{896B0BD5-DEFB-9449-BC9D-037F2A037640}" destId="{5F07EC8D-29FB-C640-8860-3AA4BFCB5D07}" srcOrd="3" destOrd="0" parTransId="{7655E5EE-7C9D-844B-85C4-0EF99934A24F}" sibTransId="{4C7F4FA8-0562-DC4D-8719-9C866A28ADBD}"/>
    <dgm:cxn modelId="{170A9995-563C-4445-B23D-CA00C6737096}" type="presOf" srcId="{8FBC2C17-0153-9D41-9EEF-698F19C857A1}" destId="{94F7A493-FC8D-A145-AD26-5A6CF6847CA6}" srcOrd="1" destOrd="0" presId="urn:microsoft.com/office/officeart/2005/8/layout/orgChart1"/>
    <dgm:cxn modelId="{551BA640-A1F5-0540-A0C3-4DBDB6E912EA}" type="presOf" srcId="{FCFEB13B-7905-2B49-B1AF-2CA65E3FAA66}" destId="{45C67DCA-729E-EA4B-849A-3D443B4D516C}" srcOrd="1" destOrd="0" presId="urn:microsoft.com/office/officeart/2005/8/layout/orgChart1"/>
    <dgm:cxn modelId="{10EFCB10-2FBF-9541-871D-9E33A37AC3F1}" type="presOf" srcId="{BCF3F8E1-346A-EE4C-84A2-506917DD2AA1}" destId="{CCE1AC34-52B3-3449-A262-0DEAA605456F}" srcOrd="1" destOrd="0" presId="urn:microsoft.com/office/officeart/2005/8/layout/orgChart1"/>
    <dgm:cxn modelId="{BAD5D219-2934-0843-97B2-8BCDC88F08AD}" srcId="{5F07EC8D-29FB-C640-8860-3AA4BFCB5D07}" destId="{8D7AEBB6-D2BC-CF4D-8771-A2BB869DEF79}" srcOrd="0" destOrd="0" parTransId="{D6517636-0FB4-2C41-A767-67F9E1D30768}" sibTransId="{871F742A-7A2F-CA4A-AEFA-B8C660DE2E18}"/>
    <dgm:cxn modelId="{398D1EE4-8E73-9642-82C8-F3EF380624AE}" type="presOf" srcId="{8C7E9CBD-4C5A-254E-B972-5485D14FAA6A}" destId="{CBEA1B57-C850-884D-8C13-2C4502EE4405}" srcOrd="1" destOrd="0" presId="urn:microsoft.com/office/officeart/2005/8/layout/orgChart1"/>
    <dgm:cxn modelId="{B6065A4F-9F63-4C45-B869-939AD987D45C}" type="presOf" srcId="{ED251AFF-D323-EC43-B2B2-A6C54E9BEABE}" destId="{1A294D5C-4A57-2248-B3DF-2A5B74D2BF79}" srcOrd="0" destOrd="0" presId="urn:microsoft.com/office/officeart/2005/8/layout/orgChart1"/>
    <dgm:cxn modelId="{FA290F26-E7FB-1A47-96E9-0F80FCF24094}" type="presOf" srcId="{8C7E9CBD-4C5A-254E-B972-5485D14FAA6A}" destId="{143EFD26-A1A8-0F40-BFA1-C3AC15369761}" srcOrd="0" destOrd="0" presId="urn:microsoft.com/office/officeart/2005/8/layout/orgChart1"/>
    <dgm:cxn modelId="{3E41FE3D-B3F7-C947-9E54-155A2D4DD9A2}" type="presOf" srcId="{F9FFC11F-FB78-9E4B-AAA5-87D79878EC15}" destId="{EFE1F556-49D9-194B-8F7E-DFC073EC8751}" srcOrd="1" destOrd="0" presId="urn:microsoft.com/office/officeart/2005/8/layout/orgChart1"/>
    <dgm:cxn modelId="{9F099570-D4CD-264A-81FC-E410B521C533}" type="presOf" srcId="{D92EC078-CCE7-9549-9FC4-BCFD02A423AB}" destId="{457A7012-7D64-874A-8FE0-04B4316EC6BC}" srcOrd="0" destOrd="0" presId="urn:microsoft.com/office/officeart/2005/8/layout/orgChart1"/>
    <dgm:cxn modelId="{BD5E4BB8-DCBF-334B-BDF1-C3F140407763}" type="presOf" srcId="{8D7AEBB6-D2BC-CF4D-8771-A2BB869DEF79}" destId="{AEC606F9-F927-F741-8834-418D0E784389}" srcOrd="0" destOrd="0" presId="urn:microsoft.com/office/officeart/2005/8/layout/orgChart1"/>
    <dgm:cxn modelId="{0056412D-9DCF-7945-9129-BE0D671C486E}" type="presOf" srcId="{8FBC2C17-0153-9D41-9EEF-698F19C857A1}" destId="{D465A44E-51DF-5E45-BF76-5723BB8A3AE7}" srcOrd="0" destOrd="0" presId="urn:microsoft.com/office/officeart/2005/8/layout/orgChart1"/>
    <dgm:cxn modelId="{CD75E388-AF7A-094C-AD90-88AF1F87360F}" srcId="{74AB0618-7B09-904D-B705-D32B5A2452DE}" destId="{62664737-03C0-0345-A6EC-A63C86B4B87D}" srcOrd="0" destOrd="0" parTransId="{E81DBFDD-9C27-104B-BDFD-1FA99EFE19F2}" sibTransId="{7E617482-E32E-E64B-B812-1E512D9C8B33}"/>
    <dgm:cxn modelId="{FDF3745E-2DC4-3747-90DC-6DEB42E1C152}" type="presOf" srcId="{7646C916-C393-A44B-8444-64217B3F4C85}" destId="{1A5E08C4-909D-1447-A8FB-5BD706E8167C}" srcOrd="0" destOrd="0" presId="urn:microsoft.com/office/officeart/2005/8/layout/orgChart1"/>
    <dgm:cxn modelId="{48117AB3-9BDC-BA47-87D1-75A3985D37A3}" type="presOf" srcId="{C001A446-5488-F544-B1D4-957C3A756B5A}" destId="{BF78959D-2B99-334C-B37F-C04382F7D28F}" srcOrd="0" destOrd="0" presId="urn:microsoft.com/office/officeart/2005/8/layout/orgChart1"/>
    <dgm:cxn modelId="{E1F1B4E4-18CA-D74D-8CC8-526B5399547F}" type="presOf" srcId="{D6517636-0FB4-2C41-A767-67F9E1D30768}" destId="{C618215A-A0F8-4B46-8BDA-795B9A5630D3}" srcOrd="0" destOrd="0" presId="urn:microsoft.com/office/officeart/2005/8/layout/orgChart1"/>
    <dgm:cxn modelId="{90094151-F0D6-F54C-B2F0-E3315F2DC95D}" type="presOf" srcId="{6E53D96B-1192-DA4B-89A3-F5F55D884EC9}" destId="{428CDD03-B225-2648-8192-6C6CA4DE5507}" srcOrd="1" destOrd="0" presId="urn:microsoft.com/office/officeart/2005/8/layout/orgChart1"/>
    <dgm:cxn modelId="{DB76BE24-EDF5-0940-B2E0-9EEF547FE53E}" type="presOf" srcId="{FCFEB13B-7905-2B49-B1AF-2CA65E3FAA66}" destId="{2632FECD-3C52-6040-8204-5AB0B4A99182}" srcOrd="0" destOrd="0" presId="urn:microsoft.com/office/officeart/2005/8/layout/orgChart1"/>
    <dgm:cxn modelId="{E27D15D5-50A0-7142-8028-A574A7352FD5}" srcId="{8D7AEBB6-D2BC-CF4D-8771-A2BB869DEF79}" destId="{8C7E9CBD-4C5A-254E-B972-5485D14FAA6A}" srcOrd="0" destOrd="0" parTransId="{F1B9465E-4644-D640-9005-30162BF83377}" sibTransId="{91E161E4-AC6B-AE41-A694-F613F7836F41}"/>
    <dgm:cxn modelId="{D8D738B7-CBA9-2C4A-BAC9-A3366F5D3BD2}" srcId="{F9FFC11F-FB78-9E4B-AAA5-87D79878EC15}" destId="{6E53D96B-1192-DA4B-89A3-F5F55D884EC9}" srcOrd="0" destOrd="0" parTransId="{5FE28BB1-4175-3540-B524-777C79DEDA26}" sibTransId="{FC348999-29F3-4249-87F0-9ED3273BB34A}"/>
    <dgm:cxn modelId="{66C61335-4646-FB48-B0B7-E380ACDDE845}" type="presParOf" srcId="{D3DB830C-A407-C544-BBAF-6917D33F88FB}" destId="{8DAD3CFF-B099-DA41-9F4C-9891F967D6B8}" srcOrd="0" destOrd="0" presId="urn:microsoft.com/office/officeart/2005/8/layout/orgChart1"/>
    <dgm:cxn modelId="{3CE9EBA6-7A6C-2343-B5A2-9F77958D3EBD}" type="presParOf" srcId="{8DAD3CFF-B099-DA41-9F4C-9891F967D6B8}" destId="{05F170FA-69D1-A94F-9FB6-A7ED5094994D}" srcOrd="0" destOrd="0" presId="urn:microsoft.com/office/officeart/2005/8/layout/orgChart1"/>
    <dgm:cxn modelId="{9308C9CD-B0C4-C54C-A2B4-01D9FAC7357F}" type="presParOf" srcId="{05F170FA-69D1-A94F-9FB6-A7ED5094994D}" destId="{B904E312-7916-3843-822D-BC1AD2B9646B}" srcOrd="0" destOrd="0" presId="urn:microsoft.com/office/officeart/2005/8/layout/orgChart1"/>
    <dgm:cxn modelId="{5260934C-98D1-0E40-8246-9241830281E7}" type="presParOf" srcId="{05F170FA-69D1-A94F-9FB6-A7ED5094994D}" destId="{E2B1D240-EC52-3D41-A3F3-BF4A96A97225}" srcOrd="1" destOrd="0" presId="urn:microsoft.com/office/officeart/2005/8/layout/orgChart1"/>
    <dgm:cxn modelId="{2BCF9120-01CD-D644-922A-369E41358028}" type="presParOf" srcId="{8DAD3CFF-B099-DA41-9F4C-9891F967D6B8}" destId="{5006815F-0BE5-044B-BFA5-A6DC784F6CFE}" srcOrd="1" destOrd="0" presId="urn:microsoft.com/office/officeart/2005/8/layout/orgChart1"/>
    <dgm:cxn modelId="{375D75B5-8741-BE47-AFE8-E2CE15CA5DA1}" type="presParOf" srcId="{5006815F-0BE5-044B-BFA5-A6DC784F6CFE}" destId="{457A7012-7D64-874A-8FE0-04B4316EC6BC}" srcOrd="0" destOrd="0" presId="urn:microsoft.com/office/officeart/2005/8/layout/orgChart1"/>
    <dgm:cxn modelId="{F5C0ED3A-9074-8240-BB8C-01F47837AB1B}" type="presParOf" srcId="{5006815F-0BE5-044B-BFA5-A6DC784F6CFE}" destId="{014BF2A3-D83A-9A4D-A369-CC929A83BD3F}" srcOrd="1" destOrd="0" presId="urn:microsoft.com/office/officeart/2005/8/layout/orgChart1"/>
    <dgm:cxn modelId="{E4F55D3B-57F8-A448-B023-DD4404214495}" type="presParOf" srcId="{014BF2A3-D83A-9A4D-A369-CC929A83BD3F}" destId="{6B3A9D40-2CDB-9542-8322-B498A5530114}" srcOrd="0" destOrd="0" presId="urn:microsoft.com/office/officeart/2005/8/layout/orgChart1"/>
    <dgm:cxn modelId="{AE675DDF-C3BF-FC4A-B50E-621BDC5C57F5}" type="presParOf" srcId="{6B3A9D40-2CDB-9542-8322-B498A5530114}" destId="{8CED791B-8BEF-B64A-960D-8477932C3B8E}" srcOrd="0" destOrd="0" presId="urn:microsoft.com/office/officeart/2005/8/layout/orgChart1"/>
    <dgm:cxn modelId="{75173D14-3CE6-AA41-AF94-DD31EC5B5EB4}" type="presParOf" srcId="{6B3A9D40-2CDB-9542-8322-B498A5530114}" destId="{67280116-1B2B-964F-8C92-DE500E5A59F9}" srcOrd="1" destOrd="0" presId="urn:microsoft.com/office/officeart/2005/8/layout/orgChart1"/>
    <dgm:cxn modelId="{47C1EE60-AC88-2045-B4FF-2C3EEBB2F7FE}" type="presParOf" srcId="{014BF2A3-D83A-9A4D-A369-CC929A83BD3F}" destId="{343586AC-F7EA-224E-8B3C-487E7FFF594C}" srcOrd="1" destOrd="0" presId="urn:microsoft.com/office/officeart/2005/8/layout/orgChart1"/>
    <dgm:cxn modelId="{C893BE49-6AC7-C447-AE09-10D0C7FBEFCB}" type="presParOf" srcId="{343586AC-F7EA-224E-8B3C-487E7FFF594C}" destId="{1A294D5C-4A57-2248-B3DF-2A5B74D2BF79}" srcOrd="0" destOrd="0" presId="urn:microsoft.com/office/officeart/2005/8/layout/orgChart1"/>
    <dgm:cxn modelId="{712ACF79-7F59-614C-A758-565757EF49BF}" type="presParOf" srcId="{343586AC-F7EA-224E-8B3C-487E7FFF594C}" destId="{E30F794A-5845-1C44-983C-768B2B140D7F}" srcOrd="1" destOrd="0" presId="urn:microsoft.com/office/officeart/2005/8/layout/orgChart1"/>
    <dgm:cxn modelId="{158276D4-335D-B942-A09C-C2C5E521AC15}" type="presParOf" srcId="{E30F794A-5845-1C44-983C-768B2B140D7F}" destId="{98CDBB6D-A83E-6E4D-9665-A8BC03408D8A}" srcOrd="0" destOrd="0" presId="urn:microsoft.com/office/officeart/2005/8/layout/orgChart1"/>
    <dgm:cxn modelId="{9CB022AF-CBB3-AE43-9FF6-8BF06413C111}" type="presParOf" srcId="{98CDBB6D-A83E-6E4D-9665-A8BC03408D8A}" destId="{D465A44E-51DF-5E45-BF76-5723BB8A3AE7}" srcOrd="0" destOrd="0" presId="urn:microsoft.com/office/officeart/2005/8/layout/orgChart1"/>
    <dgm:cxn modelId="{C8738D0E-3EC8-9845-A81E-6EC5A59171F5}" type="presParOf" srcId="{98CDBB6D-A83E-6E4D-9665-A8BC03408D8A}" destId="{94F7A493-FC8D-A145-AD26-5A6CF6847CA6}" srcOrd="1" destOrd="0" presId="urn:microsoft.com/office/officeart/2005/8/layout/orgChart1"/>
    <dgm:cxn modelId="{01095E04-BB7F-A941-9F00-B4CD519B3A66}" type="presParOf" srcId="{E30F794A-5845-1C44-983C-768B2B140D7F}" destId="{AD759681-D656-8643-AEE6-C9CE8D842054}" srcOrd="1" destOrd="0" presId="urn:microsoft.com/office/officeart/2005/8/layout/orgChart1"/>
    <dgm:cxn modelId="{D7C93148-18F8-684A-8C52-B29CA37546EF}" type="presParOf" srcId="{AD759681-D656-8643-AEE6-C9CE8D842054}" destId="{B161D66C-E341-8442-B52F-E790EF398730}" srcOrd="0" destOrd="0" presId="urn:microsoft.com/office/officeart/2005/8/layout/orgChart1"/>
    <dgm:cxn modelId="{E07E73B8-7A23-724B-B155-19B9B133EF63}" type="presParOf" srcId="{AD759681-D656-8643-AEE6-C9CE8D842054}" destId="{E54EFCA9-3F85-C847-80FE-68D8631D89A1}" srcOrd="1" destOrd="0" presId="urn:microsoft.com/office/officeart/2005/8/layout/orgChart1"/>
    <dgm:cxn modelId="{7E4C31BD-52A1-944D-9A90-67829A39B570}" type="presParOf" srcId="{E54EFCA9-3F85-C847-80FE-68D8631D89A1}" destId="{2B2D7EB7-E331-654C-B7E8-751CB96E2B30}" srcOrd="0" destOrd="0" presId="urn:microsoft.com/office/officeart/2005/8/layout/orgChart1"/>
    <dgm:cxn modelId="{F727A695-3A7A-4043-8DD1-CE6498E84402}" type="presParOf" srcId="{2B2D7EB7-E331-654C-B7E8-751CB96E2B30}" destId="{1FE6A111-92D3-4546-82EF-4BDF91E69F2E}" srcOrd="0" destOrd="0" presId="urn:microsoft.com/office/officeart/2005/8/layout/orgChart1"/>
    <dgm:cxn modelId="{3EF66181-4792-F542-8FA1-D340C0C6ECA8}" type="presParOf" srcId="{2B2D7EB7-E331-654C-B7E8-751CB96E2B30}" destId="{68E3E555-A480-7747-A38B-3E35592EB463}" srcOrd="1" destOrd="0" presId="urn:microsoft.com/office/officeart/2005/8/layout/orgChart1"/>
    <dgm:cxn modelId="{AECB61FB-44AA-BF4D-AA4E-13222A5409D2}" type="presParOf" srcId="{E54EFCA9-3F85-C847-80FE-68D8631D89A1}" destId="{57FE981D-8B7B-3D46-BBC2-03EBE64B12F9}" srcOrd="1" destOrd="0" presId="urn:microsoft.com/office/officeart/2005/8/layout/orgChart1"/>
    <dgm:cxn modelId="{EB72A1A6-5A31-BB43-BCF0-4FB7E5CE260D}" type="presParOf" srcId="{57FE981D-8B7B-3D46-BBC2-03EBE64B12F9}" destId="{E7840DFF-108A-FE47-9236-5629AE282B40}" srcOrd="0" destOrd="0" presId="urn:microsoft.com/office/officeart/2005/8/layout/orgChart1"/>
    <dgm:cxn modelId="{99505D18-8D0B-544C-B6A1-D5102DF4A3AA}" type="presParOf" srcId="{57FE981D-8B7B-3D46-BBC2-03EBE64B12F9}" destId="{5C5BBE19-5683-2A4F-B725-8C1F7762E9F7}" srcOrd="1" destOrd="0" presId="urn:microsoft.com/office/officeart/2005/8/layout/orgChart1"/>
    <dgm:cxn modelId="{B93C8BA9-42A9-CC4F-A853-1C9DD820699A}" type="presParOf" srcId="{5C5BBE19-5683-2A4F-B725-8C1F7762E9F7}" destId="{E6416F6B-5B14-2A40-A41C-6336758931C3}" srcOrd="0" destOrd="0" presId="urn:microsoft.com/office/officeart/2005/8/layout/orgChart1"/>
    <dgm:cxn modelId="{F6BF5FF0-C1FA-BD42-89F4-3DCE52D7EB75}" type="presParOf" srcId="{E6416F6B-5B14-2A40-A41C-6336758931C3}" destId="{F1820C19-231B-E44B-B201-0EBA09AC5D39}" srcOrd="0" destOrd="0" presId="urn:microsoft.com/office/officeart/2005/8/layout/orgChart1"/>
    <dgm:cxn modelId="{A609C55A-E739-DD45-84E6-6F854651E255}" type="presParOf" srcId="{E6416F6B-5B14-2A40-A41C-6336758931C3}" destId="{93174746-2175-DE49-8CA9-919A34030A10}" srcOrd="1" destOrd="0" presId="urn:microsoft.com/office/officeart/2005/8/layout/orgChart1"/>
    <dgm:cxn modelId="{26B078C8-B20A-0745-AC6E-3AD9100E2C25}" type="presParOf" srcId="{5C5BBE19-5683-2A4F-B725-8C1F7762E9F7}" destId="{32B27478-79D3-E348-A6F0-3CF310482F73}" srcOrd="1" destOrd="0" presId="urn:microsoft.com/office/officeart/2005/8/layout/orgChart1"/>
    <dgm:cxn modelId="{E66C4C53-5AA7-AD40-BE28-F260FA74D48E}" type="presParOf" srcId="{5C5BBE19-5683-2A4F-B725-8C1F7762E9F7}" destId="{6F2394D3-133F-6C4F-8032-939C07402DB5}" srcOrd="2" destOrd="0" presId="urn:microsoft.com/office/officeart/2005/8/layout/orgChart1"/>
    <dgm:cxn modelId="{66DA353B-7CE9-3241-89E7-020C04C06AF1}" type="presParOf" srcId="{E54EFCA9-3F85-C847-80FE-68D8631D89A1}" destId="{4380635C-1852-444B-B1AA-AA41F483D4D6}" srcOrd="2" destOrd="0" presId="urn:microsoft.com/office/officeart/2005/8/layout/orgChart1"/>
    <dgm:cxn modelId="{F83AB62D-D108-5043-A91B-EC2559CAE042}" type="presParOf" srcId="{E30F794A-5845-1C44-983C-768B2B140D7F}" destId="{5E821AB8-9B9E-BB43-9544-C6CA321B9DFB}" srcOrd="2" destOrd="0" presId="urn:microsoft.com/office/officeart/2005/8/layout/orgChart1"/>
    <dgm:cxn modelId="{BC10EDC3-CF48-8E43-90D3-B1C2C9719C57}" type="presParOf" srcId="{014BF2A3-D83A-9A4D-A369-CC929A83BD3F}" destId="{A54D1888-40FB-824E-863E-E47A9BE14161}" srcOrd="2" destOrd="0" presId="urn:microsoft.com/office/officeart/2005/8/layout/orgChart1"/>
    <dgm:cxn modelId="{806761FB-93ED-7746-9A1F-90BB3DDDAE23}" type="presParOf" srcId="{5006815F-0BE5-044B-BFA5-A6DC784F6CFE}" destId="{225B028C-FF2D-E044-B514-98756379866C}" srcOrd="2" destOrd="0" presId="urn:microsoft.com/office/officeart/2005/8/layout/orgChart1"/>
    <dgm:cxn modelId="{2A800B97-87E4-754A-A4AD-3588A0B335F9}" type="presParOf" srcId="{5006815F-0BE5-044B-BFA5-A6DC784F6CFE}" destId="{F8E5914A-E818-EA48-909F-F46B6EA5BE9E}" srcOrd="3" destOrd="0" presId="urn:microsoft.com/office/officeart/2005/8/layout/orgChart1"/>
    <dgm:cxn modelId="{1C3C1893-5850-064E-AC32-E215DB9CCE7F}" type="presParOf" srcId="{F8E5914A-E818-EA48-909F-F46B6EA5BE9E}" destId="{E9FDF6FF-F6F8-C54F-B5DE-F4FF0BC7BCAE}" srcOrd="0" destOrd="0" presId="urn:microsoft.com/office/officeart/2005/8/layout/orgChart1"/>
    <dgm:cxn modelId="{304D37E3-B034-CB41-BD2D-BE6C0A71D442}" type="presParOf" srcId="{E9FDF6FF-F6F8-C54F-B5DE-F4FF0BC7BCAE}" destId="{2632FECD-3C52-6040-8204-5AB0B4A99182}" srcOrd="0" destOrd="0" presId="urn:microsoft.com/office/officeart/2005/8/layout/orgChart1"/>
    <dgm:cxn modelId="{78709343-1E66-5940-BBA8-D7A2298DF5A7}" type="presParOf" srcId="{E9FDF6FF-F6F8-C54F-B5DE-F4FF0BC7BCAE}" destId="{45C67DCA-729E-EA4B-849A-3D443B4D516C}" srcOrd="1" destOrd="0" presId="urn:microsoft.com/office/officeart/2005/8/layout/orgChart1"/>
    <dgm:cxn modelId="{9383FD29-E3E0-7644-A303-AD9F4120BBC7}" type="presParOf" srcId="{F8E5914A-E818-EA48-909F-F46B6EA5BE9E}" destId="{C00F35BD-CFD0-1041-9993-F42112897B64}" srcOrd="1" destOrd="0" presId="urn:microsoft.com/office/officeart/2005/8/layout/orgChart1"/>
    <dgm:cxn modelId="{AD25EA80-CF61-9142-9049-C5F8B71A773F}" type="presParOf" srcId="{C00F35BD-CFD0-1041-9993-F42112897B64}" destId="{1A5E08C4-909D-1447-A8FB-5BD706E8167C}" srcOrd="0" destOrd="0" presId="urn:microsoft.com/office/officeart/2005/8/layout/orgChart1"/>
    <dgm:cxn modelId="{D01C567C-FB0E-DC42-AC39-48452BD4EEC0}" type="presParOf" srcId="{C00F35BD-CFD0-1041-9993-F42112897B64}" destId="{FE161E57-F428-E943-9C23-8B66464310C7}" srcOrd="1" destOrd="0" presId="urn:microsoft.com/office/officeart/2005/8/layout/orgChart1"/>
    <dgm:cxn modelId="{9EC45B3F-79DE-574B-B73B-CDC43671DDAA}" type="presParOf" srcId="{FE161E57-F428-E943-9C23-8B66464310C7}" destId="{4197E8AC-27A6-5247-96E0-F08CE545A2AF}" srcOrd="0" destOrd="0" presId="urn:microsoft.com/office/officeart/2005/8/layout/orgChart1"/>
    <dgm:cxn modelId="{C128FA27-F7A0-E94C-86BD-973B2E220F76}" type="presParOf" srcId="{4197E8AC-27A6-5247-96E0-F08CE545A2AF}" destId="{6BD55C72-BD42-504C-9576-F95B20142B49}" srcOrd="0" destOrd="0" presId="urn:microsoft.com/office/officeart/2005/8/layout/orgChart1"/>
    <dgm:cxn modelId="{DBD786A7-EE5E-1F41-9D58-8C88E7BDA42F}" type="presParOf" srcId="{4197E8AC-27A6-5247-96E0-F08CE545A2AF}" destId="{84358F80-EFC3-B446-888D-A5F233BEB286}" srcOrd="1" destOrd="0" presId="urn:microsoft.com/office/officeart/2005/8/layout/orgChart1"/>
    <dgm:cxn modelId="{9F59BA97-6D05-1F47-B4E5-3AEA0A1C439D}" type="presParOf" srcId="{FE161E57-F428-E943-9C23-8B66464310C7}" destId="{00570699-2C78-EE4D-B3DB-86514C1EBAC4}" srcOrd="1" destOrd="0" presId="urn:microsoft.com/office/officeart/2005/8/layout/orgChart1"/>
    <dgm:cxn modelId="{1F86BB43-2DB8-9645-BD9B-26AC123995BA}" type="presParOf" srcId="{00570699-2C78-EE4D-B3DB-86514C1EBAC4}" destId="{CC9AD635-3471-F940-BEB3-5BEC87CD657B}" srcOrd="0" destOrd="0" presId="urn:microsoft.com/office/officeart/2005/8/layout/orgChart1"/>
    <dgm:cxn modelId="{4641E531-5B17-A642-8C5D-27E676BC5CF9}" type="presParOf" srcId="{00570699-2C78-EE4D-B3DB-86514C1EBAC4}" destId="{39D7111A-3165-A84E-BAD2-9C524999163A}" srcOrd="1" destOrd="0" presId="urn:microsoft.com/office/officeart/2005/8/layout/orgChart1"/>
    <dgm:cxn modelId="{7F811EEC-1B6E-C749-814F-E70BE7EF6F52}" type="presParOf" srcId="{39D7111A-3165-A84E-BAD2-9C524999163A}" destId="{AACB5E14-52B4-5D4D-BEDA-BE45FBD023D5}" srcOrd="0" destOrd="0" presId="urn:microsoft.com/office/officeart/2005/8/layout/orgChart1"/>
    <dgm:cxn modelId="{09D2E2CE-C46E-CA4A-B449-F3F6CAF32F3B}" type="presParOf" srcId="{AACB5E14-52B4-5D4D-BEDA-BE45FBD023D5}" destId="{8C3A4348-63BD-A642-91E0-BEF3E095247C}" srcOrd="0" destOrd="0" presId="urn:microsoft.com/office/officeart/2005/8/layout/orgChart1"/>
    <dgm:cxn modelId="{6F984E9D-2798-0A45-AEAD-615A2E3CDBF5}" type="presParOf" srcId="{AACB5E14-52B4-5D4D-BEDA-BE45FBD023D5}" destId="{2C6013F7-5277-1048-A4A9-B232F333EB7A}" srcOrd="1" destOrd="0" presId="urn:microsoft.com/office/officeart/2005/8/layout/orgChart1"/>
    <dgm:cxn modelId="{C86555A0-E4C1-404A-BEBB-EEAD75B0A675}" type="presParOf" srcId="{39D7111A-3165-A84E-BAD2-9C524999163A}" destId="{4F8A4085-2A30-9847-BA56-6C9A2C9FE7C0}" srcOrd="1" destOrd="0" presId="urn:microsoft.com/office/officeart/2005/8/layout/orgChart1"/>
    <dgm:cxn modelId="{0C30E55F-5954-2F4D-9C2E-47E0D64A27E1}" type="presParOf" srcId="{39D7111A-3165-A84E-BAD2-9C524999163A}" destId="{2B624558-7491-A047-B743-A3D3E3280EDE}" srcOrd="2" destOrd="0" presId="urn:microsoft.com/office/officeart/2005/8/layout/orgChart1"/>
    <dgm:cxn modelId="{FF0113CD-CB66-D74B-8F00-F127BAD6E13D}" type="presParOf" srcId="{FE161E57-F428-E943-9C23-8B66464310C7}" destId="{114E0334-8F00-EA41-9118-F329D4D35AFE}" srcOrd="2" destOrd="0" presId="urn:microsoft.com/office/officeart/2005/8/layout/orgChart1"/>
    <dgm:cxn modelId="{664A2BB1-7EF9-C845-B9F8-862E88268136}" type="presParOf" srcId="{F8E5914A-E818-EA48-909F-F46B6EA5BE9E}" destId="{6354D61F-1925-7C49-8C81-C8BB60DA5A10}" srcOrd="2" destOrd="0" presId="urn:microsoft.com/office/officeart/2005/8/layout/orgChart1"/>
    <dgm:cxn modelId="{983012BB-2539-3942-804A-78698FEBE668}" type="presParOf" srcId="{5006815F-0BE5-044B-BFA5-A6DC784F6CFE}" destId="{AF7FA90D-DEFB-FD42-8174-5F34E2F095EB}" srcOrd="4" destOrd="0" presId="urn:microsoft.com/office/officeart/2005/8/layout/orgChart1"/>
    <dgm:cxn modelId="{98A81F0F-C1DC-084F-AA3E-3EB29CFDE919}" type="presParOf" srcId="{5006815F-0BE5-044B-BFA5-A6DC784F6CFE}" destId="{B14F303E-655F-6245-B2A7-87B7704919C6}" srcOrd="5" destOrd="0" presId="urn:microsoft.com/office/officeart/2005/8/layout/orgChart1"/>
    <dgm:cxn modelId="{EFF64D6A-5DA9-614F-95C2-3447752CC867}" type="presParOf" srcId="{B14F303E-655F-6245-B2A7-87B7704919C6}" destId="{F0D34759-ADD9-8643-AE57-3CD3B9CE8517}" srcOrd="0" destOrd="0" presId="urn:microsoft.com/office/officeart/2005/8/layout/orgChart1"/>
    <dgm:cxn modelId="{4304732D-BB58-B344-9440-7B97264D57F5}" type="presParOf" srcId="{F0D34759-ADD9-8643-AE57-3CD3B9CE8517}" destId="{8287361A-A1AD-0B43-BE22-AD6EF0B2FAA8}" srcOrd="0" destOrd="0" presId="urn:microsoft.com/office/officeart/2005/8/layout/orgChart1"/>
    <dgm:cxn modelId="{AA5316BB-7226-EF43-A52F-56B67CBC95DF}" type="presParOf" srcId="{F0D34759-ADD9-8643-AE57-3CD3B9CE8517}" destId="{EFE1F556-49D9-194B-8F7E-DFC073EC8751}" srcOrd="1" destOrd="0" presId="urn:microsoft.com/office/officeart/2005/8/layout/orgChart1"/>
    <dgm:cxn modelId="{46607359-1B71-184F-B750-6981D6FBBB01}" type="presParOf" srcId="{B14F303E-655F-6245-B2A7-87B7704919C6}" destId="{5CA5D868-45C0-6F4B-A0C2-557AAE862BD5}" srcOrd="1" destOrd="0" presId="urn:microsoft.com/office/officeart/2005/8/layout/orgChart1"/>
    <dgm:cxn modelId="{F042672A-C66F-0148-84B2-9996567E4FD7}" type="presParOf" srcId="{5CA5D868-45C0-6F4B-A0C2-557AAE862BD5}" destId="{6F84A406-2E13-E64E-BD84-9B91F8079E31}" srcOrd="0" destOrd="0" presId="urn:microsoft.com/office/officeart/2005/8/layout/orgChart1"/>
    <dgm:cxn modelId="{50035AF5-5029-7F44-B473-4B4C394A5FAB}" type="presParOf" srcId="{5CA5D868-45C0-6F4B-A0C2-557AAE862BD5}" destId="{3EC6853C-02A8-DB45-B2C8-0D0492722CA2}" srcOrd="1" destOrd="0" presId="urn:microsoft.com/office/officeart/2005/8/layout/orgChart1"/>
    <dgm:cxn modelId="{9579C3F8-D63A-BA49-B165-00AA9BD720B3}" type="presParOf" srcId="{3EC6853C-02A8-DB45-B2C8-0D0492722CA2}" destId="{CE877EC7-8B00-1D42-8FC3-14DCF1654A22}" srcOrd="0" destOrd="0" presId="urn:microsoft.com/office/officeart/2005/8/layout/orgChart1"/>
    <dgm:cxn modelId="{30B851D0-DEDD-8A47-9B12-DC7698EEC695}" type="presParOf" srcId="{CE877EC7-8B00-1D42-8FC3-14DCF1654A22}" destId="{CE27DA80-00B9-CC49-B1D9-F671FB95C4C5}" srcOrd="0" destOrd="0" presId="urn:microsoft.com/office/officeart/2005/8/layout/orgChart1"/>
    <dgm:cxn modelId="{4E9497C1-CCE4-044A-889C-4F9F48AF56ED}" type="presParOf" srcId="{CE877EC7-8B00-1D42-8FC3-14DCF1654A22}" destId="{428CDD03-B225-2648-8192-6C6CA4DE5507}" srcOrd="1" destOrd="0" presId="urn:microsoft.com/office/officeart/2005/8/layout/orgChart1"/>
    <dgm:cxn modelId="{6AAF2367-1DB3-8648-8A35-E31D96778D67}" type="presParOf" srcId="{3EC6853C-02A8-DB45-B2C8-0D0492722CA2}" destId="{F298FCC3-22D6-6746-A0AE-44158669F086}" srcOrd="1" destOrd="0" presId="urn:microsoft.com/office/officeart/2005/8/layout/orgChart1"/>
    <dgm:cxn modelId="{E4E52AB2-AEEA-6042-9723-C62197907358}" type="presParOf" srcId="{F298FCC3-22D6-6746-A0AE-44158669F086}" destId="{548FE6FC-199E-6F49-8405-7F82E9919B24}" srcOrd="0" destOrd="0" presId="urn:microsoft.com/office/officeart/2005/8/layout/orgChart1"/>
    <dgm:cxn modelId="{F9E276AD-E55B-9849-8A61-082CD20B0A70}" type="presParOf" srcId="{F298FCC3-22D6-6746-A0AE-44158669F086}" destId="{24B42F65-A0A7-3345-BAB6-805253450827}" srcOrd="1" destOrd="0" presId="urn:microsoft.com/office/officeart/2005/8/layout/orgChart1"/>
    <dgm:cxn modelId="{2A4A1542-841A-5541-B07A-517AA3AC884A}" type="presParOf" srcId="{24B42F65-A0A7-3345-BAB6-805253450827}" destId="{7BB3BF06-80F6-7F4C-9FB5-8C20691C73B8}" srcOrd="0" destOrd="0" presId="urn:microsoft.com/office/officeart/2005/8/layout/orgChart1"/>
    <dgm:cxn modelId="{C52B8427-3E2B-304E-8703-9614873F9DDD}" type="presParOf" srcId="{7BB3BF06-80F6-7F4C-9FB5-8C20691C73B8}" destId="{BF78959D-2B99-334C-B37F-C04382F7D28F}" srcOrd="0" destOrd="0" presId="urn:microsoft.com/office/officeart/2005/8/layout/orgChart1"/>
    <dgm:cxn modelId="{4DFE3DAF-8A54-524D-9CF7-12BB32FBD4D3}" type="presParOf" srcId="{7BB3BF06-80F6-7F4C-9FB5-8C20691C73B8}" destId="{81ACDB3C-02BC-3340-A943-536849B260F3}" srcOrd="1" destOrd="0" presId="urn:microsoft.com/office/officeart/2005/8/layout/orgChart1"/>
    <dgm:cxn modelId="{C4EDFD24-BA21-484D-AB36-6CBD1C7A6467}" type="presParOf" srcId="{24B42F65-A0A7-3345-BAB6-805253450827}" destId="{77A55745-9E68-4846-9E8A-87A33073632E}" srcOrd="1" destOrd="0" presId="urn:microsoft.com/office/officeart/2005/8/layout/orgChart1"/>
    <dgm:cxn modelId="{804BAD83-504D-834A-83BA-ABF001E8AFED}" type="presParOf" srcId="{77A55745-9E68-4846-9E8A-87A33073632E}" destId="{C5938E37-079A-7847-BCE8-5465C264E876}" srcOrd="0" destOrd="0" presId="urn:microsoft.com/office/officeart/2005/8/layout/orgChart1"/>
    <dgm:cxn modelId="{2DD1AA21-404D-4F4E-AAC3-605B79AD8A34}" type="presParOf" srcId="{77A55745-9E68-4846-9E8A-87A33073632E}" destId="{0CC089E4-392F-C842-8AE1-C2B0EAE7EABB}" srcOrd="1" destOrd="0" presId="urn:microsoft.com/office/officeart/2005/8/layout/orgChart1"/>
    <dgm:cxn modelId="{F7929219-17A6-F64C-9BA7-2D14F9761876}" type="presParOf" srcId="{0CC089E4-392F-C842-8AE1-C2B0EAE7EABB}" destId="{371606D9-7767-964C-AE8E-9A8E7B739203}" srcOrd="0" destOrd="0" presId="urn:microsoft.com/office/officeart/2005/8/layout/orgChart1"/>
    <dgm:cxn modelId="{D0364B1B-9324-E349-9F0D-E14D526EB18C}" type="presParOf" srcId="{371606D9-7767-964C-AE8E-9A8E7B739203}" destId="{BFE84BB0-92B7-D943-AC49-283B83E09090}" srcOrd="0" destOrd="0" presId="urn:microsoft.com/office/officeart/2005/8/layout/orgChart1"/>
    <dgm:cxn modelId="{1E04C643-6767-084F-AFA7-79A810498BA1}" type="presParOf" srcId="{371606D9-7767-964C-AE8E-9A8E7B739203}" destId="{CCE1AC34-52B3-3449-A262-0DEAA605456F}" srcOrd="1" destOrd="0" presId="urn:microsoft.com/office/officeart/2005/8/layout/orgChart1"/>
    <dgm:cxn modelId="{016EE17B-D32E-6A46-9564-0C8F48A5BE45}" type="presParOf" srcId="{0CC089E4-392F-C842-8AE1-C2B0EAE7EABB}" destId="{86488CEE-52C5-A94B-BFB9-73474EB7F399}" srcOrd="1" destOrd="0" presId="urn:microsoft.com/office/officeart/2005/8/layout/orgChart1"/>
    <dgm:cxn modelId="{3F3D45CB-D91C-034A-AAEA-99F22A107DC9}" type="presParOf" srcId="{0CC089E4-392F-C842-8AE1-C2B0EAE7EABB}" destId="{BDBBEFF5-5D1D-8F4C-A69F-D2CE15B9109A}" srcOrd="2" destOrd="0" presId="urn:microsoft.com/office/officeart/2005/8/layout/orgChart1"/>
    <dgm:cxn modelId="{D2CB4E07-2908-AB4B-981A-B22AF8C2083E}" type="presParOf" srcId="{24B42F65-A0A7-3345-BAB6-805253450827}" destId="{031AE053-BB22-4F47-A985-B243F2F27C82}" srcOrd="2" destOrd="0" presId="urn:microsoft.com/office/officeart/2005/8/layout/orgChart1"/>
    <dgm:cxn modelId="{2F12DDB7-5F26-784A-BE96-FE91AEEAFBDC}" type="presParOf" srcId="{3EC6853C-02A8-DB45-B2C8-0D0492722CA2}" destId="{A63EE45A-F5DE-FA4E-B330-5D4BBC01BEA9}" srcOrd="2" destOrd="0" presId="urn:microsoft.com/office/officeart/2005/8/layout/orgChart1"/>
    <dgm:cxn modelId="{30368C54-B419-D540-B9AA-84E79BEFF748}" type="presParOf" srcId="{B14F303E-655F-6245-B2A7-87B7704919C6}" destId="{5A0F063D-5827-2646-8AA4-AD214B03D286}" srcOrd="2" destOrd="0" presId="urn:microsoft.com/office/officeart/2005/8/layout/orgChart1"/>
    <dgm:cxn modelId="{09F4F164-44AD-9A4D-B5CE-F069BC158A87}" type="presParOf" srcId="{5006815F-0BE5-044B-BFA5-A6DC784F6CFE}" destId="{864935CE-AD1D-214D-A0F6-10FDC850909A}" srcOrd="6" destOrd="0" presId="urn:microsoft.com/office/officeart/2005/8/layout/orgChart1"/>
    <dgm:cxn modelId="{7F4ADAD0-171E-564F-8881-ADCEBDF2AC19}" type="presParOf" srcId="{5006815F-0BE5-044B-BFA5-A6DC784F6CFE}" destId="{07D0A7FF-2930-FA4B-98E3-CA04214428DB}" srcOrd="7" destOrd="0" presId="urn:microsoft.com/office/officeart/2005/8/layout/orgChart1"/>
    <dgm:cxn modelId="{3E494E8E-F795-5148-8C13-E0BAC3C3947A}" type="presParOf" srcId="{07D0A7FF-2930-FA4B-98E3-CA04214428DB}" destId="{009A4B5F-DDFC-5C40-9464-E47347B32DFD}" srcOrd="0" destOrd="0" presId="urn:microsoft.com/office/officeart/2005/8/layout/orgChart1"/>
    <dgm:cxn modelId="{750B456E-BE3E-934C-98AA-366605407847}" type="presParOf" srcId="{009A4B5F-DDFC-5C40-9464-E47347B32DFD}" destId="{9358E3B4-42CD-6940-84B9-9BBC6192E612}" srcOrd="0" destOrd="0" presId="urn:microsoft.com/office/officeart/2005/8/layout/orgChart1"/>
    <dgm:cxn modelId="{1ED8678D-7331-3347-BBD5-EA1BD007B282}" type="presParOf" srcId="{009A4B5F-DDFC-5C40-9464-E47347B32DFD}" destId="{F42A8B4B-78F4-7446-A5E5-6C749885CC88}" srcOrd="1" destOrd="0" presId="urn:microsoft.com/office/officeart/2005/8/layout/orgChart1"/>
    <dgm:cxn modelId="{B99C1C0A-DE8D-3E42-AEE8-7A8FBC27D6C0}" type="presParOf" srcId="{07D0A7FF-2930-FA4B-98E3-CA04214428DB}" destId="{4D0AF1A3-09FA-0A47-AE84-DE51E26FAF25}" srcOrd="1" destOrd="0" presId="urn:microsoft.com/office/officeart/2005/8/layout/orgChart1"/>
    <dgm:cxn modelId="{3DF7B9D2-CB31-1D46-A59C-7FD6610DB6A0}" type="presParOf" srcId="{4D0AF1A3-09FA-0A47-AE84-DE51E26FAF25}" destId="{C618215A-A0F8-4B46-8BDA-795B9A5630D3}" srcOrd="0" destOrd="0" presId="urn:microsoft.com/office/officeart/2005/8/layout/orgChart1"/>
    <dgm:cxn modelId="{17AD7B3D-14FA-0C46-B160-7AB0EC2447D3}" type="presParOf" srcId="{4D0AF1A3-09FA-0A47-AE84-DE51E26FAF25}" destId="{90E57CB6-D459-3143-BB9B-7DE067EE4B67}" srcOrd="1" destOrd="0" presId="urn:microsoft.com/office/officeart/2005/8/layout/orgChart1"/>
    <dgm:cxn modelId="{43AC7771-8552-AF4F-A5B9-1384361E3C7F}" type="presParOf" srcId="{90E57CB6-D459-3143-BB9B-7DE067EE4B67}" destId="{192D38E1-A4EA-BA40-8581-1F819016E195}" srcOrd="0" destOrd="0" presId="urn:microsoft.com/office/officeart/2005/8/layout/orgChart1"/>
    <dgm:cxn modelId="{EA5C9B42-C323-CE47-9E3E-2597494C7EE8}" type="presParOf" srcId="{192D38E1-A4EA-BA40-8581-1F819016E195}" destId="{AEC606F9-F927-F741-8834-418D0E784389}" srcOrd="0" destOrd="0" presId="urn:microsoft.com/office/officeart/2005/8/layout/orgChart1"/>
    <dgm:cxn modelId="{15808CB4-B9DC-2E47-A146-D6C97E55AA4B}" type="presParOf" srcId="{192D38E1-A4EA-BA40-8581-1F819016E195}" destId="{E53D2A23-560F-534D-8A9D-55F6D649B826}" srcOrd="1" destOrd="0" presId="urn:microsoft.com/office/officeart/2005/8/layout/orgChart1"/>
    <dgm:cxn modelId="{328D5D40-CB8E-8649-B75B-365C57344EDC}" type="presParOf" srcId="{90E57CB6-D459-3143-BB9B-7DE067EE4B67}" destId="{A55D5F65-EE52-F14D-BD0B-EDEA020D9DDC}" srcOrd="1" destOrd="0" presId="urn:microsoft.com/office/officeart/2005/8/layout/orgChart1"/>
    <dgm:cxn modelId="{14608C29-9713-5C41-BED1-3939258101D8}" type="presParOf" srcId="{A55D5F65-EE52-F14D-BD0B-EDEA020D9DDC}" destId="{FEEC6552-DF3F-C342-84B3-5BE7A98AFFBD}" srcOrd="0" destOrd="0" presId="urn:microsoft.com/office/officeart/2005/8/layout/orgChart1"/>
    <dgm:cxn modelId="{E963F6E5-9052-EA40-A990-6440F31839C3}" type="presParOf" srcId="{A55D5F65-EE52-F14D-BD0B-EDEA020D9DDC}" destId="{52B22901-8D8B-4549-AE0C-CF43D9EEF419}" srcOrd="1" destOrd="0" presId="urn:microsoft.com/office/officeart/2005/8/layout/orgChart1"/>
    <dgm:cxn modelId="{5BC0A5EC-5531-CF44-B385-6CDB531D21B5}" type="presParOf" srcId="{52B22901-8D8B-4549-AE0C-CF43D9EEF419}" destId="{EFF8D463-4D52-2C4F-B08A-771501F1D0AB}" srcOrd="0" destOrd="0" presId="urn:microsoft.com/office/officeart/2005/8/layout/orgChart1"/>
    <dgm:cxn modelId="{8B5D5DD6-2C3C-8746-9FB3-B1F974B2C736}" type="presParOf" srcId="{EFF8D463-4D52-2C4F-B08A-771501F1D0AB}" destId="{143EFD26-A1A8-0F40-BFA1-C3AC15369761}" srcOrd="0" destOrd="0" presId="urn:microsoft.com/office/officeart/2005/8/layout/orgChart1"/>
    <dgm:cxn modelId="{27F2A164-B4DA-2442-A773-D24867EAD2C3}" type="presParOf" srcId="{EFF8D463-4D52-2C4F-B08A-771501F1D0AB}" destId="{CBEA1B57-C850-884D-8C13-2C4502EE4405}" srcOrd="1" destOrd="0" presId="urn:microsoft.com/office/officeart/2005/8/layout/orgChart1"/>
    <dgm:cxn modelId="{A938CF23-21CD-784C-A3EB-9BEFDCD83D7D}" type="presParOf" srcId="{52B22901-8D8B-4549-AE0C-CF43D9EEF419}" destId="{3FAF0972-5EFF-E44A-A4B2-92AD12D104EA}" srcOrd="1" destOrd="0" presId="urn:microsoft.com/office/officeart/2005/8/layout/orgChart1"/>
    <dgm:cxn modelId="{7C686DED-DE1E-284D-BE4B-03C6118285D2}" type="presParOf" srcId="{52B22901-8D8B-4549-AE0C-CF43D9EEF419}" destId="{BFC36C38-5240-5D42-966D-66FDFAE025D5}" srcOrd="2" destOrd="0" presId="urn:microsoft.com/office/officeart/2005/8/layout/orgChart1"/>
    <dgm:cxn modelId="{C0C376BF-711C-E040-A61C-9E0087D29C6F}" type="presParOf" srcId="{90E57CB6-D459-3143-BB9B-7DE067EE4B67}" destId="{07A2BF42-E230-B349-98C7-C33B5BD20E49}" srcOrd="2" destOrd="0" presId="urn:microsoft.com/office/officeart/2005/8/layout/orgChart1"/>
    <dgm:cxn modelId="{F9B24E30-83BA-754E-82CD-7A23AC2158C0}" type="presParOf" srcId="{07D0A7FF-2930-FA4B-98E3-CA04214428DB}" destId="{B989D1D9-E359-194A-90E5-3FC0F1BAD94B}" srcOrd="2" destOrd="0" presId="urn:microsoft.com/office/officeart/2005/8/layout/orgChart1"/>
    <dgm:cxn modelId="{1AF09C90-35DC-2C46-BAF0-FCEB99C35779}" type="presParOf" srcId="{8DAD3CFF-B099-DA41-9F4C-9891F967D6B8}" destId="{EECA3B38-2DDB-3B46-9F73-C15A1559AB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3E4F03A-5C7E-114C-9860-E1B055D031E7}" type="doc">
      <dgm:prSet loTypeId="urn:microsoft.com/office/officeart/2005/8/layout/orgChart1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96B0BD5-DEFB-9449-BC9D-037F2A037640}">
      <dgm:prSet phldrT="[Texto]"/>
      <dgm:spPr>
        <a:solidFill>
          <a:srgbClr val="C81818"/>
        </a:solidFill>
      </dgm:spPr>
      <dgm:t>
        <a:bodyPr/>
        <a:lstStyle/>
        <a:p>
          <a:r>
            <a:rPr lang="es-ES" dirty="0" smtClean="0"/>
            <a:t>Chivas</a:t>
          </a:r>
        </a:p>
        <a:p>
          <a:r>
            <a:rPr lang="es-ES" dirty="0" smtClean="0"/>
            <a:t>1000</a:t>
          </a:r>
          <a:endParaRPr lang="es-ES" dirty="0"/>
        </a:p>
      </dgm:t>
    </dgm:pt>
    <dgm:pt modelId="{646E1E8D-7EF7-6845-9CAB-61550229CB70}" type="parTrans" cxnId="{F68D98A9-6C30-B842-AE52-D7415E046116}">
      <dgm:prSet/>
      <dgm:spPr/>
      <dgm:t>
        <a:bodyPr/>
        <a:lstStyle/>
        <a:p>
          <a:endParaRPr lang="es-ES"/>
        </a:p>
      </dgm:t>
    </dgm:pt>
    <dgm:pt modelId="{6FF2C375-122E-1543-AD3A-47C926F49038}" type="sibTrans" cxnId="{F68D98A9-6C30-B842-AE52-D7415E046116}">
      <dgm:prSet/>
      <dgm:spPr/>
      <dgm:t>
        <a:bodyPr/>
        <a:lstStyle/>
        <a:p>
          <a:endParaRPr lang="es-ES"/>
        </a:p>
      </dgm:t>
    </dgm:pt>
    <dgm:pt modelId="{2EE87BD6-87A2-8F4D-B66F-32B363E619BD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comercial</a:t>
          </a:r>
        </a:p>
        <a:p>
          <a:r>
            <a:rPr lang="es-ES" dirty="0" smtClean="0">
              <a:solidFill>
                <a:srgbClr val="FFFF00"/>
              </a:solidFill>
            </a:rPr>
            <a:t>225</a:t>
          </a:r>
          <a:endParaRPr lang="es-ES" dirty="0">
            <a:solidFill>
              <a:srgbClr val="FFFF00"/>
            </a:solidFill>
          </a:endParaRPr>
        </a:p>
      </dgm:t>
    </dgm:pt>
    <dgm:pt modelId="{D92EC078-CCE7-9549-9FC4-BCFD02A423AB}" type="parTrans" cxnId="{D32795C2-35F4-824F-A023-ED911ACBC91A}">
      <dgm:prSet/>
      <dgm:spPr/>
      <dgm:t>
        <a:bodyPr/>
        <a:lstStyle/>
        <a:p>
          <a:endParaRPr lang="es-ES"/>
        </a:p>
      </dgm:t>
    </dgm:pt>
    <dgm:pt modelId="{8CBAFAB1-49F9-6A4F-B7DA-5993DED26C8D}" type="sibTrans" cxnId="{D32795C2-35F4-824F-A023-ED911ACBC91A}">
      <dgm:prSet/>
      <dgm:spPr/>
      <dgm:t>
        <a:bodyPr/>
        <a:lstStyle/>
        <a:p>
          <a:endParaRPr lang="es-ES"/>
        </a:p>
      </dgm:t>
    </dgm:pt>
    <dgm:pt modelId="{FCFEB13B-7905-2B49-B1AF-2CA65E3FAA66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financiera</a:t>
          </a:r>
        </a:p>
        <a:p>
          <a:r>
            <a:rPr lang="es-ES" dirty="0" smtClean="0">
              <a:solidFill>
                <a:srgbClr val="FFFF00"/>
              </a:solidFill>
            </a:rPr>
            <a:t>150</a:t>
          </a:r>
          <a:endParaRPr lang="es-ES" dirty="0">
            <a:solidFill>
              <a:srgbClr val="FFFF00"/>
            </a:solidFill>
          </a:endParaRPr>
        </a:p>
      </dgm:t>
    </dgm:pt>
    <dgm:pt modelId="{1B6A9DE7-E321-884E-9243-C0796C57F4DE}" type="parTrans" cxnId="{F3738184-990F-B441-A689-06B3054A350B}">
      <dgm:prSet/>
      <dgm:spPr/>
      <dgm:t>
        <a:bodyPr/>
        <a:lstStyle/>
        <a:p>
          <a:endParaRPr lang="es-ES"/>
        </a:p>
      </dgm:t>
    </dgm:pt>
    <dgm:pt modelId="{2B08CC17-5759-A640-8228-81F25A598E69}" type="sibTrans" cxnId="{F3738184-990F-B441-A689-06B3054A350B}">
      <dgm:prSet/>
      <dgm:spPr/>
      <dgm:t>
        <a:bodyPr/>
        <a:lstStyle/>
        <a:p>
          <a:endParaRPr lang="es-ES"/>
        </a:p>
      </dgm:t>
    </dgm:pt>
    <dgm:pt modelId="{F9FFC11F-FB78-9E4B-AAA5-87D79878EC15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interna</a:t>
          </a:r>
        </a:p>
        <a:p>
          <a:r>
            <a:rPr lang="es-ES" dirty="0" smtClean="0">
              <a:solidFill>
                <a:srgbClr val="FFFF00"/>
              </a:solidFill>
            </a:rPr>
            <a:t>300</a:t>
          </a:r>
          <a:endParaRPr lang="es-ES" dirty="0">
            <a:solidFill>
              <a:srgbClr val="FFFF00"/>
            </a:solidFill>
          </a:endParaRPr>
        </a:p>
      </dgm:t>
    </dgm:pt>
    <dgm:pt modelId="{7BB7EDA3-E4D1-404D-BFBE-517F80B20C37}" type="parTrans" cxnId="{7767C5E5-36A0-244F-A90F-50E79A28312D}">
      <dgm:prSet/>
      <dgm:spPr/>
      <dgm:t>
        <a:bodyPr/>
        <a:lstStyle/>
        <a:p>
          <a:endParaRPr lang="es-ES"/>
        </a:p>
      </dgm:t>
    </dgm:pt>
    <dgm:pt modelId="{BFA6C26C-BE74-B944-B4DF-75DA4E748392}" type="sibTrans" cxnId="{7767C5E5-36A0-244F-A90F-50E79A28312D}">
      <dgm:prSet/>
      <dgm:spPr/>
      <dgm:t>
        <a:bodyPr/>
        <a:lstStyle/>
        <a:p>
          <a:endParaRPr lang="es-ES"/>
        </a:p>
      </dgm:t>
    </dgm:pt>
    <dgm:pt modelId="{5F07EC8D-29FB-C640-8860-3AA4BFCB5D07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p</a:t>
          </a:r>
          <a:r>
            <a:rPr lang="es-ES" dirty="0" smtClean="0"/>
            <a:t>ública</a:t>
          </a:r>
        </a:p>
        <a:p>
          <a:r>
            <a:rPr lang="es-ES" dirty="0" smtClean="0">
              <a:solidFill>
                <a:srgbClr val="FFFF00"/>
              </a:solidFill>
            </a:rPr>
            <a:t>325</a:t>
          </a:r>
          <a:endParaRPr lang="es-ES" dirty="0">
            <a:solidFill>
              <a:srgbClr val="FFFF00"/>
            </a:solidFill>
          </a:endParaRPr>
        </a:p>
      </dgm:t>
    </dgm:pt>
    <dgm:pt modelId="{7655E5EE-7C9D-844B-85C4-0EF99934A24F}" type="parTrans" cxnId="{C9054B5D-F085-A244-A5A8-58289FBEF45D}">
      <dgm:prSet/>
      <dgm:spPr/>
      <dgm:t>
        <a:bodyPr/>
        <a:lstStyle/>
        <a:p>
          <a:endParaRPr lang="es-ES"/>
        </a:p>
      </dgm:t>
    </dgm:pt>
    <dgm:pt modelId="{4C7F4FA8-0562-DC4D-8719-9C866A28ADBD}" type="sibTrans" cxnId="{C9054B5D-F085-A244-A5A8-58289FBEF45D}">
      <dgm:prSet/>
      <dgm:spPr/>
      <dgm:t>
        <a:bodyPr/>
        <a:lstStyle/>
        <a:p>
          <a:endParaRPr lang="es-ES"/>
        </a:p>
      </dgm:t>
    </dgm:pt>
    <dgm:pt modelId="{8FBC2C17-0153-9D41-9EEF-698F19C857A1}">
      <dgm:prSet/>
      <dgm:spPr/>
      <dgm:t>
        <a:bodyPr/>
        <a:lstStyle/>
        <a:p>
          <a:r>
            <a:rPr lang="es-ES" dirty="0" smtClean="0"/>
            <a:t>Valor producto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ED251AFF-D323-EC43-B2B2-A6C54E9BEABE}" type="parTrans" cxnId="{2F940D69-A829-4640-ADFA-D3AC1AD3D075}">
      <dgm:prSet/>
      <dgm:spPr/>
      <dgm:t>
        <a:bodyPr/>
        <a:lstStyle/>
        <a:p>
          <a:endParaRPr lang="es-ES"/>
        </a:p>
      </dgm:t>
    </dgm:pt>
    <dgm:pt modelId="{2954F571-EDD5-214D-9CEC-7CB42152FF4D}" type="sibTrans" cxnId="{2F940D69-A829-4640-ADFA-D3AC1AD3D075}">
      <dgm:prSet/>
      <dgm:spPr/>
      <dgm:t>
        <a:bodyPr/>
        <a:lstStyle/>
        <a:p>
          <a:endParaRPr lang="es-ES"/>
        </a:p>
      </dgm:t>
    </dgm:pt>
    <dgm:pt modelId="{F595C06F-91AA-384C-A27C-87E8DF658A2A}">
      <dgm:prSet/>
      <dgm:spPr/>
      <dgm:t>
        <a:bodyPr/>
        <a:lstStyle/>
        <a:p>
          <a:r>
            <a:rPr lang="es-ES" dirty="0" smtClean="0"/>
            <a:t>Reputaci</a:t>
          </a:r>
          <a:r>
            <a:rPr lang="es-ES" dirty="0" smtClean="0"/>
            <a:t>ón</a:t>
          </a:r>
        </a:p>
        <a:p>
          <a:r>
            <a:rPr lang="es-ES" dirty="0" smtClean="0"/>
            <a:t>50</a:t>
          </a:r>
          <a:endParaRPr lang="es-ES" dirty="0"/>
        </a:p>
      </dgm:t>
    </dgm:pt>
    <dgm:pt modelId="{7646C916-C393-A44B-8444-64217B3F4C85}" type="parTrans" cxnId="{5785D685-5736-7642-ACD7-1E9BDB573571}">
      <dgm:prSet/>
      <dgm:spPr/>
      <dgm:t>
        <a:bodyPr/>
        <a:lstStyle/>
        <a:p>
          <a:endParaRPr lang="es-ES"/>
        </a:p>
      </dgm:t>
    </dgm:pt>
    <dgm:pt modelId="{1DB9BB84-0061-8A4C-8E25-ED13E382CC70}" type="sibTrans" cxnId="{5785D685-5736-7642-ACD7-1E9BDB573571}">
      <dgm:prSet/>
      <dgm:spPr/>
      <dgm:t>
        <a:bodyPr/>
        <a:lstStyle/>
        <a:p>
          <a:endParaRPr lang="es-ES"/>
        </a:p>
      </dgm:t>
    </dgm:pt>
    <dgm:pt modelId="{6E53D96B-1192-DA4B-89A3-F5F55D884EC9}">
      <dgm:prSet/>
      <dgm:spPr/>
      <dgm:t>
        <a:bodyPr/>
        <a:lstStyle/>
        <a:p>
          <a:r>
            <a:rPr lang="es-ES" dirty="0" smtClean="0"/>
            <a:t>Clima interno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5FE28BB1-4175-3540-B524-777C79DEDA26}" type="parTrans" cxnId="{D8D738B7-CBA9-2C4A-BAC9-A3366F5D3BD2}">
      <dgm:prSet/>
      <dgm:spPr/>
      <dgm:t>
        <a:bodyPr/>
        <a:lstStyle/>
        <a:p>
          <a:endParaRPr lang="es-ES"/>
        </a:p>
      </dgm:t>
    </dgm:pt>
    <dgm:pt modelId="{FC348999-29F3-4249-87F0-9ED3273BB34A}" type="sibTrans" cxnId="{D8D738B7-CBA9-2C4A-BAC9-A3366F5D3BD2}">
      <dgm:prSet/>
      <dgm:spPr/>
      <dgm:t>
        <a:bodyPr/>
        <a:lstStyle/>
        <a:p>
          <a:endParaRPr lang="es-ES"/>
        </a:p>
      </dgm:t>
    </dgm:pt>
    <dgm:pt modelId="{8D7AEBB6-D2BC-CF4D-8771-A2BB869DEF79}">
      <dgm:prSet/>
      <dgm:spPr/>
      <dgm:t>
        <a:bodyPr/>
        <a:lstStyle/>
        <a:p>
          <a:r>
            <a:rPr lang="es-ES" dirty="0" smtClean="0"/>
            <a:t>Imagen medi</a:t>
          </a:r>
          <a:r>
            <a:rPr lang="es-ES" dirty="0" smtClean="0"/>
            <a:t>ática</a:t>
          </a:r>
        </a:p>
        <a:p>
          <a:r>
            <a:rPr lang="es-ES" dirty="0" smtClean="0"/>
            <a:t>175</a:t>
          </a:r>
          <a:endParaRPr lang="es-ES" dirty="0"/>
        </a:p>
      </dgm:t>
    </dgm:pt>
    <dgm:pt modelId="{D6517636-0FB4-2C41-A767-67F9E1D30768}" type="parTrans" cxnId="{BAD5D219-2934-0843-97B2-8BCDC88F08AD}">
      <dgm:prSet/>
      <dgm:spPr/>
      <dgm:t>
        <a:bodyPr/>
        <a:lstStyle/>
        <a:p>
          <a:endParaRPr lang="es-ES"/>
        </a:p>
      </dgm:t>
    </dgm:pt>
    <dgm:pt modelId="{871F742A-7A2F-CA4A-AEFA-B8C660DE2E18}" type="sibTrans" cxnId="{BAD5D219-2934-0843-97B2-8BCDC88F08AD}">
      <dgm:prSet/>
      <dgm:spPr/>
      <dgm:t>
        <a:bodyPr/>
        <a:lstStyle/>
        <a:p>
          <a:endParaRPr lang="es-ES"/>
        </a:p>
      </dgm:t>
    </dgm:pt>
    <dgm:pt modelId="{74AB0618-7B09-904D-B705-D32B5A2452DE}">
      <dgm:prSet/>
      <dgm:spPr/>
      <dgm:t>
        <a:bodyPr/>
        <a:lstStyle/>
        <a:p>
          <a:r>
            <a:rPr lang="es-ES" dirty="0" smtClean="0"/>
            <a:t>Servicio cliente</a:t>
          </a:r>
        </a:p>
        <a:p>
          <a:r>
            <a:rPr lang="es-ES" dirty="0" smtClean="0"/>
            <a:t>50</a:t>
          </a:r>
          <a:endParaRPr lang="es-ES" dirty="0"/>
        </a:p>
      </dgm:t>
    </dgm:pt>
    <dgm:pt modelId="{B73F48DC-8029-B144-A5FD-4805FC844433}" type="parTrans" cxnId="{CCA62B67-B698-5A4D-A91A-C81E50AB6D45}">
      <dgm:prSet/>
      <dgm:spPr/>
      <dgm:t>
        <a:bodyPr/>
        <a:lstStyle/>
        <a:p>
          <a:endParaRPr lang="es-ES"/>
        </a:p>
      </dgm:t>
    </dgm:pt>
    <dgm:pt modelId="{435D6334-50DA-C54F-9213-F2214C32BE9E}" type="sibTrans" cxnId="{CCA62B67-B698-5A4D-A91A-C81E50AB6D45}">
      <dgm:prSet/>
      <dgm:spPr/>
      <dgm:t>
        <a:bodyPr/>
        <a:lstStyle/>
        <a:p>
          <a:endParaRPr lang="es-ES"/>
        </a:p>
      </dgm:t>
    </dgm:pt>
    <dgm:pt modelId="{3507D410-EC2E-794B-81F9-076882F86472}">
      <dgm:prSet/>
      <dgm:spPr/>
      <dgm:t>
        <a:bodyPr/>
        <a:lstStyle/>
        <a:p>
          <a:r>
            <a:rPr lang="es-ES" dirty="0" smtClean="0"/>
            <a:t>Estructura capital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74A2DEAF-A19D-D043-8085-2C876CE23493}" type="parTrans" cxnId="{489AFBC5-8058-564B-810A-1BEC3A1A78B1}">
      <dgm:prSet/>
      <dgm:spPr/>
      <dgm:t>
        <a:bodyPr/>
        <a:lstStyle/>
        <a:p>
          <a:endParaRPr lang="es-ES"/>
        </a:p>
      </dgm:t>
    </dgm:pt>
    <dgm:pt modelId="{6186F177-67A3-1049-8101-6EC1E11D2CBD}" type="sibTrans" cxnId="{489AFBC5-8058-564B-810A-1BEC3A1A78B1}">
      <dgm:prSet/>
      <dgm:spPr/>
      <dgm:t>
        <a:bodyPr/>
        <a:lstStyle/>
        <a:p>
          <a:endParaRPr lang="es-ES"/>
        </a:p>
      </dgm:t>
    </dgm:pt>
    <dgm:pt modelId="{C001A446-5488-F544-B1D4-957C3A756B5A}">
      <dgm:prSet/>
      <dgm:spPr/>
      <dgm:t>
        <a:bodyPr/>
        <a:lstStyle/>
        <a:p>
          <a:r>
            <a:rPr lang="es-ES" dirty="0" smtClean="0"/>
            <a:t>Valor RRHH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83327942-65DB-D441-8A22-B0FA37E457A7}" type="parTrans" cxnId="{156D3C09-0034-A94B-A347-218DAB61AC7E}">
      <dgm:prSet/>
      <dgm:spPr/>
      <dgm:t>
        <a:bodyPr/>
        <a:lstStyle/>
        <a:p>
          <a:endParaRPr lang="es-ES"/>
        </a:p>
      </dgm:t>
    </dgm:pt>
    <dgm:pt modelId="{286CA8B2-98A8-4048-8E22-ED5EDF8391F3}" type="sibTrans" cxnId="{156D3C09-0034-A94B-A347-218DAB61AC7E}">
      <dgm:prSet/>
      <dgm:spPr/>
      <dgm:t>
        <a:bodyPr/>
        <a:lstStyle/>
        <a:p>
          <a:endParaRPr lang="es-ES"/>
        </a:p>
      </dgm:t>
    </dgm:pt>
    <dgm:pt modelId="{8C7E9CBD-4C5A-254E-B972-5485D14FAA6A}">
      <dgm:prSet/>
      <dgm:spPr/>
      <dgm:t>
        <a:bodyPr/>
        <a:lstStyle/>
        <a:p>
          <a:r>
            <a:rPr lang="es-ES" dirty="0" smtClean="0"/>
            <a:t>Imagen entorno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F1B9465E-4644-D640-9005-30162BF83377}" type="parTrans" cxnId="{E27D15D5-50A0-7142-8028-A574A7352FD5}">
      <dgm:prSet/>
      <dgm:spPr/>
      <dgm:t>
        <a:bodyPr/>
        <a:lstStyle/>
        <a:p>
          <a:endParaRPr lang="es-ES"/>
        </a:p>
      </dgm:t>
    </dgm:pt>
    <dgm:pt modelId="{91E161E4-AC6B-AE41-A694-F613F7836F41}" type="sibTrans" cxnId="{E27D15D5-50A0-7142-8028-A574A7352FD5}">
      <dgm:prSet/>
      <dgm:spPr/>
      <dgm:t>
        <a:bodyPr/>
        <a:lstStyle/>
        <a:p>
          <a:endParaRPr lang="es-ES"/>
        </a:p>
      </dgm:t>
    </dgm:pt>
    <dgm:pt modelId="{62664737-03C0-0345-A6EC-A63C86B4B87D}">
      <dgm:prSet/>
      <dgm:spPr/>
      <dgm:t>
        <a:bodyPr/>
        <a:lstStyle/>
        <a:p>
          <a:r>
            <a:rPr lang="es-ES" dirty="0" smtClean="0"/>
            <a:t>Valor marca</a:t>
          </a:r>
        </a:p>
        <a:p>
          <a:r>
            <a:rPr lang="es-ES" dirty="0" smtClean="0"/>
            <a:t>75</a:t>
          </a:r>
          <a:endParaRPr lang="es-ES" dirty="0"/>
        </a:p>
      </dgm:t>
    </dgm:pt>
    <dgm:pt modelId="{E81DBFDD-9C27-104B-BDFD-1FA99EFE19F2}" type="parTrans" cxnId="{CD75E388-AF7A-094C-AD90-88AF1F87360F}">
      <dgm:prSet/>
      <dgm:spPr/>
      <dgm:t>
        <a:bodyPr/>
        <a:lstStyle/>
        <a:p>
          <a:endParaRPr lang="es-ES"/>
        </a:p>
      </dgm:t>
    </dgm:pt>
    <dgm:pt modelId="{7E617482-E32E-E64B-B812-1E512D9C8B33}" type="sibTrans" cxnId="{CD75E388-AF7A-094C-AD90-88AF1F87360F}">
      <dgm:prSet/>
      <dgm:spPr/>
      <dgm:t>
        <a:bodyPr/>
        <a:lstStyle/>
        <a:p>
          <a:endParaRPr lang="es-ES"/>
        </a:p>
      </dgm:t>
    </dgm:pt>
    <dgm:pt modelId="{BCF3F8E1-346A-EE4C-84A2-506917DD2AA1}">
      <dgm:prSet/>
      <dgm:spPr/>
      <dgm:t>
        <a:bodyPr/>
        <a:lstStyle/>
        <a:p>
          <a:r>
            <a:rPr lang="es-ES" dirty="0" smtClean="0"/>
            <a:t>Adecuaci</a:t>
          </a:r>
          <a:r>
            <a:rPr lang="es-ES" dirty="0" smtClean="0"/>
            <a:t>ón cultural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87914414-2025-BD4D-A978-490D485EF5A9}" type="parTrans" cxnId="{8ABE508C-5290-CB40-88D0-EEB1985352C7}">
      <dgm:prSet/>
      <dgm:spPr/>
      <dgm:t>
        <a:bodyPr/>
        <a:lstStyle/>
        <a:p>
          <a:endParaRPr lang="es-ES"/>
        </a:p>
      </dgm:t>
    </dgm:pt>
    <dgm:pt modelId="{FBC0C0FA-DBF0-CB4F-A12C-CFB0591E750E}" type="sibTrans" cxnId="{8ABE508C-5290-CB40-88D0-EEB1985352C7}">
      <dgm:prSet/>
      <dgm:spPr/>
      <dgm:t>
        <a:bodyPr/>
        <a:lstStyle/>
        <a:p>
          <a:endParaRPr lang="es-ES"/>
        </a:p>
      </dgm:t>
    </dgm:pt>
    <dgm:pt modelId="{D3DB830C-A407-C544-BBAF-6917D33F88FB}" type="pres">
      <dgm:prSet presAssocID="{43E4F03A-5C7E-114C-9860-E1B055D031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DAD3CFF-B099-DA41-9F4C-9891F967D6B8}" type="pres">
      <dgm:prSet presAssocID="{896B0BD5-DEFB-9449-BC9D-037F2A037640}" presName="hierRoot1" presStyleCnt="0">
        <dgm:presLayoutVars>
          <dgm:hierBranch val="init"/>
        </dgm:presLayoutVars>
      </dgm:prSet>
      <dgm:spPr/>
    </dgm:pt>
    <dgm:pt modelId="{05F170FA-69D1-A94F-9FB6-A7ED5094994D}" type="pres">
      <dgm:prSet presAssocID="{896B0BD5-DEFB-9449-BC9D-037F2A037640}" presName="rootComposite1" presStyleCnt="0"/>
      <dgm:spPr/>
    </dgm:pt>
    <dgm:pt modelId="{B904E312-7916-3843-822D-BC1AD2B9646B}" type="pres">
      <dgm:prSet presAssocID="{896B0BD5-DEFB-9449-BC9D-037F2A03764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2B1D240-EC52-3D41-A3F3-BF4A96A97225}" type="pres">
      <dgm:prSet presAssocID="{896B0BD5-DEFB-9449-BC9D-037F2A037640}" presName="rootConnector1" presStyleLbl="node1" presStyleIdx="0" presStyleCnt="0"/>
      <dgm:spPr/>
    </dgm:pt>
    <dgm:pt modelId="{5006815F-0BE5-044B-BFA5-A6DC784F6CFE}" type="pres">
      <dgm:prSet presAssocID="{896B0BD5-DEFB-9449-BC9D-037F2A037640}" presName="hierChild2" presStyleCnt="0"/>
      <dgm:spPr/>
    </dgm:pt>
    <dgm:pt modelId="{457A7012-7D64-874A-8FE0-04B4316EC6BC}" type="pres">
      <dgm:prSet presAssocID="{D92EC078-CCE7-9549-9FC4-BCFD02A423AB}" presName="Name37" presStyleLbl="parChTrans1D2" presStyleIdx="0" presStyleCnt="4"/>
      <dgm:spPr/>
    </dgm:pt>
    <dgm:pt modelId="{014BF2A3-D83A-9A4D-A369-CC929A83BD3F}" type="pres">
      <dgm:prSet presAssocID="{2EE87BD6-87A2-8F4D-B66F-32B363E619BD}" presName="hierRoot2" presStyleCnt="0">
        <dgm:presLayoutVars>
          <dgm:hierBranch val="init"/>
        </dgm:presLayoutVars>
      </dgm:prSet>
      <dgm:spPr/>
    </dgm:pt>
    <dgm:pt modelId="{6B3A9D40-2CDB-9542-8322-B498A5530114}" type="pres">
      <dgm:prSet presAssocID="{2EE87BD6-87A2-8F4D-B66F-32B363E619BD}" presName="rootComposite" presStyleCnt="0"/>
      <dgm:spPr/>
    </dgm:pt>
    <dgm:pt modelId="{8CED791B-8BEF-B64A-960D-8477932C3B8E}" type="pres">
      <dgm:prSet presAssocID="{2EE87BD6-87A2-8F4D-B66F-32B363E619BD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7280116-1B2B-964F-8C92-DE500E5A59F9}" type="pres">
      <dgm:prSet presAssocID="{2EE87BD6-87A2-8F4D-B66F-32B363E619BD}" presName="rootConnector" presStyleLbl="node2" presStyleIdx="0" presStyleCnt="4"/>
      <dgm:spPr/>
    </dgm:pt>
    <dgm:pt modelId="{343586AC-F7EA-224E-8B3C-487E7FFF594C}" type="pres">
      <dgm:prSet presAssocID="{2EE87BD6-87A2-8F4D-B66F-32B363E619BD}" presName="hierChild4" presStyleCnt="0"/>
      <dgm:spPr/>
    </dgm:pt>
    <dgm:pt modelId="{1A294D5C-4A57-2248-B3DF-2A5B74D2BF79}" type="pres">
      <dgm:prSet presAssocID="{ED251AFF-D323-EC43-B2B2-A6C54E9BEABE}" presName="Name37" presStyleLbl="parChTrans1D3" presStyleIdx="0" presStyleCnt="4"/>
      <dgm:spPr/>
    </dgm:pt>
    <dgm:pt modelId="{E30F794A-5845-1C44-983C-768B2B140D7F}" type="pres">
      <dgm:prSet presAssocID="{8FBC2C17-0153-9D41-9EEF-698F19C857A1}" presName="hierRoot2" presStyleCnt="0">
        <dgm:presLayoutVars>
          <dgm:hierBranch val="init"/>
        </dgm:presLayoutVars>
      </dgm:prSet>
      <dgm:spPr/>
    </dgm:pt>
    <dgm:pt modelId="{98CDBB6D-A83E-6E4D-9665-A8BC03408D8A}" type="pres">
      <dgm:prSet presAssocID="{8FBC2C17-0153-9D41-9EEF-698F19C857A1}" presName="rootComposite" presStyleCnt="0"/>
      <dgm:spPr/>
    </dgm:pt>
    <dgm:pt modelId="{D465A44E-51DF-5E45-BF76-5723BB8A3AE7}" type="pres">
      <dgm:prSet presAssocID="{8FBC2C17-0153-9D41-9EEF-698F19C857A1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4F7A493-FC8D-A145-AD26-5A6CF6847CA6}" type="pres">
      <dgm:prSet presAssocID="{8FBC2C17-0153-9D41-9EEF-698F19C857A1}" presName="rootConnector" presStyleLbl="node3" presStyleIdx="0" presStyleCnt="4"/>
      <dgm:spPr/>
    </dgm:pt>
    <dgm:pt modelId="{AD759681-D656-8643-AEE6-C9CE8D842054}" type="pres">
      <dgm:prSet presAssocID="{8FBC2C17-0153-9D41-9EEF-698F19C857A1}" presName="hierChild4" presStyleCnt="0"/>
      <dgm:spPr/>
    </dgm:pt>
    <dgm:pt modelId="{B161D66C-E341-8442-B52F-E790EF398730}" type="pres">
      <dgm:prSet presAssocID="{B73F48DC-8029-B144-A5FD-4805FC844433}" presName="Name37" presStyleLbl="parChTrans1D4" presStyleIdx="0" presStyleCnt="6"/>
      <dgm:spPr/>
    </dgm:pt>
    <dgm:pt modelId="{E54EFCA9-3F85-C847-80FE-68D8631D89A1}" type="pres">
      <dgm:prSet presAssocID="{74AB0618-7B09-904D-B705-D32B5A2452DE}" presName="hierRoot2" presStyleCnt="0">
        <dgm:presLayoutVars>
          <dgm:hierBranch val="init"/>
        </dgm:presLayoutVars>
      </dgm:prSet>
      <dgm:spPr/>
    </dgm:pt>
    <dgm:pt modelId="{2B2D7EB7-E331-654C-B7E8-751CB96E2B30}" type="pres">
      <dgm:prSet presAssocID="{74AB0618-7B09-904D-B705-D32B5A2452DE}" presName="rootComposite" presStyleCnt="0"/>
      <dgm:spPr/>
    </dgm:pt>
    <dgm:pt modelId="{1FE6A111-92D3-4546-82EF-4BDF91E69F2E}" type="pres">
      <dgm:prSet presAssocID="{74AB0618-7B09-904D-B705-D32B5A2452DE}" presName="rootText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E3E555-A480-7747-A38B-3E35592EB463}" type="pres">
      <dgm:prSet presAssocID="{74AB0618-7B09-904D-B705-D32B5A2452DE}" presName="rootConnector" presStyleLbl="node4" presStyleIdx="0" presStyleCnt="6"/>
      <dgm:spPr/>
    </dgm:pt>
    <dgm:pt modelId="{57FE981D-8B7B-3D46-BBC2-03EBE64B12F9}" type="pres">
      <dgm:prSet presAssocID="{74AB0618-7B09-904D-B705-D32B5A2452DE}" presName="hierChild4" presStyleCnt="0"/>
      <dgm:spPr/>
    </dgm:pt>
    <dgm:pt modelId="{E7840DFF-108A-FE47-9236-5629AE282B40}" type="pres">
      <dgm:prSet presAssocID="{E81DBFDD-9C27-104B-BDFD-1FA99EFE19F2}" presName="Name37" presStyleLbl="parChTrans1D4" presStyleIdx="1" presStyleCnt="6"/>
      <dgm:spPr/>
    </dgm:pt>
    <dgm:pt modelId="{5C5BBE19-5683-2A4F-B725-8C1F7762E9F7}" type="pres">
      <dgm:prSet presAssocID="{62664737-03C0-0345-A6EC-A63C86B4B87D}" presName="hierRoot2" presStyleCnt="0">
        <dgm:presLayoutVars>
          <dgm:hierBranch val="init"/>
        </dgm:presLayoutVars>
      </dgm:prSet>
      <dgm:spPr/>
    </dgm:pt>
    <dgm:pt modelId="{E6416F6B-5B14-2A40-A41C-6336758931C3}" type="pres">
      <dgm:prSet presAssocID="{62664737-03C0-0345-A6EC-A63C86B4B87D}" presName="rootComposite" presStyleCnt="0"/>
      <dgm:spPr/>
    </dgm:pt>
    <dgm:pt modelId="{F1820C19-231B-E44B-B201-0EBA09AC5D39}" type="pres">
      <dgm:prSet presAssocID="{62664737-03C0-0345-A6EC-A63C86B4B87D}" presName="rootText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174746-2175-DE49-8CA9-919A34030A10}" type="pres">
      <dgm:prSet presAssocID="{62664737-03C0-0345-A6EC-A63C86B4B87D}" presName="rootConnector" presStyleLbl="node4" presStyleIdx="1" presStyleCnt="6"/>
      <dgm:spPr/>
    </dgm:pt>
    <dgm:pt modelId="{32B27478-79D3-E348-A6F0-3CF310482F73}" type="pres">
      <dgm:prSet presAssocID="{62664737-03C0-0345-A6EC-A63C86B4B87D}" presName="hierChild4" presStyleCnt="0"/>
      <dgm:spPr/>
    </dgm:pt>
    <dgm:pt modelId="{6F2394D3-133F-6C4F-8032-939C07402DB5}" type="pres">
      <dgm:prSet presAssocID="{62664737-03C0-0345-A6EC-A63C86B4B87D}" presName="hierChild5" presStyleCnt="0"/>
      <dgm:spPr/>
    </dgm:pt>
    <dgm:pt modelId="{4380635C-1852-444B-B1AA-AA41F483D4D6}" type="pres">
      <dgm:prSet presAssocID="{74AB0618-7B09-904D-B705-D32B5A2452DE}" presName="hierChild5" presStyleCnt="0"/>
      <dgm:spPr/>
    </dgm:pt>
    <dgm:pt modelId="{5E821AB8-9B9E-BB43-9544-C6CA321B9DFB}" type="pres">
      <dgm:prSet presAssocID="{8FBC2C17-0153-9D41-9EEF-698F19C857A1}" presName="hierChild5" presStyleCnt="0"/>
      <dgm:spPr/>
    </dgm:pt>
    <dgm:pt modelId="{A54D1888-40FB-824E-863E-E47A9BE14161}" type="pres">
      <dgm:prSet presAssocID="{2EE87BD6-87A2-8F4D-B66F-32B363E619BD}" presName="hierChild5" presStyleCnt="0"/>
      <dgm:spPr/>
    </dgm:pt>
    <dgm:pt modelId="{225B028C-FF2D-E044-B514-98756379866C}" type="pres">
      <dgm:prSet presAssocID="{1B6A9DE7-E321-884E-9243-C0796C57F4DE}" presName="Name37" presStyleLbl="parChTrans1D2" presStyleIdx="1" presStyleCnt="4"/>
      <dgm:spPr/>
    </dgm:pt>
    <dgm:pt modelId="{F8E5914A-E818-EA48-909F-F46B6EA5BE9E}" type="pres">
      <dgm:prSet presAssocID="{FCFEB13B-7905-2B49-B1AF-2CA65E3FAA66}" presName="hierRoot2" presStyleCnt="0">
        <dgm:presLayoutVars>
          <dgm:hierBranch val="init"/>
        </dgm:presLayoutVars>
      </dgm:prSet>
      <dgm:spPr/>
    </dgm:pt>
    <dgm:pt modelId="{E9FDF6FF-F6F8-C54F-B5DE-F4FF0BC7BCAE}" type="pres">
      <dgm:prSet presAssocID="{FCFEB13B-7905-2B49-B1AF-2CA65E3FAA66}" presName="rootComposite" presStyleCnt="0"/>
      <dgm:spPr/>
    </dgm:pt>
    <dgm:pt modelId="{2632FECD-3C52-6040-8204-5AB0B4A99182}" type="pres">
      <dgm:prSet presAssocID="{FCFEB13B-7905-2B49-B1AF-2CA65E3FAA66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C67DCA-729E-EA4B-849A-3D443B4D516C}" type="pres">
      <dgm:prSet presAssocID="{FCFEB13B-7905-2B49-B1AF-2CA65E3FAA66}" presName="rootConnector" presStyleLbl="node2" presStyleIdx="1" presStyleCnt="4"/>
      <dgm:spPr/>
    </dgm:pt>
    <dgm:pt modelId="{C00F35BD-CFD0-1041-9993-F42112897B64}" type="pres">
      <dgm:prSet presAssocID="{FCFEB13B-7905-2B49-B1AF-2CA65E3FAA66}" presName="hierChild4" presStyleCnt="0"/>
      <dgm:spPr/>
    </dgm:pt>
    <dgm:pt modelId="{1A5E08C4-909D-1447-A8FB-5BD706E8167C}" type="pres">
      <dgm:prSet presAssocID="{7646C916-C393-A44B-8444-64217B3F4C85}" presName="Name37" presStyleLbl="parChTrans1D3" presStyleIdx="1" presStyleCnt="4"/>
      <dgm:spPr/>
    </dgm:pt>
    <dgm:pt modelId="{FE161E57-F428-E943-9C23-8B66464310C7}" type="pres">
      <dgm:prSet presAssocID="{F595C06F-91AA-384C-A27C-87E8DF658A2A}" presName="hierRoot2" presStyleCnt="0">
        <dgm:presLayoutVars>
          <dgm:hierBranch val="init"/>
        </dgm:presLayoutVars>
      </dgm:prSet>
      <dgm:spPr/>
    </dgm:pt>
    <dgm:pt modelId="{4197E8AC-27A6-5247-96E0-F08CE545A2AF}" type="pres">
      <dgm:prSet presAssocID="{F595C06F-91AA-384C-A27C-87E8DF658A2A}" presName="rootComposite" presStyleCnt="0"/>
      <dgm:spPr/>
    </dgm:pt>
    <dgm:pt modelId="{6BD55C72-BD42-504C-9576-F95B20142B49}" type="pres">
      <dgm:prSet presAssocID="{F595C06F-91AA-384C-A27C-87E8DF658A2A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358F80-EFC3-B446-888D-A5F233BEB286}" type="pres">
      <dgm:prSet presAssocID="{F595C06F-91AA-384C-A27C-87E8DF658A2A}" presName="rootConnector" presStyleLbl="node3" presStyleIdx="1" presStyleCnt="4"/>
      <dgm:spPr/>
    </dgm:pt>
    <dgm:pt modelId="{00570699-2C78-EE4D-B3DB-86514C1EBAC4}" type="pres">
      <dgm:prSet presAssocID="{F595C06F-91AA-384C-A27C-87E8DF658A2A}" presName="hierChild4" presStyleCnt="0"/>
      <dgm:spPr/>
    </dgm:pt>
    <dgm:pt modelId="{CC9AD635-3471-F940-BEB3-5BEC87CD657B}" type="pres">
      <dgm:prSet presAssocID="{74A2DEAF-A19D-D043-8085-2C876CE23493}" presName="Name37" presStyleLbl="parChTrans1D4" presStyleIdx="2" presStyleCnt="6"/>
      <dgm:spPr/>
    </dgm:pt>
    <dgm:pt modelId="{39D7111A-3165-A84E-BAD2-9C524999163A}" type="pres">
      <dgm:prSet presAssocID="{3507D410-EC2E-794B-81F9-076882F86472}" presName="hierRoot2" presStyleCnt="0">
        <dgm:presLayoutVars>
          <dgm:hierBranch val="init"/>
        </dgm:presLayoutVars>
      </dgm:prSet>
      <dgm:spPr/>
    </dgm:pt>
    <dgm:pt modelId="{AACB5E14-52B4-5D4D-BEDA-BE45FBD023D5}" type="pres">
      <dgm:prSet presAssocID="{3507D410-EC2E-794B-81F9-076882F86472}" presName="rootComposite" presStyleCnt="0"/>
      <dgm:spPr/>
    </dgm:pt>
    <dgm:pt modelId="{8C3A4348-63BD-A642-91E0-BEF3E095247C}" type="pres">
      <dgm:prSet presAssocID="{3507D410-EC2E-794B-81F9-076882F86472}" presName="rootText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013F7-5277-1048-A4A9-B232F333EB7A}" type="pres">
      <dgm:prSet presAssocID="{3507D410-EC2E-794B-81F9-076882F86472}" presName="rootConnector" presStyleLbl="node4" presStyleIdx="2" presStyleCnt="6"/>
      <dgm:spPr/>
    </dgm:pt>
    <dgm:pt modelId="{4F8A4085-2A30-9847-BA56-6C9A2C9FE7C0}" type="pres">
      <dgm:prSet presAssocID="{3507D410-EC2E-794B-81F9-076882F86472}" presName="hierChild4" presStyleCnt="0"/>
      <dgm:spPr/>
    </dgm:pt>
    <dgm:pt modelId="{2B624558-7491-A047-B743-A3D3E3280EDE}" type="pres">
      <dgm:prSet presAssocID="{3507D410-EC2E-794B-81F9-076882F86472}" presName="hierChild5" presStyleCnt="0"/>
      <dgm:spPr/>
    </dgm:pt>
    <dgm:pt modelId="{114E0334-8F00-EA41-9118-F329D4D35AFE}" type="pres">
      <dgm:prSet presAssocID="{F595C06F-91AA-384C-A27C-87E8DF658A2A}" presName="hierChild5" presStyleCnt="0"/>
      <dgm:spPr/>
    </dgm:pt>
    <dgm:pt modelId="{6354D61F-1925-7C49-8C81-C8BB60DA5A10}" type="pres">
      <dgm:prSet presAssocID="{FCFEB13B-7905-2B49-B1AF-2CA65E3FAA66}" presName="hierChild5" presStyleCnt="0"/>
      <dgm:spPr/>
    </dgm:pt>
    <dgm:pt modelId="{AF7FA90D-DEFB-FD42-8174-5F34E2F095EB}" type="pres">
      <dgm:prSet presAssocID="{7BB7EDA3-E4D1-404D-BFBE-517F80B20C37}" presName="Name37" presStyleLbl="parChTrans1D2" presStyleIdx="2" presStyleCnt="4"/>
      <dgm:spPr/>
    </dgm:pt>
    <dgm:pt modelId="{B14F303E-655F-6245-B2A7-87B7704919C6}" type="pres">
      <dgm:prSet presAssocID="{F9FFC11F-FB78-9E4B-AAA5-87D79878EC15}" presName="hierRoot2" presStyleCnt="0">
        <dgm:presLayoutVars>
          <dgm:hierBranch val="init"/>
        </dgm:presLayoutVars>
      </dgm:prSet>
      <dgm:spPr/>
    </dgm:pt>
    <dgm:pt modelId="{F0D34759-ADD9-8643-AE57-3CD3B9CE8517}" type="pres">
      <dgm:prSet presAssocID="{F9FFC11F-FB78-9E4B-AAA5-87D79878EC15}" presName="rootComposite" presStyleCnt="0"/>
      <dgm:spPr/>
    </dgm:pt>
    <dgm:pt modelId="{8287361A-A1AD-0B43-BE22-AD6EF0B2FAA8}" type="pres">
      <dgm:prSet presAssocID="{F9FFC11F-FB78-9E4B-AAA5-87D79878EC15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E1F556-49D9-194B-8F7E-DFC073EC8751}" type="pres">
      <dgm:prSet presAssocID="{F9FFC11F-FB78-9E4B-AAA5-87D79878EC15}" presName="rootConnector" presStyleLbl="node2" presStyleIdx="2" presStyleCnt="4"/>
      <dgm:spPr/>
    </dgm:pt>
    <dgm:pt modelId="{5CA5D868-45C0-6F4B-A0C2-557AAE862BD5}" type="pres">
      <dgm:prSet presAssocID="{F9FFC11F-FB78-9E4B-AAA5-87D79878EC15}" presName="hierChild4" presStyleCnt="0"/>
      <dgm:spPr/>
    </dgm:pt>
    <dgm:pt modelId="{6F84A406-2E13-E64E-BD84-9B91F8079E31}" type="pres">
      <dgm:prSet presAssocID="{5FE28BB1-4175-3540-B524-777C79DEDA26}" presName="Name37" presStyleLbl="parChTrans1D3" presStyleIdx="2" presStyleCnt="4"/>
      <dgm:spPr/>
    </dgm:pt>
    <dgm:pt modelId="{3EC6853C-02A8-DB45-B2C8-0D0492722CA2}" type="pres">
      <dgm:prSet presAssocID="{6E53D96B-1192-DA4B-89A3-F5F55D884EC9}" presName="hierRoot2" presStyleCnt="0">
        <dgm:presLayoutVars>
          <dgm:hierBranch val="init"/>
        </dgm:presLayoutVars>
      </dgm:prSet>
      <dgm:spPr/>
    </dgm:pt>
    <dgm:pt modelId="{CE877EC7-8B00-1D42-8FC3-14DCF1654A22}" type="pres">
      <dgm:prSet presAssocID="{6E53D96B-1192-DA4B-89A3-F5F55D884EC9}" presName="rootComposite" presStyleCnt="0"/>
      <dgm:spPr/>
    </dgm:pt>
    <dgm:pt modelId="{CE27DA80-00B9-CC49-B1D9-F671FB95C4C5}" type="pres">
      <dgm:prSet presAssocID="{6E53D96B-1192-DA4B-89A3-F5F55D884EC9}" presName="rootText" presStyleLbl="node3" presStyleIdx="2" presStyleCnt="4" custLinFactNeighborX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8CDD03-B225-2648-8192-6C6CA4DE5507}" type="pres">
      <dgm:prSet presAssocID="{6E53D96B-1192-DA4B-89A3-F5F55D884EC9}" presName="rootConnector" presStyleLbl="node3" presStyleIdx="2" presStyleCnt="4"/>
      <dgm:spPr/>
    </dgm:pt>
    <dgm:pt modelId="{F298FCC3-22D6-6746-A0AE-44158669F086}" type="pres">
      <dgm:prSet presAssocID="{6E53D96B-1192-DA4B-89A3-F5F55D884EC9}" presName="hierChild4" presStyleCnt="0"/>
      <dgm:spPr/>
    </dgm:pt>
    <dgm:pt modelId="{548FE6FC-199E-6F49-8405-7F82E9919B24}" type="pres">
      <dgm:prSet presAssocID="{83327942-65DB-D441-8A22-B0FA37E457A7}" presName="Name37" presStyleLbl="parChTrans1D4" presStyleIdx="3" presStyleCnt="6"/>
      <dgm:spPr/>
    </dgm:pt>
    <dgm:pt modelId="{24B42F65-A0A7-3345-BAB6-805253450827}" type="pres">
      <dgm:prSet presAssocID="{C001A446-5488-F544-B1D4-957C3A756B5A}" presName="hierRoot2" presStyleCnt="0">
        <dgm:presLayoutVars>
          <dgm:hierBranch val="init"/>
        </dgm:presLayoutVars>
      </dgm:prSet>
      <dgm:spPr/>
    </dgm:pt>
    <dgm:pt modelId="{7BB3BF06-80F6-7F4C-9FB5-8C20691C73B8}" type="pres">
      <dgm:prSet presAssocID="{C001A446-5488-F544-B1D4-957C3A756B5A}" presName="rootComposite" presStyleCnt="0"/>
      <dgm:spPr/>
    </dgm:pt>
    <dgm:pt modelId="{BF78959D-2B99-334C-B37F-C04382F7D28F}" type="pres">
      <dgm:prSet presAssocID="{C001A446-5488-F544-B1D4-957C3A756B5A}" presName="rootText" presStyleLbl="node4" presStyleIdx="3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ACDB3C-02BC-3340-A943-536849B260F3}" type="pres">
      <dgm:prSet presAssocID="{C001A446-5488-F544-B1D4-957C3A756B5A}" presName="rootConnector" presStyleLbl="node4" presStyleIdx="3" presStyleCnt="6"/>
      <dgm:spPr/>
    </dgm:pt>
    <dgm:pt modelId="{77A55745-9E68-4846-9E8A-87A33073632E}" type="pres">
      <dgm:prSet presAssocID="{C001A446-5488-F544-B1D4-957C3A756B5A}" presName="hierChild4" presStyleCnt="0"/>
      <dgm:spPr/>
    </dgm:pt>
    <dgm:pt modelId="{C5938E37-079A-7847-BCE8-5465C264E876}" type="pres">
      <dgm:prSet presAssocID="{87914414-2025-BD4D-A978-490D485EF5A9}" presName="Name37" presStyleLbl="parChTrans1D4" presStyleIdx="4" presStyleCnt="6"/>
      <dgm:spPr/>
    </dgm:pt>
    <dgm:pt modelId="{0CC089E4-392F-C842-8AE1-C2B0EAE7EABB}" type="pres">
      <dgm:prSet presAssocID="{BCF3F8E1-346A-EE4C-84A2-506917DD2AA1}" presName="hierRoot2" presStyleCnt="0">
        <dgm:presLayoutVars>
          <dgm:hierBranch val="init"/>
        </dgm:presLayoutVars>
      </dgm:prSet>
      <dgm:spPr/>
    </dgm:pt>
    <dgm:pt modelId="{371606D9-7767-964C-AE8E-9A8E7B739203}" type="pres">
      <dgm:prSet presAssocID="{BCF3F8E1-346A-EE4C-84A2-506917DD2AA1}" presName="rootComposite" presStyleCnt="0"/>
      <dgm:spPr/>
    </dgm:pt>
    <dgm:pt modelId="{BFE84BB0-92B7-D943-AC49-283B83E09090}" type="pres">
      <dgm:prSet presAssocID="{BCF3F8E1-346A-EE4C-84A2-506917DD2AA1}" presName="rootText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E1AC34-52B3-3449-A262-0DEAA605456F}" type="pres">
      <dgm:prSet presAssocID="{BCF3F8E1-346A-EE4C-84A2-506917DD2AA1}" presName="rootConnector" presStyleLbl="node4" presStyleIdx="4" presStyleCnt="6"/>
      <dgm:spPr/>
    </dgm:pt>
    <dgm:pt modelId="{86488CEE-52C5-A94B-BFB9-73474EB7F399}" type="pres">
      <dgm:prSet presAssocID="{BCF3F8E1-346A-EE4C-84A2-506917DD2AA1}" presName="hierChild4" presStyleCnt="0"/>
      <dgm:spPr/>
    </dgm:pt>
    <dgm:pt modelId="{BDBBEFF5-5D1D-8F4C-A69F-D2CE15B9109A}" type="pres">
      <dgm:prSet presAssocID="{BCF3F8E1-346A-EE4C-84A2-506917DD2AA1}" presName="hierChild5" presStyleCnt="0"/>
      <dgm:spPr/>
    </dgm:pt>
    <dgm:pt modelId="{031AE053-BB22-4F47-A985-B243F2F27C82}" type="pres">
      <dgm:prSet presAssocID="{C001A446-5488-F544-B1D4-957C3A756B5A}" presName="hierChild5" presStyleCnt="0"/>
      <dgm:spPr/>
    </dgm:pt>
    <dgm:pt modelId="{A63EE45A-F5DE-FA4E-B330-5D4BBC01BEA9}" type="pres">
      <dgm:prSet presAssocID="{6E53D96B-1192-DA4B-89A3-F5F55D884EC9}" presName="hierChild5" presStyleCnt="0"/>
      <dgm:spPr/>
    </dgm:pt>
    <dgm:pt modelId="{5A0F063D-5827-2646-8AA4-AD214B03D286}" type="pres">
      <dgm:prSet presAssocID="{F9FFC11F-FB78-9E4B-AAA5-87D79878EC15}" presName="hierChild5" presStyleCnt="0"/>
      <dgm:spPr/>
    </dgm:pt>
    <dgm:pt modelId="{864935CE-AD1D-214D-A0F6-10FDC850909A}" type="pres">
      <dgm:prSet presAssocID="{7655E5EE-7C9D-844B-85C4-0EF99934A24F}" presName="Name37" presStyleLbl="parChTrans1D2" presStyleIdx="3" presStyleCnt="4"/>
      <dgm:spPr/>
    </dgm:pt>
    <dgm:pt modelId="{07D0A7FF-2930-FA4B-98E3-CA04214428DB}" type="pres">
      <dgm:prSet presAssocID="{5F07EC8D-29FB-C640-8860-3AA4BFCB5D07}" presName="hierRoot2" presStyleCnt="0">
        <dgm:presLayoutVars>
          <dgm:hierBranch val="init"/>
        </dgm:presLayoutVars>
      </dgm:prSet>
      <dgm:spPr/>
    </dgm:pt>
    <dgm:pt modelId="{009A4B5F-DDFC-5C40-9464-E47347B32DFD}" type="pres">
      <dgm:prSet presAssocID="{5F07EC8D-29FB-C640-8860-3AA4BFCB5D07}" presName="rootComposite" presStyleCnt="0"/>
      <dgm:spPr/>
    </dgm:pt>
    <dgm:pt modelId="{9358E3B4-42CD-6940-84B9-9BBC6192E612}" type="pres">
      <dgm:prSet presAssocID="{5F07EC8D-29FB-C640-8860-3AA4BFCB5D07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2A8B4B-78F4-7446-A5E5-6C749885CC88}" type="pres">
      <dgm:prSet presAssocID="{5F07EC8D-29FB-C640-8860-3AA4BFCB5D07}" presName="rootConnector" presStyleLbl="node2" presStyleIdx="3" presStyleCnt="4"/>
      <dgm:spPr/>
    </dgm:pt>
    <dgm:pt modelId="{4D0AF1A3-09FA-0A47-AE84-DE51E26FAF25}" type="pres">
      <dgm:prSet presAssocID="{5F07EC8D-29FB-C640-8860-3AA4BFCB5D07}" presName="hierChild4" presStyleCnt="0"/>
      <dgm:spPr/>
    </dgm:pt>
    <dgm:pt modelId="{C618215A-A0F8-4B46-8BDA-795B9A5630D3}" type="pres">
      <dgm:prSet presAssocID="{D6517636-0FB4-2C41-A767-67F9E1D30768}" presName="Name37" presStyleLbl="parChTrans1D3" presStyleIdx="3" presStyleCnt="4"/>
      <dgm:spPr/>
    </dgm:pt>
    <dgm:pt modelId="{90E57CB6-D459-3143-BB9B-7DE067EE4B67}" type="pres">
      <dgm:prSet presAssocID="{8D7AEBB6-D2BC-CF4D-8771-A2BB869DEF79}" presName="hierRoot2" presStyleCnt="0">
        <dgm:presLayoutVars>
          <dgm:hierBranch val="init"/>
        </dgm:presLayoutVars>
      </dgm:prSet>
      <dgm:spPr/>
    </dgm:pt>
    <dgm:pt modelId="{192D38E1-A4EA-BA40-8581-1F819016E195}" type="pres">
      <dgm:prSet presAssocID="{8D7AEBB6-D2BC-CF4D-8771-A2BB869DEF79}" presName="rootComposite" presStyleCnt="0"/>
      <dgm:spPr/>
    </dgm:pt>
    <dgm:pt modelId="{AEC606F9-F927-F741-8834-418D0E784389}" type="pres">
      <dgm:prSet presAssocID="{8D7AEBB6-D2BC-CF4D-8771-A2BB869DEF79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3D2A23-560F-534D-8A9D-55F6D649B826}" type="pres">
      <dgm:prSet presAssocID="{8D7AEBB6-D2BC-CF4D-8771-A2BB869DEF79}" presName="rootConnector" presStyleLbl="node3" presStyleIdx="3" presStyleCnt="4"/>
      <dgm:spPr/>
    </dgm:pt>
    <dgm:pt modelId="{A55D5F65-EE52-F14D-BD0B-EDEA020D9DDC}" type="pres">
      <dgm:prSet presAssocID="{8D7AEBB6-D2BC-CF4D-8771-A2BB869DEF79}" presName="hierChild4" presStyleCnt="0"/>
      <dgm:spPr/>
    </dgm:pt>
    <dgm:pt modelId="{FEEC6552-DF3F-C342-84B3-5BE7A98AFFBD}" type="pres">
      <dgm:prSet presAssocID="{F1B9465E-4644-D640-9005-30162BF83377}" presName="Name37" presStyleLbl="parChTrans1D4" presStyleIdx="5" presStyleCnt="6"/>
      <dgm:spPr/>
    </dgm:pt>
    <dgm:pt modelId="{52B22901-8D8B-4549-AE0C-CF43D9EEF419}" type="pres">
      <dgm:prSet presAssocID="{8C7E9CBD-4C5A-254E-B972-5485D14FAA6A}" presName="hierRoot2" presStyleCnt="0">
        <dgm:presLayoutVars>
          <dgm:hierBranch val="init"/>
        </dgm:presLayoutVars>
      </dgm:prSet>
      <dgm:spPr/>
    </dgm:pt>
    <dgm:pt modelId="{EFF8D463-4D52-2C4F-B08A-771501F1D0AB}" type="pres">
      <dgm:prSet presAssocID="{8C7E9CBD-4C5A-254E-B972-5485D14FAA6A}" presName="rootComposite" presStyleCnt="0"/>
      <dgm:spPr/>
    </dgm:pt>
    <dgm:pt modelId="{143EFD26-A1A8-0F40-BFA1-C3AC15369761}" type="pres">
      <dgm:prSet presAssocID="{8C7E9CBD-4C5A-254E-B972-5485D14FAA6A}" presName="rootText" presStyleLbl="node4" presStyleIdx="5" presStyleCnt="6">
        <dgm:presLayoutVars>
          <dgm:chPref val="3"/>
        </dgm:presLayoutVars>
      </dgm:prSet>
      <dgm:spPr/>
    </dgm:pt>
    <dgm:pt modelId="{CBEA1B57-C850-884D-8C13-2C4502EE4405}" type="pres">
      <dgm:prSet presAssocID="{8C7E9CBD-4C5A-254E-B972-5485D14FAA6A}" presName="rootConnector" presStyleLbl="node4" presStyleIdx="5" presStyleCnt="6"/>
      <dgm:spPr/>
    </dgm:pt>
    <dgm:pt modelId="{3FAF0972-5EFF-E44A-A4B2-92AD12D104EA}" type="pres">
      <dgm:prSet presAssocID="{8C7E9CBD-4C5A-254E-B972-5485D14FAA6A}" presName="hierChild4" presStyleCnt="0"/>
      <dgm:spPr/>
    </dgm:pt>
    <dgm:pt modelId="{BFC36C38-5240-5D42-966D-66FDFAE025D5}" type="pres">
      <dgm:prSet presAssocID="{8C7E9CBD-4C5A-254E-B972-5485D14FAA6A}" presName="hierChild5" presStyleCnt="0"/>
      <dgm:spPr/>
    </dgm:pt>
    <dgm:pt modelId="{07A2BF42-E230-B349-98C7-C33B5BD20E49}" type="pres">
      <dgm:prSet presAssocID="{8D7AEBB6-D2BC-CF4D-8771-A2BB869DEF79}" presName="hierChild5" presStyleCnt="0"/>
      <dgm:spPr/>
    </dgm:pt>
    <dgm:pt modelId="{B989D1D9-E359-194A-90E5-3FC0F1BAD94B}" type="pres">
      <dgm:prSet presAssocID="{5F07EC8D-29FB-C640-8860-3AA4BFCB5D07}" presName="hierChild5" presStyleCnt="0"/>
      <dgm:spPr/>
    </dgm:pt>
    <dgm:pt modelId="{EECA3B38-2DDB-3B46-9F73-C15A1559AB32}" type="pres">
      <dgm:prSet presAssocID="{896B0BD5-DEFB-9449-BC9D-037F2A037640}" presName="hierChild3" presStyleCnt="0"/>
      <dgm:spPr/>
    </dgm:pt>
  </dgm:ptLst>
  <dgm:cxnLst>
    <dgm:cxn modelId="{5785D685-5736-7642-ACD7-1E9BDB573571}" srcId="{FCFEB13B-7905-2B49-B1AF-2CA65E3FAA66}" destId="{F595C06F-91AA-384C-A27C-87E8DF658A2A}" srcOrd="0" destOrd="0" parTransId="{7646C916-C393-A44B-8444-64217B3F4C85}" sibTransId="{1DB9BB84-0061-8A4C-8E25-ED13E382CC70}"/>
    <dgm:cxn modelId="{24F7B818-3BEC-3443-B053-565EFCF4D9F7}" type="presOf" srcId="{8D7AEBB6-D2BC-CF4D-8771-A2BB869DEF79}" destId="{E53D2A23-560F-534D-8A9D-55F6D649B826}" srcOrd="1" destOrd="0" presId="urn:microsoft.com/office/officeart/2005/8/layout/orgChart1"/>
    <dgm:cxn modelId="{489AFBC5-8058-564B-810A-1BEC3A1A78B1}" srcId="{F595C06F-91AA-384C-A27C-87E8DF658A2A}" destId="{3507D410-EC2E-794B-81F9-076882F86472}" srcOrd="0" destOrd="0" parTransId="{74A2DEAF-A19D-D043-8085-2C876CE23493}" sibTransId="{6186F177-67A3-1049-8101-6EC1E11D2CBD}"/>
    <dgm:cxn modelId="{72C11F82-42EE-1948-A5B0-9D02FEAE6B95}" type="presOf" srcId="{1B6A9DE7-E321-884E-9243-C0796C57F4DE}" destId="{225B028C-FF2D-E044-B514-98756379866C}" srcOrd="0" destOrd="0" presId="urn:microsoft.com/office/officeart/2005/8/layout/orgChart1"/>
    <dgm:cxn modelId="{4F493F40-DE56-8D42-A939-3557524A1B55}" type="presOf" srcId="{F9FFC11F-FB78-9E4B-AAA5-87D79878EC15}" destId="{EFE1F556-49D9-194B-8F7E-DFC073EC8751}" srcOrd="1" destOrd="0" presId="urn:microsoft.com/office/officeart/2005/8/layout/orgChart1"/>
    <dgm:cxn modelId="{67A94416-B38A-5541-9505-0138056D983A}" type="presOf" srcId="{6E53D96B-1192-DA4B-89A3-F5F55D884EC9}" destId="{428CDD03-B225-2648-8192-6C6CA4DE5507}" srcOrd="1" destOrd="0" presId="urn:microsoft.com/office/officeart/2005/8/layout/orgChart1"/>
    <dgm:cxn modelId="{E6441096-1B5B-424F-AA30-F057F231380F}" type="presOf" srcId="{5F07EC8D-29FB-C640-8860-3AA4BFCB5D07}" destId="{9358E3B4-42CD-6940-84B9-9BBC6192E612}" srcOrd="0" destOrd="0" presId="urn:microsoft.com/office/officeart/2005/8/layout/orgChart1"/>
    <dgm:cxn modelId="{1081DED1-D11E-624B-AC31-BA84E8570C8C}" type="presOf" srcId="{896B0BD5-DEFB-9449-BC9D-037F2A037640}" destId="{E2B1D240-EC52-3D41-A3F3-BF4A96A97225}" srcOrd="1" destOrd="0" presId="urn:microsoft.com/office/officeart/2005/8/layout/orgChart1"/>
    <dgm:cxn modelId="{5B514C7D-38A8-664C-9B73-358829D19F4F}" type="presOf" srcId="{74A2DEAF-A19D-D043-8085-2C876CE23493}" destId="{CC9AD635-3471-F940-BEB3-5BEC87CD657B}" srcOrd="0" destOrd="0" presId="urn:microsoft.com/office/officeart/2005/8/layout/orgChart1"/>
    <dgm:cxn modelId="{141C41BE-4006-7B46-A067-854F93698BAC}" type="presOf" srcId="{3507D410-EC2E-794B-81F9-076882F86472}" destId="{8C3A4348-63BD-A642-91E0-BEF3E095247C}" srcOrd="0" destOrd="0" presId="urn:microsoft.com/office/officeart/2005/8/layout/orgChart1"/>
    <dgm:cxn modelId="{9686C244-DB12-8149-A359-87F738014800}" type="presOf" srcId="{43E4F03A-5C7E-114C-9860-E1B055D031E7}" destId="{D3DB830C-A407-C544-BBAF-6917D33F88FB}" srcOrd="0" destOrd="0" presId="urn:microsoft.com/office/officeart/2005/8/layout/orgChart1"/>
    <dgm:cxn modelId="{E28FE9E1-90DA-8C42-A1D4-BCC910003AB6}" type="presOf" srcId="{7655E5EE-7C9D-844B-85C4-0EF99934A24F}" destId="{864935CE-AD1D-214D-A0F6-10FDC850909A}" srcOrd="0" destOrd="0" presId="urn:microsoft.com/office/officeart/2005/8/layout/orgChart1"/>
    <dgm:cxn modelId="{2F940D69-A829-4640-ADFA-D3AC1AD3D075}" srcId="{2EE87BD6-87A2-8F4D-B66F-32B363E619BD}" destId="{8FBC2C17-0153-9D41-9EEF-698F19C857A1}" srcOrd="0" destOrd="0" parTransId="{ED251AFF-D323-EC43-B2B2-A6C54E9BEABE}" sibTransId="{2954F571-EDD5-214D-9CEC-7CB42152FF4D}"/>
    <dgm:cxn modelId="{7767C5E5-36A0-244F-A90F-50E79A28312D}" srcId="{896B0BD5-DEFB-9449-BC9D-037F2A037640}" destId="{F9FFC11F-FB78-9E4B-AAA5-87D79878EC15}" srcOrd="2" destOrd="0" parTransId="{7BB7EDA3-E4D1-404D-BFBE-517F80B20C37}" sibTransId="{BFA6C26C-BE74-B944-B4DF-75DA4E748392}"/>
    <dgm:cxn modelId="{F68D98A9-6C30-B842-AE52-D7415E046116}" srcId="{43E4F03A-5C7E-114C-9860-E1B055D031E7}" destId="{896B0BD5-DEFB-9449-BC9D-037F2A037640}" srcOrd="0" destOrd="0" parTransId="{646E1E8D-7EF7-6845-9CAB-61550229CB70}" sibTransId="{6FF2C375-122E-1543-AD3A-47C926F49038}"/>
    <dgm:cxn modelId="{F3738184-990F-B441-A689-06B3054A350B}" srcId="{896B0BD5-DEFB-9449-BC9D-037F2A037640}" destId="{FCFEB13B-7905-2B49-B1AF-2CA65E3FAA66}" srcOrd="1" destOrd="0" parTransId="{1B6A9DE7-E321-884E-9243-C0796C57F4DE}" sibTransId="{2B08CC17-5759-A640-8228-81F25A598E69}"/>
    <dgm:cxn modelId="{3C553C31-0367-0F41-91D0-34BC786B544B}" type="presOf" srcId="{D92EC078-CCE7-9549-9FC4-BCFD02A423AB}" destId="{457A7012-7D64-874A-8FE0-04B4316EC6BC}" srcOrd="0" destOrd="0" presId="urn:microsoft.com/office/officeart/2005/8/layout/orgChart1"/>
    <dgm:cxn modelId="{F9D6B737-A3AD-FA41-8A0E-9AE04CB1EAF0}" type="presOf" srcId="{8FBC2C17-0153-9D41-9EEF-698F19C857A1}" destId="{D465A44E-51DF-5E45-BF76-5723BB8A3AE7}" srcOrd="0" destOrd="0" presId="urn:microsoft.com/office/officeart/2005/8/layout/orgChart1"/>
    <dgm:cxn modelId="{9F0052D9-FF84-6745-A7B5-7ECB187BF8FF}" type="presOf" srcId="{8C7E9CBD-4C5A-254E-B972-5485D14FAA6A}" destId="{143EFD26-A1A8-0F40-BFA1-C3AC15369761}" srcOrd="0" destOrd="0" presId="urn:microsoft.com/office/officeart/2005/8/layout/orgChart1"/>
    <dgm:cxn modelId="{8ABE508C-5290-CB40-88D0-EEB1985352C7}" srcId="{C001A446-5488-F544-B1D4-957C3A756B5A}" destId="{BCF3F8E1-346A-EE4C-84A2-506917DD2AA1}" srcOrd="0" destOrd="0" parTransId="{87914414-2025-BD4D-A978-490D485EF5A9}" sibTransId="{FBC0C0FA-DBF0-CB4F-A12C-CFB0591E750E}"/>
    <dgm:cxn modelId="{CA1A41DA-33EA-CD4A-BB44-7EC3AA192E67}" type="presOf" srcId="{74AB0618-7B09-904D-B705-D32B5A2452DE}" destId="{1FE6A111-92D3-4546-82EF-4BDF91E69F2E}" srcOrd="0" destOrd="0" presId="urn:microsoft.com/office/officeart/2005/8/layout/orgChart1"/>
    <dgm:cxn modelId="{25F65699-E4C8-4C4E-A430-6AF68EC307EC}" type="presOf" srcId="{62664737-03C0-0345-A6EC-A63C86B4B87D}" destId="{F1820C19-231B-E44B-B201-0EBA09AC5D39}" srcOrd="0" destOrd="0" presId="urn:microsoft.com/office/officeart/2005/8/layout/orgChart1"/>
    <dgm:cxn modelId="{7081584B-6186-2049-BF67-C19391098A72}" type="presOf" srcId="{8FBC2C17-0153-9D41-9EEF-698F19C857A1}" destId="{94F7A493-FC8D-A145-AD26-5A6CF6847CA6}" srcOrd="1" destOrd="0" presId="urn:microsoft.com/office/officeart/2005/8/layout/orgChart1"/>
    <dgm:cxn modelId="{18491F95-B57E-CC47-BA32-EE2EF99545D2}" type="presOf" srcId="{8D7AEBB6-D2BC-CF4D-8771-A2BB869DEF79}" destId="{AEC606F9-F927-F741-8834-418D0E784389}" srcOrd="0" destOrd="0" presId="urn:microsoft.com/office/officeart/2005/8/layout/orgChart1"/>
    <dgm:cxn modelId="{3EE79A15-D226-9942-A76B-0644D7F6F56F}" type="presOf" srcId="{2EE87BD6-87A2-8F4D-B66F-32B363E619BD}" destId="{67280116-1B2B-964F-8C92-DE500E5A59F9}" srcOrd="1" destOrd="0" presId="urn:microsoft.com/office/officeart/2005/8/layout/orgChart1"/>
    <dgm:cxn modelId="{42C66031-0ADA-A544-9B69-BFDF9459FE0A}" type="presOf" srcId="{6E53D96B-1192-DA4B-89A3-F5F55D884EC9}" destId="{CE27DA80-00B9-CC49-B1D9-F671FB95C4C5}" srcOrd="0" destOrd="0" presId="urn:microsoft.com/office/officeart/2005/8/layout/orgChart1"/>
    <dgm:cxn modelId="{156D3C09-0034-A94B-A347-218DAB61AC7E}" srcId="{6E53D96B-1192-DA4B-89A3-F5F55D884EC9}" destId="{C001A446-5488-F544-B1D4-957C3A756B5A}" srcOrd="0" destOrd="0" parTransId="{83327942-65DB-D441-8A22-B0FA37E457A7}" sibTransId="{286CA8B2-98A8-4048-8E22-ED5EDF8391F3}"/>
    <dgm:cxn modelId="{699BE9E1-81D5-ED4A-9BB4-7A27EC885F3B}" type="presOf" srcId="{62664737-03C0-0345-A6EC-A63C86B4B87D}" destId="{93174746-2175-DE49-8CA9-919A34030A10}" srcOrd="1" destOrd="0" presId="urn:microsoft.com/office/officeart/2005/8/layout/orgChart1"/>
    <dgm:cxn modelId="{10797158-D892-E849-A8E4-07BC3FBA5F15}" type="presOf" srcId="{3507D410-EC2E-794B-81F9-076882F86472}" destId="{2C6013F7-5277-1048-A4A9-B232F333EB7A}" srcOrd="1" destOrd="0" presId="urn:microsoft.com/office/officeart/2005/8/layout/orgChart1"/>
    <dgm:cxn modelId="{8A39D2DE-403C-034A-9D52-D980313618D5}" type="presOf" srcId="{BCF3F8E1-346A-EE4C-84A2-506917DD2AA1}" destId="{BFE84BB0-92B7-D943-AC49-283B83E09090}" srcOrd="0" destOrd="0" presId="urn:microsoft.com/office/officeart/2005/8/layout/orgChart1"/>
    <dgm:cxn modelId="{2E425C79-F98C-8440-9CFC-1E92D8A27B65}" type="presOf" srcId="{F1B9465E-4644-D640-9005-30162BF83377}" destId="{FEEC6552-DF3F-C342-84B3-5BE7A98AFFBD}" srcOrd="0" destOrd="0" presId="urn:microsoft.com/office/officeart/2005/8/layout/orgChart1"/>
    <dgm:cxn modelId="{964E2DE9-33A1-1C48-8405-F8764968A3F6}" type="presOf" srcId="{8C7E9CBD-4C5A-254E-B972-5485D14FAA6A}" destId="{CBEA1B57-C850-884D-8C13-2C4502EE4405}" srcOrd="1" destOrd="0" presId="urn:microsoft.com/office/officeart/2005/8/layout/orgChart1"/>
    <dgm:cxn modelId="{F67EE315-DEA1-B14D-9834-BD39192BA94E}" type="presOf" srcId="{83327942-65DB-D441-8A22-B0FA37E457A7}" destId="{548FE6FC-199E-6F49-8405-7F82E9919B24}" srcOrd="0" destOrd="0" presId="urn:microsoft.com/office/officeart/2005/8/layout/orgChart1"/>
    <dgm:cxn modelId="{10C7A5C1-C311-ED46-813C-CCE16C041196}" type="presOf" srcId="{FCFEB13B-7905-2B49-B1AF-2CA65E3FAA66}" destId="{2632FECD-3C52-6040-8204-5AB0B4A99182}" srcOrd="0" destOrd="0" presId="urn:microsoft.com/office/officeart/2005/8/layout/orgChart1"/>
    <dgm:cxn modelId="{BD866FCC-2009-0943-BCBA-03D5C8D061DA}" type="presOf" srcId="{5F07EC8D-29FB-C640-8860-3AA4BFCB5D07}" destId="{F42A8B4B-78F4-7446-A5E5-6C749885CC88}" srcOrd="1" destOrd="0" presId="urn:microsoft.com/office/officeart/2005/8/layout/orgChart1"/>
    <dgm:cxn modelId="{D32795C2-35F4-824F-A023-ED911ACBC91A}" srcId="{896B0BD5-DEFB-9449-BC9D-037F2A037640}" destId="{2EE87BD6-87A2-8F4D-B66F-32B363E619BD}" srcOrd="0" destOrd="0" parTransId="{D92EC078-CCE7-9549-9FC4-BCFD02A423AB}" sibTransId="{8CBAFAB1-49F9-6A4F-B7DA-5993DED26C8D}"/>
    <dgm:cxn modelId="{1A4FD53E-98D4-F14F-8EBC-3CC3D0A2D584}" type="presOf" srcId="{F595C06F-91AA-384C-A27C-87E8DF658A2A}" destId="{84358F80-EFC3-B446-888D-A5F233BEB286}" srcOrd="1" destOrd="0" presId="urn:microsoft.com/office/officeart/2005/8/layout/orgChart1"/>
    <dgm:cxn modelId="{4DCFD481-22B5-4449-BB66-71B6F7F62877}" type="presOf" srcId="{7646C916-C393-A44B-8444-64217B3F4C85}" destId="{1A5E08C4-909D-1447-A8FB-5BD706E8167C}" srcOrd="0" destOrd="0" presId="urn:microsoft.com/office/officeart/2005/8/layout/orgChart1"/>
    <dgm:cxn modelId="{1DED4FF0-712E-0442-8903-C4C503386A86}" type="presOf" srcId="{F9FFC11F-FB78-9E4B-AAA5-87D79878EC15}" destId="{8287361A-A1AD-0B43-BE22-AD6EF0B2FAA8}" srcOrd="0" destOrd="0" presId="urn:microsoft.com/office/officeart/2005/8/layout/orgChart1"/>
    <dgm:cxn modelId="{CCA62B67-B698-5A4D-A91A-C81E50AB6D45}" srcId="{8FBC2C17-0153-9D41-9EEF-698F19C857A1}" destId="{74AB0618-7B09-904D-B705-D32B5A2452DE}" srcOrd="0" destOrd="0" parTransId="{B73F48DC-8029-B144-A5FD-4805FC844433}" sibTransId="{435D6334-50DA-C54F-9213-F2214C32BE9E}"/>
    <dgm:cxn modelId="{C9054B5D-F085-A244-A5A8-58289FBEF45D}" srcId="{896B0BD5-DEFB-9449-BC9D-037F2A037640}" destId="{5F07EC8D-29FB-C640-8860-3AA4BFCB5D07}" srcOrd="3" destOrd="0" parTransId="{7655E5EE-7C9D-844B-85C4-0EF99934A24F}" sibTransId="{4C7F4FA8-0562-DC4D-8719-9C866A28ADBD}"/>
    <dgm:cxn modelId="{E70EFF3B-1381-2545-ABF5-8F7C17F2DD37}" type="presOf" srcId="{74AB0618-7B09-904D-B705-D32B5A2452DE}" destId="{68E3E555-A480-7747-A38B-3E35592EB463}" srcOrd="1" destOrd="0" presId="urn:microsoft.com/office/officeart/2005/8/layout/orgChart1"/>
    <dgm:cxn modelId="{90AF3D0A-1E8B-2841-AC4A-905EE6E7C7EA}" type="presOf" srcId="{87914414-2025-BD4D-A978-490D485EF5A9}" destId="{C5938E37-079A-7847-BCE8-5465C264E876}" srcOrd="0" destOrd="0" presId="urn:microsoft.com/office/officeart/2005/8/layout/orgChart1"/>
    <dgm:cxn modelId="{F9255E16-FA9F-1645-A599-8ED41D009F6C}" type="presOf" srcId="{D6517636-0FB4-2C41-A767-67F9E1D30768}" destId="{C618215A-A0F8-4B46-8BDA-795B9A5630D3}" srcOrd="0" destOrd="0" presId="urn:microsoft.com/office/officeart/2005/8/layout/orgChart1"/>
    <dgm:cxn modelId="{1059447B-7418-FD4A-9340-1BFA4B8EF61E}" type="presOf" srcId="{FCFEB13B-7905-2B49-B1AF-2CA65E3FAA66}" destId="{45C67DCA-729E-EA4B-849A-3D443B4D516C}" srcOrd="1" destOrd="0" presId="urn:microsoft.com/office/officeart/2005/8/layout/orgChart1"/>
    <dgm:cxn modelId="{35C65F8C-9E84-7F4A-A778-F150003E8C76}" type="presOf" srcId="{ED251AFF-D323-EC43-B2B2-A6C54E9BEABE}" destId="{1A294D5C-4A57-2248-B3DF-2A5B74D2BF79}" srcOrd="0" destOrd="0" presId="urn:microsoft.com/office/officeart/2005/8/layout/orgChart1"/>
    <dgm:cxn modelId="{BAD5D219-2934-0843-97B2-8BCDC88F08AD}" srcId="{5F07EC8D-29FB-C640-8860-3AA4BFCB5D07}" destId="{8D7AEBB6-D2BC-CF4D-8771-A2BB869DEF79}" srcOrd="0" destOrd="0" parTransId="{D6517636-0FB4-2C41-A767-67F9E1D30768}" sibTransId="{871F742A-7A2F-CA4A-AEFA-B8C660DE2E18}"/>
    <dgm:cxn modelId="{46CCBB28-DD6A-454A-9AAA-2B263D42BDC4}" type="presOf" srcId="{896B0BD5-DEFB-9449-BC9D-037F2A037640}" destId="{B904E312-7916-3843-822D-BC1AD2B9646B}" srcOrd="0" destOrd="0" presId="urn:microsoft.com/office/officeart/2005/8/layout/orgChart1"/>
    <dgm:cxn modelId="{EC8FEFF2-F58E-F248-976C-D700A5372DAC}" type="presOf" srcId="{2EE87BD6-87A2-8F4D-B66F-32B363E619BD}" destId="{8CED791B-8BEF-B64A-960D-8477932C3B8E}" srcOrd="0" destOrd="0" presId="urn:microsoft.com/office/officeart/2005/8/layout/orgChart1"/>
    <dgm:cxn modelId="{EB480F1D-67FA-5F4B-8A69-13C0A44AE530}" type="presOf" srcId="{7BB7EDA3-E4D1-404D-BFBE-517F80B20C37}" destId="{AF7FA90D-DEFB-FD42-8174-5F34E2F095EB}" srcOrd="0" destOrd="0" presId="urn:microsoft.com/office/officeart/2005/8/layout/orgChart1"/>
    <dgm:cxn modelId="{1AA1AEC1-DA1F-FD47-9862-7B4C58096D3D}" type="presOf" srcId="{C001A446-5488-F544-B1D4-957C3A756B5A}" destId="{81ACDB3C-02BC-3340-A943-536849B260F3}" srcOrd="1" destOrd="0" presId="urn:microsoft.com/office/officeart/2005/8/layout/orgChart1"/>
    <dgm:cxn modelId="{CD75E388-AF7A-094C-AD90-88AF1F87360F}" srcId="{74AB0618-7B09-904D-B705-D32B5A2452DE}" destId="{62664737-03C0-0345-A6EC-A63C86B4B87D}" srcOrd="0" destOrd="0" parTransId="{E81DBFDD-9C27-104B-BDFD-1FA99EFE19F2}" sibTransId="{7E617482-E32E-E64B-B812-1E512D9C8B33}"/>
    <dgm:cxn modelId="{5328A8DA-4D6A-4241-977D-D0B2E816C047}" type="presOf" srcId="{E81DBFDD-9C27-104B-BDFD-1FA99EFE19F2}" destId="{E7840DFF-108A-FE47-9236-5629AE282B40}" srcOrd="0" destOrd="0" presId="urn:microsoft.com/office/officeart/2005/8/layout/orgChart1"/>
    <dgm:cxn modelId="{46A813D3-C84D-0449-839C-D895F75C3068}" type="presOf" srcId="{F595C06F-91AA-384C-A27C-87E8DF658A2A}" destId="{6BD55C72-BD42-504C-9576-F95B20142B49}" srcOrd="0" destOrd="0" presId="urn:microsoft.com/office/officeart/2005/8/layout/orgChart1"/>
    <dgm:cxn modelId="{A21E2608-17F2-8E4B-BAE9-34DEF485C40A}" type="presOf" srcId="{B73F48DC-8029-B144-A5FD-4805FC844433}" destId="{B161D66C-E341-8442-B52F-E790EF398730}" srcOrd="0" destOrd="0" presId="urn:microsoft.com/office/officeart/2005/8/layout/orgChart1"/>
    <dgm:cxn modelId="{B886E204-D1DD-9F47-87EA-B81A6C8BBD36}" type="presOf" srcId="{C001A446-5488-F544-B1D4-957C3A756B5A}" destId="{BF78959D-2B99-334C-B37F-C04382F7D28F}" srcOrd="0" destOrd="0" presId="urn:microsoft.com/office/officeart/2005/8/layout/orgChart1"/>
    <dgm:cxn modelId="{0474AFCF-9284-0246-8A60-0FB987EB4A9E}" type="presOf" srcId="{5FE28BB1-4175-3540-B524-777C79DEDA26}" destId="{6F84A406-2E13-E64E-BD84-9B91F8079E31}" srcOrd="0" destOrd="0" presId="urn:microsoft.com/office/officeart/2005/8/layout/orgChart1"/>
    <dgm:cxn modelId="{E27D15D5-50A0-7142-8028-A574A7352FD5}" srcId="{8D7AEBB6-D2BC-CF4D-8771-A2BB869DEF79}" destId="{8C7E9CBD-4C5A-254E-B972-5485D14FAA6A}" srcOrd="0" destOrd="0" parTransId="{F1B9465E-4644-D640-9005-30162BF83377}" sibTransId="{91E161E4-AC6B-AE41-A694-F613F7836F41}"/>
    <dgm:cxn modelId="{D8D738B7-CBA9-2C4A-BAC9-A3366F5D3BD2}" srcId="{F9FFC11F-FB78-9E4B-AAA5-87D79878EC15}" destId="{6E53D96B-1192-DA4B-89A3-F5F55D884EC9}" srcOrd="0" destOrd="0" parTransId="{5FE28BB1-4175-3540-B524-777C79DEDA26}" sibTransId="{FC348999-29F3-4249-87F0-9ED3273BB34A}"/>
    <dgm:cxn modelId="{C8549B4E-8612-A142-98B6-1DF036A44799}" type="presOf" srcId="{BCF3F8E1-346A-EE4C-84A2-506917DD2AA1}" destId="{CCE1AC34-52B3-3449-A262-0DEAA605456F}" srcOrd="1" destOrd="0" presId="urn:microsoft.com/office/officeart/2005/8/layout/orgChart1"/>
    <dgm:cxn modelId="{29A30297-1689-8D45-A86A-555629B66C00}" type="presParOf" srcId="{D3DB830C-A407-C544-BBAF-6917D33F88FB}" destId="{8DAD3CFF-B099-DA41-9F4C-9891F967D6B8}" srcOrd="0" destOrd="0" presId="urn:microsoft.com/office/officeart/2005/8/layout/orgChart1"/>
    <dgm:cxn modelId="{FE4B3C91-243D-3944-B7D1-68D744FDA7EC}" type="presParOf" srcId="{8DAD3CFF-B099-DA41-9F4C-9891F967D6B8}" destId="{05F170FA-69D1-A94F-9FB6-A7ED5094994D}" srcOrd="0" destOrd="0" presId="urn:microsoft.com/office/officeart/2005/8/layout/orgChart1"/>
    <dgm:cxn modelId="{E581E0AE-43AE-084F-B7D7-01D74ACF9DA2}" type="presParOf" srcId="{05F170FA-69D1-A94F-9FB6-A7ED5094994D}" destId="{B904E312-7916-3843-822D-BC1AD2B9646B}" srcOrd="0" destOrd="0" presId="urn:microsoft.com/office/officeart/2005/8/layout/orgChart1"/>
    <dgm:cxn modelId="{5BC4C7F7-C296-464E-8AD9-4BA85A99D788}" type="presParOf" srcId="{05F170FA-69D1-A94F-9FB6-A7ED5094994D}" destId="{E2B1D240-EC52-3D41-A3F3-BF4A96A97225}" srcOrd="1" destOrd="0" presId="urn:microsoft.com/office/officeart/2005/8/layout/orgChart1"/>
    <dgm:cxn modelId="{5FDD43ED-4E6D-6747-BB6A-7FFDC8809327}" type="presParOf" srcId="{8DAD3CFF-B099-DA41-9F4C-9891F967D6B8}" destId="{5006815F-0BE5-044B-BFA5-A6DC784F6CFE}" srcOrd="1" destOrd="0" presId="urn:microsoft.com/office/officeart/2005/8/layout/orgChart1"/>
    <dgm:cxn modelId="{9F35E935-6185-3A41-A95E-077269C3DCAF}" type="presParOf" srcId="{5006815F-0BE5-044B-BFA5-A6DC784F6CFE}" destId="{457A7012-7D64-874A-8FE0-04B4316EC6BC}" srcOrd="0" destOrd="0" presId="urn:microsoft.com/office/officeart/2005/8/layout/orgChart1"/>
    <dgm:cxn modelId="{C5657222-1DAC-1E43-AF8A-E090451321E6}" type="presParOf" srcId="{5006815F-0BE5-044B-BFA5-A6DC784F6CFE}" destId="{014BF2A3-D83A-9A4D-A369-CC929A83BD3F}" srcOrd="1" destOrd="0" presId="urn:microsoft.com/office/officeart/2005/8/layout/orgChart1"/>
    <dgm:cxn modelId="{42ABA875-A9ED-D24B-922A-51C1A5AD18D5}" type="presParOf" srcId="{014BF2A3-D83A-9A4D-A369-CC929A83BD3F}" destId="{6B3A9D40-2CDB-9542-8322-B498A5530114}" srcOrd="0" destOrd="0" presId="urn:microsoft.com/office/officeart/2005/8/layout/orgChart1"/>
    <dgm:cxn modelId="{2900B0AF-1F6B-B048-BC85-77C33E445087}" type="presParOf" srcId="{6B3A9D40-2CDB-9542-8322-B498A5530114}" destId="{8CED791B-8BEF-B64A-960D-8477932C3B8E}" srcOrd="0" destOrd="0" presId="urn:microsoft.com/office/officeart/2005/8/layout/orgChart1"/>
    <dgm:cxn modelId="{AECC3405-4F49-D540-B387-F548ED9B8032}" type="presParOf" srcId="{6B3A9D40-2CDB-9542-8322-B498A5530114}" destId="{67280116-1B2B-964F-8C92-DE500E5A59F9}" srcOrd="1" destOrd="0" presId="urn:microsoft.com/office/officeart/2005/8/layout/orgChart1"/>
    <dgm:cxn modelId="{D8954B59-FC39-444C-B0BB-EB672BFAEF96}" type="presParOf" srcId="{014BF2A3-D83A-9A4D-A369-CC929A83BD3F}" destId="{343586AC-F7EA-224E-8B3C-487E7FFF594C}" srcOrd="1" destOrd="0" presId="urn:microsoft.com/office/officeart/2005/8/layout/orgChart1"/>
    <dgm:cxn modelId="{D3F7107D-C86C-DC46-B9BE-7F3CA9F594F7}" type="presParOf" srcId="{343586AC-F7EA-224E-8B3C-487E7FFF594C}" destId="{1A294D5C-4A57-2248-B3DF-2A5B74D2BF79}" srcOrd="0" destOrd="0" presId="urn:microsoft.com/office/officeart/2005/8/layout/orgChart1"/>
    <dgm:cxn modelId="{5AF1B775-D600-1942-86EB-ADD2B297FCBD}" type="presParOf" srcId="{343586AC-F7EA-224E-8B3C-487E7FFF594C}" destId="{E30F794A-5845-1C44-983C-768B2B140D7F}" srcOrd="1" destOrd="0" presId="urn:microsoft.com/office/officeart/2005/8/layout/orgChart1"/>
    <dgm:cxn modelId="{C10AC71A-23C7-D64A-8C5C-4A1AF4425C20}" type="presParOf" srcId="{E30F794A-5845-1C44-983C-768B2B140D7F}" destId="{98CDBB6D-A83E-6E4D-9665-A8BC03408D8A}" srcOrd="0" destOrd="0" presId="urn:microsoft.com/office/officeart/2005/8/layout/orgChart1"/>
    <dgm:cxn modelId="{AD3DE17C-0A27-C74B-A797-64AF9E9296DC}" type="presParOf" srcId="{98CDBB6D-A83E-6E4D-9665-A8BC03408D8A}" destId="{D465A44E-51DF-5E45-BF76-5723BB8A3AE7}" srcOrd="0" destOrd="0" presId="urn:microsoft.com/office/officeart/2005/8/layout/orgChart1"/>
    <dgm:cxn modelId="{6C6627EC-AD5A-2340-BFA6-7829856F8946}" type="presParOf" srcId="{98CDBB6D-A83E-6E4D-9665-A8BC03408D8A}" destId="{94F7A493-FC8D-A145-AD26-5A6CF6847CA6}" srcOrd="1" destOrd="0" presId="urn:microsoft.com/office/officeart/2005/8/layout/orgChart1"/>
    <dgm:cxn modelId="{779686D1-4B0C-4E49-9A8D-1E3AC895EB0A}" type="presParOf" srcId="{E30F794A-5845-1C44-983C-768B2B140D7F}" destId="{AD759681-D656-8643-AEE6-C9CE8D842054}" srcOrd="1" destOrd="0" presId="urn:microsoft.com/office/officeart/2005/8/layout/orgChart1"/>
    <dgm:cxn modelId="{66566E4C-2D34-A949-B08F-015231C18819}" type="presParOf" srcId="{AD759681-D656-8643-AEE6-C9CE8D842054}" destId="{B161D66C-E341-8442-B52F-E790EF398730}" srcOrd="0" destOrd="0" presId="urn:microsoft.com/office/officeart/2005/8/layout/orgChart1"/>
    <dgm:cxn modelId="{4793E26C-1C4F-FE44-B01A-012A56C4BE5D}" type="presParOf" srcId="{AD759681-D656-8643-AEE6-C9CE8D842054}" destId="{E54EFCA9-3F85-C847-80FE-68D8631D89A1}" srcOrd="1" destOrd="0" presId="urn:microsoft.com/office/officeart/2005/8/layout/orgChart1"/>
    <dgm:cxn modelId="{9902FD84-8342-4C44-8C27-223BB6C490FD}" type="presParOf" srcId="{E54EFCA9-3F85-C847-80FE-68D8631D89A1}" destId="{2B2D7EB7-E331-654C-B7E8-751CB96E2B30}" srcOrd="0" destOrd="0" presId="urn:microsoft.com/office/officeart/2005/8/layout/orgChart1"/>
    <dgm:cxn modelId="{147C81F3-A83A-B047-8DCC-AF5AB56FBCCB}" type="presParOf" srcId="{2B2D7EB7-E331-654C-B7E8-751CB96E2B30}" destId="{1FE6A111-92D3-4546-82EF-4BDF91E69F2E}" srcOrd="0" destOrd="0" presId="urn:microsoft.com/office/officeart/2005/8/layout/orgChart1"/>
    <dgm:cxn modelId="{28FE35EA-28D7-0B4A-A9C3-546AFF21849A}" type="presParOf" srcId="{2B2D7EB7-E331-654C-B7E8-751CB96E2B30}" destId="{68E3E555-A480-7747-A38B-3E35592EB463}" srcOrd="1" destOrd="0" presId="urn:microsoft.com/office/officeart/2005/8/layout/orgChart1"/>
    <dgm:cxn modelId="{71781759-5686-694E-991E-7D589D37ED02}" type="presParOf" srcId="{E54EFCA9-3F85-C847-80FE-68D8631D89A1}" destId="{57FE981D-8B7B-3D46-BBC2-03EBE64B12F9}" srcOrd="1" destOrd="0" presId="urn:microsoft.com/office/officeart/2005/8/layout/orgChart1"/>
    <dgm:cxn modelId="{5824CAC1-1B40-6948-8BA1-88F6DC1FAA1F}" type="presParOf" srcId="{57FE981D-8B7B-3D46-BBC2-03EBE64B12F9}" destId="{E7840DFF-108A-FE47-9236-5629AE282B40}" srcOrd="0" destOrd="0" presId="urn:microsoft.com/office/officeart/2005/8/layout/orgChart1"/>
    <dgm:cxn modelId="{905FE44A-F5A0-CF46-BBDF-E8BEA8BB7A17}" type="presParOf" srcId="{57FE981D-8B7B-3D46-BBC2-03EBE64B12F9}" destId="{5C5BBE19-5683-2A4F-B725-8C1F7762E9F7}" srcOrd="1" destOrd="0" presId="urn:microsoft.com/office/officeart/2005/8/layout/orgChart1"/>
    <dgm:cxn modelId="{C3067CBF-AC45-5448-804E-7A4767B7B23B}" type="presParOf" srcId="{5C5BBE19-5683-2A4F-B725-8C1F7762E9F7}" destId="{E6416F6B-5B14-2A40-A41C-6336758931C3}" srcOrd="0" destOrd="0" presId="urn:microsoft.com/office/officeart/2005/8/layout/orgChart1"/>
    <dgm:cxn modelId="{C0733EC2-9632-AC46-B100-CA919FF846AE}" type="presParOf" srcId="{E6416F6B-5B14-2A40-A41C-6336758931C3}" destId="{F1820C19-231B-E44B-B201-0EBA09AC5D39}" srcOrd="0" destOrd="0" presId="urn:microsoft.com/office/officeart/2005/8/layout/orgChart1"/>
    <dgm:cxn modelId="{7249729D-DDB5-6C45-8B76-887DCE347D9E}" type="presParOf" srcId="{E6416F6B-5B14-2A40-A41C-6336758931C3}" destId="{93174746-2175-DE49-8CA9-919A34030A10}" srcOrd="1" destOrd="0" presId="urn:microsoft.com/office/officeart/2005/8/layout/orgChart1"/>
    <dgm:cxn modelId="{081A724D-3D4C-A94A-8BAC-A1CCF3062BC8}" type="presParOf" srcId="{5C5BBE19-5683-2A4F-B725-8C1F7762E9F7}" destId="{32B27478-79D3-E348-A6F0-3CF310482F73}" srcOrd="1" destOrd="0" presId="urn:microsoft.com/office/officeart/2005/8/layout/orgChart1"/>
    <dgm:cxn modelId="{E9E4CB88-038B-BD47-AD37-7AD6CFA6A2B5}" type="presParOf" srcId="{5C5BBE19-5683-2A4F-B725-8C1F7762E9F7}" destId="{6F2394D3-133F-6C4F-8032-939C07402DB5}" srcOrd="2" destOrd="0" presId="urn:microsoft.com/office/officeart/2005/8/layout/orgChart1"/>
    <dgm:cxn modelId="{B6796132-FA3F-A340-A6AC-112FC1AFBA13}" type="presParOf" srcId="{E54EFCA9-3F85-C847-80FE-68D8631D89A1}" destId="{4380635C-1852-444B-B1AA-AA41F483D4D6}" srcOrd="2" destOrd="0" presId="urn:microsoft.com/office/officeart/2005/8/layout/orgChart1"/>
    <dgm:cxn modelId="{D54544BF-5625-2242-85D7-127E6E7B7AE2}" type="presParOf" srcId="{E30F794A-5845-1C44-983C-768B2B140D7F}" destId="{5E821AB8-9B9E-BB43-9544-C6CA321B9DFB}" srcOrd="2" destOrd="0" presId="urn:microsoft.com/office/officeart/2005/8/layout/orgChart1"/>
    <dgm:cxn modelId="{A5D746A6-C4AF-E14D-A7B9-156ACF4DB3A5}" type="presParOf" srcId="{014BF2A3-D83A-9A4D-A369-CC929A83BD3F}" destId="{A54D1888-40FB-824E-863E-E47A9BE14161}" srcOrd="2" destOrd="0" presId="urn:microsoft.com/office/officeart/2005/8/layout/orgChart1"/>
    <dgm:cxn modelId="{A2440AE5-5D26-A849-94BF-AC463D36DF8B}" type="presParOf" srcId="{5006815F-0BE5-044B-BFA5-A6DC784F6CFE}" destId="{225B028C-FF2D-E044-B514-98756379866C}" srcOrd="2" destOrd="0" presId="urn:microsoft.com/office/officeart/2005/8/layout/orgChart1"/>
    <dgm:cxn modelId="{79EFB004-753B-8740-9E43-053668239A89}" type="presParOf" srcId="{5006815F-0BE5-044B-BFA5-A6DC784F6CFE}" destId="{F8E5914A-E818-EA48-909F-F46B6EA5BE9E}" srcOrd="3" destOrd="0" presId="urn:microsoft.com/office/officeart/2005/8/layout/orgChart1"/>
    <dgm:cxn modelId="{44ADB3ED-2C96-2540-8D4A-2E26DEF27683}" type="presParOf" srcId="{F8E5914A-E818-EA48-909F-F46B6EA5BE9E}" destId="{E9FDF6FF-F6F8-C54F-B5DE-F4FF0BC7BCAE}" srcOrd="0" destOrd="0" presId="urn:microsoft.com/office/officeart/2005/8/layout/orgChart1"/>
    <dgm:cxn modelId="{74D73E95-C9AA-824B-9070-E6D53B6680B5}" type="presParOf" srcId="{E9FDF6FF-F6F8-C54F-B5DE-F4FF0BC7BCAE}" destId="{2632FECD-3C52-6040-8204-5AB0B4A99182}" srcOrd="0" destOrd="0" presId="urn:microsoft.com/office/officeart/2005/8/layout/orgChart1"/>
    <dgm:cxn modelId="{68F1B7AA-82E0-6F48-8F60-73938933B529}" type="presParOf" srcId="{E9FDF6FF-F6F8-C54F-B5DE-F4FF0BC7BCAE}" destId="{45C67DCA-729E-EA4B-849A-3D443B4D516C}" srcOrd="1" destOrd="0" presId="urn:microsoft.com/office/officeart/2005/8/layout/orgChart1"/>
    <dgm:cxn modelId="{FD5793A7-D182-1346-BD45-FD986A7D1766}" type="presParOf" srcId="{F8E5914A-E818-EA48-909F-F46B6EA5BE9E}" destId="{C00F35BD-CFD0-1041-9993-F42112897B64}" srcOrd="1" destOrd="0" presId="urn:microsoft.com/office/officeart/2005/8/layout/orgChart1"/>
    <dgm:cxn modelId="{7724F413-225D-6946-9A65-872E48D61D42}" type="presParOf" srcId="{C00F35BD-CFD0-1041-9993-F42112897B64}" destId="{1A5E08C4-909D-1447-A8FB-5BD706E8167C}" srcOrd="0" destOrd="0" presId="urn:microsoft.com/office/officeart/2005/8/layout/orgChart1"/>
    <dgm:cxn modelId="{0E8F442F-8127-504E-B6C1-12F5CECED6ED}" type="presParOf" srcId="{C00F35BD-CFD0-1041-9993-F42112897B64}" destId="{FE161E57-F428-E943-9C23-8B66464310C7}" srcOrd="1" destOrd="0" presId="urn:microsoft.com/office/officeart/2005/8/layout/orgChart1"/>
    <dgm:cxn modelId="{BF1A02EF-9C23-6D40-A6D0-DE48FAFF0FA9}" type="presParOf" srcId="{FE161E57-F428-E943-9C23-8B66464310C7}" destId="{4197E8AC-27A6-5247-96E0-F08CE545A2AF}" srcOrd="0" destOrd="0" presId="urn:microsoft.com/office/officeart/2005/8/layout/orgChart1"/>
    <dgm:cxn modelId="{C62FDC3F-73F6-A849-8FD9-7559745B8FE7}" type="presParOf" srcId="{4197E8AC-27A6-5247-96E0-F08CE545A2AF}" destId="{6BD55C72-BD42-504C-9576-F95B20142B49}" srcOrd="0" destOrd="0" presId="urn:microsoft.com/office/officeart/2005/8/layout/orgChart1"/>
    <dgm:cxn modelId="{69024E80-2C43-964C-8598-E5A5F82838F8}" type="presParOf" srcId="{4197E8AC-27A6-5247-96E0-F08CE545A2AF}" destId="{84358F80-EFC3-B446-888D-A5F233BEB286}" srcOrd="1" destOrd="0" presId="urn:microsoft.com/office/officeart/2005/8/layout/orgChart1"/>
    <dgm:cxn modelId="{819D7DFB-2FE5-4E40-B17C-50091B1F9A95}" type="presParOf" srcId="{FE161E57-F428-E943-9C23-8B66464310C7}" destId="{00570699-2C78-EE4D-B3DB-86514C1EBAC4}" srcOrd="1" destOrd="0" presId="urn:microsoft.com/office/officeart/2005/8/layout/orgChart1"/>
    <dgm:cxn modelId="{DF2E8EFE-A985-884A-8E96-C89E91F906BC}" type="presParOf" srcId="{00570699-2C78-EE4D-B3DB-86514C1EBAC4}" destId="{CC9AD635-3471-F940-BEB3-5BEC87CD657B}" srcOrd="0" destOrd="0" presId="urn:microsoft.com/office/officeart/2005/8/layout/orgChart1"/>
    <dgm:cxn modelId="{4B70395A-955A-3B42-96CA-C29541C9B92A}" type="presParOf" srcId="{00570699-2C78-EE4D-B3DB-86514C1EBAC4}" destId="{39D7111A-3165-A84E-BAD2-9C524999163A}" srcOrd="1" destOrd="0" presId="urn:microsoft.com/office/officeart/2005/8/layout/orgChart1"/>
    <dgm:cxn modelId="{E14E7C99-E039-D141-93D0-0668073BEDE3}" type="presParOf" srcId="{39D7111A-3165-A84E-BAD2-9C524999163A}" destId="{AACB5E14-52B4-5D4D-BEDA-BE45FBD023D5}" srcOrd="0" destOrd="0" presId="urn:microsoft.com/office/officeart/2005/8/layout/orgChart1"/>
    <dgm:cxn modelId="{C6928322-AAEB-4141-9D4C-BB9DAC1466E4}" type="presParOf" srcId="{AACB5E14-52B4-5D4D-BEDA-BE45FBD023D5}" destId="{8C3A4348-63BD-A642-91E0-BEF3E095247C}" srcOrd="0" destOrd="0" presId="urn:microsoft.com/office/officeart/2005/8/layout/orgChart1"/>
    <dgm:cxn modelId="{D002EA9B-8D31-8D42-8EB4-A7B496945AE4}" type="presParOf" srcId="{AACB5E14-52B4-5D4D-BEDA-BE45FBD023D5}" destId="{2C6013F7-5277-1048-A4A9-B232F333EB7A}" srcOrd="1" destOrd="0" presId="urn:microsoft.com/office/officeart/2005/8/layout/orgChart1"/>
    <dgm:cxn modelId="{39158BA6-2C44-4244-91A8-D15AB9658C89}" type="presParOf" srcId="{39D7111A-3165-A84E-BAD2-9C524999163A}" destId="{4F8A4085-2A30-9847-BA56-6C9A2C9FE7C0}" srcOrd="1" destOrd="0" presId="urn:microsoft.com/office/officeart/2005/8/layout/orgChart1"/>
    <dgm:cxn modelId="{23535442-92A2-A645-A48A-B079B36D04CE}" type="presParOf" srcId="{39D7111A-3165-A84E-BAD2-9C524999163A}" destId="{2B624558-7491-A047-B743-A3D3E3280EDE}" srcOrd="2" destOrd="0" presId="urn:microsoft.com/office/officeart/2005/8/layout/orgChart1"/>
    <dgm:cxn modelId="{3089AB2C-B73F-954C-83C5-0F25AE044770}" type="presParOf" srcId="{FE161E57-F428-E943-9C23-8B66464310C7}" destId="{114E0334-8F00-EA41-9118-F329D4D35AFE}" srcOrd="2" destOrd="0" presId="urn:microsoft.com/office/officeart/2005/8/layout/orgChart1"/>
    <dgm:cxn modelId="{7BACD229-11C4-594B-A5B7-9114AC160AF4}" type="presParOf" srcId="{F8E5914A-E818-EA48-909F-F46B6EA5BE9E}" destId="{6354D61F-1925-7C49-8C81-C8BB60DA5A10}" srcOrd="2" destOrd="0" presId="urn:microsoft.com/office/officeart/2005/8/layout/orgChart1"/>
    <dgm:cxn modelId="{906E2283-4C58-1D40-92DB-9BAB6356B096}" type="presParOf" srcId="{5006815F-0BE5-044B-BFA5-A6DC784F6CFE}" destId="{AF7FA90D-DEFB-FD42-8174-5F34E2F095EB}" srcOrd="4" destOrd="0" presId="urn:microsoft.com/office/officeart/2005/8/layout/orgChart1"/>
    <dgm:cxn modelId="{4AE12CAF-B07C-FD47-AC8C-3DE41FB34DB9}" type="presParOf" srcId="{5006815F-0BE5-044B-BFA5-A6DC784F6CFE}" destId="{B14F303E-655F-6245-B2A7-87B7704919C6}" srcOrd="5" destOrd="0" presId="urn:microsoft.com/office/officeart/2005/8/layout/orgChart1"/>
    <dgm:cxn modelId="{415B82B1-1C7D-AC41-A908-80569ACDE9C0}" type="presParOf" srcId="{B14F303E-655F-6245-B2A7-87B7704919C6}" destId="{F0D34759-ADD9-8643-AE57-3CD3B9CE8517}" srcOrd="0" destOrd="0" presId="urn:microsoft.com/office/officeart/2005/8/layout/orgChart1"/>
    <dgm:cxn modelId="{3BFF2273-3D5F-FF4C-8098-158EB9315134}" type="presParOf" srcId="{F0D34759-ADD9-8643-AE57-3CD3B9CE8517}" destId="{8287361A-A1AD-0B43-BE22-AD6EF0B2FAA8}" srcOrd="0" destOrd="0" presId="urn:microsoft.com/office/officeart/2005/8/layout/orgChart1"/>
    <dgm:cxn modelId="{0CE549C1-ED1A-7642-A44C-519F8E23911F}" type="presParOf" srcId="{F0D34759-ADD9-8643-AE57-3CD3B9CE8517}" destId="{EFE1F556-49D9-194B-8F7E-DFC073EC8751}" srcOrd="1" destOrd="0" presId="urn:microsoft.com/office/officeart/2005/8/layout/orgChart1"/>
    <dgm:cxn modelId="{03CCA584-6BE6-0440-ACAC-7EE5CC0ABC0C}" type="presParOf" srcId="{B14F303E-655F-6245-B2A7-87B7704919C6}" destId="{5CA5D868-45C0-6F4B-A0C2-557AAE862BD5}" srcOrd="1" destOrd="0" presId="urn:microsoft.com/office/officeart/2005/8/layout/orgChart1"/>
    <dgm:cxn modelId="{7015C896-E7FA-B54F-B47F-FA9D20D5BB07}" type="presParOf" srcId="{5CA5D868-45C0-6F4B-A0C2-557AAE862BD5}" destId="{6F84A406-2E13-E64E-BD84-9B91F8079E31}" srcOrd="0" destOrd="0" presId="urn:microsoft.com/office/officeart/2005/8/layout/orgChart1"/>
    <dgm:cxn modelId="{B8EC7E1D-3011-154A-A53A-6E821D84A7D9}" type="presParOf" srcId="{5CA5D868-45C0-6F4B-A0C2-557AAE862BD5}" destId="{3EC6853C-02A8-DB45-B2C8-0D0492722CA2}" srcOrd="1" destOrd="0" presId="urn:microsoft.com/office/officeart/2005/8/layout/orgChart1"/>
    <dgm:cxn modelId="{FDA09E78-8AE6-7444-A81B-3C4B0A2B5FE4}" type="presParOf" srcId="{3EC6853C-02A8-DB45-B2C8-0D0492722CA2}" destId="{CE877EC7-8B00-1D42-8FC3-14DCF1654A22}" srcOrd="0" destOrd="0" presId="urn:microsoft.com/office/officeart/2005/8/layout/orgChart1"/>
    <dgm:cxn modelId="{54E76632-E51E-074A-A704-19225C078D1B}" type="presParOf" srcId="{CE877EC7-8B00-1D42-8FC3-14DCF1654A22}" destId="{CE27DA80-00B9-CC49-B1D9-F671FB95C4C5}" srcOrd="0" destOrd="0" presId="urn:microsoft.com/office/officeart/2005/8/layout/orgChart1"/>
    <dgm:cxn modelId="{B417A70D-D47B-A84B-B3E9-9677D2EB151A}" type="presParOf" srcId="{CE877EC7-8B00-1D42-8FC3-14DCF1654A22}" destId="{428CDD03-B225-2648-8192-6C6CA4DE5507}" srcOrd="1" destOrd="0" presId="urn:microsoft.com/office/officeart/2005/8/layout/orgChart1"/>
    <dgm:cxn modelId="{BED80A23-DE69-6C44-853F-95181DCF4B41}" type="presParOf" srcId="{3EC6853C-02A8-DB45-B2C8-0D0492722CA2}" destId="{F298FCC3-22D6-6746-A0AE-44158669F086}" srcOrd="1" destOrd="0" presId="urn:microsoft.com/office/officeart/2005/8/layout/orgChart1"/>
    <dgm:cxn modelId="{70EB171B-6CFC-1D4E-BF1C-B786247A970C}" type="presParOf" srcId="{F298FCC3-22D6-6746-A0AE-44158669F086}" destId="{548FE6FC-199E-6F49-8405-7F82E9919B24}" srcOrd="0" destOrd="0" presId="urn:microsoft.com/office/officeart/2005/8/layout/orgChart1"/>
    <dgm:cxn modelId="{2CBE36A9-1CEF-074C-A064-4772B4F56288}" type="presParOf" srcId="{F298FCC3-22D6-6746-A0AE-44158669F086}" destId="{24B42F65-A0A7-3345-BAB6-805253450827}" srcOrd="1" destOrd="0" presId="urn:microsoft.com/office/officeart/2005/8/layout/orgChart1"/>
    <dgm:cxn modelId="{956EDAF0-BEE8-5A4E-9EC7-33CBB6CCDB88}" type="presParOf" srcId="{24B42F65-A0A7-3345-BAB6-805253450827}" destId="{7BB3BF06-80F6-7F4C-9FB5-8C20691C73B8}" srcOrd="0" destOrd="0" presId="urn:microsoft.com/office/officeart/2005/8/layout/orgChart1"/>
    <dgm:cxn modelId="{B12721B6-7ACC-414C-8956-393C41AD8A88}" type="presParOf" srcId="{7BB3BF06-80F6-7F4C-9FB5-8C20691C73B8}" destId="{BF78959D-2B99-334C-B37F-C04382F7D28F}" srcOrd="0" destOrd="0" presId="urn:microsoft.com/office/officeart/2005/8/layout/orgChart1"/>
    <dgm:cxn modelId="{07FE216D-2911-6546-A3A5-11E1625769E8}" type="presParOf" srcId="{7BB3BF06-80F6-7F4C-9FB5-8C20691C73B8}" destId="{81ACDB3C-02BC-3340-A943-536849B260F3}" srcOrd="1" destOrd="0" presId="urn:microsoft.com/office/officeart/2005/8/layout/orgChart1"/>
    <dgm:cxn modelId="{894D65DF-F798-5D48-AF19-31B64DBC8647}" type="presParOf" srcId="{24B42F65-A0A7-3345-BAB6-805253450827}" destId="{77A55745-9E68-4846-9E8A-87A33073632E}" srcOrd="1" destOrd="0" presId="urn:microsoft.com/office/officeart/2005/8/layout/orgChart1"/>
    <dgm:cxn modelId="{D0417478-D93A-4349-ACC1-327776C8178A}" type="presParOf" srcId="{77A55745-9E68-4846-9E8A-87A33073632E}" destId="{C5938E37-079A-7847-BCE8-5465C264E876}" srcOrd="0" destOrd="0" presId="urn:microsoft.com/office/officeart/2005/8/layout/orgChart1"/>
    <dgm:cxn modelId="{E6BF5842-FCDC-1E47-BF27-5E4D3694F531}" type="presParOf" srcId="{77A55745-9E68-4846-9E8A-87A33073632E}" destId="{0CC089E4-392F-C842-8AE1-C2B0EAE7EABB}" srcOrd="1" destOrd="0" presId="urn:microsoft.com/office/officeart/2005/8/layout/orgChart1"/>
    <dgm:cxn modelId="{1EC03CDF-A60A-1D42-BFD9-B3B0635F4416}" type="presParOf" srcId="{0CC089E4-392F-C842-8AE1-C2B0EAE7EABB}" destId="{371606D9-7767-964C-AE8E-9A8E7B739203}" srcOrd="0" destOrd="0" presId="urn:microsoft.com/office/officeart/2005/8/layout/orgChart1"/>
    <dgm:cxn modelId="{95245891-DF53-494A-816D-BA37437A6D8A}" type="presParOf" srcId="{371606D9-7767-964C-AE8E-9A8E7B739203}" destId="{BFE84BB0-92B7-D943-AC49-283B83E09090}" srcOrd="0" destOrd="0" presId="urn:microsoft.com/office/officeart/2005/8/layout/orgChart1"/>
    <dgm:cxn modelId="{E7BA5D8A-4D85-3A4A-A1C1-6BCF702FAAFD}" type="presParOf" srcId="{371606D9-7767-964C-AE8E-9A8E7B739203}" destId="{CCE1AC34-52B3-3449-A262-0DEAA605456F}" srcOrd="1" destOrd="0" presId="urn:microsoft.com/office/officeart/2005/8/layout/orgChart1"/>
    <dgm:cxn modelId="{57AE618D-0A26-764E-A6C0-B5128B378354}" type="presParOf" srcId="{0CC089E4-392F-C842-8AE1-C2B0EAE7EABB}" destId="{86488CEE-52C5-A94B-BFB9-73474EB7F399}" srcOrd="1" destOrd="0" presId="urn:microsoft.com/office/officeart/2005/8/layout/orgChart1"/>
    <dgm:cxn modelId="{639C4137-1F42-6A42-9F57-96143A79B9B6}" type="presParOf" srcId="{0CC089E4-392F-C842-8AE1-C2B0EAE7EABB}" destId="{BDBBEFF5-5D1D-8F4C-A69F-D2CE15B9109A}" srcOrd="2" destOrd="0" presId="urn:microsoft.com/office/officeart/2005/8/layout/orgChart1"/>
    <dgm:cxn modelId="{172BAC5B-A833-5A45-B0D4-624230F34BCF}" type="presParOf" srcId="{24B42F65-A0A7-3345-BAB6-805253450827}" destId="{031AE053-BB22-4F47-A985-B243F2F27C82}" srcOrd="2" destOrd="0" presId="urn:microsoft.com/office/officeart/2005/8/layout/orgChart1"/>
    <dgm:cxn modelId="{590ED6A7-E7ED-944F-AEC0-2046E14A71EC}" type="presParOf" srcId="{3EC6853C-02A8-DB45-B2C8-0D0492722CA2}" destId="{A63EE45A-F5DE-FA4E-B330-5D4BBC01BEA9}" srcOrd="2" destOrd="0" presId="urn:microsoft.com/office/officeart/2005/8/layout/orgChart1"/>
    <dgm:cxn modelId="{BD85772C-0C60-CC41-AFB1-FD3E800DE888}" type="presParOf" srcId="{B14F303E-655F-6245-B2A7-87B7704919C6}" destId="{5A0F063D-5827-2646-8AA4-AD214B03D286}" srcOrd="2" destOrd="0" presId="urn:microsoft.com/office/officeart/2005/8/layout/orgChart1"/>
    <dgm:cxn modelId="{3A1DE1D5-F7F5-114B-B18E-47A5EEB4C599}" type="presParOf" srcId="{5006815F-0BE5-044B-BFA5-A6DC784F6CFE}" destId="{864935CE-AD1D-214D-A0F6-10FDC850909A}" srcOrd="6" destOrd="0" presId="urn:microsoft.com/office/officeart/2005/8/layout/orgChart1"/>
    <dgm:cxn modelId="{E0458E24-C131-6C4E-8E9A-71ECF71E03CE}" type="presParOf" srcId="{5006815F-0BE5-044B-BFA5-A6DC784F6CFE}" destId="{07D0A7FF-2930-FA4B-98E3-CA04214428DB}" srcOrd="7" destOrd="0" presId="urn:microsoft.com/office/officeart/2005/8/layout/orgChart1"/>
    <dgm:cxn modelId="{23760B3D-DAD8-4245-81CC-C964ECC76E6F}" type="presParOf" srcId="{07D0A7FF-2930-FA4B-98E3-CA04214428DB}" destId="{009A4B5F-DDFC-5C40-9464-E47347B32DFD}" srcOrd="0" destOrd="0" presId="urn:microsoft.com/office/officeart/2005/8/layout/orgChart1"/>
    <dgm:cxn modelId="{85825361-0F36-1F40-A162-F11035135C31}" type="presParOf" srcId="{009A4B5F-DDFC-5C40-9464-E47347B32DFD}" destId="{9358E3B4-42CD-6940-84B9-9BBC6192E612}" srcOrd="0" destOrd="0" presId="urn:microsoft.com/office/officeart/2005/8/layout/orgChart1"/>
    <dgm:cxn modelId="{D91BE14A-CE09-4A4A-BA1D-2ED355B53390}" type="presParOf" srcId="{009A4B5F-DDFC-5C40-9464-E47347B32DFD}" destId="{F42A8B4B-78F4-7446-A5E5-6C749885CC88}" srcOrd="1" destOrd="0" presId="urn:microsoft.com/office/officeart/2005/8/layout/orgChart1"/>
    <dgm:cxn modelId="{C918C419-9A81-C042-BB33-645BA9EAABF8}" type="presParOf" srcId="{07D0A7FF-2930-FA4B-98E3-CA04214428DB}" destId="{4D0AF1A3-09FA-0A47-AE84-DE51E26FAF25}" srcOrd="1" destOrd="0" presId="urn:microsoft.com/office/officeart/2005/8/layout/orgChart1"/>
    <dgm:cxn modelId="{DFA2CABF-618A-D242-90F3-9569EF503502}" type="presParOf" srcId="{4D0AF1A3-09FA-0A47-AE84-DE51E26FAF25}" destId="{C618215A-A0F8-4B46-8BDA-795B9A5630D3}" srcOrd="0" destOrd="0" presId="urn:microsoft.com/office/officeart/2005/8/layout/orgChart1"/>
    <dgm:cxn modelId="{31770CB3-5027-EF41-9D5B-4C780E0E023A}" type="presParOf" srcId="{4D0AF1A3-09FA-0A47-AE84-DE51E26FAF25}" destId="{90E57CB6-D459-3143-BB9B-7DE067EE4B67}" srcOrd="1" destOrd="0" presId="urn:microsoft.com/office/officeart/2005/8/layout/orgChart1"/>
    <dgm:cxn modelId="{3941078E-4C5C-5D49-B184-ED9003E50AFD}" type="presParOf" srcId="{90E57CB6-D459-3143-BB9B-7DE067EE4B67}" destId="{192D38E1-A4EA-BA40-8581-1F819016E195}" srcOrd="0" destOrd="0" presId="urn:microsoft.com/office/officeart/2005/8/layout/orgChart1"/>
    <dgm:cxn modelId="{3BD04D7D-0A58-CC40-9074-3B5C93BA7F16}" type="presParOf" srcId="{192D38E1-A4EA-BA40-8581-1F819016E195}" destId="{AEC606F9-F927-F741-8834-418D0E784389}" srcOrd="0" destOrd="0" presId="urn:microsoft.com/office/officeart/2005/8/layout/orgChart1"/>
    <dgm:cxn modelId="{E1DE0596-F15D-6442-9947-ED1F747ED29B}" type="presParOf" srcId="{192D38E1-A4EA-BA40-8581-1F819016E195}" destId="{E53D2A23-560F-534D-8A9D-55F6D649B826}" srcOrd="1" destOrd="0" presId="urn:microsoft.com/office/officeart/2005/8/layout/orgChart1"/>
    <dgm:cxn modelId="{15C4834F-7D37-8245-9D29-88A5BE6A5959}" type="presParOf" srcId="{90E57CB6-D459-3143-BB9B-7DE067EE4B67}" destId="{A55D5F65-EE52-F14D-BD0B-EDEA020D9DDC}" srcOrd="1" destOrd="0" presId="urn:microsoft.com/office/officeart/2005/8/layout/orgChart1"/>
    <dgm:cxn modelId="{8E34EE7F-15BD-BA4F-9B92-5A865328126A}" type="presParOf" srcId="{A55D5F65-EE52-F14D-BD0B-EDEA020D9DDC}" destId="{FEEC6552-DF3F-C342-84B3-5BE7A98AFFBD}" srcOrd="0" destOrd="0" presId="urn:microsoft.com/office/officeart/2005/8/layout/orgChart1"/>
    <dgm:cxn modelId="{E7717D11-69FB-AA45-A08C-50AAE3FF276D}" type="presParOf" srcId="{A55D5F65-EE52-F14D-BD0B-EDEA020D9DDC}" destId="{52B22901-8D8B-4549-AE0C-CF43D9EEF419}" srcOrd="1" destOrd="0" presId="urn:microsoft.com/office/officeart/2005/8/layout/orgChart1"/>
    <dgm:cxn modelId="{F39CA4A1-AEF6-5B43-A29B-AAA53738F5CD}" type="presParOf" srcId="{52B22901-8D8B-4549-AE0C-CF43D9EEF419}" destId="{EFF8D463-4D52-2C4F-B08A-771501F1D0AB}" srcOrd="0" destOrd="0" presId="urn:microsoft.com/office/officeart/2005/8/layout/orgChart1"/>
    <dgm:cxn modelId="{6D4A6457-7346-CB48-B739-6918E9862916}" type="presParOf" srcId="{EFF8D463-4D52-2C4F-B08A-771501F1D0AB}" destId="{143EFD26-A1A8-0F40-BFA1-C3AC15369761}" srcOrd="0" destOrd="0" presId="urn:microsoft.com/office/officeart/2005/8/layout/orgChart1"/>
    <dgm:cxn modelId="{371B7515-D310-F34C-910D-4D0DE2466055}" type="presParOf" srcId="{EFF8D463-4D52-2C4F-B08A-771501F1D0AB}" destId="{CBEA1B57-C850-884D-8C13-2C4502EE4405}" srcOrd="1" destOrd="0" presId="urn:microsoft.com/office/officeart/2005/8/layout/orgChart1"/>
    <dgm:cxn modelId="{9244466C-0823-2344-98AA-2D81132D03C6}" type="presParOf" srcId="{52B22901-8D8B-4549-AE0C-CF43D9EEF419}" destId="{3FAF0972-5EFF-E44A-A4B2-92AD12D104EA}" srcOrd="1" destOrd="0" presId="urn:microsoft.com/office/officeart/2005/8/layout/orgChart1"/>
    <dgm:cxn modelId="{2BE1357D-2CDA-0B49-B9A7-540D6F7A6799}" type="presParOf" srcId="{52B22901-8D8B-4549-AE0C-CF43D9EEF419}" destId="{BFC36C38-5240-5D42-966D-66FDFAE025D5}" srcOrd="2" destOrd="0" presId="urn:microsoft.com/office/officeart/2005/8/layout/orgChart1"/>
    <dgm:cxn modelId="{2F89358C-FEA9-254F-A79C-E4FE85290705}" type="presParOf" srcId="{90E57CB6-D459-3143-BB9B-7DE067EE4B67}" destId="{07A2BF42-E230-B349-98C7-C33B5BD20E49}" srcOrd="2" destOrd="0" presId="urn:microsoft.com/office/officeart/2005/8/layout/orgChart1"/>
    <dgm:cxn modelId="{2DC84DCB-7F9D-5044-8C2C-73D8B8603619}" type="presParOf" srcId="{07D0A7FF-2930-FA4B-98E3-CA04214428DB}" destId="{B989D1D9-E359-194A-90E5-3FC0F1BAD94B}" srcOrd="2" destOrd="0" presId="urn:microsoft.com/office/officeart/2005/8/layout/orgChart1"/>
    <dgm:cxn modelId="{97476745-6E40-BB41-BCB8-F1A3ACB2FDC7}" type="presParOf" srcId="{8DAD3CFF-B099-DA41-9F4C-9891F967D6B8}" destId="{EECA3B38-2DDB-3B46-9F73-C15A1559AB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3E4F03A-5C7E-114C-9860-E1B055D031E7}" type="doc">
      <dgm:prSet loTypeId="urn:microsoft.com/office/officeart/2005/8/layout/orgChart1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96B0BD5-DEFB-9449-BC9D-037F2A037640}">
      <dgm:prSet phldrT="[Texto]"/>
      <dgm:spPr>
        <a:solidFill>
          <a:schemeClr val="accent5"/>
        </a:solidFill>
      </dgm:spPr>
      <dgm:t>
        <a:bodyPr/>
        <a:lstStyle/>
        <a:p>
          <a:r>
            <a:rPr lang="es-ES" dirty="0" smtClean="0"/>
            <a:t>Palacio de Hierro</a:t>
          </a:r>
        </a:p>
        <a:p>
          <a:r>
            <a:rPr lang="es-ES" dirty="0" smtClean="0"/>
            <a:t>1000</a:t>
          </a:r>
          <a:endParaRPr lang="es-ES" dirty="0"/>
        </a:p>
      </dgm:t>
    </dgm:pt>
    <dgm:pt modelId="{646E1E8D-7EF7-6845-9CAB-61550229CB70}" type="parTrans" cxnId="{F68D98A9-6C30-B842-AE52-D7415E046116}">
      <dgm:prSet/>
      <dgm:spPr/>
      <dgm:t>
        <a:bodyPr/>
        <a:lstStyle/>
        <a:p>
          <a:endParaRPr lang="es-ES"/>
        </a:p>
      </dgm:t>
    </dgm:pt>
    <dgm:pt modelId="{6FF2C375-122E-1543-AD3A-47C926F49038}" type="sibTrans" cxnId="{F68D98A9-6C30-B842-AE52-D7415E046116}">
      <dgm:prSet/>
      <dgm:spPr/>
      <dgm:t>
        <a:bodyPr/>
        <a:lstStyle/>
        <a:p>
          <a:endParaRPr lang="es-ES"/>
        </a:p>
      </dgm:t>
    </dgm:pt>
    <dgm:pt modelId="{2EE87BD6-87A2-8F4D-B66F-32B363E619BD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comercial</a:t>
          </a:r>
        </a:p>
        <a:p>
          <a:r>
            <a:rPr lang="es-ES" dirty="0" smtClean="0">
              <a:solidFill>
                <a:srgbClr val="FFFF00"/>
              </a:solidFill>
            </a:rPr>
            <a:t>375</a:t>
          </a:r>
          <a:endParaRPr lang="es-ES" dirty="0">
            <a:solidFill>
              <a:srgbClr val="FFFF00"/>
            </a:solidFill>
          </a:endParaRPr>
        </a:p>
      </dgm:t>
    </dgm:pt>
    <dgm:pt modelId="{D92EC078-CCE7-9549-9FC4-BCFD02A423AB}" type="parTrans" cxnId="{D32795C2-35F4-824F-A023-ED911ACBC91A}">
      <dgm:prSet/>
      <dgm:spPr/>
      <dgm:t>
        <a:bodyPr/>
        <a:lstStyle/>
        <a:p>
          <a:endParaRPr lang="es-ES"/>
        </a:p>
      </dgm:t>
    </dgm:pt>
    <dgm:pt modelId="{8CBAFAB1-49F9-6A4F-B7DA-5993DED26C8D}" type="sibTrans" cxnId="{D32795C2-35F4-824F-A023-ED911ACBC91A}">
      <dgm:prSet/>
      <dgm:spPr/>
      <dgm:t>
        <a:bodyPr/>
        <a:lstStyle/>
        <a:p>
          <a:endParaRPr lang="es-ES"/>
        </a:p>
      </dgm:t>
    </dgm:pt>
    <dgm:pt modelId="{FCFEB13B-7905-2B49-B1AF-2CA65E3FAA66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financiera</a:t>
          </a:r>
        </a:p>
        <a:p>
          <a:r>
            <a:rPr lang="es-ES" dirty="0" smtClean="0">
              <a:solidFill>
                <a:srgbClr val="FFFF00"/>
              </a:solidFill>
            </a:rPr>
            <a:t>175</a:t>
          </a:r>
          <a:endParaRPr lang="es-ES" dirty="0">
            <a:solidFill>
              <a:srgbClr val="FFFF00"/>
            </a:solidFill>
          </a:endParaRPr>
        </a:p>
      </dgm:t>
    </dgm:pt>
    <dgm:pt modelId="{1B6A9DE7-E321-884E-9243-C0796C57F4DE}" type="parTrans" cxnId="{F3738184-990F-B441-A689-06B3054A350B}">
      <dgm:prSet/>
      <dgm:spPr/>
      <dgm:t>
        <a:bodyPr/>
        <a:lstStyle/>
        <a:p>
          <a:endParaRPr lang="es-ES"/>
        </a:p>
      </dgm:t>
    </dgm:pt>
    <dgm:pt modelId="{2B08CC17-5759-A640-8228-81F25A598E69}" type="sibTrans" cxnId="{F3738184-990F-B441-A689-06B3054A350B}">
      <dgm:prSet/>
      <dgm:spPr/>
      <dgm:t>
        <a:bodyPr/>
        <a:lstStyle/>
        <a:p>
          <a:endParaRPr lang="es-ES"/>
        </a:p>
      </dgm:t>
    </dgm:pt>
    <dgm:pt modelId="{F9FFC11F-FB78-9E4B-AAA5-87D79878EC15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interna</a:t>
          </a:r>
        </a:p>
        <a:p>
          <a:r>
            <a:rPr lang="es-ES" dirty="0" smtClean="0">
              <a:solidFill>
                <a:srgbClr val="FFFF00"/>
              </a:solidFill>
            </a:rPr>
            <a:t>170</a:t>
          </a:r>
          <a:endParaRPr lang="es-ES" dirty="0">
            <a:solidFill>
              <a:srgbClr val="FFFF00"/>
            </a:solidFill>
          </a:endParaRPr>
        </a:p>
      </dgm:t>
    </dgm:pt>
    <dgm:pt modelId="{7BB7EDA3-E4D1-404D-BFBE-517F80B20C37}" type="parTrans" cxnId="{7767C5E5-36A0-244F-A90F-50E79A28312D}">
      <dgm:prSet/>
      <dgm:spPr/>
      <dgm:t>
        <a:bodyPr/>
        <a:lstStyle/>
        <a:p>
          <a:endParaRPr lang="es-ES"/>
        </a:p>
      </dgm:t>
    </dgm:pt>
    <dgm:pt modelId="{BFA6C26C-BE74-B944-B4DF-75DA4E748392}" type="sibTrans" cxnId="{7767C5E5-36A0-244F-A90F-50E79A28312D}">
      <dgm:prSet/>
      <dgm:spPr/>
      <dgm:t>
        <a:bodyPr/>
        <a:lstStyle/>
        <a:p>
          <a:endParaRPr lang="es-ES"/>
        </a:p>
      </dgm:t>
    </dgm:pt>
    <dgm:pt modelId="{5F07EC8D-29FB-C640-8860-3AA4BFCB5D07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p</a:t>
          </a:r>
          <a:r>
            <a:rPr lang="es-ES" dirty="0" smtClean="0"/>
            <a:t>ública</a:t>
          </a:r>
        </a:p>
        <a:p>
          <a:r>
            <a:rPr lang="es-ES" dirty="0" smtClean="0">
              <a:solidFill>
                <a:srgbClr val="FFFF00"/>
              </a:solidFill>
            </a:rPr>
            <a:t>280</a:t>
          </a:r>
          <a:endParaRPr lang="es-ES" dirty="0">
            <a:solidFill>
              <a:srgbClr val="FFFF00"/>
            </a:solidFill>
          </a:endParaRPr>
        </a:p>
      </dgm:t>
    </dgm:pt>
    <dgm:pt modelId="{7655E5EE-7C9D-844B-85C4-0EF99934A24F}" type="parTrans" cxnId="{C9054B5D-F085-A244-A5A8-58289FBEF45D}">
      <dgm:prSet/>
      <dgm:spPr/>
      <dgm:t>
        <a:bodyPr/>
        <a:lstStyle/>
        <a:p>
          <a:endParaRPr lang="es-ES"/>
        </a:p>
      </dgm:t>
    </dgm:pt>
    <dgm:pt modelId="{4C7F4FA8-0562-DC4D-8719-9C866A28ADBD}" type="sibTrans" cxnId="{C9054B5D-F085-A244-A5A8-58289FBEF45D}">
      <dgm:prSet/>
      <dgm:spPr/>
      <dgm:t>
        <a:bodyPr/>
        <a:lstStyle/>
        <a:p>
          <a:endParaRPr lang="es-ES"/>
        </a:p>
      </dgm:t>
    </dgm:pt>
    <dgm:pt modelId="{8FBC2C17-0153-9D41-9EEF-698F19C857A1}">
      <dgm:prSet/>
      <dgm:spPr/>
      <dgm:t>
        <a:bodyPr/>
        <a:lstStyle/>
        <a:p>
          <a:r>
            <a:rPr lang="es-ES" dirty="0" smtClean="0"/>
            <a:t>Valor producto</a:t>
          </a:r>
        </a:p>
        <a:p>
          <a:r>
            <a:rPr lang="es-ES" dirty="0" smtClean="0"/>
            <a:t>125</a:t>
          </a:r>
          <a:endParaRPr lang="es-ES" dirty="0"/>
        </a:p>
      </dgm:t>
    </dgm:pt>
    <dgm:pt modelId="{ED251AFF-D323-EC43-B2B2-A6C54E9BEABE}" type="parTrans" cxnId="{2F940D69-A829-4640-ADFA-D3AC1AD3D075}">
      <dgm:prSet/>
      <dgm:spPr/>
      <dgm:t>
        <a:bodyPr/>
        <a:lstStyle/>
        <a:p>
          <a:endParaRPr lang="es-ES"/>
        </a:p>
      </dgm:t>
    </dgm:pt>
    <dgm:pt modelId="{2954F571-EDD5-214D-9CEC-7CB42152FF4D}" type="sibTrans" cxnId="{2F940D69-A829-4640-ADFA-D3AC1AD3D075}">
      <dgm:prSet/>
      <dgm:spPr/>
      <dgm:t>
        <a:bodyPr/>
        <a:lstStyle/>
        <a:p>
          <a:endParaRPr lang="es-ES"/>
        </a:p>
      </dgm:t>
    </dgm:pt>
    <dgm:pt modelId="{F595C06F-91AA-384C-A27C-87E8DF658A2A}">
      <dgm:prSet/>
      <dgm:spPr/>
      <dgm:t>
        <a:bodyPr/>
        <a:lstStyle/>
        <a:p>
          <a:r>
            <a:rPr lang="es-ES" dirty="0" smtClean="0"/>
            <a:t>Reputaci</a:t>
          </a:r>
          <a:r>
            <a:rPr lang="es-ES" dirty="0" smtClean="0"/>
            <a:t>ón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7646C916-C393-A44B-8444-64217B3F4C85}" type="parTrans" cxnId="{5785D685-5736-7642-ACD7-1E9BDB573571}">
      <dgm:prSet/>
      <dgm:spPr/>
      <dgm:t>
        <a:bodyPr/>
        <a:lstStyle/>
        <a:p>
          <a:endParaRPr lang="es-ES"/>
        </a:p>
      </dgm:t>
    </dgm:pt>
    <dgm:pt modelId="{1DB9BB84-0061-8A4C-8E25-ED13E382CC70}" type="sibTrans" cxnId="{5785D685-5736-7642-ACD7-1E9BDB573571}">
      <dgm:prSet/>
      <dgm:spPr/>
      <dgm:t>
        <a:bodyPr/>
        <a:lstStyle/>
        <a:p>
          <a:endParaRPr lang="es-ES"/>
        </a:p>
      </dgm:t>
    </dgm:pt>
    <dgm:pt modelId="{6E53D96B-1192-DA4B-89A3-F5F55D884EC9}">
      <dgm:prSet/>
      <dgm:spPr/>
      <dgm:t>
        <a:bodyPr/>
        <a:lstStyle/>
        <a:p>
          <a:r>
            <a:rPr lang="es-ES" dirty="0" smtClean="0"/>
            <a:t>Clima interno</a:t>
          </a:r>
        </a:p>
        <a:p>
          <a:r>
            <a:rPr lang="es-ES" dirty="0" smtClean="0"/>
            <a:t>50</a:t>
          </a:r>
          <a:endParaRPr lang="es-ES" dirty="0"/>
        </a:p>
      </dgm:t>
    </dgm:pt>
    <dgm:pt modelId="{5FE28BB1-4175-3540-B524-777C79DEDA26}" type="parTrans" cxnId="{D8D738B7-CBA9-2C4A-BAC9-A3366F5D3BD2}">
      <dgm:prSet/>
      <dgm:spPr/>
      <dgm:t>
        <a:bodyPr/>
        <a:lstStyle/>
        <a:p>
          <a:endParaRPr lang="es-ES"/>
        </a:p>
      </dgm:t>
    </dgm:pt>
    <dgm:pt modelId="{FC348999-29F3-4249-87F0-9ED3273BB34A}" type="sibTrans" cxnId="{D8D738B7-CBA9-2C4A-BAC9-A3366F5D3BD2}">
      <dgm:prSet/>
      <dgm:spPr/>
      <dgm:t>
        <a:bodyPr/>
        <a:lstStyle/>
        <a:p>
          <a:endParaRPr lang="es-ES"/>
        </a:p>
      </dgm:t>
    </dgm:pt>
    <dgm:pt modelId="{8D7AEBB6-D2BC-CF4D-8771-A2BB869DEF79}">
      <dgm:prSet/>
      <dgm:spPr/>
      <dgm:t>
        <a:bodyPr/>
        <a:lstStyle/>
        <a:p>
          <a:r>
            <a:rPr lang="es-ES" dirty="0" smtClean="0"/>
            <a:t>Imagen medi</a:t>
          </a:r>
          <a:r>
            <a:rPr lang="es-ES" dirty="0" smtClean="0"/>
            <a:t>ática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D6517636-0FB4-2C41-A767-67F9E1D30768}" type="parTrans" cxnId="{BAD5D219-2934-0843-97B2-8BCDC88F08AD}">
      <dgm:prSet/>
      <dgm:spPr/>
      <dgm:t>
        <a:bodyPr/>
        <a:lstStyle/>
        <a:p>
          <a:endParaRPr lang="es-ES"/>
        </a:p>
      </dgm:t>
    </dgm:pt>
    <dgm:pt modelId="{871F742A-7A2F-CA4A-AEFA-B8C660DE2E18}" type="sibTrans" cxnId="{BAD5D219-2934-0843-97B2-8BCDC88F08AD}">
      <dgm:prSet/>
      <dgm:spPr/>
      <dgm:t>
        <a:bodyPr/>
        <a:lstStyle/>
        <a:p>
          <a:endParaRPr lang="es-ES"/>
        </a:p>
      </dgm:t>
    </dgm:pt>
    <dgm:pt modelId="{74AB0618-7B09-904D-B705-D32B5A2452DE}">
      <dgm:prSet/>
      <dgm:spPr/>
      <dgm:t>
        <a:bodyPr/>
        <a:lstStyle/>
        <a:p>
          <a:r>
            <a:rPr lang="es-ES" dirty="0" smtClean="0"/>
            <a:t>Servicio cliente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B73F48DC-8029-B144-A5FD-4805FC844433}" type="parTrans" cxnId="{CCA62B67-B698-5A4D-A91A-C81E50AB6D45}">
      <dgm:prSet/>
      <dgm:spPr/>
      <dgm:t>
        <a:bodyPr/>
        <a:lstStyle/>
        <a:p>
          <a:endParaRPr lang="es-ES"/>
        </a:p>
      </dgm:t>
    </dgm:pt>
    <dgm:pt modelId="{435D6334-50DA-C54F-9213-F2214C32BE9E}" type="sibTrans" cxnId="{CCA62B67-B698-5A4D-A91A-C81E50AB6D45}">
      <dgm:prSet/>
      <dgm:spPr/>
      <dgm:t>
        <a:bodyPr/>
        <a:lstStyle/>
        <a:p>
          <a:endParaRPr lang="es-ES"/>
        </a:p>
      </dgm:t>
    </dgm:pt>
    <dgm:pt modelId="{3507D410-EC2E-794B-81F9-076882F86472}">
      <dgm:prSet/>
      <dgm:spPr/>
      <dgm:t>
        <a:bodyPr/>
        <a:lstStyle/>
        <a:p>
          <a:r>
            <a:rPr lang="es-ES" dirty="0" smtClean="0"/>
            <a:t>Estructura capital</a:t>
          </a:r>
        </a:p>
        <a:p>
          <a:r>
            <a:rPr lang="es-ES" dirty="0" smtClean="0"/>
            <a:t>75</a:t>
          </a:r>
          <a:endParaRPr lang="es-ES" dirty="0"/>
        </a:p>
      </dgm:t>
    </dgm:pt>
    <dgm:pt modelId="{74A2DEAF-A19D-D043-8085-2C876CE23493}" type="parTrans" cxnId="{489AFBC5-8058-564B-810A-1BEC3A1A78B1}">
      <dgm:prSet/>
      <dgm:spPr/>
      <dgm:t>
        <a:bodyPr/>
        <a:lstStyle/>
        <a:p>
          <a:endParaRPr lang="es-ES"/>
        </a:p>
      </dgm:t>
    </dgm:pt>
    <dgm:pt modelId="{6186F177-67A3-1049-8101-6EC1E11D2CBD}" type="sibTrans" cxnId="{489AFBC5-8058-564B-810A-1BEC3A1A78B1}">
      <dgm:prSet/>
      <dgm:spPr/>
      <dgm:t>
        <a:bodyPr/>
        <a:lstStyle/>
        <a:p>
          <a:endParaRPr lang="es-ES"/>
        </a:p>
      </dgm:t>
    </dgm:pt>
    <dgm:pt modelId="{C001A446-5488-F544-B1D4-957C3A756B5A}">
      <dgm:prSet/>
      <dgm:spPr/>
      <dgm:t>
        <a:bodyPr/>
        <a:lstStyle/>
        <a:p>
          <a:r>
            <a:rPr lang="es-ES" dirty="0" smtClean="0"/>
            <a:t>Valor RRHH</a:t>
          </a:r>
        </a:p>
        <a:p>
          <a:r>
            <a:rPr lang="es-ES" dirty="0" smtClean="0"/>
            <a:t>70</a:t>
          </a:r>
          <a:endParaRPr lang="es-ES" dirty="0"/>
        </a:p>
      </dgm:t>
    </dgm:pt>
    <dgm:pt modelId="{83327942-65DB-D441-8A22-B0FA37E457A7}" type="parTrans" cxnId="{156D3C09-0034-A94B-A347-218DAB61AC7E}">
      <dgm:prSet/>
      <dgm:spPr/>
      <dgm:t>
        <a:bodyPr/>
        <a:lstStyle/>
        <a:p>
          <a:endParaRPr lang="es-ES"/>
        </a:p>
      </dgm:t>
    </dgm:pt>
    <dgm:pt modelId="{286CA8B2-98A8-4048-8E22-ED5EDF8391F3}" type="sibTrans" cxnId="{156D3C09-0034-A94B-A347-218DAB61AC7E}">
      <dgm:prSet/>
      <dgm:spPr/>
      <dgm:t>
        <a:bodyPr/>
        <a:lstStyle/>
        <a:p>
          <a:endParaRPr lang="es-ES"/>
        </a:p>
      </dgm:t>
    </dgm:pt>
    <dgm:pt modelId="{8C7E9CBD-4C5A-254E-B972-5485D14FAA6A}">
      <dgm:prSet/>
      <dgm:spPr/>
      <dgm:t>
        <a:bodyPr/>
        <a:lstStyle/>
        <a:p>
          <a:r>
            <a:rPr lang="es-ES" dirty="0" smtClean="0"/>
            <a:t>Imagen entorno</a:t>
          </a:r>
        </a:p>
        <a:p>
          <a:r>
            <a:rPr lang="es-ES" dirty="0" smtClean="0"/>
            <a:t>130</a:t>
          </a:r>
          <a:endParaRPr lang="es-ES" dirty="0"/>
        </a:p>
      </dgm:t>
    </dgm:pt>
    <dgm:pt modelId="{F1B9465E-4644-D640-9005-30162BF83377}" type="parTrans" cxnId="{E27D15D5-50A0-7142-8028-A574A7352FD5}">
      <dgm:prSet/>
      <dgm:spPr/>
      <dgm:t>
        <a:bodyPr/>
        <a:lstStyle/>
        <a:p>
          <a:endParaRPr lang="es-ES"/>
        </a:p>
      </dgm:t>
    </dgm:pt>
    <dgm:pt modelId="{91E161E4-AC6B-AE41-A694-F613F7836F41}" type="sibTrans" cxnId="{E27D15D5-50A0-7142-8028-A574A7352FD5}">
      <dgm:prSet/>
      <dgm:spPr/>
      <dgm:t>
        <a:bodyPr/>
        <a:lstStyle/>
        <a:p>
          <a:endParaRPr lang="es-ES"/>
        </a:p>
      </dgm:t>
    </dgm:pt>
    <dgm:pt modelId="{62664737-03C0-0345-A6EC-A63C86B4B87D}">
      <dgm:prSet/>
      <dgm:spPr/>
      <dgm:t>
        <a:bodyPr/>
        <a:lstStyle/>
        <a:p>
          <a:r>
            <a:rPr lang="es-ES" dirty="0" smtClean="0"/>
            <a:t>Valor marca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E81DBFDD-9C27-104B-BDFD-1FA99EFE19F2}" type="parTrans" cxnId="{CD75E388-AF7A-094C-AD90-88AF1F87360F}">
      <dgm:prSet/>
      <dgm:spPr/>
      <dgm:t>
        <a:bodyPr/>
        <a:lstStyle/>
        <a:p>
          <a:endParaRPr lang="es-ES"/>
        </a:p>
      </dgm:t>
    </dgm:pt>
    <dgm:pt modelId="{7E617482-E32E-E64B-B812-1E512D9C8B33}" type="sibTrans" cxnId="{CD75E388-AF7A-094C-AD90-88AF1F87360F}">
      <dgm:prSet/>
      <dgm:spPr/>
      <dgm:t>
        <a:bodyPr/>
        <a:lstStyle/>
        <a:p>
          <a:endParaRPr lang="es-ES"/>
        </a:p>
      </dgm:t>
    </dgm:pt>
    <dgm:pt modelId="{BCF3F8E1-346A-EE4C-84A2-506917DD2AA1}">
      <dgm:prSet/>
      <dgm:spPr/>
      <dgm:t>
        <a:bodyPr/>
        <a:lstStyle/>
        <a:p>
          <a:r>
            <a:rPr lang="es-ES" dirty="0" smtClean="0"/>
            <a:t>Adecuaci</a:t>
          </a:r>
          <a:r>
            <a:rPr lang="es-ES" dirty="0" smtClean="0"/>
            <a:t>ón cultural</a:t>
          </a:r>
        </a:p>
        <a:p>
          <a:r>
            <a:rPr lang="es-ES" dirty="0" smtClean="0"/>
            <a:t>50</a:t>
          </a:r>
          <a:endParaRPr lang="es-ES" dirty="0"/>
        </a:p>
      </dgm:t>
    </dgm:pt>
    <dgm:pt modelId="{87914414-2025-BD4D-A978-490D485EF5A9}" type="parTrans" cxnId="{8ABE508C-5290-CB40-88D0-EEB1985352C7}">
      <dgm:prSet/>
      <dgm:spPr/>
      <dgm:t>
        <a:bodyPr/>
        <a:lstStyle/>
        <a:p>
          <a:endParaRPr lang="es-ES"/>
        </a:p>
      </dgm:t>
    </dgm:pt>
    <dgm:pt modelId="{FBC0C0FA-DBF0-CB4F-A12C-CFB0591E750E}" type="sibTrans" cxnId="{8ABE508C-5290-CB40-88D0-EEB1985352C7}">
      <dgm:prSet/>
      <dgm:spPr/>
      <dgm:t>
        <a:bodyPr/>
        <a:lstStyle/>
        <a:p>
          <a:endParaRPr lang="es-ES"/>
        </a:p>
      </dgm:t>
    </dgm:pt>
    <dgm:pt modelId="{D3DB830C-A407-C544-BBAF-6917D33F88FB}" type="pres">
      <dgm:prSet presAssocID="{43E4F03A-5C7E-114C-9860-E1B055D031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DAD3CFF-B099-DA41-9F4C-9891F967D6B8}" type="pres">
      <dgm:prSet presAssocID="{896B0BD5-DEFB-9449-BC9D-037F2A037640}" presName="hierRoot1" presStyleCnt="0">
        <dgm:presLayoutVars>
          <dgm:hierBranch val="init"/>
        </dgm:presLayoutVars>
      </dgm:prSet>
      <dgm:spPr/>
    </dgm:pt>
    <dgm:pt modelId="{05F170FA-69D1-A94F-9FB6-A7ED5094994D}" type="pres">
      <dgm:prSet presAssocID="{896B0BD5-DEFB-9449-BC9D-037F2A037640}" presName="rootComposite1" presStyleCnt="0"/>
      <dgm:spPr/>
    </dgm:pt>
    <dgm:pt modelId="{B904E312-7916-3843-822D-BC1AD2B9646B}" type="pres">
      <dgm:prSet presAssocID="{896B0BD5-DEFB-9449-BC9D-037F2A037640}" presName="rootText1" presStyleLbl="node0" presStyleIdx="0" presStyleCnt="1">
        <dgm:presLayoutVars>
          <dgm:chPref val="3"/>
        </dgm:presLayoutVars>
      </dgm:prSet>
      <dgm:spPr/>
    </dgm:pt>
    <dgm:pt modelId="{E2B1D240-EC52-3D41-A3F3-BF4A96A97225}" type="pres">
      <dgm:prSet presAssocID="{896B0BD5-DEFB-9449-BC9D-037F2A037640}" presName="rootConnector1" presStyleLbl="node1" presStyleIdx="0" presStyleCnt="0"/>
      <dgm:spPr/>
    </dgm:pt>
    <dgm:pt modelId="{5006815F-0BE5-044B-BFA5-A6DC784F6CFE}" type="pres">
      <dgm:prSet presAssocID="{896B0BD5-DEFB-9449-BC9D-037F2A037640}" presName="hierChild2" presStyleCnt="0"/>
      <dgm:spPr/>
    </dgm:pt>
    <dgm:pt modelId="{457A7012-7D64-874A-8FE0-04B4316EC6BC}" type="pres">
      <dgm:prSet presAssocID="{D92EC078-CCE7-9549-9FC4-BCFD02A423AB}" presName="Name37" presStyleLbl="parChTrans1D2" presStyleIdx="0" presStyleCnt="4"/>
      <dgm:spPr/>
    </dgm:pt>
    <dgm:pt modelId="{014BF2A3-D83A-9A4D-A369-CC929A83BD3F}" type="pres">
      <dgm:prSet presAssocID="{2EE87BD6-87A2-8F4D-B66F-32B363E619BD}" presName="hierRoot2" presStyleCnt="0">
        <dgm:presLayoutVars>
          <dgm:hierBranch val="init"/>
        </dgm:presLayoutVars>
      </dgm:prSet>
      <dgm:spPr/>
    </dgm:pt>
    <dgm:pt modelId="{6B3A9D40-2CDB-9542-8322-B498A5530114}" type="pres">
      <dgm:prSet presAssocID="{2EE87BD6-87A2-8F4D-B66F-32B363E619BD}" presName="rootComposite" presStyleCnt="0"/>
      <dgm:spPr/>
    </dgm:pt>
    <dgm:pt modelId="{8CED791B-8BEF-B64A-960D-8477932C3B8E}" type="pres">
      <dgm:prSet presAssocID="{2EE87BD6-87A2-8F4D-B66F-32B363E619BD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7280116-1B2B-964F-8C92-DE500E5A59F9}" type="pres">
      <dgm:prSet presAssocID="{2EE87BD6-87A2-8F4D-B66F-32B363E619BD}" presName="rootConnector" presStyleLbl="node2" presStyleIdx="0" presStyleCnt="4"/>
      <dgm:spPr/>
    </dgm:pt>
    <dgm:pt modelId="{343586AC-F7EA-224E-8B3C-487E7FFF594C}" type="pres">
      <dgm:prSet presAssocID="{2EE87BD6-87A2-8F4D-B66F-32B363E619BD}" presName="hierChild4" presStyleCnt="0"/>
      <dgm:spPr/>
    </dgm:pt>
    <dgm:pt modelId="{1A294D5C-4A57-2248-B3DF-2A5B74D2BF79}" type="pres">
      <dgm:prSet presAssocID="{ED251AFF-D323-EC43-B2B2-A6C54E9BEABE}" presName="Name37" presStyleLbl="parChTrans1D3" presStyleIdx="0" presStyleCnt="4"/>
      <dgm:spPr/>
    </dgm:pt>
    <dgm:pt modelId="{E30F794A-5845-1C44-983C-768B2B140D7F}" type="pres">
      <dgm:prSet presAssocID="{8FBC2C17-0153-9D41-9EEF-698F19C857A1}" presName="hierRoot2" presStyleCnt="0">
        <dgm:presLayoutVars>
          <dgm:hierBranch val="init"/>
        </dgm:presLayoutVars>
      </dgm:prSet>
      <dgm:spPr/>
    </dgm:pt>
    <dgm:pt modelId="{98CDBB6D-A83E-6E4D-9665-A8BC03408D8A}" type="pres">
      <dgm:prSet presAssocID="{8FBC2C17-0153-9D41-9EEF-698F19C857A1}" presName="rootComposite" presStyleCnt="0"/>
      <dgm:spPr/>
    </dgm:pt>
    <dgm:pt modelId="{D465A44E-51DF-5E45-BF76-5723BB8A3AE7}" type="pres">
      <dgm:prSet presAssocID="{8FBC2C17-0153-9D41-9EEF-698F19C857A1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4F7A493-FC8D-A145-AD26-5A6CF6847CA6}" type="pres">
      <dgm:prSet presAssocID="{8FBC2C17-0153-9D41-9EEF-698F19C857A1}" presName="rootConnector" presStyleLbl="node3" presStyleIdx="0" presStyleCnt="4"/>
      <dgm:spPr/>
    </dgm:pt>
    <dgm:pt modelId="{AD759681-D656-8643-AEE6-C9CE8D842054}" type="pres">
      <dgm:prSet presAssocID="{8FBC2C17-0153-9D41-9EEF-698F19C857A1}" presName="hierChild4" presStyleCnt="0"/>
      <dgm:spPr/>
    </dgm:pt>
    <dgm:pt modelId="{B161D66C-E341-8442-B52F-E790EF398730}" type="pres">
      <dgm:prSet presAssocID="{B73F48DC-8029-B144-A5FD-4805FC844433}" presName="Name37" presStyleLbl="parChTrans1D4" presStyleIdx="0" presStyleCnt="6"/>
      <dgm:spPr/>
    </dgm:pt>
    <dgm:pt modelId="{E54EFCA9-3F85-C847-80FE-68D8631D89A1}" type="pres">
      <dgm:prSet presAssocID="{74AB0618-7B09-904D-B705-D32B5A2452DE}" presName="hierRoot2" presStyleCnt="0">
        <dgm:presLayoutVars>
          <dgm:hierBranch val="init"/>
        </dgm:presLayoutVars>
      </dgm:prSet>
      <dgm:spPr/>
    </dgm:pt>
    <dgm:pt modelId="{2B2D7EB7-E331-654C-B7E8-751CB96E2B30}" type="pres">
      <dgm:prSet presAssocID="{74AB0618-7B09-904D-B705-D32B5A2452DE}" presName="rootComposite" presStyleCnt="0"/>
      <dgm:spPr/>
    </dgm:pt>
    <dgm:pt modelId="{1FE6A111-92D3-4546-82EF-4BDF91E69F2E}" type="pres">
      <dgm:prSet presAssocID="{74AB0618-7B09-904D-B705-D32B5A2452DE}" presName="rootText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E3E555-A480-7747-A38B-3E35592EB463}" type="pres">
      <dgm:prSet presAssocID="{74AB0618-7B09-904D-B705-D32B5A2452DE}" presName="rootConnector" presStyleLbl="node4" presStyleIdx="0" presStyleCnt="6"/>
      <dgm:spPr/>
    </dgm:pt>
    <dgm:pt modelId="{57FE981D-8B7B-3D46-BBC2-03EBE64B12F9}" type="pres">
      <dgm:prSet presAssocID="{74AB0618-7B09-904D-B705-D32B5A2452DE}" presName="hierChild4" presStyleCnt="0"/>
      <dgm:spPr/>
    </dgm:pt>
    <dgm:pt modelId="{E7840DFF-108A-FE47-9236-5629AE282B40}" type="pres">
      <dgm:prSet presAssocID="{E81DBFDD-9C27-104B-BDFD-1FA99EFE19F2}" presName="Name37" presStyleLbl="parChTrans1D4" presStyleIdx="1" presStyleCnt="6"/>
      <dgm:spPr/>
    </dgm:pt>
    <dgm:pt modelId="{5C5BBE19-5683-2A4F-B725-8C1F7762E9F7}" type="pres">
      <dgm:prSet presAssocID="{62664737-03C0-0345-A6EC-A63C86B4B87D}" presName="hierRoot2" presStyleCnt="0">
        <dgm:presLayoutVars>
          <dgm:hierBranch val="init"/>
        </dgm:presLayoutVars>
      </dgm:prSet>
      <dgm:spPr/>
    </dgm:pt>
    <dgm:pt modelId="{E6416F6B-5B14-2A40-A41C-6336758931C3}" type="pres">
      <dgm:prSet presAssocID="{62664737-03C0-0345-A6EC-A63C86B4B87D}" presName="rootComposite" presStyleCnt="0"/>
      <dgm:spPr/>
    </dgm:pt>
    <dgm:pt modelId="{F1820C19-231B-E44B-B201-0EBA09AC5D39}" type="pres">
      <dgm:prSet presAssocID="{62664737-03C0-0345-A6EC-A63C86B4B87D}" presName="rootText" presStyleLbl="node4" presStyleIdx="1" presStyleCnt="6">
        <dgm:presLayoutVars>
          <dgm:chPref val="3"/>
        </dgm:presLayoutVars>
      </dgm:prSet>
      <dgm:spPr/>
    </dgm:pt>
    <dgm:pt modelId="{93174746-2175-DE49-8CA9-919A34030A10}" type="pres">
      <dgm:prSet presAssocID="{62664737-03C0-0345-A6EC-A63C86B4B87D}" presName="rootConnector" presStyleLbl="node4" presStyleIdx="1" presStyleCnt="6"/>
      <dgm:spPr/>
    </dgm:pt>
    <dgm:pt modelId="{32B27478-79D3-E348-A6F0-3CF310482F73}" type="pres">
      <dgm:prSet presAssocID="{62664737-03C0-0345-A6EC-A63C86B4B87D}" presName="hierChild4" presStyleCnt="0"/>
      <dgm:spPr/>
    </dgm:pt>
    <dgm:pt modelId="{6F2394D3-133F-6C4F-8032-939C07402DB5}" type="pres">
      <dgm:prSet presAssocID="{62664737-03C0-0345-A6EC-A63C86B4B87D}" presName="hierChild5" presStyleCnt="0"/>
      <dgm:spPr/>
    </dgm:pt>
    <dgm:pt modelId="{4380635C-1852-444B-B1AA-AA41F483D4D6}" type="pres">
      <dgm:prSet presAssocID="{74AB0618-7B09-904D-B705-D32B5A2452DE}" presName="hierChild5" presStyleCnt="0"/>
      <dgm:spPr/>
    </dgm:pt>
    <dgm:pt modelId="{5E821AB8-9B9E-BB43-9544-C6CA321B9DFB}" type="pres">
      <dgm:prSet presAssocID="{8FBC2C17-0153-9D41-9EEF-698F19C857A1}" presName="hierChild5" presStyleCnt="0"/>
      <dgm:spPr/>
    </dgm:pt>
    <dgm:pt modelId="{A54D1888-40FB-824E-863E-E47A9BE14161}" type="pres">
      <dgm:prSet presAssocID="{2EE87BD6-87A2-8F4D-B66F-32B363E619BD}" presName="hierChild5" presStyleCnt="0"/>
      <dgm:spPr/>
    </dgm:pt>
    <dgm:pt modelId="{225B028C-FF2D-E044-B514-98756379866C}" type="pres">
      <dgm:prSet presAssocID="{1B6A9DE7-E321-884E-9243-C0796C57F4DE}" presName="Name37" presStyleLbl="parChTrans1D2" presStyleIdx="1" presStyleCnt="4"/>
      <dgm:spPr/>
    </dgm:pt>
    <dgm:pt modelId="{F8E5914A-E818-EA48-909F-F46B6EA5BE9E}" type="pres">
      <dgm:prSet presAssocID="{FCFEB13B-7905-2B49-B1AF-2CA65E3FAA66}" presName="hierRoot2" presStyleCnt="0">
        <dgm:presLayoutVars>
          <dgm:hierBranch val="init"/>
        </dgm:presLayoutVars>
      </dgm:prSet>
      <dgm:spPr/>
    </dgm:pt>
    <dgm:pt modelId="{E9FDF6FF-F6F8-C54F-B5DE-F4FF0BC7BCAE}" type="pres">
      <dgm:prSet presAssocID="{FCFEB13B-7905-2B49-B1AF-2CA65E3FAA66}" presName="rootComposite" presStyleCnt="0"/>
      <dgm:spPr/>
    </dgm:pt>
    <dgm:pt modelId="{2632FECD-3C52-6040-8204-5AB0B4A99182}" type="pres">
      <dgm:prSet presAssocID="{FCFEB13B-7905-2B49-B1AF-2CA65E3FAA66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C67DCA-729E-EA4B-849A-3D443B4D516C}" type="pres">
      <dgm:prSet presAssocID="{FCFEB13B-7905-2B49-B1AF-2CA65E3FAA66}" presName="rootConnector" presStyleLbl="node2" presStyleIdx="1" presStyleCnt="4"/>
      <dgm:spPr/>
    </dgm:pt>
    <dgm:pt modelId="{C00F35BD-CFD0-1041-9993-F42112897B64}" type="pres">
      <dgm:prSet presAssocID="{FCFEB13B-7905-2B49-B1AF-2CA65E3FAA66}" presName="hierChild4" presStyleCnt="0"/>
      <dgm:spPr/>
    </dgm:pt>
    <dgm:pt modelId="{1A5E08C4-909D-1447-A8FB-5BD706E8167C}" type="pres">
      <dgm:prSet presAssocID="{7646C916-C393-A44B-8444-64217B3F4C85}" presName="Name37" presStyleLbl="parChTrans1D3" presStyleIdx="1" presStyleCnt="4"/>
      <dgm:spPr/>
    </dgm:pt>
    <dgm:pt modelId="{FE161E57-F428-E943-9C23-8B66464310C7}" type="pres">
      <dgm:prSet presAssocID="{F595C06F-91AA-384C-A27C-87E8DF658A2A}" presName="hierRoot2" presStyleCnt="0">
        <dgm:presLayoutVars>
          <dgm:hierBranch val="init"/>
        </dgm:presLayoutVars>
      </dgm:prSet>
      <dgm:spPr/>
    </dgm:pt>
    <dgm:pt modelId="{4197E8AC-27A6-5247-96E0-F08CE545A2AF}" type="pres">
      <dgm:prSet presAssocID="{F595C06F-91AA-384C-A27C-87E8DF658A2A}" presName="rootComposite" presStyleCnt="0"/>
      <dgm:spPr/>
    </dgm:pt>
    <dgm:pt modelId="{6BD55C72-BD42-504C-9576-F95B20142B49}" type="pres">
      <dgm:prSet presAssocID="{F595C06F-91AA-384C-A27C-87E8DF658A2A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358F80-EFC3-B446-888D-A5F233BEB286}" type="pres">
      <dgm:prSet presAssocID="{F595C06F-91AA-384C-A27C-87E8DF658A2A}" presName="rootConnector" presStyleLbl="node3" presStyleIdx="1" presStyleCnt="4"/>
      <dgm:spPr/>
    </dgm:pt>
    <dgm:pt modelId="{00570699-2C78-EE4D-B3DB-86514C1EBAC4}" type="pres">
      <dgm:prSet presAssocID="{F595C06F-91AA-384C-A27C-87E8DF658A2A}" presName="hierChild4" presStyleCnt="0"/>
      <dgm:spPr/>
    </dgm:pt>
    <dgm:pt modelId="{CC9AD635-3471-F940-BEB3-5BEC87CD657B}" type="pres">
      <dgm:prSet presAssocID="{74A2DEAF-A19D-D043-8085-2C876CE23493}" presName="Name37" presStyleLbl="parChTrans1D4" presStyleIdx="2" presStyleCnt="6"/>
      <dgm:spPr/>
    </dgm:pt>
    <dgm:pt modelId="{39D7111A-3165-A84E-BAD2-9C524999163A}" type="pres">
      <dgm:prSet presAssocID="{3507D410-EC2E-794B-81F9-076882F86472}" presName="hierRoot2" presStyleCnt="0">
        <dgm:presLayoutVars>
          <dgm:hierBranch val="init"/>
        </dgm:presLayoutVars>
      </dgm:prSet>
      <dgm:spPr/>
    </dgm:pt>
    <dgm:pt modelId="{AACB5E14-52B4-5D4D-BEDA-BE45FBD023D5}" type="pres">
      <dgm:prSet presAssocID="{3507D410-EC2E-794B-81F9-076882F86472}" presName="rootComposite" presStyleCnt="0"/>
      <dgm:spPr/>
    </dgm:pt>
    <dgm:pt modelId="{8C3A4348-63BD-A642-91E0-BEF3E095247C}" type="pres">
      <dgm:prSet presAssocID="{3507D410-EC2E-794B-81F9-076882F86472}" presName="rootText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013F7-5277-1048-A4A9-B232F333EB7A}" type="pres">
      <dgm:prSet presAssocID="{3507D410-EC2E-794B-81F9-076882F86472}" presName="rootConnector" presStyleLbl="node4" presStyleIdx="2" presStyleCnt="6"/>
      <dgm:spPr/>
    </dgm:pt>
    <dgm:pt modelId="{4F8A4085-2A30-9847-BA56-6C9A2C9FE7C0}" type="pres">
      <dgm:prSet presAssocID="{3507D410-EC2E-794B-81F9-076882F86472}" presName="hierChild4" presStyleCnt="0"/>
      <dgm:spPr/>
    </dgm:pt>
    <dgm:pt modelId="{2B624558-7491-A047-B743-A3D3E3280EDE}" type="pres">
      <dgm:prSet presAssocID="{3507D410-EC2E-794B-81F9-076882F86472}" presName="hierChild5" presStyleCnt="0"/>
      <dgm:spPr/>
    </dgm:pt>
    <dgm:pt modelId="{114E0334-8F00-EA41-9118-F329D4D35AFE}" type="pres">
      <dgm:prSet presAssocID="{F595C06F-91AA-384C-A27C-87E8DF658A2A}" presName="hierChild5" presStyleCnt="0"/>
      <dgm:spPr/>
    </dgm:pt>
    <dgm:pt modelId="{6354D61F-1925-7C49-8C81-C8BB60DA5A10}" type="pres">
      <dgm:prSet presAssocID="{FCFEB13B-7905-2B49-B1AF-2CA65E3FAA66}" presName="hierChild5" presStyleCnt="0"/>
      <dgm:spPr/>
    </dgm:pt>
    <dgm:pt modelId="{AF7FA90D-DEFB-FD42-8174-5F34E2F095EB}" type="pres">
      <dgm:prSet presAssocID="{7BB7EDA3-E4D1-404D-BFBE-517F80B20C37}" presName="Name37" presStyleLbl="parChTrans1D2" presStyleIdx="2" presStyleCnt="4"/>
      <dgm:spPr/>
    </dgm:pt>
    <dgm:pt modelId="{B14F303E-655F-6245-B2A7-87B7704919C6}" type="pres">
      <dgm:prSet presAssocID="{F9FFC11F-FB78-9E4B-AAA5-87D79878EC15}" presName="hierRoot2" presStyleCnt="0">
        <dgm:presLayoutVars>
          <dgm:hierBranch val="init"/>
        </dgm:presLayoutVars>
      </dgm:prSet>
      <dgm:spPr/>
    </dgm:pt>
    <dgm:pt modelId="{F0D34759-ADD9-8643-AE57-3CD3B9CE8517}" type="pres">
      <dgm:prSet presAssocID="{F9FFC11F-FB78-9E4B-AAA5-87D79878EC15}" presName="rootComposite" presStyleCnt="0"/>
      <dgm:spPr/>
    </dgm:pt>
    <dgm:pt modelId="{8287361A-A1AD-0B43-BE22-AD6EF0B2FAA8}" type="pres">
      <dgm:prSet presAssocID="{F9FFC11F-FB78-9E4B-AAA5-87D79878EC15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E1F556-49D9-194B-8F7E-DFC073EC8751}" type="pres">
      <dgm:prSet presAssocID="{F9FFC11F-FB78-9E4B-AAA5-87D79878EC15}" presName="rootConnector" presStyleLbl="node2" presStyleIdx="2" presStyleCnt="4"/>
      <dgm:spPr/>
    </dgm:pt>
    <dgm:pt modelId="{5CA5D868-45C0-6F4B-A0C2-557AAE862BD5}" type="pres">
      <dgm:prSet presAssocID="{F9FFC11F-FB78-9E4B-AAA5-87D79878EC15}" presName="hierChild4" presStyleCnt="0"/>
      <dgm:spPr/>
    </dgm:pt>
    <dgm:pt modelId="{6F84A406-2E13-E64E-BD84-9B91F8079E31}" type="pres">
      <dgm:prSet presAssocID="{5FE28BB1-4175-3540-B524-777C79DEDA26}" presName="Name37" presStyleLbl="parChTrans1D3" presStyleIdx="2" presStyleCnt="4"/>
      <dgm:spPr/>
    </dgm:pt>
    <dgm:pt modelId="{3EC6853C-02A8-DB45-B2C8-0D0492722CA2}" type="pres">
      <dgm:prSet presAssocID="{6E53D96B-1192-DA4B-89A3-F5F55D884EC9}" presName="hierRoot2" presStyleCnt="0">
        <dgm:presLayoutVars>
          <dgm:hierBranch val="init"/>
        </dgm:presLayoutVars>
      </dgm:prSet>
      <dgm:spPr/>
    </dgm:pt>
    <dgm:pt modelId="{CE877EC7-8B00-1D42-8FC3-14DCF1654A22}" type="pres">
      <dgm:prSet presAssocID="{6E53D96B-1192-DA4B-89A3-F5F55D884EC9}" presName="rootComposite" presStyleCnt="0"/>
      <dgm:spPr/>
    </dgm:pt>
    <dgm:pt modelId="{CE27DA80-00B9-CC49-B1D9-F671FB95C4C5}" type="pres">
      <dgm:prSet presAssocID="{6E53D96B-1192-DA4B-89A3-F5F55D884EC9}" presName="rootText" presStyleLbl="node3" presStyleIdx="2" presStyleCnt="4" custLinFactNeighborX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8CDD03-B225-2648-8192-6C6CA4DE5507}" type="pres">
      <dgm:prSet presAssocID="{6E53D96B-1192-DA4B-89A3-F5F55D884EC9}" presName="rootConnector" presStyleLbl="node3" presStyleIdx="2" presStyleCnt="4"/>
      <dgm:spPr/>
    </dgm:pt>
    <dgm:pt modelId="{F298FCC3-22D6-6746-A0AE-44158669F086}" type="pres">
      <dgm:prSet presAssocID="{6E53D96B-1192-DA4B-89A3-F5F55D884EC9}" presName="hierChild4" presStyleCnt="0"/>
      <dgm:spPr/>
    </dgm:pt>
    <dgm:pt modelId="{548FE6FC-199E-6F49-8405-7F82E9919B24}" type="pres">
      <dgm:prSet presAssocID="{83327942-65DB-D441-8A22-B0FA37E457A7}" presName="Name37" presStyleLbl="parChTrans1D4" presStyleIdx="3" presStyleCnt="6"/>
      <dgm:spPr/>
    </dgm:pt>
    <dgm:pt modelId="{24B42F65-A0A7-3345-BAB6-805253450827}" type="pres">
      <dgm:prSet presAssocID="{C001A446-5488-F544-B1D4-957C3A756B5A}" presName="hierRoot2" presStyleCnt="0">
        <dgm:presLayoutVars>
          <dgm:hierBranch val="init"/>
        </dgm:presLayoutVars>
      </dgm:prSet>
      <dgm:spPr/>
    </dgm:pt>
    <dgm:pt modelId="{7BB3BF06-80F6-7F4C-9FB5-8C20691C73B8}" type="pres">
      <dgm:prSet presAssocID="{C001A446-5488-F544-B1D4-957C3A756B5A}" presName="rootComposite" presStyleCnt="0"/>
      <dgm:spPr/>
    </dgm:pt>
    <dgm:pt modelId="{BF78959D-2B99-334C-B37F-C04382F7D28F}" type="pres">
      <dgm:prSet presAssocID="{C001A446-5488-F544-B1D4-957C3A756B5A}" presName="rootText" presStyleLbl="node4" presStyleIdx="3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ACDB3C-02BC-3340-A943-536849B260F3}" type="pres">
      <dgm:prSet presAssocID="{C001A446-5488-F544-B1D4-957C3A756B5A}" presName="rootConnector" presStyleLbl="node4" presStyleIdx="3" presStyleCnt="6"/>
      <dgm:spPr/>
    </dgm:pt>
    <dgm:pt modelId="{77A55745-9E68-4846-9E8A-87A33073632E}" type="pres">
      <dgm:prSet presAssocID="{C001A446-5488-F544-B1D4-957C3A756B5A}" presName="hierChild4" presStyleCnt="0"/>
      <dgm:spPr/>
    </dgm:pt>
    <dgm:pt modelId="{C5938E37-079A-7847-BCE8-5465C264E876}" type="pres">
      <dgm:prSet presAssocID="{87914414-2025-BD4D-A978-490D485EF5A9}" presName="Name37" presStyleLbl="parChTrans1D4" presStyleIdx="4" presStyleCnt="6"/>
      <dgm:spPr/>
    </dgm:pt>
    <dgm:pt modelId="{0CC089E4-392F-C842-8AE1-C2B0EAE7EABB}" type="pres">
      <dgm:prSet presAssocID="{BCF3F8E1-346A-EE4C-84A2-506917DD2AA1}" presName="hierRoot2" presStyleCnt="0">
        <dgm:presLayoutVars>
          <dgm:hierBranch val="init"/>
        </dgm:presLayoutVars>
      </dgm:prSet>
      <dgm:spPr/>
    </dgm:pt>
    <dgm:pt modelId="{371606D9-7767-964C-AE8E-9A8E7B739203}" type="pres">
      <dgm:prSet presAssocID="{BCF3F8E1-346A-EE4C-84A2-506917DD2AA1}" presName="rootComposite" presStyleCnt="0"/>
      <dgm:spPr/>
    </dgm:pt>
    <dgm:pt modelId="{BFE84BB0-92B7-D943-AC49-283B83E09090}" type="pres">
      <dgm:prSet presAssocID="{BCF3F8E1-346A-EE4C-84A2-506917DD2AA1}" presName="rootText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E1AC34-52B3-3449-A262-0DEAA605456F}" type="pres">
      <dgm:prSet presAssocID="{BCF3F8E1-346A-EE4C-84A2-506917DD2AA1}" presName="rootConnector" presStyleLbl="node4" presStyleIdx="4" presStyleCnt="6"/>
      <dgm:spPr/>
    </dgm:pt>
    <dgm:pt modelId="{86488CEE-52C5-A94B-BFB9-73474EB7F399}" type="pres">
      <dgm:prSet presAssocID="{BCF3F8E1-346A-EE4C-84A2-506917DD2AA1}" presName="hierChild4" presStyleCnt="0"/>
      <dgm:spPr/>
    </dgm:pt>
    <dgm:pt modelId="{BDBBEFF5-5D1D-8F4C-A69F-D2CE15B9109A}" type="pres">
      <dgm:prSet presAssocID="{BCF3F8E1-346A-EE4C-84A2-506917DD2AA1}" presName="hierChild5" presStyleCnt="0"/>
      <dgm:spPr/>
    </dgm:pt>
    <dgm:pt modelId="{031AE053-BB22-4F47-A985-B243F2F27C82}" type="pres">
      <dgm:prSet presAssocID="{C001A446-5488-F544-B1D4-957C3A756B5A}" presName="hierChild5" presStyleCnt="0"/>
      <dgm:spPr/>
    </dgm:pt>
    <dgm:pt modelId="{A63EE45A-F5DE-FA4E-B330-5D4BBC01BEA9}" type="pres">
      <dgm:prSet presAssocID="{6E53D96B-1192-DA4B-89A3-F5F55D884EC9}" presName="hierChild5" presStyleCnt="0"/>
      <dgm:spPr/>
    </dgm:pt>
    <dgm:pt modelId="{5A0F063D-5827-2646-8AA4-AD214B03D286}" type="pres">
      <dgm:prSet presAssocID="{F9FFC11F-FB78-9E4B-AAA5-87D79878EC15}" presName="hierChild5" presStyleCnt="0"/>
      <dgm:spPr/>
    </dgm:pt>
    <dgm:pt modelId="{864935CE-AD1D-214D-A0F6-10FDC850909A}" type="pres">
      <dgm:prSet presAssocID="{7655E5EE-7C9D-844B-85C4-0EF99934A24F}" presName="Name37" presStyleLbl="parChTrans1D2" presStyleIdx="3" presStyleCnt="4"/>
      <dgm:spPr/>
    </dgm:pt>
    <dgm:pt modelId="{07D0A7FF-2930-FA4B-98E3-CA04214428DB}" type="pres">
      <dgm:prSet presAssocID="{5F07EC8D-29FB-C640-8860-3AA4BFCB5D07}" presName="hierRoot2" presStyleCnt="0">
        <dgm:presLayoutVars>
          <dgm:hierBranch val="init"/>
        </dgm:presLayoutVars>
      </dgm:prSet>
      <dgm:spPr/>
    </dgm:pt>
    <dgm:pt modelId="{009A4B5F-DDFC-5C40-9464-E47347B32DFD}" type="pres">
      <dgm:prSet presAssocID="{5F07EC8D-29FB-C640-8860-3AA4BFCB5D07}" presName="rootComposite" presStyleCnt="0"/>
      <dgm:spPr/>
    </dgm:pt>
    <dgm:pt modelId="{9358E3B4-42CD-6940-84B9-9BBC6192E612}" type="pres">
      <dgm:prSet presAssocID="{5F07EC8D-29FB-C640-8860-3AA4BFCB5D07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2A8B4B-78F4-7446-A5E5-6C749885CC88}" type="pres">
      <dgm:prSet presAssocID="{5F07EC8D-29FB-C640-8860-3AA4BFCB5D07}" presName="rootConnector" presStyleLbl="node2" presStyleIdx="3" presStyleCnt="4"/>
      <dgm:spPr/>
    </dgm:pt>
    <dgm:pt modelId="{4D0AF1A3-09FA-0A47-AE84-DE51E26FAF25}" type="pres">
      <dgm:prSet presAssocID="{5F07EC8D-29FB-C640-8860-3AA4BFCB5D07}" presName="hierChild4" presStyleCnt="0"/>
      <dgm:spPr/>
    </dgm:pt>
    <dgm:pt modelId="{C618215A-A0F8-4B46-8BDA-795B9A5630D3}" type="pres">
      <dgm:prSet presAssocID="{D6517636-0FB4-2C41-A767-67F9E1D30768}" presName="Name37" presStyleLbl="parChTrans1D3" presStyleIdx="3" presStyleCnt="4"/>
      <dgm:spPr/>
    </dgm:pt>
    <dgm:pt modelId="{90E57CB6-D459-3143-BB9B-7DE067EE4B67}" type="pres">
      <dgm:prSet presAssocID="{8D7AEBB6-D2BC-CF4D-8771-A2BB869DEF79}" presName="hierRoot2" presStyleCnt="0">
        <dgm:presLayoutVars>
          <dgm:hierBranch val="init"/>
        </dgm:presLayoutVars>
      </dgm:prSet>
      <dgm:spPr/>
    </dgm:pt>
    <dgm:pt modelId="{192D38E1-A4EA-BA40-8581-1F819016E195}" type="pres">
      <dgm:prSet presAssocID="{8D7AEBB6-D2BC-CF4D-8771-A2BB869DEF79}" presName="rootComposite" presStyleCnt="0"/>
      <dgm:spPr/>
    </dgm:pt>
    <dgm:pt modelId="{AEC606F9-F927-F741-8834-418D0E784389}" type="pres">
      <dgm:prSet presAssocID="{8D7AEBB6-D2BC-CF4D-8771-A2BB869DEF79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3D2A23-560F-534D-8A9D-55F6D649B826}" type="pres">
      <dgm:prSet presAssocID="{8D7AEBB6-D2BC-CF4D-8771-A2BB869DEF79}" presName="rootConnector" presStyleLbl="node3" presStyleIdx="3" presStyleCnt="4"/>
      <dgm:spPr/>
    </dgm:pt>
    <dgm:pt modelId="{A55D5F65-EE52-F14D-BD0B-EDEA020D9DDC}" type="pres">
      <dgm:prSet presAssocID="{8D7AEBB6-D2BC-CF4D-8771-A2BB869DEF79}" presName="hierChild4" presStyleCnt="0"/>
      <dgm:spPr/>
    </dgm:pt>
    <dgm:pt modelId="{FEEC6552-DF3F-C342-84B3-5BE7A98AFFBD}" type="pres">
      <dgm:prSet presAssocID="{F1B9465E-4644-D640-9005-30162BF83377}" presName="Name37" presStyleLbl="parChTrans1D4" presStyleIdx="5" presStyleCnt="6"/>
      <dgm:spPr/>
    </dgm:pt>
    <dgm:pt modelId="{52B22901-8D8B-4549-AE0C-CF43D9EEF419}" type="pres">
      <dgm:prSet presAssocID="{8C7E9CBD-4C5A-254E-B972-5485D14FAA6A}" presName="hierRoot2" presStyleCnt="0">
        <dgm:presLayoutVars>
          <dgm:hierBranch val="init"/>
        </dgm:presLayoutVars>
      </dgm:prSet>
      <dgm:spPr/>
    </dgm:pt>
    <dgm:pt modelId="{EFF8D463-4D52-2C4F-B08A-771501F1D0AB}" type="pres">
      <dgm:prSet presAssocID="{8C7E9CBD-4C5A-254E-B972-5485D14FAA6A}" presName="rootComposite" presStyleCnt="0"/>
      <dgm:spPr/>
    </dgm:pt>
    <dgm:pt modelId="{143EFD26-A1A8-0F40-BFA1-C3AC15369761}" type="pres">
      <dgm:prSet presAssocID="{8C7E9CBD-4C5A-254E-B972-5485D14FAA6A}" presName="rootText" presStyleLbl="node4" presStyleIdx="5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EA1B57-C850-884D-8C13-2C4502EE4405}" type="pres">
      <dgm:prSet presAssocID="{8C7E9CBD-4C5A-254E-B972-5485D14FAA6A}" presName="rootConnector" presStyleLbl="node4" presStyleIdx="5" presStyleCnt="6"/>
      <dgm:spPr/>
    </dgm:pt>
    <dgm:pt modelId="{3FAF0972-5EFF-E44A-A4B2-92AD12D104EA}" type="pres">
      <dgm:prSet presAssocID="{8C7E9CBD-4C5A-254E-B972-5485D14FAA6A}" presName="hierChild4" presStyleCnt="0"/>
      <dgm:spPr/>
    </dgm:pt>
    <dgm:pt modelId="{BFC36C38-5240-5D42-966D-66FDFAE025D5}" type="pres">
      <dgm:prSet presAssocID="{8C7E9CBD-4C5A-254E-B972-5485D14FAA6A}" presName="hierChild5" presStyleCnt="0"/>
      <dgm:spPr/>
    </dgm:pt>
    <dgm:pt modelId="{07A2BF42-E230-B349-98C7-C33B5BD20E49}" type="pres">
      <dgm:prSet presAssocID="{8D7AEBB6-D2BC-CF4D-8771-A2BB869DEF79}" presName="hierChild5" presStyleCnt="0"/>
      <dgm:spPr/>
    </dgm:pt>
    <dgm:pt modelId="{B989D1D9-E359-194A-90E5-3FC0F1BAD94B}" type="pres">
      <dgm:prSet presAssocID="{5F07EC8D-29FB-C640-8860-3AA4BFCB5D07}" presName="hierChild5" presStyleCnt="0"/>
      <dgm:spPr/>
    </dgm:pt>
    <dgm:pt modelId="{EECA3B38-2DDB-3B46-9F73-C15A1559AB32}" type="pres">
      <dgm:prSet presAssocID="{896B0BD5-DEFB-9449-BC9D-037F2A037640}" presName="hierChild3" presStyleCnt="0"/>
      <dgm:spPr/>
    </dgm:pt>
  </dgm:ptLst>
  <dgm:cxnLst>
    <dgm:cxn modelId="{5785D685-5736-7642-ACD7-1E9BDB573571}" srcId="{FCFEB13B-7905-2B49-B1AF-2CA65E3FAA66}" destId="{F595C06F-91AA-384C-A27C-87E8DF658A2A}" srcOrd="0" destOrd="0" parTransId="{7646C916-C393-A44B-8444-64217B3F4C85}" sibTransId="{1DB9BB84-0061-8A4C-8E25-ED13E382CC70}"/>
    <dgm:cxn modelId="{D1CD3373-B761-7B44-97D8-B356CF02265B}" type="presOf" srcId="{74AB0618-7B09-904D-B705-D32B5A2452DE}" destId="{1FE6A111-92D3-4546-82EF-4BDF91E69F2E}" srcOrd="0" destOrd="0" presId="urn:microsoft.com/office/officeart/2005/8/layout/orgChart1"/>
    <dgm:cxn modelId="{C174FD9D-D486-4147-9263-6E8057549585}" type="presOf" srcId="{62664737-03C0-0345-A6EC-A63C86B4B87D}" destId="{F1820C19-231B-E44B-B201-0EBA09AC5D39}" srcOrd="0" destOrd="0" presId="urn:microsoft.com/office/officeart/2005/8/layout/orgChart1"/>
    <dgm:cxn modelId="{9EC3E5B3-72DC-DD46-AEFB-7588F367EC14}" type="presOf" srcId="{87914414-2025-BD4D-A978-490D485EF5A9}" destId="{C5938E37-079A-7847-BCE8-5465C264E876}" srcOrd="0" destOrd="0" presId="urn:microsoft.com/office/officeart/2005/8/layout/orgChart1"/>
    <dgm:cxn modelId="{489AFBC5-8058-564B-810A-1BEC3A1A78B1}" srcId="{F595C06F-91AA-384C-A27C-87E8DF658A2A}" destId="{3507D410-EC2E-794B-81F9-076882F86472}" srcOrd="0" destOrd="0" parTransId="{74A2DEAF-A19D-D043-8085-2C876CE23493}" sibTransId="{6186F177-67A3-1049-8101-6EC1E11D2CBD}"/>
    <dgm:cxn modelId="{0394B355-D7F6-F842-B53C-93F91C88291A}" type="presOf" srcId="{FCFEB13B-7905-2B49-B1AF-2CA65E3FAA66}" destId="{45C67DCA-729E-EA4B-849A-3D443B4D516C}" srcOrd="1" destOrd="0" presId="urn:microsoft.com/office/officeart/2005/8/layout/orgChart1"/>
    <dgm:cxn modelId="{055EBD4F-22ED-5F4E-B6B3-2919061480A0}" type="presOf" srcId="{D6517636-0FB4-2C41-A767-67F9E1D30768}" destId="{C618215A-A0F8-4B46-8BDA-795B9A5630D3}" srcOrd="0" destOrd="0" presId="urn:microsoft.com/office/officeart/2005/8/layout/orgChart1"/>
    <dgm:cxn modelId="{D40FE061-051D-FA4D-BD48-7BC05C1BF3C9}" type="presOf" srcId="{E81DBFDD-9C27-104B-BDFD-1FA99EFE19F2}" destId="{E7840DFF-108A-FE47-9236-5629AE282B40}" srcOrd="0" destOrd="0" presId="urn:microsoft.com/office/officeart/2005/8/layout/orgChart1"/>
    <dgm:cxn modelId="{71C42FC2-CB28-ED4C-BE9B-21FD31FA9D68}" type="presOf" srcId="{FCFEB13B-7905-2B49-B1AF-2CA65E3FAA66}" destId="{2632FECD-3C52-6040-8204-5AB0B4A99182}" srcOrd="0" destOrd="0" presId="urn:microsoft.com/office/officeart/2005/8/layout/orgChart1"/>
    <dgm:cxn modelId="{41C75DA4-6260-0645-B861-4C7785B2C7B0}" type="presOf" srcId="{BCF3F8E1-346A-EE4C-84A2-506917DD2AA1}" destId="{BFE84BB0-92B7-D943-AC49-283B83E09090}" srcOrd="0" destOrd="0" presId="urn:microsoft.com/office/officeart/2005/8/layout/orgChart1"/>
    <dgm:cxn modelId="{788EA26F-2B81-6341-8A00-8035409B5B6A}" type="presOf" srcId="{5FE28BB1-4175-3540-B524-777C79DEDA26}" destId="{6F84A406-2E13-E64E-BD84-9B91F8079E31}" srcOrd="0" destOrd="0" presId="urn:microsoft.com/office/officeart/2005/8/layout/orgChart1"/>
    <dgm:cxn modelId="{EBAE9213-093D-324F-BF87-4C489590F4CD}" type="presOf" srcId="{C001A446-5488-F544-B1D4-957C3A756B5A}" destId="{BF78959D-2B99-334C-B37F-C04382F7D28F}" srcOrd="0" destOrd="0" presId="urn:microsoft.com/office/officeart/2005/8/layout/orgChart1"/>
    <dgm:cxn modelId="{058EFCA5-9948-EF45-BFAF-323E43F0D24A}" type="presOf" srcId="{BCF3F8E1-346A-EE4C-84A2-506917DD2AA1}" destId="{CCE1AC34-52B3-3449-A262-0DEAA605456F}" srcOrd="1" destOrd="0" presId="urn:microsoft.com/office/officeart/2005/8/layout/orgChart1"/>
    <dgm:cxn modelId="{F198E54E-86C6-634B-9465-27CDE96623E9}" type="presOf" srcId="{7655E5EE-7C9D-844B-85C4-0EF99934A24F}" destId="{864935CE-AD1D-214D-A0F6-10FDC850909A}" srcOrd="0" destOrd="0" presId="urn:microsoft.com/office/officeart/2005/8/layout/orgChart1"/>
    <dgm:cxn modelId="{EB9EBDC5-C474-514D-8527-20C4D3AD8FFB}" type="presOf" srcId="{2EE87BD6-87A2-8F4D-B66F-32B363E619BD}" destId="{8CED791B-8BEF-B64A-960D-8477932C3B8E}" srcOrd="0" destOrd="0" presId="urn:microsoft.com/office/officeart/2005/8/layout/orgChart1"/>
    <dgm:cxn modelId="{C343CA65-7C00-3C48-A704-18801005A30E}" type="presOf" srcId="{2EE87BD6-87A2-8F4D-B66F-32B363E619BD}" destId="{67280116-1B2B-964F-8C92-DE500E5A59F9}" srcOrd="1" destOrd="0" presId="urn:microsoft.com/office/officeart/2005/8/layout/orgChart1"/>
    <dgm:cxn modelId="{12AA0AC4-5224-D14B-9F84-E38EBF635B3D}" type="presOf" srcId="{896B0BD5-DEFB-9449-BC9D-037F2A037640}" destId="{E2B1D240-EC52-3D41-A3F3-BF4A96A97225}" srcOrd="1" destOrd="0" presId="urn:microsoft.com/office/officeart/2005/8/layout/orgChart1"/>
    <dgm:cxn modelId="{008EC4BE-16CA-234F-A1B6-8E591296BDAC}" type="presOf" srcId="{B73F48DC-8029-B144-A5FD-4805FC844433}" destId="{B161D66C-E341-8442-B52F-E790EF398730}" srcOrd="0" destOrd="0" presId="urn:microsoft.com/office/officeart/2005/8/layout/orgChart1"/>
    <dgm:cxn modelId="{2F940D69-A829-4640-ADFA-D3AC1AD3D075}" srcId="{2EE87BD6-87A2-8F4D-B66F-32B363E619BD}" destId="{8FBC2C17-0153-9D41-9EEF-698F19C857A1}" srcOrd="0" destOrd="0" parTransId="{ED251AFF-D323-EC43-B2B2-A6C54E9BEABE}" sibTransId="{2954F571-EDD5-214D-9CEC-7CB42152FF4D}"/>
    <dgm:cxn modelId="{7767C5E5-36A0-244F-A90F-50E79A28312D}" srcId="{896B0BD5-DEFB-9449-BC9D-037F2A037640}" destId="{F9FFC11F-FB78-9E4B-AAA5-87D79878EC15}" srcOrd="2" destOrd="0" parTransId="{7BB7EDA3-E4D1-404D-BFBE-517F80B20C37}" sibTransId="{BFA6C26C-BE74-B944-B4DF-75DA4E748392}"/>
    <dgm:cxn modelId="{F68D98A9-6C30-B842-AE52-D7415E046116}" srcId="{43E4F03A-5C7E-114C-9860-E1B055D031E7}" destId="{896B0BD5-DEFB-9449-BC9D-037F2A037640}" srcOrd="0" destOrd="0" parTransId="{646E1E8D-7EF7-6845-9CAB-61550229CB70}" sibTransId="{6FF2C375-122E-1543-AD3A-47C926F49038}"/>
    <dgm:cxn modelId="{F3738184-990F-B441-A689-06B3054A350B}" srcId="{896B0BD5-DEFB-9449-BC9D-037F2A037640}" destId="{FCFEB13B-7905-2B49-B1AF-2CA65E3FAA66}" srcOrd="1" destOrd="0" parTransId="{1B6A9DE7-E321-884E-9243-C0796C57F4DE}" sibTransId="{2B08CC17-5759-A640-8228-81F25A598E69}"/>
    <dgm:cxn modelId="{09F78A50-0F2B-1747-A9A2-37EC55293663}" type="presOf" srcId="{ED251AFF-D323-EC43-B2B2-A6C54E9BEABE}" destId="{1A294D5C-4A57-2248-B3DF-2A5B74D2BF79}" srcOrd="0" destOrd="0" presId="urn:microsoft.com/office/officeart/2005/8/layout/orgChart1"/>
    <dgm:cxn modelId="{8ABE508C-5290-CB40-88D0-EEB1985352C7}" srcId="{C001A446-5488-F544-B1D4-957C3A756B5A}" destId="{BCF3F8E1-346A-EE4C-84A2-506917DD2AA1}" srcOrd="0" destOrd="0" parTransId="{87914414-2025-BD4D-A978-490D485EF5A9}" sibTransId="{FBC0C0FA-DBF0-CB4F-A12C-CFB0591E750E}"/>
    <dgm:cxn modelId="{156D3C09-0034-A94B-A347-218DAB61AC7E}" srcId="{6E53D96B-1192-DA4B-89A3-F5F55D884EC9}" destId="{C001A446-5488-F544-B1D4-957C3A756B5A}" srcOrd="0" destOrd="0" parTransId="{83327942-65DB-D441-8A22-B0FA37E457A7}" sibTransId="{286CA8B2-98A8-4048-8E22-ED5EDF8391F3}"/>
    <dgm:cxn modelId="{B2C818E9-B1DE-2743-B7E3-7F39F0BD56F5}" type="presOf" srcId="{F1B9465E-4644-D640-9005-30162BF83377}" destId="{FEEC6552-DF3F-C342-84B3-5BE7A98AFFBD}" srcOrd="0" destOrd="0" presId="urn:microsoft.com/office/officeart/2005/8/layout/orgChart1"/>
    <dgm:cxn modelId="{6E7F3F25-DD1E-FB4B-AB6F-CB9637D81549}" type="presOf" srcId="{43E4F03A-5C7E-114C-9860-E1B055D031E7}" destId="{D3DB830C-A407-C544-BBAF-6917D33F88FB}" srcOrd="0" destOrd="0" presId="urn:microsoft.com/office/officeart/2005/8/layout/orgChart1"/>
    <dgm:cxn modelId="{BE0BC673-EDEE-C84A-A44E-763031A8AA4F}" type="presOf" srcId="{74A2DEAF-A19D-D043-8085-2C876CE23493}" destId="{CC9AD635-3471-F940-BEB3-5BEC87CD657B}" srcOrd="0" destOrd="0" presId="urn:microsoft.com/office/officeart/2005/8/layout/orgChart1"/>
    <dgm:cxn modelId="{9AE2788A-82A7-454E-A411-A6DBC92CEDF1}" type="presOf" srcId="{3507D410-EC2E-794B-81F9-076882F86472}" destId="{2C6013F7-5277-1048-A4A9-B232F333EB7A}" srcOrd="1" destOrd="0" presId="urn:microsoft.com/office/officeart/2005/8/layout/orgChart1"/>
    <dgm:cxn modelId="{E2F15049-42E2-A147-83D8-F45389EC45A4}" type="presOf" srcId="{8C7E9CBD-4C5A-254E-B972-5485D14FAA6A}" destId="{CBEA1B57-C850-884D-8C13-2C4502EE4405}" srcOrd="1" destOrd="0" presId="urn:microsoft.com/office/officeart/2005/8/layout/orgChart1"/>
    <dgm:cxn modelId="{D32795C2-35F4-824F-A023-ED911ACBC91A}" srcId="{896B0BD5-DEFB-9449-BC9D-037F2A037640}" destId="{2EE87BD6-87A2-8F4D-B66F-32B363E619BD}" srcOrd="0" destOrd="0" parTransId="{D92EC078-CCE7-9549-9FC4-BCFD02A423AB}" sibTransId="{8CBAFAB1-49F9-6A4F-B7DA-5993DED26C8D}"/>
    <dgm:cxn modelId="{92353C83-6625-8B44-82AF-6A8753646481}" type="presOf" srcId="{896B0BD5-DEFB-9449-BC9D-037F2A037640}" destId="{B904E312-7916-3843-822D-BC1AD2B9646B}" srcOrd="0" destOrd="0" presId="urn:microsoft.com/office/officeart/2005/8/layout/orgChart1"/>
    <dgm:cxn modelId="{A341741A-5AF7-C84B-9E78-F4620CC529C7}" type="presOf" srcId="{7BB7EDA3-E4D1-404D-BFBE-517F80B20C37}" destId="{AF7FA90D-DEFB-FD42-8174-5F34E2F095EB}" srcOrd="0" destOrd="0" presId="urn:microsoft.com/office/officeart/2005/8/layout/orgChart1"/>
    <dgm:cxn modelId="{CCA62B67-B698-5A4D-A91A-C81E50AB6D45}" srcId="{8FBC2C17-0153-9D41-9EEF-698F19C857A1}" destId="{74AB0618-7B09-904D-B705-D32B5A2452DE}" srcOrd="0" destOrd="0" parTransId="{B73F48DC-8029-B144-A5FD-4805FC844433}" sibTransId="{435D6334-50DA-C54F-9213-F2214C32BE9E}"/>
    <dgm:cxn modelId="{C9054B5D-F085-A244-A5A8-58289FBEF45D}" srcId="{896B0BD5-DEFB-9449-BC9D-037F2A037640}" destId="{5F07EC8D-29FB-C640-8860-3AA4BFCB5D07}" srcOrd="3" destOrd="0" parTransId="{7655E5EE-7C9D-844B-85C4-0EF99934A24F}" sibTransId="{4C7F4FA8-0562-DC4D-8719-9C866A28ADBD}"/>
    <dgm:cxn modelId="{052FA862-A866-DF48-ABD1-B5B5E92520C5}" type="presOf" srcId="{F9FFC11F-FB78-9E4B-AAA5-87D79878EC15}" destId="{EFE1F556-49D9-194B-8F7E-DFC073EC8751}" srcOrd="1" destOrd="0" presId="urn:microsoft.com/office/officeart/2005/8/layout/orgChart1"/>
    <dgm:cxn modelId="{DCAFFFA3-F5BA-0E47-8252-94D8E828D5C6}" type="presOf" srcId="{8C7E9CBD-4C5A-254E-B972-5485D14FAA6A}" destId="{143EFD26-A1A8-0F40-BFA1-C3AC15369761}" srcOrd="0" destOrd="0" presId="urn:microsoft.com/office/officeart/2005/8/layout/orgChart1"/>
    <dgm:cxn modelId="{B21F3992-5080-7C4F-AECF-EC08D7BBB14C}" type="presOf" srcId="{7646C916-C393-A44B-8444-64217B3F4C85}" destId="{1A5E08C4-909D-1447-A8FB-5BD706E8167C}" srcOrd="0" destOrd="0" presId="urn:microsoft.com/office/officeart/2005/8/layout/orgChart1"/>
    <dgm:cxn modelId="{BAD912C9-5AE9-3F4A-863B-83F4141C4C80}" type="presOf" srcId="{8FBC2C17-0153-9D41-9EEF-698F19C857A1}" destId="{94F7A493-FC8D-A145-AD26-5A6CF6847CA6}" srcOrd="1" destOrd="0" presId="urn:microsoft.com/office/officeart/2005/8/layout/orgChart1"/>
    <dgm:cxn modelId="{4151BFC9-A001-DE42-8A39-CDE2299E8EE5}" type="presOf" srcId="{D92EC078-CCE7-9549-9FC4-BCFD02A423AB}" destId="{457A7012-7D64-874A-8FE0-04B4316EC6BC}" srcOrd="0" destOrd="0" presId="urn:microsoft.com/office/officeart/2005/8/layout/orgChart1"/>
    <dgm:cxn modelId="{921AC37B-1620-A045-A433-914CE7CA0C4C}" type="presOf" srcId="{6E53D96B-1192-DA4B-89A3-F5F55D884EC9}" destId="{428CDD03-B225-2648-8192-6C6CA4DE5507}" srcOrd="1" destOrd="0" presId="urn:microsoft.com/office/officeart/2005/8/layout/orgChart1"/>
    <dgm:cxn modelId="{D2F690E0-CB79-8A43-8B88-70449865FE83}" type="presOf" srcId="{5F07EC8D-29FB-C640-8860-3AA4BFCB5D07}" destId="{9358E3B4-42CD-6940-84B9-9BBC6192E612}" srcOrd="0" destOrd="0" presId="urn:microsoft.com/office/officeart/2005/8/layout/orgChart1"/>
    <dgm:cxn modelId="{098C8CCC-0FFF-3446-AC1C-D010591641DD}" type="presOf" srcId="{8D7AEBB6-D2BC-CF4D-8771-A2BB869DEF79}" destId="{E53D2A23-560F-534D-8A9D-55F6D649B826}" srcOrd="1" destOrd="0" presId="urn:microsoft.com/office/officeart/2005/8/layout/orgChart1"/>
    <dgm:cxn modelId="{8FC176CE-896F-254C-8A92-38996EC239F0}" type="presOf" srcId="{F595C06F-91AA-384C-A27C-87E8DF658A2A}" destId="{6BD55C72-BD42-504C-9576-F95B20142B49}" srcOrd="0" destOrd="0" presId="urn:microsoft.com/office/officeart/2005/8/layout/orgChart1"/>
    <dgm:cxn modelId="{C6785252-7BB6-AC45-B913-694992521F5B}" type="presOf" srcId="{3507D410-EC2E-794B-81F9-076882F86472}" destId="{8C3A4348-63BD-A642-91E0-BEF3E095247C}" srcOrd="0" destOrd="0" presId="urn:microsoft.com/office/officeart/2005/8/layout/orgChart1"/>
    <dgm:cxn modelId="{BAD5D219-2934-0843-97B2-8BCDC88F08AD}" srcId="{5F07EC8D-29FB-C640-8860-3AA4BFCB5D07}" destId="{8D7AEBB6-D2BC-CF4D-8771-A2BB869DEF79}" srcOrd="0" destOrd="0" parTransId="{D6517636-0FB4-2C41-A767-67F9E1D30768}" sibTransId="{871F742A-7A2F-CA4A-AEFA-B8C660DE2E18}"/>
    <dgm:cxn modelId="{621BB1AA-B695-B743-A677-1D3BB53EA668}" type="presOf" srcId="{8FBC2C17-0153-9D41-9EEF-698F19C857A1}" destId="{D465A44E-51DF-5E45-BF76-5723BB8A3AE7}" srcOrd="0" destOrd="0" presId="urn:microsoft.com/office/officeart/2005/8/layout/orgChart1"/>
    <dgm:cxn modelId="{D47B2C40-8D15-0642-975E-6F7F78F4677E}" type="presOf" srcId="{5F07EC8D-29FB-C640-8860-3AA4BFCB5D07}" destId="{F42A8B4B-78F4-7446-A5E5-6C749885CC88}" srcOrd="1" destOrd="0" presId="urn:microsoft.com/office/officeart/2005/8/layout/orgChart1"/>
    <dgm:cxn modelId="{AFEEAB7C-646B-344D-B455-4D886990EC6F}" type="presOf" srcId="{F595C06F-91AA-384C-A27C-87E8DF658A2A}" destId="{84358F80-EFC3-B446-888D-A5F233BEB286}" srcOrd="1" destOrd="0" presId="urn:microsoft.com/office/officeart/2005/8/layout/orgChart1"/>
    <dgm:cxn modelId="{CD75E388-AF7A-094C-AD90-88AF1F87360F}" srcId="{74AB0618-7B09-904D-B705-D32B5A2452DE}" destId="{62664737-03C0-0345-A6EC-A63C86B4B87D}" srcOrd="0" destOrd="0" parTransId="{E81DBFDD-9C27-104B-BDFD-1FA99EFE19F2}" sibTransId="{7E617482-E32E-E64B-B812-1E512D9C8B33}"/>
    <dgm:cxn modelId="{7EBB1A80-1C52-FA4C-AD9C-1565F02C45DD}" type="presOf" srcId="{62664737-03C0-0345-A6EC-A63C86B4B87D}" destId="{93174746-2175-DE49-8CA9-919A34030A10}" srcOrd="1" destOrd="0" presId="urn:microsoft.com/office/officeart/2005/8/layout/orgChart1"/>
    <dgm:cxn modelId="{B9576CAF-AD2F-FB4D-B9FA-8B9AD32CC982}" type="presOf" srcId="{8D7AEBB6-D2BC-CF4D-8771-A2BB869DEF79}" destId="{AEC606F9-F927-F741-8834-418D0E784389}" srcOrd="0" destOrd="0" presId="urn:microsoft.com/office/officeart/2005/8/layout/orgChart1"/>
    <dgm:cxn modelId="{E08FBFFE-933D-1A4B-ADC5-AEA8E0BF6C64}" type="presOf" srcId="{C001A446-5488-F544-B1D4-957C3A756B5A}" destId="{81ACDB3C-02BC-3340-A943-536849B260F3}" srcOrd="1" destOrd="0" presId="urn:microsoft.com/office/officeart/2005/8/layout/orgChart1"/>
    <dgm:cxn modelId="{33CB341B-B1B7-694C-8260-C9313EDA6039}" type="presOf" srcId="{F9FFC11F-FB78-9E4B-AAA5-87D79878EC15}" destId="{8287361A-A1AD-0B43-BE22-AD6EF0B2FAA8}" srcOrd="0" destOrd="0" presId="urn:microsoft.com/office/officeart/2005/8/layout/orgChart1"/>
    <dgm:cxn modelId="{E27D15D5-50A0-7142-8028-A574A7352FD5}" srcId="{8D7AEBB6-D2BC-CF4D-8771-A2BB869DEF79}" destId="{8C7E9CBD-4C5A-254E-B972-5485D14FAA6A}" srcOrd="0" destOrd="0" parTransId="{F1B9465E-4644-D640-9005-30162BF83377}" sibTransId="{91E161E4-AC6B-AE41-A694-F613F7836F41}"/>
    <dgm:cxn modelId="{0819667F-4F30-D247-BE3E-3A34D325879B}" type="presOf" srcId="{83327942-65DB-D441-8A22-B0FA37E457A7}" destId="{548FE6FC-199E-6F49-8405-7F82E9919B24}" srcOrd="0" destOrd="0" presId="urn:microsoft.com/office/officeart/2005/8/layout/orgChart1"/>
    <dgm:cxn modelId="{D8D738B7-CBA9-2C4A-BAC9-A3366F5D3BD2}" srcId="{F9FFC11F-FB78-9E4B-AAA5-87D79878EC15}" destId="{6E53D96B-1192-DA4B-89A3-F5F55D884EC9}" srcOrd="0" destOrd="0" parTransId="{5FE28BB1-4175-3540-B524-777C79DEDA26}" sibTransId="{FC348999-29F3-4249-87F0-9ED3273BB34A}"/>
    <dgm:cxn modelId="{D0322747-14BD-E04C-8048-EA47FE44492E}" type="presOf" srcId="{1B6A9DE7-E321-884E-9243-C0796C57F4DE}" destId="{225B028C-FF2D-E044-B514-98756379866C}" srcOrd="0" destOrd="0" presId="urn:microsoft.com/office/officeart/2005/8/layout/orgChart1"/>
    <dgm:cxn modelId="{BDFC8325-7702-E342-845F-D73BE0DA35D3}" type="presOf" srcId="{6E53D96B-1192-DA4B-89A3-F5F55D884EC9}" destId="{CE27DA80-00B9-CC49-B1D9-F671FB95C4C5}" srcOrd="0" destOrd="0" presId="urn:microsoft.com/office/officeart/2005/8/layout/orgChart1"/>
    <dgm:cxn modelId="{E88653D6-3F27-7347-A031-CF9898F3159F}" type="presOf" srcId="{74AB0618-7B09-904D-B705-D32B5A2452DE}" destId="{68E3E555-A480-7747-A38B-3E35592EB463}" srcOrd="1" destOrd="0" presId="urn:microsoft.com/office/officeart/2005/8/layout/orgChart1"/>
    <dgm:cxn modelId="{DE3443BA-F227-B44F-8440-0DCF398333FE}" type="presParOf" srcId="{D3DB830C-A407-C544-BBAF-6917D33F88FB}" destId="{8DAD3CFF-B099-DA41-9F4C-9891F967D6B8}" srcOrd="0" destOrd="0" presId="urn:microsoft.com/office/officeart/2005/8/layout/orgChart1"/>
    <dgm:cxn modelId="{750F29B1-73A9-9E4D-B112-975A77053465}" type="presParOf" srcId="{8DAD3CFF-B099-DA41-9F4C-9891F967D6B8}" destId="{05F170FA-69D1-A94F-9FB6-A7ED5094994D}" srcOrd="0" destOrd="0" presId="urn:microsoft.com/office/officeart/2005/8/layout/orgChart1"/>
    <dgm:cxn modelId="{A76957E6-8721-2747-84EA-4948D987A816}" type="presParOf" srcId="{05F170FA-69D1-A94F-9FB6-A7ED5094994D}" destId="{B904E312-7916-3843-822D-BC1AD2B9646B}" srcOrd="0" destOrd="0" presId="urn:microsoft.com/office/officeart/2005/8/layout/orgChart1"/>
    <dgm:cxn modelId="{07848245-84E1-9E47-B7D2-14A5073F0C02}" type="presParOf" srcId="{05F170FA-69D1-A94F-9FB6-A7ED5094994D}" destId="{E2B1D240-EC52-3D41-A3F3-BF4A96A97225}" srcOrd="1" destOrd="0" presId="urn:microsoft.com/office/officeart/2005/8/layout/orgChart1"/>
    <dgm:cxn modelId="{488990A3-BD3A-5541-AF86-BCC846382DC2}" type="presParOf" srcId="{8DAD3CFF-B099-DA41-9F4C-9891F967D6B8}" destId="{5006815F-0BE5-044B-BFA5-A6DC784F6CFE}" srcOrd="1" destOrd="0" presId="urn:microsoft.com/office/officeart/2005/8/layout/orgChart1"/>
    <dgm:cxn modelId="{A6AC052C-124E-4247-B602-225B2BD99D0C}" type="presParOf" srcId="{5006815F-0BE5-044B-BFA5-A6DC784F6CFE}" destId="{457A7012-7D64-874A-8FE0-04B4316EC6BC}" srcOrd="0" destOrd="0" presId="urn:microsoft.com/office/officeart/2005/8/layout/orgChart1"/>
    <dgm:cxn modelId="{CFEB51F7-A7F8-2248-874C-A3BD33463FD4}" type="presParOf" srcId="{5006815F-0BE5-044B-BFA5-A6DC784F6CFE}" destId="{014BF2A3-D83A-9A4D-A369-CC929A83BD3F}" srcOrd="1" destOrd="0" presId="urn:microsoft.com/office/officeart/2005/8/layout/orgChart1"/>
    <dgm:cxn modelId="{CFAC78A5-F147-8D40-9EA3-8B22213DD7CE}" type="presParOf" srcId="{014BF2A3-D83A-9A4D-A369-CC929A83BD3F}" destId="{6B3A9D40-2CDB-9542-8322-B498A5530114}" srcOrd="0" destOrd="0" presId="urn:microsoft.com/office/officeart/2005/8/layout/orgChart1"/>
    <dgm:cxn modelId="{0BEFCB81-08E4-5A4F-B1CC-904432E1C5C5}" type="presParOf" srcId="{6B3A9D40-2CDB-9542-8322-B498A5530114}" destId="{8CED791B-8BEF-B64A-960D-8477932C3B8E}" srcOrd="0" destOrd="0" presId="urn:microsoft.com/office/officeart/2005/8/layout/orgChart1"/>
    <dgm:cxn modelId="{F00F5AA2-13E2-3645-BEF7-ED4BB727D646}" type="presParOf" srcId="{6B3A9D40-2CDB-9542-8322-B498A5530114}" destId="{67280116-1B2B-964F-8C92-DE500E5A59F9}" srcOrd="1" destOrd="0" presId="urn:microsoft.com/office/officeart/2005/8/layout/orgChart1"/>
    <dgm:cxn modelId="{E2BEA765-BE4F-024B-AAEE-83912BEE06AF}" type="presParOf" srcId="{014BF2A3-D83A-9A4D-A369-CC929A83BD3F}" destId="{343586AC-F7EA-224E-8B3C-487E7FFF594C}" srcOrd="1" destOrd="0" presId="urn:microsoft.com/office/officeart/2005/8/layout/orgChart1"/>
    <dgm:cxn modelId="{1BF9C806-13C6-DE46-B3B9-F4F8D3E87495}" type="presParOf" srcId="{343586AC-F7EA-224E-8B3C-487E7FFF594C}" destId="{1A294D5C-4A57-2248-B3DF-2A5B74D2BF79}" srcOrd="0" destOrd="0" presId="urn:microsoft.com/office/officeart/2005/8/layout/orgChart1"/>
    <dgm:cxn modelId="{30D5E279-0C44-3942-B378-CB6FF0F2B030}" type="presParOf" srcId="{343586AC-F7EA-224E-8B3C-487E7FFF594C}" destId="{E30F794A-5845-1C44-983C-768B2B140D7F}" srcOrd="1" destOrd="0" presId="urn:microsoft.com/office/officeart/2005/8/layout/orgChart1"/>
    <dgm:cxn modelId="{3AC8E926-F951-3D42-8CDD-751C11D2C3AA}" type="presParOf" srcId="{E30F794A-5845-1C44-983C-768B2B140D7F}" destId="{98CDBB6D-A83E-6E4D-9665-A8BC03408D8A}" srcOrd="0" destOrd="0" presId="urn:microsoft.com/office/officeart/2005/8/layout/orgChart1"/>
    <dgm:cxn modelId="{3BB4B9CD-C880-5A45-A49F-367C8CD16B30}" type="presParOf" srcId="{98CDBB6D-A83E-6E4D-9665-A8BC03408D8A}" destId="{D465A44E-51DF-5E45-BF76-5723BB8A3AE7}" srcOrd="0" destOrd="0" presId="urn:microsoft.com/office/officeart/2005/8/layout/orgChart1"/>
    <dgm:cxn modelId="{DC9C17E7-BA53-1948-B1EA-98ED8140F53B}" type="presParOf" srcId="{98CDBB6D-A83E-6E4D-9665-A8BC03408D8A}" destId="{94F7A493-FC8D-A145-AD26-5A6CF6847CA6}" srcOrd="1" destOrd="0" presId="urn:microsoft.com/office/officeart/2005/8/layout/orgChart1"/>
    <dgm:cxn modelId="{01FDCD75-F312-8E4D-B0C9-B7B0611C1D4B}" type="presParOf" srcId="{E30F794A-5845-1C44-983C-768B2B140D7F}" destId="{AD759681-D656-8643-AEE6-C9CE8D842054}" srcOrd="1" destOrd="0" presId="urn:microsoft.com/office/officeart/2005/8/layout/orgChart1"/>
    <dgm:cxn modelId="{0E0F52B2-21CC-7647-9DD2-F25255669910}" type="presParOf" srcId="{AD759681-D656-8643-AEE6-C9CE8D842054}" destId="{B161D66C-E341-8442-B52F-E790EF398730}" srcOrd="0" destOrd="0" presId="urn:microsoft.com/office/officeart/2005/8/layout/orgChart1"/>
    <dgm:cxn modelId="{8E41BB97-7702-414C-A261-41CEE440D58E}" type="presParOf" srcId="{AD759681-D656-8643-AEE6-C9CE8D842054}" destId="{E54EFCA9-3F85-C847-80FE-68D8631D89A1}" srcOrd="1" destOrd="0" presId="urn:microsoft.com/office/officeart/2005/8/layout/orgChart1"/>
    <dgm:cxn modelId="{6B28615D-14DE-A54D-8F93-D221F1401305}" type="presParOf" srcId="{E54EFCA9-3F85-C847-80FE-68D8631D89A1}" destId="{2B2D7EB7-E331-654C-B7E8-751CB96E2B30}" srcOrd="0" destOrd="0" presId="urn:microsoft.com/office/officeart/2005/8/layout/orgChart1"/>
    <dgm:cxn modelId="{3EFF3993-CB4C-DC4B-B664-11232D5B7911}" type="presParOf" srcId="{2B2D7EB7-E331-654C-B7E8-751CB96E2B30}" destId="{1FE6A111-92D3-4546-82EF-4BDF91E69F2E}" srcOrd="0" destOrd="0" presId="urn:microsoft.com/office/officeart/2005/8/layout/orgChart1"/>
    <dgm:cxn modelId="{172F3F37-11B8-034F-9C86-A725A064E979}" type="presParOf" srcId="{2B2D7EB7-E331-654C-B7E8-751CB96E2B30}" destId="{68E3E555-A480-7747-A38B-3E35592EB463}" srcOrd="1" destOrd="0" presId="urn:microsoft.com/office/officeart/2005/8/layout/orgChart1"/>
    <dgm:cxn modelId="{1118906F-81AF-2F46-9016-A2AF8706054D}" type="presParOf" srcId="{E54EFCA9-3F85-C847-80FE-68D8631D89A1}" destId="{57FE981D-8B7B-3D46-BBC2-03EBE64B12F9}" srcOrd="1" destOrd="0" presId="urn:microsoft.com/office/officeart/2005/8/layout/orgChart1"/>
    <dgm:cxn modelId="{9A87F024-AC3B-5946-B321-BFB8937DF346}" type="presParOf" srcId="{57FE981D-8B7B-3D46-BBC2-03EBE64B12F9}" destId="{E7840DFF-108A-FE47-9236-5629AE282B40}" srcOrd="0" destOrd="0" presId="urn:microsoft.com/office/officeart/2005/8/layout/orgChart1"/>
    <dgm:cxn modelId="{EB0F2696-C4AA-9741-A88D-C82F1CB9CA35}" type="presParOf" srcId="{57FE981D-8B7B-3D46-BBC2-03EBE64B12F9}" destId="{5C5BBE19-5683-2A4F-B725-8C1F7762E9F7}" srcOrd="1" destOrd="0" presId="urn:microsoft.com/office/officeart/2005/8/layout/orgChart1"/>
    <dgm:cxn modelId="{CE3755E3-84AA-AE4F-ACC6-18F38BBDBD9B}" type="presParOf" srcId="{5C5BBE19-5683-2A4F-B725-8C1F7762E9F7}" destId="{E6416F6B-5B14-2A40-A41C-6336758931C3}" srcOrd="0" destOrd="0" presId="urn:microsoft.com/office/officeart/2005/8/layout/orgChart1"/>
    <dgm:cxn modelId="{EB730E68-4699-DF42-9EF5-56180EDD4643}" type="presParOf" srcId="{E6416F6B-5B14-2A40-A41C-6336758931C3}" destId="{F1820C19-231B-E44B-B201-0EBA09AC5D39}" srcOrd="0" destOrd="0" presId="urn:microsoft.com/office/officeart/2005/8/layout/orgChart1"/>
    <dgm:cxn modelId="{AB79399B-4772-AC4F-A181-FD051F20C68B}" type="presParOf" srcId="{E6416F6B-5B14-2A40-A41C-6336758931C3}" destId="{93174746-2175-DE49-8CA9-919A34030A10}" srcOrd="1" destOrd="0" presId="urn:microsoft.com/office/officeart/2005/8/layout/orgChart1"/>
    <dgm:cxn modelId="{F87420D7-D9C6-744D-8423-C803EA2FEC45}" type="presParOf" srcId="{5C5BBE19-5683-2A4F-B725-8C1F7762E9F7}" destId="{32B27478-79D3-E348-A6F0-3CF310482F73}" srcOrd="1" destOrd="0" presId="urn:microsoft.com/office/officeart/2005/8/layout/orgChart1"/>
    <dgm:cxn modelId="{E2A6931F-3FAE-7348-8DF7-E484C8C3C10D}" type="presParOf" srcId="{5C5BBE19-5683-2A4F-B725-8C1F7762E9F7}" destId="{6F2394D3-133F-6C4F-8032-939C07402DB5}" srcOrd="2" destOrd="0" presId="urn:microsoft.com/office/officeart/2005/8/layout/orgChart1"/>
    <dgm:cxn modelId="{2531C7DE-F960-BE4C-B9CA-AE5A87A12F08}" type="presParOf" srcId="{E54EFCA9-3F85-C847-80FE-68D8631D89A1}" destId="{4380635C-1852-444B-B1AA-AA41F483D4D6}" srcOrd="2" destOrd="0" presId="urn:microsoft.com/office/officeart/2005/8/layout/orgChart1"/>
    <dgm:cxn modelId="{9B6A4625-BC8C-1647-B3C1-EA3F86B64800}" type="presParOf" srcId="{E30F794A-5845-1C44-983C-768B2B140D7F}" destId="{5E821AB8-9B9E-BB43-9544-C6CA321B9DFB}" srcOrd="2" destOrd="0" presId="urn:microsoft.com/office/officeart/2005/8/layout/orgChart1"/>
    <dgm:cxn modelId="{35FB21AC-17F6-AC4C-9FE9-B9FB277632A5}" type="presParOf" srcId="{014BF2A3-D83A-9A4D-A369-CC929A83BD3F}" destId="{A54D1888-40FB-824E-863E-E47A9BE14161}" srcOrd="2" destOrd="0" presId="urn:microsoft.com/office/officeart/2005/8/layout/orgChart1"/>
    <dgm:cxn modelId="{517AA979-DC46-D047-B147-29924EEF8EAA}" type="presParOf" srcId="{5006815F-0BE5-044B-BFA5-A6DC784F6CFE}" destId="{225B028C-FF2D-E044-B514-98756379866C}" srcOrd="2" destOrd="0" presId="urn:microsoft.com/office/officeart/2005/8/layout/orgChart1"/>
    <dgm:cxn modelId="{C6B78853-4CFE-0E41-B03E-D4B6DBE3639F}" type="presParOf" srcId="{5006815F-0BE5-044B-BFA5-A6DC784F6CFE}" destId="{F8E5914A-E818-EA48-909F-F46B6EA5BE9E}" srcOrd="3" destOrd="0" presId="urn:microsoft.com/office/officeart/2005/8/layout/orgChart1"/>
    <dgm:cxn modelId="{DED25179-FD8B-994F-A168-97564CDB717F}" type="presParOf" srcId="{F8E5914A-E818-EA48-909F-F46B6EA5BE9E}" destId="{E9FDF6FF-F6F8-C54F-B5DE-F4FF0BC7BCAE}" srcOrd="0" destOrd="0" presId="urn:microsoft.com/office/officeart/2005/8/layout/orgChart1"/>
    <dgm:cxn modelId="{397AB465-9153-CF46-911C-5AE4B4A08701}" type="presParOf" srcId="{E9FDF6FF-F6F8-C54F-B5DE-F4FF0BC7BCAE}" destId="{2632FECD-3C52-6040-8204-5AB0B4A99182}" srcOrd="0" destOrd="0" presId="urn:microsoft.com/office/officeart/2005/8/layout/orgChart1"/>
    <dgm:cxn modelId="{9B6A04C3-9B7C-9148-8F3A-8D812E9A0A33}" type="presParOf" srcId="{E9FDF6FF-F6F8-C54F-B5DE-F4FF0BC7BCAE}" destId="{45C67DCA-729E-EA4B-849A-3D443B4D516C}" srcOrd="1" destOrd="0" presId="urn:microsoft.com/office/officeart/2005/8/layout/orgChart1"/>
    <dgm:cxn modelId="{6558F23D-7A8F-9846-A387-A50E21C0B2A7}" type="presParOf" srcId="{F8E5914A-E818-EA48-909F-F46B6EA5BE9E}" destId="{C00F35BD-CFD0-1041-9993-F42112897B64}" srcOrd="1" destOrd="0" presId="urn:microsoft.com/office/officeart/2005/8/layout/orgChart1"/>
    <dgm:cxn modelId="{DECFE25F-30A5-894F-B2C6-51419D8C6159}" type="presParOf" srcId="{C00F35BD-CFD0-1041-9993-F42112897B64}" destId="{1A5E08C4-909D-1447-A8FB-5BD706E8167C}" srcOrd="0" destOrd="0" presId="urn:microsoft.com/office/officeart/2005/8/layout/orgChart1"/>
    <dgm:cxn modelId="{1873AA4E-C75C-2046-8F4F-B5BF7F98DF8C}" type="presParOf" srcId="{C00F35BD-CFD0-1041-9993-F42112897B64}" destId="{FE161E57-F428-E943-9C23-8B66464310C7}" srcOrd="1" destOrd="0" presId="urn:microsoft.com/office/officeart/2005/8/layout/orgChart1"/>
    <dgm:cxn modelId="{88A2730D-CDF3-4741-9122-35DE0FDDFB24}" type="presParOf" srcId="{FE161E57-F428-E943-9C23-8B66464310C7}" destId="{4197E8AC-27A6-5247-96E0-F08CE545A2AF}" srcOrd="0" destOrd="0" presId="urn:microsoft.com/office/officeart/2005/8/layout/orgChart1"/>
    <dgm:cxn modelId="{3E345A22-3526-1544-9443-7986A5B38FB3}" type="presParOf" srcId="{4197E8AC-27A6-5247-96E0-F08CE545A2AF}" destId="{6BD55C72-BD42-504C-9576-F95B20142B49}" srcOrd="0" destOrd="0" presId="urn:microsoft.com/office/officeart/2005/8/layout/orgChart1"/>
    <dgm:cxn modelId="{30690F9D-BED3-E24D-95B4-828AA98F9E8F}" type="presParOf" srcId="{4197E8AC-27A6-5247-96E0-F08CE545A2AF}" destId="{84358F80-EFC3-B446-888D-A5F233BEB286}" srcOrd="1" destOrd="0" presId="urn:microsoft.com/office/officeart/2005/8/layout/orgChart1"/>
    <dgm:cxn modelId="{A97F175B-C5E9-C942-ACF1-5AD2BA82D6D0}" type="presParOf" srcId="{FE161E57-F428-E943-9C23-8B66464310C7}" destId="{00570699-2C78-EE4D-B3DB-86514C1EBAC4}" srcOrd="1" destOrd="0" presId="urn:microsoft.com/office/officeart/2005/8/layout/orgChart1"/>
    <dgm:cxn modelId="{B9727EEE-20B2-C748-93F9-60A8D41EBCEA}" type="presParOf" srcId="{00570699-2C78-EE4D-B3DB-86514C1EBAC4}" destId="{CC9AD635-3471-F940-BEB3-5BEC87CD657B}" srcOrd="0" destOrd="0" presId="urn:microsoft.com/office/officeart/2005/8/layout/orgChart1"/>
    <dgm:cxn modelId="{36911D28-CFB3-CD40-94E8-5BCD440EF491}" type="presParOf" srcId="{00570699-2C78-EE4D-B3DB-86514C1EBAC4}" destId="{39D7111A-3165-A84E-BAD2-9C524999163A}" srcOrd="1" destOrd="0" presId="urn:microsoft.com/office/officeart/2005/8/layout/orgChart1"/>
    <dgm:cxn modelId="{7D92A331-993D-0748-94D2-E3227533A6EA}" type="presParOf" srcId="{39D7111A-3165-A84E-BAD2-9C524999163A}" destId="{AACB5E14-52B4-5D4D-BEDA-BE45FBD023D5}" srcOrd="0" destOrd="0" presId="urn:microsoft.com/office/officeart/2005/8/layout/orgChart1"/>
    <dgm:cxn modelId="{39A07377-ADA0-8340-8D7A-E92D20CBE44F}" type="presParOf" srcId="{AACB5E14-52B4-5D4D-BEDA-BE45FBD023D5}" destId="{8C3A4348-63BD-A642-91E0-BEF3E095247C}" srcOrd="0" destOrd="0" presId="urn:microsoft.com/office/officeart/2005/8/layout/orgChart1"/>
    <dgm:cxn modelId="{0B66D3B3-357E-1249-8D6F-41C6B14B7713}" type="presParOf" srcId="{AACB5E14-52B4-5D4D-BEDA-BE45FBD023D5}" destId="{2C6013F7-5277-1048-A4A9-B232F333EB7A}" srcOrd="1" destOrd="0" presId="urn:microsoft.com/office/officeart/2005/8/layout/orgChart1"/>
    <dgm:cxn modelId="{15B317A6-05D2-E744-96BB-78EF831BE219}" type="presParOf" srcId="{39D7111A-3165-A84E-BAD2-9C524999163A}" destId="{4F8A4085-2A30-9847-BA56-6C9A2C9FE7C0}" srcOrd="1" destOrd="0" presId="urn:microsoft.com/office/officeart/2005/8/layout/orgChart1"/>
    <dgm:cxn modelId="{385551C8-BC86-0F4E-89CE-F8CB9382EC62}" type="presParOf" srcId="{39D7111A-3165-A84E-BAD2-9C524999163A}" destId="{2B624558-7491-A047-B743-A3D3E3280EDE}" srcOrd="2" destOrd="0" presId="urn:microsoft.com/office/officeart/2005/8/layout/orgChart1"/>
    <dgm:cxn modelId="{BAA470DB-5767-834D-9E5A-BD1C8C93F598}" type="presParOf" srcId="{FE161E57-F428-E943-9C23-8B66464310C7}" destId="{114E0334-8F00-EA41-9118-F329D4D35AFE}" srcOrd="2" destOrd="0" presId="urn:microsoft.com/office/officeart/2005/8/layout/orgChart1"/>
    <dgm:cxn modelId="{32F17F02-9DFC-204F-A1E1-B02D852B5C44}" type="presParOf" srcId="{F8E5914A-E818-EA48-909F-F46B6EA5BE9E}" destId="{6354D61F-1925-7C49-8C81-C8BB60DA5A10}" srcOrd="2" destOrd="0" presId="urn:microsoft.com/office/officeart/2005/8/layout/orgChart1"/>
    <dgm:cxn modelId="{7F74B1D9-A47C-E941-BDAE-80108B7EDB2E}" type="presParOf" srcId="{5006815F-0BE5-044B-BFA5-A6DC784F6CFE}" destId="{AF7FA90D-DEFB-FD42-8174-5F34E2F095EB}" srcOrd="4" destOrd="0" presId="urn:microsoft.com/office/officeart/2005/8/layout/orgChart1"/>
    <dgm:cxn modelId="{FED5A2A1-B02A-8248-8717-626C425EC7C5}" type="presParOf" srcId="{5006815F-0BE5-044B-BFA5-A6DC784F6CFE}" destId="{B14F303E-655F-6245-B2A7-87B7704919C6}" srcOrd="5" destOrd="0" presId="urn:microsoft.com/office/officeart/2005/8/layout/orgChart1"/>
    <dgm:cxn modelId="{B215AEA3-BBBB-2649-9878-541ADD21BB5B}" type="presParOf" srcId="{B14F303E-655F-6245-B2A7-87B7704919C6}" destId="{F0D34759-ADD9-8643-AE57-3CD3B9CE8517}" srcOrd="0" destOrd="0" presId="urn:microsoft.com/office/officeart/2005/8/layout/orgChart1"/>
    <dgm:cxn modelId="{1EC10E24-CDB0-6341-9AE8-5074D1C86E22}" type="presParOf" srcId="{F0D34759-ADD9-8643-AE57-3CD3B9CE8517}" destId="{8287361A-A1AD-0B43-BE22-AD6EF0B2FAA8}" srcOrd="0" destOrd="0" presId="urn:microsoft.com/office/officeart/2005/8/layout/orgChart1"/>
    <dgm:cxn modelId="{FC6F73D6-022B-BE4F-AE53-32762612D557}" type="presParOf" srcId="{F0D34759-ADD9-8643-AE57-3CD3B9CE8517}" destId="{EFE1F556-49D9-194B-8F7E-DFC073EC8751}" srcOrd="1" destOrd="0" presId="urn:microsoft.com/office/officeart/2005/8/layout/orgChart1"/>
    <dgm:cxn modelId="{18878840-33EE-1A42-A6E9-4286FD873CB6}" type="presParOf" srcId="{B14F303E-655F-6245-B2A7-87B7704919C6}" destId="{5CA5D868-45C0-6F4B-A0C2-557AAE862BD5}" srcOrd="1" destOrd="0" presId="urn:microsoft.com/office/officeart/2005/8/layout/orgChart1"/>
    <dgm:cxn modelId="{3F7DD46E-1266-FE41-8458-B447B53303C4}" type="presParOf" srcId="{5CA5D868-45C0-6F4B-A0C2-557AAE862BD5}" destId="{6F84A406-2E13-E64E-BD84-9B91F8079E31}" srcOrd="0" destOrd="0" presId="urn:microsoft.com/office/officeart/2005/8/layout/orgChart1"/>
    <dgm:cxn modelId="{0260BDCD-1BC9-8E4E-BC1F-446506AFF967}" type="presParOf" srcId="{5CA5D868-45C0-6F4B-A0C2-557AAE862BD5}" destId="{3EC6853C-02A8-DB45-B2C8-0D0492722CA2}" srcOrd="1" destOrd="0" presId="urn:microsoft.com/office/officeart/2005/8/layout/orgChart1"/>
    <dgm:cxn modelId="{36A7AB59-D075-FA44-9424-0BE4C854B9E3}" type="presParOf" srcId="{3EC6853C-02A8-DB45-B2C8-0D0492722CA2}" destId="{CE877EC7-8B00-1D42-8FC3-14DCF1654A22}" srcOrd="0" destOrd="0" presId="urn:microsoft.com/office/officeart/2005/8/layout/orgChart1"/>
    <dgm:cxn modelId="{53CABA9D-58AA-A54C-BF20-E5587E1219B5}" type="presParOf" srcId="{CE877EC7-8B00-1D42-8FC3-14DCF1654A22}" destId="{CE27DA80-00B9-CC49-B1D9-F671FB95C4C5}" srcOrd="0" destOrd="0" presId="urn:microsoft.com/office/officeart/2005/8/layout/orgChart1"/>
    <dgm:cxn modelId="{721C3471-9A54-904B-A7CA-08EED82CC4A7}" type="presParOf" srcId="{CE877EC7-8B00-1D42-8FC3-14DCF1654A22}" destId="{428CDD03-B225-2648-8192-6C6CA4DE5507}" srcOrd="1" destOrd="0" presId="urn:microsoft.com/office/officeart/2005/8/layout/orgChart1"/>
    <dgm:cxn modelId="{01926276-3E10-1444-B66F-CA5FDA6B817C}" type="presParOf" srcId="{3EC6853C-02A8-DB45-B2C8-0D0492722CA2}" destId="{F298FCC3-22D6-6746-A0AE-44158669F086}" srcOrd="1" destOrd="0" presId="urn:microsoft.com/office/officeart/2005/8/layout/orgChart1"/>
    <dgm:cxn modelId="{ACF6AB03-CD0B-5540-85E3-BC930CFEFC9E}" type="presParOf" srcId="{F298FCC3-22D6-6746-A0AE-44158669F086}" destId="{548FE6FC-199E-6F49-8405-7F82E9919B24}" srcOrd="0" destOrd="0" presId="urn:microsoft.com/office/officeart/2005/8/layout/orgChart1"/>
    <dgm:cxn modelId="{C1964775-12DF-8F47-AB37-9A4A335A0369}" type="presParOf" srcId="{F298FCC3-22D6-6746-A0AE-44158669F086}" destId="{24B42F65-A0A7-3345-BAB6-805253450827}" srcOrd="1" destOrd="0" presId="urn:microsoft.com/office/officeart/2005/8/layout/orgChart1"/>
    <dgm:cxn modelId="{1D4A3BC5-EA39-7A4E-BFCC-583E097CB432}" type="presParOf" srcId="{24B42F65-A0A7-3345-BAB6-805253450827}" destId="{7BB3BF06-80F6-7F4C-9FB5-8C20691C73B8}" srcOrd="0" destOrd="0" presId="urn:microsoft.com/office/officeart/2005/8/layout/orgChart1"/>
    <dgm:cxn modelId="{53DD94A4-33DA-0547-B010-E30DF238E9FA}" type="presParOf" srcId="{7BB3BF06-80F6-7F4C-9FB5-8C20691C73B8}" destId="{BF78959D-2B99-334C-B37F-C04382F7D28F}" srcOrd="0" destOrd="0" presId="urn:microsoft.com/office/officeart/2005/8/layout/orgChart1"/>
    <dgm:cxn modelId="{BAACBCCA-9F46-0147-BCD2-FA1D41C9DE29}" type="presParOf" srcId="{7BB3BF06-80F6-7F4C-9FB5-8C20691C73B8}" destId="{81ACDB3C-02BC-3340-A943-536849B260F3}" srcOrd="1" destOrd="0" presId="urn:microsoft.com/office/officeart/2005/8/layout/orgChart1"/>
    <dgm:cxn modelId="{E5CE6F55-15EE-424A-8D1E-96028FE5CA41}" type="presParOf" srcId="{24B42F65-A0A7-3345-BAB6-805253450827}" destId="{77A55745-9E68-4846-9E8A-87A33073632E}" srcOrd="1" destOrd="0" presId="urn:microsoft.com/office/officeart/2005/8/layout/orgChart1"/>
    <dgm:cxn modelId="{9A01C776-62EE-D046-94FE-C6AB70BC7B1B}" type="presParOf" srcId="{77A55745-9E68-4846-9E8A-87A33073632E}" destId="{C5938E37-079A-7847-BCE8-5465C264E876}" srcOrd="0" destOrd="0" presId="urn:microsoft.com/office/officeart/2005/8/layout/orgChart1"/>
    <dgm:cxn modelId="{EE7DB08E-730F-3346-8C48-50EB32B0ECDF}" type="presParOf" srcId="{77A55745-9E68-4846-9E8A-87A33073632E}" destId="{0CC089E4-392F-C842-8AE1-C2B0EAE7EABB}" srcOrd="1" destOrd="0" presId="urn:microsoft.com/office/officeart/2005/8/layout/orgChart1"/>
    <dgm:cxn modelId="{EC3A2213-3B23-EE4F-A0F5-AD01B0224AA5}" type="presParOf" srcId="{0CC089E4-392F-C842-8AE1-C2B0EAE7EABB}" destId="{371606D9-7767-964C-AE8E-9A8E7B739203}" srcOrd="0" destOrd="0" presId="urn:microsoft.com/office/officeart/2005/8/layout/orgChart1"/>
    <dgm:cxn modelId="{6FB00DFC-4B7B-6246-9E10-42C46D8E1C6E}" type="presParOf" srcId="{371606D9-7767-964C-AE8E-9A8E7B739203}" destId="{BFE84BB0-92B7-D943-AC49-283B83E09090}" srcOrd="0" destOrd="0" presId="urn:microsoft.com/office/officeart/2005/8/layout/orgChart1"/>
    <dgm:cxn modelId="{69EA321C-8DB6-EC40-ACD2-B6992F204852}" type="presParOf" srcId="{371606D9-7767-964C-AE8E-9A8E7B739203}" destId="{CCE1AC34-52B3-3449-A262-0DEAA605456F}" srcOrd="1" destOrd="0" presId="urn:microsoft.com/office/officeart/2005/8/layout/orgChart1"/>
    <dgm:cxn modelId="{02D09D65-4F2E-9D43-9C02-51F36F8DEBA9}" type="presParOf" srcId="{0CC089E4-392F-C842-8AE1-C2B0EAE7EABB}" destId="{86488CEE-52C5-A94B-BFB9-73474EB7F399}" srcOrd="1" destOrd="0" presId="urn:microsoft.com/office/officeart/2005/8/layout/orgChart1"/>
    <dgm:cxn modelId="{A7941B0D-3230-C64A-9301-65BBBA1D82AA}" type="presParOf" srcId="{0CC089E4-392F-C842-8AE1-C2B0EAE7EABB}" destId="{BDBBEFF5-5D1D-8F4C-A69F-D2CE15B9109A}" srcOrd="2" destOrd="0" presId="urn:microsoft.com/office/officeart/2005/8/layout/orgChart1"/>
    <dgm:cxn modelId="{0BD69A2F-F57F-A145-A676-0F63EBE785F9}" type="presParOf" srcId="{24B42F65-A0A7-3345-BAB6-805253450827}" destId="{031AE053-BB22-4F47-A985-B243F2F27C82}" srcOrd="2" destOrd="0" presId="urn:microsoft.com/office/officeart/2005/8/layout/orgChart1"/>
    <dgm:cxn modelId="{333DF8C2-C420-0148-A3EF-61DBB04F8CDD}" type="presParOf" srcId="{3EC6853C-02A8-DB45-B2C8-0D0492722CA2}" destId="{A63EE45A-F5DE-FA4E-B330-5D4BBC01BEA9}" srcOrd="2" destOrd="0" presId="urn:microsoft.com/office/officeart/2005/8/layout/orgChart1"/>
    <dgm:cxn modelId="{35D20175-0E4F-D241-B837-1CA19242AE5B}" type="presParOf" srcId="{B14F303E-655F-6245-B2A7-87B7704919C6}" destId="{5A0F063D-5827-2646-8AA4-AD214B03D286}" srcOrd="2" destOrd="0" presId="urn:microsoft.com/office/officeart/2005/8/layout/orgChart1"/>
    <dgm:cxn modelId="{546DF7B7-2DF2-C54A-9500-E67EAD2F3C59}" type="presParOf" srcId="{5006815F-0BE5-044B-BFA5-A6DC784F6CFE}" destId="{864935CE-AD1D-214D-A0F6-10FDC850909A}" srcOrd="6" destOrd="0" presId="urn:microsoft.com/office/officeart/2005/8/layout/orgChart1"/>
    <dgm:cxn modelId="{2E5BF3D6-A970-8143-8B02-3AC5C0EA82FF}" type="presParOf" srcId="{5006815F-0BE5-044B-BFA5-A6DC784F6CFE}" destId="{07D0A7FF-2930-FA4B-98E3-CA04214428DB}" srcOrd="7" destOrd="0" presId="urn:microsoft.com/office/officeart/2005/8/layout/orgChart1"/>
    <dgm:cxn modelId="{EB27E3B8-D467-9B48-AA48-27CD899D3121}" type="presParOf" srcId="{07D0A7FF-2930-FA4B-98E3-CA04214428DB}" destId="{009A4B5F-DDFC-5C40-9464-E47347B32DFD}" srcOrd="0" destOrd="0" presId="urn:microsoft.com/office/officeart/2005/8/layout/orgChart1"/>
    <dgm:cxn modelId="{AF6DD903-B4D8-3D4C-8890-742F0B69A190}" type="presParOf" srcId="{009A4B5F-DDFC-5C40-9464-E47347B32DFD}" destId="{9358E3B4-42CD-6940-84B9-9BBC6192E612}" srcOrd="0" destOrd="0" presId="urn:microsoft.com/office/officeart/2005/8/layout/orgChart1"/>
    <dgm:cxn modelId="{B310545F-5C6A-B54A-B71F-F7227C8848D3}" type="presParOf" srcId="{009A4B5F-DDFC-5C40-9464-E47347B32DFD}" destId="{F42A8B4B-78F4-7446-A5E5-6C749885CC88}" srcOrd="1" destOrd="0" presId="urn:microsoft.com/office/officeart/2005/8/layout/orgChart1"/>
    <dgm:cxn modelId="{C6147F2E-1DA1-7F41-9B73-A4E552664A98}" type="presParOf" srcId="{07D0A7FF-2930-FA4B-98E3-CA04214428DB}" destId="{4D0AF1A3-09FA-0A47-AE84-DE51E26FAF25}" srcOrd="1" destOrd="0" presId="urn:microsoft.com/office/officeart/2005/8/layout/orgChart1"/>
    <dgm:cxn modelId="{B6173910-2C6E-2844-9B6C-80D4F825A0CC}" type="presParOf" srcId="{4D0AF1A3-09FA-0A47-AE84-DE51E26FAF25}" destId="{C618215A-A0F8-4B46-8BDA-795B9A5630D3}" srcOrd="0" destOrd="0" presId="urn:microsoft.com/office/officeart/2005/8/layout/orgChart1"/>
    <dgm:cxn modelId="{0116005D-F652-3E4F-AD47-E8C86E235470}" type="presParOf" srcId="{4D0AF1A3-09FA-0A47-AE84-DE51E26FAF25}" destId="{90E57CB6-D459-3143-BB9B-7DE067EE4B67}" srcOrd="1" destOrd="0" presId="urn:microsoft.com/office/officeart/2005/8/layout/orgChart1"/>
    <dgm:cxn modelId="{DBACDD40-E207-084C-A319-970C63D37081}" type="presParOf" srcId="{90E57CB6-D459-3143-BB9B-7DE067EE4B67}" destId="{192D38E1-A4EA-BA40-8581-1F819016E195}" srcOrd="0" destOrd="0" presId="urn:microsoft.com/office/officeart/2005/8/layout/orgChart1"/>
    <dgm:cxn modelId="{147F3AA6-1B4F-ED4C-91CA-FD7E36999738}" type="presParOf" srcId="{192D38E1-A4EA-BA40-8581-1F819016E195}" destId="{AEC606F9-F927-F741-8834-418D0E784389}" srcOrd="0" destOrd="0" presId="urn:microsoft.com/office/officeart/2005/8/layout/orgChart1"/>
    <dgm:cxn modelId="{64F91B07-D48E-D444-9335-85B1C113A10B}" type="presParOf" srcId="{192D38E1-A4EA-BA40-8581-1F819016E195}" destId="{E53D2A23-560F-534D-8A9D-55F6D649B826}" srcOrd="1" destOrd="0" presId="urn:microsoft.com/office/officeart/2005/8/layout/orgChart1"/>
    <dgm:cxn modelId="{B2A2C2C6-4028-1244-BFD8-F23AACCFDBA3}" type="presParOf" srcId="{90E57CB6-D459-3143-BB9B-7DE067EE4B67}" destId="{A55D5F65-EE52-F14D-BD0B-EDEA020D9DDC}" srcOrd="1" destOrd="0" presId="urn:microsoft.com/office/officeart/2005/8/layout/orgChart1"/>
    <dgm:cxn modelId="{D02276EB-8DC2-134C-ACAD-3B589EBBF9F4}" type="presParOf" srcId="{A55D5F65-EE52-F14D-BD0B-EDEA020D9DDC}" destId="{FEEC6552-DF3F-C342-84B3-5BE7A98AFFBD}" srcOrd="0" destOrd="0" presId="urn:microsoft.com/office/officeart/2005/8/layout/orgChart1"/>
    <dgm:cxn modelId="{403013CE-1B54-AB4B-8101-88486AB19B6D}" type="presParOf" srcId="{A55D5F65-EE52-F14D-BD0B-EDEA020D9DDC}" destId="{52B22901-8D8B-4549-AE0C-CF43D9EEF419}" srcOrd="1" destOrd="0" presId="urn:microsoft.com/office/officeart/2005/8/layout/orgChart1"/>
    <dgm:cxn modelId="{AEF97678-0D09-214D-93A6-099C52667A0F}" type="presParOf" srcId="{52B22901-8D8B-4549-AE0C-CF43D9EEF419}" destId="{EFF8D463-4D52-2C4F-B08A-771501F1D0AB}" srcOrd="0" destOrd="0" presId="urn:microsoft.com/office/officeart/2005/8/layout/orgChart1"/>
    <dgm:cxn modelId="{8459671D-AF7E-DA42-BAF8-D0ABF5EC4DE4}" type="presParOf" srcId="{EFF8D463-4D52-2C4F-B08A-771501F1D0AB}" destId="{143EFD26-A1A8-0F40-BFA1-C3AC15369761}" srcOrd="0" destOrd="0" presId="urn:microsoft.com/office/officeart/2005/8/layout/orgChart1"/>
    <dgm:cxn modelId="{DC543574-D23D-9A4D-9A14-586F4982FA69}" type="presParOf" srcId="{EFF8D463-4D52-2C4F-B08A-771501F1D0AB}" destId="{CBEA1B57-C850-884D-8C13-2C4502EE4405}" srcOrd="1" destOrd="0" presId="urn:microsoft.com/office/officeart/2005/8/layout/orgChart1"/>
    <dgm:cxn modelId="{8D9F5F1D-24BA-3F41-9297-5F7EA93B0C05}" type="presParOf" srcId="{52B22901-8D8B-4549-AE0C-CF43D9EEF419}" destId="{3FAF0972-5EFF-E44A-A4B2-92AD12D104EA}" srcOrd="1" destOrd="0" presId="urn:microsoft.com/office/officeart/2005/8/layout/orgChart1"/>
    <dgm:cxn modelId="{1153FB90-7253-A24A-B534-F8908FFAE725}" type="presParOf" srcId="{52B22901-8D8B-4549-AE0C-CF43D9EEF419}" destId="{BFC36C38-5240-5D42-966D-66FDFAE025D5}" srcOrd="2" destOrd="0" presId="urn:microsoft.com/office/officeart/2005/8/layout/orgChart1"/>
    <dgm:cxn modelId="{91EE581A-8BA7-A24C-8855-E4C5C17B0D52}" type="presParOf" srcId="{90E57CB6-D459-3143-BB9B-7DE067EE4B67}" destId="{07A2BF42-E230-B349-98C7-C33B5BD20E49}" srcOrd="2" destOrd="0" presId="urn:microsoft.com/office/officeart/2005/8/layout/orgChart1"/>
    <dgm:cxn modelId="{E9DAB060-B822-104C-AF23-A0693DAF83DB}" type="presParOf" srcId="{07D0A7FF-2930-FA4B-98E3-CA04214428DB}" destId="{B989D1D9-E359-194A-90E5-3FC0F1BAD94B}" srcOrd="2" destOrd="0" presId="urn:microsoft.com/office/officeart/2005/8/layout/orgChart1"/>
    <dgm:cxn modelId="{F632ABEF-B2EE-3042-97DC-5000C8395AB7}" type="presParOf" srcId="{8DAD3CFF-B099-DA41-9F4C-9891F967D6B8}" destId="{EECA3B38-2DDB-3B46-9F73-C15A1559AB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3E4F03A-5C7E-114C-9860-E1B055D031E7}" type="doc">
      <dgm:prSet loTypeId="urn:microsoft.com/office/officeart/2005/8/layout/orgChart1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96B0BD5-DEFB-9449-BC9D-037F2A037640}">
      <dgm:prSet phldrT="[Texto]"/>
      <dgm:spPr>
        <a:solidFill>
          <a:schemeClr val="accent2"/>
        </a:solidFill>
      </dgm:spPr>
      <dgm:t>
        <a:bodyPr/>
        <a:lstStyle/>
        <a:p>
          <a:r>
            <a:rPr lang="es-ES" dirty="0" smtClean="0"/>
            <a:t>Legionarios</a:t>
          </a:r>
        </a:p>
        <a:p>
          <a:r>
            <a:rPr lang="es-ES" dirty="0" smtClean="0"/>
            <a:t>1000</a:t>
          </a:r>
          <a:endParaRPr lang="es-ES" dirty="0"/>
        </a:p>
      </dgm:t>
    </dgm:pt>
    <dgm:pt modelId="{646E1E8D-7EF7-6845-9CAB-61550229CB70}" type="parTrans" cxnId="{F68D98A9-6C30-B842-AE52-D7415E046116}">
      <dgm:prSet/>
      <dgm:spPr/>
      <dgm:t>
        <a:bodyPr/>
        <a:lstStyle/>
        <a:p>
          <a:endParaRPr lang="es-ES"/>
        </a:p>
      </dgm:t>
    </dgm:pt>
    <dgm:pt modelId="{6FF2C375-122E-1543-AD3A-47C926F49038}" type="sibTrans" cxnId="{F68D98A9-6C30-B842-AE52-D7415E046116}">
      <dgm:prSet/>
      <dgm:spPr/>
      <dgm:t>
        <a:bodyPr/>
        <a:lstStyle/>
        <a:p>
          <a:endParaRPr lang="es-ES"/>
        </a:p>
      </dgm:t>
    </dgm:pt>
    <dgm:pt modelId="{2EE87BD6-87A2-8F4D-B66F-32B363E619BD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comercial</a:t>
          </a:r>
        </a:p>
        <a:p>
          <a:r>
            <a:rPr lang="es-ES" dirty="0" smtClean="0">
              <a:solidFill>
                <a:srgbClr val="FFFF00"/>
              </a:solidFill>
            </a:rPr>
            <a:t>400</a:t>
          </a:r>
          <a:endParaRPr lang="es-ES" dirty="0">
            <a:solidFill>
              <a:srgbClr val="FFFF00"/>
            </a:solidFill>
          </a:endParaRPr>
        </a:p>
      </dgm:t>
    </dgm:pt>
    <dgm:pt modelId="{D92EC078-CCE7-9549-9FC4-BCFD02A423AB}" type="parTrans" cxnId="{D32795C2-35F4-824F-A023-ED911ACBC91A}">
      <dgm:prSet/>
      <dgm:spPr/>
      <dgm:t>
        <a:bodyPr/>
        <a:lstStyle/>
        <a:p>
          <a:endParaRPr lang="es-ES"/>
        </a:p>
      </dgm:t>
    </dgm:pt>
    <dgm:pt modelId="{8CBAFAB1-49F9-6A4F-B7DA-5993DED26C8D}" type="sibTrans" cxnId="{D32795C2-35F4-824F-A023-ED911ACBC91A}">
      <dgm:prSet/>
      <dgm:spPr/>
      <dgm:t>
        <a:bodyPr/>
        <a:lstStyle/>
        <a:p>
          <a:endParaRPr lang="es-ES"/>
        </a:p>
      </dgm:t>
    </dgm:pt>
    <dgm:pt modelId="{FCFEB13B-7905-2B49-B1AF-2CA65E3FAA66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financiera</a:t>
          </a:r>
        </a:p>
        <a:p>
          <a:r>
            <a:rPr lang="es-ES" dirty="0" smtClean="0">
              <a:solidFill>
                <a:srgbClr val="FFFF00"/>
              </a:solidFill>
            </a:rPr>
            <a:t>120</a:t>
          </a:r>
          <a:endParaRPr lang="es-ES" dirty="0">
            <a:solidFill>
              <a:srgbClr val="FFFF00"/>
            </a:solidFill>
          </a:endParaRPr>
        </a:p>
      </dgm:t>
    </dgm:pt>
    <dgm:pt modelId="{1B6A9DE7-E321-884E-9243-C0796C57F4DE}" type="parTrans" cxnId="{F3738184-990F-B441-A689-06B3054A350B}">
      <dgm:prSet/>
      <dgm:spPr/>
      <dgm:t>
        <a:bodyPr/>
        <a:lstStyle/>
        <a:p>
          <a:endParaRPr lang="es-ES"/>
        </a:p>
      </dgm:t>
    </dgm:pt>
    <dgm:pt modelId="{2B08CC17-5759-A640-8228-81F25A598E69}" type="sibTrans" cxnId="{F3738184-990F-B441-A689-06B3054A350B}">
      <dgm:prSet/>
      <dgm:spPr/>
      <dgm:t>
        <a:bodyPr/>
        <a:lstStyle/>
        <a:p>
          <a:endParaRPr lang="es-ES"/>
        </a:p>
      </dgm:t>
    </dgm:pt>
    <dgm:pt modelId="{F9FFC11F-FB78-9E4B-AAA5-87D79878EC15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interna</a:t>
          </a:r>
        </a:p>
        <a:p>
          <a:r>
            <a:rPr lang="es-ES" dirty="0" smtClean="0">
              <a:solidFill>
                <a:srgbClr val="FFFF00"/>
              </a:solidFill>
            </a:rPr>
            <a:t>250</a:t>
          </a:r>
          <a:endParaRPr lang="es-ES" dirty="0">
            <a:solidFill>
              <a:srgbClr val="FFFF00"/>
            </a:solidFill>
          </a:endParaRPr>
        </a:p>
      </dgm:t>
    </dgm:pt>
    <dgm:pt modelId="{7BB7EDA3-E4D1-404D-BFBE-517F80B20C37}" type="parTrans" cxnId="{7767C5E5-36A0-244F-A90F-50E79A28312D}">
      <dgm:prSet/>
      <dgm:spPr/>
      <dgm:t>
        <a:bodyPr/>
        <a:lstStyle/>
        <a:p>
          <a:endParaRPr lang="es-ES"/>
        </a:p>
      </dgm:t>
    </dgm:pt>
    <dgm:pt modelId="{BFA6C26C-BE74-B944-B4DF-75DA4E748392}" type="sibTrans" cxnId="{7767C5E5-36A0-244F-A90F-50E79A28312D}">
      <dgm:prSet/>
      <dgm:spPr/>
      <dgm:t>
        <a:bodyPr/>
        <a:lstStyle/>
        <a:p>
          <a:endParaRPr lang="es-ES"/>
        </a:p>
      </dgm:t>
    </dgm:pt>
    <dgm:pt modelId="{5F07EC8D-29FB-C640-8860-3AA4BFCB5D07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p</a:t>
          </a:r>
          <a:r>
            <a:rPr lang="es-ES" dirty="0" smtClean="0"/>
            <a:t>ública</a:t>
          </a:r>
        </a:p>
        <a:p>
          <a:r>
            <a:rPr lang="es-ES" dirty="0" smtClean="0">
              <a:solidFill>
                <a:srgbClr val="FFFF00"/>
              </a:solidFill>
            </a:rPr>
            <a:t>230</a:t>
          </a:r>
          <a:endParaRPr lang="es-ES" dirty="0">
            <a:solidFill>
              <a:srgbClr val="FFFF00"/>
            </a:solidFill>
          </a:endParaRPr>
        </a:p>
      </dgm:t>
    </dgm:pt>
    <dgm:pt modelId="{7655E5EE-7C9D-844B-85C4-0EF99934A24F}" type="parTrans" cxnId="{C9054B5D-F085-A244-A5A8-58289FBEF45D}">
      <dgm:prSet/>
      <dgm:spPr/>
      <dgm:t>
        <a:bodyPr/>
        <a:lstStyle/>
        <a:p>
          <a:endParaRPr lang="es-ES"/>
        </a:p>
      </dgm:t>
    </dgm:pt>
    <dgm:pt modelId="{4C7F4FA8-0562-DC4D-8719-9C866A28ADBD}" type="sibTrans" cxnId="{C9054B5D-F085-A244-A5A8-58289FBEF45D}">
      <dgm:prSet/>
      <dgm:spPr/>
      <dgm:t>
        <a:bodyPr/>
        <a:lstStyle/>
        <a:p>
          <a:endParaRPr lang="es-ES"/>
        </a:p>
      </dgm:t>
    </dgm:pt>
    <dgm:pt modelId="{8FBC2C17-0153-9D41-9EEF-698F19C857A1}">
      <dgm:prSet/>
      <dgm:spPr/>
      <dgm:t>
        <a:bodyPr/>
        <a:lstStyle/>
        <a:p>
          <a:r>
            <a:rPr lang="es-ES" dirty="0" smtClean="0"/>
            <a:t>Valor producto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ED251AFF-D323-EC43-B2B2-A6C54E9BEABE}" type="parTrans" cxnId="{2F940D69-A829-4640-ADFA-D3AC1AD3D075}">
      <dgm:prSet/>
      <dgm:spPr/>
      <dgm:t>
        <a:bodyPr/>
        <a:lstStyle/>
        <a:p>
          <a:endParaRPr lang="es-ES"/>
        </a:p>
      </dgm:t>
    </dgm:pt>
    <dgm:pt modelId="{2954F571-EDD5-214D-9CEC-7CB42152FF4D}" type="sibTrans" cxnId="{2F940D69-A829-4640-ADFA-D3AC1AD3D075}">
      <dgm:prSet/>
      <dgm:spPr/>
      <dgm:t>
        <a:bodyPr/>
        <a:lstStyle/>
        <a:p>
          <a:endParaRPr lang="es-ES"/>
        </a:p>
      </dgm:t>
    </dgm:pt>
    <dgm:pt modelId="{F595C06F-91AA-384C-A27C-87E8DF658A2A}">
      <dgm:prSet/>
      <dgm:spPr/>
      <dgm:t>
        <a:bodyPr/>
        <a:lstStyle/>
        <a:p>
          <a:r>
            <a:rPr lang="es-ES" dirty="0" smtClean="0"/>
            <a:t>Reputaci</a:t>
          </a:r>
          <a:r>
            <a:rPr lang="es-ES" dirty="0" smtClean="0"/>
            <a:t>ón</a:t>
          </a:r>
        </a:p>
        <a:p>
          <a:r>
            <a:rPr lang="es-ES" dirty="0" smtClean="0"/>
            <a:t>50</a:t>
          </a:r>
          <a:endParaRPr lang="es-ES" dirty="0"/>
        </a:p>
      </dgm:t>
    </dgm:pt>
    <dgm:pt modelId="{7646C916-C393-A44B-8444-64217B3F4C85}" type="parTrans" cxnId="{5785D685-5736-7642-ACD7-1E9BDB573571}">
      <dgm:prSet/>
      <dgm:spPr/>
      <dgm:t>
        <a:bodyPr/>
        <a:lstStyle/>
        <a:p>
          <a:endParaRPr lang="es-ES"/>
        </a:p>
      </dgm:t>
    </dgm:pt>
    <dgm:pt modelId="{1DB9BB84-0061-8A4C-8E25-ED13E382CC70}" type="sibTrans" cxnId="{5785D685-5736-7642-ACD7-1E9BDB573571}">
      <dgm:prSet/>
      <dgm:spPr/>
      <dgm:t>
        <a:bodyPr/>
        <a:lstStyle/>
        <a:p>
          <a:endParaRPr lang="es-ES"/>
        </a:p>
      </dgm:t>
    </dgm:pt>
    <dgm:pt modelId="{6E53D96B-1192-DA4B-89A3-F5F55D884EC9}">
      <dgm:prSet/>
      <dgm:spPr/>
      <dgm:t>
        <a:bodyPr/>
        <a:lstStyle/>
        <a:p>
          <a:r>
            <a:rPr lang="es-ES" dirty="0" smtClean="0"/>
            <a:t>Clima interno</a:t>
          </a:r>
        </a:p>
        <a:p>
          <a:r>
            <a:rPr lang="es-ES" dirty="0" smtClean="0"/>
            <a:t>70</a:t>
          </a:r>
          <a:endParaRPr lang="es-ES" dirty="0"/>
        </a:p>
      </dgm:t>
    </dgm:pt>
    <dgm:pt modelId="{5FE28BB1-4175-3540-B524-777C79DEDA26}" type="parTrans" cxnId="{D8D738B7-CBA9-2C4A-BAC9-A3366F5D3BD2}">
      <dgm:prSet/>
      <dgm:spPr/>
      <dgm:t>
        <a:bodyPr/>
        <a:lstStyle/>
        <a:p>
          <a:endParaRPr lang="es-ES"/>
        </a:p>
      </dgm:t>
    </dgm:pt>
    <dgm:pt modelId="{FC348999-29F3-4249-87F0-9ED3273BB34A}" type="sibTrans" cxnId="{D8D738B7-CBA9-2C4A-BAC9-A3366F5D3BD2}">
      <dgm:prSet/>
      <dgm:spPr/>
      <dgm:t>
        <a:bodyPr/>
        <a:lstStyle/>
        <a:p>
          <a:endParaRPr lang="es-ES"/>
        </a:p>
      </dgm:t>
    </dgm:pt>
    <dgm:pt modelId="{8D7AEBB6-D2BC-CF4D-8771-A2BB869DEF79}">
      <dgm:prSet/>
      <dgm:spPr/>
      <dgm:t>
        <a:bodyPr/>
        <a:lstStyle/>
        <a:p>
          <a:r>
            <a:rPr lang="es-ES" dirty="0" smtClean="0"/>
            <a:t>Imagen medi</a:t>
          </a:r>
          <a:r>
            <a:rPr lang="es-ES" dirty="0" smtClean="0"/>
            <a:t>ática</a:t>
          </a:r>
        </a:p>
        <a:p>
          <a:r>
            <a:rPr lang="es-ES" dirty="0" smtClean="0"/>
            <a:t>130</a:t>
          </a:r>
          <a:endParaRPr lang="es-ES" dirty="0"/>
        </a:p>
      </dgm:t>
    </dgm:pt>
    <dgm:pt modelId="{D6517636-0FB4-2C41-A767-67F9E1D30768}" type="parTrans" cxnId="{BAD5D219-2934-0843-97B2-8BCDC88F08AD}">
      <dgm:prSet/>
      <dgm:spPr/>
      <dgm:t>
        <a:bodyPr/>
        <a:lstStyle/>
        <a:p>
          <a:endParaRPr lang="es-ES"/>
        </a:p>
      </dgm:t>
    </dgm:pt>
    <dgm:pt modelId="{871F742A-7A2F-CA4A-AEFA-B8C660DE2E18}" type="sibTrans" cxnId="{BAD5D219-2934-0843-97B2-8BCDC88F08AD}">
      <dgm:prSet/>
      <dgm:spPr/>
      <dgm:t>
        <a:bodyPr/>
        <a:lstStyle/>
        <a:p>
          <a:endParaRPr lang="es-ES"/>
        </a:p>
      </dgm:t>
    </dgm:pt>
    <dgm:pt modelId="{74AB0618-7B09-904D-B705-D32B5A2452DE}">
      <dgm:prSet/>
      <dgm:spPr/>
      <dgm:t>
        <a:bodyPr/>
        <a:lstStyle/>
        <a:p>
          <a:r>
            <a:rPr lang="es-ES" dirty="0" smtClean="0"/>
            <a:t>Servicio cliente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B73F48DC-8029-B144-A5FD-4805FC844433}" type="parTrans" cxnId="{CCA62B67-B698-5A4D-A91A-C81E50AB6D45}">
      <dgm:prSet/>
      <dgm:spPr/>
      <dgm:t>
        <a:bodyPr/>
        <a:lstStyle/>
        <a:p>
          <a:endParaRPr lang="es-ES"/>
        </a:p>
      </dgm:t>
    </dgm:pt>
    <dgm:pt modelId="{435D6334-50DA-C54F-9213-F2214C32BE9E}" type="sibTrans" cxnId="{CCA62B67-B698-5A4D-A91A-C81E50AB6D45}">
      <dgm:prSet/>
      <dgm:spPr/>
      <dgm:t>
        <a:bodyPr/>
        <a:lstStyle/>
        <a:p>
          <a:endParaRPr lang="es-ES"/>
        </a:p>
      </dgm:t>
    </dgm:pt>
    <dgm:pt modelId="{3507D410-EC2E-794B-81F9-076882F86472}">
      <dgm:prSet/>
      <dgm:spPr/>
      <dgm:t>
        <a:bodyPr/>
        <a:lstStyle/>
        <a:p>
          <a:r>
            <a:rPr lang="es-ES" dirty="0" smtClean="0"/>
            <a:t>Estructura capital</a:t>
          </a:r>
        </a:p>
        <a:p>
          <a:r>
            <a:rPr lang="es-ES" dirty="0" smtClean="0"/>
            <a:t>70</a:t>
          </a:r>
          <a:endParaRPr lang="es-ES" dirty="0"/>
        </a:p>
      </dgm:t>
    </dgm:pt>
    <dgm:pt modelId="{74A2DEAF-A19D-D043-8085-2C876CE23493}" type="parTrans" cxnId="{489AFBC5-8058-564B-810A-1BEC3A1A78B1}">
      <dgm:prSet/>
      <dgm:spPr/>
      <dgm:t>
        <a:bodyPr/>
        <a:lstStyle/>
        <a:p>
          <a:endParaRPr lang="es-ES"/>
        </a:p>
      </dgm:t>
    </dgm:pt>
    <dgm:pt modelId="{6186F177-67A3-1049-8101-6EC1E11D2CBD}" type="sibTrans" cxnId="{489AFBC5-8058-564B-810A-1BEC3A1A78B1}">
      <dgm:prSet/>
      <dgm:spPr/>
      <dgm:t>
        <a:bodyPr/>
        <a:lstStyle/>
        <a:p>
          <a:endParaRPr lang="es-ES"/>
        </a:p>
      </dgm:t>
    </dgm:pt>
    <dgm:pt modelId="{C001A446-5488-F544-B1D4-957C3A756B5A}">
      <dgm:prSet/>
      <dgm:spPr/>
      <dgm:t>
        <a:bodyPr/>
        <a:lstStyle/>
        <a:p>
          <a:r>
            <a:rPr lang="es-ES" dirty="0" smtClean="0"/>
            <a:t>Valor RRHH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83327942-65DB-D441-8A22-B0FA37E457A7}" type="parTrans" cxnId="{156D3C09-0034-A94B-A347-218DAB61AC7E}">
      <dgm:prSet/>
      <dgm:spPr/>
      <dgm:t>
        <a:bodyPr/>
        <a:lstStyle/>
        <a:p>
          <a:endParaRPr lang="es-ES"/>
        </a:p>
      </dgm:t>
    </dgm:pt>
    <dgm:pt modelId="{286CA8B2-98A8-4048-8E22-ED5EDF8391F3}" type="sibTrans" cxnId="{156D3C09-0034-A94B-A347-218DAB61AC7E}">
      <dgm:prSet/>
      <dgm:spPr/>
      <dgm:t>
        <a:bodyPr/>
        <a:lstStyle/>
        <a:p>
          <a:endParaRPr lang="es-ES"/>
        </a:p>
      </dgm:t>
    </dgm:pt>
    <dgm:pt modelId="{8C7E9CBD-4C5A-254E-B972-5485D14FAA6A}">
      <dgm:prSet/>
      <dgm:spPr/>
      <dgm:t>
        <a:bodyPr/>
        <a:lstStyle/>
        <a:p>
          <a:r>
            <a:rPr lang="es-ES" dirty="0" smtClean="0"/>
            <a:t>Imagen entorno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F1B9465E-4644-D640-9005-30162BF83377}" type="parTrans" cxnId="{E27D15D5-50A0-7142-8028-A574A7352FD5}">
      <dgm:prSet/>
      <dgm:spPr/>
      <dgm:t>
        <a:bodyPr/>
        <a:lstStyle/>
        <a:p>
          <a:endParaRPr lang="es-ES"/>
        </a:p>
      </dgm:t>
    </dgm:pt>
    <dgm:pt modelId="{91E161E4-AC6B-AE41-A694-F613F7836F41}" type="sibTrans" cxnId="{E27D15D5-50A0-7142-8028-A574A7352FD5}">
      <dgm:prSet/>
      <dgm:spPr/>
      <dgm:t>
        <a:bodyPr/>
        <a:lstStyle/>
        <a:p>
          <a:endParaRPr lang="es-ES"/>
        </a:p>
      </dgm:t>
    </dgm:pt>
    <dgm:pt modelId="{62664737-03C0-0345-A6EC-A63C86B4B87D}">
      <dgm:prSet/>
      <dgm:spPr/>
      <dgm:t>
        <a:bodyPr/>
        <a:lstStyle/>
        <a:p>
          <a:r>
            <a:rPr lang="es-ES" dirty="0" smtClean="0"/>
            <a:t>Valor marca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E81DBFDD-9C27-104B-BDFD-1FA99EFE19F2}" type="parTrans" cxnId="{CD75E388-AF7A-094C-AD90-88AF1F87360F}">
      <dgm:prSet/>
      <dgm:spPr/>
      <dgm:t>
        <a:bodyPr/>
        <a:lstStyle/>
        <a:p>
          <a:endParaRPr lang="es-ES"/>
        </a:p>
      </dgm:t>
    </dgm:pt>
    <dgm:pt modelId="{7E617482-E32E-E64B-B812-1E512D9C8B33}" type="sibTrans" cxnId="{CD75E388-AF7A-094C-AD90-88AF1F87360F}">
      <dgm:prSet/>
      <dgm:spPr/>
      <dgm:t>
        <a:bodyPr/>
        <a:lstStyle/>
        <a:p>
          <a:endParaRPr lang="es-ES"/>
        </a:p>
      </dgm:t>
    </dgm:pt>
    <dgm:pt modelId="{BCF3F8E1-346A-EE4C-84A2-506917DD2AA1}">
      <dgm:prSet/>
      <dgm:spPr/>
      <dgm:t>
        <a:bodyPr/>
        <a:lstStyle/>
        <a:p>
          <a:r>
            <a:rPr lang="es-ES" dirty="0" smtClean="0"/>
            <a:t>Adecuaci</a:t>
          </a:r>
          <a:r>
            <a:rPr lang="es-ES" dirty="0" smtClean="0"/>
            <a:t>ón cultural</a:t>
          </a:r>
        </a:p>
        <a:p>
          <a:r>
            <a:rPr lang="es-ES" dirty="0" smtClean="0"/>
            <a:t>80</a:t>
          </a:r>
          <a:endParaRPr lang="es-ES" dirty="0"/>
        </a:p>
      </dgm:t>
    </dgm:pt>
    <dgm:pt modelId="{87914414-2025-BD4D-A978-490D485EF5A9}" type="parTrans" cxnId="{8ABE508C-5290-CB40-88D0-EEB1985352C7}">
      <dgm:prSet/>
      <dgm:spPr/>
      <dgm:t>
        <a:bodyPr/>
        <a:lstStyle/>
        <a:p>
          <a:endParaRPr lang="es-ES"/>
        </a:p>
      </dgm:t>
    </dgm:pt>
    <dgm:pt modelId="{FBC0C0FA-DBF0-CB4F-A12C-CFB0591E750E}" type="sibTrans" cxnId="{8ABE508C-5290-CB40-88D0-EEB1985352C7}">
      <dgm:prSet/>
      <dgm:spPr/>
      <dgm:t>
        <a:bodyPr/>
        <a:lstStyle/>
        <a:p>
          <a:endParaRPr lang="es-ES"/>
        </a:p>
      </dgm:t>
    </dgm:pt>
    <dgm:pt modelId="{D3DB830C-A407-C544-BBAF-6917D33F88FB}" type="pres">
      <dgm:prSet presAssocID="{43E4F03A-5C7E-114C-9860-E1B055D031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DAD3CFF-B099-DA41-9F4C-9891F967D6B8}" type="pres">
      <dgm:prSet presAssocID="{896B0BD5-DEFB-9449-BC9D-037F2A037640}" presName="hierRoot1" presStyleCnt="0">
        <dgm:presLayoutVars>
          <dgm:hierBranch val="init"/>
        </dgm:presLayoutVars>
      </dgm:prSet>
      <dgm:spPr/>
    </dgm:pt>
    <dgm:pt modelId="{05F170FA-69D1-A94F-9FB6-A7ED5094994D}" type="pres">
      <dgm:prSet presAssocID="{896B0BD5-DEFB-9449-BC9D-037F2A037640}" presName="rootComposite1" presStyleCnt="0"/>
      <dgm:spPr/>
    </dgm:pt>
    <dgm:pt modelId="{B904E312-7916-3843-822D-BC1AD2B9646B}" type="pres">
      <dgm:prSet presAssocID="{896B0BD5-DEFB-9449-BC9D-037F2A03764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2B1D240-EC52-3D41-A3F3-BF4A96A97225}" type="pres">
      <dgm:prSet presAssocID="{896B0BD5-DEFB-9449-BC9D-037F2A037640}" presName="rootConnector1" presStyleLbl="node1" presStyleIdx="0" presStyleCnt="0"/>
      <dgm:spPr/>
    </dgm:pt>
    <dgm:pt modelId="{5006815F-0BE5-044B-BFA5-A6DC784F6CFE}" type="pres">
      <dgm:prSet presAssocID="{896B0BD5-DEFB-9449-BC9D-037F2A037640}" presName="hierChild2" presStyleCnt="0"/>
      <dgm:spPr/>
    </dgm:pt>
    <dgm:pt modelId="{457A7012-7D64-874A-8FE0-04B4316EC6BC}" type="pres">
      <dgm:prSet presAssocID="{D92EC078-CCE7-9549-9FC4-BCFD02A423AB}" presName="Name37" presStyleLbl="parChTrans1D2" presStyleIdx="0" presStyleCnt="4"/>
      <dgm:spPr/>
    </dgm:pt>
    <dgm:pt modelId="{014BF2A3-D83A-9A4D-A369-CC929A83BD3F}" type="pres">
      <dgm:prSet presAssocID="{2EE87BD6-87A2-8F4D-B66F-32B363E619BD}" presName="hierRoot2" presStyleCnt="0">
        <dgm:presLayoutVars>
          <dgm:hierBranch val="init"/>
        </dgm:presLayoutVars>
      </dgm:prSet>
      <dgm:spPr/>
    </dgm:pt>
    <dgm:pt modelId="{6B3A9D40-2CDB-9542-8322-B498A5530114}" type="pres">
      <dgm:prSet presAssocID="{2EE87BD6-87A2-8F4D-B66F-32B363E619BD}" presName="rootComposite" presStyleCnt="0"/>
      <dgm:spPr/>
    </dgm:pt>
    <dgm:pt modelId="{8CED791B-8BEF-B64A-960D-8477932C3B8E}" type="pres">
      <dgm:prSet presAssocID="{2EE87BD6-87A2-8F4D-B66F-32B363E619BD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7280116-1B2B-964F-8C92-DE500E5A59F9}" type="pres">
      <dgm:prSet presAssocID="{2EE87BD6-87A2-8F4D-B66F-32B363E619BD}" presName="rootConnector" presStyleLbl="node2" presStyleIdx="0" presStyleCnt="4"/>
      <dgm:spPr/>
    </dgm:pt>
    <dgm:pt modelId="{343586AC-F7EA-224E-8B3C-487E7FFF594C}" type="pres">
      <dgm:prSet presAssocID="{2EE87BD6-87A2-8F4D-B66F-32B363E619BD}" presName="hierChild4" presStyleCnt="0"/>
      <dgm:spPr/>
    </dgm:pt>
    <dgm:pt modelId="{1A294D5C-4A57-2248-B3DF-2A5B74D2BF79}" type="pres">
      <dgm:prSet presAssocID="{ED251AFF-D323-EC43-B2B2-A6C54E9BEABE}" presName="Name37" presStyleLbl="parChTrans1D3" presStyleIdx="0" presStyleCnt="4"/>
      <dgm:spPr/>
    </dgm:pt>
    <dgm:pt modelId="{E30F794A-5845-1C44-983C-768B2B140D7F}" type="pres">
      <dgm:prSet presAssocID="{8FBC2C17-0153-9D41-9EEF-698F19C857A1}" presName="hierRoot2" presStyleCnt="0">
        <dgm:presLayoutVars>
          <dgm:hierBranch val="init"/>
        </dgm:presLayoutVars>
      </dgm:prSet>
      <dgm:spPr/>
    </dgm:pt>
    <dgm:pt modelId="{98CDBB6D-A83E-6E4D-9665-A8BC03408D8A}" type="pres">
      <dgm:prSet presAssocID="{8FBC2C17-0153-9D41-9EEF-698F19C857A1}" presName="rootComposite" presStyleCnt="0"/>
      <dgm:spPr/>
    </dgm:pt>
    <dgm:pt modelId="{D465A44E-51DF-5E45-BF76-5723BB8A3AE7}" type="pres">
      <dgm:prSet presAssocID="{8FBC2C17-0153-9D41-9EEF-698F19C857A1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4F7A493-FC8D-A145-AD26-5A6CF6847CA6}" type="pres">
      <dgm:prSet presAssocID="{8FBC2C17-0153-9D41-9EEF-698F19C857A1}" presName="rootConnector" presStyleLbl="node3" presStyleIdx="0" presStyleCnt="4"/>
      <dgm:spPr/>
    </dgm:pt>
    <dgm:pt modelId="{AD759681-D656-8643-AEE6-C9CE8D842054}" type="pres">
      <dgm:prSet presAssocID="{8FBC2C17-0153-9D41-9EEF-698F19C857A1}" presName="hierChild4" presStyleCnt="0"/>
      <dgm:spPr/>
    </dgm:pt>
    <dgm:pt modelId="{B161D66C-E341-8442-B52F-E790EF398730}" type="pres">
      <dgm:prSet presAssocID="{B73F48DC-8029-B144-A5FD-4805FC844433}" presName="Name37" presStyleLbl="parChTrans1D4" presStyleIdx="0" presStyleCnt="6"/>
      <dgm:spPr/>
    </dgm:pt>
    <dgm:pt modelId="{E54EFCA9-3F85-C847-80FE-68D8631D89A1}" type="pres">
      <dgm:prSet presAssocID="{74AB0618-7B09-904D-B705-D32B5A2452DE}" presName="hierRoot2" presStyleCnt="0">
        <dgm:presLayoutVars>
          <dgm:hierBranch val="init"/>
        </dgm:presLayoutVars>
      </dgm:prSet>
      <dgm:spPr/>
    </dgm:pt>
    <dgm:pt modelId="{2B2D7EB7-E331-654C-B7E8-751CB96E2B30}" type="pres">
      <dgm:prSet presAssocID="{74AB0618-7B09-904D-B705-D32B5A2452DE}" presName="rootComposite" presStyleCnt="0"/>
      <dgm:spPr/>
    </dgm:pt>
    <dgm:pt modelId="{1FE6A111-92D3-4546-82EF-4BDF91E69F2E}" type="pres">
      <dgm:prSet presAssocID="{74AB0618-7B09-904D-B705-D32B5A2452DE}" presName="rootText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E3E555-A480-7747-A38B-3E35592EB463}" type="pres">
      <dgm:prSet presAssocID="{74AB0618-7B09-904D-B705-D32B5A2452DE}" presName="rootConnector" presStyleLbl="node4" presStyleIdx="0" presStyleCnt="6"/>
      <dgm:spPr/>
    </dgm:pt>
    <dgm:pt modelId="{57FE981D-8B7B-3D46-BBC2-03EBE64B12F9}" type="pres">
      <dgm:prSet presAssocID="{74AB0618-7B09-904D-B705-D32B5A2452DE}" presName="hierChild4" presStyleCnt="0"/>
      <dgm:spPr/>
    </dgm:pt>
    <dgm:pt modelId="{E7840DFF-108A-FE47-9236-5629AE282B40}" type="pres">
      <dgm:prSet presAssocID="{E81DBFDD-9C27-104B-BDFD-1FA99EFE19F2}" presName="Name37" presStyleLbl="parChTrans1D4" presStyleIdx="1" presStyleCnt="6"/>
      <dgm:spPr/>
    </dgm:pt>
    <dgm:pt modelId="{5C5BBE19-5683-2A4F-B725-8C1F7762E9F7}" type="pres">
      <dgm:prSet presAssocID="{62664737-03C0-0345-A6EC-A63C86B4B87D}" presName="hierRoot2" presStyleCnt="0">
        <dgm:presLayoutVars>
          <dgm:hierBranch val="init"/>
        </dgm:presLayoutVars>
      </dgm:prSet>
      <dgm:spPr/>
    </dgm:pt>
    <dgm:pt modelId="{E6416F6B-5B14-2A40-A41C-6336758931C3}" type="pres">
      <dgm:prSet presAssocID="{62664737-03C0-0345-A6EC-A63C86B4B87D}" presName="rootComposite" presStyleCnt="0"/>
      <dgm:spPr/>
    </dgm:pt>
    <dgm:pt modelId="{F1820C19-231B-E44B-B201-0EBA09AC5D39}" type="pres">
      <dgm:prSet presAssocID="{62664737-03C0-0345-A6EC-A63C86B4B87D}" presName="rootText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174746-2175-DE49-8CA9-919A34030A10}" type="pres">
      <dgm:prSet presAssocID="{62664737-03C0-0345-A6EC-A63C86B4B87D}" presName="rootConnector" presStyleLbl="node4" presStyleIdx="1" presStyleCnt="6"/>
      <dgm:spPr/>
    </dgm:pt>
    <dgm:pt modelId="{32B27478-79D3-E348-A6F0-3CF310482F73}" type="pres">
      <dgm:prSet presAssocID="{62664737-03C0-0345-A6EC-A63C86B4B87D}" presName="hierChild4" presStyleCnt="0"/>
      <dgm:spPr/>
    </dgm:pt>
    <dgm:pt modelId="{6F2394D3-133F-6C4F-8032-939C07402DB5}" type="pres">
      <dgm:prSet presAssocID="{62664737-03C0-0345-A6EC-A63C86B4B87D}" presName="hierChild5" presStyleCnt="0"/>
      <dgm:spPr/>
    </dgm:pt>
    <dgm:pt modelId="{4380635C-1852-444B-B1AA-AA41F483D4D6}" type="pres">
      <dgm:prSet presAssocID="{74AB0618-7B09-904D-B705-D32B5A2452DE}" presName="hierChild5" presStyleCnt="0"/>
      <dgm:spPr/>
    </dgm:pt>
    <dgm:pt modelId="{5E821AB8-9B9E-BB43-9544-C6CA321B9DFB}" type="pres">
      <dgm:prSet presAssocID="{8FBC2C17-0153-9D41-9EEF-698F19C857A1}" presName="hierChild5" presStyleCnt="0"/>
      <dgm:spPr/>
    </dgm:pt>
    <dgm:pt modelId="{A54D1888-40FB-824E-863E-E47A9BE14161}" type="pres">
      <dgm:prSet presAssocID="{2EE87BD6-87A2-8F4D-B66F-32B363E619BD}" presName="hierChild5" presStyleCnt="0"/>
      <dgm:spPr/>
    </dgm:pt>
    <dgm:pt modelId="{225B028C-FF2D-E044-B514-98756379866C}" type="pres">
      <dgm:prSet presAssocID="{1B6A9DE7-E321-884E-9243-C0796C57F4DE}" presName="Name37" presStyleLbl="parChTrans1D2" presStyleIdx="1" presStyleCnt="4"/>
      <dgm:spPr/>
    </dgm:pt>
    <dgm:pt modelId="{F8E5914A-E818-EA48-909F-F46B6EA5BE9E}" type="pres">
      <dgm:prSet presAssocID="{FCFEB13B-7905-2B49-B1AF-2CA65E3FAA66}" presName="hierRoot2" presStyleCnt="0">
        <dgm:presLayoutVars>
          <dgm:hierBranch val="init"/>
        </dgm:presLayoutVars>
      </dgm:prSet>
      <dgm:spPr/>
    </dgm:pt>
    <dgm:pt modelId="{E9FDF6FF-F6F8-C54F-B5DE-F4FF0BC7BCAE}" type="pres">
      <dgm:prSet presAssocID="{FCFEB13B-7905-2B49-B1AF-2CA65E3FAA66}" presName="rootComposite" presStyleCnt="0"/>
      <dgm:spPr/>
    </dgm:pt>
    <dgm:pt modelId="{2632FECD-3C52-6040-8204-5AB0B4A99182}" type="pres">
      <dgm:prSet presAssocID="{FCFEB13B-7905-2B49-B1AF-2CA65E3FAA66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C67DCA-729E-EA4B-849A-3D443B4D516C}" type="pres">
      <dgm:prSet presAssocID="{FCFEB13B-7905-2B49-B1AF-2CA65E3FAA66}" presName="rootConnector" presStyleLbl="node2" presStyleIdx="1" presStyleCnt="4"/>
      <dgm:spPr/>
    </dgm:pt>
    <dgm:pt modelId="{C00F35BD-CFD0-1041-9993-F42112897B64}" type="pres">
      <dgm:prSet presAssocID="{FCFEB13B-7905-2B49-B1AF-2CA65E3FAA66}" presName="hierChild4" presStyleCnt="0"/>
      <dgm:spPr/>
    </dgm:pt>
    <dgm:pt modelId="{1A5E08C4-909D-1447-A8FB-5BD706E8167C}" type="pres">
      <dgm:prSet presAssocID="{7646C916-C393-A44B-8444-64217B3F4C85}" presName="Name37" presStyleLbl="parChTrans1D3" presStyleIdx="1" presStyleCnt="4"/>
      <dgm:spPr/>
    </dgm:pt>
    <dgm:pt modelId="{FE161E57-F428-E943-9C23-8B66464310C7}" type="pres">
      <dgm:prSet presAssocID="{F595C06F-91AA-384C-A27C-87E8DF658A2A}" presName="hierRoot2" presStyleCnt="0">
        <dgm:presLayoutVars>
          <dgm:hierBranch val="init"/>
        </dgm:presLayoutVars>
      </dgm:prSet>
      <dgm:spPr/>
    </dgm:pt>
    <dgm:pt modelId="{4197E8AC-27A6-5247-96E0-F08CE545A2AF}" type="pres">
      <dgm:prSet presAssocID="{F595C06F-91AA-384C-A27C-87E8DF658A2A}" presName="rootComposite" presStyleCnt="0"/>
      <dgm:spPr/>
    </dgm:pt>
    <dgm:pt modelId="{6BD55C72-BD42-504C-9576-F95B20142B49}" type="pres">
      <dgm:prSet presAssocID="{F595C06F-91AA-384C-A27C-87E8DF658A2A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358F80-EFC3-B446-888D-A5F233BEB286}" type="pres">
      <dgm:prSet presAssocID="{F595C06F-91AA-384C-A27C-87E8DF658A2A}" presName="rootConnector" presStyleLbl="node3" presStyleIdx="1" presStyleCnt="4"/>
      <dgm:spPr/>
    </dgm:pt>
    <dgm:pt modelId="{00570699-2C78-EE4D-B3DB-86514C1EBAC4}" type="pres">
      <dgm:prSet presAssocID="{F595C06F-91AA-384C-A27C-87E8DF658A2A}" presName="hierChild4" presStyleCnt="0"/>
      <dgm:spPr/>
    </dgm:pt>
    <dgm:pt modelId="{CC9AD635-3471-F940-BEB3-5BEC87CD657B}" type="pres">
      <dgm:prSet presAssocID="{74A2DEAF-A19D-D043-8085-2C876CE23493}" presName="Name37" presStyleLbl="parChTrans1D4" presStyleIdx="2" presStyleCnt="6"/>
      <dgm:spPr/>
    </dgm:pt>
    <dgm:pt modelId="{39D7111A-3165-A84E-BAD2-9C524999163A}" type="pres">
      <dgm:prSet presAssocID="{3507D410-EC2E-794B-81F9-076882F86472}" presName="hierRoot2" presStyleCnt="0">
        <dgm:presLayoutVars>
          <dgm:hierBranch val="init"/>
        </dgm:presLayoutVars>
      </dgm:prSet>
      <dgm:spPr/>
    </dgm:pt>
    <dgm:pt modelId="{AACB5E14-52B4-5D4D-BEDA-BE45FBD023D5}" type="pres">
      <dgm:prSet presAssocID="{3507D410-EC2E-794B-81F9-076882F86472}" presName="rootComposite" presStyleCnt="0"/>
      <dgm:spPr/>
    </dgm:pt>
    <dgm:pt modelId="{8C3A4348-63BD-A642-91E0-BEF3E095247C}" type="pres">
      <dgm:prSet presAssocID="{3507D410-EC2E-794B-81F9-076882F86472}" presName="rootText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013F7-5277-1048-A4A9-B232F333EB7A}" type="pres">
      <dgm:prSet presAssocID="{3507D410-EC2E-794B-81F9-076882F86472}" presName="rootConnector" presStyleLbl="node4" presStyleIdx="2" presStyleCnt="6"/>
      <dgm:spPr/>
    </dgm:pt>
    <dgm:pt modelId="{4F8A4085-2A30-9847-BA56-6C9A2C9FE7C0}" type="pres">
      <dgm:prSet presAssocID="{3507D410-EC2E-794B-81F9-076882F86472}" presName="hierChild4" presStyleCnt="0"/>
      <dgm:spPr/>
    </dgm:pt>
    <dgm:pt modelId="{2B624558-7491-A047-B743-A3D3E3280EDE}" type="pres">
      <dgm:prSet presAssocID="{3507D410-EC2E-794B-81F9-076882F86472}" presName="hierChild5" presStyleCnt="0"/>
      <dgm:spPr/>
    </dgm:pt>
    <dgm:pt modelId="{114E0334-8F00-EA41-9118-F329D4D35AFE}" type="pres">
      <dgm:prSet presAssocID="{F595C06F-91AA-384C-A27C-87E8DF658A2A}" presName="hierChild5" presStyleCnt="0"/>
      <dgm:spPr/>
    </dgm:pt>
    <dgm:pt modelId="{6354D61F-1925-7C49-8C81-C8BB60DA5A10}" type="pres">
      <dgm:prSet presAssocID="{FCFEB13B-7905-2B49-B1AF-2CA65E3FAA66}" presName="hierChild5" presStyleCnt="0"/>
      <dgm:spPr/>
    </dgm:pt>
    <dgm:pt modelId="{AF7FA90D-DEFB-FD42-8174-5F34E2F095EB}" type="pres">
      <dgm:prSet presAssocID="{7BB7EDA3-E4D1-404D-BFBE-517F80B20C37}" presName="Name37" presStyleLbl="parChTrans1D2" presStyleIdx="2" presStyleCnt="4"/>
      <dgm:spPr/>
    </dgm:pt>
    <dgm:pt modelId="{B14F303E-655F-6245-B2A7-87B7704919C6}" type="pres">
      <dgm:prSet presAssocID="{F9FFC11F-FB78-9E4B-AAA5-87D79878EC15}" presName="hierRoot2" presStyleCnt="0">
        <dgm:presLayoutVars>
          <dgm:hierBranch val="init"/>
        </dgm:presLayoutVars>
      </dgm:prSet>
      <dgm:spPr/>
    </dgm:pt>
    <dgm:pt modelId="{F0D34759-ADD9-8643-AE57-3CD3B9CE8517}" type="pres">
      <dgm:prSet presAssocID="{F9FFC11F-FB78-9E4B-AAA5-87D79878EC15}" presName="rootComposite" presStyleCnt="0"/>
      <dgm:spPr/>
    </dgm:pt>
    <dgm:pt modelId="{8287361A-A1AD-0B43-BE22-AD6EF0B2FAA8}" type="pres">
      <dgm:prSet presAssocID="{F9FFC11F-FB78-9E4B-AAA5-87D79878EC15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E1F556-49D9-194B-8F7E-DFC073EC8751}" type="pres">
      <dgm:prSet presAssocID="{F9FFC11F-FB78-9E4B-AAA5-87D79878EC15}" presName="rootConnector" presStyleLbl="node2" presStyleIdx="2" presStyleCnt="4"/>
      <dgm:spPr/>
    </dgm:pt>
    <dgm:pt modelId="{5CA5D868-45C0-6F4B-A0C2-557AAE862BD5}" type="pres">
      <dgm:prSet presAssocID="{F9FFC11F-FB78-9E4B-AAA5-87D79878EC15}" presName="hierChild4" presStyleCnt="0"/>
      <dgm:spPr/>
    </dgm:pt>
    <dgm:pt modelId="{6F84A406-2E13-E64E-BD84-9B91F8079E31}" type="pres">
      <dgm:prSet presAssocID="{5FE28BB1-4175-3540-B524-777C79DEDA26}" presName="Name37" presStyleLbl="parChTrans1D3" presStyleIdx="2" presStyleCnt="4"/>
      <dgm:spPr/>
    </dgm:pt>
    <dgm:pt modelId="{3EC6853C-02A8-DB45-B2C8-0D0492722CA2}" type="pres">
      <dgm:prSet presAssocID="{6E53D96B-1192-DA4B-89A3-F5F55D884EC9}" presName="hierRoot2" presStyleCnt="0">
        <dgm:presLayoutVars>
          <dgm:hierBranch val="init"/>
        </dgm:presLayoutVars>
      </dgm:prSet>
      <dgm:spPr/>
    </dgm:pt>
    <dgm:pt modelId="{CE877EC7-8B00-1D42-8FC3-14DCF1654A22}" type="pres">
      <dgm:prSet presAssocID="{6E53D96B-1192-DA4B-89A3-F5F55D884EC9}" presName="rootComposite" presStyleCnt="0"/>
      <dgm:spPr/>
    </dgm:pt>
    <dgm:pt modelId="{CE27DA80-00B9-CC49-B1D9-F671FB95C4C5}" type="pres">
      <dgm:prSet presAssocID="{6E53D96B-1192-DA4B-89A3-F5F55D884EC9}" presName="rootText" presStyleLbl="node3" presStyleIdx="2" presStyleCnt="4" custLinFactNeighborX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8CDD03-B225-2648-8192-6C6CA4DE5507}" type="pres">
      <dgm:prSet presAssocID="{6E53D96B-1192-DA4B-89A3-F5F55D884EC9}" presName="rootConnector" presStyleLbl="node3" presStyleIdx="2" presStyleCnt="4"/>
      <dgm:spPr/>
    </dgm:pt>
    <dgm:pt modelId="{F298FCC3-22D6-6746-A0AE-44158669F086}" type="pres">
      <dgm:prSet presAssocID="{6E53D96B-1192-DA4B-89A3-F5F55D884EC9}" presName="hierChild4" presStyleCnt="0"/>
      <dgm:spPr/>
    </dgm:pt>
    <dgm:pt modelId="{548FE6FC-199E-6F49-8405-7F82E9919B24}" type="pres">
      <dgm:prSet presAssocID="{83327942-65DB-D441-8A22-B0FA37E457A7}" presName="Name37" presStyleLbl="parChTrans1D4" presStyleIdx="3" presStyleCnt="6"/>
      <dgm:spPr/>
    </dgm:pt>
    <dgm:pt modelId="{24B42F65-A0A7-3345-BAB6-805253450827}" type="pres">
      <dgm:prSet presAssocID="{C001A446-5488-F544-B1D4-957C3A756B5A}" presName="hierRoot2" presStyleCnt="0">
        <dgm:presLayoutVars>
          <dgm:hierBranch val="init"/>
        </dgm:presLayoutVars>
      </dgm:prSet>
      <dgm:spPr/>
    </dgm:pt>
    <dgm:pt modelId="{7BB3BF06-80F6-7F4C-9FB5-8C20691C73B8}" type="pres">
      <dgm:prSet presAssocID="{C001A446-5488-F544-B1D4-957C3A756B5A}" presName="rootComposite" presStyleCnt="0"/>
      <dgm:spPr/>
    </dgm:pt>
    <dgm:pt modelId="{BF78959D-2B99-334C-B37F-C04382F7D28F}" type="pres">
      <dgm:prSet presAssocID="{C001A446-5488-F544-B1D4-957C3A756B5A}" presName="rootText" presStyleLbl="node4" presStyleIdx="3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ACDB3C-02BC-3340-A943-536849B260F3}" type="pres">
      <dgm:prSet presAssocID="{C001A446-5488-F544-B1D4-957C3A756B5A}" presName="rootConnector" presStyleLbl="node4" presStyleIdx="3" presStyleCnt="6"/>
      <dgm:spPr/>
    </dgm:pt>
    <dgm:pt modelId="{77A55745-9E68-4846-9E8A-87A33073632E}" type="pres">
      <dgm:prSet presAssocID="{C001A446-5488-F544-B1D4-957C3A756B5A}" presName="hierChild4" presStyleCnt="0"/>
      <dgm:spPr/>
    </dgm:pt>
    <dgm:pt modelId="{C5938E37-079A-7847-BCE8-5465C264E876}" type="pres">
      <dgm:prSet presAssocID="{87914414-2025-BD4D-A978-490D485EF5A9}" presName="Name37" presStyleLbl="parChTrans1D4" presStyleIdx="4" presStyleCnt="6"/>
      <dgm:spPr/>
    </dgm:pt>
    <dgm:pt modelId="{0CC089E4-392F-C842-8AE1-C2B0EAE7EABB}" type="pres">
      <dgm:prSet presAssocID="{BCF3F8E1-346A-EE4C-84A2-506917DD2AA1}" presName="hierRoot2" presStyleCnt="0">
        <dgm:presLayoutVars>
          <dgm:hierBranch val="init"/>
        </dgm:presLayoutVars>
      </dgm:prSet>
      <dgm:spPr/>
    </dgm:pt>
    <dgm:pt modelId="{371606D9-7767-964C-AE8E-9A8E7B739203}" type="pres">
      <dgm:prSet presAssocID="{BCF3F8E1-346A-EE4C-84A2-506917DD2AA1}" presName="rootComposite" presStyleCnt="0"/>
      <dgm:spPr/>
    </dgm:pt>
    <dgm:pt modelId="{BFE84BB0-92B7-D943-AC49-283B83E09090}" type="pres">
      <dgm:prSet presAssocID="{BCF3F8E1-346A-EE4C-84A2-506917DD2AA1}" presName="rootText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E1AC34-52B3-3449-A262-0DEAA605456F}" type="pres">
      <dgm:prSet presAssocID="{BCF3F8E1-346A-EE4C-84A2-506917DD2AA1}" presName="rootConnector" presStyleLbl="node4" presStyleIdx="4" presStyleCnt="6"/>
      <dgm:spPr/>
    </dgm:pt>
    <dgm:pt modelId="{86488CEE-52C5-A94B-BFB9-73474EB7F399}" type="pres">
      <dgm:prSet presAssocID="{BCF3F8E1-346A-EE4C-84A2-506917DD2AA1}" presName="hierChild4" presStyleCnt="0"/>
      <dgm:spPr/>
    </dgm:pt>
    <dgm:pt modelId="{BDBBEFF5-5D1D-8F4C-A69F-D2CE15B9109A}" type="pres">
      <dgm:prSet presAssocID="{BCF3F8E1-346A-EE4C-84A2-506917DD2AA1}" presName="hierChild5" presStyleCnt="0"/>
      <dgm:spPr/>
    </dgm:pt>
    <dgm:pt modelId="{031AE053-BB22-4F47-A985-B243F2F27C82}" type="pres">
      <dgm:prSet presAssocID="{C001A446-5488-F544-B1D4-957C3A756B5A}" presName="hierChild5" presStyleCnt="0"/>
      <dgm:spPr/>
    </dgm:pt>
    <dgm:pt modelId="{A63EE45A-F5DE-FA4E-B330-5D4BBC01BEA9}" type="pres">
      <dgm:prSet presAssocID="{6E53D96B-1192-DA4B-89A3-F5F55D884EC9}" presName="hierChild5" presStyleCnt="0"/>
      <dgm:spPr/>
    </dgm:pt>
    <dgm:pt modelId="{5A0F063D-5827-2646-8AA4-AD214B03D286}" type="pres">
      <dgm:prSet presAssocID="{F9FFC11F-FB78-9E4B-AAA5-87D79878EC15}" presName="hierChild5" presStyleCnt="0"/>
      <dgm:spPr/>
    </dgm:pt>
    <dgm:pt modelId="{864935CE-AD1D-214D-A0F6-10FDC850909A}" type="pres">
      <dgm:prSet presAssocID="{7655E5EE-7C9D-844B-85C4-0EF99934A24F}" presName="Name37" presStyleLbl="parChTrans1D2" presStyleIdx="3" presStyleCnt="4"/>
      <dgm:spPr/>
    </dgm:pt>
    <dgm:pt modelId="{07D0A7FF-2930-FA4B-98E3-CA04214428DB}" type="pres">
      <dgm:prSet presAssocID="{5F07EC8D-29FB-C640-8860-3AA4BFCB5D07}" presName="hierRoot2" presStyleCnt="0">
        <dgm:presLayoutVars>
          <dgm:hierBranch val="init"/>
        </dgm:presLayoutVars>
      </dgm:prSet>
      <dgm:spPr/>
    </dgm:pt>
    <dgm:pt modelId="{009A4B5F-DDFC-5C40-9464-E47347B32DFD}" type="pres">
      <dgm:prSet presAssocID="{5F07EC8D-29FB-C640-8860-3AA4BFCB5D07}" presName="rootComposite" presStyleCnt="0"/>
      <dgm:spPr/>
    </dgm:pt>
    <dgm:pt modelId="{9358E3B4-42CD-6940-84B9-9BBC6192E612}" type="pres">
      <dgm:prSet presAssocID="{5F07EC8D-29FB-C640-8860-3AA4BFCB5D07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2A8B4B-78F4-7446-A5E5-6C749885CC88}" type="pres">
      <dgm:prSet presAssocID="{5F07EC8D-29FB-C640-8860-3AA4BFCB5D07}" presName="rootConnector" presStyleLbl="node2" presStyleIdx="3" presStyleCnt="4"/>
      <dgm:spPr/>
    </dgm:pt>
    <dgm:pt modelId="{4D0AF1A3-09FA-0A47-AE84-DE51E26FAF25}" type="pres">
      <dgm:prSet presAssocID="{5F07EC8D-29FB-C640-8860-3AA4BFCB5D07}" presName="hierChild4" presStyleCnt="0"/>
      <dgm:spPr/>
    </dgm:pt>
    <dgm:pt modelId="{C618215A-A0F8-4B46-8BDA-795B9A5630D3}" type="pres">
      <dgm:prSet presAssocID="{D6517636-0FB4-2C41-A767-67F9E1D30768}" presName="Name37" presStyleLbl="parChTrans1D3" presStyleIdx="3" presStyleCnt="4"/>
      <dgm:spPr/>
    </dgm:pt>
    <dgm:pt modelId="{90E57CB6-D459-3143-BB9B-7DE067EE4B67}" type="pres">
      <dgm:prSet presAssocID="{8D7AEBB6-D2BC-CF4D-8771-A2BB869DEF79}" presName="hierRoot2" presStyleCnt="0">
        <dgm:presLayoutVars>
          <dgm:hierBranch val="init"/>
        </dgm:presLayoutVars>
      </dgm:prSet>
      <dgm:spPr/>
    </dgm:pt>
    <dgm:pt modelId="{192D38E1-A4EA-BA40-8581-1F819016E195}" type="pres">
      <dgm:prSet presAssocID="{8D7AEBB6-D2BC-CF4D-8771-A2BB869DEF79}" presName="rootComposite" presStyleCnt="0"/>
      <dgm:spPr/>
    </dgm:pt>
    <dgm:pt modelId="{AEC606F9-F927-F741-8834-418D0E784389}" type="pres">
      <dgm:prSet presAssocID="{8D7AEBB6-D2BC-CF4D-8771-A2BB869DEF79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3D2A23-560F-534D-8A9D-55F6D649B826}" type="pres">
      <dgm:prSet presAssocID="{8D7AEBB6-D2BC-CF4D-8771-A2BB869DEF79}" presName="rootConnector" presStyleLbl="node3" presStyleIdx="3" presStyleCnt="4"/>
      <dgm:spPr/>
    </dgm:pt>
    <dgm:pt modelId="{A55D5F65-EE52-F14D-BD0B-EDEA020D9DDC}" type="pres">
      <dgm:prSet presAssocID="{8D7AEBB6-D2BC-CF4D-8771-A2BB869DEF79}" presName="hierChild4" presStyleCnt="0"/>
      <dgm:spPr/>
    </dgm:pt>
    <dgm:pt modelId="{FEEC6552-DF3F-C342-84B3-5BE7A98AFFBD}" type="pres">
      <dgm:prSet presAssocID="{F1B9465E-4644-D640-9005-30162BF83377}" presName="Name37" presStyleLbl="parChTrans1D4" presStyleIdx="5" presStyleCnt="6"/>
      <dgm:spPr/>
    </dgm:pt>
    <dgm:pt modelId="{52B22901-8D8B-4549-AE0C-CF43D9EEF419}" type="pres">
      <dgm:prSet presAssocID="{8C7E9CBD-4C5A-254E-B972-5485D14FAA6A}" presName="hierRoot2" presStyleCnt="0">
        <dgm:presLayoutVars>
          <dgm:hierBranch val="init"/>
        </dgm:presLayoutVars>
      </dgm:prSet>
      <dgm:spPr/>
    </dgm:pt>
    <dgm:pt modelId="{EFF8D463-4D52-2C4F-B08A-771501F1D0AB}" type="pres">
      <dgm:prSet presAssocID="{8C7E9CBD-4C5A-254E-B972-5485D14FAA6A}" presName="rootComposite" presStyleCnt="0"/>
      <dgm:spPr/>
    </dgm:pt>
    <dgm:pt modelId="{143EFD26-A1A8-0F40-BFA1-C3AC15369761}" type="pres">
      <dgm:prSet presAssocID="{8C7E9CBD-4C5A-254E-B972-5485D14FAA6A}" presName="rootText" presStyleLbl="node4" presStyleIdx="5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EA1B57-C850-884D-8C13-2C4502EE4405}" type="pres">
      <dgm:prSet presAssocID="{8C7E9CBD-4C5A-254E-B972-5485D14FAA6A}" presName="rootConnector" presStyleLbl="node4" presStyleIdx="5" presStyleCnt="6"/>
      <dgm:spPr/>
    </dgm:pt>
    <dgm:pt modelId="{3FAF0972-5EFF-E44A-A4B2-92AD12D104EA}" type="pres">
      <dgm:prSet presAssocID="{8C7E9CBD-4C5A-254E-B972-5485D14FAA6A}" presName="hierChild4" presStyleCnt="0"/>
      <dgm:spPr/>
    </dgm:pt>
    <dgm:pt modelId="{BFC36C38-5240-5D42-966D-66FDFAE025D5}" type="pres">
      <dgm:prSet presAssocID="{8C7E9CBD-4C5A-254E-B972-5485D14FAA6A}" presName="hierChild5" presStyleCnt="0"/>
      <dgm:spPr/>
    </dgm:pt>
    <dgm:pt modelId="{07A2BF42-E230-B349-98C7-C33B5BD20E49}" type="pres">
      <dgm:prSet presAssocID="{8D7AEBB6-D2BC-CF4D-8771-A2BB869DEF79}" presName="hierChild5" presStyleCnt="0"/>
      <dgm:spPr/>
    </dgm:pt>
    <dgm:pt modelId="{B989D1D9-E359-194A-90E5-3FC0F1BAD94B}" type="pres">
      <dgm:prSet presAssocID="{5F07EC8D-29FB-C640-8860-3AA4BFCB5D07}" presName="hierChild5" presStyleCnt="0"/>
      <dgm:spPr/>
    </dgm:pt>
    <dgm:pt modelId="{EECA3B38-2DDB-3B46-9F73-C15A1559AB32}" type="pres">
      <dgm:prSet presAssocID="{896B0BD5-DEFB-9449-BC9D-037F2A037640}" presName="hierChild3" presStyleCnt="0"/>
      <dgm:spPr/>
    </dgm:pt>
  </dgm:ptLst>
  <dgm:cxnLst>
    <dgm:cxn modelId="{D5858553-CF30-FC43-804A-3E363CAEB838}" type="presOf" srcId="{8FBC2C17-0153-9D41-9EEF-698F19C857A1}" destId="{94F7A493-FC8D-A145-AD26-5A6CF6847CA6}" srcOrd="1" destOrd="0" presId="urn:microsoft.com/office/officeart/2005/8/layout/orgChart1"/>
    <dgm:cxn modelId="{5785D685-5736-7642-ACD7-1E9BDB573571}" srcId="{FCFEB13B-7905-2B49-B1AF-2CA65E3FAA66}" destId="{F595C06F-91AA-384C-A27C-87E8DF658A2A}" srcOrd="0" destOrd="0" parTransId="{7646C916-C393-A44B-8444-64217B3F4C85}" sibTransId="{1DB9BB84-0061-8A4C-8E25-ED13E382CC70}"/>
    <dgm:cxn modelId="{B6120D66-7642-614B-823C-B3996C6342FB}" type="presOf" srcId="{74AB0618-7B09-904D-B705-D32B5A2452DE}" destId="{68E3E555-A480-7747-A38B-3E35592EB463}" srcOrd="1" destOrd="0" presId="urn:microsoft.com/office/officeart/2005/8/layout/orgChart1"/>
    <dgm:cxn modelId="{E80E5BBB-53AA-EA40-A6C1-DAB325BA139E}" type="presOf" srcId="{74AB0618-7B09-904D-B705-D32B5A2452DE}" destId="{1FE6A111-92D3-4546-82EF-4BDF91E69F2E}" srcOrd="0" destOrd="0" presId="urn:microsoft.com/office/officeart/2005/8/layout/orgChart1"/>
    <dgm:cxn modelId="{489AFBC5-8058-564B-810A-1BEC3A1A78B1}" srcId="{F595C06F-91AA-384C-A27C-87E8DF658A2A}" destId="{3507D410-EC2E-794B-81F9-076882F86472}" srcOrd="0" destOrd="0" parTransId="{74A2DEAF-A19D-D043-8085-2C876CE23493}" sibTransId="{6186F177-67A3-1049-8101-6EC1E11D2CBD}"/>
    <dgm:cxn modelId="{AC6BEEF2-1E29-154E-AA8C-03188B6F51CB}" type="presOf" srcId="{62664737-03C0-0345-A6EC-A63C86B4B87D}" destId="{93174746-2175-DE49-8CA9-919A34030A10}" srcOrd="1" destOrd="0" presId="urn:microsoft.com/office/officeart/2005/8/layout/orgChart1"/>
    <dgm:cxn modelId="{392096C9-ED09-A444-8337-A459A99EF262}" type="presOf" srcId="{3507D410-EC2E-794B-81F9-076882F86472}" destId="{2C6013F7-5277-1048-A4A9-B232F333EB7A}" srcOrd="1" destOrd="0" presId="urn:microsoft.com/office/officeart/2005/8/layout/orgChart1"/>
    <dgm:cxn modelId="{9EFD2BF7-EBAB-CD40-8D2A-9F352B652176}" type="presOf" srcId="{8C7E9CBD-4C5A-254E-B972-5485D14FAA6A}" destId="{CBEA1B57-C850-884D-8C13-2C4502EE4405}" srcOrd="1" destOrd="0" presId="urn:microsoft.com/office/officeart/2005/8/layout/orgChart1"/>
    <dgm:cxn modelId="{970DE4C3-518B-0C43-9CDE-82B7741747DB}" type="presOf" srcId="{3507D410-EC2E-794B-81F9-076882F86472}" destId="{8C3A4348-63BD-A642-91E0-BEF3E095247C}" srcOrd="0" destOrd="0" presId="urn:microsoft.com/office/officeart/2005/8/layout/orgChart1"/>
    <dgm:cxn modelId="{3F5B73FA-271A-D840-A51D-592DC52A76FF}" type="presOf" srcId="{F1B9465E-4644-D640-9005-30162BF83377}" destId="{FEEC6552-DF3F-C342-84B3-5BE7A98AFFBD}" srcOrd="0" destOrd="0" presId="urn:microsoft.com/office/officeart/2005/8/layout/orgChart1"/>
    <dgm:cxn modelId="{412C8833-6CCD-FD41-A08F-92A237C89902}" type="presOf" srcId="{8C7E9CBD-4C5A-254E-B972-5485D14FAA6A}" destId="{143EFD26-A1A8-0F40-BFA1-C3AC15369761}" srcOrd="0" destOrd="0" presId="urn:microsoft.com/office/officeart/2005/8/layout/orgChart1"/>
    <dgm:cxn modelId="{4F6009D6-46D1-D240-8CB0-8E0B91661AC5}" type="presOf" srcId="{5F07EC8D-29FB-C640-8860-3AA4BFCB5D07}" destId="{9358E3B4-42CD-6940-84B9-9BBC6192E612}" srcOrd="0" destOrd="0" presId="urn:microsoft.com/office/officeart/2005/8/layout/orgChart1"/>
    <dgm:cxn modelId="{7A806E2B-92A4-1E4F-A452-78302141AB21}" type="presOf" srcId="{5F07EC8D-29FB-C640-8860-3AA4BFCB5D07}" destId="{F42A8B4B-78F4-7446-A5E5-6C749885CC88}" srcOrd="1" destOrd="0" presId="urn:microsoft.com/office/officeart/2005/8/layout/orgChart1"/>
    <dgm:cxn modelId="{31E54DE3-BC10-AD44-A344-3E089FA05342}" type="presOf" srcId="{1B6A9DE7-E321-884E-9243-C0796C57F4DE}" destId="{225B028C-FF2D-E044-B514-98756379866C}" srcOrd="0" destOrd="0" presId="urn:microsoft.com/office/officeart/2005/8/layout/orgChart1"/>
    <dgm:cxn modelId="{A3FC120B-472F-A240-A107-5BE9A9B7CD07}" type="presOf" srcId="{E81DBFDD-9C27-104B-BDFD-1FA99EFE19F2}" destId="{E7840DFF-108A-FE47-9236-5629AE282B40}" srcOrd="0" destOrd="0" presId="urn:microsoft.com/office/officeart/2005/8/layout/orgChart1"/>
    <dgm:cxn modelId="{EE12D80D-4B44-6C46-A447-52D45C1AC894}" type="presOf" srcId="{F9FFC11F-FB78-9E4B-AAA5-87D79878EC15}" destId="{8287361A-A1AD-0B43-BE22-AD6EF0B2FAA8}" srcOrd="0" destOrd="0" presId="urn:microsoft.com/office/officeart/2005/8/layout/orgChart1"/>
    <dgm:cxn modelId="{27D83C81-DEE8-534C-A245-92B19ABA586D}" type="presOf" srcId="{7646C916-C393-A44B-8444-64217B3F4C85}" destId="{1A5E08C4-909D-1447-A8FB-5BD706E8167C}" srcOrd="0" destOrd="0" presId="urn:microsoft.com/office/officeart/2005/8/layout/orgChart1"/>
    <dgm:cxn modelId="{B03FCACC-2279-4C47-BC60-8D192FAAF1F9}" type="presOf" srcId="{5FE28BB1-4175-3540-B524-777C79DEDA26}" destId="{6F84A406-2E13-E64E-BD84-9B91F8079E31}" srcOrd="0" destOrd="0" presId="urn:microsoft.com/office/officeart/2005/8/layout/orgChart1"/>
    <dgm:cxn modelId="{2F940D69-A829-4640-ADFA-D3AC1AD3D075}" srcId="{2EE87BD6-87A2-8F4D-B66F-32B363E619BD}" destId="{8FBC2C17-0153-9D41-9EEF-698F19C857A1}" srcOrd="0" destOrd="0" parTransId="{ED251AFF-D323-EC43-B2B2-A6C54E9BEABE}" sibTransId="{2954F571-EDD5-214D-9CEC-7CB42152FF4D}"/>
    <dgm:cxn modelId="{E81B125E-8540-D747-858E-D3EB6F910E6A}" type="presOf" srcId="{7655E5EE-7C9D-844B-85C4-0EF99934A24F}" destId="{864935CE-AD1D-214D-A0F6-10FDC850909A}" srcOrd="0" destOrd="0" presId="urn:microsoft.com/office/officeart/2005/8/layout/orgChart1"/>
    <dgm:cxn modelId="{7767C5E5-36A0-244F-A90F-50E79A28312D}" srcId="{896B0BD5-DEFB-9449-BC9D-037F2A037640}" destId="{F9FFC11F-FB78-9E4B-AAA5-87D79878EC15}" srcOrd="2" destOrd="0" parTransId="{7BB7EDA3-E4D1-404D-BFBE-517F80B20C37}" sibTransId="{BFA6C26C-BE74-B944-B4DF-75DA4E748392}"/>
    <dgm:cxn modelId="{F68D98A9-6C30-B842-AE52-D7415E046116}" srcId="{43E4F03A-5C7E-114C-9860-E1B055D031E7}" destId="{896B0BD5-DEFB-9449-BC9D-037F2A037640}" srcOrd="0" destOrd="0" parTransId="{646E1E8D-7EF7-6845-9CAB-61550229CB70}" sibTransId="{6FF2C375-122E-1543-AD3A-47C926F49038}"/>
    <dgm:cxn modelId="{F3738184-990F-B441-A689-06B3054A350B}" srcId="{896B0BD5-DEFB-9449-BC9D-037F2A037640}" destId="{FCFEB13B-7905-2B49-B1AF-2CA65E3FAA66}" srcOrd="1" destOrd="0" parTransId="{1B6A9DE7-E321-884E-9243-C0796C57F4DE}" sibTransId="{2B08CC17-5759-A640-8228-81F25A598E69}"/>
    <dgm:cxn modelId="{6A2E6E3D-1384-7442-9FD0-31001DB0C957}" type="presOf" srcId="{6E53D96B-1192-DA4B-89A3-F5F55D884EC9}" destId="{CE27DA80-00B9-CC49-B1D9-F671FB95C4C5}" srcOrd="0" destOrd="0" presId="urn:microsoft.com/office/officeart/2005/8/layout/orgChart1"/>
    <dgm:cxn modelId="{8ABE508C-5290-CB40-88D0-EEB1985352C7}" srcId="{C001A446-5488-F544-B1D4-957C3A756B5A}" destId="{BCF3F8E1-346A-EE4C-84A2-506917DD2AA1}" srcOrd="0" destOrd="0" parTransId="{87914414-2025-BD4D-A978-490D485EF5A9}" sibTransId="{FBC0C0FA-DBF0-CB4F-A12C-CFB0591E750E}"/>
    <dgm:cxn modelId="{9E9CA352-485F-5D4B-90F1-3DEBF9EFE4A8}" type="presOf" srcId="{B73F48DC-8029-B144-A5FD-4805FC844433}" destId="{B161D66C-E341-8442-B52F-E790EF398730}" srcOrd="0" destOrd="0" presId="urn:microsoft.com/office/officeart/2005/8/layout/orgChart1"/>
    <dgm:cxn modelId="{156D3C09-0034-A94B-A347-218DAB61AC7E}" srcId="{6E53D96B-1192-DA4B-89A3-F5F55D884EC9}" destId="{C001A446-5488-F544-B1D4-957C3A756B5A}" srcOrd="0" destOrd="0" parTransId="{83327942-65DB-D441-8A22-B0FA37E457A7}" sibTransId="{286CA8B2-98A8-4048-8E22-ED5EDF8391F3}"/>
    <dgm:cxn modelId="{B9E21EFA-6114-6B4D-9C5B-8AED4817A16B}" type="presOf" srcId="{2EE87BD6-87A2-8F4D-B66F-32B363E619BD}" destId="{67280116-1B2B-964F-8C92-DE500E5A59F9}" srcOrd="1" destOrd="0" presId="urn:microsoft.com/office/officeart/2005/8/layout/orgChart1"/>
    <dgm:cxn modelId="{2AF283C3-744C-4A41-B481-BE92A37AAADA}" type="presOf" srcId="{F595C06F-91AA-384C-A27C-87E8DF658A2A}" destId="{84358F80-EFC3-B446-888D-A5F233BEB286}" srcOrd="1" destOrd="0" presId="urn:microsoft.com/office/officeart/2005/8/layout/orgChart1"/>
    <dgm:cxn modelId="{997CC3A5-700E-644C-8DE8-C22EE266CDE7}" type="presOf" srcId="{ED251AFF-D323-EC43-B2B2-A6C54E9BEABE}" destId="{1A294D5C-4A57-2248-B3DF-2A5B74D2BF79}" srcOrd="0" destOrd="0" presId="urn:microsoft.com/office/officeart/2005/8/layout/orgChart1"/>
    <dgm:cxn modelId="{1FF36EBB-C531-3C41-A6C4-0CAE5B0FC035}" type="presOf" srcId="{C001A446-5488-F544-B1D4-957C3A756B5A}" destId="{BF78959D-2B99-334C-B37F-C04382F7D28F}" srcOrd="0" destOrd="0" presId="urn:microsoft.com/office/officeart/2005/8/layout/orgChart1"/>
    <dgm:cxn modelId="{A9E13C16-3401-0944-A7CB-60EB154B578B}" type="presOf" srcId="{896B0BD5-DEFB-9449-BC9D-037F2A037640}" destId="{E2B1D240-EC52-3D41-A3F3-BF4A96A97225}" srcOrd="1" destOrd="0" presId="urn:microsoft.com/office/officeart/2005/8/layout/orgChart1"/>
    <dgm:cxn modelId="{D32795C2-35F4-824F-A023-ED911ACBC91A}" srcId="{896B0BD5-DEFB-9449-BC9D-037F2A037640}" destId="{2EE87BD6-87A2-8F4D-B66F-32B363E619BD}" srcOrd="0" destOrd="0" parTransId="{D92EC078-CCE7-9549-9FC4-BCFD02A423AB}" sibTransId="{8CBAFAB1-49F9-6A4F-B7DA-5993DED26C8D}"/>
    <dgm:cxn modelId="{4109990B-3A00-EE40-AE4B-63122BB0C807}" type="presOf" srcId="{896B0BD5-DEFB-9449-BC9D-037F2A037640}" destId="{B904E312-7916-3843-822D-BC1AD2B9646B}" srcOrd="0" destOrd="0" presId="urn:microsoft.com/office/officeart/2005/8/layout/orgChart1"/>
    <dgm:cxn modelId="{035F32B0-7F55-DE4E-AAE3-66D3F00DFAD9}" type="presOf" srcId="{8D7AEBB6-D2BC-CF4D-8771-A2BB869DEF79}" destId="{AEC606F9-F927-F741-8834-418D0E784389}" srcOrd="0" destOrd="0" presId="urn:microsoft.com/office/officeart/2005/8/layout/orgChart1"/>
    <dgm:cxn modelId="{CCA62B67-B698-5A4D-A91A-C81E50AB6D45}" srcId="{8FBC2C17-0153-9D41-9EEF-698F19C857A1}" destId="{74AB0618-7B09-904D-B705-D32B5A2452DE}" srcOrd="0" destOrd="0" parTransId="{B73F48DC-8029-B144-A5FD-4805FC844433}" sibTransId="{435D6334-50DA-C54F-9213-F2214C32BE9E}"/>
    <dgm:cxn modelId="{C9054B5D-F085-A244-A5A8-58289FBEF45D}" srcId="{896B0BD5-DEFB-9449-BC9D-037F2A037640}" destId="{5F07EC8D-29FB-C640-8860-3AA4BFCB5D07}" srcOrd="3" destOrd="0" parTransId="{7655E5EE-7C9D-844B-85C4-0EF99934A24F}" sibTransId="{4C7F4FA8-0562-DC4D-8719-9C866A28ADBD}"/>
    <dgm:cxn modelId="{5DDC2205-3033-474B-B5CC-F862907BE85B}" type="presOf" srcId="{8D7AEBB6-D2BC-CF4D-8771-A2BB869DEF79}" destId="{E53D2A23-560F-534D-8A9D-55F6D649B826}" srcOrd="1" destOrd="0" presId="urn:microsoft.com/office/officeart/2005/8/layout/orgChart1"/>
    <dgm:cxn modelId="{50033866-9A14-C945-91D9-9D54F5CC98A1}" type="presOf" srcId="{2EE87BD6-87A2-8F4D-B66F-32B363E619BD}" destId="{8CED791B-8BEF-B64A-960D-8477932C3B8E}" srcOrd="0" destOrd="0" presId="urn:microsoft.com/office/officeart/2005/8/layout/orgChart1"/>
    <dgm:cxn modelId="{4B8247BC-31F2-D64F-9FC2-1E40C3FB2B1C}" type="presOf" srcId="{FCFEB13B-7905-2B49-B1AF-2CA65E3FAA66}" destId="{45C67DCA-729E-EA4B-849A-3D443B4D516C}" srcOrd="1" destOrd="0" presId="urn:microsoft.com/office/officeart/2005/8/layout/orgChart1"/>
    <dgm:cxn modelId="{759C7679-1F5E-CF44-8320-5D132C4FBD82}" type="presOf" srcId="{BCF3F8E1-346A-EE4C-84A2-506917DD2AA1}" destId="{CCE1AC34-52B3-3449-A262-0DEAA605456F}" srcOrd="1" destOrd="0" presId="urn:microsoft.com/office/officeart/2005/8/layout/orgChart1"/>
    <dgm:cxn modelId="{D385D1EE-9D2F-6F45-AEF0-D716A07EE413}" type="presOf" srcId="{FCFEB13B-7905-2B49-B1AF-2CA65E3FAA66}" destId="{2632FECD-3C52-6040-8204-5AB0B4A99182}" srcOrd="0" destOrd="0" presId="urn:microsoft.com/office/officeart/2005/8/layout/orgChart1"/>
    <dgm:cxn modelId="{5B96B72C-3F27-BB40-A267-90167ED69634}" type="presOf" srcId="{C001A446-5488-F544-B1D4-957C3A756B5A}" destId="{81ACDB3C-02BC-3340-A943-536849B260F3}" srcOrd="1" destOrd="0" presId="urn:microsoft.com/office/officeart/2005/8/layout/orgChart1"/>
    <dgm:cxn modelId="{9672BB5C-2E7E-E64B-B70D-FB7AC3C3F599}" type="presOf" srcId="{8FBC2C17-0153-9D41-9EEF-698F19C857A1}" destId="{D465A44E-51DF-5E45-BF76-5723BB8A3AE7}" srcOrd="0" destOrd="0" presId="urn:microsoft.com/office/officeart/2005/8/layout/orgChart1"/>
    <dgm:cxn modelId="{C1425552-2FEC-CC48-BA88-E243D522A1AD}" type="presOf" srcId="{62664737-03C0-0345-A6EC-A63C86B4B87D}" destId="{F1820C19-231B-E44B-B201-0EBA09AC5D39}" srcOrd="0" destOrd="0" presId="urn:microsoft.com/office/officeart/2005/8/layout/orgChart1"/>
    <dgm:cxn modelId="{A70E106F-1960-D743-AE6D-84F8BC50CA60}" type="presOf" srcId="{43E4F03A-5C7E-114C-9860-E1B055D031E7}" destId="{D3DB830C-A407-C544-BBAF-6917D33F88FB}" srcOrd="0" destOrd="0" presId="urn:microsoft.com/office/officeart/2005/8/layout/orgChart1"/>
    <dgm:cxn modelId="{02494C94-E23A-F44B-8D92-F421DF9E60A7}" type="presOf" srcId="{D92EC078-CCE7-9549-9FC4-BCFD02A423AB}" destId="{457A7012-7D64-874A-8FE0-04B4316EC6BC}" srcOrd="0" destOrd="0" presId="urn:microsoft.com/office/officeart/2005/8/layout/orgChart1"/>
    <dgm:cxn modelId="{64BC8221-ABF0-E246-BFE0-D6ADD3D87922}" type="presOf" srcId="{BCF3F8E1-346A-EE4C-84A2-506917DD2AA1}" destId="{BFE84BB0-92B7-D943-AC49-283B83E09090}" srcOrd="0" destOrd="0" presId="urn:microsoft.com/office/officeart/2005/8/layout/orgChart1"/>
    <dgm:cxn modelId="{BAD5D219-2934-0843-97B2-8BCDC88F08AD}" srcId="{5F07EC8D-29FB-C640-8860-3AA4BFCB5D07}" destId="{8D7AEBB6-D2BC-CF4D-8771-A2BB869DEF79}" srcOrd="0" destOrd="0" parTransId="{D6517636-0FB4-2C41-A767-67F9E1D30768}" sibTransId="{871F742A-7A2F-CA4A-AEFA-B8C660DE2E18}"/>
    <dgm:cxn modelId="{EE48AB75-35C3-A548-B4BB-AFE7163E0B91}" type="presOf" srcId="{6E53D96B-1192-DA4B-89A3-F5F55D884EC9}" destId="{428CDD03-B225-2648-8192-6C6CA4DE5507}" srcOrd="1" destOrd="0" presId="urn:microsoft.com/office/officeart/2005/8/layout/orgChart1"/>
    <dgm:cxn modelId="{3F8043FE-08CA-AF47-924D-71D30A4FA9DB}" type="presOf" srcId="{87914414-2025-BD4D-A978-490D485EF5A9}" destId="{C5938E37-079A-7847-BCE8-5465C264E876}" srcOrd="0" destOrd="0" presId="urn:microsoft.com/office/officeart/2005/8/layout/orgChart1"/>
    <dgm:cxn modelId="{06FF98F1-ECAB-024C-A03A-465010676363}" type="presOf" srcId="{83327942-65DB-D441-8A22-B0FA37E457A7}" destId="{548FE6FC-199E-6F49-8405-7F82E9919B24}" srcOrd="0" destOrd="0" presId="urn:microsoft.com/office/officeart/2005/8/layout/orgChart1"/>
    <dgm:cxn modelId="{E28C71D4-50BD-7C49-9ED4-CE0A5EF7C027}" type="presOf" srcId="{F595C06F-91AA-384C-A27C-87E8DF658A2A}" destId="{6BD55C72-BD42-504C-9576-F95B20142B49}" srcOrd="0" destOrd="0" presId="urn:microsoft.com/office/officeart/2005/8/layout/orgChart1"/>
    <dgm:cxn modelId="{CD75E388-AF7A-094C-AD90-88AF1F87360F}" srcId="{74AB0618-7B09-904D-B705-D32B5A2452DE}" destId="{62664737-03C0-0345-A6EC-A63C86B4B87D}" srcOrd="0" destOrd="0" parTransId="{E81DBFDD-9C27-104B-BDFD-1FA99EFE19F2}" sibTransId="{7E617482-E32E-E64B-B812-1E512D9C8B33}"/>
    <dgm:cxn modelId="{F2271C4B-5807-584D-9FA8-13ABF2EB3B9C}" type="presOf" srcId="{F9FFC11F-FB78-9E4B-AAA5-87D79878EC15}" destId="{EFE1F556-49D9-194B-8F7E-DFC073EC8751}" srcOrd="1" destOrd="0" presId="urn:microsoft.com/office/officeart/2005/8/layout/orgChart1"/>
    <dgm:cxn modelId="{435417E8-5788-A840-9168-997F86AFAF1C}" type="presOf" srcId="{D6517636-0FB4-2C41-A767-67F9E1D30768}" destId="{C618215A-A0F8-4B46-8BDA-795B9A5630D3}" srcOrd="0" destOrd="0" presId="urn:microsoft.com/office/officeart/2005/8/layout/orgChart1"/>
    <dgm:cxn modelId="{8A07B326-33D8-7E47-8412-CA6DB3313EF6}" type="presOf" srcId="{74A2DEAF-A19D-D043-8085-2C876CE23493}" destId="{CC9AD635-3471-F940-BEB3-5BEC87CD657B}" srcOrd="0" destOrd="0" presId="urn:microsoft.com/office/officeart/2005/8/layout/orgChart1"/>
    <dgm:cxn modelId="{E27D15D5-50A0-7142-8028-A574A7352FD5}" srcId="{8D7AEBB6-D2BC-CF4D-8771-A2BB869DEF79}" destId="{8C7E9CBD-4C5A-254E-B972-5485D14FAA6A}" srcOrd="0" destOrd="0" parTransId="{F1B9465E-4644-D640-9005-30162BF83377}" sibTransId="{91E161E4-AC6B-AE41-A694-F613F7836F41}"/>
    <dgm:cxn modelId="{D8D738B7-CBA9-2C4A-BAC9-A3366F5D3BD2}" srcId="{F9FFC11F-FB78-9E4B-AAA5-87D79878EC15}" destId="{6E53D96B-1192-DA4B-89A3-F5F55D884EC9}" srcOrd="0" destOrd="0" parTransId="{5FE28BB1-4175-3540-B524-777C79DEDA26}" sibTransId="{FC348999-29F3-4249-87F0-9ED3273BB34A}"/>
    <dgm:cxn modelId="{19598165-C595-1047-BE1B-9EF7F464F307}" type="presOf" srcId="{7BB7EDA3-E4D1-404D-BFBE-517F80B20C37}" destId="{AF7FA90D-DEFB-FD42-8174-5F34E2F095EB}" srcOrd="0" destOrd="0" presId="urn:microsoft.com/office/officeart/2005/8/layout/orgChart1"/>
    <dgm:cxn modelId="{7972B1CC-0490-9A4E-829F-349E90E1D01D}" type="presParOf" srcId="{D3DB830C-A407-C544-BBAF-6917D33F88FB}" destId="{8DAD3CFF-B099-DA41-9F4C-9891F967D6B8}" srcOrd="0" destOrd="0" presId="urn:microsoft.com/office/officeart/2005/8/layout/orgChart1"/>
    <dgm:cxn modelId="{FB2ACBF5-308D-504B-9C32-F1D4964719B5}" type="presParOf" srcId="{8DAD3CFF-B099-DA41-9F4C-9891F967D6B8}" destId="{05F170FA-69D1-A94F-9FB6-A7ED5094994D}" srcOrd="0" destOrd="0" presId="urn:microsoft.com/office/officeart/2005/8/layout/orgChart1"/>
    <dgm:cxn modelId="{D473725D-C763-0649-98C7-E4FE6FD54758}" type="presParOf" srcId="{05F170FA-69D1-A94F-9FB6-A7ED5094994D}" destId="{B904E312-7916-3843-822D-BC1AD2B9646B}" srcOrd="0" destOrd="0" presId="urn:microsoft.com/office/officeart/2005/8/layout/orgChart1"/>
    <dgm:cxn modelId="{B6F8468A-FF32-3443-ACD0-B2753586CD1A}" type="presParOf" srcId="{05F170FA-69D1-A94F-9FB6-A7ED5094994D}" destId="{E2B1D240-EC52-3D41-A3F3-BF4A96A97225}" srcOrd="1" destOrd="0" presId="urn:microsoft.com/office/officeart/2005/8/layout/orgChart1"/>
    <dgm:cxn modelId="{B44948AA-151E-D842-8DB6-1F21E815B0B0}" type="presParOf" srcId="{8DAD3CFF-B099-DA41-9F4C-9891F967D6B8}" destId="{5006815F-0BE5-044B-BFA5-A6DC784F6CFE}" srcOrd="1" destOrd="0" presId="urn:microsoft.com/office/officeart/2005/8/layout/orgChart1"/>
    <dgm:cxn modelId="{D5B4DC85-C41A-6D47-A27F-42988556090A}" type="presParOf" srcId="{5006815F-0BE5-044B-BFA5-A6DC784F6CFE}" destId="{457A7012-7D64-874A-8FE0-04B4316EC6BC}" srcOrd="0" destOrd="0" presId="urn:microsoft.com/office/officeart/2005/8/layout/orgChart1"/>
    <dgm:cxn modelId="{3D1E97C1-732C-8E44-BE69-34F1FE1F2852}" type="presParOf" srcId="{5006815F-0BE5-044B-BFA5-A6DC784F6CFE}" destId="{014BF2A3-D83A-9A4D-A369-CC929A83BD3F}" srcOrd="1" destOrd="0" presId="urn:microsoft.com/office/officeart/2005/8/layout/orgChart1"/>
    <dgm:cxn modelId="{5E92D232-D0E5-DD4B-A056-BFFCA89A474C}" type="presParOf" srcId="{014BF2A3-D83A-9A4D-A369-CC929A83BD3F}" destId="{6B3A9D40-2CDB-9542-8322-B498A5530114}" srcOrd="0" destOrd="0" presId="urn:microsoft.com/office/officeart/2005/8/layout/orgChart1"/>
    <dgm:cxn modelId="{C270B28E-CEA0-1C49-B882-CD99F355B8E2}" type="presParOf" srcId="{6B3A9D40-2CDB-9542-8322-B498A5530114}" destId="{8CED791B-8BEF-B64A-960D-8477932C3B8E}" srcOrd="0" destOrd="0" presId="urn:microsoft.com/office/officeart/2005/8/layout/orgChart1"/>
    <dgm:cxn modelId="{9238F79A-2C99-C747-B74F-814544B696C1}" type="presParOf" srcId="{6B3A9D40-2CDB-9542-8322-B498A5530114}" destId="{67280116-1B2B-964F-8C92-DE500E5A59F9}" srcOrd="1" destOrd="0" presId="urn:microsoft.com/office/officeart/2005/8/layout/orgChart1"/>
    <dgm:cxn modelId="{9C6AC945-A7CD-254B-AF8C-5B6CEFD2404C}" type="presParOf" srcId="{014BF2A3-D83A-9A4D-A369-CC929A83BD3F}" destId="{343586AC-F7EA-224E-8B3C-487E7FFF594C}" srcOrd="1" destOrd="0" presId="urn:microsoft.com/office/officeart/2005/8/layout/orgChart1"/>
    <dgm:cxn modelId="{F3D91A7A-D8AF-904C-84E3-1A8D33840ED2}" type="presParOf" srcId="{343586AC-F7EA-224E-8B3C-487E7FFF594C}" destId="{1A294D5C-4A57-2248-B3DF-2A5B74D2BF79}" srcOrd="0" destOrd="0" presId="urn:microsoft.com/office/officeart/2005/8/layout/orgChart1"/>
    <dgm:cxn modelId="{F43BADD9-197D-4741-BC7C-5B1EEBE48F89}" type="presParOf" srcId="{343586AC-F7EA-224E-8B3C-487E7FFF594C}" destId="{E30F794A-5845-1C44-983C-768B2B140D7F}" srcOrd="1" destOrd="0" presId="urn:microsoft.com/office/officeart/2005/8/layout/orgChart1"/>
    <dgm:cxn modelId="{24C78973-2836-EF41-963D-EE3EBC127C06}" type="presParOf" srcId="{E30F794A-5845-1C44-983C-768B2B140D7F}" destId="{98CDBB6D-A83E-6E4D-9665-A8BC03408D8A}" srcOrd="0" destOrd="0" presId="urn:microsoft.com/office/officeart/2005/8/layout/orgChart1"/>
    <dgm:cxn modelId="{935F9B98-8B8D-F14A-812D-5B1C26E800B9}" type="presParOf" srcId="{98CDBB6D-A83E-6E4D-9665-A8BC03408D8A}" destId="{D465A44E-51DF-5E45-BF76-5723BB8A3AE7}" srcOrd="0" destOrd="0" presId="urn:microsoft.com/office/officeart/2005/8/layout/orgChart1"/>
    <dgm:cxn modelId="{23918971-EC9B-8F46-8D32-A9468A1543C4}" type="presParOf" srcId="{98CDBB6D-A83E-6E4D-9665-A8BC03408D8A}" destId="{94F7A493-FC8D-A145-AD26-5A6CF6847CA6}" srcOrd="1" destOrd="0" presId="urn:microsoft.com/office/officeart/2005/8/layout/orgChart1"/>
    <dgm:cxn modelId="{777C1385-E2CE-104B-85E4-1AD2E6E83283}" type="presParOf" srcId="{E30F794A-5845-1C44-983C-768B2B140D7F}" destId="{AD759681-D656-8643-AEE6-C9CE8D842054}" srcOrd="1" destOrd="0" presId="urn:microsoft.com/office/officeart/2005/8/layout/orgChart1"/>
    <dgm:cxn modelId="{4BF4D22D-ACB6-8D4D-88F8-32CB3A150CA1}" type="presParOf" srcId="{AD759681-D656-8643-AEE6-C9CE8D842054}" destId="{B161D66C-E341-8442-B52F-E790EF398730}" srcOrd="0" destOrd="0" presId="urn:microsoft.com/office/officeart/2005/8/layout/orgChart1"/>
    <dgm:cxn modelId="{AAD97D93-C094-9D4B-8C08-4E5CAD464AA5}" type="presParOf" srcId="{AD759681-D656-8643-AEE6-C9CE8D842054}" destId="{E54EFCA9-3F85-C847-80FE-68D8631D89A1}" srcOrd="1" destOrd="0" presId="urn:microsoft.com/office/officeart/2005/8/layout/orgChart1"/>
    <dgm:cxn modelId="{B3386133-831A-7147-9F71-8C9F649428C5}" type="presParOf" srcId="{E54EFCA9-3F85-C847-80FE-68D8631D89A1}" destId="{2B2D7EB7-E331-654C-B7E8-751CB96E2B30}" srcOrd="0" destOrd="0" presId="urn:microsoft.com/office/officeart/2005/8/layout/orgChart1"/>
    <dgm:cxn modelId="{3069ED9B-B8A6-3A4F-A535-7DF033C3E1F2}" type="presParOf" srcId="{2B2D7EB7-E331-654C-B7E8-751CB96E2B30}" destId="{1FE6A111-92D3-4546-82EF-4BDF91E69F2E}" srcOrd="0" destOrd="0" presId="urn:microsoft.com/office/officeart/2005/8/layout/orgChart1"/>
    <dgm:cxn modelId="{127FA7B4-4DEA-8841-9F8E-ABABC042C277}" type="presParOf" srcId="{2B2D7EB7-E331-654C-B7E8-751CB96E2B30}" destId="{68E3E555-A480-7747-A38B-3E35592EB463}" srcOrd="1" destOrd="0" presId="urn:microsoft.com/office/officeart/2005/8/layout/orgChart1"/>
    <dgm:cxn modelId="{0453E0BA-EE65-D54C-BB88-6F4DD9B3062C}" type="presParOf" srcId="{E54EFCA9-3F85-C847-80FE-68D8631D89A1}" destId="{57FE981D-8B7B-3D46-BBC2-03EBE64B12F9}" srcOrd="1" destOrd="0" presId="urn:microsoft.com/office/officeart/2005/8/layout/orgChart1"/>
    <dgm:cxn modelId="{0781988B-2267-D048-996B-ED5EE2354BEE}" type="presParOf" srcId="{57FE981D-8B7B-3D46-BBC2-03EBE64B12F9}" destId="{E7840DFF-108A-FE47-9236-5629AE282B40}" srcOrd="0" destOrd="0" presId="urn:microsoft.com/office/officeart/2005/8/layout/orgChart1"/>
    <dgm:cxn modelId="{BEDEAD03-1C54-4740-BA66-CEA0DFA1FE4C}" type="presParOf" srcId="{57FE981D-8B7B-3D46-BBC2-03EBE64B12F9}" destId="{5C5BBE19-5683-2A4F-B725-8C1F7762E9F7}" srcOrd="1" destOrd="0" presId="urn:microsoft.com/office/officeart/2005/8/layout/orgChart1"/>
    <dgm:cxn modelId="{CAE90F5F-2D0E-CE44-AFC6-1E6E0960DA68}" type="presParOf" srcId="{5C5BBE19-5683-2A4F-B725-8C1F7762E9F7}" destId="{E6416F6B-5B14-2A40-A41C-6336758931C3}" srcOrd="0" destOrd="0" presId="urn:microsoft.com/office/officeart/2005/8/layout/orgChart1"/>
    <dgm:cxn modelId="{6A04DF73-0C13-E741-806E-FDDF4F34E9F9}" type="presParOf" srcId="{E6416F6B-5B14-2A40-A41C-6336758931C3}" destId="{F1820C19-231B-E44B-B201-0EBA09AC5D39}" srcOrd="0" destOrd="0" presId="urn:microsoft.com/office/officeart/2005/8/layout/orgChart1"/>
    <dgm:cxn modelId="{25E5DCC1-FD66-2047-9CFF-ADFB4DBC2F9E}" type="presParOf" srcId="{E6416F6B-5B14-2A40-A41C-6336758931C3}" destId="{93174746-2175-DE49-8CA9-919A34030A10}" srcOrd="1" destOrd="0" presId="urn:microsoft.com/office/officeart/2005/8/layout/orgChart1"/>
    <dgm:cxn modelId="{013AA01C-E7F9-FF4A-9132-73BFBE030536}" type="presParOf" srcId="{5C5BBE19-5683-2A4F-B725-8C1F7762E9F7}" destId="{32B27478-79D3-E348-A6F0-3CF310482F73}" srcOrd="1" destOrd="0" presId="urn:microsoft.com/office/officeart/2005/8/layout/orgChart1"/>
    <dgm:cxn modelId="{1BCE6E90-886E-8E4D-899A-EC176F7B90CD}" type="presParOf" srcId="{5C5BBE19-5683-2A4F-B725-8C1F7762E9F7}" destId="{6F2394D3-133F-6C4F-8032-939C07402DB5}" srcOrd="2" destOrd="0" presId="urn:microsoft.com/office/officeart/2005/8/layout/orgChart1"/>
    <dgm:cxn modelId="{9F7949E7-701E-9A49-A93D-F4C7423C0EB1}" type="presParOf" srcId="{E54EFCA9-3F85-C847-80FE-68D8631D89A1}" destId="{4380635C-1852-444B-B1AA-AA41F483D4D6}" srcOrd="2" destOrd="0" presId="urn:microsoft.com/office/officeart/2005/8/layout/orgChart1"/>
    <dgm:cxn modelId="{6752BBC1-A748-014C-B818-7379EE417FAA}" type="presParOf" srcId="{E30F794A-5845-1C44-983C-768B2B140D7F}" destId="{5E821AB8-9B9E-BB43-9544-C6CA321B9DFB}" srcOrd="2" destOrd="0" presId="urn:microsoft.com/office/officeart/2005/8/layout/orgChart1"/>
    <dgm:cxn modelId="{89E24F4B-905B-384D-9F6A-4BEAC0A7E90C}" type="presParOf" srcId="{014BF2A3-D83A-9A4D-A369-CC929A83BD3F}" destId="{A54D1888-40FB-824E-863E-E47A9BE14161}" srcOrd="2" destOrd="0" presId="urn:microsoft.com/office/officeart/2005/8/layout/orgChart1"/>
    <dgm:cxn modelId="{B1DCAE7A-3D7F-9B4E-A21D-B0DE868C3B86}" type="presParOf" srcId="{5006815F-0BE5-044B-BFA5-A6DC784F6CFE}" destId="{225B028C-FF2D-E044-B514-98756379866C}" srcOrd="2" destOrd="0" presId="urn:microsoft.com/office/officeart/2005/8/layout/orgChart1"/>
    <dgm:cxn modelId="{2AC23CB1-18F6-7346-BAAD-3FEF1626E684}" type="presParOf" srcId="{5006815F-0BE5-044B-BFA5-A6DC784F6CFE}" destId="{F8E5914A-E818-EA48-909F-F46B6EA5BE9E}" srcOrd="3" destOrd="0" presId="urn:microsoft.com/office/officeart/2005/8/layout/orgChart1"/>
    <dgm:cxn modelId="{BCB6C785-5DD5-0748-A6A7-8F4B58F473B7}" type="presParOf" srcId="{F8E5914A-E818-EA48-909F-F46B6EA5BE9E}" destId="{E9FDF6FF-F6F8-C54F-B5DE-F4FF0BC7BCAE}" srcOrd="0" destOrd="0" presId="urn:microsoft.com/office/officeart/2005/8/layout/orgChart1"/>
    <dgm:cxn modelId="{F8C99622-C867-9846-9D4B-E05A60390ABC}" type="presParOf" srcId="{E9FDF6FF-F6F8-C54F-B5DE-F4FF0BC7BCAE}" destId="{2632FECD-3C52-6040-8204-5AB0B4A99182}" srcOrd="0" destOrd="0" presId="urn:microsoft.com/office/officeart/2005/8/layout/orgChart1"/>
    <dgm:cxn modelId="{9B7E8D79-0F5F-4649-B9CA-BE2A137E89E1}" type="presParOf" srcId="{E9FDF6FF-F6F8-C54F-B5DE-F4FF0BC7BCAE}" destId="{45C67DCA-729E-EA4B-849A-3D443B4D516C}" srcOrd="1" destOrd="0" presId="urn:microsoft.com/office/officeart/2005/8/layout/orgChart1"/>
    <dgm:cxn modelId="{21CAA3E5-66D0-A640-A76A-1D2F218670B9}" type="presParOf" srcId="{F8E5914A-E818-EA48-909F-F46B6EA5BE9E}" destId="{C00F35BD-CFD0-1041-9993-F42112897B64}" srcOrd="1" destOrd="0" presId="urn:microsoft.com/office/officeart/2005/8/layout/orgChart1"/>
    <dgm:cxn modelId="{EA344D10-BA65-F043-BD41-6D612F3E7187}" type="presParOf" srcId="{C00F35BD-CFD0-1041-9993-F42112897B64}" destId="{1A5E08C4-909D-1447-A8FB-5BD706E8167C}" srcOrd="0" destOrd="0" presId="urn:microsoft.com/office/officeart/2005/8/layout/orgChart1"/>
    <dgm:cxn modelId="{5D20D91E-827E-B547-8A44-81D03702F139}" type="presParOf" srcId="{C00F35BD-CFD0-1041-9993-F42112897B64}" destId="{FE161E57-F428-E943-9C23-8B66464310C7}" srcOrd="1" destOrd="0" presId="urn:microsoft.com/office/officeart/2005/8/layout/orgChart1"/>
    <dgm:cxn modelId="{C8E9EE6D-D9EE-7549-A7D9-376743E85781}" type="presParOf" srcId="{FE161E57-F428-E943-9C23-8B66464310C7}" destId="{4197E8AC-27A6-5247-96E0-F08CE545A2AF}" srcOrd="0" destOrd="0" presId="urn:microsoft.com/office/officeart/2005/8/layout/orgChart1"/>
    <dgm:cxn modelId="{C7AA4DCD-2BC3-A545-A3F8-58357B7ABFD3}" type="presParOf" srcId="{4197E8AC-27A6-5247-96E0-F08CE545A2AF}" destId="{6BD55C72-BD42-504C-9576-F95B20142B49}" srcOrd="0" destOrd="0" presId="urn:microsoft.com/office/officeart/2005/8/layout/orgChart1"/>
    <dgm:cxn modelId="{79A33F13-1CFF-8246-AF5C-E84CBCB495AD}" type="presParOf" srcId="{4197E8AC-27A6-5247-96E0-F08CE545A2AF}" destId="{84358F80-EFC3-B446-888D-A5F233BEB286}" srcOrd="1" destOrd="0" presId="urn:microsoft.com/office/officeart/2005/8/layout/orgChart1"/>
    <dgm:cxn modelId="{2E83D4EC-75F8-1142-973D-507D3D34B4CE}" type="presParOf" srcId="{FE161E57-F428-E943-9C23-8B66464310C7}" destId="{00570699-2C78-EE4D-B3DB-86514C1EBAC4}" srcOrd="1" destOrd="0" presId="urn:microsoft.com/office/officeart/2005/8/layout/orgChart1"/>
    <dgm:cxn modelId="{7633DC30-D18F-6048-B793-CC9361D2E6D1}" type="presParOf" srcId="{00570699-2C78-EE4D-B3DB-86514C1EBAC4}" destId="{CC9AD635-3471-F940-BEB3-5BEC87CD657B}" srcOrd="0" destOrd="0" presId="urn:microsoft.com/office/officeart/2005/8/layout/orgChart1"/>
    <dgm:cxn modelId="{8A274777-E98F-2349-B97D-B208EC58445B}" type="presParOf" srcId="{00570699-2C78-EE4D-B3DB-86514C1EBAC4}" destId="{39D7111A-3165-A84E-BAD2-9C524999163A}" srcOrd="1" destOrd="0" presId="urn:microsoft.com/office/officeart/2005/8/layout/orgChart1"/>
    <dgm:cxn modelId="{EA5E9AA1-ADBA-6F42-B319-7EDDD9000F56}" type="presParOf" srcId="{39D7111A-3165-A84E-BAD2-9C524999163A}" destId="{AACB5E14-52B4-5D4D-BEDA-BE45FBD023D5}" srcOrd="0" destOrd="0" presId="urn:microsoft.com/office/officeart/2005/8/layout/orgChart1"/>
    <dgm:cxn modelId="{EF11F849-D9D1-F64E-A299-516E592CBA49}" type="presParOf" srcId="{AACB5E14-52B4-5D4D-BEDA-BE45FBD023D5}" destId="{8C3A4348-63BD-A642-91E0-BEF3E095247C}" srcOrd="0" destOrd="0" presId="urn:microsoft.com/office/officeart/2005/8/layout/orgChart1"/>
    <dgm:cxn modelId="{F8B5AFE5-23D3-4241-AFE8-9456E5CC3446}" type="presParOf" srcId="{AACB5E14-52B4-5D4D-BEDA-BE45FBD023D5}" destId="{2C6013F7-5277-1048-A4A9-B232F333EB7A}" srcOrd="1" destOrd="0" presId="urn:microsoft.com/office/officeart/2005/8/layout/orgChart1"/>
    <dgm:cxn modelId="{E80CE16F-6FDC-3446-8219-8AB98036D8E3}" type="presParOf" srcId="{39D7111A-3165-A84E-BAD2-9C524999163A}" destId="{4F8A4085-2A30-9847-BA56-6C9A2C9FE7C0}" srcOrd="1" destOrd="0" presId="urn:microsoft.com/office/officeart/2005/8/layout/orgChart1"/>
    <dgm:cxn modelId="{99A3B70D-B887-8145-A311-518FA06F8A81}" type="presParOf" srcId="{39D7111A-3165-A84E-BAD2-9C524999163A}" destId="{2B624558-7491-A047-B743-A3D3E3280EDE}" srcOrd="2" destOrd="0" presId="urn:microsoft.com/office/officeart/2005/8/layout/orgChart1"/>
    <dgm:cxn modelId="{0EA98447-AB14-144C-B558-B482D895C01B}" type="presParOf" srcId="{FE161E57-F428-E943-9C23-8B66464310C7}" destId="{114E0334-8F00-EA41-9118-F329D4D35AFE}" srcOrd="2" destOrd="0" presId="urn:microsoft.com/office/officeart/2005/8/layout/orgChart1"/>
    <dgm:cxn modelId="{3B153088-9ED0-064F-9BF7-17F5FB5658B5}" type="presParOf" srcId="{F8E5914A-E818-EA48-909F-F46B6EA5BE9E}" destId="{6354D61F-1925-7C49-8C81-C8BB60DA5A10}" srcOrd="2" destOrd="0" presId="urn:microsoft.com/office/officeart/2005/8/layout/orgChart1"/>
    <dgm:cxn modelId="{03CEEC1C-FA2B-4C42-91F4-2123B5DED11C}" type="presParOf" srcId="{5006815F-0BE5-044B-BFA5-A6DC784F6CFE}" destId="{AF7FA90D-DEFB-FD42-8174-5F34E2F095EB}" srcOrd="4" destOrd="0" presId="urn:microsoft.com/office/officeart/2005/8/layout/orgChart1"/>
    <dgm:cxn modelId="{AE0AB841-4CE8-364B-AB72-DDC56E3AF8F7}" type="presParOf" srcId="{5006815F-0BE5-044B-BFA5-A6DC784F6CFE}" destId="{B14F303E-655F-6245-B2A7-87B7704919C6}" srcOrd="5" destOrd="0" presId="urn:microsoft.com/office/officeart/2005/8/layout/orgChart1"/>
    <dgm:cxn modelId="{CBC4DCDE-6A3C-BF4C-A606-39F4E003A8B3}" type="presParOf" srcId="{B14F303E-655F-6245-B2A7-87B7704919C6}" destId="{F0D34759-ADD9-8643-AE57-3CD3B9CE8517}" srcOrd="0" destOrd="0" presId="urn:microsoft.com/office/officeart/2005/8/layout/orgChart1"/>
    <dgm:cxn modelId="{2AB9A13A-4E5A-EA42-81E0-91B926BF9E25}" type="presParOf" srcId="{F0D34759-ADD9-8643-AE57-3CD3B9CE8517}" destId="{8287361A-A1AD-0B43-BE22-AD6EF0B2FAA8}" srcOrd="0" destOrd="0" presId="urn:microsoft.com/office/officeart/2005/8/layout/orgChart1"/>
    <dgm:cxn modelId="{246CD8C8-95B9-B544-9C4A-EAAEA565A68F}" type="presParOf" srcId="{F0D34759-ADD9-8643-AE57-3CD3B9CE8517}" destId="{EFE1F556-49D9-194B-8F7E-DFC073EC8751}" srcOrd="1" destOrd="0" presId="urn:microsoft.com/office/officeart/2005/8/layout/orgChart1"/>
    <dgm:cxn modelId="{1006A03E-0ED0-5743-818E-49B1268C181E}" type="presParOf" srcId="{B14F303E-655F-6245-B2A7-87B7704919C6}" destId="{5CA5D868-45C0-6F4B-A0C2-557AAE862BD5}" srcOrd="1" destOrd="0" presId="urn:microsoft.com/office/officeart/2005/8/layout/orgChart1"/>
    <dgm:cxn modelId="{9A381806-6170-894D-BDF5-4F486AA57217}" type="presParOf" srcId="{5CA5D868-45C0-6F4B-A0C2-557AAE862BD5}" destId="{6F84A406-2E13-E64E-BD84-9B91F8079E31}" srcOrd="0" destOrd="0" presId="urn:microsoft.com/office/officeart/2005/8/layout/orgChart1"/>
    <dgm:cxn modelId="{B87A2B15-61C3-4144-B845-7E9007906B74}" type="presParOf" srcId="{5CA5D868-45C0-6F4B-A0C2-557AAE862BD5}" destId="{3EC6853C-02A8-DB45-B2C8-0D0492722CA2}" srcOrd="1" destOrd="0" presId="urn:microsoft.com/office/officeart/2005/8/layout/orgChart1"/>
    <dgm:cxn modelId="{69B6C0F5-D998-174A-B503-EA09342B8ABB}" type="presParOf" srcId="{3EC6853C-02A8-DB45-B2C8-0D0492722CA2}" destId="{CE877EC7-8B00-1D42-8FC3-14DCF1654A22}" srcOrd="0" destOrd="0" presId="urn:microsoft.com/office/officeart/2005/8/layout/orgChart1"/>
    <dgm:cxn modelId="{F8409C16-6035-8D49-99DF-98E38D49F65C}" type="presParOf" srcId="{CE877EC7-8B00-1D42-8FC3-14DCF1654A22}" destId="{CE27DA80-00B9-CC49-B1D9-F671FB95C4C5}" srcOrd="0" destOrd="0" presId="urn:microsoft.com/office/officeart/2005/8/layout/orgChart1"/>
    <dgm:cxn modelId="{8E3A0934-5973-E046-BC90-B009B9722F44}" type="presParOf" srcId="{CE877EC7-8B00-1D42-8FC3-14DCF1654A22}" destId="{428CDD03-B225-2648-8192-6C6CA4DE5507}" srcOrd="1" destOrd="0" presId="urn:microsoft.com/office/officeart/2005/8/layout/orgChart1"/>
    <dgm:cxn modelId="{BF08B562-FE8E-6149-89A8-B200868A7E98}" type="presParOf" srcId="{3EC6853C-02A8-DB45-B2C8-0D0492722CA2}" destId="{F298FCC3-22D6-6746-A0AE-44158669F086}" srcOrd="1" destOrd="0" presId="urn:microsoft.com/office/officeart/2005/8/layout/orgChart1"/>
    <dgm:cxn modelId="{E7805B1B-ACD1-1D42-AFAD-443F004C56D6}" type="presParOf" srcId="{F298FCC3-22D6-6746-A0AE-44158669F086}" destId="{548FE6FC-199E-6F49-8405-7F82E9919B24}" srcOrd="0" destOrd="0" presId="urn:microsoft.com/office/officeart/2005/8/layout/orgChart1"/>
    <dgm:cxn modelId="{401EC9F0-32D7-B84B-A168-C29E73567E11}" type="presParOf" srcId="{F298FCC3-22D6-6746-A0AE-44158669F086}" destId="{24B42F65-A0A7-3345-BAB6-805253450827}" srcOrd="1" destOrd="0" presId="urn:microsoft.com/office/officeart/2005/8/layout/orgChart1"/>
    <dgm:cxn modelId="{C8D3E604-4A34-584A-8095-EBCEE11B0764}" type="presParOf" srcId="{24B42F65-A0A7-3345-BAB6-805253450827}" destId="{7BB3BF06-80F6-7F4C-9FB5-8C20691C73B8}" srcOrd="0" destOrd="0" presId="urn:microsoft.com/office/officeart/2005/8/layout/orgChart1"/>
    <dgm:cxn modelId="{6A5AE751-3E96-4F44-8F5E-26BAC3FAF2B1}" type="presParOf" srcId="{7BB3BF06-80F6-7F4C-9FB5-8C20691C73B8}" destId="{BF78959D-2B99-334C-B37F-C04382F7D28F}" srcOrd="0" destOrd="0" presId="urn:microsoft.com/office/officeart/2005/8/layout/orgChart1"/>
    <dgm:cxn modelId="{0504E5E0-F83C-9F44-9B06-D1322D3646B6}" type="presParOf" srcId="{7BB3BF06-80F6-7F4C-9FB5-8C20691C73B8}" destId="{81ACDB3C-02BC-3340-A943-536849B260F3}" srcOrd="1" destOrd="0" presId="urn:microsoft.com/office/officeart/2005/8/layout/orgChart1"/>
    <dgm:cxn modelId="{8114B2BC-6ACB-0C47-BEE9-D012C67BE893}" type="presParOf" srcId="{24B42F65-A0A7-3345-BAB6-805253450827}" destId="{77A55745-9E68-4846-9E8A-87A33073632E}" srcOrd="1" destOrd="0" presId="urn:microsoft.com/office/officeart/2005/8/layout/orgChart1"/>
    <dgm:cxn modelId="{54AC58AF-2F61-4D46-99AB-D01BEE2A6E72}" type="presParOf" srcId="{77A55745-9E68-4846-9E8A-87A33073632E}" destId="{C5938E37-079A-7847-BCE8-5465C264E876}" srcOrd="0" destOrd="0" presId="urn:microsoft.com/office/officeart/2005/8/layout/orgChart1"/>
    <dgm:cxn modelId="{C79FE570-F9A0-6445-A66C-BDEBB4F8A225}" type="presParOf" srcId="{77A55745-9E68-4846-9E8A-87A33073632E}" destId="{0CC089E4-392F-C842-8AE1-C2B0EAE7EABB}" srcOrd="1" destOrd="0" presId="urn:microsoft.com/office/officeart/2005/8/layout/orgChart1"/>
    <dgm:cxn modelId="{202BA700-E0B2-624F-AA25-AF8FDA144264}" type="presParOf" srcId="{0CC089E4-392F-C842-8AE1-C2B0EAE7EABB}" destId="{371606D9-7767-964C-AE8E-9A8E7B739203}" srcOrd="0" destOrd="0" presId="urn:microsoft.com/office/officeart/2005/8/layout/orgChart1"/>
    <dgm:cxn modelId="{7CC4F998-08AA-BB4D-82DA-3F680F2CFD5C}" type="presParOf" srcId="{371606D9-7767-964C-AE8E-9A8E7B739203}" destId="{BFE84BB0-92B7-D943-AC49-283B83E09090}" srcOrd="0" destOrd="0" presId="urn:microsoft.com/office/officeart/2005/8/layout/orgChart1"/>
    <dgm:cxn modelId="{961989AA-5F35-E244-B44D-B53FF2865F0E}" type="presParOf" srcId="{371606D9-7767-964C-AE8E-9A8E7B739203}" destId="{CCE1AC34-52B3-3449-A262-0DEAA605456F}" srcOrd="1" destOrd="0" presId="urn:microsoft.com/office/officeart/2005/8/layout/orgChart1"/>
    <dgm:cxn modelId="{4B06097B-44CB-1E47-80A8-3F9E06D39CFE}" type="presParOf" srcId="{0CC089E4-392F-C842-8AE1-C2B0EAE7EABB}" destId="{86488CEE-52C5-A94B-BFB9-73474EB7F399}" srcOrd="1" destOrd="0" presId="urn:microsoft.com/office/officeart/2005/8/layout/orgChart1"/>
    <dgm:cxn modelId="{9730CD76-F0A8-C140-9A29-057467F554E7}" type="presParOf" srcId="{0CC089E4-392F-C842-8AE1-C2B0EAE7EABB}" destId="{BDBBEFF5-5D1D-8F4C-A69F-D2CE15B9109A}" srcOrd="2" destOrd="0" presId="urn:microsoft.com/office/officeart/2005/8/layout/orgChart1"/>
    <dgm:cxn modelId="{311EC420-2834-4449-85D5-D269709810E2}" type="presParOf" srcId="{24B42F65-A0A7-3345-BAB6-805253450827}" destId="{031AE053-BB22-4F47-A985-B243F2F27C82}" srcOrd="2" destOrd="0" presId="urn:microsoft.com/office/officeart/2005/8/layout/orgChart1"/>
    <dgm:cxn modelId="{CF072645-8A50-AD4F-80F4-E81DC7E25612}" type="presParOf" srcId="{3EC6853C-02A8-DB45-B2C8-0D0492722CA2}" destId="{A63EE45A-F5DE-FA4E-B330-5D4BBC01BEA9}" srcOrd="2" destOrd="0" presId="urn:microsoft.com/office/officeart/2005/8/layout/orgChart1"/>
    <dgm:cxn modelId="{489C7A8A-7DB1-BF47-99CE-1F88285205F2}" type="presParOf" srcId="{B14F303E-655F-6245-B2A7-87B7704919C6}" destId="{5A0F063D-5827-2646-8AA4-AD214B03D286}" srcOrd="2" destOrd="0" presId="urn:microsoft.com/office/officeart/2005/8/layout/orgChart1"/>
    <dgm:cxn modelId="{627468B4-7CF2-FC4F-8C0C-A81A63683331}" type="presParOf" srcId="{5006815F-0BE5-044B-BFA5-A6DC784F6CFE}" destId="{864935CE-AD1D-214D-A0F6-10FDC850909A}" srcOrd="6" destOrd="0" presId="urn:microsoft.com/office/officeart/2005/8/layout/orgChart1"/>
    <dgm:cxn modelId="{D572F823-AB20-924B-96A1-9A058DCE5530}" type="presParOf" srcId="{5006815F-0BE5-044B-BFA5-A6DC784F6CFE}" destId="{07D0A7FF-2930-FA4B-98E3-CA04214428DB}" srcOrd="7" destOrd="0" presId="urn:microsoft.com/office/officeart/2005/8/layout/orgChart1"/>
    <dgm:cxn modelId="{C4946734-BABF-3C4B-97F9-9999F57AFC42}" type="presParOf" srcId="{07D0A7FF-2930-FA4B-98E3-CA04214428DB}" destId="{009A4B5F-DDFC-5C40-9464-E47347B32DFD}" srcOrd="0" destOrd="0" presId="urn:microsoft.com/office/officeart/2005/8/layout/orgChart1"/>
    <dgm:cxn modelId="{546C1DC4-241F-A540-98E0-8CE017DD2631}" type="presParOf" srcId="{009A4B5F-DDFC-5C40-9464-E47347B32DFD}" destId="{9358E3B4-42CD-6940-84B9-9BBC6192E612}" srcOrd="0" destOrd="0" presId="urn:microsoft.com/office/officeart/2005/8/layout/orgChart1"/>
    <dgm:cxn modelId="{5491EAD1-EF77-204F-B5CF-2AFEB1B4F606}" type="presParOf" srcId="{009A4B5F-DDFC-5C40-9464-E47347B32DFD}" destId="{F42A8B4B-78F4-7446-A5E5-6C749885CC88}" srcOrd="1" destOrd="0" presId="urn:microsoft.com/office/officeart/2005/8/layout/orgChart1"/>
    <dgm:cxn modelId="{B430D4A5-8538-1E48-AA44-6026B56F9582}" type="presParOf" srcId="{07D0A7FF-2930-FA4B-98E3-CA04214428DB}" destId="{4D0AF1A3-09FA-0A47-AE84-DE51E26FAF25}" srcOrd="1" destOrd="0" presId="urn:microsoft.com/office/officeart/2005/8/layout/orgChart1"/>
    <dgm:cxn modelId="{0F104DC3-80C4-BB41-B756-015B3BA67818}" type="presParOf" srcId="{4D0AF1A3-09FA-0A47-AE84-DE51E26FAF25}" destId="{C618215A-A0F8-4B46-8BDA-795B9A5630D3}" srcOrd="0" destOrd="0" presId="urn:microsoft.com/office/officeart/2005/8/layout/orgChart1"/>
    <dgm:cxn modelId="{18516D56-FFBB-8A48-AF4D-A9ED25018F73}" type="presParOf" srcId="{4D0AF1A3-09FA-0A47-AE84-DE51E26FAF25}" destId="{90E57CB6-D459-3143-BB9B-7DE067EE4B67}" srcOrd="1" destOrd="0" presId="urn:microsoft.com/office/officeart/2005/8/layout/orgChart1"/>
    <dgm:cxn modelId="{BC08A65E-A6DC-D844-AE96-99C2CB3F170C}" type="presParOf" srcId="{90E57CB6-D459-3143-BB9B-7DE067EE4B67}" destId="{192D38E1-A4EA-BA40-8581-1F819016E195}" srcOrd="0" destOrd="0" presId="urn:microsoft.com/office/officeart/2005/8/layout/orgChart1"/>
    <dgm:cxn modelId="{553538D6-4E51-FF47-8D41-F5F13B93AE18}" type="presParOf" srcId="{192D38E1-A4EA-BA40-8581-1F819016E195}" destId="{AEC606F9-F927-F741-8834-418D0E784389}" srcOrd="0" destOrd="0" presId="urn:microsoft.com/office/officeart/2005/8/layout/orgChart1"/>
    <dgm:cxn modelId="{F49C86A6-FDCC-2042-80FA-259F2DE575D5}" type="presParOf" srcId="{192D38E1-A4EA-BA40-8581-1F819016E195}" destId="{E53D2A23-560F-534D-8A9D-55F6D649B826}" srcOrd="1" destOrd="0" presId="urn:microsoft.com/office/officeart/2005/8/layout/orgChart1"/>
    <dgm:cxn modelId="{922DE660-6510-4741-AB9E-7C5013262DBA}" type="presParOf" srcId="{90E57CB6-D459-3143-BB9B-7DE067EE4B67}" destId="{A55D5F65-EE52-F14D-BD0B-EDEA020D9DDC}" srcOrd="1" destOrd="0" presId="urn:microsoft.com/office/officeart/2005/8/layout/orgChart1"/>
    <dgm:cxn modelId="{EC0EBBE3-CDE3-B945-A822-EA48B27C8A60}" type="presParOf" srcId="{A55D5F65-EE52-F14D-BD0B-EDEA020D9DDC}" destId="{FEEC6552-DF3F-C342-84B3-5BE7A98AFFBD}" srcOrd="0" destOrd="0" presId="urn:microsoft.com/office/officeart/2005/8/layout/orgChart1"/>
    <dgm:cxn modelId="{F96F6D03-7B0E-1543-86E3-9EB94688D49E}" type="presParOf" srcId="{A55D5F65-EE52-F14D-BD0B-EDEA020D9DDC}" destId="{52B22901-8D8B-4549-AE0C-CF43D9EEF419}" srcOrd="1" destOrd="0" presId="urn:microsoft.com/office/officeart/2005/8/layout/orgChart1"/>
    <dgm:cxn modelId="{8837D43A-F3A0-284A-85F8-58E4D2DD489F}" type="presParOf" srcId="{52B22901-8D8B-4549-AE0C-CF43D9EEF419}" destId="{EFF8D463-4D52-2C4F-B08A-771501F1D0AB}" srcOrd="0" destOrd="0" presId="urn:microsoft.com/office/officeart/2005/8/layout/orgChart1"/>
    <dgm:cxn modelId="{2EC08516-579A-FA4B-BBE7-801BD26BCD4F}" type="presParOf" srcId="{EFF8D463-4D52-2C4F-B08A-771501F1D0AB}" destId="{143EFD26-A1A8-0F40-BFA1-C3AC15369761}" srcOrd="0" destOrd="0" presId="urn:microsoft.com/office/officeart/2005/8/layout/orgChart1"/>
    <dgm:cxn modelId="{2C98F522-EC05-7B42-B4EF-967B67FD43C7}" type="presParOf" srcId="{EFF8D463-4D52-2C4F-B08A-771501F1D0AB}" destId="{CBEA1B57-C850-884D-8C13-2C4502EE4405}" srcOrd="1" destOrd="0" presId="urn:microsoft.com/office/officeart/2005/8/layout/orgChart1"/>
    <dgm:cxn modelId="{176482A9-32FE-AD42-A86F-F7190BE5346E}" type="presParOf" srcId="{52B22901-8D8B-4549-AE0C-CF43D9EEF419}" destId="{3FAF0972-5EFF-E44A-A4B2-92AD12D104EA}" srcOrd="1" destOrd="0" presId="urn:microsoft.com/office/officeart/2005/8/layout/orgChart1"/>
    <dgm:cxn modelId="{28E9D6C3-3892-374E-888A-250B6D7B26A0}" type="presParOf" srcId="{52B22901-8D8B-4549-AE0C-CF43D9EEF419}" destId="{BFC36C38-5240-5D42-966D-66FDFAE025D5}" srcOrd="2" destOrd="0" presId="urn:microsoft.com/office/officeart/2005/8/layout/orgChart1"/>
    <dgm:cxn modelId="{01F8F78F-3FFA-3A41-83D3-797A082B2FA5}" type="presParOf" srcId="{90E57CB6-D459-3143-BB9B-7DE067EE4B67}" destId="{07A2BF42-E230-B349-98C7-C33B5BD20E49}" srcOrd="2" destOrd="0" presId="urn:microsoft.com/office/officeart/2005/8/layout/orgChart1"/>
    <dgm:cxn modelId="{D2AD026A-FFFF-4C48-888E-D3AE6874D6E0}" type="presParOf" srcId="{07D0A7FF-2930-FA4B-98E3-CA04214428DB}" destId="{B989D1D9-E359-194A-90E5-3FC0F1BAD94B}" srcOrd="2" destOrd="0" presId="urn:microsoft.com/office/officeart/2005/8/layout/orgChart1"/>
    <dgm:cxn modelId="{DB4066B2-083D-7043-8403-AEEE25B074D6}" type="presParOf" srcId="{8DAD3CFF-B099-DA41-9F4C-9891F967D6B8}" destId="{EECA3B38-2DDB-3B46-9F73-C15A1559AB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3E4F03A-5C7E-114C-9860-E1B055D031E7}" type="doc">
      <dgm:prSet loTypeId="urn:microsoft.com/office/officeart/2005/8/layout/orgChart1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96B0BD5-DEFB-9449-BC9D-037F2A037640}">
      <dgm:prSet phldrT="[Texto]"/>
      <dgm:spPr>
        <a:solidFill>
          <a:srgbClr val="3366FF"/>
        </a:solidFill>
      </dgm:spPr>
      <dgm:t>
        <a:bodyPr/>
        <a:lstStyle/>
        <a:p>
          <a:r>
            <a:rPr lang="es-ES" dirty="0" smtClean="0"/>
            <a:t>ITESM</a:t>
          </a:r>
        </a:p>
        <a:p>
          <a:r>
            <a:rPr lang="es-ES" dirty="0" smtClean="0"/>
            <a:t>1000</a:t>
          </a:r>
          <a:endParaRPr lang="es-ES" dirty="0"/>
        </a:p>
      </dgm:t>
    </dgm:pt>
    <dgm:pt modelId="{646E1E8D-7EF7-6845-9CAB-61550229CB70}" type="parTrans" cxnId="{F68D98A9-6C30-B842-AE52-D7415E046116}">
      <dgm:prSet/>
      <dgm:spPr/>
      <dgm:t>
        <a:bodyPr/>
        <a:lstStyle/>
        <a:p>
          <a:endParaRPr lang="es-ES"/>
        </a:p>
      </dgm:t>
    </dgm:pt>
    <dgm:pt modelId="{6FF2C375-122E-1543-AD3A-47C926F49038}" type="sibTrans" cxnId="{F68D98A9-6C30-B842-AE52-D7415E046116}">
      <dgm:prSet/>
      <dgm:spPr/>
      <dgm:t>
        <a:bodyPr/>
        <a:lstStyle/>
        <a:p>
          <a:endParaRPr lang="es-ES"/>
        </a:p>
      </dgm:t>
    </dgm:pt>
    <dgm:pt modelId="{2EE87BD6-87A2-8F4D-B66F-32B363E619BD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comercial</a:t>
          </a:r>
        </a:p>
        <a:p>
          <a:r>
            <a:rPr lang="es-ES" dirty="0" smtClean="0">
              <a:solidFill>
                <a:srgbClr val="FFFF00"/>
              </a:solidFill>
            </a:rPr>
            <a:t>280</a:t>
          </a:r>
          <a:endParaRPr lang="es-ES" dirty="0">
            <a:solidFill>
              <a:srgbClr val="FFFF00"/>
            </a:solidFill>
          </a:endParaRPr>
        </a:p>
      </dgm:t>
    </dgm:pt>
    <dgm:pt modelId="{D92EC078-CCE7-9549-9FC4-BCFD02A423AB}" type="parTrans" cxnId="{D32795C2-35F4-824F-A023-ED911ACBC91A}">
      <dgm:prSet/>
      <dgm:spPr/>
      <dgm:t>
        <a:bodyPr/>
        <a:lstStyle/>
        <a:p>
          <a:endParaRPr lang="es-ES"/>
        </a:p>
      </dgm:t>
    </dgm:pt>
    <dgm:pt modelId="{8CBAFAB1-49F9-6A4F-B7DA-5993DED26C8D}" type="sibTrans" cxnId="{D32795C2-35F4-824F-A023-ED911ACBC91A}">
      <dgm:prSet/>
      <dgm:spPr/>
      <dgm:t>
        <a:bodyPr/>
        <a:lstStyle/>
        <a:p>
          <a:endParaRPr lang="es-ES"/>
        </a:p>
      </dgm:t>
    </dgm:pt>
    <dgm:pt modelId="{FCFEB13B-7905-2B49-B1AF-2CA65E3FAA66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financiera</a:t>
          </a:r>
        </a:p>
        <a:p>
          <a:r>
            <a:rPr lang="es-ES" dirty="0" smtClean="0">
              <a:solidFill>
                <a:srgbClr val="FFFF00"/>
              </a:solidFill>
            </a:rPr>
            <a:t>210</a:t>
          </a:r>
          <a:endParaRPr lang="es-ES" dirty="0">
            <a:solidFill>
              <a:srgbClr val="FFFF00"/>
            </a:solidFill>
          </a:endParaRPr>
        </a:p>
      </dgm:t>
    </dgm:pt>
    <dgm:pt modelId="{1B6A9DE7-E321-884E-9243-C0796C57F4DE}" type="parTrans" cxnId="{F3738184-990F-B441-A689-06B3054A350B}">
      <dgm:prSet/>
      <dgm:spPr/>
      <dgm:t>
        <a:bodyPr/>
        <a:lstStyle/>
        <a:p>
          <a:endParaRPr lang="es-ES"/>
        </a:p>
      </dgm:t>
    </dgm:pt>
    <dgm:pt modelId="{2B08CC17-5759-A640-8228-81F25A598E69}" type="sibTrans" cxnId="{F3738184-990F-B441-A689-06B3054A350B}">
      <dgm:prSet/>
      <dgm:spPr/>
      <dgm:t>
        <a:bodyPr/>
        <a:lstStyle/>
        <a:p>
          <a:endParaRPr lang="es-ES"/>
        </a:p>
      </dgm:t>
    </dgm:pt>
    <dgm:pt modelId="{F9FFC11F-FB78-9E4B-AAA5-87D79878EC15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interna</a:t>
          </a:r>
        </a:p>
        <a:p>
          <a:r>
            <a:rPr lang="es-ES" dirty="0" smtClean="0">
              <a:solidFill>
                <a:srgbClr val="FFFF00"/>
              </a:solidFill>
            </a:rPr>
            <a:t>245</a:t>
          </a:r>
          <a:endParaRPr lang="es-ES" dirty="0">
            <a:solidFill>
              <a:srgbClr val="FFFF00"/>
            </a:solidFill>
          </a:endParaRPr>
        </a:p>
      </dgm:t>
    </dgm:pt>
    <dgm:pt modelId="{7BB7EDA3-E4D1-404D-BFBE-517F80B20C37}" type="parTrans" cxnId="{7767C5E5-36A0-244F-A90F-50E79A28312D}">
      <dgm:prSet/>
      <dgm:spPr/>
      <dgm:t>
        <a:bodyPr/>
        <a:lstStyle/>
        <a:p>
          <a:endParaRPr lang="es-ES"/>
        </a:p>
      </dgm:t>
    </dgm:pt>
    <dgm:pt modelId="{BFA6C26C-BE74-B944-B4DF-75DA4E748392}" type="sibTrans" cxnId="{7767C5E5-36A0-244F-A90F-50E79A28312D}">
      <dgm:prSet/>
      <dgm:spPr/>
      <dgm:t>
        <a:bodyPr/>
        <a:lstStyle/>
        <a:p>
          <a:endParaRPr lang="es-ES"/>
        </a:p>
      </dgm:t>
    </dgm:pt>
    <dgm:pt modelId="{5F07EC8D-29FB-C640-8860-3AA4BFCB5D07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p</a:t>
          </a:r>
          <a:r>
            <a:rPr lang="es-ES" dirty="0" smtClean="0"/>
            <a:t>ública</a:t>
          </a:r>
        </a:p>
        <a:p>
          <a:r>
            <a:rPr lang="es-ES" dirty="0" smtClean="0">
              <a:solidFill>
                <a:srgbClr val="FFFF00"/>
              </a:solidFill>
            </a:rPr>
            <a:t>265</a:t>
          </a:r>
          <a:endParaRPr lang="es-ES" dirty="0">
            <a:solidFill>
              <a:srgbClr val="FFFF00"/>
            </a:solidFill>
          </a:endParaRPr>
        </a:p>
      </dgm:t>
    </dgm:pt>
    <dgm:pt modelId="{7655E5EE-7C9D-844B-85C4-0EF99934A24F}" type="parTrans" cxnId="{C9054B5D-F085-A244-A5A8-58289FBEF45D}">
      <dgm:prSet/>
      <dgm:spPr/>
      <dgm:t>
        <a:bodyPr/>
        <a:lstStyle/>
        <a:p>
          <a:endParaRPr lang="es-ES"/>
        </a:p>
      </dgm:t>
    </dgm:pt>
    <dgm:pt modelId="{4C7F4FA8-0562-DC4D-8719-9C866A28ADBD}" type="sibTrans" cxnId="{C9054B5D-F085-A244-A5A8-58289FBEF45D}">
      <dgm:prSet/>
      <dgm:spPr/>
      <dgm:t>
        <a:bodyPr/>
        <a:lstStyle/>
        <a:p>
          <a:endParaRPr lang="es-ES"/>
        </a:p>
      </dgm:t>
    </dgm:pt>
    <dgm:pt modelId="{8FBC2C17-0153-9D41-9EEF-698F19C857A1}">
      <dgm:prSet/>
      <dgm:spPr/>
      <dgm:t>
        <a:bodyPr/>
        <a:lstStyle/>
        <a:p>
          <a:r>
            <a:rPr lang="es-ES" dirty="0" smtClean="0"/>
            <a:t>Valor producto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ED251AFF-D323-EC43-B2B2-A6C54E9BEABE}" type="parTrans" cxnId="{2F940D69-A829-4640-ADFA-D3AC1AD3D075}">
      <dgm:prSet/>
      <dgm:spPr/>
      <dgm:t>
        <a:bodyPr/>
        <a:lstStyle/>
        <a:p>
          <a:endParaRPr lang="es-ES"/>
        </a:p>
      </dgm:t>
    </dgm:pt>
    <dgm:pt modelId="{2954F571-EDD5-214D-9CEC-7CB42152FF4D}" type="sibTrans" cxnId="{2F940D69-A829-4640-ADFA-D3AC1AD3D075}">
      <dgm:prSet/>
      <dgm:spPr/>
      <dgm:t>
        <a:bodyPr/>
        <a:lstStyle/>
        <a:p>
          <a:endParaRPr lang="es-ES"/>
        </a:p>
      </dgm:t>
    </dgm:pt>
    <dgm:pt modelId="{F595C06F-91AA-384C-A27C-87E8DF658A2A}">
      <dgm:prSet/>
      <dgm:spPr/>
      <dgm:t>
        <a:bodyPr/>
        <a:lstStyle/>
        <a:p>
          <a:r>
            <a:rPr lang="es-ES" dirty="0" smtClean="0"/>
            <a:t>Reputaci</a:t>
          </a:r>
          <a:r>
            <a:rPr lang="es-ES" dirty="0" smtClean="0"/>
            <a:t>ón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7646C916-C393-A44B-8444-64217B3F4C85}" type="parTrans" cxnId="{5785D685-5736-7642-ACD7-1E9BDB573571}">
      <dgm:prSet/>
      <dgm:spPr/>
      <dgm:t>
        <a:bodyPr/>
        <a:lstStyle/>
        <a:p>
          <a:endParaRPr lang="es-ES"/>
        </a:p>
      </dgm:t>
    </dgm:pt>
    <dgm:pt modelId="{1DB9BB84-0061-8A4C-8E25-ED13E382CC70}" type="sibTrans" cxnId="{5785D685-5736-7642-ACD7-1E9BDB573571}">
      <dgm:prSet/>
      <dgm:spPr/>
      <dgm:t>
        <a:bodyPr/>
        <a:lstStyle/>
        <a:p>
          <a:endParaRPr lang="es-ES"/>
        </a:p>
      </dgm:t>
    </dgm:pt>
    <dgm:pt modelId="{6E53D96B-1192-DA4B-89A3-F5F55D884EC9}">
      <dgm:prSet/>
      <dgm:spPr/>
      <dgm:t>
        <a:bodyPr/>
        <a:lstStyle/>
        <a:p>
          <a:r>
            <a:rPr lang="es-ES" dirty="0" smtClean="0"/>
            <a:t>Clima interno</a:t>
          </a:r>
        </a:p>
        <a:p>
          <a:r>
            <a:rPr lang="es-ES" dirty="0" smtClean="0"/>
            <a:t>70</a:t>
          </a:r>
          <a:endParaRPr lang="es-ES" dirty="0"/>
        </a:p>
      </dgm:t>
    </dgm:pt>
    <dgm:pt modelId="{5FE28BB1-4175-3540-B524-777C79DEDA26}" type="parTrans" cxnId="{D8D738B7-CBA9-2C4A-BAC9-A3366F5D3BD2}">
      <dgm:prSet/>
      <dgm:spPr/>
      <dgm:t>
        <a:bodyPr/>
        <a:lstStyle/>
        <a:p>
          <a:endParaRPr lang="es-ES"/>
        </a:p>
      </dgm:t>
    </dgm:pt>
    <dgm:pt modelId="{FC348999-29F3-4249-87F0-9ED3273BB34A}" type="sibTrans" cxnId="{D8D738B7-CBA9-2C4A-BAC9-A3366F5D3BD2}">
      <dgm:prSet/>
      <dgm:spPr/>
      <dgm:t>
        <a:bodyPr/>
        <a:lstStyle/>
        <a:p>
          <a:endParaRPr lang="es-ES"/>
        </a:p>
      </dgm:t>
    </dgm:pt>
    <dgm:pt modelId="{8D7AEBB6-D2BC-CF4D-8771-A2BB869DEF79}">
      <dgm:prSet/>
      <dgm:spPr/>
      <dgm:t>
        <a:bodyPr/>
        <a:lstStyle/>
        <a:p>
          <a:r>
            <a:rPr lang="es-ES" dirty="0" smtClean="0"/>
            <a:t>Imagen medi</a:t>
          </a:r>
          <a:r>
            <a:rPr lang="es-ES" dirty="0" smtClean="0"/>
            <a:t>ática</a:t>
          </a:r>
        </a:p>
        <a:p>
          <a:r>
            <a:rPr lang="es-ES" dirty="0" smtClean="0"/>
            <a:t>120</a:t>
          </a:r>
          <a:endParaRPr lang="es-ES" dirty="0"/>
        </a:p>
      </dgm:t>
    </dgm:pt>
    <dgm:pt modelId="{D6517636-0FB4-2C41-A767-67F9E1D30768}" type="parTrans" cxnId="{BAD5D219-2934-0843-97B2-8BCDC88F08AD}">
      <dgm:prSet/>
      <dgm:spPr/>
      <dgm:t>
        <a:bodyPr/>
        <a:lstStyle/>
        <a:p>
          <a:endParaRPr lang="es-ES"/>
        </a:p>
      </dgm:t>
    </dgm:pt>
    <dgm:pt modelId="{871F742A-7A2F-CA4A-AEFA-B8C660DE2E18}" type="sibTrans" cxnId="{BAD5D219-2934-0843-97B2-8BCDC88F08AD}">
      <dgm:prSet/>
      <dgm:spPr/>
      <dgm:t>
        <a:bodyPr/>
        <a:lstStyle/>
        <a:p>
          <a:endParaRPr lang="es-ES"/>
        </a:p>
      </dgm:t>
    </dgm:pt>
    <dgm:pt modelId="{74AB0618-7B09-904D-B705-D32B5A2452DE}">
      <dgm:prSet/>
      <dgm:spPr/>
      <dgm:t>
        <a:bodyPr/>
        <a:lstStyle/>
        <a:p>
          <a:r>
            <a:rPr lang="es-ES" dirty="0" smtClean="0"/>
            <a:t>Servicio cliente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B73F48DC-8029-B144-A5FD-4805FC844433}" type="parTrans" cxnId="{CCA62B67-B698-5A4D-A91A-C81E50AB6D45}">
      <dgm:prSet/>
      <dgm:spPr/>
      <dgm:t>
        <a:bodyPr/>
        <a:lstStyle/>
        <a:p>
          <a:endParaRPr lang="es-ES"/>
        </a:p>
      </dgm:t>
    </dgm:pt>
    <dgm:pt modelId="{435D6334-50DA-C54F-9213-F2214C32BE9E}" type="sibTrans" cxnId="{CCA62B67-B698-5A4D-A91A-C81E50AB6D45}">
      <dgm:prSet/>
      <dgm:spPr/>
      <dgm:t>
        <a:bodyPr/>
        <a:lstStyle/>
        <a:p>
          <a:endParaRPr lang="es-ES"/>
        </a:p>
      </dgm:t>
    </dgm:pt>
    <dgm:pt modelId="{3507D410-EC2E-794B-81F9-076882F86472}">
      <dgm:prSet/>
      <dgm:spPr/>
      <dgm:t>
        <a:bodyPr/>
        <a:lstStyle/>
        <a:p>
          <a:r>
            <a:rPr lang="es-ES" dirty="0" smtClean="0"/>
            <a:t>Estructura capital</a:t>
          </a:r>
        </a:p>
        <a:p>
          <a:r>
            <a:rPr lang="es-ES" dirty="0" smtClean="0"/>
            <a:t>110</a:t>
          </a:r>
          <a:endParaRPr lang="es-ES" dirty="0"/>
        </a:p>
      </dgm:t>
    </dgm:pt>
    <dgm:pt modelId="{74A2DEAF-A19D-D043-8085-2C876CE23493}" type="parTrans" cxnId="{489AFBC5-8058-564B-810A-1BEC3A1A78B1}">
      <dgm:prSet/>
      <dgm:spPr/>
      <dgm:t>
        <a:bodyPr/>
        <a:lstStyle/>
        <a:p>
          <a:endParaRPr lang="es-ES"/>
        </a:p>
      </dgm:t>
    </dgm:pt>
    <dgm:pt modelId="{6186F177-67A3-1049-8101-6EC1E11D2CBD}" type="sibTrans" cxnId="{489AFBC5-8058-564B-810A-1BEC3A1A78B1}">
      <dgm:prSet/>
      <dgm:spPr/>
      <dgm:t>
        <a:bodyPr/>
        <a:lstStyle/>
        <a:p>
          <a:endParaRPr lang="es-ES"/>
        </a:p>
      </dgm:t>
    </dgm:pt>
    <dgm:pt modelId="{C001A446-5488-F544-B1D4-957C3A756B5A}">
      <dgm:prSet/>
      <dgm:spPr/>
      <dgm:t>
        <a:bodyPr/>
        <a:lstStyle/>
        <a:p>
          <a:r>
            <a:rPr lang="es-ES" dirty="0" smtClean="0"/>
            <a:t>Valor RRHH</a:t>
          </a:r>
        </a:p>
        <a:p>
          <a:r>
            <a:rPr lang="es-ES" dirty="0" smtClean="0"/>
            <a:t>75</a:t>
          </a:r>
          <a:endParaRPr lang="es-ES" dirty="0"/>
        </a:p>
      </dgm:t>
    </dgm:pt>
    <dgm:pt modelId="{83327942-65DB-D441-8A22-B0FA37E457A7}" type="parTrans" cxnId="{156D3C09-0034-A94B-A347-218DAB61AC7E}">
      <dgm:prSet/>
      <dgm:spPr/>
      <dgm:t>
        <a:bodyPr/>
        <a:lstStyle/>
        <a:p>
          <a:endParaRPr lang="es-ES"/>
        </a:p>
      </dgm:t>
    </dgm:pt>
    <dgm:pt modelId="{286CA8B2-98A8-4048-8E22-ED5EDF8391F3}" type="sibTrans" cxnId="{156D3C09-0034-A94B-A347-218DAB61AC7E}">
      <dgm:prSet/>
      <dgm:spPr/>
      <dgm:t>
        <a:bodyPr/>
        <a:lstStyle/>
        <a:p>
          <a:endParaRPr lang="es-ES"/>
        </a:p>
      </dgm:t>
    </dgm:pt>
    <dgm:pt modelId="{8C7E9CBD-4C5A-254E-B972-5485D14FAA6A}">
      <dgm:prSet/>
      <dgm:spPr/>
      <dgm:t>
        <a:bodyPr/>
        <a:lstStyle/>
        <a:p>
          <a:r>
            <a:rPr lang="es-ES" dirty="0" smtClean="0"/>
            <a:t>Imagen entorno</a:t>
          </a:r>
        </a:p>
        <a:p>
          <a:r>
            <a:rPr lang="es-ES" dirty="0" smtClean="0"/>
            <a:t>145</a:t>
          </a:r>
          <a:endParaRPr lang="es-ES" dirty="0"/>
        </a:p>
      </dgm:t>
    </dgm:pt>
    <dgm:pt modelId="{F1B9465E-4644-D640-9005-30162BF83377}" type="parTrans" cxnId="{E27D15D5-50A0-7142-8028-A574A7352FD5}">
      <dgm:prSet/>
      <dgm:spPr/>
      <dgm:t>
        <a:bodyPr/>
        <a:lstStyle/>
        <a:p>
          <a:endParaRPr lang="es-ES"/>
        </a:p>
      </dgm:t>
    </dgm:pt>
    <dgm:pt modelId="{91E161E4-AC6B-AE41-A694-F613F7836F41}" type="sibTrans" cxnId="{E27D15D5-50A0-7142-8028-A574A7352FD5}">
      <dgm:prSet/>
      <dgm:spPr/>
      <dgm:t>
        <a:bodyPr/>
        <a:lstStyle/>
        <a:p>
          <a:endParaRPr lang="es-ES"/>
        </a:p>
      </dgm:t>
    </dgm:pt>
    <dgm:pt modelId="{62664737-03C0-0345-A6EC-A63C86B4B87D}">
      <dgm:prSet/>
      <dgm:spPr/>
      <dgm:t>
        <a:bodyPr/>
        <a:lstStyle/>
        <a:p>
          <a:r>
            <a:rPr lang="es-ES" dirty="0" smtClean="0"/>
            <a:t>Valor marca</a:t>
          </a:r>
        </a:p>
        <a:p>
          <a:r>
            <a:rPr lang="es-ES" dirty="0" smtClean="0"/>
            <a:t>80</a:t>
          </a:r>
          <a:endParaRPr lang="es-ES" dirty="0"/>
        </a:p>
      </dgm:t>
    </dgm:pt>
    <dgm:pt modelId="{E81DBFDD-9C27-104B-BDFD-1FA99EFE19F2}" type="parTrans" cxnId="{CD75E388-AF7A-094C-AD90-88AF1F87360F}">
      <dgm:prSet/>
      <dgm:spPr/>
      <dgm:t>
        <a:bodyPr/>
        <a:lstStyle/>
        <a:p>
          <a:endParaRPr lang="es-ES"/>
        </a:p>
      </dgm:t>
    </dgm:pt>
    <dgm:pt modelId="{7E617482-E32E-E64B-B812-1E512D9C8B33}" type="sibTrans" cxnId="{CD75E388-AF7A-094C-AD90-88AF1F87360F}">
      <dgm:prSet/>
      <dgm:spPr/>
      <dgm:t>
        <a:bodyPr/>
        <a:lstStyle/>
        <a:p>
          <a:endParaRPr lang="es-ES"/>
        </a:p>
      </dgm:t>
    </dgm:pt>
    <dgm:pt modelId="{BCF3F8E1-346A-EE4C-84A2-506917DD2AA1}">
      <dgm:prSet/>
      <dgm:spPr/>
      <dgm:t>
        <a:bodyPr/>
        <a:lstStyle/>
        <a:p>
          <a:r>
            <a:rPr lang="es-ES" dirty="0" smtClean="0"/>
            <a:t>Adecuaci</a:t>
          </a:r>
          <a:r>
            <a:rPr lang="es-ES" dirty="0" smtClean="0"/>
            <a:t>ón cultural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87914414-2025-BD4D-A978-490D485EF5A9}" type="parTrans" cxnId="{8ABE508C-5290-CB40-88D0-EEB1985352C7}">
      <dgm:prSet/>
      <dgm:spPr/>
      <dgm:t>
        <a:bodyPr/>
        <a:lstStyle/>
        <a:p>
          <a:endParaRPr lang="es-ES"/>
        </a:p>
      </dgm:t>
    </dgm:pt>
    <dgm:pt modelId="{FBC0C0FA-DBF0-CB4F-A12C-CFB0591E750E}" type="sibTrans" cxnId="{8ABE508C-5290-CB40-88D0-EEB1985352C7}">
      <dgm:prSet/>
      <dgm:spPr/>
      <dgm:t>
        <a:bodyPr/>
        <a:lstStyle/>
        <a:p>
          <a:endParaRPr lang="es-ES"/>
        </a:p>
      </dgm:t>
    </dgm:pt>
    <dgm:pt modelId="{D3DB830C-A407-C544-BBAF-6917D33F88FB}" type="pres">
      <dgm:prSet presAssocID="{43E4F03A-5C7E-114C-9860-E1B055D031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DAD3CFF-B099-DA41-9F4C-9891F967D6B8}" type="pres">
      <dgm:prSet presAssocID="{896B0BD5-DEFB-9449-BC9D-037F2A037640}" presName="hierRoot1" presStyleCnt="0">
        <dgm:presLayoutVars>
          <dgm:hierBranch val="init"/>
        </dgm:presLayoutVars>
      </dgm:prSet>
      <dgm:spPr/>
    </dgm:pt>
    <dgm:pt modelId="{05F170FA-69D1-A94F-9FB6-A7ED5094994D}" type="pres">
      <dgm:prSet presAssocID="{896B0BD5-DEFB-9449-BC9D-037F2A037640}" presName="rootComposite1" presStyleCnt="0"/>
      <dgm:spPr/>
    </dgm:pt>
    <dgm:pt modelId="{B904E312-7916-3843-822D-BC1AD2B9646B}" type="pres">
      <dgm:prSet presAssocID="{896B0BD5-DEFB-9449-BC9D-037F2A03764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2B1D240-EC52-3D41-A3F3-BF4A96A97225}" type="pres">
      <dgm:prSet presAssocID="{896B0BD5-DEFB-9449-BC9D-037F2A037640}" presName="rootConnector1" presStyleLbl="node1" presStyleIdx="0" presStyleCnt="0"/>
      <dgm:spPr/>
    </dgm:pt>
    <dgm:pt modelId="{5006815F-0BE5-044B-BFA5-A6DC784F6CFE}" type="pres">
      <dgm:prSet presAssocID="{896B0BD5-DEFB-9449-BC9D-037F2A037640}" presName="hierChild2" presStyleCnt="0"/>
      <dgm:spPr/>
    </dgm:pt>
    <dgm:pt modelId="{457A7012-7D64-874A-8FE0-04B4316EC6BC}" type="pres">
      <dgm:prSet presAssocID="{D92EC078-CCE7-9549-9FC4-BCFD02A423AB}" presName="Name37" presStyleLbl="parChTrans1D2" presStyleIdx="0" presStyleCnt="4"/>
      <dgm:spPr/>
    </dgm:pt>
    <dgm:pt modelId="{014BF2A3-D83A-9A4D-A369-CC929A83BD3F}" type="pres">
      <dgm:prSet presAssocID="{2EE87BD6-87A2-8F4D-B66F-32B363E619BD}" presName="hierRoot2" presStyleCnt="0">
        <dgm:presLayoutVars>
          <dgm:hierBranch val="init"/>
        </dgm:presLayoutVars>
      </dgm:prSet>
      <dgm:spPr/>
    </dgm:pt>
    <dgm:pt modelId="{6B3A9D40-2CDB-9542-8322-B498A5530114}" type="pres">
      <dgm:prSet presAssocID="{2EE87BD6-87A2-8F4D-B66F-32B363E619BD}" presName="rootComposite" presStyleCnt="0"/>
      <dgm:spPr/>
    </dgm:pt>
    <dgm:pt modelId="{8CED791B-8BEF-B64A-960D-8477932C3B8E}" type="pres">
      <dgm:prSet presAssocID="{2EE87BD6-87A2-8F4D-B66F-32B363E619BD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7280116-1B2B-964F-8C92-DE500E5A59F9}" type="pres">
      <dgm:prSet presAssocID="{2EE87BD6-87A2-8F4D-B66F-32B363E619BD}" presName="rootConnector" presStyleLbl="node2" presStyleIdx="0" presStyleCnt="4"/>
      <dgm:spPr/>
    </dgm:pt>
    <dgm:pt modelId="{343586AC-F7EA-224E-8B3C-487E7FFF594C}" type="pres">
      <dgm:prSet presAssocID="{2EE87BD6-87A2-8F4D-B66F-32B363E619BD}" presName="hierChild4" presStyleCnt="0"/>
      <dgm:spPr/>
    </dgm:pt>
    <dgm:pt modelId="{1A294D5C-4A57-2248-B3DF-2A5B74D2BF79}" type="pres">
      <dgm:prSet presAssocID="{ED251AFF-D323-EC43-B2B2-A6C54E9BEABE}" presName="Name37" presStyleLbl="parChTrans1D3" presStyleIdx="0" presStyleCnt="4"/>
      <dgm:spPr/>
    </dgm:pt>
    <dgm:pt modelId="{E30F794A-5845-1C44-983C-768B2B140D7F}" type="pres">
      <dgm:prSet presAssocID="{8FBC2C17-0153-9D41-9EEF-698F19C857A1}" presName="hierRoot2" presStyleCnt="0">
        <dgm:presLayoutVars>
          <dgm:hierBranch val="init"/>
        </dgm:presLayoutVars>
      </dgm:prSet>
      <dgm:spPr/>
    </dgm:pt>
    <dgm:pt modelId="{98CDBB6D-A83E-6E4D-9665-A8BC03408D8A}" type="pres">
      <dgm:prSet presAssocID="{8FBC2C17-0153-9D41-9EEF-698F19C857A1}" presName="rootComposite" presStyleCnt="0"/>
      <dgm:spPr/>
    </dgm:pt>
    <dgm:pt modelId="{D465A44E-51DF-5E45-BF76-5723BB8A3AE7}" type="pres">
      <dgm:prSet presAssocID="{8FBC2C17-0153-9D41-9EEF-698F19C857A1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4F7A493-FC8D-A145-AD26-5A6CF6847CA6}" type="pres">
      <dgm:prSet presAssocID="{8FBC2C17-0153-9D41-9EEF-698F19C857A1}" presName="rootConnector" presStyleLbl="node3" presStyleIdx="0" presStyleCnt="4"/>
      <dgm:spPr/>
    </dgm:pt>
    <dgm:pt modelId="{AD759681-D656-8643-AEE6-C9CE8D842054}" type="pres">
      <dgm:prSet presAssocID="{8FBC2C17-0153-9D41-9EEF-698F19C857A1}" presName="hierChild4" presStyleCnt="0"/>
      <dgm:spPr/>
    </dgm:pt>
    <dgm:pt modelId="{B161D66C-E341-8442-B52F-E790EF398730}" type="pres">
      <dgm:prSet presAssocID="{B73F48DC-8029-B144-A5FD-4805FC844433}" presName="Name37" presStyleLbl="parChTrans1D4" presStyleIdx="0" presStyleCnt="6"/>
      <dgm:spPr/>
    </dgm:pt>
    <dgm:pt modelId="{E54EFCA9-3F85-C847-80FE-68D8631D89A1}" type="pres">
      <dgm:prSet presAssocID="{74AB0618-7B09-904D-B705-D32B5A2452DE}" presName="hierRoot2" presStyleCnt="0">
        <dgm:presLayoutVars>
          <dgm:hierBranch val="init"/>
        </dgm:presLayoutVars>
      </dgm:prSet>
      <dgm:spPr/>
    </dgm:pt>
    <dgm:pt modelId="{2B2D7EB7-E331-654C-B7E8-751CB96E2B30}" type="pres">
      <dgm:prSet presAssocID="{74AB0618-7B09-904D-B705-D32B5A2452DE}" presName="rootComposite" presStyleCnt="0"/>
      <dgm:spPr/>
    </dgm:pt>
    <dgm:pt modelId="{1FE6A111-92D3-4546-82EF-4BDF91E69F2E}" type="pres">
      <dgm:prSet presAssocID="{74AB0618-7B09-904D-B705-D32B5A2452DE}" presName="rootText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E3E555-A480-7747-A38B-3E35592EB463}" type="pres">
      <dgm:prSet presAssocID="{74AB0618-7B09-904D-B705-D32B5A2452DE}" presName="rootConnector" presStyleLbl="node4" presStyleIdx="0" presStyleCnt="6"/>
      <dgm:spPr/>
    </dgm:pt>
    <dgm:pt modelId="{57FE981D-8B7B-3D46-BBC2-03EBE64B12F9}" type="pres">
      <dgm:prSet presAssocID="{74AB0618-7B09-904D-B705-D32B5A2452DE}" presName="hierChild4" presStyleCnt="0"/>
      <dgm:spPr/>
    </dgm:pt>
    <dgm:pt modelId="{E7840DFF-108A-FE47-9236-5629AE282B40}" type="pres">
      <dgm:prSet presAssocID="{E81DBFDD-9C27-104B-BDFD-1FA99EFE19F2}" presName="Name37" presStyleLbl="parChTrans1D4" presStyleIdx="1" presStyleCnt="6"/>
      <dgm:spPr/>
    </dgm:pt>
    <dgm:pt modelId="{5C5BBE19-5683-2A4F-B725-8C1F7762E9F7}" type="pres">
      <dgm:prSet presAssocID="{62664737-03C0-0345-A6EC-A63C86B4B87D}" presName="hierRoot2" presStyleCnt="0">
        <dgm:presLayoutVars>
          <dgm:hierBranch val="init"/>
        </dgm:presLayoutVars>
      </dgm:prSet>
      <dgm:spPr/>
    </dgm:pt>
    <dgm:pt modelId="{E6416F6B-5B14-2A40-A41C-6336758931C3}" type="pres">
      <dgm:prSet presAssocID="{62664737-03C0-0345-A6EC-A63C86B4B87D}" presName="rootComposite" presStyleCnt="0"/>
      <dgm:spPr/>
    </dgm:pt>
    <dgm:pt modelId="{F1820C19-231B-E44B-B201-0EBA09AC5D39}" type="pres">
      <dgm:prSet presAssocID="{62664737-03C0-0345-A6EC-A63C86B4B87D}" presName="rootText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174746-2175-DE49-8CA9-919A34030A10}" type="pres">
      <dgm:prSet presAssocID="{62664737-03C0-0345-A6EC-A63C86B4B87D}" presName="rootConnector" presStyleLbl="node4" presStyleIdx="1" presStyleCnt="6"/>
      <dgm:spPr/>
    </dgm:pt>
    <dgm:pt modelId="{32B27478-79D3-E348-A6F0-3CF310482F73}" type="pres">
      <dgm:prSet presAssocID="{62664737-03C0-0345-A6EC-A63C86B4B87D}" presName="hierChild4" presStyleCnt="0"/>
      <dgm:spPr/>
    </dgm:pt>
    <dgm:pt modelId="{6F2394D3-133F-6C4F-8032-939C07402DB5}" type="pres">
      <dgm:prSet presAssocID="{62664737-03C0-0345-A6EC-A63C86B4B87D}" presName="hierChild5" presStyleCnt="0"/>
      <dgm:spPr/>
    </dgm:pt>
    <dgm:pt modelId="{4380635C-1852-444B-B1AA-AA41F483D4D6}" type="pres">
      <dgm:prSet presAssocID="{74AB0618-7B09-904D-B705-D32B5A2452DE}" presName="hierChild5" presStyleCnt="0"/>
      <dgm:spPr/>
    </dgm:pt>
    <dgm:pt modelId="{5E821AB8-9B9E-BB43-9544-C6CA321B9DFB}" type="pres">
      <dgm:prSet presAssocID="{8FBC2C17-0153-9D41-9EEF-698F19C857A1}" presName="hierChild5" presStyleCnt="0"/>
      <dgm:spPr/>
    </dgm:pt>
    <dgm:pt modelId="{A54D1888-40FB-824E-863E-E47A9BE14161}" type="pres">
      <dgm:prSet presAssocID="{2EE87BD6-87A2-8F4D-B66F-32B363E619BD}" presName="hierChild5" presStyleCnt="0"/>
      <dgm:spPr/>
    </dgm:pt>
    <dgm:pt modelId="{225B028C-FF2D-E044-B514-98756379866C}" type="pres">
      <dgm:prSet presAssocID="{1B6A9DE7-E321-884E-9243-C0796C57F4DE}" presName="Name37" presStyleLbl="parChTrans1D2" presStyleIdx="1" presStyleCnt="4"/>
      <dgm:spPr/>
    </dgm:pt>
    <dgm:pt modelId="{F8E5914A-E818-EA48-909F-F46B6EA5BE9E}" type="pres">
      <dgm:prSet presAssocID="{FCFEB13B-7905-2B49-B1AF-2CA65E3FAA66}" presName="hierRoot2" presStyleCnt="0">
        <dgm:presLayoutVars>
          <dgm:hierBranch val="init"/>
        </dgm:presLayoutVars>
      </dgm:prSet>
      <dgm:spPr/>
    </dgm:pt>
    <dgm:pt modelId="{E9FDF6FF-F6F8-C54F-B5DE-F4FF0BC7BCAE}" type="pres">
      <dgm:prSet presAssocID="{FCFEB13B-7905-2B49-B1AF-2CA65E3FAA66}" presName="rootComposite" presStyleCnt="0"/>
      <dgm:spPr/>
    </dgm:pt>
    <dgm:pt modelId="{2632FECD-3C52-6040-8204-5AB0B4A99182}" type="pres">
      <dgm:prSet presAssocID="{FCFEB13B-7905-2B49-B1AF-2CA65E3FAA66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C67DCA-729E-EA4B-849A-3D443B4D516C}" type="pres">
      <dgm:prSet presAssocID="{FCFEB13B-7905-2B49-B1AF-2CA65E3FAA66}" presName="rootConnector" presStyleLbl="node2" presStyleIdx="1" presStyleCnt="4"/>
      <dgm:spPr/>
    </dgm:pt>
    <dgm:pt modelId="{C00F35BD-CFD0-1041-9993-F42112897B64}" type="pres">
      <dgm:prSet presAssocID="{FCFEB13B-7905-2B49-B1AF-2CA65E3FAA66}" presName="hierChild4" presStyleCnt="0"/>
      <dgm:spPr/>
    </dgm:pt>
    <dgm:pt modelId="{1A5E08C4-909D-1447-A8FB-5BD706E8167C}" type="pres">
      <dgm:prSet presAssocID="{7646C916-C393-A44B-8444-64217B3F4C85}" presName="Name37" presStyleLbl="parChTrans1D3" presStyleIdx="1" presStyleCnt="4"/>
      <dgm:spPr/>
    </dgm:pt>
    <dgm:pt modelId="{FE161E57-F428-E943-9C23-8B66464310C7}" type="pres">
      <dgm:prSet presAssocID="{F595C06F-91AA-384C-A27C-87E8DF658A2A}" presName="hierRoot2" presStyleCnt="0">
        <dgm:presLayoutVars>
          <dgm:hierBranch val="init"/>
        </dgm:presLayoutVars>
      </dgm:prSet>
      <dgm:spPr/>
    </dgm:pt>
    <dgm:pt modelId="{4197E8AC-27A6-5247-96E0-F08CE545A2AF}" type="pres">
      <dgm:prSet presAssocID="{F595C06F-91AA-384C-A27C-87E8DF658A2A}" presName="rootComposite" presStyleCnt="0"/>
      <dgm:spPr/>
    </dgm:pt>
    <dgm:pt modelId="{6BD55C72-BD42-504C-9576-F95B20142B49}" type="pres">
      <dgm:prSet presAssocID="{F595C06F-91AA-384C-A27C-87E8DF658A2A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358F80-EFC3-B446-888D-A5F233BEB286}" type="pres">
      <dgm:prSet presAssocID="{F595C06F-91AA-384C-A27C-87E8DF658A2A}" presName="rootConnector" presStyleLbl="node3" presStyleIdx="1" presStyleCnt="4"/>
      <dgm:spPr/>
    </dgm:pt>
    <dgm:pt modelId="{00570699-2C78-EE4D-B3DB-86514C1EBAC4}" type="pres">
      <dgm:prSet presAssocID="{F595C06F-91AA-384C-A27C-87E8DF658A2A}" presName="hierChild4" presStyleCnt="0"/>
      <dgm:spPr/>
    </dgm:pt>
    <dgm:pt modelId="{CC9AD635-3471-F940-BEB3-5BEC87CD657B}" type="pres">
      <dgm:prSet presAssocID="{74A2DEAF-A19D-D043-8085-2C876CE23493}" presName="Name37" presStyleLbl="parChTrans1D4" presStyleIdx="2" presStyleCnt="6"/>
      <dgm:spPr/>
    </dgm:pt>
    <dgm:pt modelId="{39D7111A-3165-A84E-BAD2-9C524999163A}" type="pres">
      <dgm:prSet presAssocID="{3507D410-EC2E-794B-81F9-076882F86472}" presName="hierRoot2" presStyleCnt="0">
        <dgm:presLayoutVars>
          <dgm:hierBranch val="init"/>
        </dgm:presLayoutVars>
      </dgm:prSet>
      <dgm:spPr/>
    </dgm:pt>
    <dgm:pt modelId="{AACB5E14-52B4-5D4D-BEDA-BE45FBD023D5}" type="pres">
      <dgm:prSet presAssocID="{3507D410-EC2E-794B-81F9-076882F86472}" presName="rootComposite" presStyleCnt="0"/>
      <dgm:spPr/>
    </dgm:pt>
    <dgm:pt modelId="{8C3A4348-63BD-A642-91E0-BEF3E095247C}" type="pres">
      <dgm:prSet presAssocID="{3507D410-EC2E-794B-81F9-076882F86472}" presName="rootText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013F7-5277-1048-A4A9-B232F333EB7A}" type="pres">
      <dgm:prSet presAssocID="{3507D410-EC2E-794B-81F9-076882F86472}" presName="rootConnector" presStyleLbl="node4" presStyleIdx="2" presStyleCnt="6"/>
      <dgm:spPr/>
    </dgm:pt>
    <dgm:pt modelId="{4F8A4085-2A30-9847-BA56-6C9A2C9FE7C0}" type="pres">
      <dgm:prSet presAssocID="{3507D410-EC2E-794B-81F9-076882F86472}" presName="hierChild4" presStyleCnt="0"/>
      <dgm:spPr/>
    </dgm:pt>
    <dgm:pt modelId="{2B624558-7491-A047-B743-A3D3E3280EDE}" type="pres">
      <dgm:prSet presAssocID="{3507D410-EC2E-794B-81F9-076882F86472}" presName="hierChild5" presStyleCnt="0"/>
      <dgm:spPr/>
    </dgm:pt>
    <dgm:pt modelId="{114E0334-8F00-EA41-9118-F329D4D35AFE}" type="pres">
      <dgm:prSet presAssocID="{F595C06F-91AA-384C-A27C-87E8DF658A2A}" presName="hierChild5" presStyleCnt="0"/>
      <dgm:spPr/>
    </dgm:pt>
    <dgm:pt modelId="{6354D61F-1925-7C49-8C81-C8BB60DA5A10}" type="pres">
      <dgm:prSet presAssocID="{FCFEB13B-7905-2B49-B1AF-2CA65E3FAA66}" presName="hierChild5" presStyleCnt="0"/>
      <dgm:spPr/>
    </dgm:pt>
    <dgm:pt modelId="{AF7FA90D-DEFB-FD42-8174-5F34E2F095EB}" type="pres">
      <dgm:prSet presAssocID="{7BB7EDA3-E4D1-404D-BFBE-517F80B20C37}" presName="Name37" presStyleLbl="parChTrans1D2" presStyleIdx="2" presStyleCnt="4"/>
      <dgm:spPr/>
    </dgm:pt>
    <dgm:pt modelId="{B14F303E-655F-6245-B2A7-87B7704919C6}" type="pres">
      <dgm:prSet presAssocID="{F9FFC11F-FB78-9E4B-AAA5-87D79878EC15}" presName="hierRoot2" presStyleCnt="0">
        <dgm:presLayoutVars>
          <dgm:hierBranch val="init"/>
        </dgm:presLayoutVars>
      </dgm:prSet>
      <dgm:spPr/>
    </dgm:pt>
    <dgm:pt modelId="{F0D34759-ADD9-8643-AE57-3CD3B9CE8517}" type="pres">
      <dgm:prSet presAssocID="{F9FFC11F-FB78-9E4B-AAA5-87D79878EC15}" presName="rootComposite" presStyleCnt="0"/>
      <dgm:spPr/>
    </dgm:pt>
    <dgm:pt modelId="{8287361A-A1AD-0B43-BE22-AD6EF0B2FAA8}" type="pres">
      <dgm:prSet presAssocID="{F9FFC11F-FB78-9E4B-AAA5-87D79878EC15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E1F556-49D9-194B-8F7E-DFC073EC8751}" type="pres">
      <dgm:prSet presAssocID="{F9FFC11F-FB78-9E4B-AAA5-87D79878EC15}" presName="rootConnector" presStyleLbl="node2" presStyleIdx="2" presStyleCnt="4"/>
      <dgm:spPr/>
    </dgm:pt>
    <dgm:pt modelId="{5CA5D868-45C0-6F4B-A0C2-557AAE862BD5}" type="pres">
      <dgm:prSet presAssocID="{F9FFC11F-FB78-9E4B-AAA5-87D79878EC15}" presName="hierChild4" presStyleCnt="0"/>
      <dgm:spPr/>
    </dgm:pt>
    <dgm:pt modelId="{6F84A406-2E13-E64E-BD84-9B91F8079E31}" type="pres">
      <dgm:prSet presAssocID="{5FE28BB1-4175-3540-B524-777C79DEDA26}" presName="Name37" presStyleLbl="parChTrans1D3" presStyleIdx="2" presStyleCnt="4"/>
      <dgm:spPr/>
    </dgm:pt>
    <dgm:pt modelId="{3EC6853C-02A8-DB45-B2C8-0D0492722CA2}" type="pres">
      <dgm:prSet presAssocID="{6E53D96B-1192-DA4B-89A3-F5F55D884EC9}" presName="hierRoot2" presStyleCnt="0">
        <dgm:presLayoutVars>
          <dgm:hierBranch val="init"/>
        </dgm:presLayoutVars>
      </dgm:prSet>
      <dgm:spPr/>
    </dgm:pt>
    <dgm:pt modelId="{CE877EC7-8B00-1D42-8FC3-14DCF1654A22}" type="pres">
      <dgm:prSet presAssocID="{6E53D96B-1192-DA4B-89A3-F5F55D884EC9}" presName="rootComposite" presStyleCnt="0"/>
      <dgm:spPr/>
    </dgm:pt>
    <dgm:pt modelId="{CE27DA80-00B9-CC49-B1D9-F671FB95C4C5}" type="pres">
      <dgm:prSet presAssocID="{6E53D96B-1192-DA4B-89A3-F5F55D884EC9}" presName="rootText" presStyleLbl="node3" presStyleIdx="2" presStyleCnt="4" custLinFactNeighborX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8CDD03-B225-2648-8192-6C6CA4DE5507}" type="pres">
      <dgm:prSet presAssocID="{6E53D96B-1192-DA4B-89A3-F5F55D884EC9}" presName="rootConnector" presStyleLbl="node3" presStyleIdx="2" presStyleCnt="4"/>
      <dgm:spPr/>
    </dgm:pt>
    <dgm:pt modelId="{F298FCC3-22D6-6746-A0AE-44158669F086}" type="pres">
      <dgm:prSet presAssocID="{6E53D96B-1192-DA4B-89A3-F5F55D884EC9}" presName="hierChild4" presStyleCnt="0"/>
      <dgm:spPr/>
    </dgm:pt>
    <dgm:pt modelId="{548FE6FC-199E-6F49-8405-7F82E9919B24}" type="pres">
      <dgm:prSet presAssocID="{83327942-65DB-D441-8A22-B0FA37E457A7}" presName="Name37" presStyleLbl="parChTrans1D4" presStyleIdx="3" presStyleCnt="6"/>
      <dgm:spPr/>
    </dgm:pt>
    <dgm:pt modelId="{24B42F65-A0A7-3345-BAB6-805253450827}" type="pres">
      <dgm:prSet presAssocID="{C001A446-5488-F544-B1D4-957C3A756B5A}" presName="hierRoot2" presStyleCnt="0">
        <dgm:presLayoutVars>
          <dgm:hierBranch val="init"/>
        </dgm:presLayoutVars>
      </dgm:prSet>
      <dgm:spPr/>
    </dgm:pt>
    <dgm:pt modelId="{7BB3BF06-80F6-7F4C-9FB5-8C20691C73B8}" type="pres">
      <dgm:prSet presAssocID="{C001A446-5488-F544-B1D4-957C3A756B5A}" presName="rootComposite" presStyleCnt="0"/>
      <dgm:spPr/>
    </dgm:pt>
    <dgm:pt modelId="{BF78959D-2B99-334C-B37F-C04382F7D28F}" type="pres">
      <dgm:prSet presAssocID="{C001A446-5488-F544-B1D4-957C3A756B5A}" presName="rootText" presStyleLbl="node4" presStyleIdx="3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ACDB3C-02BC-3340-A943-536849B260F3}" type="pres">
      <dgm:prSet presAssocID="{C001A446-5488-F544-B1D4-957C3A756B5A}" presName="rootConnector" presStyleLbl="node4" presStyleIdx="3" presStyleCnt="6"/>
      <dgm:spPr/>
    </dgm:pt>
    <dgm:pt modelId="{77A55745-9E68-4846-9E8A-87A33073632E}" type="pres">
      <dgm:prSet presAssocID="{C001A446-5488-F544-B1D4-957C3A756B5A}" presName="hierChild4" presStyleCnt="0"/>
      <dgm:spPr/>
    </dgm:pt>
    <dgm:pt modelId="{C5938E37-079A-7847-BCE8-5465C264E876}" type="pres">
      <dgm:prSet presAssocID="{87914414-2025-BD4D-A978-490D485EF5A9}" presName="Name37" presStyleLbl="parChTrans1D4" presStyleIdx="4" presStyleCnt="6"/>
      <dgm:spPr/>
    </dgm:pt>
    <dgm:pt modelId="{0CC089E4-392F-C842-8AE1-C2B0EAE7EABB}" type="pres">
      <dgm:prSet presAssocID="{BCF3F8E1-346A-EE4C-84A2-506917DD2AA1}" presName="hierRoot2" presStyleCnt="0">
        <dgm:presLayoutVars>
          <dgm:hierBranch val="init"/>
        </dgm:presLayoutVars>
      </dgm:prSet>
      <dgm:spPr/>
    </dgm:pt>
    <dgm:pt modelId="{371606D9-7767-964C-AE8E-9A8E7B739203}" type="pres">
      <dgm:prSet presAssocID="{BCF3F8E1-346A-EE4C-84A2-506917DD2AA1}" presName="rootComposite" presStyleCnt="0"/>
      <dgm:spPr/>
    </dgm:pt>
    <dgm:pt modelId="{BFE84BB0-92B7-D943-AC49-283B83E09090}" type="pres">
      <dgm:prSet presAssocID="{BCF3F8E1-346A-EE4C-84A2-506917DD2AA1}" presName="rootText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E1AC34-52B3-3449-A262-0DEAA605456F}" type="pres">
      <dgm:prSet presAssocID="{BCF3F8E1-346A-EE4C-84A2-506917DD2AA1}" presName="rootConnector" presStyleLbl="node4" presStyleIdx="4" presStyleCnt="6"/>
      <dgm:spPr/>
    </dgm:pt>
    <dgm:pt modelId="{86488CEE-52C5-A94B-BFB9-73474EB7F399}" type="pres">
      <dgm:prSet presAssocID="{BCF3F8E1-346A-EE4C-84A2-506917DD2AA1}" presName="hierChild4" presStyleCnt="0"/>
      <dgm:spPr/>
    </dgm:pt>
    <dgm:pt modelId="{BDBBEFF5-5D1D-8F4C-A69F-D2CE15B9109A}" type="pres">
      <dgm:prSet presAssocID="{BCF3F8E1-346A-EE4C-84A2-506917DD2AA1}" presName="hierChild5" presStyleCnt="0"/>
      <dgm:spPr/>
    </dgm:pt>
    <dgm:pt modelId="{031AE053-BB22-4F47-A985-B243F2F27C82}" type="pres">
      <dgm:prSet presAssocID="{C001A446-5488-F544-B1D4-957C3A756B5A}" presName="hierChild5" presStyleCnt="0"/>
      <dgm:spPr/>
    </dgm:pt>
    <dgm:pt modelId="{A63EE45A-F5DE-FA4E-B330-5D4BBC01BEA9}" type="pres">
      <dgm:prSet presAssocID="{6E53D96B-1192-DA4B-89A3-F5F55D884EC9}" presName="hierChild5" presStyleCnt="0"/>
      <dgm:spPr/>
    </dgm:pt>
    <dgm:pt modelId="{5A0F063D-5827-2646-8AA4-AD214B03D286}" type="pres">
      <dgm:prSet presAssocID="{F9FFC11F-FB78-9E4B-AAA5-87D79878EC15}" presName="hierChild5" presStyleCnt="0"/>
      <dgm:spPr/>
    </dgm:pt>
    <dgm:pt modelId="{864935CE-AD1D-214D-A0F6-10FDC850909A}" type="pres">
      <dgm:prSet presAssocID="{7655E5EE-7C9D-844B-85C4-0EF99934A24F}" presName="Name37" presStyleLbl="parChTrans1D2" presStyleIdx="3" presStyleCnt="4"/>
      <dgm:spPr/>
    </dgm:pt>
    <dgm:pt modelId="{07D0A7FF-2930-FA4B-98E3-CA04214428DB}" type="pres">
      <dgm:prSet presAssocID="{5F07EC8D-29FB-C640-8860-3AA4BFCB5D07}" presName="hierRoot2" presStyleCnt="0">
        <dgm:presLayoutVars>
          <dgm:hierBranch val="init"/>
        </dgm:presLayoutVars>
      </dgm:prSet>
      <dgm:spPr/>
    </dgm:pt>
    <dgm:pt modelId="{009A4B5F-DDFC-5C40-9464-E47347B32DFD}" type="pres">
      <dgm:prSet presAssocID="{5F07EC8D-29FB-C640-8860-3AA4BFCB5D07}" presName="rootComposite" presStyleCnt="0"/>
      <dgm:spPr/>
    </dgm:pt>
    <dgm:pt modelId="{9358E3B4-42CD-6940-84B9-9BBC6192E612}" type="pres">
      <dgm:prSet presAssocID="{5F07EC8D-29FB-C640-8860-3AA4BFCB5D07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2A8B4B-78F4-7446-A5E5-6C749885CC88}" type="pres">
      <dgm:prSet presAssocID="{5F07EC8D-29FB-C640-8860-3AA4BFCB5D07}" presName="rootConnector" presStyleLbl="node2" presStyleIdx="3" presStyleCnt="4"/>
      <dgm:spPr/>
    </dgm:pt>
    <dgm:pt modelId="{4D0AF1A3-09FA-0A47-AE84-DE51E26FAF25}" type="pres">
      <dgm:prSet presAssocID="{5F07EC8D-29FB-C640-8860-3AA4BFCB5D07}" presName="hierChild4" presStyleCnt="0"/>
      <dgm:spPr/>
    </dgm:pt>
    <dgm:pt modelId="{C618215A-A0F8-4B46-8BDA-795B9A5630D3}" type="pres">
      <dgm:prSet presAssocID="{D6517636-0FB4-2C41-A767-67F9E1D30768}" presName="Name37" presStyleLbl="parChTrans1D3" presStyleIdx="3" presStyleCnt="4"/>
      <dgm:spPr/>
    </dgm:pt>
    <dgm:pt modelId="{90E57CB6-D459-3143-BB9B-7DE067EE4B67}" type="pres">
      <dgm:prSet presAssocID="{8D7AEBB6-D2BC-CF4D-8771-A2BB869DEF79}" presName="hierRoot2" presStyleCnt="0">
        <dgm:presLayoutVars>
          <dgm:hierBranch val="init"/>
        </dgm:presLayoutVars>
      </dgm:prSet>
      <dgm:spPr/>
    </dgm:pt>
    <dgm:pt modelId="{192D38E1-A4EA-BA40-8581-1F819016E195}" type="pres">
      <dgm:prSet presAssocID="{8D7AEBB6-D2BC-CF4D-8771-A2BB869DEF79}" presName="rootComposite" presStyleCnt="0"/>
      <dgm:spPr/>
    </dgm:pt>
    <dgm:pt modelId="{AEC606F9-F927-F741-8834-418D0E784389}" type="pres">
      <dgm:prSet presAssocID="{8D7AEBB6-D2BC-CF4D-8771-A2BB869DEF79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3D2A23-560F-534D-8A9D-55F6D649B826}" type="pres">
      <dgm:prSet presAssocID="{8D7AEBB6-D2BC-CF4D-8771-A2BB869DEF79}" presName="rootConnector" presStyleLbl="node3" presStyleIdx="3" presStyleCnt="4"/>
      <dgm:spPr/>
    </dgm:pt>
    <dgm:pt modelId="{A55D5F65-EE52-F14D-BD0B-EDEA020D9DDC}" type="pres">
      <dgm:prSet presAssocID="{8D7AEBB6-D2BC-CF4D-8771-A2BB869DEF79}" presName="hierChild4" presStyleCnt="0"/>
      <dgm:spPr/>
    </dgm:pt>
    <dgm:pt modelId="{FEEC6552-DF3F-C342-84B3-5BE7A98AFFBD}" type="pres">
      <dgm:prSet presAssocID="{F1B9465E-4644-D640-9005-30162BF83377}" presName="Name37" presStyleLbl="parChTrans1D4" presStyleIdx="5" presStyleCnt="6"/>
      <dgm:spPr/>
    </dgm:pt>
    <dgm:pt modelId="{52B22901-8D8B-4549-AE0C-CF43D9EEF419}" type="pres">
      <dgm:prSet presAssocID="{8C7E9CBD-4C5A-254E-B972-5485D14FAA6A}" presName="hierRoot2" presStyleCnt="0">
        <dgm:presLayoutVars>
          <dgm:hierBranch val="init"/>
        </dgm:presLayoutVars>
      </dgm:prSet>
      <dgm:spPr/>
    </dgm:pt>
    <dgm:pt modelId="{EFF8D463-4D52-2C4F-B08A-771501F1D0AB}" type="pres">
      <dgm:prSet presAssocID="{8C7E9CBD-4C5A-254E-B972-5485D14FAA6A}" presName="rootComposite" presStyleCnt="0"/>
      <dgm:spPr/>
    </dgm:pt>
    <dgm:pt modelId="{143EFD26-A1A8-0F40-BFA1-C3AC15369761}" type="pres">
      <dgm:prSet presAssocID="{8C7E9CBD-4C5A-254E-B972-5485D14FAA6A}" presName="rootText" presStyleLbl="node4" presStyleIdx="5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EA1B57-C850-884D-8C13-2C4502EE4405}" type="pres">
      <dgm:prSet presAssocID="{8C7E9CBD-4C5A-254E-B972-5485D14FAA6A}" presName="rootConnector" presStyleLbl="node4" presStyleIdx="5" presStyleCnt="6"/>
      <dgm:spPr/>
    </dgm:pt>
    <dgm:pt modelId="{3FAF0972-5EFF-E44A-A4B2-92AD12D104EA}" type="pres">
      <dgm:prSet presAssocID="{8C7E9CBD-4C5A-254E-B972-5485D14FAA6A}" presName="hierChild4" presStyleCnt="0"/>
      <dgm:spPr/>
    </dgm:pt>
    <dgm:pt modelId="{BFC36C38-5240-5D42-966D-66FDFAE025D5}" type="pres">
      <dgm:prSet presAssocID="{8C7E9CBD-4C5A-254E-B972-5485D14FAA6A}" presName="hierChild5" presStyleCnt="0"/>
      <dgm:spPr/>
    </dgm:pt>
    <dgm:pt modelId="{07A2BF42-E230-B349-98C7-C33B5BD20E49}" type="pres">
      <dgm:prSet presAssocID="{8D7AEBB6-D2BC-CF4D-8771-A2BB869DEF79}" presName="hierChild5" presStyleCnt="0"/>
      <dgm:spPr/>
    </dgm:pt>
    <dgm:pt modelId="{B989D1D9-E359-194A-90E5-3FC0F1BAD94B}" type="pres">
      <dgm:prSet presAssocID="{5F07EC8D-29FB-C640-8860-3AA4BFCB5D07}" presName="hierChild5" presStyleCnt="0"/>
      <dgm:spPr/>
    </dgm:pt>
    <dgm:pt modelId="{EECA3B38-2DDB-3B46-9F73-C15A1559AB32}" type="pres">
      <dgm:prSet presAssocID="{896B0BD5-DEFB-9449-BC9D-037F2A037640}" presName="hierChild3" presStyleCnt="0"/>
      <dgm:spPr/>
    </dgm:pt>
  </dgm:ptLst>
  <dgm:cxnLst>
    <dgm:cxn modelId="{54B7DB1E-ED71-8E48-A2E8-B5B77444CAB4}" type="presOf" srcId="{2EE87BD6-87A2-8F4D-B66F-32B363E619BD}" destId="{67280116-1B2B-964F-8C92-DE500E5A59F9}" srcOrd="1" destOrd="0" presId="urn:microsoft.com/office/officeart/2005/8/layout/orgChart1"/>
    <dgm:cxn modelId="{5785D685-5736-7642-ACD7-1E9BDB573571}" srcId="{FCFEB13B-7905-2B49-B1AF-2CA65E3FAA66}" destId="{F595C06F-91AA-384C-A27C-87E8DF658A2A}" srcOrd="0" destOrd="0" parTransId="{7646C916-C393-A44B-8444-64217B3F4C85}" sibTransId="{1DB9BB84-0061-8A4C-8E25-ED13E382CC70}"/>
    <dgm:cxn modelId="{489AFBC5-8058-564B-810A-1BEC3A1A78B1}" srcId="{F595C06F-91AA-384C-A27C-87E8DF658A2A}" destId="{3507D410-EC2E-794B-81F9-076882F86472}" srcOrd="0" destOrd="0" parTransId="{74A2DEAF-A19D-D043-8085-2C876CE23493}" sibTransId="{6186F177-67A3-1049-8101-6EC1E11D2CBD}"/>
    <dgm:cxn modelId="{D6CE6039-8548-1841-A30F-50168E611E62}" type="presOf" srcId="{74AB0618-7B09-904D-B705-D32B5A2452DE}" destId="{68E3E555-A480-7747-A38B-3E35592EB463}" srcOrd="1" destOrd="0" presId="urn:microsoft.com/office/officeart/2005/8/layout/orgChart1"/>
    <dgm:cxn modelId="{3D82028E-48FD-0744-8EAD-D02827B4A492}" type="presOf" srcId="{8FBC2C17-0153-9D41-9EEF-698F19C857A1}" destId="{D465A44E-51DF-5E45-BF76-5723BB8A3AE7}" srcOrd="0" destOrd="0" presId="urn:microsoft.com/office/officeart/2005/8/layout/orgChart1"/>
    <dgm:cxn modelId="{E09A9AF6-D6C3-974A-B7AE-C8A08ADD0340}" type="presOf" srcId="{5FE28BB1-4175-3540-B524-777C79DEDA26}" destId="{6F84A406-2E13-E64E-BD84-9B91F8079E31}" srcOrd="0" destOrd="0" presId="urn:microsoft.com/office/officeart/2005/8/layout/orgChart1"/>
    <dgm:cxn modelId="{7D94A08B-3C88-7749-869F-EA36485ED3D5}" type="presOf" srcId="{FCFEB13B-7905-2B49-B1AF-2CA65E3FAA66}" destId="{2632FECD-3C52-6040-8204-5AB0B4A99182}" srcOrd="0" destOrd="0" presId="urn:microsoft.com/office/officeart/2005/8/layout/orgChart1"/>
    <dgm:cxn modelId="{94BEC041-51E6-F947-B367-A5CDA3AC5C2D}" type="presOf" srcId="{F9FFC11F-FB78-9E4B-AAA5-87D79878EC15}" destId="{8287361A-A1AD-0B43-BE22-AD6EF0B2FAA8}" srcOrd="0" destOrd="0" presId="urn:microsoft.com/office/officeart/2005/8/layout/orgChart1"/>
    <dgm:cxn modelId="{BDB9AB7F-756B-4B43-9FCF-7AE07AEF5F4B}" type="presOf" srcId="{D92EC078-CCE7-9549-9FC4-BCFD02A423AB}" destId="{457A7012-7D64-874A-8FE0-04B4316EC6BC}" srcOrd="0" destOrd="0" presId="urn:microsoft.com/office/officeart/2005/8/layout/orgChart1"/>
    <dgm:cxn modelId="{2330C622-9770-FD42-900B-AAB49FF1BD84}" type="presOf" srcId="{BCF3F8E1-346A-EE4C-84A2-506917DD2AA1}" destId="{CCE1AC34-52B3-3449-A262-0DEAA605456F}" srcOrd="1" destOrd="0" presId="urn:microsoft.com/office/officeart/2005/8/layout/orgChart1"/>
    <dgm:cxn modelId="{C574ECB3-2DB4-1A46-BB4B-F3F7BADBAE8E}" type="presOf" srcId="{F9FFC11F-FB78-9E4B-AAA5-87D79878EC15}" destId="{EFE1F556-49D9-194B-8F7E-DFC073EC8751}" srcOrd="1" destOrd="0" presId="urn:microsoft.com/office/officeart/2005/8/layout/orgChart1"/>
    <dgm:cxn modelId="{F7B7F673-A68F-1E4A-89EA-40EAFBC68706}" type="presOf" srcId="{F1B9465E-4644-D640-9005-30162BF83377}" destId="{FEEC6552-DF3F-C342-84B3-5BE7A98AFFBD}" srcOrd="0" destOrd="0" presId="urn:microsoft.com/office/officeart/2005/8/layout/orgChart1"/>
    <dgm:cxn modelId="{F09E2745-FC9F-234C-B5A7-F837DC108CF7}" type="presOf" srcId="{B73F48DC-8029-B144-A5FD-4805FC844433}" destId="{B161D66C-E341-8442-B52F-E790EF398730}" srcOrd="0" destOrd="0" presId="urn:microsoft.com/office/officeart/2005/8/layout/orgChart1"/>
    <dgm:cxn modelId="{37AB6941-0DE5-E244-AC34-463D0F525F46}" type="presOf" srcId="{896B0BD5-DEFB-9449-BC9D-037F2A037640}" destId="{B904E312-7916-3843-822D-BC1AD2B9646B}" srcOrd="0" destOrd="0" presId="urn:microsoft.com/office/officeart/2005/8/layout/orgChart1"/>
    <dgm:cxn modelId="{2F940D69-A829-4640-ADFA-D3AC1AD3D075}" srcId="{2EE87BD6-87A2-8F4D-B66F-32B363E619BD}" destId="{8FBC2C17-0153-9D41-9EEF-698F19C857A1}" srcOrd="0" destOrd="0" parTransId="{ED251AFF-D323-EC43-B2B2-A6C54E9BEABE}" sibTransId="{2954F571-EDD5-214D-9CEC-7CB42152FF4D}"/>
    <dgm:cxn modelId="{6319E378-8478-5A41-AAE3-D273643F0B25}" type="presOf" srcId="{62664737-03C0-0345-A6EC-A63C86B4B87D}" destId="{93174746-2175-DE49-8CA9-919A34030A10}" srcOrd="1" destOrd="0" presId="urn:microsoft.com/office/officeart/2005/8/layout/orgChart1"/>
    <dgm:cxn modelId="{7767C5E5-36A0-244F-A90F-50E79A28312D}" srcId="{896B0BD5-DEFB-9449-BC9D-037F2A037640}" destId="{F9FFC11F-FB78-9E4B-AAA5-87D79878EC15}" srcOrd="2" destOrd="0" parTransId="{7BB7EDA3-E4D1-404D-BFBE-517F80B20C37}" sibTransId="{BFA6C26C-BE74-B944-B4DF-75DA4E748392}"/>
    <dgm:cxn modelId="{1F494863-2E28-9240-AB41-5BA2AD9FDC26}" type="presOf" srcId="{6E53D96B-1192-DA4B-89A3-F5F55D884EC9}" destId="{428CDD03-B225-2648-8192-6C6CA4DE5507}" srcOrd="1" destOrd="0" presId="urn:microsoft.com/office/officeart/2005/8/layout/orgChart1"/>
    <dgm:cxn modelId="{F68D98A9-6C30-B842-AE52-D7415E046116}" srcId="{43E4F03A-5C7E-114C-9860-E1B055D031E7}" destId="{896B0BD5-DEFB-9449-BC9D-037F2A037640}" srcOrd="0" destOrd="0" parTransId="{646E1E8D-7EF7-6845-9CAB-61550229CB70}" sibTransId="{6FF2C375-122E-1543-AD3A-47C926F49038}"/>
    <dgm:cxn modelId="{F3738184-990F-B441-A689-06B3054A350B}" srcId="{896B0BD5-DEFB-9449-BC9D-037F2A037640}" destId="{FCFEB13B-7905-2B49-B1AF-2CA65E3FAA66}" srcOrd="1" destOrd="0" parTransId="{1B6A9DE7-E321-884E-9243-C0796C57F4DE}" sibTransId="{2B08CC17-5759-A640-8228-81F25A598E69}"/>
    <dgm:cxn modelId="{F882966C-69EF-6B4F-A18B-E813F73939EB}" type="presOf" srcId="{C001A446-5488-F544-B1D4-957C3A756B5A}" destId="{81ACDB3C-02BC-3340-A943-536849B260F3}" srcOrd="1" destOrd="0" presId="urn:microsoft.com/office/officeart/2005/8/layout/orgChart1"/>
    <dgm:cxn modelId="{8ABE508C-5290-CB40-88D0-EEB1985352C7}" srcId="{C001A446-5488-F544-B1D4-957C3A756B5A}" destId="{BCF3F8E1-346A-EE4C-84A2-506917DD2AA1}" srcOrd="0" destOrd="0" parTransId="{87914414-2025-BD4D-A978-490D485EF5A9}" sibTransId="{FBC0C0FA-DBF0-CB4F-A12C-CFB0591E750E}"/>
    <dgm:cxn modelId="{2B7469B5-3A1D-FE4F-8562-2AD442A7E160}" type="presOf" srcId="{6E53D96B-1192-DA4B-89A3-F5F55D884EC9}" destId="{CE27DA80-00B9-CC49-B1D9-F671FB95C4C5}" srcOrd="0" destOrd="0" presId="urn:microsoft.com/office/officeart/2005/8/layout/orgChart1"/>
    <dgm:cxn modelId="{BB9D4BF2-62DD-BE48-837F-C1F5C92E8467}" type="presOf" srcId="{1B6A9DE7-E321-884E-9243-C0796C57F4DE}" destId="{225B028C-FF2D-E044-B514-98756379866C}" srcOrd="0" destOrd="0" presId="urn:microsoft.com/office/officeart/2005/8/layout/orgChart1"/>
    <dgm:cxn modelId="{CC4DF345-B873-A94F-8D70-6499CA78018B}" type="presOf" srcId="{5F07EC8D-29FB-C640-8860-3AA4BFCB5D07}" destId="{9358E3B4-42CD-6940-84B9-9BBC6192E612}" srcOrd="0" destOrd="0" presId="urn:microsoft.com/office/officeart/2005/8/layout/orgChart1"/>
    <dgm:cxn modelId="{5E472E79-E574-C34B-A464-14C65FD43550}" type="presOf" srcId="{D6517636-0FB4-2C41-A767-67F9E1D30768}" destId="{C618215A-A0F8-4B46-8BDA-795B9A5630D3}" srcOrd="0" destOrd="0" presId="urn:microsoft.com/office/officeart/2005/8/layout/orgChart1"/>
    <dgm:cxn modelId="{156D3C09-0034-A94B-A347-218DAB61AC7E}" srcId="{6E53D96B-1192-DA4B-89A3-F5F55D884EC9}" destId="{C001A446-5488-F544-B1D4-957C3A756B5A}" srcOrd="0" destOrd="0" parTransId="{83327942-65DB-D441-8A22-B0FA37E457A7}" sibTransId="{286CA8B2-98A8-4048-8E22-ED5EDF8391F3}"/>
    <dgm:cxn modelId="{D7A03B7D-3DD3-814A-8523-E2DC3FFC3C93}" type="presOf" srcId="{8C7E9CBD-4C5A-254E-B972-5485D14FAA6A}" destId="{143EFD26-A1A8-0F40-BFA1-C3AC15369761}" srcOrd="0" destOrd="0" presId="urn:microsoft.com/office/officeart/2005/8/layout/orgChart1"/>
    <dgm:cxn modelId="{8CD31D64-E320-3B45-9320-93BC2AF8E6F9}" type="presOf" srcId="{8D7AEBB6-D2BC-CF4D-8771-A2BB869DEF79}" destId="{AEC606F9-F927-F741-8834-418D0E784389}" srcOrd="0" destOrd="0" presId="urn:microsoft.com/office/officeart/2005/8/layout/orgChart1"/>
    <dgm:cxn modelId="{FEEA8558-F4F2-7143-9387-A93D459AC18B}" type="presOf" srcId="{7655E5EE-7C9D-844B-85C4-0EF99934A24F}" destId="{864935CE-AD1D-214D-A0F6-10FDC850909A}" srcOrd="0" destOrd="0" presId="urn:microsoft.com/office/officeart/2005/8/layout/orgChart1"/>
    <dgm:cxn modelId="{AD210DEE-F033-8349-A344-D376E93F41FE}" type="presOf" srcId="{C001A446-5488-F544-B1D4-957C3A756B5A}" destId="{BF78959D-2B99-334C-B37F-C04382F7D28F}" srcOrd="0" destOrd="0" presId="urn:microsoft.com/office/officeart/2005/8/layout/orgChart1"/>
    <dgm:cxn modelId="{D32795C2-35F4-824F-A023-ED911ACBC91A}" srcId="{896B0BD5-DEFB-9449-BC9D-037F2A037640}" destId="{2EE87BD6-87A2-8F4D-B66F-32B363E619BD}" srcOrd="0" destOrd="0" parTransId="{D92EC078-CCE7-9549-9FC4-BCFD02A423AB}" sibTransId="{8CBAFAB1-49F9-6A4F-B7DA-5993DED26C8D}"/>
    <dgm:cxn modelId="{145669DE-88C3-1044-B7CE-6D10A2CF1D6D}" type="presOf" srcId="{43E4F03A-5C7E-114C-9860-E1B055D031E7}" destId="{D3DB830C-A407-C544-BBAF-6917D33F88FB}" srcOrd="0" destOrd="0" presId="urn:microsoft.com/office/officeart/2005/8/layout/orgChart1"/>
    <dgm:cxn modelId="{65DE4BD3-1141-5041-AC32-63A0AD9A5D5F}" type="presOf" srcId="{FCFEB13B-7905-2B49-B1AF-2CA65E3FAA66}" destId="{45C67DCA-729E-EA4B-849A-3D443B4D516C}" srcOrd="1" destOrd="0" presId="urn:microsoft.com/office/officeart/2005/8/layout/orgChart1"/>
    <dgm:cxn modelId="{CCA62B67-B698-5A4D-A91A-C81E50AB6D45}" srcId="{8FBC2C17-0153-9D41-9EEF-698F19C857A1}" destId="{74AB0618-7B09-904D-B705-D32B5A2452DE}" srcOrd="0" destOrd="0" parTransId="{B73F48DC-8029-B144-A5FD-4805FC844433}" sibTransId="{435D6334-50DA-C54F-9213-F2214C32BE9E}"/>
    <dgm:cxn modelId="{C9054B5D-F085-A244-A5A8-58289FBEF45D}" srcId="{896B0BD5-DEFB-9449-BC9D-037F2A037640}" destId="{5F07EC8D-29FB-C640-8860-3AA4BFCB5D07}" srcOrd="3" destOrd="0" parTransId="{7655E5EE-7C9D-844B-85C4-0EF99934A24F}" sibTransId="{4C7F4FA8-0562-DC4D-8719-9C866A28ADBD}"/>
    <dgm:cxn modelId="{68B0EB69-1F20-8F42-AD4B-EB5AE7902106}" type="presOf" srcId="{87914414-2025-BD4D-A978-490D485EF5A9}" destId="{C5938E37-079A-7847-BCE8-5465C264E876}" srcOrd="0" destOrd="0" presId="urn:microsoft.com/office/officeart/2005/8/layout/orgChart1"/>
    <dgm:cxn modelId="{B501B00D-6F12-BB47-9546-BFB110EB7748}" type="presOf" srcId="{8D7AEBB6-D2BC-CF4D-8771-A2BB869DEF79}" destId="{E53D2A23-560F-534D-8A9D-55F6D649B826}" srcOrd="1" destOrd="0" presId="urn:microsoft.com/office/officeart/2005/8/layout/orgChart1"/>
    <dgm:cxn modelId="{91D7C55A-1CAF-0F47-BFA4-DE903F1EAD14}" type="presOf" srcId="{7BB7EDA3-E4D1-404D-BFBE-517F80B20C37}" destId="{AF7FA90D-DEFB-FD42-8174-5F34E2F095EB}" srcOrd="0" destOrd="0" presId="urn:microsoft.com/office/officeart/2005/8/layout/orgChart1"/>
    <dgm:cxn modelId="{DC8C5930-54DB-5A40-9A03-4105BD9B7F8C}" type="presOf" srcId="{8FBC2C17-0153-9D41-9EEF-698F19C857A1}" destId="{94F7A493-FC8D-A145-AD26-5A6CF6847CA6}" srcOrd="1" destOrd="0" presId="urn:microsoft.com/office/officeart/2005/8/layout/orgChart1"/>
    <dgm:cxn modelId="{B4ED2EDE-C6A4-9348-AA0C-154CAB5BABBE}" type="presOf" srcId="{74A2DEAF-A19D-D043-8085-2C876CE23493}" destId="{CC9AD635-3471-F940-BEB3-5BEC87CD657B}" srcOrd="0" destOrd="0" presId="urn:microsoft.com/office/officeart/2005/8/layout/orgChart1"/>
    <dgm:cxn modelId="{20EF401E-4E31-4B47-8396-0F594DAD9415}" type="presOf" srcId="{3507D410-EC2E-794B-81F9-076882F86472}" destId="{2C6013F7-5277-1048-A4A9-B232F333EB7A}" srcOrd="1" destOrd="0" presId="urn:microsoft.com/office/officeart/2005/8/layout/orgChart1"/>
    <dgm:cxn modelId="{52336C13-DD86-3640-A397-864A03E95CFD}" type="presOf" srcId="{ED251AFF-D323-EC43-B2B2-A6C54E9BEABE}" destId="{1A294D5C-4A57-2248-B3DF-2A5B74D2BF79}" srcOrd="0" destOrd="0" presId="urn:microsoft.com/office/officeart/2005/8/layout/orgChart1"/>
    <dgm:cxn modelId="{FC2996B2-1A13-0040-9EE6-60B12DE5BDC0}" type="presOf" srcId="{F595C06F-91AA-384C-A27C-87E8DF658A2A}" destId="{84358F80-EFC3-B446-888D-A5F233BEB286}" srcOrd="1" destOrd="0" presId="urn:microsoft.com/office/officeart/2005/8/layout/orgChart1"/>
    <dgm:cxn modelId="{18CC4F19-1679-BC46-A85F-AFC6D6602021}" type="presOf" srcId="{E81DBFDD-9C27-104B-BDFD-1FA99EFE19F2}" destId="{E7840DFF-108A-FE47-9236-5629AE282B40}" srcOrd="0" destOrd="0" presId="urn:microsoft.com/office/officeart/2005/8/layout/orgChart1"/>
    <dgm:cxn modelId="{8E751C79-FDC6-D84C-AC21-593DB46DC8E4}" type="presOf" srcId="{3507D410-EC2E-794B-81F9-076882F86472}" destId="{8C3A4348-63BD-A642-91E0-BEF3E095247C}" srcOrd="0" destOrd="0" presId="urn:microsoft.com/office/officeart/2005/8/layout/orgChart1"/>
    <dgm:cxn modelId="{E3F7E95D-9B18-5746-9856-0E164D7B723C}" type="presOf" srcId="{8C7E9CBD-4C5A-254E-B972-5485D14FAA6A}" destId="{CBEA1B57-C850-884D-8C13-2C4502EE4405}" srcOrd="1" destOrd="0" presId="urn:microsoft.com/office/officeart/2005/8/layout/orgChart1"/>
    <dgm:cxn modelId="{BAD5D219-2934-0843-97B2-8BCDC88F08AD}" srcId="{5F07EC8D-29FB-C640-8860-3AA4BFCB5D07}" destId="{8D7AEBB6-D2BC-CF4D-8771-A2BB869DEF79}" srcOrd="0" destOrd="0" parTransId="{D6517636-0FB4-2C41-A767-67F9E1D30768}" sibTransId="{871F742A-7A2F-CA4A-AEFA-B8C660DE2E18}"/>
    <dgm:cxn modelId="{9F09F0F2-5E8D-4741-AD2F-A5C1E20C564C}" type="presOf" srcId="{BCF3F8E1-346A-EE4C-84A2-506917DD2AA1}" destId="{BFE84BB0-92B7-D943-AC49-283B83E09090}" srcOrd="0" destOrd="0" presId="urn:microsoft.com/office/officeart/2005/8/layout/orgChart1"/>
    <dgm:cxn modelId="{CD75E388-AF7A-094C-AD90-88AF1F87360F}" srcId="{74AB0618-7B09-904D-B705-D32B5A2452DE}" destId="{62664737-03C0-0345-A6EC-A63C86B4B87D}" srcOrd="0" destOrd="0" parTransId="{E81DBFDD-9C27-104B-BDFD-1FA99EFE19F2}" sibTransId="{7E617482-E32E-E64B-B812-1E512D9C8B33}"/>
    <dgm:cxn modelId="{7AFA2A24-1667-534A-9FEF-38C7E5C438FE}" type="presOf" srcId="{F595C06F-91AA-384C-A27C-87E8DF658A2A}" destId="{6BD55C72-BD42-504C-9576-F95B20142B49}" srcOrd="0" destOrd="0" presId="urn:microsoft.com/office/officeart/2005/8/layout/orgChart1"/>
    <dgm:cxn modelId="{69E267D1-07D0-A946-98CD-719AE0B91453}" type="presOf" srcId="{74AB0618-7B09-904D-B705-D32B5A2452DE}" destId="{1FE6A111-92D3-4546-82EF-4BDF91E69F2E}" srcOrd="0" destOrd="0" presId="urn:microsoft.com/office/officeart/2005/8/layout/orgChart1"/>
    <dgm:cxn modelId="{238C1F3B-5625-3442-9451-4F4135ACBCD4}" type="presOf" srcId="{5F07EC8D-29FB-C640-8860-3AA4BFCB5D07}" destId="{F42A8B4B-78F4-7446-A5E5-6C749885CC88}" srcOrd="1" destOrd="0" presId="urn:microsoft.com/office/officeart/2005/8/layout/orgChart1"/>
    <dgm:cxn modelId="{2F9DE19F-7F09-C44F-B213-95AADACAFF20}" type="presOf" srcId="{83327942-65DB-D441-8A22-B0FA37E457A7}" destId="{548FE6FC-199E-6F49-8405-7F82E9919B24}" srcOrd="0" destOrd="0" presId="urn:microsoft.com/office/officeart/2005/8/layout/orgChart1"/>
    <dgm:cxn modelId="{492A05CC-C54B-484F-AAE0-051BB263574A}" type="presOf" srcId="{62664737-03C0-0345-A6EC-A63C86B4B87D}" destId="{F1820C19-231B-E44B-B201-0EBA09AC5D39}" srcOrd="0" destOrd="0" presId="urn:microsoft.com/office/officeart/2005/8/layout/orgChart1"/>
    <dgm:cxn modelId="{A5BD00AF-AA85-B443-9791-653FB48394C5}" type="presOf" srcId="{896B0BD5-DEFB-9449-BC9D-037F2A037640}" destId="{E2B1D240-EC52-3D41-A3F3-BF4A96A97225}" srcOrd="1" destOrd="0" presId="urn:microsoft.com/office/officeart/2005/8/layout/orgChart1"/>
    <dgm:cxn modelId="{AC06D5C0-3FE1-1147-96D7-A70A6C0131CF}" type="presOf" srcId="{2EE87BD6-87A2-8F4D-B66F-32B363E619BD}" destId="{8CED791B-8BEF-B64A-960D-8477932C3B8E}" srcOrd="0" destOrd="0" presId="urn:microsoft.com/office/officeart/2005/8/layout/orgChart1"/>
    <dgm:cxn modelId="{E27D15D5-50A0-7142-8028-A574A7352FD5}" srcId="{8D7AEBB6-D2BC-CF4D-8771-A2BB869DEF79}" destId="{8C7E9CBD-4C5A-254E-B972-5485D14FAA6A}" srcOrd="0" destOrd="0" parTransId="{F1B9465E-4644-D640-9005-30162BF83377}" sibTransId="{91E161E4-AC6B-AE41-A694-F613F7836F41}"/>
    <dgm:cxn modelId="{1793D6CF-9839-924F-9C32-8C30DCE83484}" type="presOf" srcId="{7646C916-C393-A44B-8444-64217B3F4C85}" destId="{1A5E08C4-909D-1447-A8FB-5BD706E8167C}" srcOrd="0" destOrd="0" presId="urn:microsoft.com/office/officeart/2005/8/layout/orgChart1"/>
    <dgm:cxn modelId="{D8D738B7-CBA9-2C4A-BAC9-A3366F5D3BD2}" srcId="{F9FFC11F-FB78-9E4B-AAA5-87D79878EC15}" destId="{6E53D96B-1192-DA4B-89A3-F5F55D884EC9}" srcOrd="0" destOrd="0" parTransId="{5FE28BB1-4175-3540-B524-777C79DEDA26}" sibTransId="{FC348999-29F3-4249-87F0-9ED3273BB34A}"/>
    <dgm:cxn modelId="{137CC0BC-E347-7047-AB19-D9D6348C65EB}" type="presParOf" srcId="{D3DB830C-A407-C544-BBAF-6917D33F88FB}" destId="{8DAD3CFF-B099-DA41-9F4C-9891F967D6B8}" srcOrd="0" destOrd="0" presId="urn:microsoft.com/office/officeart/2005/8/layout/orgChart1"/>
    <dgm:cxn modelId="{004DD7E2-A921-3244-897E-912EC255821A}" type="presParOf" srcId="{8DAD3CFF-B099-DA41-9F4C-9891F967D6B8}" destId="{05F170FA-69D1-A94F-9FB6-A7ED5094994D}" srcOrd="0" destOrd="0" presId="urn:microsoft.com/office/officeart/2005/8/layout/orgChart1"/>
    <dgm:cxn modelId="{E8993789-3B4D-1B46-A5CF-83A711FF497F}" type="presParOf" srcId="{05F170FA-69D1-A94F-9FB6-A7ED5094994D}" destId="{B904E312-7916-3843-822D-BC1AD2B9646B}" srcOrd="0" destOrd="0" presId="urn:microsoft.com/office/officeart/2005/8/layout/orgChart1"/>
    <dgm:cxn modelId="{DDBDD5D1-8AB3-CA40-B99D-336963636EAE}" type="presParOf" srcId="{05F170FA-69D1-A94F-9FB6-A7ED5094994D}" destId="{E2B1D240-EC52-3D41-A3F3-BF4A96A97225}" srcOrd="1" destOrd="0" presId="urn:microsoft.com/office/officeart/2005/8/layout/orgChart1"/>
    <dgm:cxn modelId="{7BA8464F-596B-C542-8C25-18F7EC389C2D}" type="presParOf" srcId="{8DAD3CFF-B099-DA41-9F4C-9891F967D6B8}" destId="{5006815F-0BE5-044B-BFA5-A6DC784F6CFE}" srcOrd="1" destOrd="0" presId="urn:microsoft.com/office/officeart/2005/8/layout/orgChart1"/>
    <dgm:cxn modelId="{2B98DBC4-7E91-8F48-8B79-FD7271FCB0C8}" type="presParOf" srcId="{5006815F-0BE5-044B-BFA5-A6DC784F6CFE}" destId="{457A7012-7D64-874A-8FE0-04B4316EC6BC}" srcOrd="0" destOrd="0" presId="urn:microsoft.com/office/officeart/2005/8/layout/orgChart1"/>
    <dgm:cxn modelId="{285D11BD-4A38-8448-86F3-BB9A48FB3FB1}" type="presParOf" srcId="{5006815F-0BE5-044B-BFA5-A6DC784F6CFE}" destId="{014BF2A3-D83A-9A4D-A369-CC929A83BD3F}" srcOrd="1" destOrd="0" presId="urn:microsoft.com/office/officeart/2005/8/layout/orgChart1"/>
    <dgm:cxn modelId="{3F47BE02-90BD-854F-AB52-640BCCD2A336}" type="presParOf" srcId="{014BF2A3-D83A-9A4D-A369-CC929A83BD3F}" destId="{6B3A9D40-2CDB-9542-8322-B498A5530114}" srcOrd="0" destOrd="0" presId="urn:microsoft.com/office/officeart/2005/8/layout/orgChart1"/>
    <dgm:cxn modelId="{BE267E04-6513-8147-A078-5C945E19C731}" type="presParOf" srcId="{6B3A9D40-2CDB-9542-8322-B498A5530114}" destId="{8CED791B-8BEF-B64A-960D-8477932C3B8E}" srcOrd="0" destOrd="0" presId="urn:microsoft.com/office/officeart/2005/8/layout/orgChart1"/>
    <dgm:cxn modelId="{2B00D98F-530A-E641-B90C-59ED57373071}" type="presParOf" srcId="{6B3A9D40-2CDB-9542-8322-B498A5530114}" destId="{67280116-1B2B-964F-8C92-DE500E5A59F9}" srcOrd="1" destOrd="0" presId="urn:microsoft.com/office/officeart/2005/8/layout/orgChart1"/>
    <dgm:cxn modelId="{F27FA06A-F066-A64E-904E-ABF06B664CE4}" type="presParOf" srcId="{014BF2A3-D83A-9A4D-A369-CC929A83BD3F}" destId="{343586AC-F7EA-224E-8B3C-487E7FFF594C}" srcOrd="1" destOrd="0" presId="urn:microsoft.com/office/officeart/2005/8/layout/orgChart1"/>
    <dgm:cxn modelId="{163B70C1-0146-2A45-8968-B2B11F72A0A4}" type="presParOf" srcId="{343586AC-F7EA-224E-8B3C-487E7FFF594C}" destId="{1A294D5C-4A57-2248-B3DF-2A5B74D2BF79}" srcOrd="0" destOrd="0" presId="urn:microsoft.com/office/officeart/2005/8/layout/orgChart1"/>
    <dgm:cxn modelId="{535F3C88-874A-4B4C-81FC-28C2C080E963}" type="presParOf" srcId="{343586AC-F7EA-224E-8B3C-487E7FFF594C}" destId="{E30F794A-5845-1C44-983C-768B2B140D7F}" srcOrd="1" destOrd="0" presId="urn:microsoft.com/office/officeart/2005/8/layout/orgChart1"/>
    <dgm:cxn modelId="{28CE2714-408A-A34E-99C3-36E7BFF16855}" type="presParOf" srcId="{E30F794A-5845-1C44-983C-768B2B140D7F}" destId="{98CDBB6D-A83E-6E4D-9665-A8BC03408D8A}" srcOrd="0" destOrd="0" presId="urn:microsoft.com/office/officeart/2005/8/layout/orgChart1"/>
    <dgm:cxn modelId="{D21202B2-436C-F342-A270-A4195E30F5FC}" type="presParOf" srcId="{98CDBB6D-A83E-6E4D-9665-A8BC03408D8A}" destId="{D465A44E-51DF-5E45-BF76-5723BB8A3AE7}" srcOrd="0" destOrd="0" presId="urn:microsoft.com/office/officeart/2005/8/layout/orgChart1"/>
    <dgm:cxn modelId="{7CA9A980-52CB-864B-ABD6-7B9A4DFB360D}" type="presParOf" srcId="{98CDBB6D-A83E-6E4D-9665-A8BC03408D8A}" destId="{94F7A493-FC8D-A145-AD26-5A6CF6847CA6}" srcOrd="1" destOrd="0" presId="urn:microsoft.com/office/officeart/2005/8/layout/orgChart1"/>
    <dgm:cxn modelId="{08494D23-F727-2942-A411-E0D46D9B1A48}" type="presParOf" srcId="{E30F794A-5845-1C44-983C-768B2B140D7F}" destId="{AD759681-D656-8643-AEE6-C9CE8D842054}" srcOrd="1" destOrd="0" presId="urn:microsoft.com/office/officeart/2005/8/layout/orgChart1"/>
    <dgm:cxn modelId="{A5B21EDB-2237-4144-AA57-AE87894CB1E9}" type="presParOf" srcId="{AD759681-D656-8643-AEE6-C9CE8D842054}" destId="{B161D66C-E341-8442-B52F-E790EF398730}" srcOrd="0" destOrd="0" presId="urn:microsoft.com/office/officeart/2005/8/layout/orgChart1"/>
    <dgm:cxn modelId="{F50BEBB5-0C46-6543-AD84-FE5021DE9935}" type="presParOf" srcId="{AD759681-D656-8643-AEE6-C9CE8D842054}" destId="{E54EFCA9-3F85-C847-80FE-68D8631D89A1}" srcOrd="1" destOrd="0" presId="urn:microsoft.com/office/officeart/2005/8/layout/orgChart1"/>
    <dgm:cxn modelId="{AAB5A93F-EA77-5845-868F-5B53E023DA02}" type="presParOf" srcId="{E54EFCA9-3F85-C847-80FE-68D8631D89A1}" destId="{2B2D7EB7-E331-654C-B7E8-751CB96E2B30}" srcOrd="0" destOrd="0" presId="urn:microsoft.com/office/officeart/2005/8/layout/orgChart1"/>
    <dgm:cxn modelId="{946EF743-8EA2-BC4D-823F-C8E3B087698C}" type="presParOf" srcId="{2B2D7EB7-E331-654C-B7E8-751CB96E2B30}" destId="{1FE6A111-92D3-4546-82EF-4BDF91E69F2E}" srcOrd="0" destOrd="0" presId="urn:microsoft.com/office/officeart/2005/8/layout/orgChart1"/>
    <dgm:cxn modelId="{2461A99E-9706-0E45-9430-B72870151FCC}" type="presParOf" srcId="{2B2D7EB7-E331-654C-B7E8-751CB96E2B30}" destId="{68E3E555-A480-7747-A38B-3E35592EB463}" srcOrd="1" destOrd="0" presId="urn:microsoft.com/office/officeart/2005/8/layout/orgChart1"/>
    <dgm:cxn modelId="{B0DAB8CE-FC54-E24B-A1BF-E74AA7330032}" type="presParOf" srcId="{E54EFCA9-3F85-C847-80FE-68D8631D89A1}" destId="{57FE981D-8B7B-3D46-BBC2-03EBE64B12F9}" srcOrd="1" destOrd="0" presId="urn:microsoft.com/office/officeart/2005/8/layout/orgChart1"/>
    <dgm:cxn modelId="{B77DEC3C-3877-444D-BF23-3CB2538EFFE0}" type="presParOf" srcId="{57FE981D-8B7B-3D46-BBC2-03EBE64B12F9}" destId="{E7840DFF-108A-FE47-9236-5629AE282B40}" srcOrd="0" destOrd="0" presId="urn:microsoft.com/office/officeart/2005/8/layout/orgChart1"/>
    <dgm:cxn modelId="{2D723973-22DC-354F-BA32-E1BFF9F2A824}" type="presParOf" srcId="{57FE981D-8B7B-3D46-BBC2-03EBE64B12F9}" destId="{5C5BBE19-5683-2A4F-B725-8C1F7762E9F7}" srcOrd="1" destOrd="0" presId="urn:microsoft.com/office/officeart/2005/8/layout/orgChart1"/>
    <dgm:cxn modelId="{1C549D24-9925-394C-A24B-B35857EF3979}" type="presParOf" srcId="{5C5BBE19-5683-2A4F-B725-8C1F7762E9F7}" destId="{E6416F6B-5B14-2A40-A41C-6336758931C3}" srcOrd="0" destOrd="0" presId="urn:microsoft.com/office/officeart/2005/8/layout/orgChart1"/>
    <dgm:cxn modelId="{042E7871-E25A-7A4C-8AAD-4601C3C3F191}" type="presParOf" srcId="{E6416F6B-5B14-2A40-A41C-6336758931C3}" destId="{F1820C19-231B-E44B-B201-0EBA09AC5D39}" srcOrd="0" destOrd="0" presId="urn:microsoft.com/office/officeart/2005/8/layout/orgChart1"/>
    <dgm:cxn modelId="{1311CF1C-562C-DE41-B99C-CE183C28E8C5}" type="presParOf" srcId="{E6416F6B-5B14-2A40-A41C-6336758931C3}" destId="{93174746-2175-DE49-8CA9-919A34030A10}" srcOrd="1" destOrd="0" presId="urn:microsoft.com/office/officeart/2005/8/layout/orgChart1"/>
    <dgm:cxn modelId="{55AC8051-35DC-EC4F-A8D7-E2C151076BD8}" type="presParOf" srcId="{5C5BBE19-5683-2A4F-B725-8C1F7762E9F7}" destId="{32B27478-79D3-E348-A6F0-3CF310482F73}" srcOrd="1" destOrd="0" presId="urn:microsoft.com/office/officeart/2005/8/layout/orgChart1"/>
    <dgm:cxn modelId="{88E3EA74-9D12-6848-A084-941AA18211E8}" type="presParOf" srcId="{5C5BBE19-5683-2A4F-B725-8C1F7762E9F7}" destId="{6F2394D3-133F-6C4F-8032-939C07402DB5}" srcOrd="2" destOrd="0" presId="urn:microsoft.com/office/officeart/2005/8/layout/orgChart1"/>
    <dgm:cxn modelId="{9CC5337C-8E31-7F43-9255-CFCD895D1B4E}" type="presParOf" srcId="{E54EFCA9-3F85-C847-80FE-68D8631D89A1}" destId="{4380635C-1852-444B-B1AA-AA41F483D4D6}" srcOrd="2" destOrd="0" presId="urn:microsoft.com/office/officeart/2005/8/layout/orgChart1"/>
    <dgm:cxn modelId="{B321A434-58B8-5349-9377-66376EFE84EB}" type="presParOf" srcId="{E30F794A-5845-1C44-983C-768B2B140D7F}" destId="{5E821AB8-9B9E-BB43-9544-C6CA321B9DFB}" srcOrd="2" destOrd="0" presId="urn:microsoft.com/office/officeart/2005/8/layout/orgChart1"/>
    <dgm:cxn modelId="{738FA913-CC41-184A-B300-643C304D6563}" type="presParOf" srcId="{014BF2A3-D83A-9A4D-A369-CC929A83BD3F}" destId="{A54D1888-40FB-824E-863E-E47A9BE14161}" srcOrd="2" destOrd="0" presId="urn:microsoft.com/office/officeart/2005/8/layout/orgChart1"/>
    <dgm:cxn modelId="{37C8C247-912B-9E4D-AC22-D1D02C6469B1}" type="presParOf" srcId="{5006815F-0BE5-044B-BFA5-A6DC784F6CFE}" destId="{225B028C-FF2D-E044-B514-98756379866C}" srcOrd="2" destOrd="0" presId="urn:microsoft.com/office/officeart/2005/8/layout/orgChart1"/>
    <dgm:cxn modelId="{4F32DF24-CE38-0046-BF05-3488BC1859D7}" type="presParOf" srcId="{5006815F-0BE5-044B-BFA5-A6DC784F6CFE}" destId="{F8E5914A-E818-EA48-909F-F46B6EA5BE9E}" srcOrd="3" destOrd="0" presId="urn:microsoft.com/office/officeart/2005/8/layout/orgChart1"/>
    <dgm:cxn modelId="{9073FE07-0957-A640-B292-52AF9B161A03}" type="presParOf" srcId="{F8E5914A-E818-EA48-909F-F46B6EA5BE9E}" destId="{E9FDF6FF-F6F8-C54F-B5DE-F4FF0BC7BCAE}" srcOrd="0" destOrd="0" presId="urn:microsoft.com/office/officeart/2005/8/layout/orgChart1"/>
    <dgm:cxn modelId="{1D1EFD63-5812-664B-83B1-8DDA5B88DFCC}" type="presParOf" srcId="{E9FDF6FF-F6F8-C54F-B5DE-F4FF0BC7BCAE}" destId="{2632FECD-3C52-6040-8204-5AB0B4A99182}" srcOrd="0" destOrd="0" presId="urn:microsoft.com/office/officeart/2005/8/layout/orgChart1"/>
    <dgm:cxn modelId="{CAC3467C-037A-8646-821A-BC378B15A5A8}" type="presParOf" srcId="{E9FDF6FF-F6F8-C54F-B5DE-F4FF0BC7BCAE}" destId="{45C67DCA-729E-EA4B-849A-3D443B4D516C}" srcOrd="1" destOrd="0" presId="urn:microsoft.com/office/officeart/2005/8/layout/orgChart1"/>
    <dgm:cxn modelId="{5FC627C7-BE41-CF41-968E-1CB7A193701A}" type="presParOf" srcId="{F8E5914A-E818-EA48-909F-F46B6EA5BE9E}" destId="{C00F35BD-CFD0-1041-9993-F42112897B64}" srcOrd="1" destOrd="0" presId="urn:microsoft.com/office/officeart/2005/8/layout/orgChart1"/>
    <dgm:cxn modelId="{B0A8F3C8-B862-244F-8823-48FC429DC016}" type="presParOf" srcId="{C00F35BD-CFD0-1041-9993-F42112897B64}" destId="{1A5E08C4-909D-1447-A8FB-5BD706E8167C}" srcOrd="0" destOrd="0" presId="urn:microsoft.com/office/officeart/2005/8/layout/orgChart1"/>
    <dgm:cxn modelId="{A366994D-CCCE-0D4D-8D66-304E3DF73D03}" type="presParOf" srcId="{C00F35BD-CFD0-1041-9993-F42112897B64}" destId="{FE161E57-F428-E943-9C23-8B66464310C7}" srcOrd="1" destOrd="0" presId="urn:microsoft.com/office/officeart/2005/8/layout/orgChart1"/>
    <dgm:cxn modelId="{F6A6E864-3E45-4E4C-9435-CC54221E5994}" type="presParOf" srcId="{FE161E57-F428-E943-9C23-8B66464310C7}" destId="{4197E8AC-27A6-5247-96E0-F08CE545A2AF}" srcOrd="0" destOrd="0" presId="urn:microsoft.com/office/officeart/2005/8/layout/orgChart1"/>
    <dgm:cxn modelId="{F9FCBBB0-AE00-AC4F-8CE2-2A50B26E32BC}" type="presParOf" srcId="{4197E8AC-27A6-5247-96E0-F08CE545A2AF}" destId="{6BD55C72-BD42-504C-9576-F95B20142B49}" srcOrd="0" destOrd="0" presId="urn:microsoft.com/office/officeart/2005/8/layout/orgChart1"/>
    <dgm:cxn modelId="{1DB40797-FD17-6048-8F37-180E9E41719E}" type="presParOf" srcId="{4197E8AC-27A6-5247-96E0-F08CE545A2AF}" destId="{84358F80-EFC3-B446-888D-A5F233BEB286}" srcOrd="1" destOrd="0" presId="urn:microsoft.com/office/officeart/2005/8/layout/orgChart1"/>
    <dgm:cxn modelId="{E143F34D-02A3-7E49-BDE1-5CE2F204F7A7}" type="presParOf" srcId="{FE161E57-F428-E943-9C23-8B66464310C7}" destId="{00570699-2C78-EE4D-B3DB-86514C1EBAC4}" srcOrd="1" destOrd="0" presId="urn:microsoft.com/office/officeart/2005/8/layout/orgChart1"/>
    <dgm:cxn modelId="{A00A2500-16F8-434F-AD0B-9107966E8FF2}" type="presParOf" srcId="{00570699-2C78-EE4D-B3DB-86514C1EBAC4}" destId="{CC9AD635-3471-F940-BEB3-5BEC87CD657B}" srcOrd="0" destOrd="0" presId="urn:microsoft.com/office/officeart/2005/8/layout/orgChart1"/>
    <dgm:cxn modelId="{E4320563-585C-EC4B-9D60-7E937D014D64}" type="presParOf" srcId="{00570699-2C78-EE4D-B3DB-86514C1EBAC4}" destId="{39D7111A-3165-A84E-BAD2-9C524999163A}" srcOrd="1" destOrd="0" presId="urn:microsoft.com/office/officeart/2005/8/layout/orgChart1"/>
    <dgm:cxn modelId="{4026AA4F-E26D-804C-9EB6-5015574764A7}" type="presParOf" srcId="{39D7111A-3165-A84E-BAD2-9C524999163A}" destId="{AACB5E14-52B4-5D4D-BEDA-BE45FBD023D5}" srcOrd="0" destOrd="0" presId="urn:microsoft.com/office/officeart/2005/8/layout/orgChart1"/>
    <dgm:cxn modelId="{DE23F7D5-ADBF-9B40-BF70-54133624A4A7}" type="presParOf" srcId="{AACB5E14-52B4-5D4D-BEDA-BE45FBD023D5}" destId="{8C3A4348-63BD-A642-91E0-BEF3E095247C}" srcOrd="0" destOrd="0" presId="urn:microsoft.com/office/officeart/2005/8/layout/orgChart1"/>
    <dgm:cxn modelId="{6BBB650B-8111-DF43-905A-C597E50F7B5A}" type="presParOf" srcId="{AACB5E14-52B4-5D4D-BEDA-BE45FBD023D5}" destId="{2C6013F7-5277-1048-A4A9-B232F333EB7A}" srcOrd="1" destOrd="0" presId="urn:microsoft.com/office/officeart/2005/8/layout/orgChart1"/>
    <dgm:cxn modelId="{84CCC6C2-3EBC-E04A-9FA2-A03583F3609D}" type="presParOf" srcId="{39D7111A-3165-A84E-BAD2-9C524999163A}" destId="{4F8A4085-2A30-9847-BA56-6C9A2C9FE7C0}" srcOrd="1" destOrd="0" presId="urn:microsoft.com/office/officeart/2005/8/layout/orgChart1"/>
    <dgm:cxn modelId="{7E3F4AC5-A44B-BC4D-820B-18D61A3CA31A}" type="presParOf" srcId="{39D7111A-3165-A84E-BAD2-9C524999163A}" destId="{2B624558-7491-A047-B743-A3D3E3280EDE}" srcOrd="2" destOrd="0" presId="urn:microsoft.com/office/officeart/2005/8/layout/orgChart1"/>
    <dgm:cxn modelId="{C0BAE04D-F60A-A140-8D0A-608222D6F2D7}" type="presParOf" srcId="{FE161E57-F428-E943-9C23-8B66464310C7}" destId="{114E0334-8F00-EA41-9118-F329D4D35AFE}" srcOrd="2" destOrd="0" presId="urn:microsoft.com/office/officeart/2005/8/layout/orgChart1"/>
    <dgm:cxn modelId="{16ABDB55-334E-BB4C-A41B-CA71D6859E30}" type="presParOf" srcId="{F8E5914A-E818-EA48-909F-F46B6EA5BE9E}" destId="{6354D61F-1925-7C49-8C81-C8BB60DA5A10}" srcOrd="2" destOrd="0" presId="urn:microsoft.com/office/officeart/2005/8/layout/orgChart1"/>
    <dgm:cxn modelId="{EDDE9CF6-62B7-DC46-907E-A94CDC1814CC}" type="presParOf" srcId="{5006815F-0BE5-044B-BFA5-A6DC784F6CFE}" destId="{AF7FA90D-DEFB-FD42-8174-5F34E2F095EB}" srcOrd="4" destOrd="0" presId="urn:microsoft.com/office/officeart/2005/8/layout/orgChart1"/>
    <dgm:cxn modelId="{EB06F413-6496-994B-A943-755036E81D07}" type="presParOf" srcId="{5006815F-0BE5-044B-BFA5-A6DC784F6CFE}" destId="{B14F303E-655F-6245-B2A7-87B7704919C6}" srcOrd="5" destOrd="0" presId="urn:microsoft.com/office/officeart/2005/8/layout/orgChart1"/>
    <dgm:cxn modelId="{58E5CBC0-7318-7842-9B66-A6ADE290FF9A}" type="presParOf" srcId="{B14F303E-655F-6245-B2A7-87B7704919C6}" destId="{F0D34759-ADD9-8643-AE57-3CD3B9CE8517}" srcOrd="0" destOrd="0" presId="urn:microsoft.com/office/officeart/2005/8/layout/orgChart1"/>
    <dgm:cxn modelId="{E705F3D4-B240-1247-8F3B-E1D6FE87CA49}" type="presParOf" srcId="{F0D34759-ADD9-8643-AE57-3CD3B9CE8517}" destId="{8287361A-A1AD-0B43-BE22-AD6EF0B2FAA8}" srcOrd="0" destOrd="0" presId="urn:microsoft.com/office/officeart/2005/8/layout/orgChart1"/>
    <dgm:cxn modelId="{A5766A29-4B5F-394E-BA3A-9AC8650897C7}" type="presParOf" srcId="{F0D34759-ADD9-8643-AE57-3CD3B9CE8517}" destId="{EFE1F556-49D9-194B-8F7E-DFC073EC8751}" srcOrd="1" destOrd="0" presId="urn:microsoft.com/office/officeart/2005/8/layout/orgChart1"/>
    <dgm:cxn modelId="{D9EDB231-F3BC-FB49-A490-B363122B8A78}" type="presParOf" srcId="{B14F303E-655F-6245-B2A7-87B7704919C6}" destId="{5CA5D868-45C0-6F4B-A0C2-557AAE862BD5}" srcOrd="1" destOrd="0" presId="urn:microsoft.com/office/officeart/2005/8/layout/orgChart1"/>
    <dgm:cxn modelId="{B8B151F5-426A-7246-B35C-010A4DF45226}" type="presParOf" srcId="{5CA5D868-45C0-6F4B-A0C2-557AAE862BD5}" destId="{6F84A406-2E13-E64E-BD84-9B91F8079E31}" srcOrd="0" destOrd="0" presId="urn:microsoft.com/office/officeart/2005/8/layout/orgChart1"/>
    <dgm:cxn modelId="{5081CE77-57FE-774A-B743-7DF0C1CB6DA6}" type="presParOf" srcId="{5CA5D868-45C0-6F4B-A0C2-557AAE862BD5}" destId="{3EC6853C-02A8-DB45-B2C8-0D0492722CA2}" srcOrd="1" destOrd="0" presId="urn:microsoft.com/office/officeart/2005/8/layout/orgChart1"/>
    <dgm:cxn modelId="{40A56CEA-C9FE-8046-B283-81B4236379EB}" type="presParOf" srcId="{3EC6853C-02A8-DB45-B2C8-0D0492722CA2}" destId="{CE877EC7-8B00-1D42-8FC3-14DCF1654A22}" srcOrd="0" destOrd="0" presId="urn:microsoft.com/office/officeart/2005/8/layout/orgChart1"/>
    <dgm:cxn modelId="{12781EA9-AD83-0444-9A68-57F880CD00BA}" type="presParOf" srcId="{CE877EC7-8B00-1D42-8FC3-14DCF1654A22}" destId="{CE27DA80-00B9-CC49-B1D9-F671FB95C4C5}" srcOrd="0" destOrd="0" presId="urn:microsoft.com/office/officeart/2005/8/layout/orgChart1"/>
    <dgm:cxn modelId="{ADE421CD-808B-8847-A7B8-1B3906D1502A}" type="presParOf" srcId="{CE877EC7-8B00-1D42-8FC3-14DCF1654A22}" destId="{428CDD03-B225-2648-8192-6C6CA4DE5507}" srcOrd="1" destOrd="0" presId="urn:microsoft.com/office/officeart/2005/8/layout/orgChart1"/>
    <dgm:cxn modelId="{A6387509-9DD5-244D-8E3D-9465156CBDD9}" type="presParOf" srcId="{3EC6853C-02A8-DB45-B2C8-0D0492722CA2}" destId="{F298FCC3-22D6-6746-A0AE-44158669F086}" srcOrd="1" destOrd="0" presId="urn:microsoft.com/office/officeart/2005/8/layout/orgChart1"/>
    <dgm:cxn modelId="{34F7E886-0996-534D-9C06-C19AE26C97B6}" type="presParOf" srcId="{F298FCC3-22D6-6746-A0AE-44158669F086}" destId="{548FE6FC-199E-6F49-8405-7F82E9919B24}" srcOrd="0" destOrd="0" presId="urn:microsoft.com/office/officeart/2005/8/layout/orgChart1"/>
    <dgm:cxn modelId="{0B9CBFCF-F03B-3B45-90B3-BB8F8CBD6E56}" type="presParOf" srcId="{F298FCC3-22D6-6746-A0AE-44158669F086}" destId="{24B42F65-A0A7-3345-BAB6-805253450827}" srcOrd="1" destOrd="0" presId="urn:microsoft.com/office/officeart/2005/8/layout/orgChart1"/>
    <dgm:cxn modelId="{183DDC2D-6AEE-9C43-8835-1A7DDCC8222B}" type="presParOf" srcId="{24B42F65-A0A7-3345-BAB6-805253450827}" destId="{7BB3BF06-80F6-7F4C-9FB5-8C20691C73B8}" srcOrd="0" destOrd="0" presId="urn:microsoft.com/office/officeart/2005/8/layout/orgChart1"/>
    <dgm:cxn modelId="{E76B79A4-DF50-0C4B-851C-BD60A7BE3FD1}" type="presParOf" srcId="{7BB3BF06-80F6-7F4C-9FB5-8C20691C73B8}" destId="{BF78959D-2B99-334C-B37F-C04382F7D28F}" srcOrd="0" destOrd="0" presId="urn:microsoft.com/office/officeart/2005/8/layout/orgChart1"/>
    <dgm:cxn modelId="{DB7EFF36-CEF5-D043-8522-518AC6CD66FB}" type="presParOf" srcId="{7BB3BF06-80F6-7F4C-9FB5-8C20691C73B8}" destId="{81ACDB3C-02BC-3340-A943-536849B260F3}" srcOrd="1" destOrd="0" presId="urn:microsoft.com/office/officeart/2005/8/layout/orgChart1"/>
    <dgm:cxn modelId="{1E370165-B2D5-D042-9BD8-E538336760F0}" type="presParOf" srcId="{24B42F65-A0A7-3345-BAB6-805253450827}" destId="{77A55745-9E68-4846-9E8A-87A33073632E}" srcOrd="1" destOrd="0" presId="urn:microsoft.com/office/officeart/2005/8/layout/orgChart1"/>
    <dgm:cxn modelId="{A2DE935D-6971-264D-8FBC-B8E73888CBFB}" type="presParOf" srcId="{77A55745-9E68-4846-9E8A-87A33073632E}" destId="{C5938E37-079A-7847-BCE8-5465C264E876}" srcOrd="0" destOrd="0" presId="urn:microsoft.com/office/officeart/2005/8/layout/orgChart1"/>
    <dgm:cxn modelId="{7E9B4BDE-7B63-3A45-814D-837A41237D4D}" type="presParOf" srcId="{77A55745-9E68-4846-9E8A-87A33073632E}" destId="{0CC089E4-392F-C842-8AE1-C2B0EAE7EABB}" srcOrd="1" destOrd="0" presId="urn:microsoft.com/office/officeart/2005/8/layout/orgChart1"/>
    <dgm:cxn modelId="{4C4F584D-F705-9449-9360-0C46CA0F43FA}" type="presParOf" srcId="{0CC089E4-392F-C842-8AE1-C2B0EAE7EABB}" destId="{371606D9-7767-964C-AE8E-9A8E7B739203}" srcOrd="0" destOrd="0" presId="urn:microsoft.com/office/officeart/2005/8/layout/orgChart1"/>
    <dgm:cxn modelId="{C5CFDE9E-DF80-3C47-8EEF-0A43E8DC8F51}" type="presParOf" srcId="{371606D9-7767-964C-AE8E-9A8E7B739203}" destId="{BFE84BB0-92B7-D943-AC49-283B83E09090}" srcOrd="0" destOrd="0" presId="urn:microsoft.com/office/officeart/2005/8/layout/orgChart1"/>
    <dgm:cxn modelId="{E0925D96-233B-7C44-B20A-5CF6926261AF}" type="presParOf" srcId="{371606D9-7767-964C-AE8E-9A8E7B739203}" destId="{CCE1AC34-52B3-3449-A262-0DEAA605456F}" srcOrd="1" destOrd="0" presId="urn:microsoft.com/office/officeart/2005/8/layout/orgChart1"/>
    <dgm:cxn modelId="{379BCEBA-FE42-F344-8590-4376050C2BBE}" type="presParOf" srcId="{0CC089E4-392F-C842-8AE1-C2B0EAE7EABB}" destId="{86488CEE-52C5-A94B-BFB9-73474EB7F399}" srcOrd="1" destOrd="0" presId="urn:microsoft.com/office/officeart/2005/8/layout/orgChart1"/>
    <dgm:cxn modelId="{86CF3DDA-29DD-A344-876F-A46DF69EDA2D}" type="presParOf" srcId="{0CC089E4-392F-C842-8AE1-C2B0EAE7EABB}" destId="{BDBBEFF5-5D1D-8F4C-A69F-D2CE15B9109A}" srcOrd="2" destOrd="0" presId="urn:microsoft.com/office/officeart/2005/8/layout/orgChart1"/>
    <dgm:cxn modelId="{EB1CB095-E973-DC4B-8E92-48B79A964AA1}" type="presParOf" srcId="{24B42F65-A0A7-3345-BAB6-805253450827}" destId="{031AE053-BB22-4F47-A985-B243F2F27C82}" srcOrd="2" destOrd="0" presId="urn:microsoft.com/office/officeart/2005/8/layout/orgChart1"/>
    <dgm:cxn modelId="{5BF0C7CA-BA2F-3049-831C-66F0FA733CDE}" type="presParOf" srcId="{3EC6853C-02A8-DB45-B2C8-0D0492722CA2}" destId="{A63EE45A-F5DE-FA4E-B330-5D4BBC01BEA9}" srcOrd="2" destOrd="0" presId="urn:microsoft.com/office/officeart/2005/8/layout/orgChart1"/>
    <dgm:cxn modelId="{A6FB8C63-F1C3-2C47-807A-0B84A401CAC2}" type="presParOf" srcId="{B14F303E-655F-6245-B2A7-87B7704919C6}" destId="{5A0F063D-5827-2646-8AA4-AD214B03D286}" srcOrd="2" destOrd="0" presId="urn:microsoft.com/office/officeart/2005/8/layout/orgChart1"/>
    <dgm:cxn modelId="{E94EC0DC-7944-1142-94CE-5637A3BF2CF6}" type="presParOf" srcId="{5006815F-0BE5-044B-BFA5-A6DC784F6CFE}" destId="{864935CE-AD1D-214D-A0F6-10FDC850909A}" srcOrd="6" destOrd="0" presId="urn:microsoft.com/office/officeart/2005/8/layout/orgChart1"/>
    <dgm:cxn modelId="{95E222F3-BB6D-3D41-A4C0-3362A10D98F5}" type="presParOf" srcId="{5006815F-0BE5-044B-BFA5-A6DC784F6CFE}" destId="{07D0A7FF-2930-FA4B-98E3-CA04214428DB}" srcOrd="7" destOrd="0" presId="urn:microsoft.com/office/officeart/2005/8/layout/orgChart1"/>
    <dgm:cxn modelId="{23A8F7AA-495C-5B4A-8D9A-3364C2DB95E9}" type="presParOf" srcId="{07D0A7FF-2930-FA4B-98E3-CA04214428DB}" destId="{009A4B5F-DDFC-5C40-9464-E47347B32DFD}" srcOrd="0" destOrd="0" presId="urn:microsoft.com/office/officeart/2005/8/layout/orgChart1"/>
    <dgm:cxn modelId="{766F8928-4EC8-A549-8A84-35755444BFB4}" type="presParOf" srcId="{009A4B5F-DDFC-5C40-9464-E47347B32DFD}" destId="{9358E3B4-42CD-6940-84B9-9BBC6192E612}" srcOrd="0" destOrd="0" presId="urn:microsoft.com/office/officeart/2005/8/layout/orgChart1"/>
    <dgm:cxn modelId="{2C48A677-111F-144B-B9D5-45B3C8803E9F}" type="presParOf" srcId="{009A4B5F-DDFC-5C40-9464-E47347B32DFD}" destId="{F42A8B4B-78F4-7446-A5E5-6C749885CC88}" srcOrd="1" destOrd="0" presId="urn:microsoft.com/office/officeart/2005/8/layout/orgChart1"/>
    <dgm:cxn modelId="{7935A956-F5EF-9F48-83E7-92A24635F4F6}" type="presParOf" srcId="{07D0A7FF-2930-FA4B-98E3-CA04214428DB}" destId="{4D0AF1A3-09FA-0A47-AE84-DE51E26FAF25}" srcOrd="1" destOrd="0" presId="urn:microsoft.com/office/officeart/2005/8/layout/orgChart1"/>
    <dgm:cxn modelId="{7D305366-D816-954F-B986-2BCA6F5425B6}" type="presParOf" srcId="{4D0AF1A3-09FA-0A47-AE84-DE51E26FAF25}" destId="{C618215A-A0F8-4B46-8BDA-795B9A5630D3}" srcOrd="0" destOrd="0" presId="urn:microsoft.com/office/officeart/2005/8/layout/orgChart1"/>
    <dgm:cxn modelId="{111E2B8F-1B81-6747-9533-83EFBE948606}" type="presParOf" srcId="{4D0AF1A3-09FA-0A47-AE84-DE51E26FAF25}" destId="{90E57CB6-D459-3143-BB9B-7DE067EE4B67}" srcOrd="1" destOrd="0" presId="urn:microsoft.com/office/officeart/2005/8/layout/orgChart1"/>
    <dgm:cxn modelId="{C58C9A7F-03AF-BE41-8641-BA113931E417}" type="presParOf" srcId="{90E57CB6-D459-3143-BB9B-7DE067EE4B67}" destId="{192D38E1-A4EA-BA40-8581-1F819016E195}" srcOrd="0" destOrd="0" presId="urn:microsoft.com/office/officeart/2005/8/layout/orgChart1"/>
    <dgm:cxn modelId="{766D3916-BD02-484F-8DBE-3E0A506D2C60}" type="presParOf" srcId="{192D38E1-A4EA-BA40-8581-1F819016E195}" destId="{AEC606F9-F927-F741-8834-418D0E784389}" srcOrd="0" destOrd="0" presId="urn:microsoft.com/office/officeart/2005/8/layout/orgChart1"/>
    <dgm:cxn modelId="{4B54F474-532B-E147-8B68-69128832ECAA}" type="presParOf" srcId="{192D38E1-A4EA-BA40-8581-1F819016E195}" destId="{E53D2A23-560F-534D-8A9D-55F6D649B826}" srcOrd="1" destOrd="0" presId="urn:microsoft.com/office/officeart/2005/8/layout/orgChart1"/>
    <dgm:cxn modelId="{0762BB2A-91F5-9D41-83A7-19D9B61E9AD4}" type="presParOf" srcId="{90E57CB6-D459-3143-BB9B-7DE067EE4B67}" destId="{A55D5F65-EE52-F14D-BD0B-EDEA020D9DDC}" srcOrd="1" destOrd="0" presId="urn:microsoft.com/office/officeart/2005/8/layout/orgChart1"/>
    <dgm:cxn modelId="{DC615BEC-AEB6-A04A-BE48-1876C63EFAA6}" type="presParOf" srcId="{A55D5F65-EE52-F14D-BD0B-EDEA020D9DDC}" destId="{FEEC6552-DF3F-C342-84B3-5BE7A98AFFBD}" srcOrd="0" destOrd="0" presId="urn:microsoft.com/office/officeart/2005/8/layout/orgChart1"/>
    <dgm:cxn modelId="{4091B162-EDA3-5E4B-9321-B9063CEA29DB}" type="presParOf" srcId="{A55D5F65-EE52-F14D-BD0B-EDEA020D9DDC}" destId="{52B22901-8D8B-4549-AE0C-CF43D9EEF419}" srcOrd="1" destOrd="0" presId="urn:microsoft.com/office/officeart/2005/8/layout/orgChart1"/>
    <dgm:cxn modelId="{3F81D1BB-8E21-8A41-BAF3-636179A531D3}" type="presParOf" srcId="{52B22901-8D8B-4549-AE0C-CF43D9EEF419}" destId="{EFF8D463-4D52-2C4F-B08A-771501F1D0AB}" srcOrd="0" destOrd="0" presId="urn:microsoft.com/office/officeart/2005/8/layout/orgChart1"/>
    <dgm:cxn modelId="{D40F506B-1B14-234A-9F25-065809054714}" type="presParOf" srcId="{EFF8D463-4D52-2C4F-B08A-771501F1D0AB}" destId="{143EFD26-A1A8-0F40-BFA1-C3AC15369761}" srcOrd="0" destOrd="0" presId="urn:microsoft.com/office/officeart/2005/8/layout/orgChart1"/>
    <dgm:cxn modelId="{1DD04104-2905-844C-8068-E2557F11D554}" type="presParOf" srcId="{EFF8D463-4D52-2C4F-B08A-771501F1D0AB}" destId="{CBEA1B57-C850-884D-8C13-2C4502EE4405}" srcOrd="1" destOrd="0" presId="urn:microsoft.com/office/officeart/2005/8/layout/orgChart1"/>
    <dgm:cxn modelId="{F4F99883-AF37-E541-9D88-01DCD73E074E}" type="presParOf" srcId="{52B22901-8D8B-4549-AE0C-CF43D9EEF419}" destId="{3FAF0972-5EFF-E44A-A4B2-92AD12D104EA}" srcOrd="1" destOrd="0" presId="urn:microsoft.com/office/officeart/2005/8/layout/orgChart1"/>
    <dgm:cxn modelId="{B90D3189-F5D0-9948-8274-32E2DF33B590}" type="presParOf" srcId="{52B22901-8D8B-4549-AE0C-CF43D9EEF419}" destId="{BFC36C38-5240-5D42-966D-66FDFAE025D5}" srcOrd="2" destOrd="0" presId="urn:microsoft.com/office/officeart/2005/8/layout/orgChart1"/>
    <dgm:cxn modelId="{14FAEAF4-8379-6948-B8F8-826FB456CB37}" type="presParOf" srcId="{90E57CB6-D459-3143-BB9B-7DE067EE4B67}" destId="{07A2BF42-E230-B349-98C7-C33B5BD20E49}" srcOrd="2" destOrd="0" presId="urn:microsoft.com/office/officeart/2005/8/layout/orgChart1"/>
    <dgm:cxn modelId="{DE64440D-D89D-A34E-8D3A-B2E69564F80B}" type="presParOf" srcId="{07D0A7FF-2930-FA4B-98E3-CA04214428DB}" destId="{B989D1D9-E359-194A-90E5-3FC0F1BAD94B}" srcOrd="2" destOrd="0" presId="urn:microsoft.com/office/officeart/2005/8/layout/orgChart1"/>
    <dgm:cxn modelId="{1DBFBC11-FE5C-A84B-8257-2720925CBCA0}" type="presParOf" srcId="{8DAD3CFF-B099-DA41-9F4C-9891F967D6B8}" destId="{EECA3B38-2DDB-3B46-9F73-C15A1559AB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3E4F03A-5C7E-114C-9860-E1B055D031E7}" type="doc">
      <dgm:prSet loTypeId="urn:microsoft.com/office/officeart/2005/8/layout/orgChart1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96B0BD5-DEFB-9449-BC9D-037F2A037640}">
      <dgm:prSet phldrT="[Texto]"/>
      <dgm:spPr>
        <a:solidFill>
          <a:srgbClr val="36A2C8"/>
        </a:solidFill>
      </dgm:spPr>
      <dgm:t>
        <a:bodyPr/>
        <a:lstStyle/>
        <a:p>
          <a:r>
            <a:rPr lang="es-ES" dirty="0" smtClean="0"/>
            <a:t>PAN</a:t>
          </a:r>
        </a:p>
        <a:p>
          <a:r>
            <a:rPr lang="es-ES" dirty="0" smtClean="0"/>
            <a:t>1000</a:t>
          </a:r>
          <a:endParaRPr lang="es-ES" dirty="0"/>
        </a:p>
      </dgm:t>
    </dgm:pt>
    <dgm:pt modelId="{646E1E8D-7EF7-6845-9CAB-61550229CB70}" type="parTrans" cxnId="{F68D98A9-6C30-B842-AE52-D7415E046116}">
      <dgm:prSet/>
      <dgm:spPr/>
      <dgm:t>
        <a:bodyPr/>
        <a:lstStyle/>
        <a:p>
          <a:endParaRPr lang="es-ES"/>
        </a:p>
      </dgm:t>
    </dgm:pt>
    <dgm:pt modelId="{6FF2C375-122E-1543-AD3A-47C926F49038}" type="sibTrans" cxnId="{F68D98A9-6C30-B842-AE52-D7415E046116}">
      <dgm:prSet/>
      <dgm:spPr/>
      <dgm:t>
        <a:bodyPr/>
        <a:lstStyle/>
        <a:p>
          <a:endParaRPr lang="es-ES"/>
        </a:p>
      </dgm:t>
    </dgm:pt>
    <dgm:pt modelId="{2EE87BD6-87A2-8F4D-B66F-32B363E619BD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comercial</a:t>
          </a:r>
        </a:p>
        <a:p>
          <a:r>
            <a:rPr lang="es-ES" dirty="0" smtClean="0">
              <a:solidFill>
                <a:srgbClr val="FFFF00"/>
              </a:solidFill>
            </a:rPr>
            <a:t>295</a:t>
          </a:r>
          <a:endParaRPr lang="es-ES" dirty="0">
            <a:solidFill>
              <a:srgbClr val="FFFF00"/>
            </a:solidFill>
          </a:endParaRPr>
        </a:p>
      </dgm:t>
    </dgm:pt>
    <dgm:pt modelId="{D92EC078-CCE7-9549-9FC4-BCFD02A423AB}" type="parTrans" cxnId="{D32795C2-35F4-824F-A023-ED911ACBC91A}">
      <dgm:prSet/>
      <dgm:spPr/>
      <dgm:t>
        <a:bodyPr/>
        <a:lstStyle/>
        <a:p>
          <a:endParaRPr lang="es-ES"/>
        </a:p>
      </dgm:t>
    </dgm:pt>
    <dgm:pt modelId="{8CBAFAB1-49F9-6A4F-B7DA-5993DED26C8D}" type="sibTrans" cxnId="{D32795C2-35F4-824F-A023-ED911ACBC91A}">
      <dgm:prSet/>
      <dgm:spPr/>
      <dgm:t>
        <a:bodyPr/>
        <a:lstStyle/>
        <a:p>
          <a:endParaRPr lang="es-ES"/>
        </a:p>
      </dgm:t>
    </dgm:pt>
    <dgm:pt modelId="{FCFEB13B-7905-2B49-B1AF-2CA65E3FAA66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financiera</a:t>
          </a:r>
        </a:p>
        <a:p>
          <a:r>
            <a:rPr lang="es-ES" dirty="0" smtClean="0">
              <a:solidFill>
                <a:srgbClr val="FFFF00"/>
              </a:solidFill>
            </a:rPr>
            <a:t>200</a:t>
          </a:r>
          <a:endParaRPr lang="es-ES" dirty="0">
            <a:solidFill>
              <a:srgbClr val="FFFF00"/>
            </a:solidFill>
          </a:endParaRPr>
        </a:p>
      </dgm:t>
    </dgm:pt>
    <dgm:pt modelId="{1B6A9DE7-E321-884E-9243-C0796C57F4DE}" type="parTrans" cxnId="{F3738184-990F-B441-A689-06B3054A350B}">
      <dgm:prSet/>
      <dgm:spPr/>
      <dgm:t>
        <a:bodyPr/>
        <a:lstStyle/>
        <a:p>
          <a:endParaRPr lang="es-ES"/>
        </a:p>
      </dgm:t>
    </dgm:pt>
    <dgm:pt modelId="{2B08CC17-5759-A640-8228-81F25A598E69}" type="sibTrans" cxnId="{F3738184-990F-B441-A689-06B3054A350B}">
      <dgm:prSet/>
      <dgm:spPr/>
      <dgm:t>
        <a:bodyPr/>
        <a:lstStyle/>
        <a:p>
          <a:endParaRPr lang="es-ES"/>
        </a:p>
      </dgm:t>
    </dgm:pt>
    <dgm:pt modelId="{F9FFC11F-FB78-9E4B-AAA5-87D79878EC15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interna</a:t>
          </a:r>
        </a:p>
        <a:p>
          <a:r>
            <a:rPr lang="es-ES" dirty="0" smtClean="0">
              <a:solidFill>
                <a:srgbClr val="FFFF00"/>
              </a:solidFill>
            </a:rPr>
            <a:t>290</a:t>
          </a:r>
          <a:endParaRPr lang="es-ES" dirty="0">
            <a:solidFill>
              <a:srgbClr val="FFFF00"/>
            </a:solidFill>
          </a:endParaRPr>
        </a:p>
      </dgm:t>
    </dgm:pt>
    <dgm:pt modelId="{7BB7EDA3-E4D1-404D-BFBE-517F80B20C37}" type="parTrans" cxnId="{7767C5E5-36A0-244F-A90F-50E79A28312D}">
      <dgm:prSet/>
      <dgm:spPr/>
      <dgm:t>
        <a:bodyPr/>
        <a:lstStyle/>
        <a:p>
          <a:endParaRPr lang="es-ES"/>
        </a:p>
      </dgm:t>
    </dgm:pt>
    <dgm:pt modelId="{BFA6C26C-BE74-B944-B4DF-75DA4E748392}" type="sibTrans" cxnId="{7767C5E5-36A0-244F-A90F-50E79A28312D}">
      <dgm:prSet/>
      <dgm:spPr/>
      <dgm:t>
        <a:bodyPr/>
        <a:lstStyle/>
        <a:p>
          <a:endParaRPr lang="es-ES"/>
        </a:p>
      </dgm:t>
    </dgm:pt>
    <dgm:pt modelId="{5F07EC8D-29FB-C640-8860-3AA4BFCB5D07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p</a:t>
          </a:r>
          <a:r>
            <a:rPr lang="es-ES" dirty="0" smtClean="0"/>
            <a:t>ública</a:t>
          </a:r>
        </a:p>
        <a:p>
          <a:r>
            <a:rPr lang="es-ES" dirty="0" smtClean="0">
              <a:solidFill>
                <a:srgbClr val="FFFF00"/>
              </a:solidFill>
            </a:rPr>
            <a:t>215</a:t>
          </a:r>
          <a:endParaRPr lang="es-ES" dirty="0">
            <a:solidFill>
              <a:srgbClr val="FFFF00"/>
            </a:solidFill>
          </a:endParaRPr>
        </a:p>
      </dgm:t>
    </dgm:pt>
    <dgm:pt modelId="{7655E5EE-7C9D-844B-85C4-0EF99934A24F}" type="parTrans" cxnId="{C9054B5D-F085-A244-A5A8-58289FBEF45D}">
      <dgm:prSet/>
      <dgm:spPr/>
      <dgm:t>
        <a:bodyPr/>
        <a:lstStyle/>
        <a:p>
          <a:endParaRPr lang="es-ES"/>
        </a:p>
      </dgm:t>
    </dgm:pt>
    <dgm:pt modelId="{4C7F4FA8-0562-DC4D-8719-9C866A28ADBD}" type="sibTrans" cxnId="{C9054B5D-F085-A244-A5A8-58289FBEF45D}">
      <dgm:prSet/>
      <dgm:spPr/>
      <dgm:t>
        <a:bodyPr/>
        <a:lstStyle/>
        <a:p>
          <a:endParaRPr lang="es-ES"/>
        </a:p>
      </dgm:t>
    </dgm:pt>
    <dgm:pt modelId="{8FBC2C17-0153-9D41-9EEF-698F19C857A1}">
      <dgm:prSet/>
      <dgm:spPr/>
      <dgm:t>
        <a:bodyPr/>
        <a:lstStyle/>
        <a:p>
          <a:r>
            <a:rPr lang="es-ES" dirty="0" smtClean="0"/>
            <a:t>Valor producto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ED251AFF-D323-EC43-B2B2-A6C54E9BEABE}" type="parTrans" cxnId="{2F940D69-A829-4640-ADFA-D3AC1AD3D075}">
      <dgm:prSet/>
      <dgm:spPr/>
      <dgm:t>
        <a:bodyPr/>
        <a:lstStyle/>
        <a:p>
          <a:endParaRPr lang="es-ES"/>
        </a:p>
      </dgm:t>
    </dgm:pt>
    <dgm:pt modelId="{2954F571-EDD5-214D-9CEC-7CB42152FF4D}" type="sibTrans" cxnId="{2F940D69-A829-4640-ADFA-D3AC1AD3D075}">
      <dgm:prSet/>
      <dgm:spPr/>
      <dgm:t>
        <a:bodyPr/>
        <a:lstStyle/>
        <a:p>
          <a:endParaRPr lang="es-ES"/>
        </a:p>
      </dgm:t>
    </dgm:pt>
    <dgm:pt modelId="{F595C06F-91AA-384C-A27C-87E8DF658A2A}">
      <dgm:prSet/>
      <dgm:spPr/>
      <dgm:t>
        <a:bodyPr/>
        <a:lstStyle/>
        <a:p>
          <a:r>
            <a:rPr lang="es-ES" dirty="0" smtClean="0"/>
            <a:t>Reputaci</a:t>
          </a:r>
          <a:r>
            <a:rPr lang="es-ES" dirty="0" smtClean="0"/>
            <a:t>ón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7646C916-C393-A44B-8444-64217B3F4C85}" type="parTrans" cxnId="{5785D685-5736-7642-ACD7-1E9BDB573571}">
      <dgm:prSet/>
      <dgm:spPr/>
      <dgm:t>
        <a:bodyPr/>
        <a:lstStyle/>
        <a:p>
          <a:endParaRPr lang="es-ES"/>
        </a:p>
      </dgm:t>
    </dgm:pt>
    <dgm:pt modelId="{1DB9BB84-0061-8A4C-8E25-ED13E382CC70}" type="sibTrans" cxnId="{5785D685-5736-7642-ACD7-1E9BDB573571}">
      <dgm:prSet/>
      <dgm:spPr/>
      <dgm:t>
        <a:bodyPr/>
        <a:lstStyle/>
        <a:p>
          <a:endParaRPr lang="es-ES"/>
        </a:p>
      </dgm:t>
    </dgm:pt>
    <dgm:pt modelId="{6E53D96B-1192-DA4B-89A3-F5F55D884EC9}">
      <dgm:prSet/>
      <dgm:spPr/>
      <dgm:t>
        <a:bodyPr/>
        <a:lstStyle/>
        <a:p>
          <a:r>
            <a:rPr lang="es-ES" dirty="0" smtClean="0"/>
            <a:t>Clima interno</a:t>
          </a:r>
        </a:p>
        <a:p>
          <a:r>
            <a:rPr lang="es-ES" dirty="0" smtClean="0"/>
            <a:t>90</a:t>
          </a:r>
          <a:endParaRPr lang="es-ES" dirty="0"/>
        </a:p>
      </dgm:t>
    </dgm:pt>
    <dgm:pt modelId="{5FE28BB1-4175-3540-B524-777C79DEDA26}" type="parTrans" cxnId="{D8D738B7-CBA9-2C4A-BAC9-A3366F5D3BD2}">
      <dgm:prSet/>
      <dgm:spPr/>
      <dgm:t>
        <a:bodyPr/>
        <a:lstStyle/>
        <a:p>
          <a:endParaRPr lang="es-ES"/>
        </a:p>
      </dgm:t>
    </dgm:pt>
    <dgm:pt modelId="{FC348999-29F3-4249-87F0-9ED3273BB34A}" type="sibTrans" cxnId="{D8D738B7-CBA9-2C4A-BAC9-A3366F5D3BD2}">
      <dgm:prSet/>
      <dgm:spPr/>
      <dgm:t>
        <a:bodyPr/>
        <a:lstStyle/>
        <a:p>
          <a:endParaRPr lang="es-ES"/>
        </a:p>
      </dgm:t>
    </dgm:pt>
    <dgm:pt modelId="{8D7AEBB6-D2BC-CF4D-8771-A2BB869DEF79}">
      <dgm:prSet/>
      <dgm:spPr/>
      <dgm:t>
        <a:bodyPr/>
        <a:lstStyle/>
        <a:p>
          <a:r>
            <a:rPr lang="es-ES" dirty="0" smtClean="0"/>
            <a:t>Imagen medi</a:t>
          </a:r>
          <a:r>
            <a:rPr lang="es-ES" dirty="0" smtClean="0"/>
            <a:t>ática</a:t>
          </a:r>
        </a:p>
        <a:p>
          <a:r>
            <a:rPr lang="es-ES" dirty="0" smtClean="0"/>
            <a:t>115</a:t>
          </a:r>
          <a:endParaRPr lang="es-ES" dirty="0"/>
        </a:p>
      </dgm:t>
    </dgm:pt>
    <dgm:pt modelId="{D6517636-0FB4-2C41-A767-67F9E1D30768}" type="parTrans" cxnId="{BAD5D219-2934-0843-97B2-8BCDC88F08AD}">
      <dgm:prSet/>
      <dgm:spPr/>
      <dgm:t>
        <a:bodyPr/>
        <a:lstStyle/>
        <a:p>
          <a:endParaRPr lang="es-ES"/>
        </a:p>
      </dgm:t>
    </dgm:pt>
    <dgm:pt modelId="{871F742A-7A2F-CA4A-AEFA-B8C660DE2E18}" type="sibTrans" cxnId="{BAD5D219-2934-0843-97B2-8BCDC88F08AD}">
      <dgm:prSet/>
      <dgm:spPr/>
      <dgm:t>
        <a:bodyPr/>
        <a:lstStyle/>
        <a:p>
          <a:endParaRPr lang="es-ES"/>
        </a:p>
      </dgm:t>
    </dgm:pt>
    <dgm:pt modelId="{74AB0618-7B09-904D-B705-D32B5A2452DE}">
      <dgm:prSet/>
      <dgm:spPr/>
      <dgm:t>
        <a:bodyPr/>
        <a:lstStyle/>
        <a:p>
          <a:r>
            <a:rPr lang="es-ES" dirty="0" smtClean="0"/>
            <a:t>Servicio cliente</a:t>
          </a:r>
        </a:p>
        <a:p>
          <a:r>
            <a:rPr lang="es-ES" dirty="0" smtClean="0"/>
            <a:t>115</a:t>
          </a:r>
          <a:endParaRPr lang="es-ES" dirty="0"/>
        </a:p>
      </dgm:t>
    </dgm:pt>
    <dgm:pt modelId="{B73F48DC-8029-B144-A5FD-4805FC844433}" type="parTrans" cxnId="{CCA62B67-B698-5A4D-A91A-C81E50AB6D45}">
      <dgm:prSet/>
      <dgm:spPr/>
      <dgm:t>
        <a:bodyPr/>
        <a:lstStyle/>
        <a:p>
          <a:endParaRPr lang="es-ES"/>
        </a:p>
      </dgm:t>
    </dgm:pt>
    <dgm:pt modelId="{435D6334-50DA-C54F-9213-F2214C32BE9E}" type="sibTrans" cxnId="{CCA62B67-B698-5A4D-A91A-C81E50AB6D45}">
      <dgm:prSet/>
      <dgm:spPr/>
      <dgm:t>
        <a:bodyPr/>
        <a:lstStyle/>
        <a:p>
          <a:endParaRPr lang="es-ES"/>
        </a:p>
      </dgm:t>
    </dgm:pt>
    <dgm:pt modelId="{3507D410-EC2E-794B-81F9-076882F86472}">
      <dgm:prSet/>
      <dgm:spPr/>
      <dgm:t>
        <a:bodyPr/>
        <a:lstStyle/>
        <a:p>
          <a:r>
            <a:rPr lang="es-ES" dirty="0" smtClean="0"/>
            <a:t>Estructura capital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74A2DEAF-A19D-D043-8085-2C876CE23493}" type="parTrans" cxnId="{489AFBC5-8058-564B-810A-1BEC3A1A78B1}">
      <dgm:prSet/>
      <dgm:spPr/>
      <dgm:t>
        <a:bodyPr/>
        <a:lstStyle/>
        <a:p>
          <a:endParaRPr lang="es-ES"/>
        </a:p>
      </dgm:t>
    </dgm:pt>
    <dgm:pt modelId="{6186F177-67A3-1049-8101-6EC1E11D2CBD}" type="sibTrans" cxnId="{489AFBC5-8058-564B-810A-1BEC3A1A78B1}">
      <dgm:prSet/>
      <dgm:spPr/>
      <dgm:t>
        <a:bodyPr/>
        <a:lstStyle/>
        <a:p>
          <a:endParaRPr lang="es-ES"/>
        </a:p>
      </dgm:t>
    </dgm:pt>
    <dgm:pt modelId="{C001A446-5488-F544-B1D4-957C3A756B5A}">
      <dgm:prSet/>
      <dgm:spPr/>
      <dgm:t>
        <a:bodyPr/>
        <a:lstStyle/>
        <a:p>
          <a:r>
            <a:rPr lang="es-ES" dirty="0" smtClean="0"/>
            <a:t>Valor RRHH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83327942-65DB-D441-8A22-B0FA37E457A7}" type="parTrans" cxnId="{156D3C09-0034-A94B-A347-218DAB61AC7E}">
      <dgm:prSet/>
      <dgm:spPr/>
      <dgm:t>
        <a:bodyPr/>
        <a:lstStyle/>
        <a:p>
          <a:endParaRPr lang="es-ES"/>
        </a:p>
      </dgm:t>
    </dgm:pt>
    <dgm:pt modelId="{286CA8B2-98A8-4048-8E22-ED5EDF8391F3}" type="sibTrans" cxnId="{156D3C09-0034-A94B-A347-218DAB61AC7E}">
      <dgm:prSet/>
      <dgm:spPr/>
      <dgm:t>
        <a:bodyPr/>
        <a:lstStyle/>
        <a:p>
          <a:endParaRPr lang="es-ES"/>
        </a:p>
      </dgm:t>
    </dgm:pt>
    <dgm:pt modelId="{8C7E9CBD-4C5A-254E-B972-5485D14FAA6A}">
      <dgm:prSet/>
      <dgm:spPr/>
      <dgm:t>
        <a:bodyPr/>
        <a:lstStyle/>
        <a:p>
          <a:r>
            <a:rPr lang="es-ES" dirty="0" smtClean="0"/>
            <a:t>Imagen entorno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F1B9465E-4644-D640-9005-30162BF83377}" type="parTrans" cxnId="{E27D15D5-50A0-7142-8028-A574A7352FD5}">
      <dgm:prSet/>
      <dgm:spPr/>
      <dgm:t>
        <a:bodyPr/>
        <a:lstStyle/>
        <a:p>
          <a:endParaRPr lang="es-ES"/>
        </a:p>
      </dgm:t>
    </dgm:pt>
    <dgm:pt modelId="{91E161E4-AC6B-AE41-A694-F613F7836F41}" type="sibTrans" cxnId="{E27D15D5-50A0-7142-8028-A574A7352FD5}">
      <dgm:prSet/>
      <dgm:spPr/>
      <dgm:t>
        <a:bodyPr/>
        <a:lstStyle/>
        <a:p>
          <a:endParaRPr lang="es-ES"/>
        </a:p>
      </dgm:t>
    </dgm:pt>
    <dgm:pt modelId="{62664737-03C0-0345-A6EC-A63C86B4B87D}">
      <dgm:prSet/>
      <dgm:spPr/>
      <dgm:t>
        <a:bodyPr/>
        <a:lstStyle/>
        <a:p>
          <a:r>
            <a:rPr lang="es-ES" dirty="0" smtClean="0"/>
            <a:t>Valor marca</a:t>
          </a:r>
        </a:p>
        <a:p>
          <a:r>
            <a:rPr lang="es-ES" dirty="0" smtClean="0"/>
            <a:t>80</a:t>
          </a:r>
          <a:endParaRPr lang="es-ES" dirty="0"/>
        </a:p>
      </dgm:t>
    </dgm:pt>
    <dgm:pt modelId="{E81DBFDD-9C27-104B-BDFD-1FA99EFE19F2}" type="parTrans" cxnId="{CD75E388-AF7A-094C-AD90-88AF1F87360F}">
      <dgm:prSet/>
      <dgm:spPr/>
      <dgm:t>
        <a:bodyPr/>
        <a:lstStyle/>
        <a:p>
          <a:endParaRPr lang="es-ES"/>
        </a:p>
      </dgm:t>
    </dgm:pt>
    <dgm:pt modelId="{7E617482-E32E-E64B-B812-1E512D9C8B33}" type="sibTrans" cxnId="{CD75E388-AF7A-094C-AD90-88AF1F87360F}">
      <dgm:prSet/>
      <dgm:spPr/>
      <dgm:t>
        <a:bodyPr/>
        <a:lstStyle/>
        <a:p>
          <a:endParaRPr lang="es-ES"/>
        </a:p>
      </dgm:t>
    </dgm:pt>
    <dgm:pt modelId="{BCF3F8E1-346A-EE4C-84A2-506917DD2AA1}">
      <dgm:prSet/>
      <dgm:spPr/>
      <dgm:t>
        <a:bodyPr/>
        <a:lstStyle/>
        <a:p>
          <a:r>
            <a:rPr lang="es-ES" dirty="0" smtClean="0"/>
            <a:t>Adecuaci</a:t>
          </a:r>
          <a:r>
            <a:rPr lang="es-ES" dirty="0" smtClean="0"/>
            <a:t>ón cultural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87914414-2025-BD4D-A978-490D485EF5A9}" type="parTrans" cxnId="{8ABE508C-5290-CB40-88D0-EEB1985352C7}">
      <dgm:prSet/>
      <dgm:spPr/>
      <dgm:t>
        <a:bodyPr/>
        <a:lstStyle/>
        <a:p>
          <a:endParaRPr lang="es-ES"/>
        </a:p>
      </dgm:t>
    </dgm:pt>
    <dgm:pt modelId="{FBC0C0FA-DBF0-CB4F-A12C-CFB0591E750E}" type="sibTrans" cxnId="{8ABE508C-5290-CB40-88D0-EEB1985352C7}">
      <dgm:prSet/>
      <dgm:spPr/>
      <dgm:t>
        <a:bodyPr/>
        <a:lstStyle/>
        <a:p>
          <a:endParaRPr lang="es-ES"/>
        </a:p>
      </dgm:t>
    </dgm:pt>
    <dgm:pt modelId="{D3DB830C-A407-C544-BBAF-6917D33F88FB}" type="pres">
      <dgm:prSet presAssocID="{43E4F03A-5C7E-114C-9860-E1B055D031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DAD3CFF-B099-DA41-9F4C-9891F967D6B8}" type="pres">
      <dgm:prSet presAssocID="{896B0BD5-DEFB-9449-BC9D-037F2A037640}" presName="hierRoot1" presStyleCnt="0">
        <dgm:presLayoutVars>
          <dgm:hierBranch val="init"/>
        </dgm:presLayoutVars>
      </dgm:prSet>
      <dgm:spPr/>
    </dgm:pt>
    <dgm:pt modelId="{05F170FA-69D1-A94F-9FB6-A7ED5094994D}" type="pres">
      <dgm:prSet presAssocID="{896B0BD5-DEFB-9449-BC9D-037F2A037640}" presName="rootComposite1" presStyleCnt="0"/>
      <dgm:spPr/>
    </dgm:pt>
    <dgm:pt modelId="{B904E312-7916-3843-822D-BC1AD2B9646B}" type="pres">
      <dgm:prSet presAssocID="{896B0BD5-DEFB-9449-BC9D-037F2A03764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2B1D240-EC52-3D41-A3F3-BF4A96A97225}" type="pres">
      <dgm:prSet presAssocID="{896B0BD5-DEFB-9449-BC9D-037F2A037640}" presName="rootConnector1" presStyleLbl="node1" presStyleIdx="0" presStyleCnt="0"/>
      <dgm:spPr/>
    </dgm:pt>
    <dgm:pt modelId="{5006815F-0BE5-044B-BFA5-A6DC784F6CFE}" type="pres">
      <dgm:prSet presAssocID="{896B0BD5-DEFB-9449-BC9D-037F2A037640}" presName="hierChild2" presStyleCnt="0"/>
      <dgm:spPr/>
    </dgm:pt>
    <dgm:pt modelId="{457A7012-7D64-874A-8FE0-04B4316EC6BC}" type="pres">
      <dgm:prSet presAssocID="{D92EC078-CCE7-9549-9FC4-BCFD02A423AB}" presName="Name37" presStyleLbl="parChTrans1D2" presStyleIdx="0" presStyleCnt="4"/>
      <dgm:spPr/>
    </dgm:pt>
    <dgm:pt modelId="{014BF2A3-D83A-9A4D-A369-CC929A83BD3F}" type="pres">
      <dgm:prSet presAssocID="{2EE87BD6-87A2-8F4D-B66F-32B363E619BD}" presName="hierRoot2" presStyleCnt="0">
        <dgm:presLayoutVars>
          <dgm:hierBranch val="init"/>
        </dgm:presLayoutVars>
      </dgm:prSet>
      <dgm:spPr/>
    </dgm:pt>
    <dgm:pt modelId="{6B3A9D40-2CDB-9542-8322-B498A5530114}" type="pres">
      <dgm:prSet presAssocID="{2EE87BD6-87A2-8F4D-B66F-32B363E619BD}" presName="rootComposite" presStyleCnt="0"/>
      <dgm:spPr/>
    </dgm:pt>
    <dgm:pt modelId="{8CED791B-8BEF-B64A-960D-8477932C3B8E}" type="pres">
      <dgm:prSet presAssocID="{2EE87BD6-87A2-8F4D-B66F-32B363E619BD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7280116-1B2B-964F-8C92-DE500E5A59F9}" type="pres">
      <dgm:prSet presAssocID="{2EE87BD6-87A2-8F4D-B66F-32B363E619BD}" presName="rootConnector" presStyleLbl="node2" presStyleIdx="0" presStyleCnt="4"/>
      <dgm:spPr/>
    </dgm:pt>
    <dgm:pt modelId="{343586AC-F7EA-224E-8B3C-487E7FFF594C}" type="pres">
      <dgm:prSet presAssocID="{2EE87BD6-87A2-8F4D-B66F-32B363E619BD}" presName="hierChild4" presStyleCnt="0"/>
      <dgm:spPr/>
    </dgm:pt>
    <dgm:pt modelId="{1A294D5C-4A57-2248-B3DF-2A5B74D2BF79}" type="pres">
      <dgm:prSet presAssocID="{ED251AFF-D323-EC43-B2B2-A6C54E9BEABE}" presName="Name37" presStyleLbl="parChTrans1D3" presStyleIdx="0" presStyleCnt="4"/>
      <dgm:spPr/>
    </dgm:pt>
    <dgm:pt modelId="{E30F794A-5845-1C44-983C-768B2B140D7F}" type="pres">
      <dgm:prSet presAssocID="{8FBC2C17-0153-9D41-9EEF-698F19C857A1}" presName="hierRoot2" presStyleCnt="0">
        <dgm:presLayoutVars>
          <dgm:hierBranch val="init"/>
        </dgm:presLayoutVars>
      </dgm:prSet>
      <dgm:spPr/>
    </dgm:pt>
    <dgm:pt modelId="{98CDBB6D-A83E-6E4D-9665-A8BC03408D8A}" type="pres">
      <dgm:prSet presAssocID="{8FBC2C17-0153-9D41-9EEF-698F19C857A1}" presName="rootComposite" presStyleCnt="0"/>
      <dgm:spPr/>
    </dgm:pt>
    <dgm:pt modelId="{D465A44E-51DF-5E45-BF76-5723BB8A3AE7}" type="pres">
      <dgm:prSet presAssocID="{8FBC2C17-0153-9D41-9EEF-698F19C857A1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4F7A493-FC8D-A145-AD26-5A6CF6847CA6}" type="pres">
      <dgm:prSet presAssocID="{8FBC2C17-0153-9D41-9EEF-698F19C857A1}" presName="rootConnector" presStyleLbl="node3" presStyleIdx="0" presStyleCnt="4"/>
      <dgm:spPr/>
    </dgm:pt>
    <dgm:pt modelId="{AD759681-D656-8643-AEE6-C9CE8D842054}" type="pres">
      <dgm:prSet presAssocID="{8FBC2C17-0153-9D41-9EEF-698F19C857A1}" presName="hierChild4" presStyleCnt="0"/>
      <dgm:spPr/>
    </dgm:pt>
    <dgm:pt modelId="{B161D66C-E341-8442-B52F-E790EF398730}" type="pres">
      <dgm:prSet presAssocID="{B73F48DC-8029-B144-A5FD-4805FC844433}" presName="Name37" presStyleLbl="parChTrans1D4" presStyleIdx="0" presStyleCnt="6"/>
      <dgm:spPr/>
    </dgm:pt>
    <dgm:pt modelId="{E54EFCA9-3F85-C847-80FE-68D8631D89A1}" type="pres">
      <dgm:prSet presAssocID="{74AB0618-7B09-904D-B705-D32B5A2452DE}" presName="hierRoot2" presStyleCnt="0">
        <dgm:presLayoutVars>
          <dgm:hierBranch val="init"/>
        </dgm:presLayoutVars>
      </dgm:prSet>
      <dgm:spPr/>
    </dgm:pt>
    <dgm:pt modelId="{2B2D7EB7-E331-654C-B7E8-751CB96E2B30}" type="pres">
      <dgm:prSet presAssocID="{74AB0618-7B09-904D-B705-D32B5A2452DE}" presName="rootComposite" presStyleCnt="0"/>
      <dgm:spPr/>
    </dgm:pt>
    <dgm:pt modelId="{1FE6A111-92D3-4546-82EF-4BDF91E69F2E}" type="pres">
      <dgm:prSet presAssocID="{74AB0618-7B09-904D-B705-D32B5A2452DE}" presName="rootText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E3E555-A480-7747-A38B-3E35592EB463}" type="pres">
      <dgm:prSet presAssocID="{74AB0618-7B09-904D-B705-D32B5A2452DE}" presName="rootConnector" presStyleLbl="node4" presStyleIdx="0" presStyleCnt="6"/>
      <dgm:spPr/>
    </dgm:pt>
    <dgm:pt modelId="{57FE981D-8B7B-3D46-BBC2-03EBE64B12F9}" type="pres">
      <dgm:prSet presAssocID="{74AB0618-7B09-904D-B705-D32B5A2452DE}" presName="hierChild4" presStyleCnt="0"/>
      <dgm:spPr/>
    </dgm:pt>
    <dgm:pt modelId="{E7840DFF-108A-FE47-9236-5629AE282B40}" type="pres">
      <dgm:prSet presAssocID="{E81DBFDD-9C27-104B-BDFD-1FA99EFE19F2}" presName="Name37" presStyleLbl="parChTrans1D4" presStyleIdx="1" presStyleCnt="6"/>
      <dgm:spPr/>
    </dgm:pt>
    <dgm:pt modelId="{5C5BBE19-5683-2A4F-B725-8C1F7762E9F7}" type="pres">
      <dgm:prSet presAssocID="{62664737-03C0-0345-A6EC-A63C86B4B87D}" presName="hierRoot2" presStyleCnt="0">
        <dgm:presLayoutVars>
          <dgm:hierBranch val="init"/>
        </dgm:presLayoutVars>
      </dgm:prSet>
      <dgm:spPr/>
    </dgm:pt>
    <dgm:pt modelId="{E6416F6B-5B14-2A40-A41C-6336758931C3}" type="pres">
      <dgm:prSet presAssocID="{62664737-03C0-0345-A6EC-A63C86B4B87D}" presName="rootComposite" presStyleCnt="0"/>
      <dgm:spPr/>
    </dgm:pt>
    <dgm:pt modelId="{F1820C19-231B-E44B-B201-0EBA09AC5D39}" type="pres">
      <dgm:prSet presAssocID="{62664737-03C0-0345-A6EC-A63C86B4B87D}" presName="rootText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174746-2175-DE49-8CA9-919A34030A10}" type="pres">
      <dgm:prSet presAssocID="{62664737-03C0-0345-A6EC-A63C86B4B87D}" presName="rootConnector" presStyleLbl="node4" presStyleIdx="1" presStyleCnt="6"/>
      <dgm:spPr/>
    </dgm:pt>
    <dgm:pt modelId="{32B27478-79D3-E348-A6F0-3CF310482F73}" type="pres">
      <dgm:prSet presAssocID="{62664737-03C0-0345-A6EC-A63C86B4B87D}" presName="hierChild4" presStyleCnt="0"/>
      <dgm:spPr/>
    </dgm:pt>
    <dgm:pt modelId="{6F2394D3-133F-6C4F-8032-939C07402DB5}" type="pres">
      <dgm:prSet presAssocID="{62664737-03C0-0345-A6EC-A63C86B4B87D}" presName="hierChild5" presStyleCnt="0"/>
      <dgm:spPr/>
    </dgm:pt>
    <dgm:pt modelId="{4380635C-1852-444B-B1AA-AA41F483D4D6}" type="pres">
      <dgm:prSet presAssocID="{74AB0618-7B09-904D-B705-D32B5A2452DE}" presName="hierChild5" presStyleCnt="0"/>
      <dgm:spPr/>
    </dgm:pt>
    <dgm:pt modelId="{5E821AB8-9B9E-BB43-9544-C6CA321B9DFB}" type="pres">
      <dgm:prSet presAssocID="{8FBC2C17-0153-9D41-9EEF-698F19C857A1}" presName="hierChild5" presStyleCnt="0"/>
      <dgm:spPr/>
    </dgm:pt>
    <dgm:pt modelId="{A54D1888-40FB-824E-863E-E47A9BE14161}" type="pres">
      <dgm:prSet presAssocID="{2EE87BD6-87A2-8F4D-B66F-32B363E619BD}" presName="hierChild5" presStyleCnt="0"/>
      <dgm:spPr/>
    </dgm:pt>
    <dgm:pt modelId="{225B028C-FF2D-E044-B514-98756379866C}" type="pres">
      <dgm:prSet presAssocID="{1B6A9DE7-E321-884E-9243-C0796C57F4DE}" presName="Name37" presStyleLbl="parChTrans1D2" presStyleIdx="1" presStyleCnt="4"/>
      <dgm:spPr/>
    </dgm:pt>
    <dgm:pt modelId="{F8E5914A-E818-EA48-909F-F46B6EA5BE9E}" type="pres">
      <dgm:prSet presAssocID="{FCFEB13B-7905-2B49-B1AF-2CA65E3FAA66}" presName="hierRoot2" presStyleCnt="0">
        <dgm:presLayoutVars>
          <dgm:hierBranch val="init"/>
        </dgm:presLayoutVars>
      </dgm:prSet>
      <dgm:spPr/>
    </dgm:pt>
    <dgm:pt modelId="{E9FDF6FF-F6F8-C54F-B5DE-F4FF0BC7BCAE}" type="pres">
      <dgm:prSet presAssocID="{FCFEB13B-7905-2B49-B1AF-2CA65E3FAA66}" presName="rootComposite" presStyleCnt="0"/>
      <dgm:spPr/>
    </dgm:pt>
    <dgm:pt modelId="{2632FECD-3C52-6040-8204-5AB0B4A99182}" type="pres">
      <dgm:prSet presAssocID="{FCFEB13B-7905-2B49-B1AF-2CA65E3FAA66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C67DCA-729E-EA4B-849A-3D443B4D516C}" type="pres">
      <dgm:prSet presAssocID="{FCFEB13B-7905-2B49-B1AF-2CA65E3FAA66}" presName="rootConnector" presStyleLbl="node2" presStyleIdx="1" presStyleCnt="4"/>
      <dgm:spPr/>
    </dgm:pt>
    <dgm:pt modelId="{C00F35BD-CFD0-1041-9993-F42112897B64}" type="pres">
      <dgm:prSet presAssocID="{FCFEB13B-7905-2B49-B1AF-2CA65E3FAA66}" presName="hierChild4" presStyleCnt="0"/>
      <dgm:spPr/>
    </dgm:pt>
    <dgm:pt modelId="{1A5E08C4-909D-1447-A8FB-5BD706E8167C}" type="pres">
      <dgm:prSet presAssocID="{7646C916-C393-A44B-8444-64217B3F4C85}" presName="Name37" presStyleLbl="parChTrans1D3" presStyleIdx="1" presStyleCnt="4"/>
      <dgm:spPr/>
    </dgm:pt>
    <dgm:pt modelId="{FE161E57-F428-E943-9C23-8B66464310C7}" type="pres">
      <dgm:prSet presAssocID="{F595C06F-91AA-384C-A27C-87E8DF658A2A}" presName="hierRoot2" presStyleCnt="0">
        <dgm:presLayoutVars>
          <dgm:hierBranch val="init"/>
        </dgm:presLayoutVars>
      </dgm:prSet>
      <dgm:spPr/>
    </dgm:pt>
    <dgm:pt modelId="{4197E8AC-27A6-5247-96E0-F08CE545A2AF}" type="pres">
      <dgm:prSet presAssocID="{F595C06F-91AA-384C-A27C-87E8DF658A2A}" presName="rootComposite" presStyleCnt="0"/>
      <dgm:spPr/>
    </dgm:pt>
    <dgm:pt modelId="{6BD55C72-BD42-504C-9576-F95B20142B49}" type="pres">
      <dgm:prSet presAssocID="{F595C06F-91AA-384C-A27C-87E8DF658A2A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358F80-EFC3-B446-888D-A5F233BEB286}" type="pres">
      <dgm:prSet presAssocID="{F595C06F-91AA-384C-A27C-87E8DF658A2A}" presName="rootConnector" presStyleLbl="node3" presStyleIdx="1" presStyleCnt="4"/>
      <dgm:spPr/>
    </dgm:pt>
    <dgm:pt modelId="{00570699-2C78-EE4D-B3DB-86514C1EBAC4}" type="pres">
      <dgm:prSet presAssocID="{F595C06F-91AA-384C-A27C-87E8DF658A2A}" presName="hierChild4" presStyleCnt="0"/>
      <dgm:spPr/>
    </dgm:pt>
    <dgm:pt modelId="{CC9AD635-3471-F940-BEB3-5BEC87CD657B}" type="pres">
      <dgm:prSet presAssocID="{74A2DEAF-A19D-D043-8085-2C876CE23493}" presName="Name37" presStyleLbl="parChTrans1D4" presStyleIdx="2" presStyleCnt="6"/>
      <dgm:spPr/>
    </dgm:pt>
    <dgm:pt modelId="{39D7111A-3165-A84E-BAD2-9C524999163A}" type="pres">
      <dgm:prSet presAssocID="{3507D410-EC2E-794B-81F9-076882F86472}" presName="hierRoot2" presStyleCnt="0">
        <dgm:presLayoutVars>
          <dgm:hierBranch val="init"/>
        </dgm:presLayoutVars>
      </dgm:prSet>
      <dgm:spPr/>
    </dgm:pt>
    <dgm:pt modelId="{AACB5E14-52B4-5D4D-BEDA-BE45FBD023D5}" type="pres">
      <dgm:prSet presAssocID="{3507D410-EC2E-794B-81F9-076882F86472}" presName="rootComposite" presStyleCnt="0"/>
      <dgm:spPr/>
    </dgm:pt>
    <dgm:pt modelId="{8C3A4348-63BD-A642-91E0-BEF3E095247C}" type="pres">
      <dgm:prSet presAssocID="{3507D410-EC2E-794B-81F9-076882F86472}" presName="rootText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013F7-5277-1048-A4A9-B232F333EB7A}" type="pres">
      <dgm:prSet presAssocID="{3507D410-EC2E-794B-81F9-076882F86472}" presName="rootConnector" presStyleLbl="node4" presStyleIdx="2" presStyleCnt="6"/>
      <dgm:spPr/>
    </dgm:pt>
    <dgm:pt modelId="{4F8A4085-2A30-9847-BA56-6C9A2C9FE7C0}" type="pres">
      <dgm:prSet presAssocID="{3507D410-EC2E-794B-81F9-076882F86472}" presName="hierChild4" presStyleCnt="0"/>
      <dgm:spPr/>
    </dgm:pt>
    <dgm:pt modelId="{2B624558-7491-A047-B743-A3D3E3280EDE}" type="pres">
      <dgm:prSet presAssocID="{3507D410-EC2E-794B-81F9-076882F86472}" presName="hierChild5" presStyleCnt="0"/>
      <dgm:spPr/>
    </dgm:pt>
    <dgm:pt modelId="{114E0334-8F00-EA41-9118-F329D4D35AFE}" type="pres">
      <dgm:prSet presAssocID="{F595C06F-91AA-384C-A27C-87E8DF658A2A}" presName="hierChild5" presStyleCnt="0"/>
      <dgm:spPr/>
    </dgm:pt>
    <dgm:pt modelId="{6354D61F-1925-7C49-8C81-C8BB60DA5A10}" type="pres">
      <dgm:prSet presAssocID="{FCFEB13B-7905-2B49-B1AF-2CA65E3FAA66}" presName="hierChild5" presStyleCnt="0"/>
      <dgm:spPr/>
    </dgm:pt>
    <dgm:pt modelId="{AF7FA90D-DEFB-FD42-8174-5F34E2F095EB}" type="pres">
      <dgm:prSet presAssocID="{7BB7EDA3-E4D1-404D-BFBE-517F80B20C37}" presName="Name37" presStyleLbl="parChTrans1D2" presStyleIdx="2" presStyleCnt="4"/>
      <dgm:spPr/>
    </dgm:pt>
    <dgm:pt modelId="{B14F303E-655F-6245-B2A7-87B7704919C6}" type="pres">
      <dgm:prSet presAssocID="{F9FFC11F-FB78-9E4B-AAA5-87D79878EC15}" presName="hierRoot2" presStyleCnt="0">
        <dgm:presLayoutVars>
          <dgm:hierBranch val="init"/>
        </dgm:presLayoutVars>
      </dgm:prSet>
      <dgm:spPr/>
    </dgm:pt>
    <dgm:pt modelId="{F0D34759-ADD9-8643-AE57-3CD3B9CE8517}" type="pres">
      <dgm:prSet presAssocID="{F9FFC11F-FB78-9E4B-AAA5-87D79878EC15}" presName="rootComposite" presStyleCnt="0"/>
      <dgm:spPr/>
    </dgm:pt>
    <dgm:pt modelId="{8287361A-A1AD-0B43-BE22-AD6EF0B2FAA8}" type="pres">
      <dgm:prSet presAssocID="{F9FFC11F-FB78-9E4B-AAA5-87D79878EC15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E1F556-49D9-194B-8F7E-DFC073EC8751}" type="pres">
      <dgm:prSet presAssocID="{F9FFC11F-FB78-9E4B-AAA5-87D79878EC15}" presName="rootConnector" presStyleLbl="node2" presStyleIdx="2" presStyleCnt="4"/>
      <dgm:spPr/>
    </dgm:pt>
    <dgm:pt modelId="{5CA5D868-45C0-6F4B-A0C2-557AAE862BD5}" type="pres">
      <dgm:prSet presAssocID="{F9FFC11F-FB78-9E4B-AAA5-87D79878EC15}" presName="hierChild4" presStyleCnt="0"/>
      <dgm:spPr/>
    </dgm:pt>
    <dgm:pt modelId="{6F84A406-2E13-E64E-BD84-9B91F8079E31}" type="pres">
      <dgm:prSet presAssocID="{5FE28BB1-4175-3540-B524-777C79DEDA26}" presName="Name37" presStyleLbl="parChTrans1D3" presStyleIdx="2" presStyleCnt="4"/>
      <dgm:spPr/>
    </dgm:pt>
    <dgm:pt modelId="{3EC6853C-02A8-DB45-B2C8-0D0492722CA2}" type="pres">
      <dgm:prSet presAssocID="{6E53D96B-1192-DA4B-89A3-F5F55D884EC9}" presName="hierRoot2" presStyleCnt="0">
        <dgm:presLayoutVars>
          <dgm:hierBranch val="init"/>
        </dgm:presLayoutVars>
      </dgm:prSet>
      <dgm:spPr/>
    </dgm:pt>
    <dgm:pt modelId="{CE877EC7-8B00-1D42-8FC3-14DCF1654A22}" type="pres">
      <dgm:prSet presAssocID="{6E53D96B-1192-DA4B-89A3-F5F55D884EC9}" presName="rootComposite" presStyleCnt="0"/>
      <dgm:spPr/>
    </dgm:pt>
    <dgm:pt modelId="{CE27DA80-00B9-CC49-B1D9-F671FB95C4C5}" type="pres">
      <dgm:prSet presAssocID="{6E53D96B-1192-DA4B-89A3-F5F55D884EC9}" presName="rootText" presStyleLbl="node3" presStyleIdx="2" presStyleCnt="4" custLinFactNeighborX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8CDD03-B225-2648-8192-6C6CA4DE5507}" type="pres">
      <dgm:prSet presAssocID="{6E53D96B-1192-DA4B-89A3-F5F55D884EC9}" presName="rootConnector" presStyleLbl="node3" presStyleIdx="2" presStyleCnt="4"/>
      <dgm:spPr/>
    </dgm:pt>
    <dgm:pt modelId="{F298FCC3-22D6-6746-A0AE-44158669F086}" type="pres">
      <dgm:prSet presAssocID="{6E53D96B-1192-DA4B-89A3-F5F55D884EC9}" presName="hierChild4" presStyleCnt="0"/>
      <dgm:spPr/>
    </dgm:pt>
    <dgm:pt modelId="{548FE6FC-199E-6F49-8405-7F82E9919B24}" type="pres">
      <dgm:prSet presAssocID="{83327942-65DB-D441-8A22-B0FA37E457A7}" presName="Name37" presStyleLbl="parChTrans1D4" presStyleIdx="3" presStyleCnt="6"/>
      <dgm:spPr/>
    </dgm:pt>
    <dgm:pt modelId="{24B42F65-A0A7-3345-BAB6-805253450827}" type="pres">
      <dgm:prSet presAssocID="{C001A446-5488-F544-B1D4-957C3A756B5A}" presName="hierRoot2" presStyleCnt="0">
        <dgm:presLayoutVars>
          <dgm:hierBranch val="init"/>
        </dgm:presLayoutVars>
      </dgm:prSet>
      <dgm:spPr/>
    </dgm:pt>
    <dgm:pt modelId="{7BB3BF06-80F6-7F4C-9FB5-8C20691C73B8}" type="pres">
      <dgm:prSet presAssocID="{C001A446-5488-F544-B1D4-957C3A756B5A}" presName="rootComposite" presStyleCnt="0"/>
      <dgm:spPr/>
    </dgm:pt>
    <dgm:pt modelId="{BF78959D-2B99-334C-B37F-C04382F7D28F}" type="pres">
      <dgm:prSet presAssocID="{C001A446-5488-F544-B1D4-957C3A756B5A}" presName="rootText" presStyleLbl="node4" presStyleIdx="3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ACDB3C-02BC-3340-A943-536849B260F3}" type="pres">
      <dgm:prSet presAssocID="{C001A446-5488-F544-B1D4-957C3A756B5A}" presName="rootConnector" presStyleLbl="node4" presStyleIdx="3" presStyleCnt="6"/>
      <dgm:spPr/>
    </dgm:pt>
    <dgm:pt modelId="{77A55745-9E68-4846-9E8A-87A33073632E}" type="pres">
      <dgm:prSet presAssocID="{C001A446-5488-F544-B1D4-957C3A756B5A}" presName="hierChild4" presStyleCnt="0"/>
      <dgm:spPr/>
    </dgm:pt>
    <dgm:pt modelId="{C5938E37-079A-7847-BCE8-5465C264E876}" type="pres">
      <dgm:prSet presAssocID="{87914414-2025-BD4D-A978-490D485EF5A9}" presName="Name37" presStyleLbl="parChTrans1D4" presStyleIdx="4" presStyleCnt="6"/>
      <dgm:spPr/>
    </dgm:pt>
    <dgm:pt modelId="{0CC089E4-392F-C842-8AE1-C2B0EAE7EABB}" type="pres">
      <dgm:prSet presAssocID="{BCF3F8E1-346A-EE4C-84A2-506917DD2AA1}" presName="hierRoot2" presStyleCnt="0">
        <dgm:presLayoutVars>
          <dgm:hierBranch val="init"/>
        </dgm:presLayoutVars>
      </dgm:prSet>
      <dgm:spPr/>
    </dgm:pt>
    <dgm:pt modelId="{371606D9-7767-964C-AE8E-9A8E7B739203}" type="pres">
      <dgm:prSet presAssocID="{BCF3F8E1-346A-EE4C-84A2-506917DD2AA1}" presName="rootComposite" presStyleCnt="0"/>
      <dgm:spPr/>
    </dgm:pt>
    <dgm:pt modelId="{BFE84BB0-92B7-D943-AC49-283B83E09090}" type="pres">
      <dgm:prSet presAssocID="{BCF3F8E1-346A-EE4C-84A2-506917DD2AA1}" presName="rootText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E1AC34-52B3-3449-A262-0DEAA605456F}" type="pres">
      <dgm:prSet presAssocID="{BCF3F8E1-346A-EE4C-84A2-506917DD2AA1}" presName="rootConnector" presStyleLbl="node4" presStyleIdx="4" presStyleCnt="6"/>
      <dgm:spPr/>
    </dgm:pt>
    <dgm:pt modelId="{86488CEE-52C5-A94B-BFB9-73474EB7F399}" type="pres">
      <dgm:prSet presAssocID="{BCF3F8E1-346A-EE4C-84A2-506917DD2AA1}" presName="hierChild4" presStyleCnt="0"/>
      <dgm:spPr/>
    </dgm:pt>
    <dgm:pt modelId="{BDBBEFF5-5D1D-8F4C-A69F-D2CE15B9109A}" type="pres">
      <dgm:prSet presAssocID="{BCF3F8E1-346A-EE4C-84A2-506917DD2AA1}" presName="hierChild5" presStyleCnt="0"/>
      <dgm:spPr/>
    </dgm:pt>
    <dgm:pt modelId="{031AE053-BB22-4F47-A985-B243F2F27C82}" type="pres">
      <dgm:prSet presAssocID="{C001A446-5488-F544-B1D4-957C3A756B5A}" presName="hierChild5" presStyleCnt="0"/>
      <dgm:spPr/>
    </dgm:pt>
    <dgm:pt modelId="{A63EE45A-F5DE-FA4E-B330-5D4BBC01BEA9}" type="pres">
      <dgm:prSet presAssocID="{6E53D96B-1192-DA4B-89A3-F5F55D884EC9}" presName="hierChild5" presStyleCnt="0"/>
      <dgm:spPr/>
    </dgm:pt>
    <dgm:pt modelId="{5A0F063D-5827-2646-8AA4-AD214B03D286}" type="pres">
      <dgm:prSet presAssocID="{F9FFC11F-FB78-9E4B-AAA5-87D79878EC15}" presName="hierChild5" presStyleCnt="0"/>
      <dgm:spPr/>
    </dgm:pt>
    <dgm:pt modelId="{864935CE-AD1D-214D-A0F6-10FDC850909A}" type="pres">
      <dgm:prSet presAssocID="{7655E5EE-7C9D-844B-85C4-0EF99934A24F}" presName="Name37" presStyleLbl="parChTrans1D2" presStyleIdx="3" presStyleCnt="4"/>
      <dgm:spPr/>
    </dgm:pt>
    <dgm:pt modelId="{07D0A7FF-2930-FA4B-98E3-CA04214428DB}" type="pres">
      <dgm:prSet presAssocID="{5F07EC8D-29FB-C640-8860-3AA4BFCB5D07}" presName="hierRoot2" presStyleCnt="0">
        <dgm:presLayoutVars>
          <dgm:hierBranch val="init"/>
        </dgm:presLayoutVars>
      </dgm:prSet>
      <dgm:spPr/>
    </dgm:pt>
    <dgm:pt modelId="{009A4B5F-DDFC-5C40-9464-E47347B32DFD}" type="pres">
      <dgm:prSet presAssocID="{5F07EC8D-29FB-C640-8860-3AA4BFCB5D07}" presName="rootComposite" presStyleCnt="0"/>
      <dgm:spPr/>
    </dgm:pt>
    <dgm:pt modelId="{9358E3B4-42CD-6940-84B9-9BBC6192E612}" type="pres">
      <dgm:prSet presAssocID="{5F07EC8D-29FB-C640-8860-3AA4BFCB5D07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2A8B4B-78F4-7446-A5E5-6C749885CC88}" type="pres">
      <dgm:prSet presAssocID="{5F07EC8D-29FB-C640-8860-3AA4BFCB5D07}" presName="rootConnector" presStyleLbl="node2" presStyleIdx="3" presStyleCnt="4"/>
      <dgm:spPr/>
    </dgm:pt>
    <dgm:pt modelId="{4D0AF1A3-09FA-0A47-AE84-DE51E26FAF25}" type="pres">
      <dgm:prSet presAssocID="{5F07EC8D-29FB-C640-8860-3AA4BFCB5D07}" presName="hierChild4" presStyleCnt="0"/>
      <dgm:spPr/>
    </dgm:pt>
    <dgm:pt modelId="{C618215A-A0F8-4B46-8BDA-795B9A5630D3}" type="pres">
      <dgm:prSet presAssocID="{D6517636-0FB4-2C41-A767-67F9E1D30768}" presName="Name37" presStyleLbl="parChTrans1D3" presStyleIdx="3" presStyleCnt="4"/>
      <dgm:spPr/>
    </dgm:pt>
    <dgm:pt modelId="{90E57CB6-D459-3143-BB9B-7DE067EE4B67}" type="pres">
      <dgm:prSet presAssocID="{8D7AEBB6-D2BC-CF4D-8771-A2BB869DEF79}" presName="hierRoot2" presStyleCnt="0">
        <dgm:presLayoutVars>
          <dgm:hierBranch val="init"/>
        </dgm:presLayoutVars>
      </dgm:prSet>
      <dgm:spPr/>
    </dgm:pt>
    <dgm:pt modelId="{192D38E1-A4EA-BA40-8581-1F819016E195}" type="pres">
      <dgm:prSet presAssocID="{8D7AEBB6-D2BC-CF4D-8771-A2BB869DEF79}" presName="rootComposite" presStyleCnt="0"/>
      <dgm:spPr/>
    </dgm:pt>
    <dgm:pt modelId="{AEC606F9-F927-F741-8834-418D0E784389}" type="pres">
      <dgm:prSet presAssocID="{8D7AEBB6-D2BC-CF4D-8771-A2BB869DEF79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3D2A23-560F-534D-8A9D-55F6D649B826}" type="pres">
      <dgm:prSet presAssocID="{8D7AEBB6-D2BC-CF4D-8771-A2BB869DEF79}" presName="rootConnector" presStyleLbl="node3" presStyleIdx="3" presStyleCnt="4"/>
      <dgm:spPr/>
    </dgm:pt>
    <dgm:pt modelId="{A55D5F65-EE52-F14D-BD0B-EDEA020D9DDC}" type="pres">
      <dgm:prSet presAssocID="{8D7AEBB6-D2BC-CF4D-8771-A2BB869DEF79}" presName="hierChild4" presStyleCnt="0"/>
      <dgm:spPr/>
    </dgm:pt>
    <dgm:pt modelId="{FEEC6552-DF3F-C342-84B3-5BE7A98AFFBD}" type="pres">
      <dgm:prSet presAssocID="{F1B9465E-4644-D640-9005-30162BF83377}" presName="Name37" presStyleLbl="parChTrans1D4" presStyleIdx="5" presStyleCnt="6"/>
      <dgm:spPr/>
    </dgm:pt>
    <dgm:pt modelId="{52B22901-8D8B-4549-AE0C-CF43D9EEF419}" type="pres">
      <dgm:prSet presAssocID="{8C7E9CBD-4C5A-254E-B972-5485D14FAA6A}" presName="hierRoot2" presStyleCnt="0">
        <dgm:presLayoutVars>
          <dgm:hierBranch val="init"/>
        </dgm:presLayoutVars>
      </dgm:prSet>
      <dgm:spPr/>
    </dgm:pt>
    <dgm:pt modelId="{EFF8D463-4D52-2C4F-B08A-771501F1D0AB}" type="pres">
      <dgm:prSet presAssocID="{8C7E9CBD-4C5A-254E-B972-5485D14FAA6A}" presName="rootComposite" presStyleCnt="0"/>
      <dgm:spPr/>
    </dgm:pt>
    <dgm:pt modelId="{143EFD26-A1A8-0F40-BFA1-C3AC15369761}" type="pres">
      <dgm:prSet presAssocID="{8C7E9CBD-4C5A-254E-B972-5485D14FAA6A}" presName="rootText" presStyleLbl="node4" presStyleIdx="5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EA1B57-C850-884D-8C13-2C4502EE4405}" type="pres">
      <dgm:prSet presAssocID="{8C7E9CBD-4C5A-254E-B972-5485D14FAA6A}" presName="rootConnector" presStyleLbl="node4" presStyleIdx="5" presStyleCnt="6"/>
      <dgm:spPr/>
    </dgm:pt>
    <dgm:pt modelId="{3FAF0972-5EFF-E44A-A4B2-92AD12D104EA}" type="pres">
      <dgm:prSet presAssocID="{8C7E9CBD-4C5A-254E-B972-5485D14FAA6A}" presName="hierChild4" presStyleCnt="0"/>
      <dgm:spPr/>
    </dgm:pt>
    <dgm:pt modelId="{BFC36C38-5240-5D42-966D-66FDFAE025D5}" type="pres">
      <dgm:prSet presAssocID="{8C7E9CBD-4C5A-254E-B972-5485D14FAA6A}" presName="hierChild5" presStyleCnt="0"/>
      <dgm:spPr/>
    </dgm:pt>
    <dgm:pt modelId="{07A2BF42-E230-B349-98C7-C33B5BD20E49}" type="pres">
      <dgm:prSet presAssocID="{8D7AEBB6-D2BC-CF4D-8771-A2BB869DEF79}" presName="hierChild5" presStyleCnt="0"/>
      <dgm:spPr/>
    </dgm:pt>
    <dgm:pt modelId="{B989D1D9-E359-194A-90E5-3FC0F1BAD94B}" type="pres">
      <dgm:prSet presAssocID="{5F07EC8D-29FB-C640-8860-3AA4BFCB5D07}" presName="hierChild5" presStyleCnt="0"/>
      <dgm:spPr/>
    </dgm:pt>
    <dgm:pt modelId="{EECA3B38-2DDB-3B46-9F73-C15A1559AB32}" type="pres">
      <dgm:prSet presAssocID="{896B0BD5-DEFB-9449-BC9D-037F2A037640}" presName="hierChild3" presStyleCnt="0"/>
      <dgm:spPr/>
    </dgm:pt>
  </dgm:ptLst>
  <dgm:cxnLst>
    <dgm:cxn modelId="{F065EFB6-0460-5243-A5AD-5BF4F0B9B248}" type="presOf" srcId="{5F07EC8D-29FB-C640-8860-3AA4BFCB5D07}" destId="{9358E3B4-42CD-6940-84B9-9BBC6192E612}" srcOrd="0" destOrd="0" presId="urn:microsoft.com/office/officeart/2005/8/layout/orgChart1"/>
    <dgm:cxn modelId="{5785D685-5736-7642-ACD7-1E9BDB573571}" srcId="{FCFEB13B-7905-2B49-B1AF-2CA65E3FAA66}" destId="{F595C06F-91AA-384C-A27C-87E8DF658A2A}" srcOrd="0" destOrd="0" parTransId="{7646C916-C393-A44B-8444-64217B3F4C85}" sibTransId="{1DB9BB84-0061-8A4C-8E25-ED13E382CC70}"/>
    <dgm:cxn modelId="{489AFBC5-8058-564B-810A-1BEC3A1A78B1}" srcId="{F595C06F-91AA-384C-A27C-87E8DF658A2A}" destId="{3507D410-EC2E-794B-81F9-076882F86472}" srcOrd="0" destOrd="0" parTransId="{74A2DEAF-A19D-D043-8085-2C876CE23493}" sibTransId="{6186F177-67A3-1049-8101-6EC1E11D2CBD}"/>
    <dgm:cxn modelId="{89A0C914-A8D3-E84A-A0AF-6663B300AC6D}" type="presOf" srcId="{74AB0618-7B09-904D-B705-D32B5A2452DE}" destId="{68E3E555-A480-7747-A38B-3E35592EB463}" srcOrd="1" destOrd="0" presId="urn:microsoft.com/office/officeart/2005/8/layout/orgChart1"/>
    <dgm:cxn modelId="{A1191E01-9477-7540-808F-D2CD98881337}" type="presOf" srcId="{F1B9465E-4644-D640-9005-30162BF83377}" destId="{FEEC6552-DF3F-C342-84B3-5BE7A98AFFBD}" srcOrd="0" destOrd="0" presId="urn:microsoft.com/office/officeart/2005/8/layout/orgChart1"/>
    <dgm:cxn modelId="{831F6313-2A57-5343-8A06-49779E71B845}" type="presOf" srcId="{2EE87BD6-87A2-8F4D-B66F-32B363E619BD}" destId="{67280116-1B2B-964F-8C92-DE500E5A59F9}" srcOrd="1" destOrd="0" presId="urn:microsoft.com/office/officeart/2005/8/layout/orgChart1"/>
    <dgm:cxn modelId="{D45FFAC0-6653-2243-8B7C-190D8286EFB0}" type="presOf" srcId="{8FBC2C17-0153-9D41-9EEF-698F19C857A1}" destId="{D465A44E-51DF-5E45-BF76-5723BB8A3AE7}" srcOrd="0" destOrd="0" presId="urn:microsoft.com/office/officeart/2005/8/layout/orgChart1"/>
    <dgm:cxn modelId="{4A223DA9-7153-7242-9EF7-BA5676B31B5B}" type="presOf" srcId="{F9FFC11F-FB78-9E4B-AAA5-87D79878EC15}" destId="{8287361A-A1AD-0B43-BE22-AD6EF0B2FAA8}" srcOrd="0" destOrd="0" presId="urn:microsoft.com/office/officeart/2005/8/layout/orgChart1"/>
    <dgm:cxn modelId="{39D004F0-B43C-5042-A580-2CEE4D647120}" type="presOf" srcId="{87914414-2025-BD4D-A978-490D485EF5A9}" destId="{C5938E37-079A-7847-BCE8-5465C264E876}" srcOrd="0" destOrd="0" presId="urn:microsoft.com/office/officeart/2005/8/layout/orgChart1"/>
    <dgm:cxn modelId="{6393EC40-80EC-464E-8AF2-3FE5853C4B94}" type="presOf" srcId="{F9FFC11F-FB78-9E4B-AAA5-87D79878EC15}" destId="{EFE1F556-49D9-194B-8F7E-DFC073EC8751}" srcOrd="1" destOrd="0" presId="urn:microsoft.com/office/officeart/2005/8/layout/orgChart1"/>
    <dgm:cxn modelId="{415AD1B9-0778-AB4B-8547-54F5ADBD2472}" type="presOf" srcId="{8FBC2C17-0153-9D41-9EEF-698F19C857A1}" destId="{94F7A493-FC8D-A145-AD26-5A6CF6847CA6}" srcOrd="1" destOrd="0" presId="urn:microsoft.com/office/officeart/2005/8/layout/orgChart1"/>
    <dgm:cxn modelId="{4E1782AC-574E-104A-9970-A3288083C750}" type="presOf" srcId="{8C7E9CBD-4C5A-254E-B972-5485D14FAA6A}" destId="{CBEA1B57-C850-884D-8C13-2C4502EE4405}" srcOrd="1" destOrd="0" presId="urn:microsoft.com/office/officeart/2005/8/layout/orgChart1"/>
    <dgm:cxn modelId="{E2FBA2ED-40B1-6645-919E-54FFBCE4FBE3}" type="presOf" srcId="{B73F48DC-8029-B144-A5FD-4805FC844433}" destId="{B161D66C-E341-8442-B52F-E790EF398730}" srcOrd="0" destOrd="0" presId="urn:microsoft.com/office/officeart/2005/8/layout/orgChart1"/>
    <dgm:cxn modelId="{1899BC86-D9F1-694F-8EAA-1CAD38CE9C14}" type="presOf" srcId="{74A2DEAF-A19D-D043-8085-2C876CE23493}" destId="{CC9AD635-3471-F940-BEB3-5BEC87CD657B}" srcOrd="0" destOrd="0" presId="urn:microsoft.com/office/officeart/2005/8/layout/orgChart1"/>
    <dgm:cxn modelId="{6DD76E67-4E3C-F54D-A1A9-6AFDFC9281CE}" type="presOf" srcId="{3507D410-EC2E-794B-81F9-076882F86472}" destId="{8C3A4348-63BD-A642-91E0-BEF3E095247C}" srcOrd="0" destOrd="0" presId="urn:microsoft.com/office/officeart/2005/8/layout/orgChart1"/>
    <dgm:cxn modelId="{2F940D69-A829-4640-ADFA-D3AC1AD3D075}" srcId="{2EE87BD6-87A2-8F4D-B66F-32B363E619BD}" destId="{8FBC2C17-0153-9D41-9EEF-698F19C857A1}" srcOrd="0" destOrd="0" parTransId="{ED251AFF-D323-EC43-B2B2-A6C54E9BEABE}" sibTransId="{2954F571-EDD5-214D-9CEC-7CB42152FF4D}"/>
    <dgm:cxn modelId="{7767C5E5-36A0-244F-A90F-50E79A28312D}" srcId="{896B0BD5-DEFB-9449-BC9D-037F2A037640}" destId="{F9FFC11F-FB78-9E4B-AAA5-87D79878EC15}" srcOrd="2" destOrd="0" parTransId="{7BB7EDA3-E4D1-404D-BFBE-517F80B20C37}" sibTransId="{BFA6C26C-BE74-B944-B4DF-75DA4E748392}"/>
    <dgm:cxn modelId="{F68D98A9-6C30-B842-AE52-D7415E046116}" srcId="{43E4F03A-5C7E-114C-9860-E1B055D031E7}" destId="{896B0BD5-DEFB-9449-BC9D-037F2A037640}" srcOrd="0" destOrd="0" parTransId="{646E1E8D-7EF7-6845-9CAB-61550229CB70}" sibTransId="{6FF2C375-122E-1543-AD3A-47C926F49038}"/>
    <dgm:cxn modelId="{F3738184-990F-B441-A689-06B3054A350B}" srcId="{896B0BD5-DEFB-9449-BC9D-037F2A037640}" destId="{FCFEB13B-7905-2B49-B1AF-2CA65E3FAA66}" srcOrd="1" destOrd="0" parTransId="{1B6A9DE7-E321-884E-9243-C0796C57F4DE}" sibTransId="{2B08CC17-5759-A640-8228-81F25A598E69}"/>
    <dgm:cxn modelId="{B6DC4DBC-4D3D-0544-A6E6-548D8EC91699}" type="presOf" srcId="{C001A446-5488-F544-B1D4-957C3A756B5A}" destId="{BF78959D-2B99-334C-B37F-C04382F7D28F}" srcOrd="0" destOrd="0" presId="urn:microsoft.com/office/officeart/2005/8/layout/orgChart1"/>
    <dgm:cxn modelId="{DC9F1991-689B-E344-B4BB-0ACB74C57132}" type="presOf" srcId="{FCFEB13B-7905-2B49-B1AF-2CA65E3FAA66}" destId="{2632FECD-3C52-6040-8204-5AB0B4A99182}" srcOrd="0" destOrd="0" presId="urn:microsoft.com/office/officeart/2005/8/layout/orgChart1"/>
    <dgm:cxn modelId="{8ABE508C-5290-CB40-88D0-EEB1985352C7}" srcId="{C001A446-5488-F544-B1D4-957C3A756B5A}" destId="{BCF3F8E1-346A-EE4C-84A2-506917DD2AA1}" srcOrd="0" destOrd="0" parTransId="{87914414-2025-BD4D-A978-490D485EF5A9}" sibTransId="{FBC0C0FA-DBF0-CB4F-A12C-CFB0591E750E}"/>
    <dgm:cxn modelId="{4AD6DC6A-5231-6444-BE42-08C612D5563C}" type="presOf" srcId="{62664737-03C0-0345-A6EC-A63C86B4B87D}" destId="{93174746-2175-DE49-8CA9-919A34030A10}" srcOrd="1" destOrd="0" presId="urn:microsoft.com/office/officeart/2005/8/layout/orgChart1"/>
    <dgm:cxn modelId="{A8C7FBB5-9442-E042-8AF9-D99F40237FC9}" type="presOf" srcId="{1B6A9DE7-E321-884E-9243-C0796C57F4DE}" destId="{225B028C-FF2D-E044-B514-98756379866C}" srcOrd="0" destOrd="0" presId="urn:microsoft.com/office/officeart/2005/8/layout/orgChart1"/>
    <dgm:cxn modelId="{59AE02B0-6A3D-DD4A-B91A-DD06C9E2F910}" type="presOf" srcId="{7646C916-C393-A44B-8444-64217B3F4C85}" destId="{1A5E08C4-909D-1447-A8FB-5BD706E8167C}" srcOrd="0" destOrd="0" presId="urn:microsoft.com/office/officeart/2005/8/layout/orgChart1"/>
    <dgm:cxn modelId="{854DC94A-525A-C548-A393-EEEBD28DE2C5}" type="presOf" srcId="{83327942-65DB-D441-8A22-B0FA37E457A7}" destId="{548FE6FC-199E-6F49-8405-7F82E9919B24}" srcOrd="0" destOrd="0" presId="urn:microsoft.com/office/officeart/2005/8/layout/orgChart1"/>
    <dgm:cxn modelId="{8266F8AB-875F-4442-97B9-2F87BCB9CDB5}" type="presOf" srcId="{62664737-03C0-0345-A6EC-A63C86B4B87D}" destId="{F1820C19-231B-E44B-B201-0EBA09AC5D39}" srcOrd="0" destOrd="0" presId="urn:microsoft.com/office/officeart/2005/8/layout/orgChart1"/>
    <dgm:cxn modelId="{E361266A-44FD-6D48-9C5D-A0341E97B480}" type="presOf" srcId="{2EE87BD6-87A2-8F4D-B66F-32B363E619BD}" destId="{8CED791B-8BEF-B64A-960D-8477932C3B8E}" srcOrd="0" destOrd="0" presId="urn:microsoft.com/office/officeart/2005/8/layout/orgChart1"/>
    <dgm:cxn modelId="{17A1841E-5C9F-EC40-92ED-B253DA467CC4}" type="presOf" srcId="{5F07EC8D-29FB-C640-8860-3AA4BFCB5D07}" destId="{F42A8B4B-78F4-7446-A5E5-6C749885CC88}" srcOrd="1" destOrd="0" presId="urn:microsoft.com/office/officeart/2005/8/layout/orgChart1"/>
    <dgm:cxn modelId="{24891D87-A613-C04A-BF11-1DDC76EC5588}" type="presOf" srcId="{D92EC078-CCE7-9549-9FC4-BCFD02A423AB}" destId="{457A7012-7D64-874A-8FE0-04B4316EC6BC}" srcOrd="0" destOrd="0" presId="urn:microsoft.com/office/officeart/2005/8/layout/orgChart1"/>
    <dgm:cxn modelId="{156D3C09-0034-A94B-A347-218DAB61AC7E}" srcId="{6E53D96B-1192-DA4B-89A3-F5F55D884EC9}" destId="{C001A446-5488-F544-B1D4-957C3A756B5A}" srcOrd="0" destOrd="0" parTransId="{83327942-65DB-D441-8A22-B0FA37E457A7}" sibTransId="{286CA8B2-98A8-4048-8E22-ED5EDF8391F3}"/>
    <dgm:cxn modelId="{BEF2BCD0-0D45-634E-8E69-73D12E1283FB}" type="presOf" srcId="{BCF3F8E1-346A-EE4C-84A2-506917DD2AA1}" destId="{BFE84BB0-92B7-D943-AC49-283B83E09090}" srcOrd="0" destOrd="0" presId="urn:microsoft.com/office/officeart/2005/8/layout/orgChart1"/>
    <dgm:cxn modelId="{1DC574CC-2DA5-7D47-B5EC-F1D36099DCD4}" type="presOf" srcId="{896B0BD5-DEFB-9449-BC9D-037F2A037640}" destId="{E2B1D240-EC52-3D41-A3F3-BF4A96A97225}" srcOrd="1" destOrd="0" presId="urn:microsoft.com/office/officeart/2005/8/layout/orgChart1"/>
    <dgm:cxn modelId="{D32795C2-35F4-824F-A023-ED911ACBC91A}" srcId="{896B0BD5-DEFB-9449-BC9D-037F2A037640}" destId="{2EE87BD6-87A2-8F4D-B66F-32B363E619BD}" srcOrd="0" destOrd="0" parTransId="{D92EC078-CCE7-9549-9FC4-BCFD02A423AB}" sibTransId="{8CBAFAB1-49F9-6A4F-B7DA-5993DED26C8D}"/>
    <dgm:cxn modelId="{1AA77E5C-6281-6242-BC2B-F0A4D86D58B7}" type="presOf" srcId="{5FE28BB1-4175-3540-B524-777C79DEDA26}" destId="{6F84A406-2E13-E64E-BD84-9B91F8079E31}" srcOrd="0" destOrd="0" presId="urn:microsoft.com/office/officeart/2005/8/layout/orgChart1"/>
    <dgm:cxn modelId="{CCA62B67-B698-5A4D-A91A-C81E50AB6D45}" srcId="{8FBC2C17-0153-9D41-9EEF-698F19C857A1}" destId="{74AB0618-7B09-904D-B705-D32B5A2452DE}" srcOrd="0" destOrd="0" parTransId="{B73F48DC-8029-B144-A5FD-4805FC844433}" sibTransId="{435D6334-50DA-C54F-9213-F2214C32BE9E}"/>
    <dgm:cxn modelId="{C9054B5D-F085-A244-A5A8-58289FBEF45D}" srcId="{896B0BD5-DEFB-9449-BC9D-037F2A037640}" destId="{5F07EC8D-29FB-C640-8860-3AA4BFCB5D07}" srcOrd="3" destOrd="0" parTransId="{7655E5EE-7C9D-844B-85C4-0EF99934A24F}" sibTransId="{4C7F4FA8-0562-DC4D-8719-9C866A28ADBD}"/>
    <dgm:cxn modelId="{908DAD67-0A62-D642-9EEE-13921CDD6BF2}" type="presOf" srcId="{D6517636-0FB4-2C41-A767-67F9E1D30768}" destId="{C618215A-A0F8-4B46-8BDA-795B9A5630D3}" srcOrd="0" destOrd="0" presId="urn:microsoft.com/office/officeart/2005/8/layout/orgChart1"/>
    <dgm:cxn modelId="{B8886FD8-B401-B940-8AE6-618E7D7FE13D}" type="presOf" srcId="{3507D410-EC2E-794B-81F9-076882F86472}" destId="{2C6013F7-5277-1048-A4A9-B232F333EB7A}" srcOrd="1" destOrd="0" presId="urn:microsoft.com/office/officeart/2005/8/layout/orgChart1"/>
    <dgm:cxn modelId="{A40B49EE-E9DD-D143-A688-2F4A40E0F4FF}" type="presOf" srcId="{BCF3F8E1-346A-EE4C-84A2-506917DD2AA1}" destId="{CCE1AC34-52B3-3449-A262-0DEAA605456F}" srcOrd="1" destOrd="0" presId="urn:microsoft.com/office/officeart/2005/8/layout/orgChart1"/>
    <dgm:cxn modelId="{D52CC971-0806-C443-B67C-60DFB566AF40}" type="presOf" srcId="{F595C06F-91AA-384C-A27C-87E8DF658A2A}" destId="{84358F80-EFC3-B446-888D-A5F233BEB286}" srcOrd="1" destOrd="0" presId="urn:microsoft.com/office/officeart/2005/8/layout/orgChart1"/>
    <dgm:cxn modelId="{FC09BEF7-44F5-044E-AF97-2412A33F27AA}" type="presOf" srcId="{43E4F03A-5C7E-114C-9860-E1B055D031E7}" destId="{D3DB830C-A407-C544-BBAF-6917D33F88FB}" srcOrd="0" destOrd="0" presId="urn:microsoft.com/office/officeart/2005/8/layout/orgChart1"/>
    <dgm:cxn modelId="{DC905DF2-3E94-154F-8231-6957A07F6BEF}" type="presOf" srcId="{74AB0618-7B09-904D-B705-D32B5A2452DE}" destId="{1FE6A111-92D3-4546-82EF-4BDF91E69F2E}" srcOrd="0" destOrd="0" presId="urn:microsoft.com/office/officeart/2005/8/layout/orgChart1"/>
    <dgm:cxn modelId="{2EF21C95-E81D-5241-8A7B-9B00E7F5AB85}" type="presOf" srcId="{7655E5EE-7C9D-844B-85C4-0EF99934A24F}" destId="{864935CE-AD1D-214D-A0F6-10FDC850909A}" srcOrd="0" destOrd="0" presId="urn:microsoft.com/office/officeart/2005/8/layout/orgChart1"/>
    <dgm:cxn modelId="{4EA37AAB-78E3-2349-A640-85996760BBB6}" type="presOf" srcId="{6E53D96B-1192-DA4B-89A3-F5F55D884EC9}" destId="{428CDD03-B225-2648-8192-6C6CA4DE5507}" srcOrd="1" destOrd="0" presId="urn:microsoft.com/office/officeart/2005/8/layout/orgChart1"/>
    <dgm:cxn modelId="{BAD5D219-2934-0843-97B2-8BCDC88F08AD}" srcId="{5F07EC8D-29FB-C640-8860-3AA4BFCB5D07}" destId="{8D7AEBB6-D2BC-CF4D-8771-A2BB869DEF79}" srcOrd="0" destOrd="0" parTransId="{D6517636-0FB4-2C41-A767-67F9E1D30768}" sibTransId="{871F742A-7A2F-CA4A-AEFA-B8C660DE2E18}"/>
    <dgm:cxn modelId="{13A9B308-9840-2446-9383-E6E5054EBCC8}" type="presOf" srcId="{8D7AEBB6-D2BC-CF4D-8771-A2BB869DEF79}" destId="{AEC606F9-F927-F741-8834-418D0E784389}" srcOrd="0" destOrd="0" presId="urn:microsoft.com/office/officeart/2005/8/layout/orgChart1"/>
    <dgm:cxn modelId="{0D1AC136-9218-9646-A10C-4A8C972F8A2A}" type="presOf" srcId="{ED251AFF-D323-EC43-B2B2-A6C54E9BEABE}" destId="{1A294D5C-4A57-2248-B3DF-2A5B74D2BF79}" srcOrd="0" destOrd="0" presId="urn:microsoft.com/office/officeart/2005/8/layout/orgChart1"/>
    <dgm:cxn modelId="{39BED06E-E391-424D-B70B-251E3EF27125}" type="presOf" srcId="{7BB7EDA3-E4D1-404D-BFBE-517F80B20C37}" destId="{AF7FA90D-DEFB-FD42-8174-5F34E2F095EB}" srcOrd="0" destOrd="0" presId="urn:microsoft.com/office/officeart/2005/8/layout/orgChart1"/>
    <dgm:cxn modelId="{CD75E388-AF7A-094C-AD90-88AF1F87360F}" srcId="{74AB0618-7B09-904D-B705-D32B5A2452DE}" destId="{62664737-03C0-0345-A6EC-A63C86B4B87D}" srcOrd="0" destOrd="0" parTransId="{E81DBFDD-9C27-104B-BDFD-1FA99EFE19F2}" sibTransId="{7E617482-E32E-E64B-B812-1E512D9C8B33}"/>
    <dgm:cxn modelId="{92EFA6C0-C987-0646-89F8-300680DABE84}" type="presOf" srcId="{C001A446-5488-F544-B1D4-957C3A756B5A}" destId="{81ACDB3C-02BC-3340-A943-536849B260F3}" srcOrd="1" destOrd="0" presId="urn:microsoft.com/office/officeart/2005/8/layout/orgChart1"/>
    <dgm:cxn modelId="{B44ACD9B-8F0A-1A46-90BD-99B7573983C2}" type="presOf" srcId="{8D7AEBB6-D2BC-CF4D-8771-A2BB869DEF79}" destId="{E53D2A23-560F-534D-8A9D-55F6D649B826}" srcOrd="1" destOrd="0" presId="urn:microsoft.com/office/officeart/2005/8/layout/orgChart1"/>
    <dgm:cxn modelId="{5ABE45F6-E7D8-4F44-ACB0-D70F1F75AC69}" type="presOf" srcId="{896B0BD5-DEFB-9449-BC9D-037F2A037640}" destId="{B904E312-7916-3843-822D-BC1AD2B9646B}" srcOrd="0" destOrd="0" presId="urn:microsoft.com/office/officeart/2005/8/layout/orgChart1"/>
    <dgm:cxn modelId="{7913C9CC-9054-8A46-8FC8-D84EE2988912}" type="presOf" srcId="{F595C06F-91AA-384C-A27C-87E8DF658A2A}" destId="{6BD55C72-BD42-504C-9576-F95B20142B49}" srcOrd="0" destOrd="0" presId="urn:microsoft.com/office/officeart/2005/8/layout/orgChart1"/>
    <dgm:cxn modelId="{093FC760-29FB-E847-B7A5-F424C17B8092}" type="presOf" srcId="{FCFEB13B-7905-2B49-B1AF-2CA65E3FAA66}" destId="{45C67DCA-729E-EA4B-849A-3D443B4D516C}" srcOrd="1" destOrd="0" presId="urn:microsoft.com/office/officeart/2005/8/layout/orgChart1"/>
    <dgm:cxn modelId="{68BB9CAB-E156-974C-9CE2-16E55D6030FE}" type="presOf" srcId="{E81DBFDD-9C27-104B-BDFD-1FA99EFE19F2}" destId="{E7840DFF-108A-FE47-9236-5629AE282B40}" srcOrd="0" destOrd="0" presId="urn:microsoft.com/office/officeart/2005/8/layout/orgChart1"/>
    <dgm:cxn modelId="{E27D15D5-50A0-7142-8028-A574A7352FD5}" srcId="{8D7AEBB6-D2BC-CF4D-8771-A2BB869DEF79}" destId="{8C7E9CBD-4C5A-254E-B972-5485D14FAA6A}" srcOrd="0" destOrd="0" parTransId="{F1B9465E-4644-D640-9005-30162BF83377}" sibTransId="{91E161E4-AC6B-AE41-A694-F613F7836F41}"/>
    <dgm:cxn modelId="{D8D738B7-CBA9-2C4A-BAC9-A3366F5D3BD2}" srcId="{F9FFC11F-FB78-9E4B-AAA5-87D79878EC15}" destId="{6E53D96B-1192-DA4B-89A3-F5F55D884EC9}" srcOrd="0" destOrd="0" parTransId="{5FE28BB1-4175-3540-B524-777C79DEDA26}" sibTransId="{FC348999-29F3-4249-87F0-9ED3273BB34A}"/>
    <dgm:cxn modelId="{B457CAAF-F27A-2A42-955A-775F46EFC892}" type="presOf" srcId="{6E53D96B-1192-DA4B-89A3-F5F55D884EC9}" destId="{CE27DA80-00B9-CC49-B1D9-F671FB95C4C5}" srcOrd="0" destOrd="0" presId="urn:microsoft.com/office/officeart/2005/8/layout/orgChart1"/>
    <dgm:cxn modelId="{3B7910A2-EC9F-664C-865A-1DFD8CFC88D9}" type="presOf" srcId="{8C7E9CBD-4C5A-254E-B972-5485D14FAA6A}" destId="{143EFD26-A1A8-0F40-BFA1-C3AC15369761}" srcOrd="0" destOrd="0" presId="urn:microsoft.com/office/officeart/2005/8/layout/orgChart1"/>
    <dgm:cxn modelId="{B7F861EC-49EE-2345-9AFE-D96EA8C5A9C7}" type="presParOf" srcId="{D3DB830C-A407-C544-BBAF-6917D33F88FB}" destId="{8DAD3CFF-B099-DA41-9F4C-9891F967D6B8}" srcOrd="0" destOrd="0" presId="urn:microsoft.com/office/officeart/2005/8/layout/orgChart1"/>
    <dgm:cxn modelId="{0BECF107-3961-B140-8A19-A61697E60923}" type="presParOf" srcId="{8DAD3CFF-B099-DA41-9F4C-9891F967D6B8}" destId="{05F170FA-69D1-A94F-9FB6-A7ED5094994D}" srcOrd="0" destOrd="0" presId="urn:microsoft.com/office/officeart/2005/8/layout/orgChart1"/>
    <dgm:cxn modelId="{595D27DC-8ADA-F44A-98E6-74ACE50D2877}" type="presParOf" srcId="{05F170FA-69D1-A94F-9FB6-A7ED5094994D}" destId="{B904E312-7916-3843-822D-BC1AD2B9646B}" srcOrd="0" destOrd="0" presId="urn:microsoft.com/office/officeart/2005/8/layout/orgChart1"/>
    <dgm:cxn modelId="{E542149E-F636-7E4F-8F5E-EAE27FDB72E3}" type="presParOf" srcId="{05F170FA-69D1-A94F-9FB6-A7ED5094994D}" destId="{E2B1D240-EC52-3D41-A3F3-BF4A96A97225}" srcOrd="1" destOrd="0" presId="urn:microsoft.com/office/officeart/2005/8/layout/orgChart1"/>
    <dgm:cxn modelId="{F4F190AC-0BA2-424D-9320-5520ED2DA254}" type="presParOf" srcId="{8DAD3CFF-B099-DA41-9F4C-9891F967D6B8}" destId="{5006815F-0BE5-044B-BFA5-A6DC784F6CFE}" srcOrd="1" destOrd="0" presId="urn:microsoft.com/office/officeart/2005/8/layout/orgChart1"/>
    <dgm:cxn modelId="{96FB521E-B0BF-DA4E-A836-A99654B4E1D2}" type="presParOf" srcId="{5006815F-0BE5-044B-BFA5-A6DC784F6CFE}" destId="{457A7012-7D64-874A-8FE0-04B4316EC6BC}" srcOrd="0" destOrd="0" presId="urn:microsoft.com/office/officeart/2005/8/layout/orgChart1"/>
    <dgm:cxn modelId="{E5B1E844-A45E-8948-8D0F-4A563F161476}" type="presParOf" srcId="{5006815F-0BE5-044B-BFA5-A6DC784F6CFE}" destId="{014BF2A3-D83A-9A4D-A369-CC929A83BD3F}" srcOrd="1" destOrd="0" presId="urn:microsoft.com/office/officeart/2005/8/layout/orgChart1"/>
    <dgm:cxn modelId="{98BE6DE9-0C59-9C44-ABA8-AB749ADB3665}" type="presParOf" srcId="{014BF2A3-D83A-9A4D-A369-CC929A83BD3F}" destId="{6B3A9D40-2CDB-9542-8322-B498A5530114}" srcOrd="0" destOrd="0" presId="urn:microsoft.com/office/officeart/2005/8/layout/orgChart1"/>
    <dgm:cxn modelId="{B6F371A5-FD4C-C945-8DCC-9C82735A3E9F}" type="presParOf" srcId="{6B3A9D40-2CDB-9542-8322-B498A5530114}" destId="{8CED791B-8BEF-B64A-960D-8477932C3B8E}" srcOrd="0" destOrd="0" presId="urn:microsoft.com/office/officeart/2005/8/layout/orgChart1"/>
    <dgm:cxn modelId="{10A985C5-359B-B74B-A1B4-EDFBB8BBEA65}" type="presParOf" srcId="{6B3A9D40-2CDB-9542-8322-B498A5530114}" destId="{67280116-1B2B-964F-8C92-DE500E5A59F9}" srcOrd="1" destOrd="0" presId="urn:microsoft.com/office/officeart/2005/8/layout/orgChart1"/>
    <dgm:cxn modelId="{E1D2560E-307F-AC43-AD3C-3CD419EC79FC}" type="presParOf" srcId="{014BF2A3-D83A-9A4D-A369-CC929A83BD3F}" destId="{343586AC-F7EA-224E-8B3C-487E7FFF594C}" srcOrd="1" destOrd="0" presId="urn:microsoft.com/office/officeart/2005/8/layout/orgChart1"/>
    <dgm:cxn modelId="{996FA62E-793F-3D47-977E-C833FE477798}" type="presParOf" srcId="{343586AC-F7EA-224E-8B3C-487E7FFF594C}" destId="{1A294D5C-4A57-2248-B3DF-2A5B74D2BF79}" srcOrd="0" destOrd="0" presId="urn:microsoft.com/office/officeart/2005/8/layout/orgChart1"/>
    <dgm:cxn modelId="{B318415F-E141-854E-A780-9B6E37F82E14}" type="presParOf" srcId="{343586AC-F7EA-224E-8B3C-487E7FFF594C}" destId="{E30F794A-5845-1C44-983C-768B2B140D7F}" srcOrd="1" destOrd="0" presId="urn:microsoft.com/office/officeart/2005/8/layout/orgChart1"/>
    <dgm:cxn modelId="{120AEA1F-7C8C-F849-94BB-A34D96F0428A}" type="presParOf" srcId="{E30F794A-5845-1C44-983C-768B2B140D7F}" destId="{98CDBB6D-A83E-6E4D-9665-A8BC03408D8A}" srcOrd="0" destOrd="0" presId="urn:microsoft.com/office/officeart/2005/8/layout/orgChart1"/>
    <dgm:cxn modelId="{C375BB22-7DF4-3341-BC87-01D9CB96E3BB}" type="presParOf" srcId="{98CDBB6D-A83E-6E4D-9665-A8BC03408D8A}" destId="{D465A44E-51DF-5E45-BF76-5723BB8A3AE7}" srcOrd="0" destOrd="0" presId="urn:microsoft.com/office/officeart/2005/8/layout/orgChart1"/>
    <dgm:cxn modelId="{FF25D95A-9A3B-B749-9B37-8E8BF6A7C056}" type="presParOf" srcId="{98CDBB6D-A83E-6E4D-9665-A8BC03408D8A}" destId="{94F7A493-FC8D-A145-AD26-5A6CF6847CA6}" srcOrd="1" destOrd="0" presId="urn:microsoft.com/office/officeart/2005/8/layout/orgChart1"/>
    <dgm:cxn modelId="{B83CC6E2-2544-DE4D-A102-C2A2EBBF80D4}" type="presParOf" srcId="{E30F794A-5845-1C44-983C-768B2B140D7F}" destId="{AD759681-D656-8643-AEE6-C9CE8D842054}" srcOrd="1" destOrd="0" presId="urn:microsoft.com/office/officeart/2005/8/layout/orgChart1"/>
    <dgm:cxn modelId="{5E707BB6-9273-B44C-9230-13674369FF33}" type="presParOf" srcId="{AD759681-D656-8643-AEE6-C9CE8D842054}" destId="{B161D66C-E341-8442-B52F-E790EF398730}" srcOrd="0" destOrd="0" presId="urn:microsoft.com/office/officeart/2005/8/layout/orgChart1"/>
    <dgm:cxn modelId="{5DA70399-F10C-D148-8C23-D7DA5B28E204}" type="presParOf" srcId="{AD759681-D656-8643-AEE6-C9CE8D842054}" destId="{E54EFCA9-3F85-C847-80FE-68D8631D89A1}" srcOrd="1" destOrd="0" presId="urn:microsoft.com/office/officeart/2005/8/layout/orgChart1"/>
    <dgm:cxn modelId="{4EA1EAE7-E6AD-E14B-A9AE-8E30456DC8AA}" type="presParOf" srcId="{E54EFCA9-3F85-C847-80FE-68D8631D89A1}" destId="{2B2D7EB7-E331-654C-B7E8-751CB96E2B30}" srcOrd="0" destOrd="0" presId="urn:microsoft.com/office/officeart/2005/8/layout/orgChart1"/>
    <dgm:cxn modelId="{1AA7673F-F79C-7546-B538-06E4F4ABA17D}" type="presParOf" srcId="{2B2D7EB7-E331-654C-B7E8-751CB96E2B30}" destId="{1FE6A111-92D3-4546-82EF-4BDF91E69F2E}" srcOrd="0" destOrd="0" presId="urn:microsoft.com/office/officeart/2005/8/layout/orgChart1"/>
    <dgm:cxn modelId="{1F8DE97E-2E35-B34F-BE3C-84F09E78C259}" type="presParOf" srcId="{2B2D7EB7-E331-654C-B7E8-751CB96E2B30}" destId="{68E3E555-A480-7747-A38B-3E35592EB463}" srcOrd="1" destOrd="0" presId="urn:microsoft.com/office/officeart/2005/8/layout/orgChart1"/>
    <dgm:cxn modelId="{87DB238C-3CE9-1B4A-8931-45B289786D55}" type="presParOf" srcId="{E54EFCA9-3F85-C847-80FE-68D8631D89A1}" destId="{57FE981D-8B7B-3D46-BBC2-03EBE64B12F9}" srcOrd="1" destOrd="0" presId="urn:microsoft.com/office/officeart/2005/8/layout/orgChart1"/>
    <dgm:cxn modelId="{175B3D6D-E9C8-9C4B-AC03-05CF1173ACF5}" type="presParOf" srcId="{57FE981D-8B7B-3D46-BBC2-03EBE64B12F9}" destId="{E7840DFF-108A-FE47-9236-5629AE282B40}" srcOrd="0" destOrd="0" presId="urn:microsoft.com/office/officeart/2005/8/layout/orgChart1"/>
    <dgm:cxn modelId="{F5C0DFEC-6599-CE4F-888B-1FC5A6EBB98C}" type="presParOf" srcId="{57FE981D-8B7B-3D46-BBC2-03EBE64B12F9}" destId="{5C5BBE19-5683-2A4F-B725-8C1F7762E9F7}" srcOrd="1" destOrd="0" presId="urn:microsoft.com/office/officeart/2005/8/layout/orgChart1"/>
    <dgm:cxn modelId="{5BE304F7-6DD0-9A46-AD1A-EB95045984C1}" type="presParOf" srcId="{5C5BBE19-5683-2A4F-B725-8C1F7762E9F7}" destId="{E6416F6B-5B14-2A40-A41C-6336758931C3}" srcOrd="0" destOrd="0" presId="urn:microsoft.com/office/officeart/2005/8/layout/orgChart1"/>
    <dgm:cxn modelId="{353A62FA-94D6-C04D-BBE3-6B689381BA24}" type="presParOf" srcId="{E6416F6B-5B14-2A40-A41C-6336758931C3}" destId="{F1820C19-231B-E44B-B201-0EBA09AC5D39}" srcOrd="0" destOrd="0" presId="urn:microsoft.com/office/officeart/2005/8/layout/orgChart1"/>
    <dgm:cxn modelId="{2E3E7FBF-C40A-E14C-9158-D9249FDA20F3}" type="presParOf" srcId="{E6416F6B-5B14-2A40-A41C-6336758931C3}" destId="{93174746-2175-DE49-8CA9-919A34030A10}" srcOrd="1" destOrd="0" presId="urn:microsoft.com/office/officeart/2005/8/layout/orgChart1"/>
    <dgm:cxn modelId="{8AC25021-7FEC-7747-A420-6D4E65789F88}" type="presParOf" srcId="{5C5BBE19-5683-2A4F-B725-8C1F7762E9F7}" destId="{32B27478-79D3-E348-A6F0-3CF310482F73}" srcOrd="1" destOrd="0" presId="urn:microsoft.com/office/officeart/2005/8/layout/orgChart1"/>
    <dgm:cxn modelId="{11AEB4CC-A655-2B43-93EC-2C696D5C5A8B}" type="presParOf" srcId="{5C5BBE19-5683-2A4F-B725-8C1F7762E9F7}" destId="{6F2394D3-133F-6C4F-8032-939C07402DB5}" srcOrd="2" destOrd="0" presId="urn:microsoft.com/office/officeart/2005/8/layout/orgChart1"/>
    <dgm:cxn modelId="{BC5AB2A9-2F79-6F4B-9D26-DDEBE497CA5A}" type="presParOf" srcId="{E54EFCA9-3F85-C847-80FE-68D8631D89A1}" destId="{4380635C-1852-444B-B1AA-AA41F483D4D6}" srcOrd="2" destOrd="0" presId="urn:microsoft.com/office/officeart/2005/8/layout/orgChart1"/>
    <dgm:cxn modelId="{650C92C9-EE98-B246-A332-8BBA9A9E31FC}" type="presParOf" srcId="{E30F794A-5845-1C44-983C-768B2B140D7F}" destId="{5E821AB8-9B9E-BB43-9544-C6CA321B9DFB}" srcOrd="2" destOrd="0" presId="urn:microsoft.com/office/officeart/2005/8/layout/orgChart1"/>
    <dgm:cxn modelId="{E45BB856-D899-EB49-9675-F6548DFDF67D}" type="presParOf" srcId="{014BF2A3-D83A-9A4D-A369-CC929A83BD3F}" destId="{A54D1888-40FB-824E-863E-E47A9BE14161}" srcOrd="2" destOrd="0" presId="urn:microsoft.com/office/officeart/2005/8/layout/orgChart1"/>
    <dgm:cxn modelId="{F2C06345-CC84-2149-9330-960EABF46283}" type="presParOf" srcId="{5006815F-0BE5-044B-BFA5-A6DC784F6CFE}" destId="{225B028C-FF2D-E044-B514-98756379866C}" srcOrd="2" destOrd="0" presId="urn:microsoft.com/office/officeart/2005/8/layout/orgChart1"/>
    <dgm:cxn modelId="{AAA9BFD0-CF62-CD4F-A922-23F74BEE9862}" type="presParOf" srcId="{5006815F-0BE5-044B-BFA5-A6DC784F6CFE}" destId="{F8E5914A-E818-EA48-909F-F46B6EA5BE9E}" srcOrd="3" destOrd="0" presId="urn:microsoft.com/office/officeart/2005/8/layout/orgChart1"/>
    <dgm:cxn modelId="{B86326F5-C298-CA40-94BE-AE717CD3C425}" type="presParOf" srcId="{F8E5914A-E818-EA48-909F-F46B6EA5BE9E}" destId="{E9FDF6FF-F6F8-C54F-B5DE-F4FF0BC7BCAE}" srcOrd="0" destOrd="0" presId="urn:microsoft.com/office/officeart/2005/8/layout/orgChart1"/>
    <dgm:cxn modelId="{36600CCA-084B-B64A-B43E-450E95B3418C}" type="presParOf" srcId="{E9FDF6FF-F6F8-C54F-B5DE-F4FF0BC7BCAE}" destId="{2632FECD-3C52-6040-8204-5AB0B4A99182}" srcOrd="0" destOrd="0" presId="urn:microsoft.com/office/officeart/2005/8/layout/orgChart1"/>
    <dgm:cxn modelId="{74AD8544-DF7C-D749-848C-9757ADE3EF5D}" type="presParOf" srcId="{E9FDF6FF-F6F8-C54F-B5DE-F4FF0BC7BCAE}" destId="{45C67DCA-729E-EA4B-849A-3D443B4D516C}" srcOrd="1" destOrd="0" presId="urn:microsoft.com/office/officeart/2005/8/layout/orgChart1"/>
    <dgm:cxn modelId="{9039698E-7DDA-6942-A68E-5CACCE166E8D}" type="presParOf" srcId="{F8E5914A-E818-EA48-909F-F46B6EA5BE9E}" destId="{C00F35BD-CFD0-1041-9993-F42112897B64}" srcOrd="1" destOrd="0" presId="urn:microsoft.com/office/officeart/2005/8/layout/orgChart1"/>
    <dgm:cxn modelId="{DC1FA812-166D-754F-AB56-67BB9DEF4D65}" type="presParOf" srcId="{C00F35BD-CFD0-1041-9993-F42112897B64}" destId="{1A5E08C4-909D-1447-A8FB-5BD706E8167C}" srcOrd="0" destOrd="0" presId="urn:microsoft.com/office/officeart/2005/8/layout/orgChart1"/>
    <dgm:cxn modelId="{A1E42256-0AF3-7E44-BEB2-E918D8A6791B}" type="presParOf" srcId="{C00F35BD-CFD0-1041-9993-F42112897B64}" destId="{FE161E57-F428-E943-9C23-8B66464310C7}" srcOrd="1" destOrd="0" presId="urn:microsoft.com/office/officeart/2005/8/layout/orgChart1"/>
    <dgm:cxn modelId="{49DD99A2-B73A-C540-B87E-E56438729DA5}" type="presParOf" srcId="{FE161E57-F428-E943-9C23-8B66464310C7}" destId="{4197E8AC-27A6-5247-96E0-F08CE545A2AF}" srcOrd="0" destOrd="0" presId="urn:microsoft.com/office/officeart/2005/8/layout/orgChart1"/>
    <dgm:cxn modelId="{7B5C8C5D-8ECD-DF41-8BF4-ADEE3C01E34D}" type="presParOf" srcId="{4197E8AC-27A6-5247-96E0-F08CE545A2AF}" destId="{6BD55C72-BD42-504C-9576-F95B20142B49}" srcOrd="0" destOrd="0" presId="urn:microsoft.com/office/officeart/2005/8/layout/orgChart1"/>
    <dgm:cxn modelId="{955D68E9-EB3E-894C-9324-81D6EDF66BF0}" type="presParOf" srcId="{4197E8AC-27A6-5247-96E0-F08CE545A2AF}" destId="{84358F80-EFC3-B446-888D-A5F233BEB286}" srcOrd="1" destOrd="0" presId="urn:microsoft.com/office/officeart/2005/8/layout/orgChart1"/>
    <dgm:cxn modelId="{A63F3F09-869F-FD47-9A56-065630AABE70}" type="presParOf" srcId="{FE161E57-F428-E943-9C23-8B66464310C7}" destId="{00570699-2C78-EE4D-B3DB-86514C1EBAC4}" srcOrd="1" destOrd="0" presId="urn:microsoft.com/office/officeart/2005/8/layout/orgChart1"/>
    <dgm:cxn modelId="{2FA0D6DF-3420-5A4E-B4F8-7AB76651B34A}" type="presParOf" srcId="{00570699-2C78-EE4D-B3DB-86514C1EBAC4}" destId="{CC9AD635-3471-F940-BEB3-5BEC87CD657B}" srcOrd="0" destOrd="0" presId="urn:microsoft.com/office/officeart/2005/8/layout/orgChart1"/>
    <dgm:cxn modelId="{A083DBC5-EC9C-9340-8068-0C68AE4CDCC4}" type="presParOf" srcId="{00570699-2C78-EE4D-B3DB-86514C1EBAC4}" destId="{39D7111A-3165-A84E-BAD2-9C524999163A}" srcOrd="1" destOrd="0" presId="urn:microsoft.com/office/officeart/2005/8/layout/orgChart1"/>
    <dgm:cxn modelId="{329413E2-8928-AD46-8B62-6C5F30A72CC0}" type="presParOf" srcId="{39D7111A-3165-A84E-BAD2-9C524999163A}" destId="{AACB5E14-52B4-5D4D-BEDA-BE45FBD023D5}" srcOrd="0" destOrd="0" presId="urn:microsoft.com/office/officeart/2005/8/layout/orgChart1"/>
    <dgm:cxn modelId="{860096BF-EC28-F64A-B155-B172802106A4}" type="presParOf" srcId="{AACB5E14-52B4-5D4D-BEDA-BE45FBD023D5}" destId="{8C3A4348-63BD-A642-91E0-BEF3E095247C}" srcOrd="0" destOrd="0" presId="urn:microsoft.com/office/officeart/2005/8/layout/orgChart1"/>
    <dgm:cxn modelId="{A211D1B8-E955-6145-B5A5-242E40EBFC20}" type="presParOf" srcId="{AACB5E14-52B4-5D4D-BEDA-BE45FBD023D5}" destId="{2C6013F7-5277-1048-A4A9-B232F333EB7A}" srcOrd="1" destOrd="0" presId="urn:microsoft.com/office/officeart/2005/8/layout/orgChart1"/>
    <dgm:cxn modelId="{6CC8A04B-8AA4-E64D-AF9E-13E8F51159D3}" type="presParOf" srcId="{39D7111A-3165-A84E-BAD2-9C524999163A}" destId="{4F8A4085-2A30-9847-BA56-6C9A2C9FE7C0}" srcOrd="1" destOrd="0" presId="urn:microsoft.com/office/officeart/2005/8/layout/orgChart1"/>
    <dgm:cxn modelId="{E8E3D7B4-6AC8-E047-8CB1-7B5681FE1499}" type="presParOf" srcId="{39D7111A-3165-A84E-BAD2-9C524999163A}" destId="{2B624558-7491-A047-B743-A3D3E3280EDE}" srcOrd="2" destOrd="0" presId="urn:microsoft.com/office/officeart/2005/8/layout/orgChart1"/>
    <dgm:cxn modelId="{3149F828-EEC7-4845-9E33-5211AA81E00C}" type="presParOf" srcId="{FE161E57-F428-E943-9C23-8B66464310C7}" destId="{114E0334-8F00-EA41-9118-F329D4D35AFE}" srcOrd="2" destOrd="0" presId="urn:microsoft.com/office/officeart/2005/8/layout/orgChart1"/>
    <dgm:cxn modelId="{8C0CD165-5117-DA46-B131-FE98341A18E3}" type="presParOf" srcId="{F8E5914A-E818-EA48-909F-F46B6EA5BE9E}" destId="{6354D61F-1925-7C49-8C81-C8BB60DA5A10}" srcOrd="2" destOrd="0" presId="urn:microsoft.com/office/officeart/2005/8/layout/orgChart1"/>
    <dgm:cxn modelId="{D1827AED-A7BC-2543-B318-97F2802243A8}" type="presParOf" srcId="{5006815F-0BE5-044B-BFA5-A6DC784F6CFE}" destId="{AF7FA90D-DEFB-FD42-8174-5F34E2F095EB}" srcOrd="4" destOrd="0" presId="urn:microsoft.com/office/officeart/2005/8/layout/orgChart1"/>
    <dgm:cxn modelId="{D043F791-0532-C94D-B0B3-A1B2DED32058}" type="presParOf" srcId="{5006815F-0BE5-044B-BFA5-A6DC784F6CFE}" destId="{B14F303E-655F-6245-B2A7-87B7704919C6}" srcOrd="5" destOrd="0" presId="urn:microsoft.com/office/officeart/2005/8/layout/orgChart1"/>
    <dgm:cxn modelId="{92509555-B857-524A-886F-51FD071FCBE9}" type="presParOf" srcId="{B14F303E-655F-6245-B2A7-87B7704919C6}" destId="{F0D34759-ADD9-8643-AE57-3CD3B9CE8517}" srcOrd="0" destOrd="0" presId="urn:microsoft.com/office/officeart/2005/8/layout/orgChart1"/>
    <dgm:cxn modelId="{0ED8F15E-1CE7-E948-A23A-910CB5E83E25}" type="presParOf" srcId="{F0D34759-ADD9-8643-AE57-3CD3B9CE8517}" destId="{8287361A-A1AD-0B43-BE22-AD6EF0B2FAA8}" srcOrd="0" destOrd="0" presId="urn:microsoft.com/office/officeart/2005/8/layout/orgChart1"/>
    <dgm:cxn modelId="{52C6EED3-D8BC-204F-B1F4-EDE00DA71F13}" type="presParOf" srcId="{F0D34759-ADD9-8643-AE57-3CD3B9CE8517}" destId="{EFE1F556-49D9-194B-8F7E-DFC073EC8751}" srcOrd="1" destOrd="0" presId="urn:microsoft.com/office/officeart/2005/8/layout/orgChart1"/>
    <dgm:cxn modelId="{0BFC4F04-282C-E246-8B83-67D164DEBC39}" type="presParOf" srcId="{B14F303E-655F-6245-B2A7-87B7704919C6}" destId="{5CA5D868-45C0-6F4B-A0C2-557AAE862BD5}" srcOrd="1" destOrd="0" presId="urn:microsoft.com/office/officeart/2005/8/layout/orgChart1"/>
    <dgm:cxn modelId="{DE046B66-8F50-BA43-9E9B-1818154390C3}" type="presParOf" srcId="{5CA5D868-45C0-6F4B-A0C2-557AAE862BD5}" destId="{6F84A406-2E13-E64E-BD84-9B91F8079E31}" srcOrd="0" destOrd="0" presId="urn:microsoft.com/office/officeart/2005/8/layout/orgChart1"/>
    <dgm:cxn modelId="{DB966F43-26B5-E144-8E69-06B2ACACC403}" type="presParOf" srcId="{5CA5D868-45C0-6F4B-A0C2-557AAE862BD5}" destId="{3EC6853C-02A8-DB45-B2C8-0D0492722CA2}" srcOrd="1" destOrd="0" presId="urn:microsoft.com/office/officeart/2005/8/layout/orgChart1"/>
    <dgm:cxn modelId="{BBEC54F4-3FD1-9342-B7B7-F279556A7721}" type="presParOf" srcId="{3EC6853C-02A8-DB45-B2C8-0D0492722CA2}" destId="{CE877EC7-8B00-1D42-8FC3-14DCF1654A22}" srcOrd="0" destOrd="0" presId="urn:microsoft.com/office/officeart/2005/8/layout/orgChart1"/>
    <dgm:cxn modelId="{DD627578-BC91-AA4B-A9DD-E33778EAB868}" type="presParOf" srcId="{CE877EC7-8B00-1D42-8FC3-14DCF1654A22}" destId="{CE27DA80-00B9-CC49-B1D9-F671FB95C4C5}" srcOrd="0" destOrd="0" presId="urn:microsoft.com/office/officeart/2005/8/layout/orgChart1"/>
    <dgm:cxn modelId="{E845163A-2E98-DC46-8A32-F380D86F755E}" type="presParOf" srcId="{CE877EC7-8B00-1D42-8FC3-14DCF1654A22}" destId="{428CDD03-B225-2648-8192-6C6CA4DE5507}" srcOrd="1" destOrd="0" presId="urn:microsoft.com/office/officeart/2005/8/layout/orgChart1"/>
    <dgm:cxn modelId="{0480BAF6-F0C8-7943-B64E-8FEBFD13D30F}" type="presParOf" srcId="{3EC6853C-02A8-DB45-B2C8-0D0492722CA2}" destId="{F298FCC3-22D6-6746-A0AE-44158669F086}" srcOrd="1" destOrd="0" presId="urn:microsoft.com/office/officeart/2005/8/layout/orgChart1"/>
    <dgm:cxn modelId="{63BC3751-12FC-B04C-953E-97F5E3F0FCCA}" type="presParOf" srcId="{F298FCC3-22D6-6746-A0AE-44158669F086}" destId="{548FE6FC-199E-6F49-8405-7F82E9919B24}" srcOrd="0" destOrd="0" presId="urn:microsoft.com/office/officeart/2005/8/layout/orgChart1"/>
    <dgm:cxn modelId="{AEB88F23-04A7-054D-913C-361D54E8E427}" type="presParOf" srcId="{F298FCC3-22D6-6746-A0AE-44158669F086}" destId="{24B42F65-A0A7-3345-BAB6-805253450827}" srcOrd="1" destOrd="0" presId="urn:microsoft.com/office/officeart/2005/8/layout/orgChart1"/>
    <dgm:cxn modelId="{703B7901-1C0F-1346-ABF9-089DF1350C53}" type="presParOf" srcId="{24B42F65-A0A7-3345-BAB6-805253450827}" destId="{7BB3BF06-80F6-7F4C-9FB5-8C20691C73B8}" srcOrd="0" destOrd="0" presId="urn:microsoft.com/office/officeart/2005/8/layout/orgChart1"/>
    <dgm:cxn modelId="{37099196-1C94-8848-B969-C3E64A58F7ED}" type="presParOf" srcId="{7BB3BF06-80F6-7F4C-9FB5-8C20691C73B8}" destId="{BF78959D-2B99-334C-B37F-C04382F7D28F}" srcOrd="0" destOrd="0" presId="urn:microsoft.com/office/officeart/2005/8/layout/orgChart1"/>
    <dgm:cxn modelId="{C46D09E1-52A4-A34B-9A6D-637482137672}" type="presParOf" srcId="{7BB3BF06-80F6-7F4C-9FB5-8C20691C73B8}" destId="{81ACDB3C-02BC-3340-A943-536849B260F3}" srcOrd="1" destOrd="0" presId="urn:microsoft.com/office/officeart/2005/8/layout/orgChart1"/>
    <dgm:cxn modelId="{FE8B6A93-3140-A343-B6BC-217BE589CA42}" type="presParOf" srcId="{24B42F65-A0A7-3345-BAB6-805253450827}" destId="{77A55745-9E68-4846-9E8A-87A33073632E}" srcOrd="1" destOrd="0" presId="urn:microsoft.com/office/officeart/2005/8/layout/orgChart1"/>
    <dgm:cxn modelId="{FAB85D8A-4864-2942-B5EC-487802A4757D}" type="presParOf" srcId="{77A55745-9E68-4846-9E8A-87A33073632E}" destId="{C5938E37-079A-7847-BCE8-5465C264E876}" srcOrd="0" destOrd="0" presId="urn:microsoft.com/office/officeart/2005/8/layout/orgChart1"/>
    <dgm:cxn modelId="{46A3B49E-7ED5-7B4A-BE6D-C491D2CFE1DD}" type="presParOf" srcId="{77A55745-9E68-4846-9E8A-87A33073632E}" destId="{0CC089E4-392F-C842-8AE1-C2B0EAE7EABB}" srcOrd="1" destOrd="0" presId="urn:microsoft.com/office/officeart/2005/8/layout/orgChart1"/>
    <dgm:cxn modelId="{91CAB737-51C4-4F4A-A0AC-857F7872CC5A}" type="presParOf" srcId="{0CC089E4-392F-C842-8AE1-C2B0EAE7EABB}" destId="{371606D9-7767-964C-AE8E-9A8E7B739203}" srcOrd="0" destOrd="0" presId="urn:microsoft.com/office/officeart/2005/8/layout/orgChart1"/>
    <dgm:cxn modelId="{1FC105AE-3631-E84B-A128-2E027CAE896A}" type="presParOf" srcId="{371606D9-7767-964C-AE8E-9A8E7B739203}" destId="{BFE84BB0-92B7-D943-AC49-283B83E09090}" srcOrd="0" destOrd="0" presId="urn:microsoft.com/office/officeart/2005/8/layout/orgChart1"/>
    <dgm:cxn modelId="{F10FC6B2-5DC9-874C-BC75-32320F166D31}" type="presParOf" srcId="{371606D9-7767-964C-AE8E-9A8E7B739203}" destId="{CCE1AC34-52B3-3449-A262-0DEAA605456F}" srcOrd="1" destOrd="0" presId="urn:microsoft.com/office/officeart/2005/8/layout/orgChart1"/>
    <dgm:cxn modelId="{BF6371EF-9A1E-C449-BBC6-366682D9D6C8}" type="presParOf" srcId="{0CC089E4-392F-C842-8AE1-C2B0EAE7EABB}" destId="{86488CEE-52C5-A94B-BFB9-73474EB7F399}" srcOrd="1" destOrd="0" presId="urn:microsoft.com/office/officeart/2005/8/layout/orgChart1"/>
    <dgm:cxn modelId="{35CD406D-49B9-5649-9A94-E601C6E396AC}" type="presParOf" srcId="{0CC089E4-392F-C842-8AE1-C2B0EAE7EABB}" destId="{BDBBEFF5-5D1D-8F4C-A69F-D2CE15B9109A}" srcOrd="2" destOrd="0" presId="urn:microsoft.com/office/officeart/2005/8/layout/orgChart1"/>
    <dgm:cxn modelId="{233C1215-B310-5A49-AC47-35F940544107}" type="presParOf" srcId="{24B42F65-A0A7-3345-BAB6-805253450827}" destId="{031AE053-BB22-4F47-A985-B243F2F27C82}" srcOrd="2" destOrd="0" presId="urn:microsoft.com/office/officeart/2005/8/layout/orgChart1"/>
    <dgm:cxn modelId="{B5BBB022-3DEF-B641-975B-C3B7378DB1AE}" type="presParOf" srcId="{3EC6853C-02A8-DB45-B2C8-0D0492722CA2}" destId="{A63EE45A-F5DE-FA4E-B330-5D4BBC01BEA9}" srcOrd="2" destOrd="0" presId="urn:microsoft.com/office/officeart/2005/8/layout/orgChart1"/>
    <dgm:cxn modelId="{C8DE1542-7453-8344-B54C-30D5C887539F}" type="presParOf" srcId="{B14F303E-655F-6245-B2A7-87B7704919C6}" destId="{5A0F063D-5827-2646-8AA4-AD214B03D286}" srcOrd="2" destOrd="0" presId="urn:microsoft.com/office/officeart/2005/8/layout/orgChart1"/>
    <dgm:cxn modelId="{C8C25267-928F-C843-98FB-FC7C6867C450}" type="presParOf" srcId="{5006815F-0BE5-044B-BFA5-A6DC784F6CFE}" destId="{864935CE-AD1D-214D-A0F6-10FDC850909A}" srcOrd="6" destOrd="0" presId="urn:microsoft.com/office/officeart/2005/8/layout/orgChart1"/>
    <dgm:cxn modelId="{FA82FAE8-6751-B645-AADC-DA44C8D09349}" type="presParOf" srcId="{5006815F-0BE5-044B-BFA5-A6DC784F6CFE}" destId="{07D0A7FF-2930-FA4B-98E3-CA04214428DB}" srcOrd="7" destOrd="0" presId="urn:microsoft.com/office/officeart/2005/8/layout/orgChart1"/>
    <dgm:cxn modelId="{59D3344E-F3A2-0448-9585-E912D30820F4}" type="presParOf" srcId="{07D0A7FF-2930-FA4B-98E3-CA04214428DB}" destId="{009A4B5F-DDFC-5C40-9464-E47347B32DFD}" srcOrd="0" destOrd="0" presId="urn:microsoft.com/office/officeart/2005/8/layout/orgChart1"/>
    <dgm:cxn modelId="{71E25463-5F31-4443-8C69-394B6C88995B}" type="presParOf" srcId="{009A4B5F-DDFC-5C40-9464-E47347B32DFD}" destId="{9358E3B4-42CD-6940-84B9-9BBC6192E612}" srcOrd="0" destOrd="0" presId="urn:microsoft.com/office/officeart/2005/8/layout/orgChart1"/>
    <dgm:cxn modelId="{90494392-B8DE-AE48-AAAE-649B4A0B5F21}" type="presParOf" srcId="{009A4B5F-DDFC-5C40-9464-E47347B32DFD}" destId="{F42A8B4B-78F4-7446-A5E5-6C749885CC88}" srcOrd="1" destOrd="0" presId="urn:microsoft.com/office/officeart/2005/8/layout/orgChart1"/>
    <dgm:cxn modelId="{7D2262E7-E63D-9944-926D-6B76046F38E8}" type="presParOf" srcId="{07D0A7FF-2930-FA4B-98E3-CA04214428DB}" destId="{4D0AF1A3-09FA-0A47-AE84-DE51E26FAF25}" srcOrd="1" destOrd="0" presId="urn:microsoft.com/office/officeart/2005/8/layout/orgChart1"/>
    <dgm:cxn modelId="{49BE7317-A79B-5340-9891-A873791A439A}" type="presParOf" srcId="{4D0AF1A3-09FA-0A47-AE84-DE51E26FAF25}" destId="{C618215A-A0F8-4B46-8BDA-795B9A5630D3}" srcOrd="0" destOrd="0" presId="urn:microsoft.com/office/officeart/2005/8/layout/orgChart1"/>
    <dgm:cxn modelId="{FC4757A8-B925-024A-AEF8-B3B493D8C16A}" type="presParOf" srcId="{4D0AF1A3-09FA-0A47-AE84-DE51E26FAF25}" destId="{90E57CB6-D459-3143-BB9B-7DE067EE4B67}" srcOrd="1" destOrd="0" presId="urn:microsoft.com/office/officeart/2005/8/layout/orgChart1"/>
    <dgm:cxn modelId="{B897C1C3-68FE-4449-93D9-9CED927E2ED6}" type="presParOf" srcId="{90E57CB6-D459-3143-BB9B-7DE067EE4B67}" destId="{192D38E1-A4EA-BA40-8581-1F819016E195}" srcOrd="0" destOrd="0" presId="urn:microsoft.com/office/officeart/2005/8/layout/orgChart1"/>
    <dgm:cxn modelId="{F9A60EFC-57A5-074C-8A99-EB23158F9CA2}" type="presParOf" srcId="{192D38E1-A4EA-BA40-8581-1F819016E195}" destId="{AEC606F9-F927-F741-8834-418D0E784389}" srcOrd="0" destOrd="0" presId="urn:microsoft.com/office/officeart/2005/8/layout/orgChart1"/>
    <dgm:cxn modelId="{88CB1E64-F619-F74A-A633-27A4B2F638B7}" type="presParOf" srcId="{192D38E1-A4EA-BA40-8581-1F819016E195}" destId="{E53D2A23-560F-534D-8A9D-55F6D649B826}" srcOrd="1" destOrd="0" presId="urn:microsoft.com/office/officeart/2005/8/layout/orgChart1"/>
    <dgm:cxn modelId="{B3C0F1E4-85CF-CB4E-97E9-DA403F9A0203}" type="presParOf" srcId="{90E57CB6-D459-3143-BB9B-7DE067EE4B67}" destId="{A55D5F65-EE52-F14D-BD0B-EDEA020D9DDC}" srcOrd="1" destOrd="0" presId="urn:microsoft.com/office/officeart/2005/8/layout/orgChart1"/>
    <dgm:cxn modelId="{DAB0C67C-7AC9-794C-886C-88604414B2D8}" type="presParOf" srcId="{A55D5F65-EE52-F14D-BD0B-EDEA020D9DDC}" destId="{FEEC6552-DF3F-C342-84B3-5BE7A98AFFBD}" srcOrd="0" destOrd="0" presId="urn:microsoft.com/office/officeart/2005/8/layout/orgChart1"/>
    <dgm:cxn modelId="{33B03713-849D-A142-8562-30D28F7261F2}" type="presParOf" srcId="{A55D5F65-EE52-F14D-BD0B-EDEA020D9DDC}" destId="{52B22901-8D8B-4549-AE0C-CF43D9EEF419}" srcOrd="1" destOrd="0" presId="urn:microsoft.com/office/officeart/2005/8/layout/orgChart1"/>
    <dgm:cxn modelId="{062D317C-5B98-BE43-BC90-FBB424633188}" type="presParOf" srcId="{52B22901-8D8B-4549-AE0C-CF43D9EEF419}" destId="{EFF8D463-4D52-2C4F-B08A-771501F1D0AB}" srcOrd="0" destOrd="0" presId="urn:microsoft.com/office/officeart/2005/8/layout/orgChart1"/>
    <dgm:cxn modelId="{71A52E04-2422-9C4C-9608-4FC60A00DDB2}" type="presParOf" srcId="{EFF8D463-4D52-2C4F-B08A-771501F1D0AB}" destId="{143EFD26-A1A8-0F40-BFA1-C3AC15369761}" srcOrd="0" destOrd="0" presId="urn:microsoft.com/office/officeart/2005/8/layout/orgChart1"/>
    <dgm:cxn modelId="{D6BF6E14-1A29-294D-B05F-E2241B724F87}" type="presParOf" srcId="{EFF8D463-4D52-2C4F-B08A-771501F1D0AB}" destId="{CBEA1B57-C850-884D-8C13-2C4502EE4405}" srcOrd="1" destOrd="0" presId="urn:microsoft.com/office/officeart/2005/8/layout/orgChart1"/>
    <dgm:cxn modelId="{414A511F-3901-7A43-9CF7-D385A13562CA}" type="presParOf" srcId="{52B22901-8D8B-4549-AE0C-CF43D9EEF419}" destId="{3FAF0972-5EFF-E44A-A4B2-92AD12D104EA}" srcOrd="1" destOrd="0" presId="urn:microsoft.com/office/officeart/2005/8/layout/orgChart1"/>
    <dgm:cxn modelId="{BA272EA6-1E46-C04B-AA3C-D33D489F37E8}" type="presParOf" srcId="{52B22901-8D8B-4549-AE0C-CF43D9EEF419}" destId="{BFC36C38-5240-5D42-966D-66FDFAE025D5}" srcOrd="2" destOrd="0" presId="urn:microsoft.com/office/officeart/2005/8/layout/orgChart1"/>
    <dgm:cxn modelId="{411B48B6-F9EC-9940-B331-9A55A03EBDD4}" type="presParOf" srcId="{90E57CB6-D459-3143-BB9B-7DE067EE4B67}" destId="{07A2BF42-E230-B349-98C7-C33B5BD20E49}" srcOrd="2" destOrd="0" presId="urn:microsoft.com/office/officeart/2005/8/layout/orgChart1"/>
    <dgm:cxn modelId="{7F72B5B5-851F-AA4C-90E6-60128EC8D30D}" type="presParOf" srcId="{07D0A7FF-2930-FA4B-98E3-CA04214428DB}" destId="{B989D1D9-E359-194A-90E5-3FC0F1BAD94B}" srcOrd="2" destOrd="0" presId="urn:microsoft.com/office/officeart/2005/8/layout/orgChart1"/>
    <dgm:cxn modelId="{ACEDF99C-F9E6-294D-B19B-208027E2E786}" type="presParOf" srcId="{8DAD3CFF-B099-DA41-9F4C-9891F967D6B8}" destId="{EECA3B38-2DDB-3B46-9F73-C15A1559AB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3E4F03A-5C7E-114C-9860-E1B055D031E7}" type="doc">
      <dgm:prSet loTypeId="urn:microsoft.com/office/officeart/2005/8/layout/orgChart1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96B0BD5-DEFB-9449-BC9D-037F2A037640}">
      <dgm:prSet phldrT="[Texto]"/>
      <dgm:spPr>
        <a:solidFill>
          <a:srgbClr val="C81818"/>
        </a:solidFill>
      </dgm:spPr>
      <dgm:t>
        <a:bodyPr/>
        <a:lstStyle/>
        <a:p>
          <a:r>
            <a:rPr lang="es-ES" dirty="0" smtClean="0"/>
            <a:t>Chivas</a:t>
          </a:r>
        </a:p>
        <a:p>
          <a:r>
            <a:rPr lang="es-ES" dirty="0" smtClean="0"/>
            <a:t>1000</a:t>
          </a:r>
          <a:endParaRPr lang="es-ES" dirty="0"/>
        </a:p>
      </dgm:t>
    </dgm:pt>
    <dgm:pt modelId="{646E1E8D-7EF7-6845-9CAB-61550229CB70}" type="parTrans" cxnId="{F68D98A9-6C30-B842-AE52-D7415E046116}">
      <dgm:prSet/>
      <dgm:spPr/>
      <dgm:t>
        <a:bodyPr/>
        <a:lstStyle/>
        <a:p>
          <a:endParaRPr lang="es-ES"/>
        </a:p>
      </dgm:t>
    </dgm:pt>
    <dgm:pt modelId="{6FF2C375-122E-1543-AD3A-47C926F49038}" type="sibTrans" cxnId="{F68D98A9-6C30-B842-AE52-D7415E046116}">
      <dgm:prSet/>
      <dgm:spPr/>
      <dgm:t>
        <a:bodyPr/>
        <a:lstStyle/>
        <a:p>
          <a:endParaRPr lang="es-ES"/>
        </a:p>
      </dgm:t>
    </dgm:pt>
    <dgm:pt modelId="{2EE87BD6-87A2-8F4D-B66F-32B363E619BD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comercial</a:t>
          </a:r>
        </a:p>
        <a:p>
          <a:r>
            <a:rPr lang="es-ES" dirty="0" smtClean="0">
              <a:solidFill>
                <a:srgbClr val="FFFF00"/>
              </a:solidFill>
            </a:rPr>
            <a:t>325</a:t>
          </a:r>
          <a:endParaRPr lang="es-ES" dirty="0">
            <a:solidFill>
              <a:srgbClr val="FFFF00"/>
            </a:solidFill>
          </a:endParaRPr>
        </a:p>
      </dgm:t>
    </dgm:pt>
    <dgm:pt modelId="{D92EC078-CCE7-9549-9FC4-BCFD02A423AB}" type="parTrans" cxnId="{D32795C2-35F4-824F-A023-ED911ACBC91A}">
      <dgm:prSet/>
      <dgm:spPr/>
      <dgm:t>
        <a:bodyPr/>
        <a:lstStyle/>
        <a:p>
          <a:endParaRPr lang="es-ES"/>
        </a:p>
      </dgm:t>
    </dgm:pt>
    <dgm:pt modelId="{8CBAFAB1-49F9-6A4F-B7DA-5993DED26C8D}" type="sibTrans" cxnId="{D32795C2-35F4-824F-A023-ED911ACBC91A}">
      <dgm:prSet/>
      <dgm:spPr/>
      <dgm:t>
        <a:bodyPr/>
        <a:lstStyle/>
        <a:p>
          <a:endParaRPr lang="es-ES"/>
        </a:p>
      </dgm:t>
    </dgm:pt>
    <dgm:pt modelId="{FCFEB13B-7905-2B49-B1AF-2CA65E3FAA66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financiera</a:t>
          </a:r>
        </a:p>
        <a:p>
          <a:r>
            <a:rPr lang="es-ES" dirty="0" smtClean="0">
              <a:solidFill>
                <a:srgbClr val="FFFF00"/>
              </a:solidFill>
            </a:rPr>
            <a:t>150</a:t>
          </a:r>
          <a:endParaRPr lang="es-ES" dirty="0">
            <a:solidFill>
              <a:srgbClr val="FFFF00"/>
            </a:solidFill>
          </a:endParaRPr>
        </a:p>
      </dgm:t>
    </dgm:pt>
    <dgm:pt modelId="{1B6A9DE7-E321-884E-9243-C0796C57F4DE}" type="parTrans" cxnId="{F3738184-990F-B441-A689-06B3054A350B}">
      <dgm:prSet/>
      <dgm:spPr/>
      <dgm:t>
        <a:bodyPr/>
        <a:lstStyle/>
        <a:p>
          <a:endParaRPr lang="es-ES"/>
        </a:p>
      </dgm:t>
    </dgm:pt>
    <dgm:pt modelId="{2B08CC17-5759-A640-8228-81F25A598E69}" type="sibTrans" cxnId="{F3738184-990F-B441-A689-06B3054A350B}">
      <dgm:prSet/>
      <dgm:spPr/>
      <dgm:t>
        <a:bodyPr/>
        <a:lstStyle/>
        <a:p>
          <a:endParaRPr lang="es-ES"/>
        </a:p>
      </dgm:t>
    </dgm:pt>
    <dgm:pt modelId="{F9FFC11F-FB78-9E4B-AAA5-87D79878EC15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interna</a:t>
          </a:r>
        </a:p>
        <a:p>
          <a:r>
            <a:rPr lang="es-ES" dirty="0" smtClean="0">
              <a:solidFill>
                <a:srgbClr val="FFFF00"/>
              </a:solidFill>
            </a:rPr>
            <a:t>200</a:t>
          </a:r>
          <a:endParaRPr lang="es-ES" dirty="0">
            <a:solidFill>
              <a:srgbClr val="FFFF00"/>
            </a:solidFill>
          </a:endParaRPr>
        </a:p>
      </dgm:t>
    </dgm:pt>
    <dgm:pt modelId="{7BB7EDA3-E4D1-404D-BFBE-517F80B20C37}" type="parTrans" cxnId="{7767C5E5-36A0-244F-A90F-50E79A28312D}">
      <dgm:prSet/>
      <dgm:spPr/>
      <dgm:t>
        <a:bodyPr/>
        <a:lstStyle/>
        <a:p>
          <a:endParaRPr lang="es-ES"/>
        </a:p>
      </dgm:t>
    </dgm:pt>
    <dgm:pt modelId="{BFA6C26C-BE74-B944-B4DF-75DA4E748392}" type="sibTrans" cxnId="{7767C5E5-36A0-244F-A90F-50E79A28312D}">
      <dgm:prSet/>
      <dgm:spPr/>
      <dgm:t>
        <a:bodyPr/>
        <a:lstStyle/>
        <a:p>
          <a:endParaRPr lang="es-ES"/>
        </a:p>
      </dgm:t>
    </dgm:pt>
    <dgm:pt modelId="{5F07EC8D-29FB-C640-8860-3AA4BFCB5D07}">
      <dgm:prSet phldrT="[Texto]"/>
      <dgm:spPr>
        <a:solidFill>
          <a:schemeClr val="tx1"/>
        </a:solidFill>
      </dgm:spPr>
      <dgm:t>
        <a:bodyPr/>
        <a:lstStyle/>
        <a:p>
          <a:r>
            <a:rPr lang="es-ES" dirty="0" smtClean="0"/>
            <a:t>Imagen p</a:t>
          </a:r>
          <a:r>
            <a:rPr lang="es-ES" dirty="0" smtClean="0"/>
            <a:t>ública</a:t>
          </a:r>
        </a:p>
        <a:p>
          <a:r>
            <a:rPr lang="es-ES" dirty="0" smtClean="0">
              <a:solidFill>
                <a:srgbClr val="FFFF00"/>
              </a:solidFill>
            </a:rPr>
            <a:t>325</a:t>
          </a:r>
          <a:endParaRPr lang="es-ES" dirty="0">
            <a:solidFill>
              <a:srgbClr val="FFFF00"/>
            </a:solidFill>
          </a:endParaRPr>
        </a:p>
      </dgm:t>
    </dgm:pt>
    <dgm:pt modelId="{7655E5EE-7C9D-844B-85C4-0EF99934A24F}" type="parTrans" cxnId="{C9054B5D-F085-A244-A5A8-58289FBEF45D}">
      <dgm:prSet/>
      <dgm:spPr/>
      <dgm:t>
        <a:bodyPr/>
        <a:lstStyle/>
        <a:p>
          <a:endParaRPr lang="es-ES"/>
        </a:p>
      </dgm:t>
    </dgm:pt>
    <dgm:pt modelId="{4C7F4FA8-0562-DC4D-8719-9C866A28ADBD}" type="sibTrans" cxnId="{C9054B5D-F085-A244-A5A8-58289FBEF45D}">
      <dgm:prSet/>
      <dgm:spPr/>
      <dgm:t>
        <a:bodyPr/>
        <a:lstStyle/>
        <a:p>
          <a:endParaRPr lang="es-ES"/>
        </a:p>
      </dgm:t>
    </dgm:pt>
    <dgm:pt modelId="{8FBC2C17-0153-9D41-9EEF-698F19C857A1}">
      <dgm:prSet/>
      <dgm:spPr/>
      <dgm:t>
        <a:bodyPr/>
        <a:lstStyle/>
        <a:p>
          <a:r>
            <a:rPr lang="es-ES" dirty="0" smtClean="0"/>
            <a:t>Valor producto</a:t>
          </a:r>
        </a:p>
        <a:p>
          <a:r>
            <a:rPr lang="es-ES" dirty="0" smtClean="0"/>
            <a:t>145</a:t>
          </a:r>
          <a:endParaRPr lang="es-ES" dirty="0"/>
        </a:p>
      </dgm:t>
    </dgm:pt>
    <dgm:pt modelId="{ED251AFF-D323-EC43-B2B2-A6C54E9BEABE}" type="parTrans" cxnId="{2F940D69-A829-4640-ADFA-D3AC1AD3D075}">
      <dgm:prSet/>
      <dgm:spPr/>
      <dgm:t>
        <a:bodyPr/>
        <a:lstStyle/>
        <a:p>
          <a:endParaRPr lang="es-ES"/>
        </a:p>
      </dgm:t>
    </dgm:pt>
    <dgm:pt modelId="{2954F571-EDD5-214D-9CEC-7CB42152FF4D}" type="sibTrans" cxnId="{2F940D69-A829-4640-ADFA-D3AC1AD3D075}">
      <dgm:prSet/>
      <dgm:spPr/>
      <dgm:t>
        <a:bodyPr/>
        <a:lstStyle/>
        <a:p>
          <a:endParaRPr lang="es-ES"/>
        </a:p>
      </dgm:t>
    </dgm:pt>
    <dgm:pt modelId="{F595C06F-91AA-384C-A27C-87E8DF658A2A}">
      <dgm:prSet/>
      <dgm:spPr/>
      <dgm:t>
        <a:bodyPr/>
        <a:lstStyle/>
        <a:p>
          <a:r>
            <a:rPr lang="es-ES" dirty="0" smtClean="0"/>
            <a:t>Reputaci</a:t>
          </a:r>
          <a:r>
            <a:rPr lang="es-ES" dirty="0" smtClean="0"/>
            <a:t>ón</a:t>
          </a:r>
        </a:p>
        <a:p>
          <a:r>
            <a:rPr lang="es-ES" dirty="0" smtClean="0"/>
            <a:t>70</a:t>
          </a:r>
          <a:endParaRPr lang="es-ES" dirty="0"/>
        </a:p>
      </dgm:t>
    </dgm:pt>
    <dgm:pt modelId="{7646C916-C393-A44B-8444-64217B3F4C85}" type="parTrans" cxnId="{5785D685-5736-7642-ACD7-1E9BDB573571}">
      <dgm:prSet/>
      <dgm:spPr/>
      <dgm:t>
        <a:bodyPr/>
        <a:lstStyle/>
        <a:p>
          <a:endParaRPr lang="es-ES"/>
        </a:p>
      </dgm:t>
    </dgm:pt>
    <dgm:pt modelId="{1DB9BB84-0061-8A4C-8E25-ED13E382CC70}" type="sibTrans" cxnId="{5785D685-5736-7642-ACD7-1E9BDB573571}">
      <dgm:prSet/>
      <dgm:spPr/>
      <dgm:t>
        <a:bodyPr/>
        <a:lstStyle/>
        <a:p>
          <a:endParaRPr lang="es-ES"/>
        </a:p>
      </dgm:t>
    </dgm:pt>
    <dgm:pt modelId="{6E53D96B-1192-DA4B-89A3-F5F55D884EC9}">
      <dgm:prSet/>
      <dgm:spPr/>
      <dgm:t>
        <a:bodyPr/>
        <a:lstStyle/>
        <a:p>
          <a:r>
            <a:rPr lang="es-ES" dirty="0" smtClean="0"/>
            <a:t>Clima interno</a:t>
          </a:r>
        </a:p>
        <a:p>
          <a:r>
            <a:rPr lang="es-ES" dirty="0" smtClean="0"/>
            <a:t>60</a:t>
          </a:r>
          <a:endParaRPr lang="es-ES" dirty="0"/>
        </a:p>
      </dgm:t>
    </dgm:pt>
    <dgm:pt modelId="{5FE28BB1-4175-3540-B524-777C79DEDA26}" type="parTrans" cxnId="{D8D738B7-CBA9-2C4A-BAC9-A3366F5D3BD2}">
      <dgm:prSet/>
      <dgm:spPr/>
      <dgm:t>
        <a:bodyPr/>
        <a:lstStyle/>
        <a:p>
          <a:endParaRPr lang="es-ES"/>
        </a:p>
      </dgm:t>
    </dgm:pt>
    <dgm:pt modelId="{FC348999-29F3-4249-87F0-9ED3273BB34A}" type="sibTrans" cxnId="{D8D738B7-CBA9-2C4A-BAC9-A3366F5D3BD2}">
      <dgm:prSet/>
      <dgm:spPr/>
      <dgm:t>
        <a:bodyPr/>
        <a:lstStyle/>
        <a:p>
          <a:endParaRPr lang="es-ES"/>
        </a:p>
      </dgm:t>
    </dgm:pt>
    <dgm:pt modelId="{8D7AEBB6-D2BC-CF4D-8771-A2BB869DEF79}">
      <dgm:prSet/>
      <dgm:spPr/>
      <dgm:t>
        <a:bodyPr/>
        <a:lstStyle/>
        <a:p>
          <a:r>
            <a:rPr lang="es-ES" dirty="0" smtClean="0"/>
            <a:t>Imagen medi</a:t>
          </a:r>
          <a:r>
            <a:rPr lang="es-ES" dirty="0" smtClean="0"/>
            <a:t>ática</a:t>
          </a:r>
        </a:p>
        <a:p>
          <a:r>
            <a:rPr lang="es-ES" dirty="0" smtClean="0"/>
            <a:t>175</a:t>
          </a:r>
          <a:endParaRPr lang="es-ES" dirty="0"/>
        </a:p>
      </dgm:t>
    </dgm:pt>
    <dgm:pt modelId="{D6517636-0FB4-2C41-A767-67F9E1D30768}" type="parTrans" cxnId="{BAD5D219-2934-0843-97B2-8BCDC88F08AD}">
      <dgm:prSet/>
      <dgm:spPr/>
      <dgm:t>
        <a:bodyPr/>
        <a:lstStyle/>
        <a:p>
          <a:endParaRPr lang="es-ES"/>
        </a:p>
      </dgm:t>
    </dgm:pt>
    <dgm:pt modelId="{871F742A-7A2F-CA4A-AEFA-B8C660DE2E18}" type="sibTrans" cxnId="{BAD5D219-2934-0843-97B2-8BCDC88F08AD}">
      <dgm:prSet/>
      <dgm:spPr/>
      <dgm:t>
        <a:bodyPr/>
        <a:lstStyle/>
        <a:p>
          <a:endParaRPr lang="es-ES"/>
        </a:p>
      </dgm:t>
    </dgm:pt>
    <dgm:pt modelId="{74AB0618-7B09-904D-B705-D32B5A2452DE}">
      <dgm:prSet/>
      <dgm:spPr/>
      <dgm:t>
        <a:bodyPr/>
        <a:lstStyle/>
        <a:p>
          <a:r>
            <a:rPr lang="es-ES" dirty="0" smtClean="0"/>
            <a:t>Servicio cliente</a:t>
          </a:r>
        </a:p>
        <a:p>
          <a:r>
            <a:rPr lang="es-ES" dirty="0" smtClean="0"/>
            <a:t>80</a:t>
          </a:r>
          <a:endParaRPr lang="es-ES" dirty="0"/>
        </a:p>
      </dgm:t>
    </dgm:pt>
    <dgm:pt modelId="{B73F48DC-8029-B144-A5FD-4805FC844433}" type="parTrans" cxnId="{CCA62B67-B698-5A4D-A91A-C81E50AB6D45}">
      <dgm:prSet/>
      <dgm:spPr/>
      <dgm:t>
        <a:bodyPr/>
        <a:lstStyle/>
        <a:p>
          <a:endParaRPr lang="es-ES"/>
        </a:p>
      </dgm:t>
    </dgm:pt>
    <dgm:pt modelId="{435D6334-50DA-C54F-9213-F2214C32BE9E}" type="sibTrans" cxnId="{CCA62B67-B698-5A4D-A91A-C81E50AB6D45}">
      <dgm:prSet/>
      <dgm:spPr/>
      <dgm:t>
        <a:bodyPr/>
        <a:lstStyle/>
        <a:p>
          <a:endParaRPr lang="es-ES"/>
        </a:p>
      </dgm:t>
    </dgm:pt>
    <dgm:pt modelId="{3507D410-EC2E-794B-81F9-076882F86472}">
      <dgm:prSet/>
      <dgm:spPr/>
      <dgm:t>
        <a:bodyPr/>
        <a:lstStyle/>
        <a:p>
          <a:r>
            <a:rPr lang="es-ES" dirty="0" smtClean="0"/>
            <a:t>Estructura capital</a:t>
          </a:r>
        </a:p>
        <a:p>
          <a:r>
            <a:rPr lang="es-ES" dirty="0" smtClean="0"/>
            <a:t>80</a:t>
          </a:r>
          <a:endParaRPr lang="es-ES" dirty="0"/>
        </a:p>
      </dgm:t>
    </dgm:pt>
    <dgm:pt modelId="{74A2DEAF-A19D-D043-8085-2C876CE23493}" type="parTrans" cxnId="{489AFBC5-8058-564B-810A-1BEC3A1A78B1}">
      <dgm:prSet/>
      <dgm:spPr/>
      <dgm:t>
        <a:bodyPr/>
        <a:lstStyle/>
        <a:p>
          <a:endParaRPr lang="es-ES"/>
        </a:p>
      </dgm:t>
    </dgm:pt>
    <dgm:pt modelId="{6186F177-67A3-1049-8101-6EC1E11D2CBD}" type="sibTrans" cxnId="{489AFBC5-8058-564B-810A-1BEC3A1A78B1}">
      <dgm:prSet/>
      <dgm:spPr/>
      <dgm:t>
        <a:bodyPr/>
        <a:lstStyle/>
        <a:p>
          <a:endParaRPr lang="es-ES"/>
        </a:p>
      </dgm:t>
    </dgm:pt>
    <dgm:pt modelId="{C001A446-5488-F544-B1D4-957C3A756B5A}">
      <dgm:prSet/>
      <dgm:spPr/>
      <dgm:t>
        <a:bodyPr/>
        <a:lstStyle/>
        <a:p>
          <a:r>
            <a:rPr lang="es-ES" dirty="0" smtClean="0"/>
            <a:t>Valor RRHH</a:t>
          </a:r>
        </a:p>
        <a:p>
          <a:r>
            <a:rPr lang="es-ES" dirty="0" smtClean="0"/>
            <a:t>50</a:t>
          </a:r>
          <a:endParaRPr lang="es-ES" dirty="0"/>
        </a:p>
      </dgm:t>
    </dgm:pt>
    <dgm:pt modelId="{83327942-65DB-D441-8A22-B0FA37E457A7}" type="parTrans" cxnId="{156D3C09-0034-A94B-A347-218DAB61AC7E}">
      <dgm:prSet/>
      <dgm:spPr/>
      <dgm:t>
        <a:bodyPr/>
        <a:lstStyle/>
        <a:p>
          <a:endParaRPr lang="es-ES"/>
        </a:p>
      </dgm:t>
    </dgm:pt>
    <dgm:pt modelId="{286CA8B2-98A8-4048-8E22-ED5EDF8391F3}" type="sibTrans" cxnId="{156D3C09-0034-A94B-A347-218DAB61AC7E}">
      <dgm:prSet/>
      <dgm:spPr/>
      <dgm:t>
        <a:bodyPr/>
        <a:lstStyle/>
        <a:p>
          <a:endParaRPr lang="es-ES"/>
        </a:p>
      </dgm:t>
    </dgm:pt>
    <dgm:pt modelId="{8C7E9CBD-4C5A-254E-B972-5485D14FAA6A}">
      <dgm:prSet/>
      <dgm:spPr/>
      <dgm:t>
        <a:bodyPr/>
        <a:lstStyle/>
        <a:p>
          <a:r>
            <a:rPr lang="es-ES" dirty="0" smtClean="0"/>
            <a:t>Imagen entorno</a:t>
          </a:r>
        </a:p>
        <a:p>
          <a:r>
            <a:rPr lang="es-ES" dirty="0" smtClean="0"/>
            <a:t>150</a:t>
          </a:r>
          <a:endParaRPr lang="es-ES" dirty="0"/>
        </a:p>
      </dgm:t>
    </dgm:pt>
    <dgm:pt modelId="{F1B9465E-4644-D640-9005-30162BF83377}" type="parTrans" cxnId="{E27D15D5-50A0-7142-8028-A574A7352FD5}">
      <dgm:prSet/>
      <dgm:spPr/>
      <dgm:t>
        <a:bodyPr/>
        <a:lstStyle/>
        <a:p>
          <a:endParaRPr lang="es-ES"/>
        </a:p>
      </dgm:t>
    </dgm:pt>
    <dgm:pt modelId="{91E161E4-AC6B-AE41-A694-F613F7836F41}" type="sibTrans" cxnId="{E27D15D5-50A0-7142-8028-A574A7352FD5}">
      <dgm:prSet/>
      <dgm:spPr/>
      <dgm:t>
        <a:bodyPr/>
        <a:lstStyle/>
        <a:p>
          <a:endParaRPr lang="es-ES"/>
        </a:p>
      </dgm:t>
    </dgm:pt>
    <dgm:pt modelId="{62664737-03C0-0345-A6EC-A63C86B4B87D}">
      <dgm:prSet/>
      <dgm:spPr/>
      <dgm:t>
        <a:bodyPr/>
        <a:lstStyle/>
        <a:p>
          <a:r>
            <a:rPr lang="es-ES" dirty="0" smtClean="0"/>
            <a:t>Valor marca</a:t>
          </a:r>
        </a:p>
        <a:p>
          <a:r>
            <a:rPr lang="es-ES" dirty="0" smtClean="0"/>
            <a:t>100</a:t>
          </a:r>
          <a:endParaRPr lang="es-ES" dirty="0"/>
        </a:p>
      </dgm:t>
    </dgm:pt>
    <dgm:pt modelId="{E81DBFDD-9C27-104B-BDFD-1FA99EFE19F2}" type="parTrans" cxnId="{CD75E388-AF7A-094C-AD90-88AF1F87360F}">
      <dgm:prSet/>
      <dgm:spPr/>
      <dgm:t>
        <a:bodyPr/>
        <a:lstStyle/>
        <a:p>
          <a:endParaRPr lang="es-ES"/>
        </a:p>
      </dgm:t>
    </dgm:pt>
    <dgm:pt modelId="{7E617482-E32E-E64B-B812-1E512D9C8B33}" type="sibTrans" cxnId="{CD75E388-AF7A-094C-AD90-88AF1F87360F}">
      <dgm:prSet/>
      <dgm:spPr/>
      <dgm:t>
        <a:bodyPr/>
        <a:lstStyle/>
        <a:p>
          <a:endParaRPr lang="es-ES"/>
        </a:p>
      </dgm:t>
    </dgm:pt>
    <dgm:pt modelId="{BCF3F8E1-346A-EE4C-84A2-506917DD2AA1}">
      <dgm:prSet/>
      <dgm:spPr/>
      <dgm:t>
        <a:bodyPr/>
        <a:lstStyle/>
        <a:p>
          <a:r>
            <a:rPr lang="es-ES" dirty="0" smtClean="0"/>
            <a:t>Adecuaci</a:t>
          </a:r>
          <a:r>
            <a:rPr lang="es-ES" dirty="0" smtClean="0"/>
            <a:t>ón cultural</a:t>
          </a:r>
        </a:p>
        <a:p>
          <a:r>
            <a:rPr lang="es-ES" dirty="0" smtClean="0"/>
            <a:t>90</a:t>
          </a:r>
          <a:endParaRPr lang="es-ES" dirty="0"/>
        </a:p>
      </dgm:t>
    </dgm:pt>
    <dgm:pt modelId="{87914414-2025-BD4D-A978-490D485EF5A9}" type="parTrans" cxnId="{8ABE508C-5290-CB40-88D0-EEB1985352C7}">
      <dgm:prSet/>
      <dgm:spPr/>
      <dgm:t>
        <a:bodyPr/>
        <a:lstStyle/>
        <a:p>
          <a:endParaRPr lang="es-ES"/>
        </a:p>
      </dgm:t>
    </dgm:pt>
    <dgm:pt modelId="{FBC0C0FA-DBF0-CB4F-A12C-CFB0591E750E}" type="sibTrans" cxnId="{8ABE508C-5290-CB40-88D0-EEB1985352C7}">
      <dgm:prSet/>
      <dgm:spPr/>
      <dgm:t>
        <a:bodyPr/>
        <a:lstStyle/>
        <a:p>
          <a:endParaRPr lang="es-ES"/>
        </a:p>
      </dgm:t>
    </dgm:pt>
    <dgm:pt modelId="{D3DB830C-A407-C544-BBAF-6917D33F88FB}" type="pres">
      <dgm:prSet presAssocID="{43E4F03A-5C7E-114C-9860-E1B055D031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DAD3CFF-B099-DA41-9F4C-9891F967D6B8}" type="pres">
      <dgm:prSet presAssocID="{896B0BD5-DEFB-9449-BC9D-037F2A037640}" presName="hierRoot1" presStyleCnt="0">
        <dgm:presLayoutVars>
          <dgm:hierBranch val="init"/>
        </dgm:presLayoutVars>
      </dgm:prSet>
      <dgm:spPr/>
    </dgm:pt>
    <dgm:pt modelId="{05F170FA-69D1-A94F-9FB6-A7ED5094994D}" type="pres">
      <dgm:prSet presAssocID="{896B0BD5-DEFB-9449-BC9D-037F2A037640}" presName="rootComposite1" presStyleCnt="0"/>
      <dgm:spPr/>
    </dgm:pt>
    <dgm:pt modelId="{B904E312-7916-3843-822D-BC1AD2B9646B}" type="pres">
      <dgm:prSet presAssocID="{896B0BD5-DEFB-9449-BC9D-037F2A03764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2B1D240-EC52-3D41-A3F3-BF4A96A97225}" type="pres">
      <dgm:prSet presAssocID="{896B0BD5-DEFB-9449-BC9D-037F2A037640}" presName="rootConnector1" presStyleLbl="node1" presStyleIdx="0" presStyleCnt="0"/>
      <dgm:spPr/>
    </dgm:pt>
    <dgm:pt modelId="{5006815F-0BE5-044B-BFA5-A6DC784F6CFE}" type="pres">
      <dgm:prSet presAssocID="{896B0BD5-DEFB-9449-BC9D-037F2A037640}" presName="hierChild2" presStyleCnt="0"/>
      <dgm:spPr/>
    </dgm:pt>
    <dgm:pt modelId="{457A7012-7D64-874A-8FE0-04B4316EC6BC}" type="pres">
      <dgm:prSet presAssocID="{D92EC078-CCE7-9549-9FC4-BCFD02A423AB}" presName="Name37" presStyleLbl="parChTrans1D2" presStyleIdx="0" presStyleCnt="4"/>
      <dgm:spPr/>
    </dgm:pt>
    <dgm:pt modelId="{014BF2A3-D83A-9A4D-A369-CC929A83BD3F}" type="pres">
      <dgm:prSet presAssocID="{2EE87BD6-87A2-8F4D-B66F-32B363E619BD}" presName="hierRoot2" presStyleCnt="0">
        <dgm:presLayoutVars>
          <dgm:hierBranch val="init"/>
        </dgm:presLayoutVars>
      </dgm:prSet>
      <dgm:spPr/>
    </dgm:pt>
    <dgm:pt modelId="{6B3A9D40-2CDB-9542-8322-B498A5530114}" type="pres">
      <dgm:prSet presAssocID="{2EE87BD6-87A2-8F4D-B66F-32B363E619BD}" presName="rootComposite" presStyleCnt="0"/>
      <dgm:spPr/>
    </dgm:pt>
    <dgm:pt modelId="{8CED791B-8BEF-B64A-960D-8477932C3B8E}" type="pres">
      <dgm:prSet presAssocID="{2EE87BD6-87A2-8F4D-B66F-32B363E619BD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7280116-1B2B-964F-8C92-DE500E5A59F9}" type="pres">
      <dgm:prSet presAssocID="{2EE87BD6-87A2-8F4D-B66F-32B363E619BD}" presName="rootConnector" presStyleLbl="node2" presStyleIdx="0" presStyleCnt="4"/>
      <dgm:spPr/>
    </dgm:pt>
    <dgm:pt modelId="{343586AC-F7EA-224E-8B3C-487E7FFF594C}" type="pres">
      <dgm:prSet presAssocID="{2EE87BD6-87A2-8F4D-B66F-32B363E619BD}" presName="hierChild4" presStyleCnt="0"/>
      <dgm:spPr/>
    </dgm:pt>
    <dgm:pt modelId="{1A294D5C-4A57-2248-B3DF-2A5B74D2BF79}" type="pres">
      <dgm:prSet presAssocID="{ED251AFF-D323-EC43-B2B2-A6C54E9BEABE}" presName="Name37" presStyleLbl="parChTrans1D3" presStyleIdx="0" presStyleCnt="4"/>
      <dgm:spPr/>
    </dgm:pt>
    <dgm:pt modelId="{E30F794A-5845-1C44-983C-768B2B140D7F}" type="pres">
      <dgm:prSet presAssocID="{8FBC2C17-0153-9D41-9EEF-698F19C857A1}" presName="hierRoot2" presStyleCnt="0">
        <dgm:presLayoutVars>
          <dgm:hierBranch val="init"/>
        </dgm:presLayoutVars>
      </dgm:prSet>
      <dgm:spPr/>
    </dgm:pt>
    <dgm:pt modelId="{98CDBB6D-A83E-6E4D-9665-A8BC03408D8A}" type="pres">
      <dgm:prSet presAssocID="{8FBC2C17-0153-9D41-9EEF-698F19C857A1}" presName="rootComposite" presStyleCnt="0"/>
      <dgm:spPr/>
    </dgm:pt>
    <dgm:pt modelId="{D465A44E-51DF-5E45-BF76-5723BB8A3AE7}" type="pres">
      <dgm:prSet presAssocID="{8FBC2C17-0153-9D41-9EEF-698F19C857A1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4F7A493-FC8D-A145-AD26-5A6CF6847CA6}" type="pres">
      <dgm:prSet presAssocID="{8FBC2C17-0153-9D41-9EEF-698F19C857A1}" presName="rootConnector" presStyleLbl="node3" presStyleIdx="0" presStyleCnt="4"/>
      <dgm:spPr/>
    </dgm:pt>
    <dgm:pt modelId="{AD759681-D656-8643-AEE6-C9CE8D842054}" type="pres">
      <dgm:prSet presAssocID="{8FBC2C17-0153-9D41-9EEF-698F19C857A1}" presName="hierChild4" presStyleCnt="0"/>
      <dgm:spPr/>
    </dgm:pt>
    <dgm:pt modelId="{B161D66C-E341-8442-B52F-E790EF398730}" type="pres">
      <dgm:prSet presAssocID="{B73F48DC-8029-B144-A5FD-4805FC844433}" presName="Name37" presStyleLbl="parChTrans1D4" presStyleIdx="0" presStyleCnt="6"/>
      <dgm:spPr/>
    </dgm:pt>
    <dgm:pt modelId="{E54EFCA9-3F85-C847-80FE-68D8631D89A1}" type="pres">
      <dgm:prSet presAssocID="{74AB0618-7B09-904D-B705-D32B5A2452DE}" presName="hierRoot2" presStyleCnt="0">
        <dgm:presLayoutVars>
          <dgm:hierBranch val="init"/>
        </dgm:presLayoutVars>
      </dgm:prSet>
      <dgm:spPr/>
    </dgm:pt>
    <dgm:pt modelId="{2B2D7EB7-E331-654C-B7E8-751CB96E2B30}" type="pres">
      <dgm:prSet presAssocID="{74AB0618-7B09-904D-B705-D32B5A2452DE}" presName="rootComposite" presStyleCnt="0"/>
      <dgm:spPr/>
    </dgm:pt>
    <dgm:pt modelId="{1FE6A111-92D3-4546-82EF-4BDF91E69F2E}" type="pres">
      <dgm:prSet presAssocID="{74AB0618-7B09-904D-B705-D32B5A2452DE}" presName="rootText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E3E555-A480-7747-A38B-3E35592EB463}" type="pres">
      <dgm:prSet presAssocID="{74AB0618-7B09-904D-B705-D32B5A2452DE}" presName="rootConnector" presStyleLbl="node4" presStyleIdx="0" presStyleCnt="6"/>
      <dgm:spPr/>
    </dgm:pt>
    <dgm:pt modelId="{57FE981D-8B7B-3D46-BBC2-03EBE64B12F9}" type="pres">
      <dgm:prSet presAssocID="{74AB0618-7B09-904D-B705-D32B5A2452DE}" presName="hierChild4" presStyleCnt="0"/>
      <dgm:spPr/>
    </dgm:pt>
    <dgm:pt modelId="{E7840DFF-108A-FE47-9236-5629AE282B40}" type="pres">
      <dgm:prSet presAssocID="{E81DBFDD-9C27-104B-BDFD-1FA99EFE19F2}" presName="Name37" presStyleLbl="parChTrans1D4" presStyleIdx="1" presStyleCnt="6"/>
      <dgm:spPr/>
    </dgm:pt>
    <dgm:pt modelId="{5C5BBE19-5683-2A4F-B725-8C1F7762E9F7}" type="pres">
      <dgm:prSet presAssocID="{62664737-03C0-0345-A6EC-A63C86B4B87D}" presName="hierRoot2" presStyleCnt="0">
        <dgm:presLayoutVars>
          <dgm:hierBranch val="init"/>
        </dgm:presLayoutVars>
      </dgm:prSet>
      <dgm:spPr/>
    </dgm:pt>
    <dgm:pt modelId="{E6416F6B-5B14-2A40-A41C-6336758931C3}" type="pres">
      <dgm:prSet presAssocID="{62664737-03C0-0345-A6EC-A63C86B4B87D}" presName="rootComposite" presStyleCnt="0"/>
      <dgm:spPr/>
    </dgm:pt>
    <dgm:pt modelId="{F1820C19-231B-E44B-B201-0EBA09AC5D39}" type="pres">
      <dgm:prSet presAssocID="{62664737-03C0-0345-A6EC-A63C86B4B87D}" presName="rootText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174746-2175-DE49-8CA9-919A34030A10}" type="pres">
      <dgm:prSet presAssocID="{62664737-03C0-0345-A6EC-A63C86B4B87D}" presName="rootConnector" presStyleLbl="node4" presStyleIdx="1" presStyleCnt="6"/>
      <dgm:spPr/>
    </dgm:pt>
    <dgm:pt modelId="{32B27478-79D3-E348-A6F0-3CF310482F73}" type="pres">
      <dgm:prSet presAssocID="{62664737-03C0-0345-A6EC-A63C86B4B87D}" presName="hierChild4" presStyleCnt="0"/>
      <dgm:spPr/>
    </dgm:pt>
    <dgm:pt modelId="{6F2394D3-133F-6C4F-8032-939C07402DB5}" type="pres">
      <dgm:prSet presAssocID="{62664737-03C0-0345-A6EC-A63C86B4B87D}" presName="hierChild5" presStyleCnt="0"/>
      <dgm:spPr/>
    </dgm:pt>
    <dgm:pt modelId="{4380635C-1852-444B-B1AA-AA41F483D4D6}" type="pres">
      <dgm:prSet presAssocID="{74AB0618-7B09-904D-B705-D32B5A2452DE}" presName="hierChild5" presStyleCnt="0"/>
      <dgm:spPr/>
    </dgm:pt>
    <dgm:pt modelId="{5E821AB8-9B9E-BB43-9544-C6CA321B9DFB}" type="pres">
      <dgm:prSet presAssocID="{8FBC2C17-0153-9D41-9EEF-698F19C857A1}" presName="hierChild5" presStyleCnt="0"/>
      <dgm:spPr/>
    </dgm:pt>
    <dgm:pt modelId="{A54D1888-40FB-824E-863E-E47A9BE14161}" type="pres">
      <dgm:prSet presAssocID="{2EE87BD6-87A2-8F4D-B66F-32B363E619BD}" presName="hierChild5" presStyleCnt="0"/>
      <dgm:spPr/>
    </dgm:pt>
    <dgm:pt modelId="{225B028C-FF2D-E044-B514-98756379866C}" type="pres">
      <dgm:prSet presAssocID="{1B6A9DE7-E321-884E-9243-C0796C57F4DE}" presName="Name37" presStyleLbl="parChTrans1D2" presStyleIdx="1" presStyleCnt="4"/>
      <dgm:spPr/>
    </dgm:pt>
    <dgm:pt modelId="{F8E5914A-E818-EA48-909F-F46B6EA5BE9E}" type="pres">
      <dgm:prSet presAssocID="{FCFEB13B-7905-2B49-B1AF-2CA65E3FAA66}" presName="hierRoot2" presStyleCnt="0">
        <dgm:presLayoutVars>
          <dgm:hierBranch val="init"/>
        </dgm:presLayoutVars>
      </dgm:prSet>
      <dgm:spPr/>
    </dgm:pt>
    <dgm:pt modelId="{E9FDF6FF-F6F8-C54F-B5DE-F4FF0BC7BCAE}" type="pres">
      <dgm:prSet presAssocID="{FCFEB13B-7905-2B49-B1AF-2CA65E3FAA66}" presName="rootComposite" presStyleCnt="0"/>
      <dgm:spPr/>
    </dgm:pt>
    <dgm:pt modelId="{2632FECD-3C52-6040-8204-5AB0B4A99182}" type="pres">
      <dgm:prSet presAssocID="{FCFEB13B-7905-2B49-B1AF-2CA65E3FAA66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C67DCA-729E-EA4B-849A-3D443B4D516C}" type="pres">
      <dgm:prSet presAssocID="{FCFEB13B-7905-2B49-B1AF-2CA65E3FAA66}" presName="rootConnector" presStyleLbl="node2" presStyleIdx="1" presStyleCnt="4"/>
      <dgm:spPr/>
    </dgm:pt>
    <dgm:pt modelId="{C00F35BD-CFD0-1041-9993-F42112897B64}" type="pres">
      <dgm:prSet presAssocID="{FCFEB13B-7905-2B49-B1AF-2CA65E3FAA66}" presName="hierChild4" presStyleCnt="0"/>
      <dgm:spPr/>
    </dgm:pt>
    <dgm:pt modelId="{1A5E08C4-909D-1447-A8FB-5BD706E8167C}" type="pres">
      <dgm:prSet presAssocID="{7646C916-C393-A44B-8444-64217B3F4C85}" presName="Name37" presStyleLbl="parChTrans1D3" presStyleIdx="1" presStyleCnt="4"/>
      <dgm:spPr/>
    </dgm:pt>
    <dgm:pt modelId="{FE161E57-F428-E943-9C23-8B66464310C7}" type="pres">
      <dgm:prSet presAssocID="{F595C06F-91AA-384C-A27C-87E8DF658A2A}" presName="hierRoot2" presStyleCnt="0">
        <dgm:presLayoutVars>
          <dgm:hierBranch val="init"/>
        </dgm:presLayoutVars>
      </dgm:prSet>
      <dgm:spPr/>
    </dgm:pt>
    <dgm:pt modelId="{4197E8AC-27A6-5247-96E0-F08CE545A2AF}" type="pres">
      <dgm:prSet presAssocID="{F595C06F-91AA-384C-A27C-87E8DF658A2A}" presName="rootComposite" presStyleCnt="0"/>
      <dgm:spPr/>
    </dgm:pt>
    <dgm:pt modelId="{6BD55C72-BD42-504C-9576-F95B20142B49}" type="pres">
      <dgm:prSet presAssocID="{F595C06F-91AA-384C-A27C-87E8DF658A2A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358F80-EFC3-B446-888D-A5F233BEB286}" type="pres">
      <dgm:prSet presAssocID="{F595C06F-91AA-384C-A27C-87E8DF658A2A}" presName="rootConnector" presStyleLbl="node3" presStyleIdx="1" presStyleCnt="4"/>
      <dgm:spPr/>
    </dgm:pt>
    <dgm:pt modelId="{00570699-2C78-EE4D-B3DB-86514C1EBAC4}" type="pres">
      <dgm:prSet presAssocID="{F595C06F-91AA-384C-A27C-87E8DF658A2A}" presName="hierChild4" presStyleCnt="0"/>
      <dgm:spPr/>
    </dgm:pt>
    <dgm:pt modelId="{CC9AD635-3471-F940-BEB3-5BEC87CD657B}" type="pres">
      <dgm:prSet presAssocID="{74A2DEAF-A19D-D043-8085-2C876CE23493}" presName="Name37" presStyleLbl="parChTrans1D4" presStyleIdx="2" presStyleCnt="6"/>
      <dgm:spPr/>
    </dgm:pt>
    <dgm:pt modelId="{39D7111A-3165-A84E-BAD2-9C524999163A}" type="pres">
      <dgm:prSet presAssocID="{3507D410-EC2E-794B-81F9-076882F86472}" presName="hierRoot2" presStyleCnt="0">
        <dgm:presLayoutVars>
          <dgm:hierBranch val="init"/>
        </dgm:presLayoutVars>
      </dgm:prSet>
      <dgm:spPr/>
    </dgm:pt>
    <dgm:pt modelId="{AACB5E14-52B4-5D4D-BEDA-BE45FBD023D5}" type="pres">
      <dgm:prSet presAssocID="{3507D410-EC2E-794B-81F9-076882F86472}" presName="rootComposite" presStyleCnt="0"/>
      <dgm:spPr/>
    </dgm:pt>
    <dgm:pt modelId="{8C3A4348-63BD-A642-91E0-BEF3E095247C}" type="pres">
      <dgm:prSet presAssocID="{3507D410-EC2E-794B-81F9-076882F86472}" presName="rootText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6013F7-5277-1048-A4A9-B232F333EB7A}" type="pres">
      <dgm:prSet presAssocID="{3507D410-EC2E-794B-81F9-076882F86472}" presName="rootConnector" presStyleLbl="node4" presStyleIdx="2" presStyleCnt="6"/>
      <dgm:spPr/>
    </dgm:pt>
    <dgm:pt modelId="{4F8A4085-2A30-9847-BA56-6C9A2C9FE7C0}" type="pres">
      <dgm:prSet presAssocID="{3507D410-EC2E-794B-81F9-076882F86472}" presName="hierChild4" presStyleCnt="0"/>
      <dgm:spPr/>
    </dgm:pt>
    <dgm:pt modelId="{2B624558-7491-A047-B743-A3D3E3280EDE}" type="pres">
      <dgm:prSet presAssocID="{3507D410-EC2E-794B-81F9-076882F86472}" presName="hierChild5" presStyleCnt="0"/>
      <dgm:spPr/>
    </dgm:pt>
    <dgm:pt modelId="{114E0334-8F00-EA41-9118-F329D4D35AFE}" type="pres">
      <dgm:prSet presAssocID="{F595C06F-91AA-384C-A27C-87E8DF658A2A}" presName="hierChild5" presStyleCnt="0"/>
      <dgm:spPr/>
    </dgm:pt>
    <dgm:pt modelId="{6354D61F-1925-7C49-8C81-C8BB60DA5A10}" type="pres">
      <dgm:prSet presAssocID="{FCFEB13B-7905-2B49-B1AF-2CA65E3FAA66}" presName="hierChild5" presStyleCnt="0"/>
      <dgm:spPr/>
    </dgm:pt>
    <dgm:pt modelId="{AF7FA90D-DEFB-FD42-8174-5F34E2F095EB}" type="pres">
      <dgm:prSet presAssocID="{7BB7EDA3-E4D1-404D-BFBE-517F80B20C37}" presName="Name37" presStyleLbl="parChTrans1D2" presStyleIdx="2" presStyleCnt="4"/>
      <dgm:spPr/>
    </dgm:pt>
    <dgm:pt modelId="{B14F303E-655F-6245-B2A7-87B7704919C6}" type="pres">
      <dgm:prSet presAssocID="{F9FFC11F-FB78-9E4B-AAA5-87D79878EC15}" presName="hierRoot2" presStyleCnt="0">
        <dgm:presLayoutVars>
          <dgm:hierBranch val="init"/>
        </dgm:presLayoutVars>
      </dgm:prSet>
      <dgm:spPr/>
    </dgm:pt>
    <dgm:pt modelId="{F0D34759-ADD9-8643-AE57-3CD3B9CE8517}" type="pres">
      <dgm:prSet presAssocID="{F9FFC11F-FB78-9E4B-AAA5-87D79878EC15}" presName="rootComposite" presStyleCnt="0"/>
      <dgm:spPr/>
    </dgm:pt>
    <dgm:pt modelId="{8287361A-A1AD-0B43-BE22-AD6EF0B2FAA8}" type="pres">
      <dgm:prSet presAssocID="{F9FFC11F-FB78-9E4B-AAA5-87D79878EC15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E1F556-49D9-194B-8F7E-DFC073EC8751}" type="pres">
      <dgm:prSet presAssocID="{F9FFC11F-FB78-9E4B-AAA5-87D79878EC15}" presName="rootConnector" presStyleLbl="node2" presStyleIdx="2" presStyleCnt="4"/>
      <dgm:spPr/>
    </dgm:pt>
    <dgm:pt modelId="{5CA5D868-45C0-6F4B-A0C2-557AAE862BD5}" type="pres">
      <dgm:prSet presAssocID="{F9FFC11F-FB78-9E4B-AAA5-87D79878EC15}" presName="hierChild4" presStyleCnt="0"/>
      <dgm:spPr/>
    </dgm:pt>
    <dgm:pt modelId="{6F84A406-2E13-E64E-BD84-9B91F8079E31}" type="pres">
      <dgm:prSet presAssocID="{5FE28BB1-4175-3540-B524-777C79DEDA26}" presName="Name37" presStyleLbl="parChTrans1D3" presStyleIdx="2" presStyleCnt="4"/>
      <dgm:spPr/>
    </dgm:pt>
    <dgm:pt modelId="{3EC6853C-02A8-DB45-B2C8-0D0492722CA2}" type="pres">
      <dgm:prSet presAssocID="{6E53D96B-1192-DA4B-89A3-F5F55D884EC9}" presName="hierRoot2" presStyleCnt="0">
        <dgm:presLayoutVars>
          <dgm:hierBranch val="init"/>
        </dgm:presLayoutVars>
      </dgm:prSet>
      <dgm:spPr/>
    </dgm:pt>
    <dgm:pt modelId="{CE877EC7-8B00-1D42-8FC3-14DCF1654A22}" type="pres">
      <dgm:prSet presAssocID="{6E53D96B-1192-DA4B-89A3-F5F55D884EC9}" presName="rootComposite" presStyleCnt="0"/>
      <dgm:spPr/>
    </dgm:pt>
    <dgm:pt modelId="{CE27DA80-00B9-CC49-B1D9-F671FB95C4C5}" type="pres">
      <dgm:prSet presAssocID="{6E53D96B-1192-DA4B-89A3-F5F55D884EC9}" presName="rootText" presStyleLbl="node3" presStyleIdx="2" presStyleCnt="4" custLinFactNeighborX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8CDD03-B225-2648-8192-6C6CA4DE5507}" type="pres">
      <dgm:prSet presAssocID="{6E53D96B-1192-DA4B-89A3-F5F55D884EC9}" presName="rootConnector" presStyleLbl="node3" presStyleIdx="2" presStyleCnt="4"/>
      <dgm:spPr/>
    </dgm:pt>
    <dgm:pt modelId="{F298FCC3-22D6-6746-A0AE-44158669F086}" type="pres">
      <dgm:prSet presAssocID="{6E53D96B-1192-DA4B-89A3-F5F55D884EC9}" presName="hierChild4" presStyleCnt="0"/>
      <dgm:spPr/>
    </dgm:pt>
    <dgm:pt modelId="{548FE6FC-199E-6F49-8405-7F82E9919B24}" type="pres">
      <dgm:prSet presAssocID="{83327942-65DB-D441-8A22-B0FA37E457A7}" presName="Name37" presStyleLbl="parChTrans1D4" presStyleIdx="3" presStyleCnt="6"/>
      <dgm:spPr/>
    </dgm:pt>
    <dgm:pt modelId="{24B42F65-A0A7-3345-BAB6-805253450827}" type="pres">
      <dgm:prSet presAssocID="{C001A446-5488-F544-B1D4-957C3A756B5A}" presName="hierRoot2" presStyleCnt="0">
        <dgm:presLayoutVars>
          <dgm:hierBranch val="init"/>
        </dgm:presLayoutVars>
      </dgm:prSet>
      <dgm:spPr/>
    </dgm:pt>
    <dgm:pt modelId="{7BB3BF06-80F6-7F4C-9FB5-8C20691C73B8}" type="pres">
      <dgm:prSet presAssocID="{C001A446-5488-F544-B1D4-957C3A756B5A}" presName="rootComposite" presStyleCnt="0"/>
      <dgm:spPr/>
    </dgm:pt>
    <dgm:pt modelId="{BF78959D-2B99-334C-B37F-C04382F7D28F}" type="pres">
      <dgm:prSet presAssocID="{C001A446-5488-F544-B1D4-957C3A756B5A}" presName="rootText" presStyleLbl="node4" presStyleIdx="3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ACDB3C-02BC-3340-A943-536849B260F3}" type="pres">
      <dgm:prSet presAssocID="{C001A446-5488-F544-B1D4-957C3A756B5A}" presName="rootConnector" presStyleLbl="node4" presStyleIdx="3" presStyleCnt="6"/>
      <dgm:spPr/>
    </dgm:pt>
    <dgm:pt modelId="{77A55745-9E68-4846-9E8A-87A33073632E}" type="pres">
      <dgm:prSet presAssocID="{C001A446-5488-F544-B1D4-957C3A756B5A}" presName="hierChild4" presStyleCnt="0"/>
      <dgm:spPr/>
    </dgm:pt>
    <dgm:pt modelId="{C5938E37-079A-7847-BCE8-5465C264E876}" type="pres">
      <dgm:prSet presAssocID="{87914414-2025-BD4D-A978-490D485EF5A9}" presName="Name37" presStyleLbl="parChTrans1D4" presStyleIdx="4" presStyleCnt="6"/>
      <dgm:spPr/>
    </dgm:pt>
    <dgm:pt modelId="{0CC089E4-392F-C842-8AE1-C2B0EAE7EABB}" type="pres">
      <dgm:prSet presAssocID="{BCF3F8E1-346A-EE4C-84A2-506917DD2AA1}" presName="hierRoot2" presStyleCnt="0">
        <dgm:presLayoutVars>
          <dgm:hierBranch val="init"/>
        </dgm:presLayoutVars>
      </dgm:prSet>
      <dgm:spPr/>
    </dgm:pt>
    <dgm:pt modelId="{371606D9-7767-964C-AE8E-9A8E7B739203}" type="pres">
      <dgm:prSet presAssocID="{BCF3F8E1-346A-EE4C-84A2-506917DD2AA1}" presName="rootComposite" presStyleCnt="0"/>
      <dgm:spPr/>
    </dgm:pt>
    <dgm:pt modelId="{BFE84BB0-92B7-D943-AC49-283B83E09090}" type="pres">
      <dgm:prSet presAssocID="{BCF3F8E1-346A-EE4C-84A2-506917DD2AA1}" presName="rootText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E1AC34-52B3-3449-A262-0DEAA605456F}" type="pres">
      <dgm:prSet presAssocID="{BCF3F8E1-346A-EE4C-84A2-506917DD2AA1}" presName="rootConnector" presStyleLbl="node4" presStyleIdx="4" presStyleCnt="6"/>
      <dgm:spPr/>
    </dgm:pt>
    <dgm:pt modelId="{86488CEE-52C5-A94B-BFB9-73474EB7F399}" type="pres">
      <dgm:prSet presAssocID="{BCF3F8E1-346A-EE4C-84A2-506917DD2AA1}" presName="hierChild4" presStyleCnt="0"/>
      <dgm:spPr/>
    </dgm:pt>
    <dgm:pt modelId="{BDBBEFF5-5D1D-8F4C-A69F-D2CE15B9109A}" type="pres">
      <dgm:prSet presAssocID="{BCF3F8E1-346A-EE4C-84A2-506917DD2AA1}" presName="hierChild5" presStyleCnt="0"/>
      <dgm:spPr/>
    </dgm:pt>
    <dgm:pt modelId="{031AE053-BB22-4F47-A985-B243F2F27C82}" type="pres">
      <dgm:prSet presAssocID="{C001A446-5488-F544-B1D4-957C3A756B5A}" presName="hierChild5" presStyleCnt="0"/>
      <dgm:spPr/>
    </dgm:pt>
    <dgm:pt modelId="{A63EE45A-F5DE-FA4E-B330-5D4BBC01BEA9}" type="pres">
      <dgm:prSet presAssocID="{6E53D96B-1192-DA4B-89A3-F5F55D884EC9}" presName="hierChild5" presStyleCnt="0"/>
      <dgm:spPr/>
    </dgm:pt>
    <dgm:pt modelId="{5A0F063D-5827-2646-8AA4-AD214B03D286}" type="pres">
      <dgm:prSet presAssocID="{F9FFC11F-FB78-9E4B-AAA5-87D79878EC15}" presName="hierChild5" presStyleCnt="0"/>
      <dgm:spPr/>
    </dgm:pt>
    <dgm:pt modelId="{864935CE-AD1D-214D-A0F6-10FDC850909A}" type="pres">
      <dgm:prSet presAssocID="{7655E5EE-7C9D-844B-85C4-0EF99934A24F}" presName="Name37" presStyleLbl="parChTrans1D2" presStyleIdx="3" presStyleCnt="4"/>
      <dgm:spPr/>
    </dgm:pt>
    <dgm:pt modelId="{07D0A7FF-2930-FA4B-98E3-CA04214428DB}" type="pres">
      <dgm:prSet presAssocID="{5F07EC8D-29FB-C640-8860-3AA4BFCB5D07}" presName="hierRoot2" presStyleCnt="0">
        <dgm:presLayoutVars>
          <dgm:hierBranch val="init"/>
        </dgm:presLayoutVars>
      </dgm:prSet>
      <dgm:spPr/>
    </dgm:pt>
    <dgm:pt modelId="{009A4B5F-DDFC-5C40-9464-E47347B32DFD}" type="pres">
      <dgm:prSet presAssocID="{5F07EC8D-29FB-C640-8860-3AA4BFCB5D07}" presName="rootComposite" presStyleCnt="0"/>
      <dgm:spPr/>
    </dgm:pt>
    <dgm:pt modelId="{9358E3B4-42CD-6940-84B9-9BBC6192E612}" type="pres">
      <dgm:prSet presAssocID="{5F07EC8D-29FB-C640-8860-3AA4BFCB5D07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2A8B4B-78F4-7446-A5E5-6C749885CC88}" type="pres">
      <dgm:prSet presAssocID="{5F07EC8D-29FB-C640-8860-3AA4BFCB5D07}" presName="rootConnector" presStyleLbl="node2" presStyleIdx="3" presStyleCnt="4"/>
      <dgm:spPr/>
    </dgm:pt>
    <dgm:pt modelId="{4D0AF1A3-09FA-0A47-AE84-DE51E26FAF25}" type="pres">
      <dgm:prSet presAssocID="{5F07EC8D-29FB-C640-8860-3AA4BFCB5D07}" presName="hierChild4" presStyleCnt="0"/>
      <dgm:spPr/>
    </dgm:pt>
    <dgm:pt modelId="{C618215A-A0F8-4B46-8BDA-795B9A5630D3}" type="pres">
      <dgm:prSet presAssocID="{D6517636-0FB4-2C41-A767-67F9E1D30768}" presName="Name37" presStyleLbl="parChTrans1D3" presStyleIdx="3" presStyleCnt="4"/>
      <dgm:spPr/>
    </dgm:pt>
    <dgm:pt modelId="{90E57CB6-D459-3143-BB9B-7DE067EE4B67}" type="pres">
      <dgm:prSet presAssocID="{8D7AEBB6-D2BC-CF4D-8771-A2BB869DEF79}" presName="hierRoot2" presStyleCnt="0">
        <dgm:presLayoutVars>
          <dgm:hierBranch val="init"/>
        </dgm:presLayoutVars>
      </dgm:prSet>
      <dgm:spPr/>
    </dgm:pt>
    <dgm:pt modelId="{192D38E1-A4EA-BA40-8581-1F819016E195}" type="pres">
      <dgm:prSet presAssocID="{8D7AEBB6-D2BC-CF4D-8771-A2BB869DEF79}" presName="rootComposite" presStyleCnt="0"/>
      <dgm:spPr/>
    </dgm:pt>
    <dgm:pt modelId="{AEC606F9-F927-F741-8834-418D0E784389}" type="pres">
      <dgm:prSet presAssocID="{8D7AEBB6-D2BC-CF4D-8771-A2BB869DEF79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3D2A23-560F-534D-8A9D-55F6D649B826}" type="pres">
      <dgm:prSet presAssocID="{8D7AEBB6-D2BC-CF4D-8771-A2BB869DEF79}" presName="rootConnector" presStyleLbl="node3" presStyleIdx="3" presStyleCnt="4"/>
      <dgm:spPr/>
    </dgm:pt>
    <dgm:pt modelId="{A55D5F65-EE52-F14D-BD0B-EDEA020D9DDC}" type="pres">
      <dgm:prSet presAssocID="{8D7AEBB6-D2BC-CF4D-8771-A2BB869DEF79}" presName="hierChild4" presStyleCnt="0"/>
      <dgm:spPr/>
    </dgm:pt>
    <dgm:pt modelId="{FEEC6552-DF3F-C342-84B3-5BE7A98AFFBD}" type="pres">
      <dgm:prSet presAssocID="{F1B9465E-4644-D640-9005-30162BF83377}" presName="Name37" presStyleLbl="parChTrans1D4" presStyleIdx="5" presStyleCnt="6"/>
      <dgm:spPr/>
    </dgm:pt>
    <dgm:pt modelId="{52B22901-8D8B-4549-AE0C-CF43D9EEF419}" type="pres">
      <dgm:prSet presAssocID="{8C7E9CBD-4C5A-254E-B972-5485D14FAA6A}" presName="hierRoot2" presStyleCnt="0">
        <dgm:presLayoutVars>
          <dgm:hierBranch val="init"/>
        </dgm:presLayoutVars>
      </dgm:prSet>
      <dgm:spPr/>
    </dgm:pt>
    <dgm:pt modelId="{EFF8D463-4D52-2C4F-B08A-771501F1D0AB}" type="pres">
      <dgm:prSet presAssocID="{8C7E9CBD-4C5A-254E-B972-5485D14FAA6A}" presName="rootComposite" presStyleCnt="0"/>
      <dgm:spPr/>
    </dgm:pt>
    <dgm:pt modelId="{143EFD26-A1A8-0F40-BFA1-C3AC15369761}" type="pres">
      <dgm:prSet presAssocID="{8C7E9CBD-4C5A-254E-B972-5485D14FAA6A}" presName="rootText" presStyleLbl="node4" presStyleIdx="5" presStyleCnt="6">
        <dgm:presLayoutVars>
          <dgm:chPref val="3"/>
        </dgm:presLayoutVars>
      </dgm:prSet>
      <dgm:spPr/>
    </dgm:pt>
    <dgm:pt modelId="{CBEA1B57-C850-884D-8C13-2C4502EE4405}" type="pres">
      <dgm:prSet presAssocID="{8C7E9CBD-4C5A-254E-B972-5485D14FAA6A}" presName="rootConnector" presStyleLbl="node4" presStyleIdx="5" presStyleCnt="6"/>
      <dgm:spPr/>
    </dgm:pt>
    <dgm:pt modelId="{3FAF0972-5EFF-E44A-A4B2-92AD12D104EA}" type="pres">
      <dgm:prSet presAssocID="{8C7E9CBD-4C5A-254E-B972-5485D14FAA6A}" presName="hierChild4" presStyleCnt="0"/>
      <dgm:spPr/>
    </dgm:pt>
    <dgm:pt modelId="{BFC36C38-5240-5D42-966D-66FDFAE025D5}" type="pres">
      <dgm:prSet presAssocID="{8C7E9CBD-4C5A-254E-B972-5485D14FAA6A}" presName="hierChild5" presStyleCnt="0"/>
      <dgm:spPr/>
    </dgm:pt>
    <dgm:pt modelId="{07A2BF42-E230-B349-98C7-C33B5BD20E49}" type="pres">
      <dgm:prSet presAssocID="{8D7AEBB6-D2BC-CF4D-8771-A2BB869DEF79}" presName="hierChild5" presStyleCnt="0"/>
      <dgm:spPr/>
    </dgm:pt>
    <dgm:pt modelId="{B989D1D9-E359-194A-90E5-3FC0F1BAD94B}" type="pres">
      <dgm:prSet presAssocID="{5F07EC8D-29FB-C640-8860-3AA4BFCB5D07}" presName="hierChild5" presStyleCnt="0"/>
      <dgm:spPr/>
    </dgm:pt>
    <dgm:pt modelId="{EECA3B38-2DDB-3B46-9F73-C15A1559AB32}" type="pres">
      <dgm:prSet presAssocID="{896B0BD5-DEFB-9449-BC9D-037F2A037640}" presName="hierChild3" presStyleCnt="0"/>
      <dgm:spPr/>
    </dgm:pt>
  </dgm:ptLst>
  <dgm:cxnLst>
    <dgm:cxn modelId="{5785D685-5736-7642-ACD7-1E9BDB573571}" srcId="{FCFEB13B-7905-2B49-B1AF-2CA65E3FAA66}" destId="{F595C06F-91AA-384C-A27C-87E8DF658A2A}" srcOrd="0" destOrd="0" parTransId="{7646C916-C393-A44B-8444-64217B3F4C85}" sibTransId="{1DB9BB84-0061-8A4C-8E25-ED13E382CC70}"/>
    <dgm:cxn modelId="{5634A046-22CB-4142-BEA5-926FEB945B92}" type="presOf" srcId="{F9FFC11F-FB78-9E4B-AAA5-87D79878EC15}" destId="{8287361A-A1AD-0B43-BE22-AD6EF0B2FAA8}" srcOrd="0" destOrd="0" presId="urn:microsoft.com/office/officeart/2005/8/layout/orgChart1"/>
    <dgm:cxn modelId="{7E9CD1F3-EE2C-3243-9CFB-94D8A9900F83}" type="presOf" srcId="{74AB0618-7B09-904D-B705-D32B5A2452DE}" destId="{1FE6A111-92D3-4546-82EF-4BDF91E69F2E}" srcOrd="0" destOrd="0" presId="urn:microsoft.com/office/officeart/2005/8/layout/orgChart1"/>
    <dgm:cxn modelId="{6FEB0D85-F819-574A-9CE3-B370C942EF41}" type="presOf" srcId="{7646C916-C393-A44B-8444-64217B3F4C85}" destId="{1A5E08C4-909D-1447-A8FB-5BD706E8167C}" srcOrd="0" destOrd="0" presId="urn:microsoft.com/office/officeart/2005/8/layout/orgChart1"/>
    <dgm:cxn modelId="{489AFBC5-8058-564B-810A-1BEC3A1A78B1}" srcId="{F595C06F-91AA-384C-A27C-87E8DF658A2A}" destId="{3507D410-EC2E-794B-81F9-076882F86472}" srcOrd="0" destOrd="0" parTransId="{74A2DEAF-A19D-D043-8085-2C876CE23493}" sibTransId="{6186F177-67A3-1049-8101-6EC1E11D2CBD}"/>
    <dgm:cxn modelId="{090F46EE-B8A0-8D49-8A57-D8996FC238BD}" type="presOf" srcId="{62664737-03C0-0345-A6EC-A63C86B4B87D}" destId="{F1820C19-231B-E44B-B201-0EBA09AC5D39}" srcOrd="0" destOrd="0" presId="urn:microsoft.com/office/officeart/2005/8/layout/orgChart1"/>
    <dgm:cxn modelId="{70E8AF29-DFC6-8C4D-8B61-4F0819450A6E}" type="presOf" srcId="{62664737-03C0-0345-A6EC-A63C86B4B87D}" destId="{93174746-2175-DE49-8CA9-919A34030A10}" srcOrd="1" destOrd="0" presId="urn:microsoft.com/office/officeart/2005/8/layout/orgChart1"/>
    <dgm:cxn modelId="{31655D92-C917-AB4F-B129-FDED794961EB}" type="presOf" srcId="{5FE28BB1-4175-3540-B524-777C79DEDA26}" destId="{6F84A406-2E13-E64E-BD84-9B91F8079E31}" srcOrd="0" destOrd="0" presId="urn:microsoft.com/office/officeart/2005/8/layout/orgChart1"/>
    <dgm:cxn modelId="{D361EB6D-141F-9A45-ACA9-50A476E6DA3C}" type="presOf" srcId="{ED251AFF-D323-EC43-B2B2-A6C54E9BEABE}" destId="{1A294D5C-4A57-2248-B3DF-2A5B74D2BF79}" srcOrd="0" destOrd="0" presId="urn:microsoft.com/office/officeart/2005/8/layout/orgChart1"/>
    <dgm:cxn modelId="{7DD8B3B4-C4FE-524C-9785-CBDCFF5BBA4F}" type="presOf" srcId="{8D7AEBB6-D2BC-CF4D-8771-A2BB869DEF79}" destId="{AEC606F9-F927-F741-8834-418D0E784389}" srcOrd="0" destOrd="0" presId="urn:microsoft.com/office/officeart/2005/8/layout/orgChart1"/>
    <dgm:cxn modelId="{C41C0A10-76DA-E847-BFF9-99451C2AB0F7}" type="presOf" srcId="{8C7E9CBD-4C5A-254E-B972-5485D14FAA6A}" destId="{CBEA1B57-C850-884D-8C13-2C4502EE4405}" srcOrd="1" destOrd="0" presId="urn:microsoft.com/office/officeart/2005/8/layout/orgChart1"/>
    <dgm:cxn modelId="{2B685DE0-134F-8942-A32B-AB0679BC140F}" type="presOf" srcId="{8FBC2C17-0153-9D41-9EEF-698F19C857A1}" destId="{94F7A493-FC8D-A145-AD26-5A6CF6847CA6}" srcOrd="1" destOrd="0" presId="urn:microsoft.com/office/officeart/2005/8/layout/orgChart1"/>
    <dgm:cxn modelId="{47C03DAA-2343-CA45-BDA5-8C7F60621870}" type="presOf" srcId="{87914414-2025-BD4D-A978-490D485EF5A9}" destId="{C5938E37-079A-7847-BCE8-5465C264E876}" srcOrd="0" destOrd="0" presId="urn:microsoft.com/office/officeart/2005/8/layout/orgChart1"/>
    <dgm:cxn modelId="{E7DCC9D0-45E0-734A-9BFA-6CEF706554E6}" type="presOf" srcId="{896B0BD5-DEFB-9449-BC9D-037F2A037640}" destId="{B904E312-7916-3843-822D-BC1AD2B9646B}" srcOrd="0" destOrd="0" presId="urn:microsoft.com/office/officeart/2005/8/layout/orgChart1"/>
    <dgm:cxn modelId="{C2E2C329-9133-D64F-8BB9-17578645C57F}" type="presOf" srcId="{D6517636-0FB4-2C41-A767-67F9E1D30768}" destId="{C618215A-A0F8-4B46-8BDA-795B9A5630D3}" srcOrd="0" destOrd="0" presId="urn:microsoft.com/office/officeart/2005/8/layout/orgChart1"/>
    <dgm:cxn modelId="{44746036-DE30-684A-A22D-7E5D20E2E97F}" type="presOf" srcId="{8D7AEBB6-D2BC-CF4D-8771-A2BB869DEF79}" destId="{E53D2A23-560F-534D-8A9D-55F6D649B826}" srcOrd="1" destOrd="0" presId="urn:microsoft.com/office/officeart/2005/8/layout/orgChart1"/>
    <dgm:cxn modelId="{F3819991-5AFD-1A4F-A442-04ADBAE1ADD5}" type="presOf" srcId="{3507D410-EC2E-794B-81F9-076882F86472}" destId="{8C3A4348-63BD-A642-91E0-BEF3E095247C}" srcOrd="0" destOrd="0" presId="urn:microsoft.com/office/officeart/2005/8/layout/orgChart1"/>
    <dgm:cxn modelId="{2F940D69-A829-4640-ADFA-D3AC1AD3D075}" srcId="{2EE87BD6-87A2-8F4D-B66F-32B363E619BD}" destId="{8FBC2C17-0153-9D41-9EEF-698F19C857A1}" srcOrd="0" destOrd="0" parTransId="{ED251AFF-D323-EC43-B2B2-A6C54E9BEABE}" sibTransId="{2954F571-EDD5-214D-9CEC-7CB42152FF4D}"/>
    <dgm:cxn modelId="{7767C5E5-36A0-244F-A90F-50E79A28312D}" srcId="{896B0BD5-DEFB-9449-BC9D-037F2A037640}" destId="{F9FFC11F-FB78-9E4B-AAA5-87D79878EC15}" srcOrd="2" destOrd="0" parTransId="{7BB7EDA3-E4D1-404D-BFBE-517F80B20C37}" sibTransId="{BFA6C26C-BE74-B944-B4DF-75DA4E748392}"/>
    <dgm:cxn modelId="{F68D98A9-6C30-B842-AE52-D7415E046116}" srcId="{43E4F03A-5C7E-114C-9860-E1B055D031E7}" destId="{896B0BD5-DEFB-9449-BC9D-037F2A037640}" srcOrd="0" destOrd="0" parTransId="{646E1E8D-7EF7-6845-9CAB-61550229CB70}" sibTransId="{6FF2C375-122E-1543-AD3A-47C926F49038}"/>
    <dgm:cxn modelId="{F3738184-990F-B441-A689-06B3054A350B}" srcId="{896B0BD5-DEFB-9449-BC9D-037F2A037640}" destId="{FCFEB13B-7905-2B49-B1AF-2CA65E3FAA66}" srcOrd="1" destOrd="0" parTransId="{1B6A9DE7-E321-884E-9243-C0796C57F4DE}" sibTransId="{2B08CC17-5759-A640-8228-81F25A598E69}"/>
    <dgm:cxn modelId="{AFE3E533-C52D-A74B-A582-AEC55E5BB074}" type="presOf" srcId="{F595C06F-91AA-384C-A27C-87E8DF658A2A}" destId="{84358F80-EFC3-B446-888D-A5F233BEB286}" srcOrd="1" destOrd="0" presId="urn:microsoft.com/office/officeart/2005/8/layout/orgChart1"/>
    <dgm:cxn modelId="{EC1B2C00-5F5F-4446-B74F-35C01FDE9BBA}" type="presOf" srcId="{B73F48DC-8029-B144-A5FD-4805FC844433}" destId="{B161D66C-E341-8442-B52F-E790EF398730}" srcOrd="0" destOrd="0" presId="urn:microsoft.com/office/officeart/2005/8/layout/orgChart1"/>
    <dgm:cxn modelId="{E80447D2-0A75-0140-961D-F6E08EDB5719}" type="presOf" srcId="{FCFEB13B-7905-2B49-B1AF-2CA65E3FAA66}" destId="{2632FECD-3C52-6040-8204-5AB0B4A99182}" srcOrd="0" destOrd="0" presId="urn:microsoft.com/office/officeart/2005/8/layout/orgChart1"/>
    <dgm:cxn modelId="{8ABE508C-5290-CB40-88D0-EEB1985352C7}" srcId="{C001A446-5488-F544-B1D4-957C3A756B5A}" destId="{BCF3F8E1-346A-EE4C-84A2-506917DD2AA1}" srcOrd="0" destOrd="0" parTransId="{87914414-2025-BD4D-A978-490D485EF5A9}" sibTransId="{FBC0C0FA-DBF0-CB4F-A12C-CFB0591E750E}"/>
    <dgm:cxn modelId="{41A98AA4-A353-0A43-BDEF-6082D35FC73A}" type="presOf" srcId="{E81DBFDD-9C27-104B-BDFD-1FA99EFE19F2}" destId="{E7840DFF-108A-FE47-9236-5629AE282B40}" srcOrd="0" destOrd="0" presId="urn:microsoft.com/office/officeart/2005/8/layout/orgChart1"/>
    <dgm:cxn modelId="{B2A06336-4512-C14D-A352-D8D07CBDDC49}" type="presOf" srcId="{74A2DEAF-A19D-D043-8085-2C876CE23493}" destId="{CC9AD635-3471-F940-BEB3-5BEC87CD657B}" srcOrd="0" destOrd="0" presId="urn:microsoft.com/office/officeart/2005/8/layout/orgChart1"/>
    <dgm:cxn modelId="{156D3C09-0034-A94B-A347-218DAB61AC7E}" srcId="{6E53D96B-1192-DA4B-89A3-F5F55D884EC9}" destId="{C001A446-5488-F544-B1D4-957C3A756B5A}" srcOrd="0" destOrd="0" parTransId="{83327942-65DB-D441-8A22-B0FA37E457A7}" sibTransId="{286CA8B2-98A8-4048-8E22-ED5EDF8391F3}"/>
    <dgm:cxn modelId="{A7102635-22BD-0749-BE05-E273918C84DD}" type="presOf" srcId="{83327942-65DB-D441-8A22-B0FA37E457A7}" destId="{548FE6FC-199E-6F49-8405-7F82E9919B24}" srcOrd="0" destOrd="0" presId="urn:microsoft.com/office/officeart/2005/8/layout/orgChart1"/>
    <dgm:cxn modelId="{798FED8A-C09B-4D4B-9BA9-5BAA0FAD238B}" type="presOf" srcId="{FCFEB13B-7905-2B49-B1AF-2CA65E3FAA66}" destId="{45C67DCA-729E-EA4B-849A-3D443B4D516C}" srcOrd="1" destOrd="0" presId="urn:microsoft.com/office/officeart/2005/8/layout/orgChart1"/>
    <dgm:cxn modelId="{85F521C2-727A-9A42-8919-0B9A7DCAFF68}" type="presOf" srcId="{BCF3F8E1-346A-EE4C-84A2-506917DD2AA1}" destId="{BFE84BB0-92B7-D943-AC49-283B83E09090}" srcOrd="0" destOrd="0" presId="urn:microsoft.com/office/officeart/2005/8/layout/orgChart1"/>
    <dgm:cxn modelId="{8E230607-1E2D-BA45-A8F1-71698A9AEFC5}" type="presOf" srcId="{7655E5EE-7C9D-844B-85C4-0EF99934A24F}" destId="{864935CE-AD1D-214D-A0F6-10FDC850909A}" srcOrd="0" destOrd="0" presId="urn:microsoft.com/office/officeart/2005/8/layout/orgChart1"/>
    <dgm:cxn modelId="{2800EFEF-B2AC-CC4C-861C-D34A436DC706}" type="presOf" srcId="{7BB7EDA3-E4D1-404D-BFBE-517F80B20C37}" destId="{AF7FA90D-DEFB-FD42-8174-5F34E2F095EB}" srcOrd="0" destOrd="0" presId="urn:microsoft.com/office/officeart/2005/8/layout/orgChart1"/>
    <dgm:cxn modelId="{243FF97A-7707-F345-93E6-4F18BD3A3E92}" type="presOf" srcId="{8C7E9CBD-4C5A-254E-B972-5485D14FAA6A}" destId="{143EFD26-A1A8-0F40-BFA1-C3AC15369761}" srcOrd="0" destOrd="0" presId="urn:microsoft.com/office/officeart/2005/8/layout/orgChart1"/>
    <dgm:cxn modelId="{D32795C2-35F4-824F-A023-ED911ACBC91A}" srcId="{896B0BD5-DEFB-9449-BC9D-037F2A037640}" destId="{2EE87BD6-87A2-8F4D-B66F-32B363E619BD}" srcOrd="0" destOrd="0" parTransId="{D92EC078-CCE7-9549-9FC4-BCFD02A423AB}" sibTransId="{8CBAFAB1-49F9-6A4F-B7DA-5993DED26C8D}"/>
    <dgm:cxn modelId="{CCA62B67-B698-5A4D-A91A-C81E50AB6D45}" srcId="{8FBC2C17-0153-9D41-9EEF-698F19C857A1}" destId="{74AB0618-7B09-904D-B705-D32B5A2452DE}" srcOrd="0" destOrd="0" parTransId="{B73F48DC-8029-B144-A5FD-4805FC844433}" sibTransId="{435D6334-50DA-C54F-9213-F2214C32BE9E}"/>
    <dgm:cxn modelId="{C9054B5D-F085-A244-A5A8-58289FBEF45D}" srcId="{896B0BD5-DEFB-9449-BC9D-037F2A037640}" destId="{5F07EC8D-29FB-C640-8860-3AA4BFCB5D07}" srcOrd="3" destOrd="0" parTransId="{7655E5EE-7C9D-844B-85C4-0EF99934A24F}" sibTransId="{4C7F4FA8-0562-DC4D-8719-9C866A28ADBD}"/>
    <dgm:cxn modelId="{FFA1ADCE-38B2-664C-A869-7A9B745997FD}" type="presOf" srcId="{F595C06F-91AA-384C-A27C-87E8DF658A2A}" destId="{6BD55C72-BD42-504C-9576-F95B20142B49}" srcOrd="0" destOrd="0" presId="urn:microsoft.com/office/officeart/2005/8/layout/orgChart1"/>
    <dgm:cxn modelId="{C7BB4335-B108-E84E-9E34-A590BC3209CE}" type="presOf" srcId="{C001A446-5488-F544-B1D4-957C3A756B5A}" destId="{81ACDB3C-02BC-3340-A943-536849B260F3}" srcOrd="1" destOrd="0" presId="urn:microsoft.com/office/officeart/2005/8/layout/orgChart1"/>
    <dgm:cxn modelId="{CD307ADC-DE23-6B45-B09C-E2B21215BE17}" type="presOf" srcId="{BCF3F8E1-346A-EE4C-84A2-506917DD2AA1}" destId="{CCE1AC34-52B3-3449-A262-0DEAA605456F}" srcOrd="1" destOrd="0" presId="urn:microsoft.com/office/officeart/2005/8/layout/orgChart1"/>
    <dgm:cxn modelId="{EB589B2B-35FB-BD43-A0B6-749F41D73A20}" type="presOf" srcId="{74AB0618-7B09-904D-B705-D32B5A2452DE}" destId="{68E3E555-A480-7747-A38B-3E35592EB463}" srcOrd="1" destOrd="0" presId="urn:microsoft.com/office/officeart/2005/8/layout/orgChart1"/>
    <dgm:cxn modelId="{61E94E7A-6897-9245-A194-DD22E13C9638}" type="presOf" srcId="{C001A446-5488-F544-B1D4-957C3A756B5A}" destId="{BF78959D-2B99-334C-B37F-C04382F7D28F}" srcOrd="0" destOrd="0" presId="urn:microsoft.com/office/officeart/2005/8/layout/orgChart1"/>
    <dgm:cxn modelId="{BAD5D219-2934-0843-97B2-8BCDC88F08AD}" srcId="{5F07EC8D-29FB-C640-8860-3AA4BFCB5D07}" destId="{8D7AEBB6-D2BC-CF4D-8771-A2BB869DEF79}" srcOrd="0" destOrd="0" parTransId="{D6517636-0FB4-2C41-A767-67F9E1D30768}" sibTransId="{871F742A-7A2F-CA4A-AEFA-B8C660DE2E18}"/>
    <dgm:cxn modelId="{4BF49E4E-70C7-914E-9607-FCD4C512B5B8}" type="presOf" srcId="{5F07EC8D-29FB-C640-8860-3AA4BFCB5D07}" destId="{F42A8B4B-78F4-7446-A5E5-6C749885CC88}" srcOrd="1" destOrd="0" presId="urn:microsoft.com/office/officeart/2005/8/layout/orgChart1"/>
    <dgm:cxn modelId="{08A49C79-D298-624B-9921-7EC62F4904A4}" type="presOf" srcId="{2EE87BD6-87A2-8F4D-B66F-32B363E619BD}" destId="{67280116-1B2B-964F-8C92-DE500E5A59F9}" srcOrd="1" destOrd="0" presId="urn:microsoft.com/office/officeart/2005/8/layout/orgChart1"/>
    <dgm:cxn modelId="{4D24C7A8-7218-2344-9687-EDFAAE407189}" type="presOf" srcId="{6E53D96B-1192-DA4B-89A3-F5F55D884EC9}" destId="{CE27DA80-00B9-CC49-B1D9-F671FB95C4C5}" srcOrd="0" destOrd="0" presId="urn:microsoft.com/office/officeart/2005/8/layout/orgChart1"/>
    <dgm:cxn modelId="{3FD76DF4-6DD0-654A-B703-967A8493B535}" type="presOf" srcId="{43E4F03A-5C7E-114C-9860-E1B055D031E7}" destId="{D3DB830C-A407-C544-BBAF-6917D33F88FB}" srcOrd="0" destOrd="0" presId="urn:microsoft.com/office/officeart/2005/8/layout/orgChart1"/>
    <dgm:cxn modelId="{5A6AEC6B-EDE1-1748-B261-A481B930255A}" type="presOf" srcId="{896B0BD5-DEFB-9449-BC9D-037F2A037640}" destId="{E2B1D240-EC52-3D41-A3F3-BF4A96A97225}" srcOrd="1" destOrd="0" presId="urn:microsoft.com/office/officeart/2005/8/layout/orgChart1"/>
    <dgm:cxn modelId="{D0D3FFCE-7297-3C40-A913-E5EBD9DE7A3C}" type="presOf" srcId="{D92EC078-CCE7-9549-9FC4-BCFD02A423AB}" destId="{457A7012-7D64-874A-8FE0-04B4316EC6BC}" srcOrd="0" destOrd="0" presId="urn:microsoft.com/office/officeart/2005/8/layout/orgChart1"/>
    <dgm:cxn modelId="{BC7ACDDE-F9B0-1141-9CED-114ACAA230A1}" type="presOf" srcId="{F1B9465E-4644-D640-9005-30162BF83377}" destId="{FEEC6552-DF3F-C342-84B3-5BE7A98AFFBD}" srcOrd="0" destOrd="0" presId="urn:microsoft.com/office/officeart/2005/8/layout/orgChart1"/>
    <dgm:cxn modelId="{ABBCDC11-705D-DE44-AEF5-AED5EC042A76}" type="presOf" srcId="{1B6A9DE7-E321-884E-9243-C0796C57F4DE}" destId="{225B028C-FF2D-E044-B514-98756379866C}" srcOrd="0" destOrd="0" presId="urn:microsoft.com/office/officeart/2005/8/layout/orgChart1"/>
    <dgm:cxn modelId="{CD75E388-AF7A-094C-AD90-88AF1F87360F}" srcId="{74AB0618-7B09-904D-B705-D32B5A2452DE}" destId="{62664737-03C0-0345-A6EC-A63C86B4B87D}" srcOrd="0" destOrd="0" parTransId="{E81DBFDD-9C27-104B-BDFD-1FA99EFE19F2}" sibTransId="{7E617482-E32E-E64B-B812-1E512D9C8B33}"/>
    <dgm:cxn modelId="{D2F71653-800C-2D4D-B233-21E153AAED83}" type="presOf" srcId="{6E53D96B-1192-DA4B-89A3-F5F55D884EC9}" destId="{428CDD03-B225-2648-8192-6C6CA4DE5507}" srcOrd="1" destOrd="0" presId="urn:microsoft.com/office/officeart/2005/8/layout/orgChart1"/>
    <dgm:cxn modelId="{E2E8DE8B-176B-EE43-ACD4-60D6289195E3}" type="presOf" srcId="{3507D410-EC2E-794B-81F9-076882F86472}" destId="{2C6013F7-5277-1048-A4A9-B232F333EB7A}" srcOrd="1" destOrd="0" presId="urn:microsoft.com/office/officeart/2005/8/layout/orgChart1"/>
    <dgm:cxn modelId="{F6BD7DCC-3EBA-714B-A191-58BF7511158C}" type="presOf" srcId="{5F07EC8D-29FB-C640-8860-3AA4BFCB5D07}" destId="{9358E3B4-42CD-6940-84B9-9BBC6192E612}" srcOrd="0" destOrd="0" presId="urn:microsoft.com/office/officeart/2005/8/layout/orgChart1"/>
    <dgm:cxn modelId="{96FDF7E2-119C-DA42-9F29-80EC67489D74}" type="presOf" srcId="{2EE87BD6-87A2-8F4D-B66F-32B363E619BD}" destId="{8CED791B-8BEF-B64A-960D-8477932C3B8E}" srcOrd="0" destOrd="0" presId="urn:microsoft.com/office/officeart/2005/8/layout/orgChart1"/>
    <dgm:cxn modelId="{E27D15D5-50A0-7142-8028-A574A7352FD5}" srcId="{8D7AEBB6-D2BC-CF4D-8771-A2BB869DEF79}" destId="{8C7E9CBD-4C5A-254E-B972-5485D14FAA6A}" srcOrd="0" destOrd="0" parTransId="{F1B9465E-4644-D640-9005-30162BF83377}" sibTransId="{91E161E4-AC6B-AE41-A694-F613F7836F41}"/>
    <dgm:cxn modelId="{95AAA74D-2D2A-8249-9FB0-D0B1AA85DF94}" type="presOf" srcId="{8FBC2C17-0153-9D41-9EEF-698F19C857A1}" destId="{D465A44E-51DF-5E45-BF76-5723BB8A3AE7}" srcOrd="0" destOrd="0" presId="urn:microsoft.com/office/officeart/2005/8/layout/orgChart1"/>
    <dgm:cxn modelId="{04F808F4-7E3E-E24A-AC58-009D7622FE0F}" type="presOf" srcId="{F9FFC11F-FB78-9E4B-AAA5-87D79878EC15}" destId="{EFE1F556-49D9-194B-8F7E-DFC073EC8751}" srcOrd="1" destOrd="0" presId="urn:microsoft.com/office/officeart/2005/8/layout/orgChart1"/>
    <dgm:cxn modelId="{D8D738B7-CBA9-2C4A-BAC9-A3366F5D3BD2}" srcId="{F9FFC11F-FB78-9E4B-AAA5-87D79878EC15}" destId="{6E53D96B-1192-DA4B-89A3-F5F55D884EC9}" srcOrd="0" destOrd="0" parTransId="{5FE28BB1-4175-3540-B524-777C79DEDA26}" sibTransId="{FC348999-29F3-4249-87F0-9ED3273BB34A}"/>
    <dgm:cxn modelId="{93F52BB8-5A88-E64D-AA22-0E26C5FE9271}" type="presParOf" srcId="{D3DB830C-A407-C544-BBAF-6917D33F88FB}" destId="{8DAD3CFF-B099-DA41-9F4C-9891F967D6B8}" srcOrd="0" destOrd="0" presId="urn:microsoft.com/office/officeart/2005/8/layout/orgChart1"/>
    <dgm:cxn modelId="{68EB4048-CE90-1444-BA59-CE1742339984}" type="presParOf" srcId="{8DAD3CFF-B099-DA41-9F4C-9891F967D6B8}" destId="{05F170FA-69D1-A94F-9FB6-A7ED5094994D}" srcOrd="0" destOrd="0" presId="urn:microsoft.com/office/officeart/2005/8/layout/orgChart1"/>
    <dgm:cxn modelId="{E2111E23-8FFD-954D-A3A4-D69BF103796D}" type="presParOf" srcId="{05F170FA-69D1-A94F-9FB6-A7ED5094994D}" destId="{B904E312-7916-3843-822D-BC1AD2B9646B}" srcOrd="0" destOrd="0" presId="urn:microsoft.com/office/officeart/2005/8/layout/orgChart1"/>
    <dgm:cxn modelId="{E9873CC8-657E-8041-B09A-8F8DCA35C1EE}" type="presParOf" srcId="{05F170FA-69D1-A94F-9FB6-A7ED5094994D}" destId="{E2B1D240-EC52-3D41-A3F3-BF4A96A97225}" srcOrd="1" destOrd="0" presId="urn:microsoft.com/office/officeart/2005/8/layout/orgChart1"/>
    <dgm:cxn modelId="{16DD130A-8A9D-7842-9C4A-C39C47211FA0}" type="presParOf" srcId="{8DAD3CFF-B099-DA41-9F4C-9891F967D6B8}" destId="{5006815F-0BE5-044B-BFA5-A6DC784F6CFE}" srcOrd="1" destOrd="0" presId="urn:microsoft.com/office/officeart/2005/8/layout/orgChart1"/>
    <dgm:cxn modelId="{87E3DD1D-5D8C-7940-9A1C-D4CE8FAF879C}" type="presParOf" srcId="{5006815F-0BE5-044B-BFA5-A6DC784F6CFE}" destId="{457A7012-7D64-874A-8FE0-04B4316EC6BC}" srcOrd="0" destOrd="0" presId="urn:microsoft.com/office/officeart/2005/8/layout/orgChart1"/>
    <dgm:cxn modelId="{B90256AB-AAFC-EE4F-B682-DAC579995484}" type="presParOf" srcId="{5006815F-0BE5-044B-BFA5-A6DC784F6CFE}" destId="{014BF2A3-D83A-9A4D-A369-CC929A83BD3F}" srcOrd="1" destOrd="0" presId="urn:microsoft.com/office/officeart/2005/8/layout/orgChart1"/>
    <dgm:cxn modelId="{22729483-F978-9441-863E-7FAFC7EA5F07}" type="presParOf" srcId="{014BF2A3-D83A-9A4D-A369-CC929A83BD3F}" destId="{6B3A9D40-2CDB-9542-8322-B498A5530114}" srcOrd="0" destOrd="0" presId="urn:microsoft.com/office/officeart/2005/8/layout/orgChart1"/>
    <dgm:cxn modelId="{8753EA4D-7078-8D41-BC7D-440BB8883B21}" type="presParOf" srcId="{6B3A9D40-2CDB-9542-8322-B498A5530114}" destId="{8CED791B-8BEF-B64A-960D-8477932C3B8E}" srcOrd="0" destOrd="0" presId="urn:microsoft.com/office/officeart/2005/8/layout/orgChart1"/>
    <dgm:cxn modelId="{4BEDB675-0F6D-D74A-9C2F-DF97B8DE121F}" type="presParOf" srcId="{6B3A9D40-2CDB-9542-8322-B498A5530114}" destId="{67280116-1B2B-964F-8C92-DE500E5A59F9}" srcOrd="1" destOrd="0" presId="urn:microsoft.com/office/officeart/2005/8/layout/orgChart1"/>
    <dgm:cxn modelId="{08EBAC21-E655-6A4C-B3F5-E1D5225C1635}" type="presParOf" srcId="{014BF2A3-D83A-9A4D-A369-CC929A83BD3F}" destId="{343586AC-F7EA-224E-8B3C-487E7FFF594C}" srcOrd="1" destOrd="0" presId="urn:microsoft.com/office/officeart/2005/8/layout/orgChart1"/>
    <dgm:cxn modelId="{EDBDA2B6-6FC6-C148-A3B6-2896A676E3A9}" type="presParOf" srcId="{343586AC-F7EA-224E-8B3C-487E7FFF594C}" destId="{1A294D5C-4A57-2248-B3DF-2A5B74D2BF79}" srcOrd="0" destOrd="0" presId="urn:microsoft.com/office/officeart/2005/8/layout/orgChart1"/>
    <dgm:cxn modelId="{B02B3104-75F6-5746-BD6D-4A5406609DF6}" type="presParOf" srcId="{343586AC-F7EA-224E-8B3C-487E7FFF594C}" destId="{E30F794A-5845-1C44-983C-768B2B140D7F}" srcOrd="1" destOrd="0" presId="urn:microsoft.com/office/officeart/2005/8/layout/orgChart1"/>
    <dgm:cxn modelId="{4D715CB1-4ED4-C44E-A18E-1AE7A1ACCA17}" type="presParOf" srcId="{E30F794A-5845-1C44-983C-768B2B140D7F}" destId="{98CDBB6D-A83E-6E4D-9665-A8BC03408D8A}" srcOrd="0" destOrd="0" presId="urn:microsoft.com/office/officeart/2005/8/layout/orgChart1"/>
    <dgm:cxn modelId="{3EEA4C7E-E5B7-E441-AD56-38E4A9745410}" type="presParOf" srcId="{98CDBB6D-A83E-6E4D-9665-A8BC03408D8A}" destId="{D465A44E-51DF-5E45-BF76-5723BB8A3AE7}" srcOrd="0" destOrd="0" presId="urn:microsoft.com/office/officeart/2005/8/layout/orgChart1"/>
    <dgm:cxn modelId="{C8F7027D-4658-FD43-BCDD-C8C444902344}" type="presParOf" srcId="{98CDBB6D-A83E-6E4D-9665-A8BC03408D8A}" destId="{94F7A493-FC8D-A145-AD26-5A6CF6847CA6}" srcOrd="1" destOrd="0" presId="urn:microsoft.com/office/officeart/2005/8/layout/orgChart1"/>
    <dgm:cxn modelId="{1FC06D87-6864-A641-85F7-401F935C0193}" type="presParOf" srcId="{E30F794A-5845-1C44-983C-768B2B140D7F}" destId="{AD759681-D656-8643-AEE6-C9CE8D842054}" srcOrd="1" destOrd="0" presId="urn:microsoft.com/office/officeart/2005/8/layout/orgChart1"/>
    <dgm:cxn modelId="{BBCBF15D-A171-B346-9A96-D6D368028BFE}" type="presParOf" srcId="{AD759681-D656-8643-AEE6-C9CE8D842054}" destId="{B161D66C-E341-8442-B52F-E790EF398730}" srcOrd="0" destOrd="0" presId="urn:microsoft.com/office/officeart/2005/8/layout/orgChart1"/>
    <dgm:cxn modelId="{0980E117-10D6-224F-8EBD-A32A400E059C}" type="presParOf" srcId="{AD759681-D656-8643-AEE6-C9CE8D842054}" destId="{E54EFCA9-3F85-C847-80FE-68D8631D89A1}" srcOrd="1" destOrd="0" presId="urn:microsoft.com/office/officeart/2005/8/layout/orgChart1"/>
    <dgm:cxn modelId="{1C7DB783-0FAB-F348-AE80-928157AEDA8D}" type="presParOf" srcId="{E54EFCA9-3F85-C847-80FE-68D8631D89A1}" destId="{2B2D7EB7-E331-654C-B7E8-751CB96E2B30}" srcOrd="0" destOrd="0" presId="urn:microsoft.com/office/officeart/2005/8/layout/orgChart1"/>
    <dgm:cxn modelId="{92D56F9D-EA9C-F741-865B-36518A3DDCEE}" type="presParOf" srcId="{2B2D7EB7-E331-654C-B7E8-751CB96E2B30}" destId="{1FE6A111-92D3-4546-82EF-4BDF91E69F2E}" srcOrd="0" destOrd="0" presId="urn:microsoft.com/office/officeart/2005/8/layout/orgChart1"/>
    <dgm:cxn modelId="{0D7C1F43-6D3B-D845-AA6B-0CBC98081FDF}" type="presParOf" srcId="{2B2D7EB7-E331-654C-B7E8-751CB96E2B30}" destId="{68E3E555-A480-7747-A38B-3E35592EB463}" srcOrd="1" destOrd="0" presId="urn:microsoft.com/office/officeart/2005/8/layout/orgChart1"/>
    <dgm:cxn modelId="{9082EC92-7107-BF4F-9E65-74345FDA89F3}" type="presParOf" srcId="{E54EFCA9-3F85-C847-80FE-68D8631D89A1}" destId="{57FE981D-8B7B-3D46-BBC2-03EBE64B12F9}" srcOrd="1" destOrd="0" presId="urn:microsoft.com/office/officeart/2005/8/layout/orgChart1"/>
    <dgm:cxn modelId="{4ADB1FD9-F575-2640-9661-DE843BDB7BAF}" type="presParOf" srcId="{57FE981D-8B7B-3D46-BBC2-03EBE64B12F9}" destId="{E7840DFF-108A-FE47-9236-5629AE282B40}" srcOrd="0" destOrd="0" presId="urn:microsoft.com/office/officeart/2005/8/layout/orgChart1"/>
    <dgm:cxn modelId="{C791F2BF-B5A4-7F4F-9639-261C8554188C}" type="presParOf" srcId="{57FE981D-8B7B-3D46-BBC2-03EBE64B12F9}" destId="{5C5BBE19-5683-2A4F-B725-8C1F7762E9F7}" srcOrd="1" destOrd="0" presId="urn:microsoft.com/office/officeart/2005/8/layout/orgChart1"/>
    <dgm:cxn modelId="{E466ED5E-5811-2046-BBBB-5EF56A4C9C98}" type="presParOf" srcId="{5C5BBE19-5683-2A4F-B725-8C1F7762E9F7}" destId="{E6416F6B-5B14-2A40-A41C-6336758931C3}" srcOrd="0" destOrd="0" presId="urn:microsoft.com/office/officeart/2005/8/layout/orgChart1"/>
    <dgm:cxn modelId="{030D3F3A-DF1D-7445-ABB1-5D1873D8229B}" type="presParOf" srcId="{E6416F6B-5B14-2A40-A41C-6336758931C3}" destId="{F1820C19-231B-E44B-B201-0EBA09AC5D39}" srcOrd="0" destOrd="0" presId="urn:microsoft.com/office/officeart/2005/8/layout/orgChart1"/>
    <dgm:cxn modelId="{8B02B956-9502-7648-B0C6-24E52124471C}" type="presParOf" srcId="{E6416F6B-5B14-2A40-A41C-6336758931C3}" destId="{93174746-2175-DE49-8CA9-919A34030A10}" srcOrd="1" destOrd="0" presId="urn:microsoft.com/office/officeart/2005/8/layout/orgChart1"/>
    <dgm:cxn modelId="{B4889B4F-CA25-B846-B396-02DDC33E018E}" type="presParOf" srcId="{5C5BBE19-5683-2A4F-B725-8C1F7762E9F7}" destId="{32B27478-79D3-E348-A6F0-3CF310482F73}" srcOrd="1" destOrd="0" presId="urn:microsoft.com/office/officeart/2005/8/layout/orgChart1"/>
    <dgm:cxn modelId="{B54D7C34-DEDD-294A-B2A0-081F22BB7493}" type="presParOf" srcId="{5C5BBE19-5683-2A4F-B725-8C1F7762E9F7}" destId="{6F2394D3-133F-6C4F-8032-939C07402DB5}" srcOrd="2" destOrd="0" presId="urn:microsoft.com/office/officeart/2005/8/layout/orgChart1"/>
    <dgm:cxn modelId="{D7FFAF25-0CE8-2D42-B1CB-53565478DC19}" type="presParOf" srcId="{E54EFCA9-3F85-C847-80FE-68D8631D89A1}" destId="{4380635C-1852-444B-B1AA-AA41F483D4D6}" srcOrd="2" destOrd="0" presId="urn:microsoft.com/office/officeart/2005/8/layout/orgChart1"/>
    <dgm:cxn modelId="{020AAED4-2E5E-6A40-BC1D-558E41E63671}" type="presParOf" srcId="{E30F794A-5845-1C44-983C-768B2B140D7F}" destId="{5E821AB8-9B9E-BB43-9544-C6CA321B9DFB}" srcOrd="2" destOrd="0" presId="urn:microsoft.com/office/officeart/2005/8/layout/orgChart1"/>
    <dgm:cxn modelId="{1E97BDF8-E949-604E-87E1-3A9D94920C46}" type="presParOf" srcId="{014BF2A3-D83A-9A4D-A369-CC929A83BD3F}" destId="{A54D1888-40FB-824E-863E-E47A9BE14161}" srcOrd="2" destOrd="0" presId="urn:microsoft.com/office/officeart/2005/8/layout/orgChart1"/>
    <dgm:cxn modelId="{CD2F2EC2-DCEE-C141-A6B5-10AD2F2F1F3A}" type="presParOf" srcId="{5006815F-0BE5-044B-BFA5-A6DC784F6CFE}" destId="{225B028C-FF2D-E044-B514-98756379866C}" srcOrd="2" destOrd="0" presId="urn:microsoft.com/office/officeart/2005/8/layout/orgChart1"/>
    <dgm:cxn modelId="{E01733DD-25CE-7D49-AA8F-E21BAF186B7C}" type="presParOf" srcId="{5006815F-0BE5-044B-BFA5-A6DC784F6CFE}" destId="{F8E5914A-E818-EA48-909F-F46B6EA5BE9E}" srcOrd="3" destOrd="0" presId="urn:microsoft.com/office/officeart/2005/8/layout/orgChart1"/>
    <dgm:cxn modelId="{90175A58-4AC9-F148-BE1E-99404CD98BB9}" type="presParOf" srcId="{F8E5914A-E818-EA48-909F-F46B6EA5BE9E}" destId="{E9FDF6FF-F6F8-C54F-B5DE-F4FF0BC7BCAE}" srcOrd="0" destOrd="0" presId="urn:microsoft.com/office/officeart/2005/8/layout/orgChart1"/>
    <dgm:cxn modelId="{FB6AF212-B2DD-BE4B-BECC-FCD2199B74FB}" type="presParOf" srcId="{E9FDF6FF-F6F8-C54F-B5DE-F4FF0BC7BCAE}" destId="{2632FECD-3C52-6040-8204-5AB0B4A99182}" srcOrd="0" destOrd="0" presId="urn:microsoft.com/office/officeart/2005/8/layout/orgChart1"/>
    <dgm:cxn modelId="{99AFA45B-7E6E-C144-B825-F1D8B05B3E4F}" type="presParOf" srcId="{E9FDF6FF-F6F8-C54F-B5DE-F4FF0BC7BCAE}" destId="{45C67DCA-729E-EA4B-849A-3D443B4D516C}" srcOrd="1" destOrd="0" presId="urn:microsoft.com/office/officeart/2005/8/layout/orgChart1"/>
    <dgm:cxn modelId="{8DE1EAF6-B993-4149-8A6E-E62902053EC1}" type="presParOf" srcId="{F8E5914A-E818-EA48-909F-F46B6EA5BE9E}" destId="{C00F35BD-CFD0-1041-9993-F42112897B64}" srcOrd="1" destOrd="0" presId="urn:microsoft.com/office/officeart/2005/8/layout/orgChart1"/>
    <dgm:cxn modelId="{0BF54F37-3B1B-9E40-ADF6-7DB439CE3AC0}" type="presParOf" srcId="{C00F35BD-CFD0-1041-9993-F42112897B64}" destId="{1A5E08C4-909D-1447-A8FB-5BD706E8167C}" srcOrd="0" destOrd="0" presId="urn:microsoft.com/office/officeart/2005/8/layout/orgChart1"/>
    <dgm:cxn modelId="{290D784A-D741-FF47-B639-5E7D903DC20E}" type="presParOf" srcId="{C00F35BD-CFD0-1041-9993-F42112897B64}" destId="{FE161E57-F428-E943-9C23-8B66464310C7}" srcOrd="1" destOrd="0" presId="urn:microsoft.com/office/officeart/2005/8/layout/orgChart1"/>
    <dgm:cxn modelId="{0D2DDEA1-74FE-744D-8318-94BB2FE56390}" type="presParOf" srcId="{FE161E57-F428-E943-9C23-8B66464310C7}" destId="{4197E8AC-27A6-5247-96E0-F08CE545A2AF}" srcOrd="0" destOrd="0" presId="urn:microsoft.com/office/officeart/2005/8/layout/orgChart1"/>
    <dgm:cxn modelId="{2AF6DD2D-62EB-E44E-B95E-FD5216C9D99C}" type="presParOf" srcId="{4197E8AC-27A6-5247-96E0-F08CE545A2AF}" destId="{6BD55C72-BD42-504C-9576-F95B20142B49}" srcOrd="0" destOrd="0" presId="urn:microsoft.com/office/officeart/2005/8/layout/orgChart1"/>
    <dgm:cxn modelId="{F5E263B5-CEA7-AF4C-B4FE-E076798EF963}" type="presParOf" srcId="{4197E8AC-27A6-5247-96E0-F08CE545A2AF}" destId="{84358F80-EFC3-B446-888D-A5F233BEB286}" srcOrd="1" destOrd="0" presId="urn:microsoft.com/office/officeart/2005/8/layout/orgChart1"/>
    <dgm:cxn modelId="{40D20B7A-0BBD-084A-A4AE-44AD1DC145B8}" type="presParOf" srcId="{FE161E57-F428-E943-9C23-8B66464310C7}" destId="{00570699-2C78-EE4D-B3DB-86514C1EBAC4}" srcOrd="1" destOrd="0" presId="urn:microsoft.com/office/officeart/2005/8/layout/orgChart1"/>
    <dgm:cxn modelId="{717D9894-89AC-2D4A-9AC5-FB755C30BF33}" type="presParOf" srcId="{00570699-2C78-EE4D-B3DB-86514C1EBAC4}" destId="{CC9AD635-3471-F940-BEB3-5BEC87CD657B}" srcOrd="0" destOrd="0" presId="urn:microsoft.com/office/officeart/2005/8/layout/orgChart1"/>
    <dgm:cxn modelId="{307B1EB6-C363-5242-96C5-F755C88C809C}" type="presParOf" srcId="{00570699-2C78-EE4D-B3DB-86514C1EBAC4}" destId="{39D7111A-3165-A84E-BAD2-9C524999163A}" srcOrd="1" destOrd="0" presId="urn:microsoft.com/office/officeart/2005/8/layout/orgChart1"/>
    <dgm:cxn modelId="{DC7D1EFD-3BB2-E641-B866-8AE23E2569DC}" type="presParOf" srcId="{39D7111A-3165-A84E-BAD2-9C524999163A}" destId="{AACB5E14-52B4-5D4D-BEDA-BE45FBD023D5}" srcOrd="0" destOrd="0" presId="urn:microsoft.com/office/officeart/2005/8/layout/orgChart1"/>
    <dgm:cxn modelId="{85992137-2C6D-384F-91E8-249942D3E0B1}" type="presParOf" srcId="{AACB5E14-52B4-5D4D-BEDA-BE45FBD023D5}" destId="{8C3A4348-63BD-A642-91E0-BEF3E095247C}" srcOrd="0" destOrd="0" presId="urn:microsoft.com/office/officeart/2005/8/layout/orgChart1"/>
    <dgm:cxn modelId="{C4FA076E-659A-9C48-B1F6-84CBFF6A958E}" type="presParOf" srcId="{AACB5E14-52B4-5D4D-BEDA-BE45FBD023D5}" destId="{2C6013F7-5277-1048-A4A9-B232F333EB7A}" srcOrd="1" destOrd="0" presId="urn:microsoft.com/office/officeart/2005/8/layout/orgChart1"/>
    <dgm:cxn modelId="{21228400-75AD-0E4A-9CB0-D5F807A52A75}" type="presParOf" srcId="{39D7111A-3165-A84E-BAD2-9C524999163A}" destId="{4F8A4085-2A30-9847-BA56-6C9A2C9FE7C0}" srcOrd="1" destOrd="0" presId="urn:microsoft.com/office/officeart/2005/8/layout/orgChart1"/>
    <dgm:cxn modelId="{F5512518-2FB9-214F-A1A6-27CB3A681D4B}" type="presParOf" srcId="{39D7111A-3165-A84E-BAD2-9C524999163A}" destId="{2B624558-7491-A047-B743-A3D3E3280EDE}" srcOrd="2" destOrd="0" presId="urn:microsoft.com/office/officeart/2005/8/layout/orgChart1"/>
    <dgm:cxn modelId="{42D9AD23-24E3-6146-AE13-24AA3100D6C6}" type="presParOf" srcId="{FE161E57-F428-E943-9C23-8B66464310C7}" destId="{114E0334-8F00-EA41-9118-F329D4D35AFE}" srcOrd="2" destOrd="0" presId="urn:microsoft.com/office/officeart/2005/8/layout/orgChart1"/>
    <dgm:cxn modelId="{80F098DB-3C80-9547-B740-5CE472B78E08}" type="presParOf" srcId="{F8E5914A-E818-EA48-909F-F46B6EA5BE9E}" destId="{6354D61F-1925-7C49-8C81-C8BB60DA5A10}" srcOrd="2" destOrd="0" presId="urn:microsoft.com/office/officeart/2005/8/layout/orgChart1"/>
    <dgm:cxn modelId="{11DDA58B-6782-5E40-AB74-1AF45013EA98}" type="presParOf" srcId="{5006815F-0BE5-044B-BFA5-A6DC784F6CFE}" destId="{AF7FA90D-DEFB-FD42-8174-5F34E2F095EB}" srcOrd="4" destOrd="0" presId="urn:microsoft.com/office/officeart/2005/8/layout/orgChart1"/>
    <dgm:cxn modelId="{8C86A96D-1628-C249-9EFC-A29F1CC3203C}" type="presParOf" srcId="{5006815F-0BE5-044B-BFA5-A6DC784F6CFE}" destId="{B14F303E-655F-6245-B2A7-87B7704919C6}" srcOrd="5" destOrd="0" presId="urn:microsoft.com/office/officeart/2005/8/layout/orgChart1"/>
    <dgm:cxn modelId="{CEE9CBF9-DB1B-DC4A-B174-0362B338B8B0}" type="presParOf" srcId="{B14F303E-655F-6245-B2A7-87B7704919C6}" destId="{F0D34759-ADD9-8643-AE57-3CD3B9CE8517}" srcOrd="0" destOrd="0" presId="urn:microsoft.com/office/officeart/2005/8/layout/orgChart1"/>
    <dgm:cxn modelId="{2B8BBE37-4F69-984C-8F48-B71B89276B70}" type="presParOf" srcId="{F0D34759-ADD9-8643-AE57-3CD3B9CE8517}" destId="{8287361A-A1AD-0B43-BE22-AD6EF0B2FAA8}" srcOrd="0" destOrd="0" presId="urn:microsoft.com/office/officeart/2005/8/layout/orgChart1"/>
    <dgm:cxn modelId="{F30BCED1-175B-0B4D-8A08-18A8E09712E8}" type="presParOf" srcId="{F0D34759-ADD9-8643-AE57-3CD3B9CE8517}" destId="{EFE1F556-49D9-194B-8F7E-DFC073EC8751}" srcOrd="1" destOrd="0" presId="urn:microsoft.com/office/officeart/2005/8/layout/orgChart1"/>
    <dgm:cxn modelId="{013C343E-F628-CE4F-BDFD-788B8EC0CAA0}" type="presParOf" srcId="{B14F303E-655F-6245-B2A7-87B7704919C6}" destId="{5CA5D868-45C0-6F4B-A0C2-557AAE862BD5}" srcOrd="1" destOrd="0" presId="urn:microsoft.com/office/officeart/2005/8/layout/orgChart1"/>
    <dgm:cxn modelId="{E77942D8-5298-AC45-A7F8-7B5FF5DCA0A1}" type="presParOf" srcId="{5CA5D868-45C0-6F4B-A0C2-557AAE862BD5}" destId="{6F84A406-2E13-E64E-BD84-9B91F8079E31}" srcOrd="0" destOrd="0" presId="urn:microsoft.com/office/officeart/2005/8/layout/orgChart1"/>
    <dgm:cxn modelId="{9B91F4B0-0B33-4246-8E80-A8DC4CEDF133}" type="presParOf" srcId="{5CA5D868-45C0-6F4B-A0C2-557AAE862BD5}" destId="{3EC6853C-02A8-DB45-B2C8-0D0492722CA2}" srcOrd="1" destOrd="0" presId="urn:microsoft.com/office/officeart/2005/8/layout/orgChart1"/>
    <dgm:cxn modelId="{847101DD-8CDB-0C43-B62D-02CC2F0E38B8}" type="presParOf" srcId="{3EC6853C-02A8-DB45-B2C8-0D0492722CA2}" destId="{CE877EC7-8B00-1D42-8FC3-14DCF1654A22}" srcOrd="0" destOrd="0" presId="urn:microsoft.com/office/officeart/2005/8/layout/orgChart1"/>
    <dgm:cxn modelId="{E1F8071C-0FD9-F44A-A216-5AEA542A9CA7}" type="presParOf" srcId="{CE877EC7-8B00-1D42-8FC3-14DCF1654A22}" destId="{CE27DA80-00B9-CC49-B1D9-F671FB95C4C5}" srcOrd="0" destOrd="0" presId="urn:microsoft.com/office/officeart/2005/8/layout/orgChart1"/>
    <dgm:cxn modelId="{3AA78A82-D089-DA4D-A787-5C19CC48CE16}" type="presParOf" srcId="{CE877EC7-8B00-1D42-8FC3-14DCF1654A22}" destId="{428CDD03-B225-2648-8192-6C6CA4DE5507}" srcOrd="1" destOrd="0" presId="urn:microsoft.com/office/officeart/2005/8/layout/orgChart1"/>
    <dgm:cxn modelId="{61957B3D-D498-4143-A538-F66CD7AD3335}" type="presParOf" srcId="{3EC6853C-02A8-DB45-B2C8-0D0492722CA2}" destId="{F298FCC3-22D6-6746-A0AE-44158669F086}" srcOrd="1" destOrd="0" presId="urn:microsoft.com/office/officeart/2005/8/layout/orgChart1"/>
    <dgm:cxn modelId="{413EE8D2-05B8-414E-8248-6EB2CE87B7F6}" type="presParOf" srcId="{F298FCC3-22D6-6746-A0AE-44158669F086}" destId="{548FE6FC-199E-6F49-8405-7F82E9919B24}" srcOrd="0" destOrd="0" presId="urn:microsoft.com/office/officeart/2005/8/layout/orgChart1"/>
    <dgm:cxn modelId="{6C959CB4-73AC-0B4D-BCF1-69DDAAF18598}" type="presParOf" srcId="{F298FCC3-22D6-6746-A0AE-44158669F086}" destId="{24B42F65-A0A7-3345-BAB6-805253450827}" srcOrd="1" destOrd="0" presId="urn:microsoft.com/office/officeart/2005/8/layout/orgChart1"/>
    <dgm:cxn modelId="{4376DDEE-EDC8-E14F-AD6F-E69823D1A5A3}" type="presParOf" srcId="{24B42F65-A0A7-3345-BAB6-805253450827}" destId="{7BB3BF06-80F6-7F4C-9FB5-8C20691C73B8}" srcOrd="0" destOrd="0" presId="urn:microsoft.com/office/officeart/2005/8/layout/orgChart1"/>
    <dgm:cxn modelId="{CC5A4E14-7C74-284A-9BAC-8903C46CD66E}" type="presParOf" srcId="{7BB3BF06-80F6-7F4C-9FB5-8C20691C73B8}" destId="{BF78959D-2B99-334C-B37F-C04382F7D28F}" srcOrd="0" destOrd="0" presId="urn:microsoft.com/office/officeart/2005/8/layout/orgChart1"/>
    <dgm:cxn modelId="{9B93D0CB-DF2F-034F-AEF4-0B9190F506FF}" type="presParOf" srcId="{7BB3BF06-80F6-7F4C-9FB5-8C20691C73B8}" destId="{81ACDB3C-02BC-3340-A943-536849B260F3}" srcOrd="1" destOrd="0" presId="urn:microsoft.com/office/officeart/2005/8/layout/orgChart1"/>
    <dgm:cxn modelId="{263BE580-35D4-1F4C-893D-87DD726C2C1B}" type="presParOf" srcId="{24B42F65-A0A7-3345-BAB6-805253450827}" destId="{77A55745-9E68-4846-9E8A-87A33073632E}" srcOrd="1" destOrd="0" presId="urn:microsoft.com/office/officeart/2005/8/layout/orgChart1"/>
    <dgm:cxn modelId="{97CE26BC-0652-B24E-B6CE-2D20747B9E82}" type="presParOf" srcId="{77A55745-9E68-4846-9E8A-87A33073632E}" destId="{C5938E37-079A-7847-BCE8-5465C264E876}" srcOrd="0" destOrd="0" presId="urn:microsoft.com/office/officeart/2005/8/layout/orgChart1"/>
    <dgm:cxn modelId="{0A542D89-15B3-BD47-991E-8FF2FAEE43AD}" type="presParOf" srcId="{77A55745-9E68-4846-9E8A-87A33073632E}" destId="{0CC089E4-392F-C842-8AE1-C2B0EAE7EABB}" srcOrd="1" destOrd="0" presId="urn:microsoft.com/office/officeart/2005/8/layout/orgChart1"/>
    <dgm:cxn modelId="{477EDDD7-F524-A14F-9AF4-75B43916B2C6}" type="presParOf" srcId="{0CC089E4-392F-C842-8AE1-C2B0EAE7EABB}" destId="{371606D9-7767-964C-AE8E-9A8E7B739203}" srcOrd="0" destOrd="0" presId="urn:microsoft.com/office/officeart/2005/8/layout/orgChart1"/>
    <dgm:cxn modelId="{6D443995-EB15-E74E-9EEB-9E82767AC989}" type="presParOf" srcId="{371606D9-7767-964C-AE8E-9A8E7B739203}" destId="{BFE84BB0-92B7-D943-AC49-283B83E09090}" srcOrd="0" destOrd="0" presId="urn:microsoft.com/office/officeart/2005/8/layout/orgChart1"/>
    <dgm:cxn modelId="{0D415191-8995-8442-8C1E-F2DE02CC0121}" type="presParOf" srcId="{371606D9-7767-964C-AE8E-9A8E7B739203}" destId="{CCE1AC34-52B3-3449-A262-0DEAA605456F}" srcOrd="1" destOrd="0" presId="urn:microsoft.com/office/officeart/2005/8/layout/orgChart1"/>
    <dgm:cxn modelId="{9494F994-3600-FA4B-A381-A4DAA85FC161}" type="presParOf" srcId="{0CC089E4-392F-C842-8AE1-C2B0EAE7EABB}" destId="{86488CEE-52C5-A94B-BFB9-73474EB7F399}" srcOrd="1" destOrd="0" presId="urn:microsoft.com/office/officeart/2005/8/layout/orgChart1"/>
    <dgm:cxn modelId="{4A22DB2F-5987-8240-9B0A-2E37286D8EDB}" type="presParOf" srcId="{0CC089E4-392F-C842-8AE1-C2B0EAE7EABB}" destId="{BDBBEFF5-5D1D-8F4C-A69F-D2CE15B9109A}" srcOrd="2" destOrd="0" presId="urn:microsoft.com/office/officeart/2005/8/layout/orgChart1"/>
    <dgm:cxn modelId="{44C925D9-63E9-F04C-9D35-C2DB0C369A00}" type="presParOf" srcId="{24B42F65-A0A7-3345-BAB6-805253450827}" destId="{031AE053-BB22-4F47-A985-B243F2F27C82}" srcOrd="2" destOrd="0" presId="urn:microsoft.com/office/officeart/2005/8/layout/orgChart1"/>
    <dgm:cxn modelId="{6C5D33AC-3C9C-4A41-9B1B-E1892DCAFFD0}" type="presParOf" srcId="{3EC6853C-02A8-DB45-B2C8-0D0492722CA2}" destId="{A63EE45A-F5DE-FA4E-B330-5D4BBC01BEA9}" srcOrd="2" destOrd="0" presId="urn:microsoft.com/office/officeart/2005/8/layout/orgChart1"/>
    <dgm:cxn modelId="{1A95545B-796B-494B-AFDD-004BC9E36BD2}" type="presParOf" srcId="{B14F303E-655F-6245-B2A7-87B7704919C6}" destId="{5A0F063D-5827-2646-8AA4-AD214B03D286}" srcOrd="2" destOrd="0" presId="urn:microsoft.com/office/officeart/2005/8/layout/orgChart1"/>
    <dgm:cxn modelId="{1727C622-1C7E-5D4A-A79E-EFCA0236EF80}" type="presParOf" srcId="{5006815F-0BE5-044B-BFA5-A6DC784F6CFE}" destId="{864935CE-AD1D-214D-A0F6-10FDC850909A}" srcOrd="6" destOrd="0" presId="urn:microsoft.com/office/officeart/2005/8/layout/orgChart1"/>
    <dgm:cxn modelId="{C42CFC8A-0B46-D945-94B2-42243B082141}" type="presParOf" srcId="{5006815F-0BE5-044B-BFA5-A6DC784F6CFE}" destId="{07D0A7FF-2930-FA4B-98E3-CA04214428DB}" srcOrd="7" destOrd="0" presId="urn:microsoft.com/office/officeart/2005/8/layout/orgChart1"/>
    <dgm:cxn modelId="{E6CFDF37-89D0-4A44-B02B-50BB6D2F6135}" type="presParOf" srcId="{07D0A7FF-2930-FA4B-98E3-CA04214428DB}" destId="{009A4B5F-DDFC-5C40-9464-E47347B32DFD}" srcOrd="0" destOrd="0" presId="urn:microsoft.com/office/officeart/2005/8/layout/orgChart1"/>
    <dgm:cxn modelId="{E4031AFF-ABAD-F240-A7EA-06B2DA0F5DCE}" type="presParOf" srcId="{009A4B5F-DDFC-5C40-9464-E47347B32DFD}" destId="{9358E3B4-42CD-6940-84B9-9BBC6192E612}" srcOrd="0" destOrd="0" presId="urn:microsoft.com/office/officeart/2005/8/layout/orgChart1"/>
    <dgm:cxn modelId="{E8E7F1F3-6743-ED46-890C-5F1A1230E401}" type="presParOf" srcId="{009A4B5F-DDFC-5C40-9464-E47347B32DFD}" destId="{F42A8B4B-78F4-7446-A5E5-6C749885CC88}" srcOrd="1" destOrd="0" presId="urn:microsoft.com/office/officeart/2005/8/layout/orgChart1"/>
    <dgm:cxn modelId="{F40F9486-0782-8443-A7C8-B91EE638F24A}" type="presParOf" srcId="{07D0A7FF-2930-FA4B-98E3-CA04214428DB}" destId="{4D0AF1A3-09FA-0A47-AE84-DE51E26FAF25}" srcOrd="1" destOrd="0" presId="urn:microsoft.com/office/officeart/2005/8/layout/orgChart1"/>
    <dgm:cxn modelId="{4A548C20-CB78-F24D-8732-9AD84C1C290F}" type="presParOf" srcId="{4D0AF1A3-09FA-0A47-AE84-DE51E26FAF25}" destId="{C618215A-A0F8-4B46-8BDA-795B9A5630D3}" srcOrd="0" destOrd="0" presId="urn:microsoft.com/office/officeart/2005/8/layout/orgChart1"/>
    <dgm:cxn modelId="{1FBA3594-2A6F-0B42-B61C-AF4535379BA1}" type="presParOf" srcId="{4D0AF1A3-09FA-0A47-AE84-DE51E26FAF25}" destId="{90E57CB6-D459-3143-BB9B-7DE067EE4B67}" srcOrd="1" destOrd="0" presId="urn:microsoft.com/office/officeart/2005/8/layout/orgChart1"/>
    <dgm:cxn modelId="{E70A6E35-F7A1-7343-9716-E223DEE71330}" type="presParOf" srcId="{90E57CB6-D459-3143-BB9B-7DE067EE4B67}" destId="{192D38E1-A4EA-BA40-8581-1F819016E195}" srcOrd="0" destOrd="0" presId="urn:microsoft.com/office/officeart/2005/8/layout/orgChart1"/>
    <dgm:cxn modelId="{5B830158-C758-5A4B-8507-F8653CE641A8}" type="presParOf" srcId="{192D38E1-A4EA-BA40-8581-1F819016E195}" destId="{AEC606F9-F927-F741-8834-418D0E784389}" srcOrd="0" destOrd="0" presId="urn:microsoft.com/office/officeart/2005/8/layout/orgChart1"/>
    <dgm:cxn modelId="{7CBD94A5-D462-A24A-AC38-21922314C4BA}" type="presParOf" srcId="{192D38E1-A4EA-BA40-8581-1F819016E195}" destId="{E53D2A23-560F-534D-8A9D-55F6D649B826}" srcOrd="1" destOrd="0" presId="urn:microsoft.com/office/officeart/2005/8/layout/orgChart1"/>
    <dgm:cxn modelId="{27EA4F56-873A-9D4A-ADCF-5BFE703A441A}" type="presParOf" srcId="{90E57CB6-D459-3143-BB9B-7DE067EE4B67}" destId="{A55D5F65-EE52-F14D-BD0B-EDEA020D9DDC}" srcOrd="1" destOrd="0" presId="urn:microsoft.com/office/officeart/2005/8/layout/orgChart1"/>
    <dgm:cxn modelId="{9FD3EE04-C469-664D-ADB0-1DC980E006CF}" type="presParOf" srcId="{A55D5F65-EE52-F14D-BD0B-EDEA020D9DDC}" destId="{FEEC6552-DF3F-C342-84B3-5BE7A98AFFBD}" srcOrd="0" destOrd="0" presId="urn:microsoft.com/office/officeart/2005/8/layout/orgChart1"/>
    <dgm:cxn modelId="{D28CCE89-D7E3-D74F-8E68-18F80E97F15D}" type="presParOf" srcId="{A55D5F65-EE52-F14D-BD0B-EDEA020D9DDC}" destId="{52B22901-8D8B-4549-AE0C-CF43D9EEF419}" srcOrd="1" destOrd="0" presId="urn:microsoft.com/office/officeart/2005/8/layout/orgChart1"/>
    <dgm:cxn modelId="{3F1A3107-DA35-8640-BC00-6EEF3D7E1486}" type="presParOf" srcId="{52B22901-8D8B-4549-AE0C-CF43D9EEF419}" destId="{EFF8D463-4D52-2C4F-B08A-771501F1D0AB}" srcOrd="0" destOrd="0" presId="urn:microsoft.com/office/officeart/2005/8/layout/orgChart1"/>
    <dgm:cxn modelId="{3F2F6A6F-F7F5-3E48-BA04-8FE7D340CECC}" type="presParOf" srcId="{EFF8D463-4D52-2C4F-B08A-771501F1D0AB}" destId="{143EFD26-A1A8-0F40-BFA1-C3AC15369761}" srcOrd="0" destOrd="0" presId="urn:microsoft.com/office/officeart/2005/8/layout/orgChart1"/>
    <dgm:cxn modelId="{3FBBCDC4-55AD-B441-8524-11A2817A864F}" type="presParOf" srcId="{EFF8D463-4D52-2C4F-B08A-771501F1D0AB}" destId="{CBEA1B57-C850-884D-8C13-2C4502EE4405}" srcOrd="1" destOrd="0" presId="urn:microsoft.com/office/officeart/2005/8/layout/orgChart1"/>
    <dgm:cxn modelId="{15995483-9EB4-024E-80CA-FC21325C7F12}" type="presParOf" srcId="{52B22901-8D8B-4549-AE0C-CF43D9EEF419}" destId="{3FAF0972-5EFF-E44A-A4B2-92AD12D104EA}" srcOrd="1" destOrd="0" presId="urn:microsoft.com/office/officeart/2005/8/layout/orgChart1"/>
    <dgm:cxn modelId="{94351E31-32AF-BC4C-97A3-312AD6C6B1F6}" type="presParOf" srcId="{52B22901-8D8B-4549-AE0C-CF43D9EEF419}" destId="{BFC36C38-5240-5D42-966D-66FDFAE025D5}" srcOrd="2" destOrd="0" presId="urn:microsoft.com/office/officeart/2005/8/layout/orgChart1"/>
    <dgm:cxn modelId="{E3E7128E-280D-B54D-AFA4-7AACE67D7393}" type="presParOf" srcId="{90E57CB6-D459-3143-BB9B-7DE067EE4B67}" destId="{07A2BF42-E230-B349-98C7-C33B5BD20E49}" srcOrd="2" destOrd="0" presId="urn:microsoft.com/office/officeart/2005/8/layout/orgChart1"/>
    <dgm:cxn modelId="{FEF9BE95-A3DA-FD40-BD9E-62447B047015}" type="presParOf" srcId="{07D0A7FF-2930-FA4B-98E3-CA04214428DB}" destId="{B989D1D9-E359-194A-90E5-3FC0F1BAD94B}" srcOrd="2" destOrd="0" presId="urn:microsoft.com/office/officeart/2005/8/layout/orgChart1"/>
    <dgm:cxn modelId="{A16B95F3-8D67-8F49-B1B8-C848FD6C51B2}" type="presParOf" srcId="{8DAD3CFF-B099-DA41-9F4C-9891F967D6B8}" destId="{EECA3B38-2DDB-3B46-9F73-C15A1559AB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C6552-DF3F-C342-84B3-5BE7A98AFFBD}">
      <dsp:nvSpPr>
        <dsp:cNvPr id="0" name=""/>
        <dsp:cNvSpPr/>
      </dsp:nvSpPr>
      <dsp:spPr>
        <a:xfrm>
          <a:off x="6176215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18215A-A0F8-4B46-8BDA-795B9A5630D3}">
      <dsp:nvSpPr>
        <dsp:cNvPr id="0" name=""/>
        <dsp:cNvSpPr/>
      </dsp:nvSpPr>
      <dsp:spPr>
        <a:xfrm>
          <a:off x="6750749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935CE-AD1D-214D-A0F6-10FDC850909A}">
      <dsp:nvSpPr>
        <dsp:cNvPr id="0" name=""/>
        <dsp:cNvSpPr/>
      </dsp:nvSpPr>
      <dsp:spPr>
        <a:xfrm>
          <a:off x="3788238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3008230" y="162816"/>
              </a:lnTo>
              <a:lnTo>
                <a:pt x="300823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38E37-079A-7847-BCE8-5465C264E876}">
      <dsp:nvSpPr>
        <dsp:cNvPr id="0" name=""/>
        <dsp:cNvSpPr/>
      </dsp:nvSpPr>
      <dsp:spPr>
        <a:xfrm>
          <a:off x="4299948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FE6FC-199E-6F49-8405-7F82E9919B24}">
      <dsp:nvSpPr>
        <dsp:cNvPr id="0" name=""/>
        <dsp:cNvSpPr/>
      </dsp:nvSpPr>
      <dsp:spPr>
        <a:xfrm>
          <a:off x="4874481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84A406-2E13-E64E-BD84-9B91F8079E31}">
      <dsp:nvSpPr>
        <dsp:cNvPr id="0" name=""/>
        <dsp:cNvSpPr/>
      </dsp:nvSpPr>
      <dsp:spPr>
        <a:xfrm>
          <a:off x="4874481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FA90D-DEFB-FD42-8174-5F34E2F095EB}">
      <dsp:nvSpPr>
        <dsp:cNvPr id="0" name=""/>
        <dsp:cNvSpPr/>
      </dsp:nvSpPr>
      <dsp:spPr>
        <a:xfrm>
          <a:off x="3788238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1131963" y="162816"/>
              </a:lnTo>
              <a:lnTo>
                <a:pt x="1131963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AD635-3471-F940-BEB3-5BEC87CD657B}">
      <dsp:nvSpPr>
        <dsp:cNvPr id="0" name=""/>
        <dsp:cNvSpPr/>
      </dsp:nvSpPr>
      <dsp:spPr>
        <a:xfrm>
          <a:off x="2036021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5E08C4-909D-1447-A8FB-5BD706E8167C}">
      <dsp:nvSpPr>
        <dsp:cNvPr id="0" name=""/>
        <dsp:cNvSpPr/>
      </dsp:nvSpPr>
      <dsp:spPr>
        <a:xfrm>
          <a:off x="2610555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5B028C-FF2D-E044-B514-98756379866C}">
      <dsp:nvSpPr>
        <dsp:cNvPr id="0" name=""/>
        <dsp:cNvSpPr/>
      </dsp:nvSpPr>
      <dsp:spPr>
        <a:xfrm>
          <a:off x="2656275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1131963" y="0"/>
              </a:moveTo>
              <a:lnTo>
                <a:pt x="1131963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40DFF-108A-FE47-9236-5629AE282B40}">
      <dsp:nvSpPr>
        <dsp:cNvPr id="0" name=""/>
        <dsp:cNvSpPr/>
      </dsp:nvSpPr>
      <dsp:spPr>
        <a:xfrm>
          <a:off x="159754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1D66C-E341-8442-B52F-E790EF398730}">
      <dsp:nvSpPr>
        <dsp:cNvPr id="0" name=""/>
        <dsp:cNvSpPr/>
      </dsp:nvSpPr>
      <dsp:spPr>
        <a:xfrm>
          <a:off x="734287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294D5C-4A57-2248-B3DF-2A5B74D2BF79}">
      <dsp:nvSpPr>
        <dsp:cNvPr id="0" name=""/>
        <dsp:cNvSpPr/>
      </dsp:nvSpPr>
      <dsp:spPr>
        <a:xfrm>
          <a:off x="734287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A7012-7D64-874A-8FE0-04B4316EC6BC}">
      <dsp:nvSpPr>
        <dsp:cNvPr id="0" name=""/>
        <dsp:cNvSpPr/>
      </dsp:nvSpPr>
      <dsp:spPr>
        <a:xfrm>
          <a:off x="780007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3008230" y="0"/>
              </a:moveTo>
              <a:lnTo>
                <a:pt x="3008230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04E312-7916-3843-822D-BC1AD2B9646B}">
      <dsp:nvSpPr>
        <dsp:cNvPr id="0" name=""/>
        <dsp:cNvSpPr/>
      </dsp:nvSpPr>
      <dsp:spPr>
        <a:xfrm>
          <a:off x="3012921" y="654535"/>
          <a:ext cx="1550634" cy="775317"/>
        </a:xfrm>
        <a:prstGeom prst="rect">
          <a:avLst/>
        </a:prstGeom>
        <a:solidFill>
          <a:schemeClr val="accent5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Palacio de Hierro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1000</a:t>
          </a:r>
          <a:endParaRPr lang="es-ES" sz="1600" kern="1200" dirty="0"/>
        </a:p>
      </dsp:txBody>
      <dsp:txXfrm>
        <a:off x="3012921" y="654535"/>
        <a:ext cx="1550634" cy="775317"/>
      </dsp:txXfrm>
    </dsp:sp>
    <dsp:sp modelId="{8CED791B-8BEF-B64A-960D-8477932C3B8E}">
      <dsp:nvSpPr>
        <dsp:cNvPr id="0" name=""/>
        <dsp:cNvSpPr/>
      </dsp:nvSpPr>
      <dsp:spPr>
        <a:xfrm>
          <a:off x="4690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comercial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350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690" y="1755485"/>
        <a:ext cx="1550634" cy="775317"/>
      </dsp:txXfrm>
    </dsp:sp>
    <dsp:sp modelId="{D465A44E-51DF-5E45-BF76-5723BB8A3AE7}">
      <dsp:nvSpPr>
        <dsp:cNvPr id="0" name=""/>
        <dsp:cNvSpPr/>
      </dsp:nvSpPr>
      <dsp:spPr>
        <a:xfrm>
          <a:off x="4690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producto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690" y="2856435"/>
        <a:ext cx="1550634" cy="775317"/>
      </dsp:txXfrm>
    </dsp:sp>
    <dsp:sp modelId="{1FE6A111-92D3-4546-82EF-4BDF91E69F2E}">
      <dsp:nvSpPr>
        <dsp:cNvPr id="0" name=""/>
        <dsp:cNvSpPr/>
      </dsp:nvSpPr>
      <dsp:spPr>
        <a:xfrm>
          <a:off x="469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Servicio cliente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690" y="3957386"/>
        <a:ext cx="1550634" cy="775317"/>
      </dsp:txXfrm>
    </dsp:sp>
    <dsp:sp modelId="{F1820C19-231B-E44B-B201-0EBA09AC5D39}">
      <dsp:nvSpPr>
        <dsp:cNvPr id="0" name=""/>
        <dsp:cNvSpPr/>
      </dsp:nvSpPr>
      <dsp:spPr>
        <a:xfrm>
          <a:off x="392349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marca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392349" y="5058336"/>
        <a:ext cx="1550634" cy="775317"/>
      </dsp:txXfrm>
    </dsp:sp>
    <dsp:sp modelId="{2632FECD-3C52-6040-8204-5AB0B4A99182}">
      <dsp:nvSpPr>
        <dsp:cNvPr id="0" name=""/>
        <dsp:cNvSpPr/>
      </dsp:nvSpPr>
      <dsp:spPr>
        <a:xfrm>
          <a:off x="1880958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financiera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225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1880958" y="1755485"/>
        <a:ext cx="1550634" cy="775317"/>
      </dsp:txXfrm>
    </dsp:sp>
    <dsp:sp modelId="{6BD55C72-BD42-504C-9576-F95B20142B49}">
      <dsp:nvSpPr>
        <dsp:cNvPr id="0" name=""/>
        <dsp:cNvSpPr/>
      </dsp:nvSpPr>
      <dsp:spPr>
        <a:xfrm>
          <a:off x="1880958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Reputaci</a:t>
          </a:r>
          <a:r>
            <a:rPr lang="es-ES" sz="1600" kern="1200" dirty="0" smtClean="0"/>
            <a:t>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1880958" y="2856435"/>
        <a:ext cx="1550634" cy="775317"/>
      </dsp:txXfrm>
    </dsp:sp>
    <dsp:sp modelId="{8C3A4348-63BD-A642-91E0-BEF3E095247C}">
      <dsp:nvSpPr>
        <dsp:cNvPr id="0" name=""/>
        <dsp:cNvSpPr/>
      </dsp:nvSpPr>
      <dsp:spPr>
        <a:xfrm>
          <a:off x="2268616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Estructura capital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75</a:t>
          </a:r>
          <a:endParaRPr lang="es-ES" sz="1600" kern="1200" dirty="0"/>
        </a:p>
      </dsp:txBody>
      <dsp:txXfrm>
        <a:off x="2268616" y="3957386"/>
        <a:ext cx="1550634" cy="775317"/>
      </dsp:txXfrm>
    </dsp:sp>
    <dsp:sp modelId="{8287361A-A1AD-0B43-BE22-AD6EF0B2FAA8}">
      <dsp:nvSpPr>
        <dsp:cNvPr id="0" name=""/>
        <dsp:cNvSpPr/>
      </dsp:nvSpPr>
      <dsp:spPr>
        <a:xfrm>
          <a:off x="4144884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interna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125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144884" y="1755485"/>
        <a:ext cx="1550634" cy="775317"/>
      </dsp:txXfrm>
    </dsp:sp>
    <dsp:sp modelId="{CE27DA80-00B9-CC49-B1D9-F671FB95C4C5}">
      <dsp:nvSpPr>
        <dsp:cNvPr id="0" name=""/>
        <dsp:cNvSpPr/>
      </dsp:nvSpPr>
      <dsp:spPr>
        <a:xfrm>
          <a:off x="4144884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Clima interno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25</a:t>
          </a:r>
          <a:endParaRPr lang="es-ES" sz="1600" kern="1200" dirty="0"/>
        </a:p>
      </dsp:txBody>
      <dsp:txXfrm>
        <a:off x="4144884" y="2856435"/>
        <a:ext cx="1550634" cy="775317"/>
      </dsp:txXfrm>
    </dsp:sp>
    <dsp:sp modelId="{BF78959D-2B99-334C-B37F-C04382F7D28F}">
      <dsp:nvSpPr>
        <dsp:cNvPr id="0" name=""/>
        <dsp:cNvSpPr/>
      </dsp:nvSpPr>
      <dsp:spPr>
        <a:xfrm>
          <a:off x="4144884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RRHH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50</a:t>
          </a:r>
          <a:endParaRPr lang="es-ES" sz="1600" kern="1200" dirty="0"/>
        </a:p>
      </dsp:txBody>
      <dsp:txXfrm>
        <a:off x="4144884" y="3957386"/>
        <a:ext cx="1550634" cy="775317"/>
      </dsp:txXfrm>
    </dsp:sp>
    <dsp:sp modelId="{BFE84BB0-92B7-D943-AC49-283B83E09090}">
      <dsp:nvSpPr>
        <dsp:cNvPr id="0" name=""/>
        <dsp:cNvSpPr/>
      </dsp:nvSpPr>
      <dsp:spPr>
        <a:xfrm>
          <a:off x="4532543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Adecuaci</a:t>
          </a:r>
          <a:r>
            <a:rPr lang="es-ES" sz="1600" kern="1200" dirty="0" smtClean="0"/>
            <a:t>ón cultural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50</a:t>
          </a:r>
          <a:endParaRPr lang="es-ES" sz="1600" kern="1200" dirty="0"/>
        </a:p>
      </dsp:txBody>
      <dsp:txXfrm>
        <a:off x="4532543" y="5058336"/>
        <a:ext cx="1550634" cy="775317"/>
      </dsp:txXfrm>
    </dsp:sp>
    <dsp:sp modelId="{9358E3B4-42CD-6940-84B9-9BBC6192E612}">
      <dsp:nvSpPr>
        <dsp:cNvPr id="0" name=""/>
        <dsp:cNvSpPr/>
      </dsp:nvSpPr>
      <dsp:spPr>
        <a:xfrm>
          <a:off x="6021152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p</a:t>
          </a:r>
          <a:r>
            <a:rPr lang="es-ES" sz="1600" kern="1200" dirty="0" smtClean="0"/>
            <a:t>ública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300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6021152" y="1755485"/>
        <a:ext cx="1550634" cy="775317"/>
      </dsp:txXfrm>
    </dsp:sp>
    <dsp:sp modelId="{AEC606F9-F927-F741-8834-418D0E784389}">
      <dsp:nvSpPr>
        <dsp:cNvPr id="0" name=""/>
        <dsp:cNvSpPr/>
      </dsp:nvSpPr>
      <dsp:spPr>
        <a:xfrm>
          <a:off x="6021152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medi</a:t>
          </a:r>
          <a:r>
            <a:rPr lang="es-ES" sz="1600" kern="1200" dirty="0" smtClean="0"/>
            <a:t>ática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6021152" y="2856435"/>
        <a:ext cx="1550634" cy="775317"/>
      </dsp:txXfrm>
    </dsp:sp>
    <dsp:sp modelId="{143EFD26-A1A8-0F40-BFA1-C3AC15369761}">
      <dsp:nvSpPr>
        <dsp:cNvPr id="0" name=""/>
        <dsp:cNvSpPr/>
      </dsp:nvSpPr>
      <dsp:spPr>
        <a:xfrm>
          <a:off x="640881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entorno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6408810" y="3957386"/>
        <a:ext cx="1550634" cy="7753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C6552-DF3F-C342-84B3-5BE7A98AFFBD}">
      <dsp:nvSpPr>
        <dsp:cNvPr id="0" name=""/>
        <dsp:cNvSpPr/>
      </dsp:nvSpPr>
      <dsp:spPr>
        <a:xfrm>
          <a:off x="6176215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18215A-A0F8-4B46-8BDA-795B9A5630D3}">
      <dsp:nvSpPr>
        <dsp:cNvPr id="0" name=""/>
        <dsp:cNvSpPr/>
      </dsp:nvSpPr>
      <dsp:spPr>
        <a:xfrm>
          <a:off x="6750749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935CE-AD1D-214D-A0F6-10FDC850909A}">
      <dsp:nvSpPr>
        <dsp:cNvPr id="0" name=""/>
        <dsp:cNvSpPr/>
      </dsp:nvSpPr>
      <dsp:spPr>
        <a:xfrm>
          <a:off x="3788238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3008230" y="162816"/>
              </a:lnTo>
              <a:lnTo>
                <a:pt x="300823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38E37-079A-7847-BCE8-5465C264E876}">
      <dsp:nvSpPr>
        <dsp:cNvPr id="0" name=""/>
        <dsp:cNvSpPr/>
      </dsp:nvSpPr>
      <dsp:spPr>
        <a:xfrm>
          <a:off x="4299948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FE6FC-199E-6F49-8405-7F82E9919B24}">
      <dsp:nvSpPr>
        <dsp:cNvPr id="0" name=""/>
        <dsp:cNvSpPr/>
      </dsp:nvSpPr>
      <dsp:spPr>
        <a:xfrm>
          <a:off x="4874481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84A406-2E13-E64E-BD84-9B91F8079E31}">
      <dsp:nvSpPr>
        <dsp:cNvPr id="0" name=""/>
        <dsp:cNvSpPr/>
      </dsp:nvSpPr>
      <dsp:spPr>
        <a:xfrm>
          <a:off x="4874481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FA90D-DEFB-FD42-8174-5F34E2F095EB}">
      <dsp:nvSpPr>
        <dsp:cNvPr id="0" name=""/>
        <dsp:cNvSpPr/>
      </dsp:nvSpPr>
      <dsp:spPr>
        <a:xfrm>
          <a:off x="3788238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1131963" y="162816"/>
              </a:lnTo>
              <a:lnTo>
                <a:pt x="1131963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AD635-3471-F940-BEB3-5BEC87CD657B}">
      <dsp:nvSpPr>
        <dsp:cNvPr id="0" name=""/>
        <dsp:cNvSpPr/>
      </dsp:nvSpPr>
      <dsp:spPr>
        <a:xfrm>
          <a:off x="2036021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5E08C4-909D-1447-A8FB-5BD706E8167C}">
      <dsp:nvSpPr>
        <dsp:cNvPr id="0" name=""/>
        <dsp:cNvSpPr/>
      </dsp:nvSpPr>
      <dsp:spPr>
        <a:xfrm>
          <a:off x="2610555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5B028C-FF2D-E044-B514-98756379866C}">
      <dsp:nvSpPr>
        <dsp:cNvPr id="0" name=""/>
        <dsp:cNvSpPr/>
      </dsp:nvSpPr>
      <dsp:spPr>
        <a:xfrm>
          <a:off x="2656275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1131963" y="0"/>
              </a:moveTo>
              <a:lnTo>
                <a:pt x="1131963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40DFF-108A-FE47-9236-5629AE282B40}">
      <dsp:nvSpPr>
        <dsp:cNvPr id="0" name=""/>
        <dsp:cNvSpPr/>
      </dsp:nvSpPr>
      <dsp:spPr>
        <a:xfrm>
          <a:off x="159754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1D66C-E341-8442-B52F-E790EF398730}">
      <dsp:nvSpPr>
        <dsp:cNvPr id="0" name=""/>
        <dsp:cNvSpPr/>
      </dsp:nvSpPr>
      <dsp:spPr>
        <a:xfrm>
          <a:off x="734287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294D5C-4A57-2248-B3DF-2A5B74D2BF79}">
      <dsp:nvSpPr>
        <dsp:cNvPr id="0" name=""/>
        <dsp:cNvSpPr/>
      </dsp:nvSpPr>
      <dsp:spPr>
        <a:xfrm>
          <a:off x="734287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A7012-7D64-874A-8FE0-04B4316EC6BC}">
      <dsp:nvSpPr>
        <dsp:cNvPr id="0" name=""/>
        <dsp:cNvSpPr/>
      </dsp:nvSpPr>
      <dsp:spPr>
        <a:xfrm>
          <a:off x="780007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3008230" y="0"/>
              </a:moveTo>
              <a:lnTo>
                <a:pt x="3008230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04E312-7916-3843-822D-BC1AD2B9646B}">
      <dsp:nvSpPr>
        <dsp:cNvPr id="0" name=""/>
        <dsp:cNvSpPr/>
      </dsp:nvSpPr>
      <dsp:spPr>
        <a:xfrm>
          <a:off x="3012921" y="654535"/>
          <a:ext cx="1550634" cy="775317"/>
        </a:xfrm>
        <a:prstGeom prst="rect">
          <a:avLst/>
        </a:prstGeom>
        <a:solidFill>
          <a:schemeClr val="accent2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Legionarios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1000</a:t>
          </a:r>
          <a:endParaRPr lang="es-ES" sz="1600" kern="1200" dirty="0"/>
        </a:p>
      </dsp:txBody>
      <dsp:txXfrm>
        <a:off x="3012921" y="654535"/>
        <a:ext cx="1550634" cy="775317"/>
      </dsp:txXfrm>
    </dsp:sp>
    <dsp:sp modelId="{8CED791B-8BEF-B64A-960D-8477932C3B8E}">
      <dsp:nvSpPr>
        <dsp:cNvPr id="0" name=""/>
        <dsp:cNvSpPr/>
      </dsp:nvSpPr>
      <dsp:spPr>
        <a:xfrm>
          <a:off x="4690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comercial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300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690" y="1755485"/>
        <a:ext cx="1550634" cy="775317"/>
      </dsp:txXfrm>
    </dsp:sp>
    <dsp:sp modelId="{D465A44E-51DF-5E45-BF76-5723BB8A3AE7}">
      <dsp:nvSpPr>
        <dsp:cNvPr id="0" name=""/>
        <dsp:cNvSpPr/>
      </dsp:nvSpPr>
      <dsp:spPr>
        <a:xfrm>
          <a:off x="4690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producto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690" y="2856435"/>
        <a:ext cx="1550634" cy="775317"/>
      </dsp:txXfrm>
    </dsp:sp>
    <dsp:sp modelId="{1FE6A111-92D3-4546-82EF-4BDF91E69F2E}">
      <dsp:nvSpPr>
        <dsp:cNvPr id="0" name=""/>
        <dsp:cNvSpPr/>
      </dsp:nvSpPr>
      <dsp:spPr>
        <a:xfrm>
          <a:off x="469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Servicio cliente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50</a:t>
          </a:r>
          <a:endParaRPr lang="es-ES" sz="1600" kern="1200" dirty="0"/>
        </a:p>
      </dsp:txBody>
      <dsp:txXfrm>
        <a:off x="4690" y="3957386"/>
        <a:ext cx="1550634" cy="775317"/>
      </dsp:txXfrm>
    </dsp:sp>
    <dsp:sp modelId="{F1820C19-231B-E44B-B201-0EBA09AC5D39}">
      <dsp:nvSpPr>
        <dsp:cNvPr id="0" name=""/>
        <dsp:cNvSpPr/>
      </dsp:nvSpPr>
      <dsp:spPr>
        <a:xfrm>
          <a:off x="392349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marca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392349" y="5058336"/>
        <a:ext cx="1550634" cy="775317"/>
      </dsp:txXfrm>
    </dsp:sp>
    <dsp:sp modelId="{2632FECD-3C52-6040-8204-5AB0B4A99182}">
      <dsp:nvSpPr>
        <dsp:cNvPr id="0" name=""/>
        <dsp:cNvSpPr/>
      </dsp:nvSpPr>
      <dsp:spPr>
        <a:xfrm>
          <a:off x="1880958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financiera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250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1880958" y="1755485"/>
        <a:ext cx="1550634" cy="775317"/>
      </dsp:txXfrm>
    </dsp:sp>
    <dsp:sp modelId="{6BD55C72-BD42-504C-9576-F95B20142B49}">
      <dsp:nvSpPr>
        <dsp:cNvPr id="0" name=""/>
        <dsp:cNvSpPr/>
      </dsp:nvSpPr>
      <dsp:spPr>
        <a:xfrm>
          <a:off x="1880958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Reputaci</a:t>
          </a:r>
          <a:r>
            <a:rPr lang="es-ES" sz="1600" kern="1200" dirty="0" smtClean="0"/>
            <a:t>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50</a:t>
          </a:r>
          <a:endParaRPr lang="es-ES" sz="1600" kern="1200" dirty="0"/>
        </a:p>
      </dsp:txBody>
      <dsp:txXfrm>
        <a:off x="1880958" y="2856435"/>
        <a:ext cx="1550634" cy="775317"/>
      </dsp:txXfrm>
    </dsp:sp>
    <dsp:sp modelId="{8C3A4348-63BD-A642-91E0-BEF3E095247C}">
      <dsp:nvSpPr>
        <dsp:cNvPr id="0" name=""/>
        <dsp:cNvSpPr/>
      </dsp:nvSpPr>
      <dsp:spPr>
        <a:xfrm>
          <a:off x="2268616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Estructura capital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200</a:t>
          </a:r>
          <a:endParaRPr lang="es-ES" sz="1600" kern="1200" dirty="0"/>
        </a:p>
      </dsp:txBody>
      <dsp:txXfrm>
        <a:off x="2268616" y="3957386"/>
        <a:ext cx="1550634" cy="775317"/>
      </dsp:txXfrm>
    </dsp:sp>
    <dsp:sp modelId="{8287361A-A1AD-0B43-BE22-AD6EF0B2FAA8}">
      <dsp:nvSpPr>
        <dsp:cNvPr id="0" name=""/>
        <dsp:cNvSpPr/>
      </dsp:nvSpPr>
      <dsp:spPr>
        <a:xfrm>
          <a:off x="4144884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interna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370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144884" y="1755485"/>
        <a:ext cx="1550634" cy="775317"/>
      </dsp:txXfrm>
    </dsp:sp>
    <dsp:sp modelId="{CE27DA80-00B9-CC49-B1D9-F671FB95C4C5}">
      <dsp:nvSpPr>
        <dsp:cNvPr id="0" name=""/>
        <dsp:cNvSpPr/>
      </dsp:nvSpPr>
      <dsp:spPr>
        <a:xfrm>
          <a:off x="4144884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Clima interno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4144884" y="2856435"/>
        <a:ext cx="1550634" cy="775317"/>
      </dsp:txXfrm>
    </dsp:sp>
    <dsp:sp modelId="{BF78959D-2B99-334C-B37F-C04382F7D28F}">
      <dsp:nvSpPr>
        <dsp:cNvPr id="0" name=""/>
        <dsp:cNvSpPr/>
      </dsp:nvSpPr>
      <dsp:spPr>
        <a:xfrm>
          <a:off x="4144884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RRHH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144884" y="3957386"/>
        <a:ext cx="1550634" cy="775317"/>
      </dsp:txXfrm>
    </dsp:sp>
    <dsp:sp modelId="{BFE84BB0-92B7-D943-AC49-283B83E09090}">
      <dsp:nvSpPr>
        <dsp:cNvPr id="0" name=""/>
        <dsp:cNvSpPr/>
      </dsp:nvSpPr>
      <dsp:spPr>
        <a:xfrm>
          <a:off x="4532543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Adecuaci</a:t>
          </a:r>
          <a:r>
            <a:rPr lang="es-ES" sz="1600" kern="1200" dirty="0" smtClean="0"/>
            <a:t>ón cultural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120</a:t>
          </a:r>
          <a:endParaRPr lang="es-ES" sz="1600" kern="1200" dirty="0"/>
        </a:p>
      </dsp:txBody>
      <dsp:txXfrm>
        <a:off x="4532543" y="5058336"/>
        <a:ext cx="1550634" cy="775317"/>
      </dsp:txXfrm>
    </dsp:sp>
    <dsp:sp modelId="{9358E3B4-42CD-6940-84B9-9BBC6192E612}">
      <dsp:nvSpPr>
        <dsp:cNvPr id="0" name=""/>
        <dsp:cNvSpPr/>
      </dsp:nvSpPr>
      <dsp:spPr>
        <a:xfrm>
          <a:off x="6021152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p</a:t>
          </a:r>
          <a:r>
            <a:rPr lang="es-ES" sz="1600" kern="1200" dirty="0" smtClean="0"/>
            <a:t>ública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80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6021152" y="1755485"/>
        <a:ext cx="1550634" cy="775317"/>
      </dsp:txXfrm>
    </dsp:sp>
    <dsp:sp modelId="{AEC606F9-F927-F741-8834-418D0E784389}">
      <dsp:nvSpPr>
        <dsp:cNvPr id="0" name=""/>
        <dsp:cNvSpPr/>
      </dsp:nvSpPr>
      <dsp:spPr>
        <a:xfrm>
          <a:off x="6021152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medi</a:t>
          </a:r>
          <a:r>
            <a:rPr lang="es-ES" sz="1600" kern="1200" dirty="0" smtClean="0"/>
            <a:t>ática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30</a:t>
          </a:r>
          <a:endParaRPr lang="es-ES" sz="1600" kern="1200" dirty="0"/>
        </a:p>
      </dsp:txBody>
      <dsp:txXfrm>
        <a:off x="6021152" y="2856435"/>
        <a:ext cx="1550634" cy="775317"/>
      </dsp:txXfrm>
    </dsp:sp>
    <dsp:sp modelId="{143EFD26-A1A8-0F40-BFA1-C3AC15369761}">
      <dsp:nvSpPr>
        <dsp:cNvPr id="0" name=""/>
        <dsp:cNvSpPr/>
      </dsp:nvSpPr>
      <dsp:spPr>
        <a:xfrm>
          <a:off x="640881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entorno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50</a:t>
          </a:r>
          <a:endParaRPr lang="es-ES" sz="1600" kern="1200" dirty="0"/>
        </a:p>
      </dsp:txBody>
      <dsp:txXfrm>
        <a:off x="6408810" y="3957386"/>
        <a:ext cx="1550634" cy="7753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C6552-DF3F-C342-84B3-5BE7A98AFFBD}">
      <dsp:nvSpPr>
        <dsp:cNvPr id="0" name=""/>
        <dsp:cNvSpPr/>
      </dsp:nvSpPr>
      <dsp:spPr>
        <a:xfrm>
          <a:off x="6176215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18215A-A0F8-4B46-8BDA-795B9A5630D3}">
      <dsp:nvSpPr>
        <dsp:cNvPr id="0" name=""/>
        <dsp:cNvSpPr/>
      </dsp:nvSpPr>
      <dsp:spPr>
        <a:xfrm>
          <a:off x="6750749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935CE-AD1D-214D-A0F6-10FDC850909A}">
      <dsp:nvSpPr>
        <dsp:cNvPr id="0" name=""/>
        <dsp:cNvSpPr/>
      </dsp:nvSpPr>
      <dsp:spPr>
        <a:xfrm>
          <a:off x="3788238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3008230" y="162816"/>
              </a:lnTo>
              <a:lnTo>
                <a:pt x="300823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38E37-079A-7847-BCE8-5465C264E876}">
      <dsp:nvSpPr>
        <dsp:cNvPr id="0" name=""/>
        <dsp:cNvSpPr/>
      </dsp:nvSpPr>
      <dsp:spPr>
        <a:xfrm>
          <a:off x="4299948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FE6FC-199E-6F49-8405-7F82E9919B24}">
      <dsp:nvSpPr>
        <dsp:cNvPr id="0" name=""/>
        <dsp:cNvSpPr/>
      </dsp:nvSpPr>
      <dsp:spPr>
        <a:xfrm>
          <a:off x="4874481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84A406-2E13-E64E-BD84-9B91F8079E31}">
      <dsp:nvSpPr>
        <dsp:cNvPr id="0" name=""/>
        <dsp:cNvSpPr/>
      </dsp:nvSpPr>
      <dsp:spPr>
        <a:xfrm>
          <a:off x="4874481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FA90D-DEFB-FD42-8174-5F34E2F095EB}">
      <dsp:nvSpPr>
        <dsp:cNvPr id="0" name=""/>
        <dsp:cNvSpPr/>
      </dsp:nvSpPr>
      <dsp:spPr>
        <a:xfrm>
          <a:off x="3788238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1131963" y="162816"/>
              </a:lnTo>
              <a:lnTo>
                <a:pt x="1131963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AD635-3471-F940-BEB3-5BEC87CD657B}">
      <dsp:nvSpPr>
        <dsp:cNvPr id="0" name=""/>
        <dsp:cNvSpPr/>
      </dsp:nvSpPr>
      <dsp:spPr>
        <a:xfrm>
          <a:off x="2036021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5E08C4-909D-1447-A8FB-5BD706E8167C}">
      <dsp:nvSpPr>
        <dsp:cNvPr id="0" name=""/>
        <dsp:cNvSpPr/>
      </dsp:nvSpPr>
      <dsp:spPr>
        <a:xfrm>
          <a:off x="2610555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5B028C-FF2D-E044-B514-98756379866C}">
      <dsp:nvSpPr>
        <dsp:cNvPr id="0" name=""/>
        <dsp:cNvSpPr/>
      </dsp:nvSpPr>
      <dsp:spPr>
        <a:xfrm>
          <a:off x="2656275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1131963" y="0"/>
              </a:moveTo>
              <a:lnTo>
                <a:pt x="1131963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40DFF-108A-FE47-9236-5629AE282B40}">
      <dsp:nvSpPr>
        <dsp:cNvPr id="0" name=""/>
        <dsp:cNvSpPr/>
      </dsp:nvSpPr>
      <dsp:spPr>
        <a:xfrm>
          <a:off x="159754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1D66C-E341-8442-B52F-E790EF398730}">
      <dsp:nvSpPr>
        <dsp:cNvPr id="0" name=""/>
        <dsp:cNvSpPr/>
      </dsp:nvSpPr>
      <dsp:spPr>
        <a:xfrm>
          <a:off x="734287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294D5C-4A57-2248-B3DF-2A5B74D2BF79}">
      <dsp:nvSpPr>
        <dsp:cNvPr id="0" name=""/>
        <dsp:cNvSpPr/>
      </dsp:nvSpPr>
      <dsp:spPr>
        <a:xfrm>
          <a:off x="734287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A7012-7D64-874A-8FE0-04B4316EC6BC}">
      <dsp:nvSpPr>
        <dsp:cNvPr id="0" name=""/>
        <dsp:cNvSpPr/>
      </dsp:nvSpPr>
      <dsp:spPr>
        <a:xfrm>
          <a:off x="780007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3008230" y="0"/>
              </a:moveTo>
              <a:lnTo>
                <a:pt x="3008230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04E312-7916-3843-822D-BC1AD2B9646B}">
      <dsp:nvSpPr>
        <dsp:cNvPr id="0" name=""/>
        <dsp:cNvSpPr/>
      </dsp:nvSpPr>
      <dsp:spPr>
        <a:xfrm>
          <a:off x="3012921" y="654535"/>
          <a:ext cx="1550634" cy="775317"/>
        </a:xfrm>
        <a:prstGeom prst="rect">
          <a:avLst/>
        </a:prstGeom>
        <a:solidFill>
          <a:srgbClr val="3366F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ITESM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1000</a:t>
          </a:r>
          <a:endParaRPr lang="es-ES" sz="1600" kern="1200" dirty="0"/>
        </a:p>
      </dsp:txBody>
      <dsp:txXfrm>
        <a:off x="3012921" y="654535"/>
        <a:ext cx="1550634" cy="775317"/>
      </dsp:txXfrm>
    </dsp:sp>
    <dsp:sp modelId="{8CED791B-8BEF-B64A-960D-8477932C3B8E}">
      <dsp:nvSpPr>
        <dsp:cNvPr id="0" name=""/>
        <dsp:cNvSpPr/>
      </dsp:nvSpPr>
      <dsp:spPr>
        <a:xfrm>
          <a:off x="4690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comercial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175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690" y="1755485"/>
        <a:ext cx="1550634" cy="775317"/>
      </dsp:txXfrm>
    </dsp:sp>
    <dsp:sp modelId="{D465A44E-51DF-5E45-BF76-5723BB8A3AE7}">
      <dsp:nvSpPr>
        <dsp:cNvPr id="0" name=""/>
        <dsp:cNvSpPr/>
      </dsp:nvSpPr>
      <dsp:spPr>
        <a:xfrm>
          <a:off x="4690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producto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50</a:t>
          </a:r>
          <a:endParaRPr lang="es-ES" sz="1600" kern="1200" dirty="0"/>
        </a:p>
      </dsp:txBody>
      <dsp:txXfrm>
        <a:off x="4690" y="2856435"/>
        <a:ext cx="1550634" cy="775317"/>
      </dsp:txXfrm>
    </dsp:sp>
    <dsp:sp modelId="{1FE6A111-92D3-4546-82EF-4BDF91E69F2E}">
      <dsp:nvSpPr>
        <dsp:cNvPr id="0" name=""/>
        <dsp:cNvSpPr/>
      </dsp:nvSpPr>
      <dsp:spPr>
        <a:xfrm>
          <a:off x="469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Servicio cliente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50</a:t>
          </a:r>
          <a:endParaRPr lang="es-ES" sz="1600" kern="1200" dirty="0"/>
        </a:p>
      </dsp:txBody>
      <dsp:txXfrm>
        <a:off x="4690" y="3957386"/>
        <a:ext cx="1550634" cy="775317"/>
      </dsp:txXfrm>
    </dsp:sp>
    <dsp:sp modelId="{F1820C19-231B-E44B-B201-0EBA09AC5D39}">
      <dsp:nvSpPr>
        <dsp:cNvPr id="0" name=""/>
        <dsp:cNvSpPr/>
      </dsp:nvSpPr>
      <dsp:spPr>
        <a:xfrm>
          <a:off x="392349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marca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75</a:t>
          </a:r>
          <a:endParaRPr lang="es-ES" sz="1600" kern="1200" dirty="0"/>
        </a:p>
      </dsp:txBody>
      <dsp:txXfrm>
        <a:off x="392349" y="5058336"/>
        <a:ext cx="1550634" cy="775317"/>
      </dsp:txXfrm>
    </dsp:sp>
    <dsp:sp modelId="{2632FECD-3C52-6040-8204-5AB0B4A99182}">
      <dsp:nvSpPr>
        <dsp:cNvPr id="0" name=""/>
        <dsp:cNvSpPr/>
      </dsp:nvSpPr>
      <dsp:spPr>
        <a:xfrm>
          <a:off x="1880958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financiera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300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1880958" y="1755485"/>
        <a:ext cx="1550634" cy="775317"/>
      </dsp:txXfrm>
    </dsp:sp>
    <dsp:sp modelId="{6BD55C72-BD42-504C-9576-F95B20142B49}">
      <dsp:nvSpPr>
        <dsp:cNvPr id="0" name=""/>
        <dsp:cNvSpPr/>
      </dsp:nvSpPr>
      <dsp:spPr>
        <a:xfrm>
          <a:off x="1880958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Reputaci</a:t>
          </a:r>
          <a:r>
            <a:rPr lang="es-ES" sz="1600" kern="1200" dirty="0" smtClean="0"/>
            <a:t>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1880958" y="2856435"/>
        <a:ext cx="1550634" cy="775317"/>
      </dsp:txXfrm>
    </dsp:sp>
    <dsp:sp modelId="{8C3A4348-63BD-A642-91E0-BEF3E095247C}">
      <dsp:nvSpPr>
        <dsp:cNvPr id="0" name=""/>
        <dsp:cNvSpPr/>
      </dsp:nvSpPr>
      <dsp:spPr>
        <a:xfrm>
          <a:off x="2268616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Estructura capital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2268616" y="3957386"/>
        <a:ext cx="1550634" cy="775317"/>
      </dsp:txXfrm>
    </dsp:sp>
    <dsp:sp modelId="{8287361A-A1AD-0B43-BE22-AD6EF0B2FAA8}">
      <dsp:nvSpPr>
        <dsp:cNvPr id="0" name=""/>
        <dsp:cNvSpPr/>
      </dsp:nvSpPr>
      <dsp:spPr>
        <a:xfrm>
          <a:off x="4144884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interna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225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144884" y="1755485"/>
        <a:ext cx="1550634" cy="775317"/>
      </dsp:txXfrm>
    </dsp:sp>
    <dsp:sp modelId="{CE27DA80-00B9-CC49-B1D9-F671FB95C4C5}">
      <dsp:nvSpPr>
        <dsp:cNvPr id="0" name=""/>
        <dsp:cNvSpPr/>
      </dsp:nvSpPr>
      <dsp:spPr>
        <a:xfrm>
          <a:off x="4144884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Clima interno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50</a:t>
          </a:r>
          <a:endParaRPr lang="es-ES" sz="1600" kern="1200" dirty="0"/>
        </a:p>
      </dsp:txBody>
      <dsp:txXfrm>
        <a:off x="4144884" y="2856435"/>
        <a:ext cx="1550634" cy="775317"/>
      </dsp:txXfrm>
    </dsp:sp>
    <dsp:sp modelId="{BF78959D-2B99-334C-B37F-C04382F7D28F}">
      <dsp:nvSpPr>
        <dsp:cNvPr id="0" name=""/>
        <dsp:cNvSpPr/>
      </dsp:nvSpPr>
      <dsp:spPr>
        <a:xfrm>
          <a:off x="4144884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RRHH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75</a:t>
          </a:r>
          <a:endParaRPr lang="es-ES" sz="1600" kern="1200" dirty="0"/>
        </a:p>
      </dsp:txBody>
      <dsp:txXfrm>
        <a:off x="4144884" y="3957386"/>
        <a:ext cx="1550634" cy="775317"/>
      </dsp:txXfrm>
    </dsp:sp>
    <dsp:sp modelId="{BFE84BB0-92B7-D943-AC49-283B83E09090}">
      <dsp:nvSpPr>
        <dsp:cNvPr id="0" name=""/>
        <dsp:cNvSpPr/>
      </dsp:nvSpPr>
      <dsp:spPr>
        <a:xfrm>
          <a:off x="4532543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Adecuaci</a:t>
          </a:r>
          <a:r>
            <a:rPr lang="es-ES" sz="1600" kern="1200" dirty="0" smtClean="0"/>
            <a:t>ón cultural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532543" y="5058336"/>
        <a:ext cx="1550634" cy="775317"/>
      </dsp:txXfrm>
    </dsp:sp>
    <dsp:sp modelId="{9358E3B4-42CD-6940-84B9-9BBC6192E612}">
      <dsp:nvSpPr>
        <dsp:cNvPr id="0" name=""/>
        <dsp:cNvSpPr/>
      </dsp:nvSpPr>
      <dsp:spPr>
        <a:xfrm>
          <a:off x="6021152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p</a:t>
          </a:r>
          <a:r>
            <a:rPr lang="es-ES" sz="1600" kern="1200" dirty="0" smtClean="0"/>
            <a:t>ública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300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6021152" y="1755485"/>
        <a:ext cx="1550634" cy="775317"/>
      </dsp:txXfrm>
    </dsp:sp>
    <dsp:sp modelId="{AEC606F9-F927-F741-8834-418D0E784389}">
      <dsp:nvSpPr>
        <dsp:cNvPr id="0" name=""/>
        <dsp:cNvSpPr/>
      </dsp:nvSpPr>
      <dsp:spPr>
        <a:xfrm>
          <a:off x="6021152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medi</a:t>
          </a:r>
          <a:r>
            <a:rPr lang="es-ES" sz="1600" kern="1200" dirty="0" smtClean="0"/>
            <a:t>ática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6021152" y="2856435"/>
        <a:ext cx="1550634" cy="775317"/>
      </dsp:txXfrm>
    </dsp:sp>
    <dsp:sp modelId="{143EFD26-A1A8-0F40-BFA1-C3AC15369761}">
      <dsp:nvSpPr>
        <dsp:cNvPr id="0" name=""/>
        <dsp:cNvSpPr/>
      </dsp:nvSpPr>
      <dsp:spPr>
        <a:xfrm>
          <a:off x="640881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entorno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6408810" y="3957386"/>
        <a:ext cx="1550634" cy="7753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C6552-DF3F-C342-84B3-5BE7A98AFFBD}">
      <dsp:nvSpPr>
        <dsp:cNvPr id="0" name=""/>
        <dsp:cNvSpPr/>
      </dsp:nvSpPr>
      <dsp:spPr>
        <a:xfrm>
          <a:off x="6176215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18215A-A0F8-4B46-8BDA-795B9A5630D3}">
      <dsp:nvSpPr>
        <dsp:cNvPr id="0" name=""/>
        <dsp:cNvSpPr/>
      </dsp:nvSpPr>
      <dsp:spPr>
        <a:xfrm>
          <a:off x="6750749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935CE-AD1D-214D-A0F6-10FDC850909A}">
      <dsp:nvSpPr>
        <dsp:cNvPr id="0" name=""/>
        <dsp:cNvSpPr/>
      </dsp:nvSpPr>
      <dsp:spPr>
        <a:xfrm>
          <a:off x="3788238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3008230" y="162816"/>
              </a:lnTo>
              <a:lnTo>
                <a:pt x="300823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38E37-079A-7847-BCE8-5465C264E876}">
      <dsp:nvSpPr>
        <dsp:cNvPr id="0" name=""/>
        <dsp:cNvSpPr/>
      </dsp:nvSpPr>
      <dsp:spPr>
        <a:xfrm>
          <a:off x="4299948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FE6FC-199E-6F49-8405-7F82E9919B24}">
      <dsp:nvSpPr>
        <dsp:cNvPr id="0" name=""/>
        <dsp:cNvSpPr/>
      </dsp:nvSpPr>
      <dsp:spPr>
        <a:xfrm>
          <a:off x="4874481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84A406-2E13-E64E-BD84-9B91F8079E31}">
      <dsp:nvSpPr>
        <dsp:cNvPr id="0" name=""/>
        <dsp:cNvSpPr/>
      </dsp:nvSpPr>
      <dsp:spPr>
        <a:xfrm>
          <a:off x="4874481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FA90D-DEFB-FD42-8174-5F34E2F095EB}">
      <dsp:nvSpPr>
        <dsp:cNvPr id="0" name=""/>
        <dsp:cNvSpPr/>
      </dsp:nvSpPr>
      <dsp:spPr>
        <a:xfrm>
          <a:off x="3788238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1131963" y="162816"/>
              </a:lnTo>
              <a:lnTo>
                <a:pt x="1131963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AD635-3471-F940-BEB3-5BEC87CD657B}">
      <dsp:nvSpPr>
        <dsp:cNvPr id="0" name=""/>
        <dsp:cNvSpPr/>
      </dsp:nvSpPr>
      <dsp:spPr>
        <a:xfrm>
          <a:off x="2036021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5E08C4-909D-1447-A8FB-5BD706E8167C}">
      <dsp:nvSpPr>
        <dsp:cNvPr id="0" name=""/>
        <dsp:cNvSpPr/>
      </dsp:nvSpPr>
      <dsp:spPr>
        <a:xfrm>
          <a:off x="2610555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5B028C-FF2D-E044-B514-98756379866C}">
      <dsp:nvSpPr>
        <dsp:cNvPr id="0" name=""/>
        <dsp:cNvSpPr/>
      </dsp:nvSpPr>
      <dsp:spPr>
        <a:xfrm>
          <a:off x="2656275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1131963" y="0"/>
              </a:moveTo>
              <a:lnTo>
                <a:pt x="1131963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40DFF-108A-FE47-9236-5629AE282B40}">
      <dsp:nvSpPr>
        <dsp:cNvPr id="0" name=""/>
        <dsp:cNvSpPr/>
      </dsp:nvSpPr>
      <dsp:spPr>
        <a:xfrm>
          <a:off x="159754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1D66C-E341-8442-B52F-E790EF398730}">
      <dsp:nvSpPr>
        <dsp:cNvPr id="0" name=""/>
        <dsp:cNvSpPr/>
      </dsp:nvSpPr>
      <dsp:spPr>
        <a:xfrm>
          <a:off x="734287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294D5C-4A57-2248-B3DF-2A5B74D2BF79}">
      <dsp:nvSpPr>
        <dsp:cNvPr id="0" name=""/>
        <dsp:cNvSpPr/>
      </dsp:nvSpPr>
      <dsp:spPr>
        <a:xfrm>
          <a:off x="734287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A7012-7D64-874A-8FE0-04B4316EC6BC}">
      <dsp:nvSpPr>
        <dsp:cNvPr id="0" name=""/>
        <dsp:cNvSpPr/>
      </dsp:nvSpPr>
      <dsp:spPr>
        <a:xfrm>
          <a:off x="780007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3008230" y="0"/>
              </a:moveTo>
              <a:lnTo>
                <a:pt x="3008230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04E312-7916-3843-822D-BC1AD2B9646B}">
      <dsp:nvSpPr>
        <dsp:cNvPr id="0" name=""/>
        <dsp:cNvSpPr/>
      </dsp:nvSpPr>
      <dsp:spPr>
        <a:xfrm>
          <a:off x="3012921" y="654535"/>
          <a:ext cx="1550634" cy="775317"/>
        </a:xfrm>
        <a:prstGeom prst="rect">
          <a:avLst/>
        </a:prstGeom>
        <a:solidFill>
          <a:srgbClr val="36A2C8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PAN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1000</a:t>
          </a:r>
          <a:endParaRPr lang="es-ES" sz="1600" kern="1200" dirty="0"/>
        </a:p>
      </dsp:txBody>
      <dsp:txXfrm>
        <a:off x="3012921" y="654535"/>
        <a:ext cx="1550634" cy="775317"/>
      </dsp:txXfrm>
    </dsp:sp>
    <dsp:sp modelId="{8CED791B-8BEF-B64A-960D-8477932C3B8E}">
      <dsp:nvSpPr>
        <dsp:cNvPr id="0" name=""/>
        <dsp:cNvSpPr/>
      </dsp:nvSpPr>
      <dsp:spPr>
        <a:xfrm>
          <a:off x="4690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comercial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175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690" y="1755485"/>
        <a:ext cx="1550634" cy="775317"/>
      </dsp:txXfrm>
    </dsp:sp>
    <dsp:sp modelId="{D465A44E-51DF-5E45-BF76-5723BB8A3AE7}">
      <dsp:nvSpPr>
        <dsp:cNvPr id="0" name=""/>
        <dsp:cNvSpPr/>
      </dsp:nvSpPr>
      <dsp:spPr>
        <a:xfrm>
          <a:off x="4690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producto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75</a:t>
          </a:r>
          <a:endParaRPr lang="es-ES" sz="1600" kern="1200" dirty="0"/>
        </a:p>
      </dsp:txBody>
      <dsp:txXfrm>
        <a:off x="4690" y="2856435"/>
        <a:ext cx="1550634" cy="775317"/>
      </dsp:txXfrm>
    </dsp:sp>
    <dsp:sp modelId="{1FE6A111-92D3-4546-82EF-4BDF91E69F2E}">
      <dsp:nvSpPr>
        <dsp:cNvPr id="0" name=""/>
        <dsp:cNvSpPr/>
      </dsp:nvSpPr>
      <dsp:spPr>
        <a:xfrm>
          <a:off x="469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Servicio cliente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25</a:t>
          </a:r>
          <a:endParaRPr lang="es-ES" sz="1600" kern="1200" dirty="0"/>
        </a:p>
      </dsp:txBody>
      <dsp:txXfrm>
        <a:off x="4690" y="3957386"/>
        <a:ext cx="1550634" cy="775317"/>
      </dsp:txXfrm>
    </dsp:sp>
    <dsp:sp modelId="{F1820C19-231B-E44B-B201-0EBA09AC5D39}">
      <dsp:nvSpPr>
        <dsp:cNvPr id="0" name=""/>
        <dsp:cNvSpPr/>
      </dsp:nvSpPr>
      <dsp:spPr>
        <a:xfrm>
          <a:off x="392349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marca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75</a:t>
          </a:r>
          <a:endParaRPr lang="es-ES" sz="1600" kern="1200" dirty="0"/>
        </a:p>
      </dsp:txBody>
      <dsp:txXfrm>
        <a:off x="392349" y="5058336"/>
        <a:ext cx="1550634" cy="775317"/>
      </dsp:txXfrm>
    </dsp:sp>
    <dsp:sp modelId="{2632FECD-3C52-6040-8204-5AB0B4A99182}">
      <dsp:nvSpPr>
        <dsp:cNvPr id="0" name=""/>
        <dsp:cNvSpPr/>
      </dsp:nvSpPr>
      <dsp:spPr>
        <a:xfrm>
          <a:off x="1880958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financiera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225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1880958" y="1755485"/>
        <a:ext cx="1550634" cy="775317"/>
      </dsp:txXfrm>
    </dsp:sp>
    <dsp:sp modelId="{6BD55C72-BD42-504C-9576-F95B20142B49}">
      <dsp:nvSpPr>
        <dsp:cNvPr id="0" name=""/>
        <dsp:cNvSpPr/>
      </dsp:nvSpPr>
      <dsp:spPr>
        <a:xfrm>
          <a:off x="1880958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Reputaci</a:t>
          </a:r>
          <a:r>
            <a:rPr lang="es-ES" sz="1600" kern="1200" dirty="0" smtClean="0"/>
            <a:t>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75</a:t>
          </a:r>
          <a:endParaRPr lang="es-ES" sz="1600" kern="1200" dirty="0"/>
        </a:p>
      </dsp:txBody>
      <dsp:txXfrm>
        <a:off x="1880958" y="2856435"/>
        <a:ext cx="1550634" cy="775317"/>
      </dsp:txXfrm>
    </dsp:sp>
    <dsp:sp modelId="{8C3A4348-63BD-A642-91E0-BEF3E095247C}">
      <dsp:nvSpPr>
        <dsp:cNvPr id="0" name=""/>
        <dsp:cNvSpPr/>
      </dsp:nvSpPr>
      <dsp:spPr>
        <a:xfrm>
          <a:off x="2268616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Estructura capital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2268616" y="3957386"/>
        <a:ext cx="1550634" cy="775317"/>
      </dsp:txXfrm>
    </dsp:sp>
    <dsp:sp modelId="{8287361A-A1AD-0B43-BE22-AD6EF0B2FAA8}">
      <dsp:nvSpPr>
        <dsp:cNvPr id="0" name=""/>
        <dsp:cNvSpPr/>
      </dsp:nvSpPr>
      <dsp:spPr>
        <a:xfrm>
          <a:off x="4144884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interna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380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144884" y="1755485"/>
        <a:ext cx="1550634" cy="775317"/>
      </dsp:txXfrm>
    </dsp:sp>
    <dsp:sp modelId="{CE27DA80-00B9-CC49-B1D9-F671FB95C4C5}">
      <dsp:nvSpPr>
        <dsp:cNvPr id="0" name=""/>
        <dsp:cNvSpPr/>
      </dsp:nvSpPr>
      <dsp:spPr>
        <a:xfrm>
          <a:off x="4144884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Clima interno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4144884" y="2856435"/>
        <a:ext cx="1550634" cy="775317"/>
      </dsp:txXfrm>
    </dsp:sp>
    <dsp:sp modelId="{BF78959D-2B99-334C-B37F-C04382F7D28F}">
      <dsp:nvSpPr>
        <dsp:cNvPr id="0" name=""/>
        <dsp:cNvSpPr/>
      </dsp:nvSpPr>
      <dsp:spPr>
        <a:xfrm>
          <a:off x="4144884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RRHH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144884" y="3957386"/>
        <a:ext cx="1550634" cy="775317"/>
      </dsp:txXfrm>
    </dsp:sp>
    <dsp:sp modelId="{BFE84BB0-92B7-D943-AC49-283B83E09090}">
      <dsp:nvSpPr>
        <dsp:cNvPr id="0" name=""/>
        <dsp:cNvSpPr/>
      </dsp:nvSpPr>
      <dsp:spPr>
        <a:xfrm>
          <a:off x="4532543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Adecuaci</a:t>
          </a:r>
          <a:r>
            <a:rPr lang="es-ES" sz="1600" kern="1200" dirty="0" smtClean="0"/>
            <a:t>ón cultural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130</a:t>
          </a:r>
          <a:endParaRPr lang="es-ES" sz="1600" kern="1200" dirty="0"/>
        </a:p>
      </dsp:txBody>
      <dsp:txXfrm>
        <a:off x="4532543" y="5058336"/>
        <a:ext cx="1550634" cy="775317"/>
      </dsp:txXfrm>
    </dsp:sp>
    <dsp:sp modelId="{9358E3B4-42CD-6940-84B9-9BBC6192E612}">
      <dsp:nvSpPr>
        <dsp:cNvPr id="0" name=""/>
        <dsp:cNvSpPr/>
      </dsp:nvSpPr>
      <dsp:spPr>
        <a:xfrm>
          <a:off x="6021152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p</a:t>
          </a:r>
          <a:r>
            <a:rPr lang="es-ES" sz="1600" kern="1200" dirty="0" smtClean="0"/>
            <a:t>ública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220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6021152" y="1755485"/>
        <a:ext cx="1550634" cy="775317"/>
      </dsp:txXfrm>
    </dsp:sp>
    <dsp:sp modelId="{AEC606F9-F927-F741-8834-418D0E784389}">
      <dsp:nvSpPr>
        <dsp:cNvPr id="0" name=""/>
        <dsp:cNvSpPr/>
      </dsp:nvSpPr>
      <dsp:spPr>
        <a:xfrm>
          <a:off x="6021152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medi</a:t>
          </a:r>
          <a:r>
            <a:rPr lang="es-ES" sz="1600" kern="1200" dirty="0" smtClean="0"/>
            <a:t>ática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120</a:t>
          </a:r>
          <a:endParaRPr lang="es-ES" sz="1600" kern="1200" dirty="0"/>
        </a:p>
      </dsp:txBody>
      <dsp:txXfrm>
        <a:off x="6021152" y="2856435"/>
        <a:ext cx="1550634" cy="775317"/>
      </dsp:txXfrm>
    </dsp:sp>
    <dsp:sp modelId="{143EFD26-A1A8-0F40-BFA1-C3AC15369761}">
      <dsp:nvSpPr>
        <dsp:cNvPr id="0" name=""/>
        <dsp:cNvSpPr/>
      </dsp:nvSpPr>
      <dsp:spPr>
        <a:xfrm>
          <a:off x="640881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entorno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6408810" y="3957386"/>
        <a:ext cx="1550634" cy="7753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C6552-DF3F-C342-84B3-5BE7A98AFFBD}">
      <dsp:nvSpPr>
        <dsp:cNvPr id="0" name=""/>
        <dsp:cNvSpPr/>
      </dsp:nvSpPr>
      <dsp:spPr>
        <a:xfrm>
          <a:off x="6176215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18215A-A0F8-4B46-8BDA-795B9A5630D3}">
      <dsp:nvSpPr>
        <dsp:cNvPr id="0" name=""/>
        <dsp:cNvSpPr/>
      </dsp:nvSpPr>
      <dsp:spPr>
        <a:xfrm>
          <a:off x="6750749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935CE-AD1D-214D-A0F6-10FDC850909A}">
      <dsp:nvSpPr>
        <dsp:cNvPr id="0" name=""/>
        <dsp:cNvSpPr/>
      </dsp:nvSpPr>
      <dsp:spPr>
        <a:xfrm>
          <a:off x="3788238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3008230" y="162816"/>
              </a:lnTo>
              <a:lnTo>
                <a:pt x="300823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38E37-079A-7847-BCE8-5465C264E876}">
      <dsp:nvSpPr>
        <dsp:cNvPr id="0" name=""/>
        <dsp:cNvSpPr/>
      </dsp:nvSpPr>
      <dsp:spPr>
        <a:xfrm>
          <a:off x="4299948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FE6FC-199E-6F49-8405-7F82E9919B24}">
      <dsp:nvSpPr>
        <dsp:cNvPr id="0" name=""/>
        <dsp:cNvSpPr/>
      </dsp:nvSpPr>
      <dsp:spPr>
        <a:xfrm>
          <a:off x="4874481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84A406-2E13-E64E-BD84-9B91F8079E31}">
      <dsp:nvSpPr>
        <dsp:cNvPr id="0" name=""/>
        <dsp:cNvSpPr/>
      </dsp:nvSpPr>
      <dsp:spPr>
        <a:xfrm>
          <a:off x="4874481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FA90D-DEFB-FD42-8174-5F34E2F095EB}">
      <dsp:nvSpPr>
        <dsp:cNvPr id="0" name=""/>
        <dsp:cNvSpPr/>
      </dsp:nvSpPr>
      <dsp:spPr>
        <a:xfrm>
          <a:off x="3788238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1131963" y="162816"/>
              </a:lnTo>
              <a:lnTo>
                <a:pt x="1131963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AD635-3471-F940-BEB3-5BEC87CD657B}">
      <dsp:nvSpPr>
        <dsp:cNvPr id="0" name=""/>
        <dsp:cNvSpPr/>
      </dsp:nvSpPr>
      <dsp:spPr>
        <a:xfrm>
          <a:off x="2036021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5E08C4-909D-1447-A8FB-5BD706E8167C}">
      <dsp:nvSpPr>
        <dsp:cNvPr id="0" name=""/>
        <dsp:cNvSpPr/>
      </dsp:nvSpPr>
      <dsp:spPr>
        <a:xfrm>
          <a:off x="2610555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5B028C-FF2D-E044-B514-98756379866C}">
      <dsp:nvSpPr>
        <dsp:cNvPr id="0" name=""/>
        <dsp:cNvSpPr/>
      </dsp:nvSpPr>
      <dsp:spPr>
        <a:xfrm>
          <a:off x="2656275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1131963" y="0"/>
              </a:moveTo>
              <a:lnTo>
                <a:pt x="1131963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40DFF-108A-FE47-9236-5629AE282B40}">
      <dsp:nvSpPr>
        <dsp:cNvPr id="0" name=""/>
        <dsp:cNvSpPr/>
      </dsp:nvSpPr>
      <dsp:spPr>
        <a:xfrm>
          <a:off x="159754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1D66C-E341-8442-B52F-E790EF398730}">
      <dsp:nvSpPr>
        <dsp:cNvPr id="0" name=""/>
        <dsp:cNvSpPr/>
      </dsp:nvSpPr>
      <dsp:spPr>
        <a:xfrm>
          <a:off x="734287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294D5C-4A57-2248-B3DF-2A5B74D2BF79}">
      <dsp:nvSpPr>
        <dsp:cNvPr id="0" name=""/>
        <dsp:cNvSpPr/>
      </dsp:nvSpPr>
      <dsp:spPr>
        <a:xfrm>
          <a:off x="734287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A7012-7D64-874A-8FE0-04B4316EC6BC}">
      <dsp:nvSpPr>
        <dsp:cNvPr id="0" name=""/>
        <dsp:cNvSpPr/>
      </dsp:nvSpPr>
      <dsp:spPr>
        <a:xfrm>
          <a:off x="780007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3008230" y="0"/>
              </a:moveTo>
              <a:lnTo>
                <a:pt x="3008230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04E312-7916-3843-822D-BC1AD2B9646B}">
      <dsp:nvSpPr>
        <dsp:cNvPr id="0" name=""/>
        <dsp:cNvSpPr/>
      </dsp:nvSpPr>
      <dsp:spPr>
        <a:xfrm>
          <a:off x="3012921" y="654535"/>
          <a:ext cx="1550634" cy="775317"/>
        </a:xfrm>
        <a:prstGeom prst="rect">
          <a:avLst/>
        </a:prstGeom>
        <a:solidFill>
          <a:srgbClr val="C81818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Chivas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1000</a:t>
          </a:r>
          <a:endParaRPr lang="es-ES" sz="1600" kern="1200" dirty="0"/>
        </a:p>
      </dsp:txBody>
      <dsp:txXfrm>
        <a:off x="3012921" y="654535"/>
        <a:ext cx="1550634" cy="775317"/>
      </dsp:txXfrm>
    </dsp:sp>
    <dsp:sp modelId="{8CED791B-8BEF-B64A-960D-8477932C3B8E}">
      <dsp:nvSpPr>
        <dsp:cNvPr id="0" name=""/>
        <dsp:cNvSpPr/>
      </dsp:nvSpPr>
      <dsp:spPr>
        <a:xfrm>
          <a:off x="4690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comercial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225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690" y="1755485"/>
        <a:ext cx="1550634" cy="775317"/>
      </dsp:txXfrm>
    </dsp:sp>
    <dsp:sp modelId="{D465A44E-51DF-5E45-BF76-5723BB8A3AE7}">
      <dsp:nvSpPr>
        <dsp:cNvPr id="0" name=""/>
        <dsp:cNvSpPr/>
      </dsp:nvSpPr>
      <dsp:spPr>
        <a:xfrm>
          <a:off x="4690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producto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690" y="2856435"/>
        <a:ext cx="1550634" cy="775317"/>
      </dsp:txXfrm>
    </dsp:sp>
    <dsp:sp modelId="{1FE6A111-92D3-4546-82EF-4BDF91E69F2E}">
      <dsp:nvSpPr>
        <dsp:cNvPr id="0" name=""/>
        <dsp:cNvSpPr/>
      </dsp:nvSpPr>
      <dsp:spPr>
        <a:xfrm>
          <a:off x="469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Servicio cliente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50</a:t>
          </a:r>
          <a:endParaRPr lang="es-ES" sz="1600" kern="1200" dirty="0"/>
        </a:p>
      </dsp:txBody>
      <dsp:txXfrm>
        <a:off x="4690" y="3957386"/>
        <a:ext cx="1550634" cy="775317"/>
      </dsp:txXfrm>
    </dsp:sp>
    <dsp:sp modelId="{F1820C19-231B-E44B-B201-0EBA09AC5D39}">
      <dsp:nvSpPr>
        <dsp:cNvPr id="0" name=""/>
        <dsp:cNvSpPr/>
      </dsp:nvSpPr>
      <dsp:spPr>
        <a:xfrm>
          <a:off x="392349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marca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75</a:t>
          </a:r>
          <a:endParaRPr lang="es-ES" sz="1600" kern="1200" dirty="0"/>
        </a:p>
      </dsp:txBody>
      <dsp:txXfrm>
        <a:off x="392349" y="5058336"/>
        <a:ext cx="1550634" cy="775317"/>
      </dsp:txXfrm>
    </dsp:sp>
    <dsp:sp modelId="{2632FECD-3C52-6040-8204-5AB0B4A99182}">
      <dsp:nvSpPr>
        <dsp:cNvPr id="0" name=""/>
        <dsp:cNvSpPr/>
      </dsp:nvSpPr>
      <dsp:spPr>
        <a:xfrm>
          <a:off x="1880958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financiera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150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1880958" y="1755485"/>
        <a:ext cx="1550634" cy="775317"/>
      </dsp:txXfrm>
    </dsp:sp>
    <dsp:sp modelId="{6BD55C72-BD42-504C-9576-F95B20142B49}">
      <dsp:nvSpPr>
        <dsp:cNvPr id="0" name=""/>
        <dsp:cNvSpPr/>
      </dsp:nvSpPr>
      <dsp:spPr>
        <a:xfrm>
          <a:off x="1880958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Reputaci</a:t>
          </a:r>
          <a:r>
            <a:rPr lang="es-ES" sz="1600" kern="1200" dirty="0" smtClean="0"/>
            <a:t>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50</a:t>
          </a:r>
          <a:endParaRPr lang="es-ES" sz="1600" kern="1200" dirty="0"/>
        </a:p>
      </dsp:txBody>
      <dsp:txXfrm>
        <a:off x="1880958" y="2856435"/>
        <a:ext cx="1550634" cy="775317"/>
      </dsp:txXfrm>
    </dsp:sp>
    <dsp:sp modelId="{8C3A4348-63BD-A642-91E0-BEF3E095247C}">
      <dsp:nvSpPr>
        <dsp:cNvPr id="0" name=""/>
        <dsp:cNvSpPr/>
      </dsp:nvSpPr>
      <dsp:spPr>
        <a:xfrm>
          <a:off x="2268616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Estructura capital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2268616" y="3957386"/>
        <a:ext cx="1550634" cy="775317"/>
      </dsp:txXfrm>
    </dsp:sp>
    <dsp:sp modelId="{8287361A-A1AD-0B43-BE22-AD6EF0B2FAA8}">
      <dsp:nvSpPr>
        <dsp:cNvPr id="0" name=""/>
        <dsp:cNvSpPr/>
      </dsp:nvSpPr>
      <dsp:spPr>
        <a:xfrm>
          <a:off x="4144884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interna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300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144884" y="1755485"/>
        <a:ext cx="1550634" cy="775317"/>
      </dsp:txXfrm>
    </dsp:sp>
    <dsp:sp modelId="{CE27DA80-00B9-CC49-B1D9-F671FB95C4C5}">
      <dsp:nvSpPr>
        <dsp:cNvPr id="0" name=""/>
        <dsp:cNvSpPr/>
      </dsp:nvSpPr>
      <dsp:spPr>
        <a:xfrm>
          <a:off x="4144884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Clima interno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144884" y="2856435"/>
        <a:ext cx="1550634" cy="775317"/>
      </dsp:txXfrm>
    </dsp:sp>
    <dsp:sp modelId="{BF78959D-2B99-334C-B37F-C04382F7D28F}">
      <dsp:nvSpPr>
        <dsp:cNvPr id="0" name=""/>
        <dsp:cNvSpPr/>
      </dsp:nvSpPr>
      <dsp:spPr>
        <a:xfrm>
          <a:off x="4144884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RRHH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144884" y="3957386"/>
        <a:ext cx="1550634" cy="775317"/>
      </dsp:txXfrm>
    </dsp:sp>
    <dsp:sp modelId="{BFE84BB0-92B7-D943-AC49-283B83E09090}">
      <dsp:nvSpPr>
        <dsp:cNvPr id="0" name=""/>
        <dsp:cNvSpPr/>
      </dsp:nvSpPr>
      <dsp:spPr>
        <a:xfrm>
          <a:off x="4532543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Adecuaci</a:t>
          </a:r>
          <a:r>
            <a:rPr lang="es-ES" sz="1600" kern="1200" dirty="0" smtClean="0"/>
            <a:t>ón cultural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532543" y="5058336"/>
        <a:ext cx="1550634" cy="775317"/>
      </dsp:txXfrm>
    </dsp:sp>
    <dsp:sp modelId="{9358E3B4-42CD-6940-84B9-9BBC6192E612}">
      <dsp:nvSpPr>
        <dsp:cNvPr id="0" name=""/>
        <dsp:cNvSpPr/>
      </dsp:nvSpPr>
      <dsp:spPr>
        <a:xfrm>
          <a:off x="6021152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p</a:t>
          </a:r>
          <a:r>
            <a:rPr lang="es-ES" sz="1600" kern="1200" dirty="0" smtClean="0"/>
            <a:t>ública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325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6021152" y="1755485"/>
        <a:ext cx="1550634" cy="775317"/>
      </dsp:txXfrm>
    </dsp:sp>
    <dsp:sp modelId="{AEC606F9-F927-F741-8834-418D0E784389}">
      <dsp:nvSpPr>
        <dsp:cNvPr id="0" name=""/>
        <dsp:cNvSpPr/>
      </dsp:nvSpPr>
      <dsp:spPr>
        <a:xfrm>
          <a:off x="6021152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medi</a:t>
          </a:r>
          <a:r>
            <a:rPr lang="es-ES" sz="1600" kern="1200" dirty="0" smtClean="0"/>
            <a:t>ática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175</a:t>
          </a:r>
          <a:endParaRPr lang="es-ES" sz="1600" kern="1200" dirty="0"/>
        </a:p>
      </dsp:txBody>
      <dsp:txXfrm>
        <a:off x="6021152" y="2856435"/>
        <a:ext cx="1550634" cy="775317"/>
      </dsp:txXfrm>
    </dsp:sp>
    <dsp:sp modelId="{143EFD26-A1A8-0F40-BFA1-C3AC15369761}">
      <dsp:nvSpPr>
        <dsp:cNvPr id="0" name=""/>
        <dsp:cNvSpPr/>
      </dsp:nvSpPr>
      <dsp:spPr>
        <a:xfrm>
          <a:off x="640881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entorno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6408810" y="3957386"/>
        <a:ext cx="1550634" cy="77531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C6552-DF3F-C342-84B3-5BE7A98AFFBD}">
      <dsp:nvSpPr>
        <dsp:cNvPr id="0" name=""/>
        <dsp:cNvSpPr/>
      </dsp:nvSpPr>
      <dsp:spPr>
        <a:xfrm>
          <a:off x="6176215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18215A-A0F8-4B46-8BDA-795B9A5630D3}">
      <dsp:nvSpPr>
        <dsp:cNvPr id="0" name=""/>
        <dsp:cNvSpPr/>
      </dsp:nvSpPr>
      <dsp:spPr>
        <a:xfrm>
          <a:off x="6750749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935CE-AD1D-214D-A0F6-10FDC850909A}">
      <dsp:nvSpPr>
        <dsp:cNvPr id="0" name=""/>
        <dsp:cNvSpPr/>
      </dsp:nvSpPr>
      <dsp:spPr>
        <a:xfrm>
          <a:off x="3788238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3008230" y="162816"/>
              </a:lnTo>
              <a:lnTo>
                <a:pt x="300823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38E37-079A-7847-BCE8-5465C264E876}">
      <dsp:nvSpPr>
        <dsp:cNvPr id="0" name=""/>
        <dsp:cNvSpPr/>
      </dsp:nvSpPr>
      <dsp:spPr>
        <a:xfrm>
          <a:off x="4299948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FE6FC-199E-6F49-8405-7F82E9919B24}">
      <dsp:nvSpPr>
        <dsp:cNvPr id="0" name=""/>
        <dsp:cNvSpPr/>
      </dsp:nvSpPr>
      <dsp:spPr>
        <a:xfrm>
          <a:off x="4874481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84A406-2E13-E64E-BD84-9B91F8079E31}">
      <dsp:nvSpPr>
        <dsp:cNvPr id="0" name=""/>
        <dsp:cNvSpPr/>
      </dsp:nvSpPr>
      <dsp:spPr>
        <a:xfrm>
          <a:off x="4874481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FA90D-DEFB-FD42-8174-5F34E2F095EB}">
      <dsp:nvSpPr>
        <dsp:cNvPr id="0" name=""/>
        <dsp:cNvSpPr/>
      </dsp:nvSpPr>
      <dsp:spPr>
        <a:xfrm>
          <a:off x="3788238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1131963" y="162816"/>
              </a:lnTo>
              <a:lnTo>
                <a:pt x="1131963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AD635-3471-F940-BEB3-5BEC87CD657B}">
      <dsp:nvSpPr>
        <dsp:cNvPr id="0" name=""/>
        <dsp:cNvSpPr/>
      </dsp:nvSpPr>
      <dsp:spPr>
        <a:xfrm>
          <a:off x="2036021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5E08C4-909D-1447-A8FB-5BD706E8167C}">
      <dsp:nvSpPr>
        <dsp:cNvPr id="0" name=""/>
        <dsp:cNvSpPr/>
      </dsp:nvSpPr>
      <dsp:spPr>
        <a:xfrm>
          <a:off x="2610555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5B028C-FF2D-E044-B514-98756379866C}">
      <dsp:nvSpPr>
        <dsp:cNvPr id="0" name=""/>
        <dsp:cNvSpPr/>
      </dsp:nvSpPr>
      <dsp:spPr>
        <a:xfrm>
          <a:off x="2656275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1131963" y="0"/>
              </a:moveTo>
              <a:lnTo>
                <a:pt x="1131963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40DFF-108A-FE47-9236-5629AE282B40}">
      <dsp:nvSpPr>
        <dsp:cNvPr id="0" name=""/>
        <dsp:cNvSpPr/>
      </dsp:nvSpPr>
      <dsp:spPr>
        <a:xfrm>
          <a:off x="159754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1D66C-E341-8442-B52F-E790EF398730}">
      <dsp:nvSpPr>
        <dsp:cNvPr id="0" name=""/>
        <dsp:cNvSpPr/>
      </dsp:nvSpPr>
      <dsp:spPr>
        <a:xfrm>
          <a:off x="734287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294D5C-4A57-2248-B3DF-2A5B74D2BF79}">
      <dsp:nvSpPr>
        <dsp:cNvPr id="0" name=""/>
        <dsp:cNvSpPr/>
      </dsp:nvSpPr>
      <dsp:spPr>
        <a:xfrm>
          <a:off x="734287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A7012-7D64-874A-8FE0-04B4316EC6BC}">
      <dsp:nvSpPr>
        <dsp:cNvPr id="0" name=""/>
        <dsp:cNvSpPr/>
      </dsp:nvSpPr>
      <dsp:spPr>
        <a:xfrm>
          <a:off x="780007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3008230" y="0"/>
              </a:moveTo>
              <a:lnTo>
                <a:pt x="3008230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04E312-7916-3843-822D-BC1AD2B9646B}">
      <dsp:nvSpPr>
        <dsp:cNvPr id="0" name=""/>
        <dsp:cNvSpPr/>
      </dsp:nvSpPr>
      <dsp:spPr>
        <a:xfrm>
          <a:off x="3012921" y="654535"/>
          <a:ext cx="1550634" cy="775317"/>
        </a:xfrm>
        <a:prstGeom prst="rect">
          <a:avLst/>
        </a:prstGeom>
        <a:solidFill>
          <a:schemeClr val="accent5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Palacio de Hierro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1000</a:t>
          </a:r>
          <a:endParaRPr lang="es-ES" sz="1600" kern="1200" dirty="0"/>
        </a:p>
      </dsp:txBody>
      <dsp:txXfrm>
        <a:off x="3012921" y="654535"/>
        <a:ext cx="1550634" cy="775317"/>
      </dsp:txXfrm>
    </dsp:sp>
    <dsp:sp modelId="{8CED791B-8BEF-B64A-960D-8477932C3B8E}">
      <dsp:nvSpPr>
        <dsp:cNvPr id="0" name=""/>
        <dsp:cNvSpPr/>
      </dsp:nvSpPr>
      <dsp:spPr>
        <a:xfrm>
          <a:off x="4690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comercial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375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690" y="1755485"/>
        <a:ext cx="1550634" cy="775317"/>
      </dsp:txXfrm>
    </dsp:sp>
    <dsp:sp modelId="{D465A44E-51DF-5E45-BF76-5723BB8A3AE7}">
      <dsp:nvSpPr>
        <dsp:cNvPr id="0" name=""/>
        <dsp:cNvSpPr/>
      </dsp:nvSpPr>
      <dsp:spPr>
        <a:xfrm>
          <a:off x="4690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producto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125</a:t>
          </a:r>
          <a:endParaRPr lang="es-ES" sz="1600" kern="1200" dirty="0"/>
        </a:p>
      </dsp:txBody>
      <dsp:txXfrm>
        <a:off x="4690" y="2856435"/>
        <a:ext cx="1550634" cy="775317"/>
      </dsp:txXfrm>
    </dsp:sp>
    <dsp:sp modelId="{1FE6A111-92D3-4546-82EF-4BDF91E69F2E}">
      <dsp:nvSpPr>
        <dsp:cNvPr id="0" name=""/>
        <dsp:cNvSpPr/>
      </dsp:nvSpPr>
      <dsp:spPr>
        <a:xfrm>
          <a:off x="469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Servicio cliente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690" y="3957386"/>
        <a:ext cx="1550634" cy="775317"/>
      </dsp:txXfrm>
    </dsp:sp>
    <dsp:sp modelId="{F1820C19-231B-E44B-B201-0EBA09AC5D39}">
      <dsp:nvSpPr>
        <dsp:cNvPr id="0" name=""/>
        <dsp:cNvSpPr/>
      </dsp:nvSpPr>
      <dsp:spPr>
        <a:xfrm>
          <a:off x="392349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marca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392349" y="5058336"/>
        <a:ext cx="1550634" cy="775317"/>
      </dsp:txXfrm>
    </dsp:sp>
    <dsp:sp modelId="{2632FECD-3C52-6040-8204-5AB0B4A99182}">
      <dsp:nvSpPr>
        <dsp:cNvPr id="0" name=""/>
        <dsp:cNvSpPr/>
      </dsp:nvSpPr>
      <dsp:spPr>
        <a:xfrm>
          <a:off x="1880958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financiera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175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1880958" y="1755485"/>
        <a:ext cx="1550634" cy="775317"/>
      </dsp:txXfrm>
    </dsp:sp>
    <dsp:sp modelId="{6BD55C72-BD42-504C-9576-F95B20142B49}">
      <dsp:nvSpPr>
        <dsp:cNvPr id="0" name=""/>
        <dsp:cNvSpPr/>
      </dsp:nvSpPr>
      <dsp:spPr>
        <a:xfrm>
          <a:off x="1880958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Reputaci</a:t>
          </a:r>
          <a:r>
            <a:rPr lang="es-ES" sz="1600" kern="1200" dirty="0" smtClean="0"/>
            <a:t>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1880958" y="2856435"/>
        <a:ext cx="1550634" cy="775317"/>
      </dsp:txXfrm>
    </dsp:sp>
    <dsp:sp modelId="{8C3A4348-63BD-A642-91E0-BEF3E095247C}">
      <dsp:nvSpPr>
        <dsp:cNvPr id="0" name=""/>
        <dsp:cNvSpPr/>
      </dsp:nvSpPr>
      <dsp:spPr>
        <a:xfrm>
          <a:off x="2268616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Estructura capital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75</a:t>
          </a:r>
          <a:endParaRPr lang="es-ES" sz="1600" kern="1200" dirty="0"/>
        </a:p>
      </dsp:txBody>
      <dsp:txXfrm>
        <a:off x="2268616" y="3957386"/>
        <a:ext cx="1550634" cy="775317"/>
      </dsp:txXfrm>
    </dsp:sp>
    <dsp:sp modelId="{8287361A-A1AD-0B43-BE22-AD6EF0B2FAA8}">
      <dsp:nvSpPr>
        <dsp:cNvPr id="0" name=""/>
        <dsp:cNvSpPr/>
      </dsp:nvSpPr>
      <dsp:spPr>
        <a:xfrm>
          <a:off x="4144884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interna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170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144884" y="1755485"/>
        <a:ext cx="1550634" cy="775317"/>
      </dsp:txXfrm>
    </dsp:sp>
    <dsp:sp modelId="{CE27DA80-00B9-CC49-B1D9-F671FB95C4C5}">
      <dsp:nvSpPr>
        <dsp:cNvPr id="0" name=""/>
        <dsp:cNvSpPr/>
      </dsp:nvSpPr>
      <dsp:spPr>
        <a:xfrm>
          <a:off x="4144884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Clima interno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50</a:t>
          </a:r>
          <a:endParaRPr lang="es-ES" sz="1600" kern="1200" dirty="0"/>
        </a:p>
      </dsp:txBody>
      <dsp:txXfrm>
        <a:off x="4144884" y="2856435"/>
        <a:ext cx="1550634" cy="775317"/>
      </dsp:txXfrm>
    </dsp:sp>
    <dsp:sp modelId="{BF78959D-2B99-334C-B37F-C04382F7D28F}">
      <dsp:nvSpPr>
        <dsp:cNvPr id="0" name=""/>
        <dsp:cNvSpPr/>
      </dsp:nvSpPr>
      <dsp:spPr>
        <a:xfrm>
          <a:off x="4144884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RRHH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70</a:t>
          </a:r>
          <a:endParaRPr lang="es-ES" sz="1600" kern="1200" dirty="0"/>
        </a:p>
      </dsp:txBody>
      <dsp:txXfrm>
        <a:off x="4144884" y="3957386"/>
        <a:ext cx="1550634" cy="775317"/>
      </dsp:txXfrm>
    </dsp:sp>
    <dsp:sp modelId="{BFE84BB0-92B7-D943-AC49-283B83E09090}">
      <dsp:nvSpPr>
        <dsp:cNvPr id="0" name=""/>
        <dsp:cNvSpPr/>
      </dsp:nvSpPr>
      <dsp:spPr>
        <a:xfrm>
          <a:off x="4532543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Adecuaci</a:t>
          </a:r>
          <a:r>
            <a:rPr lang="es-ES" sz="1600" kern="1200" dirty="0" smtClean="0"/>
            <a:t>ón cultural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50</a:t>
          </a:r>
          <a:endParaRPr lang="es-ES" sz="1600" kern="1200" dirty="0"/>
        </a:p>
      </dsp:txBody>
      <dsp:txXfrm>
        <a:off x="4532543" y="5058336"/>
        <a:ext cx="1550634" cy="775317"/>
      </dsp:txXfrm>
    </dsp:sp>
    <dsp:sp modelId="{9358E3B4-42CD-6940-84B9-9BBC6192E612}">
      <dsp:nvSpPr>
        <dsp:cNvPr id="0" name=""/>
        <dsp:cNvSpPr/>
      </dsp:nvSpPr>
      <dsp:spPr>
        <a:xfrm>
          <a:off x="6021152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p</a:t>
          </a:r>
          <a:r>
            <a:rPr lang="es-ES" sz="1600" kern="1200" dirty="0" smtClean="0"/>
            <a:t>ública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280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6021152" y="1755485"/>
        <a:ext cx="1550634" cy="775317"/>
      </dsp:txXfrm>
    </dsp:sp>
    <dsp:sp modelId="{AEC606F9-F927-F741-8834-418D0E784389}">
      <dsp:nvSpPr>
        <dsp:cNvPr id="0" name=""/>
        <dsp:cNvSpPr/>
      </dsp:nvSpPr>
      <dsp:spPr>
        <a:xfrm>
          <a:off x="6021152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medi</a:t>
          </a:r>
          <a:r>
            <a:rPr lang="es-ES" sz="1600" kern="1200" dirty="0" smtClean="0"/>
            <a:t>ática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6021152" y="2856435"/>
        <a:ext cx="1550634" cy="775317"/>
      </dsp:txXfrm>
    </dsp:sp>
    <dsp:sp modelId="{143EFD26-A1A8-0F40-BFA1-C3AC15369761}">
      <dsp:nvSpPr>
        <dsp:cNvPr id="0" name=""/>
        <dsp:cNvSpPr/>
      </dsp:nvSpPr>
      <dsp:spPr>
        <a:xfrm>
          <a:off x="640881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entorno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130</a:t>
          </a:r>
          <a:endParaRPr lang="es-ES" sz="1600" kern="1200" dirty="0"/>
        </a:p>
      </dsp:txBody>
      <dsp:txXfrm>
        <a:off x="6408810" y="3957386"/>
        <a:ext cx="1550634" cy="77531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C6552-DF3F-C342-84B3-5BE7A98AFFBD}">
      <dsp:nvSpPr>
        <dsp:cNvPr id="0" name=""/>
        <dsp:cNvSpPr/>
      </dsp:nvSpPr>
      <dsp:spPr>
        <a:xfrm>
          <a:off x="6176215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18215A-A0F8-4B46-8BDA-795B9A5630D3}">
      <dsp:nvSpPr>
        <dsp:cNvPr id="0" name=""/>
        <dsp:cNvSpPr/>
      </dsp:nvSpPr>
      <dsp:spPr>
        <a:xfrm>
          <a:off x="6750749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935CE-AD1D-214D-A0F6-10FDC850909A}">
      <dsp:nvSpPr>
        <dsp:cNvPr id="0" name=""/>
        <dsp:cNvSpPr/>
      </dsp:nvSpPr>
      <dsp:spPr>
        <a:xfrm>
          <a:off x="3788238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3008230" y="162816"/>
              </a:lnTo>
              <a:lnTo>
                <a:pt x="300823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38E37-079A-7847-BCE8-5465C264E876}">
      <dsp:nvSpPr>
        <dsp:cNvPr id="0" name=""/>
        <dsp:cNvSpPr/>
      </dsp:nvSpPr>
      <dsp:spPr>
        <a:xfrm>
          <a:off x="4299948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FE6FC-199E-6F49-8405-7F82E9919B24}">
      <dsp:nvSpPr>
        <dsp:cNvPr id="0" name=""/>
        <dsp:cNvSpPr/>
      </dsp:nvSpPr>
      <dsp:spPr>
        <a:xfrm>
          <a:off x="4874481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84A406-2E13-E64E-BD84-9B91F8079E31}">
      <dsp:nvSpPr>
        <dsp:cNvPr id="0" name=""/>
        <dsp:cNvSpPr/>
      </dsp:nvSpPr>
      <dsp:spPr>
        <a:xfrm>
          <a:off x="4874481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FA90D-DEFB-FD42-8174-5F34E2F095EB}">
      <dsp:nvSpPr>
        <dsp:cNvPr id="0" name=""/>
        <dsp:cNvSpPr/>
      </dsp:nvSpPr>
      <dsp:spPr>
        <a:xfrm>
          <a:off x="3788238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1131963" y="162816"/>
              </a:lnTo>
              <a:lnTo>
                <a:pt x="1131963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AD635-3471-F940-BEB3-5BEC87CD657B}">
      <dsp:nvSpPr>
        <dsp:cNvPr id="0" name=""/>
        <dsp:cNvSpPr/>
      </dsp:nvSpPr>
      <dsp:spPr>
        <a:xfrm>
          <a:off x="2036021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5E08C4-909D-1447-A8FB-5BD706E8167C}">
      <dsp:nvSpPr>
        <dsp:cNvPr id="0" name=""/>
        <dsp:cNvSpPr/>
      </dsp:nvSpPr>
      <dsp:spPr>
        <a:xfrm>
          <a:off x="2610555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5B028C-FF2D-E044-B514-98756379866C}">
      <dsp:nvSpPr>
        <dsp:cNvPr id="0" name=""/>
        <dsp:cNvSpPr/>
      </dsp:nvSpPr>
      <dsp:spPr>
        <a:xfrm>
          <a:off x="2656275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1131963" y="0"/>
              </a:moveTo>
              <a:lnTo>
                <a:pt x="1131963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40DFF-108A-FE47-9236-5629AE282B40}">
      <dsp:nvSpPr>
        <dsp:cNvPr id="0" name=""/>
        <dsp:cNvSpPr/>
      </dsp:nvSpPr>
      <dsp:spPr>
        <a:xfrm>
          <a:off x="159754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1D66C-E341-8442-B52F-E790EF398730}">
      <dsp:nvSpPr>
        <dsp:cNvPr id="0" name=""/>
        <dsp:cNvSpPr/>
      </dsp:nvSpPr>
      <dsp:spPr>
        <a:xfrm>
          <a:off x="734287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294D5C-4A57-2248-B3DF-2A5B74D2BF79}">
      <dsp:nvSpPr>
        <dsp:cNvPr id="0" name=""/>
        <dsp:cNvSpPr/>
      </dsp:nvSpPr>
      <dsp:spPr>
        <a:xfrm>
          <a:off x="734287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A7012-7D64-874A-8FE0-04B4316EC6BC}">
      <dsp:nvSpPr>
        <dsp:cNvPr id="0" name=""/>
        <dsp:cNvSpPr/>
      </dsp:nvSpPr>
      <dsp:spPr>
        <a:xfrm>
          <a:off x="780007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3008230" y="0"/>
              </a:moveTo>
              <a:lnTo>
                <a:pt x="3008230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04E312-7916-3843-822D-BC1AD2B9646B}">
      <dsp:nvSpPr>
        <dsp:cNvPr id="0" name=""/>
        <dsp:cNvSpPr/>
      </dsp:nvSpPr>
      <dsp:spPr>
        <a:xfrm>
          <a:off x="3012921" y="654535"/>
          <a:ext cx="1550634" cy="775317"/>
        </a:xfrm>
        <a:prstGeom prst="rect">
          <a:avLst/>
        </a:prstGeom>
        <a:solidFill>
          <a:schemeClr val="accent2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Legionarios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1000</a:t>
          </a:r>
          <a:endParaRPr lang="es-ES" sz="1600" kern="1200" dirty="0"/>
        </a:p>
      </dsp:txBody>
      <dsp:txXfrm>
        <a:off x="3012921" y="654535"/>
        <a:ext cx="1550634" cy="775317"/>
      </dsp:txXfrm>
    </dsp:sp>
    <dsp:sp modelId="{8CED791B-8BEF-B64A-960D-8477932C3B8E}">
      <dsp:nvSpPr>
        <dsp:cNvPr id="0" name=""/>
        <dsp:cNvSpPr/>
      </dsp:nvSpPr>
      <dsp:spPr>
        <a:xfrm>
          <a:off x="4690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comercial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400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690" y="1755485"/>
        <a:ext cx="1550634" cy="775317"/>
      </dsp:txXfrm>
    </dsp:sp>
    <dsp:sp modelId="{D465A44E-51DF-5E45-BF76-5723BB8A3AE7}">
      <dsp:nvSpPr>
        <dsp:cNvPr id="0" name=""/>
        <dsp:cNvSpPr/>
      </dsp:nvSpPr>
      <dsp:spPr>
        <a:xfrm>
          <a:off x="4690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producto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690" y="2856435"/>
        <a:ext cx="1550634" cy="775317"/>
      </dsp:txXfrm>
    </dsp:sp>
    <dsp:sp modelId="{1FE6A111-92D3-4546-82EF-4BDF91E69F2E}">
      <dsp:nvSpPr>
        <dsp:cNvPr id="0" name=""/>
        <dsp:cNvSpPr/>
      </dsp:nvSpPr>
      <dsp:spPr>
        <a:xfrm>
          <a:off x="469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Servicio cliente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4690" y="3957386"/>
        <a:ext cx="1550634" cy="775317"/>
      </dsp:txXfrm>
    </dsp:sp>
    <dsp:sp modelId="{F1820C19-231B-E44B-B201-0EBA09AC5D39}">
      <dsp:nvSpPr>
        <dsp:cNvPr id="0" name=""/>
        <dsp:cNvSpPr/>
      </dsp:nvSpPr>
      <dsp:spPr>
        <a:xfrm>
          <a:off x="392349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marca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392349" y="5058336"/>
        <a:ext cx="1550634" cy="775317"/>
      </dsp:txXfrm>
    </dsp:sp>
    <dsp:sp modelId="{2632FECD-3C52-6040-8204-5AB0B4A99182}">
      <dsp:nvSpPr>
        <dsp:cNvPr id="0" name=""/>
        <dsp:cNvSpPr/>
      </dsp:nvSpPr>
      <dsp:spPr>
        <a:xfrm>
          <a:off x="1880958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financiera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120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1880958" y="1755485"/>
        <a:ext cx="1550634" cy="775317"/>
      </dsp:txXfrm>
    </dsp:sp>
    <dsp:sp modelId="{6BD55C72-BD42-504C-9576-F95B20142B49}">
      <dsp:nvSpPr>
        <dsp:cNvPr id="0" name=""/>
        <dsp:cNvSpPr/>
      </dsp:nvSpPr>
      <dsp:spPr>
        <a:xfrm>
          <a:off x="1880958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Reputaci</a:t>
          </a:r>
          <a:r>
            <a:rPr lang="es-ES" sz="1600" kern="1200" dirty="0" smtClean="0"/>
            <a:t>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50</a:t>
          </a:r>
          <a:endParaRPr lang="es-ES" sz="1600" kern="1200" dirty="0"/>
        </a:p>
      </dsp:txBody>
      <dsp:txXfrm>
        <a:off x="1880958" y="2856435"/>
        <a:ext cx="1550634" cy="775317"/>
      </dsp:txXfrm>
    </dsp:sp>
    <dsp:sp modelId="{8C3A4348-63BD-A642-91E0-BEF3E095247C}">
      <dsp:nvSpPr>
        <dsp:cNvPr id="0" name=""/>
        <dsp:cNvSpPr/>
      </dsp:nvSpPr>
      <dsp:spPr>
        <a:xfrm>
          <a:off x="2268616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Estructura capital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70</a:t>
          </a:r>
          <a:endParaRPr lang="es-ES" sz="1600" kern="1200" dirty="0"/>
        </a:p>
      </dsp:txBody>
      <dsp:txXfrm>
        <a:off x="2268616" y="3957386"/>
        <a:ext cx="1550634" cy="775317"/>
      </dsp:txXfrm>
    </dsp:sp>
    <dsp:sp modelId="{8287361A-A1AD-0B43-BE22-AD6EF0B2FAA8}">
      <dsp:nvSpPr>
        <dsp:cNvPr id="0" name=""/>
        <dsp:cNvSpPr/>
      </dsp:nvSpPr>
      <dsp:spPr>
        <a:xfrm>
          <a:off x="4144884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interna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250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144884" y="1755485"/>
        <a:ext cx="1550634" cy="775317"/>
      </dsp:txXfrm>
    </dsp:sp>
    <dsp:sp modelId="{CE27DA80-00B9-CC49-B1D9-F671FB95C4C5}">
      <dsp:nvSpPr>
        <dsp:cNvPr id="0" name=""/>
        <dsp:cNvSpPr/>
      </dsp:nvSpPr>
      <dsp:spPr>
        <a:xfrm>
          <a:off x="4144884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Clima interno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70</a:t>
          </a:r>
          <a:endParaRPr lang="es-ES" sz="1600" kern="1200" dirty="0"/>
        </a:p>
      </dsp:txBody>
      <dsp:txXfrm>
        <a:off x="4144884" y="2856435"/>
        <a:ext cx="1550634" cy="775317"/>
      </dsp:txXfrm>
    </dsp:sp>
    <dsp:sp modelId="{BF78959D-2B99-334C-B37F-C04382F7D28F}">
      <dsp:nvSpPr>
        <dsp:cNvPr id="0" name=""/>
        <dsp:cNvSpPr/>
      </dsp:nvSpPr>
      <dsp:spPr>
        <a:xfrm>
          <a:off x="4144884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RRHH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144884" y="3957386"/>
        <a:ext cx="1550634" cy="775317"/>
      </dsp:txXfrm>
    </dsp:sp>
    <dsp:sp modelId="{BFE84BB0-92B7-D943-AC49-283B83E09090}">
      <dsp:nvSpPr>
        <dsp:cNvPr id="0" name=""/>
        <dsp:cNvSpPr/>
      </dsp:nvSpPr>
      <dsp:spPr>
        <a:xfrm>
          <a:off x="4532543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Adecuaci</a:t>
          </a:r>
          <a:r>
            <a:rPr lang="es-ES" sz="1600" kern="1200" dirty="0" smtClean="0"/>
            <a:t>ón cultural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80</a:t>
          </a:r>
          <a:endParaRPr lang="es-ES" sz="1600" kern="1200" dirty="0"/>
        </a:p>
      </dsp:txBody>
      <dsp:txXfrm>
        <a:off x="4532543" y="5058336"/>
        <a:ext cx="1550634" cy="775317"/>
      </dsp:txXfrm>
    </dsp:sp>
    <dsp:sp modelId="{9358E3B4-42CD-6940-84B9-9BBC6192E612}">
      <dsp:nvSpPr>
        <dsp:cNvPr id="0" name=""/>
        <dsp:cNvSpPr/>
      </dsp:nvSpPr>
      <dsp:spPr>
        <a:xfrm>
          <a:off x="6021152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p</a:t>
          </a:r>
          <a:r>
            <a:rPr lang="es-ES" sz="1600" kern="1200" dirty="0" smtClean="0"/>
            <a:t>ública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230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6021152" y="1755485"/>
        <a:ext cx="1550634" cy="775317"/>
      </dsp:txXfrm>
    </dsp:sp>
    <dsp:sp modelId="{AEC606F9-F927-F741-8834-418D0E784389}">
      <dsp:nvSpPr>
        <dsp:cNvPr id="0" name=""/>
        <dsp:cNvSpPr/>
      </dsp:nvSpPr>
      <dsp:spPr>
        <a:xfrm>
          <a:off x="6021152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medi</a:t>
          </a:r>
          <a:r>
            <a:rPr lang="es-ES" sz="1600" kern="1200" dirty="0" smtClean="0"/>
            <a:t>ática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130</a:t>
          </a:r>
          <a:endParaRPr lang="es-ES" sz="1600" kern="1200" dirty="0"/>
        </a:p>
      </dsp:txBody>
      <dsp:txXfrm>
        <a:off x="6021152" y="2856435"/>
        <a:ext cx="1550634" cy="775317"/>
      </dsp:txXfrm>
    </dsp:sp>
    <dsp:sp modelId="{143EFD26-A1A8-0F40-BFA1-C3AC15369761}">
      <dsp:nvSpPr>
        <dsp:cNvPr id="0" name=""/>
        <dsp:cNvSpPr/>
      </dsp:nvSpPr>
      <dsp:spPr>
        <a:xfrm>
          <a:off x="640881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entorno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6408810" y="3957386"/>
        <a:ext cx="1550634" cy="77531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C6552-DF3F-C342-84B3-5BE7A98AFFBD}">
      <dsp:nvSpPr>
        <dsp:cNvPr id="0" name=""/>
        <dsp:cNvSpPr/>
      </dsp:nvSpPr>
      <dsp:spPr>
        <a:xfrm>
          <a:off x="6176215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18215A-A0F8-4B46-8BDA-795B9A5630D3}">
      <dsp:nvSpPr>
        <dsp:cNvPr id="0" name=""/>
        <dsp:cNvSpPr/>
      </dsp:nvSpPr>
      <dsp:spPr>
        <a:xfrm>
          <a:off x="6750749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935CE-AD1D-214D-A0F6-10FDC850909A}">
      <dsp:nvSpPr>
        <dsp:cNvPr id="0" name=""/>
        <dsp:cNvSpPr/>
      </dsp:nvSpPr>
      <dsp:spPr>
        <a:xfrm>
          <a:off x="3788238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3008230" y="162816"/>
              </a:lnTo>
              <a:lnTo>
                <a:pt x="300823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38E37-079A-7847-BCE8-5465C264E876}">
      <dsp:nvSpPr>
        <dsp:cNvPr id="0" name=""/>
        <dsp:cNvSpPr/>
      </dsp:nvSpPr>
      <dsp:spPr>
        <a:xfrm>
          <a:off x="4299948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FE6FC-199E-6F49-8405-7F82E9919B24}">
      <dsp:nvSpPr>
        <dsp:cNvPr id="0" name=""/>
        <dsp:cNvSpPr/>
      </dsp:nvSpPr>
      <dsp:spPr>
        <a:xfrm>
          <a:off x="4874481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84A406-2E13-E64E-BD84-9B91F8079E31}">
      <dsp:nvSpPr>
        <dsp:cNvPr id="0" name=""/>
        <dsp:cNvSpPr/>
      </dsp:nvSpPr>
      <dsp:spPr>
        <a:xfrm>
          <a:off x="4874481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FA90D-DEFB-FD42-8174-5F34E2F095EB}">
      <dsp:nvSpPr>
        <dsp:cNvPr id="0" name=""/>
        <dsp:cNvSpPr/>
      </dsp:nvSpPr>
      <dsp:spPr>
        <a:xfrm>
          <a:off x="3788238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1131963" y="162816"/>
              </a:lnTo>
              <a:lnTo>
                <a:pt x="1131963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AD635-3471-F940-BEB3-5BEC87CD657B}">
      <dsp:nvSpPr>
        <dsp:cNvPr id="0" name=""/>
        <dsp:cNvSpPr/>
      </dsp:nvSpPr>
      <dsp:spPr>
        <a:xfrm>
          <a:off x="2036021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5E08C4-909D-1447-A8FB-5BD706E8167C}">
      <dsp:nvSpPr>
        <dsp:cNvPr id="0" name=""/>
        <dsp:cNvSpPr/>
      </dsp:nvSpPr>
      <dsp:spPr>
        <a:xfrm>
          <a:off x="2610555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5B028C-FF2D-E044-B514-98756379866C}">
      <dsp:nvSpPr>
        <dsp:cNvPr id="0" name=""/>
        <dsp:cNvSpPr/>
      </dsp:nvSpPr>
      <dsp:spPr>
        <a:xfrm>
          <a:off x="2656275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1131963" y="0"/>
              </a:moveTo>
              <a:lnTo>
                <a:pt x="1131963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40DFF-108A-FE47-9236-5629AE282B40}">
      <dsp:nvSpPr>
        <dsp:cNvPr id="0" name=""/>
        <dsp:cNvSpPr/>
      </dsp:nvSpPr>
      <dsp:spPr>
        <a:xfrm>
          <a:off x="159754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1D66C-E341-8442-B52F-E790EF398730}">
      <dsp:nvSpPr>
        <dsp:cNvPr id="0" name=""/>
        <dsp:cNvSpPr/>
      </dsp:nvSpPr>
      <dsp:spPr>
        <a:xfrm>
          <a:off x="734287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294D5C-4A57-2248-B3DF-2A5B74D2BF79}">
      <dsp:nvSpPr>
        <dsp:cNvPr id="0" name=""/>
        <dsp:cNvSpPr/>
      </dsp:nvSpPr>
      <dsp:spPr>
        <a:xfrm>
          <a:off x="734287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A7012-7D64-874A-8FE0-04B4316EC6BC}">
      <dsp:nvSpPr>
        <dsp:cNvPr id="0" name=""/>
        <dsp:cNvSpPr/>
      </dsp:nvSpPr>
      <dsp:spPr>
        <a:xfrm>
          <a:off x="780007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3008230" y="0"/>
              </a:moveTo>
              <a:lnTo>
                <a:pt x="3008230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04E312-7916-3843-822D-BC1AD2B9646B}">
      <dsp:nvSpPr>
        <dsp:cNvPr id="0" name=""/>
        <dsp:cNvSpPr/>
      </dsp:nvSpPr>
      <dsp:spPr>
        <a:xfrm>
          <a:off x="3012921" y="654535"/>
          <a:ext cx="1550634" cy="775317"/>
        </a:xfrm>
        <a:prstGeom prst="rect">
          <a:avLst/>
        </a:prstGeom>
        <a:solidFill>
          <a:srgbClr val="3366F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ITESM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1000</a:t>
          </a:r>
          <a:endParaRPr lang="es-ES" sz="1600" kern="1200" dirty="0"/>
        </a:p>
      </dsp:txBody>
      <dsp:txXfrm>
        <a:off x="3012921" y="654535"/>
        <a:ext cx="1550634" cy="775317"/>
      </dsp:txXfrm>
    </dsp:sp>
    <dsp:sp modelId="{8CED791B-8BEF-B64A-960D-8477932C3B8E}">
      <dsp:nvSpPr>
        <dsp:cNvPr id="0" name=""/>
        <dsp:cNvSpPr/>
      </dsp:nvSpPr>
      <dsp:spPr>
        <a:xfrm>
          <a:off x="4690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comercial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280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690" y="1755485"/>
        <a:ext cx="1550634" cy="775317"/>
      </dsp:txXfrm>
    </dsp:sp>
    <dsp:sp modelId="{D465A44E-51DF-5E45-BF76-5723BB8A3AE7}">
      <dsp:nvSpPr>
        <dsp:cNvPr id="0" name=""/>
        <dsp:cNvSpPr/>
      </dsp:nvSpPr>
      <dsp:spPr>
        <a:xfrm>
          <a:off x="4690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producto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690" y="2856435"/>
        <a:ext cx="1550634" cy="775317"/>
      </dsp:txXfrm>
    </dsp:sp>
    <dsp:sp modelId="{1FE6A111-92D3-4546-82EF-4BDF91E69F2E}">
      <dsp:nvSpPr>
        <dsp:cNvPr id="0" name=""/>
        <dsp:cNvSpPr/>
      </dsp:nvSpPr>
      <dsp:spPr>
        <a:xfrm>
          <a:off x="469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Servicio cliente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690" y="3957386"/>
        <a:ext cx="1550634" cy="775317"/>
      </dsp:txXfrm>
    </dsp:sp>
    <dsp:sp modelId="{F1820C19-231B-E44B-B201-0EBA09AC5D39}">
      <dsp:nvSpPr>
        <dsp:cNvPr id="0" name=""/>
        <dsp:cNvSpPr/>
      </dsp:nvSpPr>
      <dsp:spPr>
        <a:xfrm>
          <a:off x="392349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marca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80</a:t>
          </a:r>
          <a:endParaRPr lang="es-ES" sz="1600" kern="1200" dirty="0"/>
        </a:p>
      </dsp:txBody>
      <dsp:txXfrm>
        <a:off x="392349" y="5058336"/>
        <a:ext cx="1550634" cy="775317"/>
      </dsp:txXfrm>
    </dsp:sp>
    <dsp:sp modelId="{2632FECD-3C52-6040-8204-5AB0B4A99182}">
      <dsp:nvSpPr>
        <dsp:cNvPr id="0" name=""/>
        <dsp:cNvSpPr/>
      </dsp:nvSpPr>
      <dsp:spPr>
        <a:xfrm>
          <a:off x="1880958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financiera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210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1880958" y="1755485"/>
        <a:ext cx="1550634" cy="775317"/>
      </dsp:txXfrm>
    </dsp:sp>
    <dsp:sp modelId="{6BD55C72-BD42-504C-9576-F95B20142B49}">
      <dsp:nvSpPr>
        <dsp:cNvPr id="0" name=""/>
        <dsp:cNvSpPr/>
      </dsp:nvSpPr>
      <dsp:spPr>
        <a:xfrm>
          <a:off x="1880958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Reputaci</a:t>
          </a:r>
          <a:r>
            <a:rPr lang="es-ES" sz="1600" kern="1200" dirty="0" smtClean="0"/>
            <a:t>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1880958" y="2856435"/>
        <a:ext cx="1550634" cy="775317"/>
      </dsp:txXfrm>
    </dsp:sp>
    <dsp:sp modelId="{8C3A4348-63BD-A642-91E0-BEF3E095247C}">
      <dsp:nvSpPr>
        <dsp:cNvPr id="0" name=""/>
        <dsp:cNvSpPr/>
      </dsp:nvSpPr>
      <dsp:spPr>
        <a:xfrm>
          <a:off x="2268616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Estructura capital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110</a:t>
          </a:r>
          <a:endParaRPr lang="es-ES" sz="1600" kern="1200" dirty="0"/>
        </a:p>
      </dsp:txBody>
      <dsp:txXfrm>
        <a:off x="2268616" y="3957386"/>
        <a:ext cx="1550634" cy="775317"/>
      </dsp:txXfrm>
    </dsp:sp>
    <dsp:sp modelId="{8287361A-A1AD-0B43-BE22-AD6EF0B2FAA8}">
      <dsp:nvSpPr>
        <dsp:cNvPr id="0" name=""/>
        <dsp:cNvSpPr/>
      </dsp:nvSpPr>
      <dsp:spPr>
        <a:xfrm>
          <a:off x="4144884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interna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245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144884" y="1755485"/>
        <a:ext cx="1550634" cy="775317"/>
      </dsp:txXfrm>
    </dsp:sp>
    <dsp:sp modelId="{CE27DA80-00B9-CC49-B1D9-F671FB95C4C5}">
      <dsp:nvSpPr>
        <dsp:cNvPr id="0" name=""/>
        <dsp:cNvSpPr/>
      </dsp:nvSpPr>
      <dsp:spPr>
        <a:xfrm>
          <a:off x="4144884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Clima interno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70</a:t>
          </a:r>
          <a:endParaRPr lang="es-ES" sz="1600" kern="1200" dirty="0"/>
        </a:p>
      </dsp:txBody>
      <dsp:txXfrm>
        <a:off x="4144884" y="2856435"/>
        <a:ext cx="1550634" cy="775317"/>
      </dsp:txXfrm>
    </dsp:sp>
    <dsp:sp modelId="{BF78959D-2B99-334C-B37F-C04382F7D28F}">
      <dsp:nvSpPr>
        <dsp:cNvPr id="0" name=""/>
        <dsp:cNvSpPr/>
      </dsp:nvSpPr>
      <dsp:spPr>
        <a:xfrm>
          <a:off x="4144884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RRHH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75</a:t>
          </a:r>
          <a:endParaRPr lang="es-ES" sz="1600" kern="1200" dirty="0"/>
        </a:p>
      </dsp:txBody>
      <dsp:txXfrm>
        <a:off x="4144884" y="3957386"/>
        <a:ext cx="1550634" cy="775317"/>
      </dsp:txXfrm>
    </dsp:sp>
    <dsp:sp modelId="{BFE84BB0-92B7-D943-AC49-283B83E09090}">
      <dsp:nvSpPr>
        <dsp:cNvPr id="0" name=""/>
        <dsp:cNvSpPr/>
      </dsp:nvSpPr>
      <dsp:spPr>
        <a:xfrm>
          <a:off x="4532543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Adecuaci</a:t>
          </a:r>
          <a:r>
            <a:rPr lang="es-ES" sz="1600" kern="1200" dirty="0" smtClean="0"/>
            <a:t>ón cultural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532543" y="5058336"/>
        <a:ext cx="1550634" cy="775317"/>
      </dsp:txXfrm>
    </dsp:sp>
    <dsp:sp modelId="{9358E3B4-42CD-6940-84B9-9BBC6192E612}">
      <dsp:nvSpPr>
        <dsp:cNvPr id="0" name=""/>
        <dsp:cNvSpPr/>
      </dsp:nvSpPr>
      <dsp:spPr>
        <a:xfrm>
          <a:off x="6021152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p</a:t>
          </a:r>
          <a:r>
            <a:rPr lang="es-ES" sz="1600" kern="1200" dirty="0" smtClean="0"/>
            <a:t>ública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265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6021152" y="1755485"/>
        <a:ext cx="1550634" cy="775317"/>
      </dsp:txXfrm>
    </dsp:sp>
    <dsp:sp modelId="{AEC606F9-F927-F741-8834-418D0E784389}">
      <dsp:nvSpPr>
        <dsp:cNvPr id="0" name=""/>
        <dsp:cNvSpPr/>
      </dsp:nvSpPr>
      <dsp:spPr>
        <a:xfrm>
          <a:off x="6021152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medi</a:t>
          </a:r>
          <a:r>
            <a:rPr lang="es-ES" sz="1600" kern="1200" dirty="0" smtClean="0"/>
            <a:t>ática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120</a:t>
          </a:r>
          <a:endParaRPr lang="es-ES" sz="1600" kern="1200" dirty="0"/>
        </a:p>
      </dsp:txBody>
      <dsp:txXfrm>
        <a:off x="6021152" y="2856435"/>
        <a:ext cx="1550634" cy="775317"/>
      </dsp:txXfrm>
    </dsp:sp>
    <dsp:sp modelId="{143EFD26-A1A8-0F40-BFA1-C3AC15369761}">
      <dsp:nvSpPr>
        <dsp:cNvPr id="0" name=""/>
        <dsp:cNvSpPr/>
      </dsp:nvSpPr>
      <dsp:spPr>
        <a:xfrm>
          <a:off x="640881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entorno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145</a:t>
          </a:r>
          <a:endParaRPr lang="es-ES" sz="1600" kern="1200" dirty="0"/>
        </a:p>
      </dsp:txBody>
      <dsp:txXfrm>
        <a:off x="6408810" y="3957386"/>
        <a:ext cx="1550634" cy="77531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C6552-DF3F-C342-84B3-5BE7A98AFFBD}">
      <dsp:nvSpPr>
        <dsp:cNvPr id="0" name=""/>
        <dsp:cNvSpPr/>
      </dsp:nvSpPr>
      <dsp:spPr>
        <a:xfrm>
          <a:off x="6176215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18215A-A0F8-4B46-8BDA-795B9A5630D3}">
      <dsp:nvSpPr>
        <dsp:cNvPr id="0" name=""/>
        <dsp:cNvSpPr/>
      </dsp:nvSpPr>
      <dsp:spPr>
        <a:xfrm>
          <a:off x="6750749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935CE-AD1D-214D-A0F6-10FDC850909A}">
      <dsp:nvSpPr>
        <dsp:cNvPr id="0" name=""/>
        <dsp:cNvSpPr/>
      </dsp:nvSpPr>
      <dsp:spPr>
        <a:xfrm>
          <a:off x="3788238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3008230" y="162816"/>
              </a:lnTo>
              <a:lnTo>
                <a:pt x="300823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38E37-079A-7847-BCE8-5465C264E876}">
      <dsp:nvSpPr>
        <dsp:cNvPr id="0" name=""/>
        <dsp:cNvSpPr/>
      </dsp:nvSpPr>
      <dsp:spPr>
        <a:xfrm>
          <a:off x="4299948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FE6FC-199E-6F49-8405-7F82E9919B24}">
      <dsp:nvSpPr>
        <dsp:cNvPr id="0" name=""/>
        <dsp:cNvSpPr/>
      </dsp:nvSpPr>
      <dsp:spPr>
        <a:xfrm>
          <a:off x="4874481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84A406-2E13-E64E-BD84-9B91F8079E31}">
      <dsp:nvSpPr>
        <dsp:cNvPr id="0" name=""/>
        <dsp:cNvSpPr/>
      </dsp:nvSpPr>
      <dsp:spPr>
        <a:xfrm>
          <a:off x="4874481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FA90D-DEFB-FD42-8174-5F34E2F095EB}">
      <dsp:nvSpPr>
        <dsp:cNvPr id="0" name=""/>
        <dsp:cNvSpPr/>
      </dsp:nvSpPr>
      <dsp:spPr>
        <a:xfrm>
          <a:off x="3788238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1131963" y="162816"/>
              </a:lnTo>
              <a:lnTo>
                <a:pt x="1131963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AD635-3471-F940-BEB3-5BEC87CD657B}">
      <dsp:nvSpPr>
        <dsp:cNvPr id="0" name=""/>
        <dsp:cNvSpPr/>
      </dsp:nvSpPr>
      <dsp:spPr>
        <a:xfrm>
          <a:off x="2036021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5E08C4-909D-1447-A8FB-5BD706E8167C}">
      <dsp:nvSpPr>
        <dsp:cNvPr id="0" name=""/>
        <dsp:cNvSpPr/>
      </dsp:nvSpPr>
      <dsp:spPr>
        <a:xfrm>
          <a:off x="2610555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5B028C-FF2D-E044-B514-98756379866C}">
      <dsp:nvSpPr>
        <dsp:cNvPr id="0" name=""/>
        <dsp:cNvSpPr/>
      </dsp:nvSpPr>
      <dsp:spPr>
        <a:xfrm>
          <a:off x="2656275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1131963" y="0"/>
              </a:moveTo>
              <a:lnTo>
                <a:pt x="1131963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40DFF-108A-FE47-9236-5629AE282B40}">
      <dsp:nvSpPr>
        <dsp:cNvPr id="0" name=""/>
        <dsp:cNvSpPr/>
      </dsp:nvSpPr>
      <dsp:spPr>
        <a:xfrm>
          <a:off x="159754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1D66C-E341-8442-B52F-E790EF398730}">
      <dsp:nvSpPr>
        <dsp:cNvPr id="0" name=""/>
        <dsp:cNvSpPr/>
      </dsp:nvSpPr>
      <dsp:spPr>
        <a:xfrm>
          <a:off x="734287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294D5C-4A57-2248-B3DF-2A5B74D2BF79}">
      <dsp:nvSpPr>
        <dsp:cNvPr id="0" name=""/>
        <dsp:cNvSpPr/>
      </dsp:nvSpPr>
      <dsp:spPr>
        <a:xfrm>
          <a:off x="734287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A7012-7D64-874A-8FE0-04B4316EC6BC}">
      <dsp:nvSpPr>
        <dsp:cNvPr id="0" name=""/>
        <dsp:cNvSpPr/>
      </dsp:nvSpPr>
      <dsp:spPr>
        <a:xfrm>
          <a:off x="780007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3008230" y="0"/>
              </a:moveTo>
              <a:lnTo>
                <a:pt x="3008230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04E312-7916-3843-822D-BC1AD2B9646B}">
      <dsp:nvSpPr>
        <dsp:cNvPr id="0" name=""/>
        <dsp:cNvSpPr/>
      </dsp:nvSpPr>
      <dsp:spPr>
        <a:xfrm>
          <a:off x="3012921" y="654535"/>
          <a:ext cx="1550634" cy="775317"/>
        </a:xfrm>
        <a:prstGeom prst="rect">
          <a:avLst/>
        </a:prstGeom>
        <a:solidFill>
          <a:srgbClr val="36A2C8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PAN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1000</a:t>
          </a:r>
          <a:endParaRPr lang="es-ES" sz="1600" kern="1200" dirty="0"/>
        </a:p>
      </dsp:txBody>
      <dsp:txXfrm>
        <a:off x="3012921" y="654535"/>
        <a:ext cx="1550634" cy="775317"/>
      </dsp:txXfrm>
    </dsp:sp>
    <dsp:sp modelId="{8CED791B-8BEF-B64A-960D-8477932C3B8E}">
      <dsp:nvSpPr>
        <dsp:cNvPr id="0" name=""/>
        <dsp:cNvSpPr/>
      </dsp:nvSpPr>
      <dsp:spPr>
        <a:xfrm>
          <a:off x="4690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comercial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295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690" y="1755485"/>
        <a:ext cx="1550634" cy="775317"/>
      </dsp:txXfrm>
    </dsp:sp>
    <dsp:sp modelId="{D465A44E-51DF-5E45-BF76-5723BB8A3AE7}">
      <dsp:nvSpPr>
        <dsp:cNvPr id="0" name=""/>
        <dsp:cNvSpPr/>
      </dsp:nvSpPr>
      <dsp:spPr>
        <a:xfrm>
          <a:off x="4690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producto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690" y="2856435"/>
        <a:ext cx="1550634" cy="775317"/>
      </dsp:txXfrm>
    </dsp:sp>
    <dsp:sp modelId="{1FE6A111-92D3-4546-82EF-4BDF91E69F2E}">
      <dsp:nvSpPr>
        <dsp:cNvPr id="0" name=""/>
        <dsp:cNvSpPr/>
      </dsp:nvSpPr>
      <dsp:spPr>
        <a:xfrm>
          <a:off x="469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Servicio cliente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115</a:t>
          </a:r>
          <a:endParaRPr lang="es-ES" sz="1600" kern="1200" dirty="0"/>
        </a:p>
      </dsp:txBody>
      <dsp:txXfrm>
        <a:off x="4690" y="3957386"/>
        <a:ext cx="1550634" cy="775317"/>
      </dsp:txXfrm>
    </dsp:sp>
    <dsp:sp modelId="{F1820C19-231B-E44B-B201-0EBA09AC5D39}">
      <dsp:nvSpPr>
        <dsp:cNvPr id="0" name=""/>
        <dsp:cNvSpPr/>
      </dsp:nvSpPr>
      <dsp:spPr>
        <a:xfrm>
          <a:off x="392349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marca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80</a:t>
          </a:r>
          <a:endParaRPr lang="es-ES" sz="1600" kern="1200" dirty="0"/>
        </a:p>
      </dsp:txBody>
      <dsp:txXfrm>
        <a:off x="392349" y="5058336"/>
        <a:ext cx="1550634" cy="775317"/>
      </dsp:txXfrm>
    </dsp:sp>
    <dsp:sp modelId="{2632FECD-3C52-6040-8204-5AB0B4A99182}">
      <dsp:nvSpPr>
        <dsp:cNvPr id="0" name=""/>
        <dsp:cNvSpPr/>
      </dsp:nvSpPr>
      <dsp:spPr>
        <a:xfrm>
          <a:off x="1880958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financiera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200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1880958" y="1755485"/>
        <a:ext cx="1550634" cy="775317"/>
      </dsp:txXfrm>
    </dsp:sp>
    <dsp:sp modelId="{6BD55C72-BD42-504C-9576-F95B20142B49}">
      <dsp:nvSpPr>
        <dsp:cNvPr id="0" name=""/>
        <dsp:cNvSpPr/>
      </dsp:nvSpPr>
      <dsp:spPr>
        <a:xfrm>
          <a:off x="1880958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Reputaci</a:t>
          </a:r>
          <a:r>
            <a:rPr lang="es-ES" sz="1600" kern="1200" dirty="0" smtClean="0"/>
            <a:t>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1880958" y="2856435"/>
        <a:ext cx="1550634" cy="775317"/>
      </dsp:txXfrm>
    </dsp:sp>
    <dsp:sp modelId="{8C3A4348-63BD-A642-91E0-BEF3E095247C}">
      <dsp:nvSpPr>
        <dsp:cNvPr id="0" name=""/>
        <dsp:cNvSpPr/>
      </dsp:nvSpPr>
      <dsp:spPr>
        <a:xfrm>
          <a:off x="2268616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Estructura capital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2268616" y="3957386"/>
        <a:ext cx="1550634" cy="775317"/>
      </dsp:txXfrm>
    </dsp:sp>
    <dsp:sp modelId="{8287361A-A1AD-0B43-BE22-AD6EF0B2FAA8}">
      <dsp:nvSpPr>
        <dsp:cNvPr id="0" name=""/>
        <dsp:cNvSpPr/>
      </dsp:nvSpPr>
      <dsp:spPr>
        <a:xfrm>
          <a:off x="4144884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interna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290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144884" y="1755485"/>
        <a:ext cx="1550634" cy="775317"/>
      </dsp:txXfrm>
    </dsp:sp>
    <dsp:sp modelId="{CE27DA80-00B9-CC49-B1D9-F671FB95C4C5}">
      <dsp:nvSpPr>
        <dsp:cNvPr id="0" name=""/>
        <dsp:cNvSpPr/>
      </dsp:nvSpPr>
      <dsp:spPr>
        <a:xfrm>
          <a:off x="4144884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Clima interno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90</a:t>
          </a:r>
          <a:endParaRPr lang="es-ES" sz="1600" kern="1200" dirty="0"/>
        </a:p>
      </dsp:txBody>
      <dsp:txXfrm>
        <a:off x="4144884" y="2856435"/>
        <a:ext cx="1550634" cy="775317"/>
      </dsp:txXfrm>
    </dsp:sp>
    <dsp:sp modelId="{BF78959D-2B99-334C-B37F-C04382F7D28F}">
      <dsp:nvSpPr>
        <dsp:cNvPr id="0" name=""/>
        <dsp:cNvSpPr/>
      </dsp:nvSpPr>
      <dsp:spPr>
        <a:xfrm>
          <a:off x="4144884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RRHH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144884" y="3957386"/>
        <a:ext cx="1550634" cy="775317"/>
      </dsp:txXfrm>
    </dsp:sp>
    <dsp:sp modelId="{BFE84BB0-92B7-D943-AC49-283B83E09090}">
      <dsp:nvSpPr>
        <dsp:cNvPr id="0" name=""/>
        <dsp:cNvSpPr/>
      </dsp:nvSpPr>
      <dsp:spPr>
        <a:xfrm>
          <a:off x="4532543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Adecuaci</a:t>
          </a:r>
          <a:r>
            <a:rPr lang="es-ES" sz="1600" kern="1200" dirty="0" smtClean="0"/>
            <a:t>ón cultural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4532543" y="5058336"/>
        <a:ext cx="1550634" cy="775317"/>
      </dsp:txXfrm>
    </dsp:sp>
    <dsp:sp modelId="{9358E3B4-42CD-6940-84B9-9BBC6192E612}">
      <dsp:nvSpPr>
        <dsp:cNvPr id="0" name=""/>
        <dsp:cNvSpPr/>
      </dsp:nvSpPr>
      <dsp:spPr>
        <a:xfrm>
          <a:off x="6021152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p</a:t>
          </a:r>
          <a:r>
            <a:rPr lang="es-ES" sz="1600" kern="1200" dirty="0" smtClean="0"/>
            <a:t>ública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215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6021152" y="1755485"/>
        <a:ext cx="1550634" cy="775317"/>
      </dsp:txXfrm>
    </dsp:sp>
    <dsp:sp modelId="{AEC606F9-F927-F741-8834-418D0E784389}">
      <dsp:nvSpPr>
        <dsp:cNvPr id="0" name=""/>
        <dsp:cNvSpPr/>
      </dsp:nvSpPr>
      <dsp:spPr>
        <a:xfrm>
          <a:off x="6021152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medi</a:t>
          </a:r>
          <a:r>
            <a:rPr lang="es-ES" sz="1600" kern="1200" dirty="0" smtClean="0"/>
            <a:t>ática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115</a:t>
          </a:r>
          <a:endParaRPr lang="es-ES" sz="1600" kern="1200" dirty="0"/>
        </a:p>
      </dsp:txBody>
      <dsp:txXfrm>
        <a:off x="6021152" y="2856435"/>
        <a:ext cx="1550634" cy="775317"/>
      </dsp:txXfrm>
    </dsp:sp>
    <dsp:sp modelId="{143EFD26-A1A8-0F40-BFA1-C3AC15369761}">
      <dsp:nvSpPr>
        <dsp:cNvPr id="0" name=""/>
        <dsp:cNvSpPr/>
      </dsp:nvSpPr>
      <dsp:spPr>
        <a:xfrm>
          <a:off x="640881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entorno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6408810" y="3957386"/>
        <a:ext cx="1550634" cy="77531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C6552-DF3F-C342-84B3-5BE7A98AFFBD}">
      <dsp:nvSpPr>
        <dsp:cNvPr id="0" name=""/>
        <dsp:cNvSpPr/>
      </dsp:nvSpPr>
      <dsp:spPr>
        <a:xfrm>
          <a:off x="6176215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18215A-A0F8-4B46-8BDA-795B9A5630D3}">
      <dsp:nvSpPr>
        <dsp:cNvPr id="0" name=""/>
        <dsp:cNvSpPr/>
      </dsp:nvSpPr>
      <dsp:spPr>
        <a:xfrm>
          <a:off x="6750749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935CE-AD1D-214D-A0F6-10FDC850909A}">
      <dsp:nvSpPr>
        <dsp:cNvPr id="0" name=""/>
        <dsp:cNvSpPr/>
      </dsp:nvSpPr>
      <dsp:spPr>
        <a:xfrm>
          <a:off x="3788238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3008230" y="162816"/>
              </a:lnTo>
              <a:lnTo>
                <a:pt x="300823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38E37-079A-7847-BCE8-5465C264E876}">
      <dsp:nvSpPr>
        <dsp:cNvPr id="0" name=""/>
        <dsp:cNvSpPr/>
      </dsp:nvSpPr>
      <dsp:spPr>
        <a:xfrm>
          <a:off x="4299948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FE6FC-199E-6F49-8405-7F82E9919B24}">
      <dsp:nvSpPr>
        <dsp:cNvPr id="0" name=""/>
        <dsp:cNvSpPr/>
      </dsp:nvSpPr>
      <dsp:spPr>
        <a:xfrm>
          <a:off x="4874481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84A406-2E13-E64E-BD84-9B91F8079E31}">
      <dsp:nvSpPr>
        <dsp:cNvPr id="0" name=""/>
        <dsp:cNvSpPr/>
      </dsp:nvSpPr>
      <dsp:spPr>
        <a:xfrm>
          <a:off x="4874481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FA90D-DEFB-FD42-8174-5F34E2F095EB}">
      <dsp:nvSpPr>
        <dsp:cNvPr id="0" name=""/>
        <dsp:cNvSpPr/>
      </dsp:nvSpPr>
      <dsp:spPr>
        <a:xfrm>
          <a:off x="3788238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816"/>
              </a:lnTo>
              <a:lnTo>
                <a:pt x="1131963" y="162816"/>
              </a:lnTo>
              <a:lnTo>
                <a:pt x="1131963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AD635-3471-F940-BEB3-5BEC87CD657B}">
      <dsp:nvSpPr>
        <dsp:cNvPr id="0" name=""/>
        <dsp:cNvSpPr/>
      </dsp:nvSpPr>
      <dsp:spPr>
        <a:xfrm>
          <a:off x="2036021" y="363175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5E08C4-909D-1447-A8FB-5BD706E8167C}">
      <dsp:nvSpPr>
        <dsp:cNvPr id="0" name=""/>
        <dsp:cNvSpPr/>
      </dsp:nvSpPr>
      <dsp:spPr>
        <a:xfrm>
          <a:off x="2610555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5B028C-FF2D-E044-B514-98756379866C}">
      <dsp:nvSpPr>
        <dsp:cNvPr id="0" name=""/>
        <dsp:cNvSpPr/>
      </dsp:nvSpPr>
      <dsp:spPr>
        <a:xfrm>
          <a:off x="2656275" y="1429852"/>
          <a:ext cx="1131963" cy="325633"/>
        </a:xfrm>
        <a:custGeom>
          <a:avLst/>
          <a:gdLst/>
          <a:ahLst/>
          <a:cxnLst/>
          <a:rect l="0" t="0" r="0" b="0"/>
          <a:pathLst>
            <a:path>
              <a:moveTo>
                <a:pt x="1131963" y="0"/>
              </a:moveTo>
              <a:lnTo>
                <a:pt x="1131963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40DFF-108A-FE47-9236-5629AE282B40}">
      <dsp:nvSpPr>
        <dsp:cNvPr id="0" name=""/>
        <dsp:cNvSpPr/>
      </dsp:nvSpPr>
      <dsp:spPr>
        <a:xfrm>
          <a:off x="159754" y="4732703"/>
          <a:ext cx="232595" cy="713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91"/>
              </a:lnTo>
              <a:lnTo>
                <a:pt x="232595" y="7132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1D66C-E341-8442-B52F-E790EF398730}">
      <dsp:nvSpPr>
        <dsp:cNvPr id="0" name=""/>
        <dsp:cNvSpPr/>
      </dsp:nvSpPr>
      <dsp:spPr>
        <a:xfrm>
          <a:off x="734287" y="3631753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294D5C-4A57-2248-B3DF-2A5B74D2BF79}">
      <dsp:nvSpPr>
        <dsp:cNvPr id="0" name=""/>
        <dsp:cNvSpPr/>
      </dsp:nvSpPr>
      <dsp:spPr>
        <a:xfrm>
          <a:off x="734287" y="2530802"/>
          <a:ext cx="91440" cy="325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A7012-7D64-874A-8FE0-04B4316EC6BC}">
      <dsp:nvSpPr>
        <dsp:cNvPr id="0" name=""/>
        <dsp:cNvSpPr/>
      </dsp:nvSpPr>
      <dsp:spPr>
        <a:xfrm>
          <a:off x="780007" y="1429852"/>
          <a:ext cx="3008230" cy="325633"/>
        </a:xfrm>
        <a:custGeom>
          <a:avLst/>
          <a:gdLst/>
          <a:ahLst/>
          <a:cxnLst/>
          <a:rect l="0" t="0" r="0" b="0"/>
          <a:pathLst>
            <a:path>
              <a:moveTo>
                <a:pt x="3008230" y="0"/>
              </a:moveTo>
              <a:lnTo>
                <a:pt x="3008230" y="162816"/>
              </a:lnTo>
              <a:lnTo>
                <a:pt x="0" y="162816"/>
              </a:lnTo>
              <a:lnTo>
                <a:pt x="0" y="3256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04E312-7916-3843-822D-BC1AD2B9646B}">
      <dsp:nvSpPr>
        <dsp:cNvPr id="0" name=""/>
        <dsp:cNvSpPr/>
      </dsp:nvSpPr>
      <dsp:spPr>
        <a:xfrm>
          <a:off x="3012921" y="654535"/>
          <a:ext cx="1550634" cy="775317"/>
        </a:xfrm>
        <a:prstGeom prst="rect">
          <a:avLst/>
        </a:prstGeom>
        <a:solidFill>
          <a:srgbClr val="C81818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Chivas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1000</a:t>
          </a:r>
          <a:endParaRPr lang="es-ES" sz="1600" kern="1200" dirty="0"/>
        </a:p>
      </dsp:txBody>
      <dsp:txXfrm>
        <a:off x="3012921" y="654535"/>
        <a:ext cx="1550634" cy="775317"/>
      </dsp:txXfrm>
    </dsp:sp>
    <dsp:sp modelId="{8CED791B-8BEF-B64A-960D-8477932C3B8E}">
      <dsp:nvSpPr>
        <dsp:cNvPr id="0" name=""/>
        <dsp:cNvSpPr/>
      </dsp:nvSpPr>
      <dsp:spPr>
        <a:xfrm>
          <a:off x="4690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comercial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325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690" y="1755485"/>
        <a:ext cx="1550634" cy="775317"/>
      </dsp:txXfrm>
    </dsp:sp>
    <dsp:sp modelId="{D465A44E-51DF-5E45-BF76-5723BB8A3AE7}">
      <dsp:nvSpPr>
        <dsp:cNvPr id="0" name=""/>
        <dsp:cNvSpPr/>
      </dsp:nvSpPr>
      <dsp:spPr>
        <a:xfrm>
          <a:off x="4690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producto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145</a:t>
          </a:r>
          <a:endParaRPr lang="es-ES" sz="1600" kern="1200" dirty="0"/>
        </a:p>
      </dsp:txBody>
      <dsp:txXfrm>
        <a:off x="4690" y="2856435"/>
        <a:ext cx="1550634" cy="775317"/>
      </dsp:txXfrm>
    </dsp:sp>
    <dsp:sp modelId="{1FE6A111-92D3-4546-82EF-4BDF91E69F2E}">
      <dsp:nvSpPr>
        <dsp:cNvPr id="0" name=""/>
        <dsp:cNvSpPr/>
      </dsp:nvSpPr>
      <dsp:spPr>
        <a:xfrm>
          <a:off x="469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Servicio cliente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80</a:t>
          </a:r>
          <a:endParaRPr lang="es-ES" sz="1600" kern="1200" dirty="0"/>
        </a:p>
      </dsp:txBody>
      <dsp:txXfrm>
        <a:off x="4690" y="3957386"/>
        <a:ext cx="1550634" cy="775317"/>
      </dsp:txXfrm>
    </dsp:sp>
    <dsp:sp modelId="{F1820C19-231B-E44B-B201-0EBA09AC5D39}">
      <dsp:nvSpPr>
        <dsp:cNvPr id="0" name=""/>
        <dsp:cNvSpPr/>
      </dsp:nvSpPr>
      <dsp:spPr>
        <a:xfrm>
          <a:off x="392349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marca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100</a:t>
          </a:r>
          <a:endParaRPr lang="es-ES" sz="1600" kern="1200" dirty="0"/>
        </a:p>
      </dsp:txBody>
      <dsp:txXfrm>
        <a:off x="392349" y="5058336"/>
        <a:ext cx="1550634" cy="775317"/>
      </dsp:txXfrm>
    </dsp:sp>
    <dsp:sp modelId="{2632FECD-3C52-6040-8204-5AB0B4A99182}">
      <dsp:nvSpPr>
        <dsp:cNvPr id="0" name=""/>
        <dsp:cNvSpPr/>
      </dsp:nvSpPr>
      <dsp:spPr>
        <a:xfrm>
          <a:off x="1880958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financiera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150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1880958" y="1755485"/>
        <a:ext cx="1550634" cy="775317"/>
      </dsp:txXfrm>
    </dsp:sp>
    <dsp:sp modelId="{6BD55C72-BD42-504C-9576-F95B20142B49}">
      <dsp:nvSpPr>
        <dsp:cNvPr id="0" name=""/>
        <dsp:cNvSpPr/>
      </dsp:nvSpPr>
      <dsp:spPr>
        <a:xfrm>
          <a:off x="1880958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Reputaci</a:t>
          </a:r>
          <a:r>
            <a:rPr lang="es-ES" sz="1600" kern="1200" dirty="0" smtClean="0"/>
            <a:t>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70</a:t>
          </a:r>
          <a:endParaRPr lang="es-ES" sz="1600" kern="1200" dirty="0"/>
        </a:p>
      </dsp:txBody>
      <dsp:txXfrm>
        <a:off x="1880958" y="2856435"/>
        <a:ext cx="1550634" cy="775317"/>
      </dsp:txXfrm>
    </dsp:sp>
    <dsp:sp modelId="{8C3A4348-63BD-A642-91E0-BEF3E095247C}">
      <dsp:nvSpPr>
        <dsp:cNvPr id="0" name=""/>
        <dsp:cNvSpPr/>
      </dsp:nvSpPr>
      <dsp:spPr>
        <a:xfrm>
          <a:off x="2268616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Estructura capital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80</a:t>
          </a:r>
          <a:endParaRPr lang="es-ES" sz="1600" kern="1200" dirty="0"/>
        </a:p>
      </dsp:txBody>
      <dsp:txXfrm>
        <a:off x="2268616" y="3957386"/>
        <a:ext cx="1550634" cy="775317"/>
      </dsp:txXfrm>
    </dsp:sp>
    <dsp:sp modelId="{8287361A-A1AD-0B43-BE22-AD6EF0B2FAA8}">
      <dsp:nvSpPr>
        <dsp:cNvPr id="0" name=""/>
        <dsp:cNvSpPr/>
      </dsp:nvSpPr>
      <dsp:spPr>
        <a:xfrm>
          <a:off x="4144884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interna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200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4144884" y="1755485"/>
        <a:ext cx="1550634" cy="775317"/>
      </dsp:txXfrm>
    </dsp:sp>
    <dsp:sp modelId="{CE27DA80-00B9-CC49-B1D9-F671FB95C4C5}">
      <dsp:nvSpPr>
        <dsp:cNvPr id="0" name=""/>
        <dsp:cNvSpPr/>
      </dsp:nvSpPr>
      <dsp:spPr>
        <a:xfrm>
          <a:off x="4144884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Clima interno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60</a:t>
          </a:r>
          <a:endParaRPr lang="es-ES" sz="1600" kern="1200" dirty="0"/>
        </a:p>
      </dsp:txBody>
      <dsp:txXfrm>
        <a:off x="4144884" y="2856435"/>
        <a:ext cx="1550634" cy="775317"/>
      </dsp:txXfrm>
    </dsp:sp>
    <dsp:sp modelId="{BF78959D-2B99-334C-B37F-C04382F7D28F}">
      <dsp:nvSpPr>
        <dsp:cNvPr id="0" name=""/>
        <dsp:cNvSpPr/>
      </dsp:nvSpPr>
      <dsp:spPr>
        <a:xfrm>
          <a:off x="4144884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Valor RRHH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50</a:t>
          </a:r>
          <a:endParaRPr lang="es-ES" sz="1600" kern="1200" dirty="0"/>
        </a:p>
      </dsp:txBody>
      <dsp:txXfrm>
        <a:off x="4144884" y="3957386"/>
        <a:ext cx="1550634" cy="775317"/>
      </dsp:txXfrm>
    </dsp:sp>
    <dsp:sp modelId="{BFE84BB0-92B7-D943-AC49-283B83E09090}">
      <dsp:nvSpPr>
        <dsp:cNvPr id="0" name=""/>
        <dsp:cNvSpPr/>
      </dsp:nvSpPr>
      <dsp:spPr>
        <a:xfrm>
          <a:off x="4532543" y="505833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Adecuaci</a:t>
          </a:r>
          <a:r>
            <a:rPr lang="es-ES" sz="1600" kern="1200" dirty="0" smtClean="0"/>
            <a:t>ón cultural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90</a:t>
          </a:r>
          <a:endParaRPr lang="es-ES" sz="1600" kern="1200" dirty="0"/>
        </a:p>
      </dsp:txBody>
      <dsp:txXfrm>
        <a:off x="4532543" y="5058336"/>
        <a:ext cx="1550634" cy="775317"/>
      </dsp:txXfrm>
    </dsp:sp>
    <dsp:sp modelId="{9358E3B4-42CD-6940-84B9-9BBC6192E612}">
      <dsp:nvSpPr>
        <dsp:cNvPr id="0" name=""/>
        <dsp:cNvSpPr/>
      </dsp:nvSpPr>
      <dsp:spPr>
        <a:xfrm>
          <a:off x="6021152" y="1755485"/>
          <a:ext cx="1550634" cy="775317"/>
        </a:xfrm>
        <a:prstGeom prst="rect">
          <a:avLst/>
        </a:prstGeom>
        <a:solidFill>
          <a:schemeClr val="tx1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p</a:t>
          </a:r>
          <a:r>
            <a:rPr lang="es-ES" sz="1600" kern="1200" dirty="0" smtClean="0"/>
            <a:t>ública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FFFF00"/>
              </a:solidFill>
            </a:rPr>
            <a:t>325</a:t>
          </a:r>
          <a:endParaRPr lang="es-ES" sz="1600" kern="1200" dirty="0">
            <a:solidFill>
              <a:srgbClr val="FFFF00"/>
            </a:solidFill>
          </a:endParaRPr>
        </a:p>
      </dsp:txBody>
      <dsp:txXfrm>
        <a:off x="6021152" y="1755485"/>
        <a:ext cx="1550634" cy="775317"/>
      </dsp:txXfrm>
    </dsp:sp>
    <dsp:sp modelId="{AEC606F9-F927-F741-8834-418D0E784389}">
      <dsp:nvSpPr>
        <dsp:cNvPr id="0" name=""/>
        <dsp:cNvSpPr/>
      </dsp:nvSpPr>
      <dsp:spPr>
        <a:xfrm>
          <a:off x="6021152" y="2856435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medi</a:t>
          </a:r>
          <a:r>
            <a:rPr lang="es-ES" sz="1600" kern="1200" dirty="0" smtClean="0"/>
            <a:t>ática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175</a:t>
          </a:r>
          <a:endParaRPr lang="es-ES" sz="1600" kern="1200" dirty="0"/>
        </a:p>
      </dsp:txBody>
      <dsp:txXfrm>
        <a:off x="6021152" y="2856435"/>
        <a:ext cx="1550634" cy="775317"/>
      </dsp:txXfrm>
    </dsp:sp>
    <dsp:sp modelId="{143EFD26-A1A8-0F40-BFA1-C3AC15369761}">
      <dsp:nvSpPr>
        <dsp:cNvPr id="0" name=""/>
        <dsp:cNvSpPr/>
      </dsp:nvSpPr>
      <dsp:spPr>
        <a:xfrm>
          <a:off x="6408810" y="3957386"/>
          <a:ext cx="1550634" cy="775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Imagen entorno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150</a:t>
          </a:r>
          <a:endParaRPr lang="es-ES" sz="1600" kern="1200" dirty="0"/>
        </a:p>
      </dsp:txBody>
      <dsp:txXfrm>
        <a:off x="6408810" y="3957386"/>
        <a:ext cx="1550634" cy="775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23/09/12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23/09/12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23/09/12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23/09/12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23/09/12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23/09/12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23/09/12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23/09/12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23/09/12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23/09/12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23/09/12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23/09/12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Imagen Corporativa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Rosario Mart</a:t>
            </a:r>
            <a:r>
              <a:rPr lang="es-ES" dirty="0" smtClean="0"/>
              <a:t>ínez</a:t>
            </a:r>
          </a:p>
          <a:p>
            <a:r>
              <a:rPr lang="es-ES" dirty="0" smtClean="0"/>
              <a:t>Mitzi Sámano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4762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96734"/>
            <a:ext cx="7620000" cy="1143000"/>
          </a:xfrm>
        </p:spPr>
        <p:txBody>
          <a:bodyPr/>
          <a:lstStyle/>
          <a:p>
            <a:pPr algn="ctr"/>
            <a:r>
              <a:rPr lang="es-ES" dirty="0" smtClean="0"/>
              <a:t>DIAGN</a:t>
            </a:r>
            <a:r>
              <a:rPr lang="es-ES" dirty="0" smtClean="0"/>
              <a:t>ÓSTICOS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1123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6729064"/>
              </p:ext>
            </p:extLst>
          </p:nvPr>
        </p:nvGraphicFramePr>
        <p:xfrm>
          <a:off x="457200" y="213140"/>
          <a:ext cx="7964136" cy="6488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4747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8626448"/>
              </p:ext>
            </p:extLst>
          </p:nvPr>
        </p:nvGraphicFramePr>
        <p:xfrm>
          <a:off x="457200" y="213140"/>
          <a:ext cx="7964136" cy="6488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2771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1134197"/>
              </p:ext>
            </p:extLst>
          </p:nvPr>
        </p:nvGraphicFramePr>
        <p:xfrm>
          <a:off x="457200" y="213140"/>
          <a:ext cx="7964136" cy="6488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9731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0971845"/>
              </p:ext>
            </p:extLst>
          </p:nvPr>
        </p:nvGraphicFramePr>
        <p:xfrm>
          <a:off x="457200" y="213140"/>
          <a:ext cx="7964136" cy="6488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62374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3600037"/>
              </p:ext>
            </p:extLst>
          </p:nvPr>
        </p:nvGraphicFramePr>
        <p:xfrm>
          <a:off x="457200" y="213140"/>
          <a:ext cx="7964136" cy="6488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60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96734"/>
            <a:ext cx="7620000" cy="1143000"/>
          </a:xfrm>
        </p:spPr>
        <p:txBody>
          <a:bodyPr/>
          <a:lstStyle/>
          <a:p>
            <a:pPr algn="ctr"/>
            <a:r>
              <a:rPr lang="es-ES" dirty="0" smtClean="0"/>
              <a:t>CONSULTOR</a:t>
            </a:r>
            <a:r>
              <a:rPr lang="es-ES" dirty="0" smtClean="0"/>
              <a:t>ÍA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5078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9169719"/>
              </p:ext>
            </p:extLst>
          </p:nvPr>
        </p:nvGraphicFramePr>
        <p:xfrm>
          <a:off x="457200" y="213140"/>
          <a:ext cx="7964136" cy="6488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8096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4307849"/>
              </p:ext>
            </p:extLst>
          </p:nvPr>
        </p:nvGraphicFramePr>
        <p:xfrm>
          <a:off x="457200" y="213140"/>
          <a:ext cx="7964136" cy="6488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6413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5610339"/>
              </p:ext>
            </p:extLst>
          </p:nvPr>
        </p:nvGraphicFramePr>
        <p:xfrm>
          <a:off x="457200" y="213140"/>
          <a:ext cx="7964136" cy="6488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9640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0033835"/>
              </p:ext>
            </p:extLst>
          </p:nvPr>
        </p:nvGraphicFramePr>
        <p:xfrm>
          <a:off x="457200" y="213140"/>
          <a:ext cx="7964136" cy="6488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7313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5687942"/>
              </p:ext>
            </p:extLst>
          </p:nvPr>
        </p:nvGraphicFramePr>
        <p:xfrm>
          <a:off x="457200" y="213140"/>
          <a:ext cx="7964136" cy="6488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39404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Adyacencia.thmx</Template>
  <TotalTime>96</TotalTime>
  <Words>442</Words>
  <Application>Microsoft Macintosh PowerPoint</Application>
  <PresentationFormat>Presentación en pantalla (4:3)</PresentationFormat>
  <Paragraphs>305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Adyacencia</vt:lpstr>
      <vt:lpstr>Imagen Corporativa</vt:lpstr>
      <vt:lpstr>DIAGNÓSTICOS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CONSULTORÍA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Tec de Monterrey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Imagen Corporativa</dc:title>
  <dc:creator>Mitzi  Sámano Loyola</dc:creator>
  <cp:lastModifiedBy>Mitzi  Sámano Loyola</cp:lastModifiedBy>
  <cp:revision>7</cp:revision>
  <dcterms:created xsi:type="dcterms:W3CDTF">2012-09-24T02:40:34Z</dcterms:created>
  <dcterms:modified xsi:type="dcterms:W3CDTF">2012-09-24T04:17:29Z</dcterms:modified>
</cp:coreProperties>
</file>