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7" r:id="rId13"/>
    <p:sldId id="268" r:id="rId14"/>
    <p:sldId id="265" r:id="rId15"/>
    <p:sldId id="269" r:id="rId16"/>
    <p:sldId id="271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0C4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image" Target="../media/image3.png"/><Relationship Id="rId2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image" Target="../media/image8.png"/><Relationship Id="rId2" Type="http://schemas.openxmlformats.org/officeDocument/2006/relationships/image" Target="../media/image9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image" Target="../media/image3.png"/><Relationship Id="rId2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image" Target="../media/image8.png"/><Relationship Id="rId2" Type="http://schemas.openxmlformats.org/officeDocument/2006/relationships/image" Target="../media/image9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2E9ECD-42C9-6145-A945-85DF344D95C9}" type="doc">
      <dgm:prSet loTypeId="urn:microsoft.com/office/officeart/2005/8/layout/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E3A6799E-E444-5543-A11E-BCEF45713ED8}">
      <dgm:prSet phldrT="[Texto]"/>
      <dgm:spPr/>
      <dgm:t>
        <a:bodyPr/>
        <a:lstStyle/>
        <a:p>
          <a:r>
            <a:rPr lang="es-ES" dirty="0" smtClean="0"/>
            <a:t>Estímulos</a:t>
          </a:r>
        </a:p>
      </dgm:t>
    </dgm:pt>
    <dgm:pt modelId="{3E0353A5-CE96-2244-BB64-EA1BAB9284A5}" type="parTrans" cxnId="{B0CD6994-7F96-744C-ADFD-AE405FED89C2}">
      <dgm:prSet/>
      <dgm:spPr/>
      <dgm:t>
        <a:bodyPr/>
        <a:lstStyle/>
        <a:p>
          <a:endParaRPr lang="es-ES"/>
        </a:p>
      </dgm:t>
    </dgm:pt>
    <dgm:pt modelId="{E219EF16-0535-6D4C-83EA-229C03ABEF53}" type="sibTrans" cxnId="{B0CD6994-7F96-744C-ADFD-AE405FED89C2}">
      <dgm:prSet/>
      <dgm:spPr/>
      <dgm:t>
        <a:bodyPr/>
        <a:lstStyle/>
        <a:p>
          <a:endParaRPr lang="es-ES"/>
        </a:p>
      </dgm:t>
    </dgm:pt>
    <dgm:pt modelId="{BD83A895-1604-644C-B161-062835097385}">
      <dgm:prSet phldrT="[Texto]"/>
      <dgm:spPr/>
      <dgm:t>
        <a:bodyPr/>
        <a:lstStyle/>
        <a:p>
          <a:r>
            <a:rPr lang="es-ES" dirty="0" smtClean="0"/>
            <a:t>Conducta reactiva</a:t>
          </a:r>
        </a:p>
      </dgm:t>
    </dgm:pt>
    <dgm:pt modelId="{25C98FAF-9B02-D542-8FCF-AAF8E029FA4A}" type="parTrans" cxnId="{A4409B3F-8F6C-9845-871C-3AFDB17E2649}">
      <dgm:prSet/>
      <dgm:spPr/>
      <dgm:t>
        <a:bodyPr/>
        <a:lstStyle/>
        <a:p>
          <a:endParaRPr lang="es-ES"/>
        </a:p>
      </dgm:t>
    </dgm:pt>
    <dgm:pt modelId="{19DD614C-4AF0-1840-904B-DA4C9E5A97CC}" type="sibTrans" cxnId="{A4409B3F-8F6C-9845-871C-3AFDB17E2649}">
      <dgm:prSet/>
      <dgm:spPr/>
      <dgm:t>
        <a:bodyPr/>
        <a:lstStyle/>
        <a:p>
          <a:endParaRPr lang="es-ES"/>
        </a:p>
      </dgm:t>
    </dgm:pt>
    <dgm:pt modelId="{1BADF760-5BD1-C34D-9347-2F07E68BAB94}">
      <dgm:prSet phldrT="[Texto]"/>
      <dgm:spPr/>
      <dgm:t>
        <a:bodyPr/>
        <a:lstStyle/>
        <a:p>
          <a:r>
            <a:rPr lang="es-ES" dirty="0" smtClean="0"/>
            <a:t>Proceso mental dicotómico</a:t>
          </a:r>
        </a:p>
      </dgm:t>
    </dgm:pt>
    <dgm:pt modelId="{1D880997-798A-D546-A9F1-0C796D24A6BD}" type="parTrans" cxnId="{5054F765-4ACC-BF45-8CFB-9973B2539B79}">
      <dgm:prSet/>
      <dgm:spPr/>
      <dgm:t>
        <a:bodyPr/>
        <a:lstStyle/>
        <a:p>
          <a:endParaRPr lang="es-ES"/>
        </a:p>
      </dgm:t>
    </dgm:pt>
    <dgm:pt modelId="{61083B5A-FA5F-8B45-88A7-98FA32FA2A8D}" type="sibTrans" cxnId="{5054F765-4ACC-BF45-8CFB-9973B2539B79}">
      <dgm:prSet/>
      <dgm:spPr/>
      <dgm:t>
        <a:bodyPr/>
        <a:lstStyle/>
        <a:p>
          <a:endParaRPr lang="es-ES"/>
        </a:p>
      </dgm:t>
    </dgm:pt>
    <dgm:pt modelId="{452EC2A2-B899-6F4E-8FCE-BD68C661571D}" type="pres">
      <dgm:prSet presAssocID="{562E9ECD-42C9-6145-A945-85DF344D95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DACDB19-D370-F749-B402-7AABDD16CFFC}" type="pres">
      <dgm:prSet presAssocID="{E3A6799E-E444-5543-A11E-BCEF45713ED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66EBA5-90CB-8F4F-B275-0F22F6A1C2EC}" type="pres">
      <dgm:prSet presAssocID="{E219EF16-0535-6D4C-83EA-229C03ABEF53}" presName="sibTrans" presStyleLbl="sibTrans2D1" presStyleIdx="0" presStyleCnt="2"/>
      <dgm:spPr/>
      <dgm:t>
        <a:bodyPr/>
        <a:lstStyle/>
        <a:p>
          <a:endParaRPr lang="es-ES"/>
        </a:p>
      </dgm:t>
    </dgm:pt>
    <dgm:pt modelId="{CD8AFAC4-FDA5-6F4F-9BBF-A7D794A1370B}" type="pres">
      <dgm:prSet presAssocID="{E219EF16-0535-6D4C-83EA-229C03ABEF53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717F748D-6461-D942-B568-FFB38394BDAE}" type="pres">
      <dgm:prSet presAssocID="{1BADF760-5BD1-C34D-9347-2F07E68BAB9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E39A4F-8043-824F-996E-E5ECFA0EF096}" type="pres">
      <dgm:prSet presAssocID="{61083B5A-FA5F-8B45-88A7-98FA32FA2A8D}" presName="sibTrans" presStyleLbl="sibTrans2D1" presStyleIdx="1" presStyleCnt="2"/>
      <dgm:spPr/>
      <dgm:t>
        <a:bodyPr/>
        <a:lstStyle/>
        <a:p>
          <a:endParaRPr lang="es-ES"/>
        </a:p>
      </dgm:t>
    </dgm:pt>
    <dgm:pt modelId="{05155DAA-2069-644E-BCA9-2E2F6AA8957C}" type="pres">
      <dgm:prSet presAssocID="{61083B5A-FA5F-8B45-88A7-98FA32FA2A8D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2D36C5DA-D750-9A4C-9D32-79981ED4835F}" type="pres">
      <dgm:prSet presAssocID="{BD83A895-1604-644C-B161-06283509738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B6F15CD-8061-D74E-9119-37933C23531D}" type="presOf" srcId="{61083B5A-FA5F-8B45-88A7-98FA32FA2A8D}" destId="{05155DAA-2069-644E-BCA9-2E2F6AA8957C}" srcOrd="1" destOrd="0" presId="urn:microsoft.com/office/officeart/2005/8/layout/process1"/>
    <dgm:cxn modelId="{E855296D-EF22-2C4F-B573-40A39B79D02B}" type="presOf" srcId="{E3A6799E-E444-5543-A11E-BCEF45713ED8}" destId="{4DACDB19-D370-F749-B402-7AABDD16CFFC}" srcOrd="0" destOrd="0" presId="urn:microsoft.com/office/officeart/2005/8/layout/process1"/>
    <dgm:cxn modelId="{69E3F9BD-6874-4641-9B4D-3C21DBA66F44}" type="presOf" srcId="{BD83A895-1604-644C-B161-062835097385}" destId="{2D36C5DA-D750-9A4C-9D32-79981ED4835F}" srcOrd="0" destOrd="0" presId="urn:microsoft.com/office/officeart/2005/8/layout/process1"/>
    <dgm:cxn modelId="{A4409B3F-8F6C-9845-871C-3AFDB17E2649}" srcId="{562E9ECD-42C9-6145-A945-85DF344D95C9}" destId="{BD83A895-1604-644C-B161-062835097385}" srcOrd="2" destOrd="0" parTransId="{25C98FAF-9B02-D542-8FCF-AAF8E029FA4A}" sibTransId="{19DD614C-4AF0-1840-904B-DA4C9E5A97CC}"/>
    <dgm:cxn modelId="{832A5AE7-A567-8A41-B272-AD47D6496A31}" type="presOf" srcId="{E219EF16-0535-6D4C-83EA-229C03ABEF53}" destId="{D166EBA5-90CB-8F4F-B275-0F22F6A1C2EC}" srcOrd="0" destOrd="0" presId="urn:microsoft.com/office/officeart/2005/8/layout/process1"/>
    <dgm:cxn modelId="{5054F765-4ACC-BF45-8CFB-9973B2539B79}" srcId="{562E9ECD-42C9-6145-A945-85DF344D95C9}" destId="{1BADF760-5BD1-C34D-9347-2F07E68BAB94}" srcOrd="1" destOrd="0" parTransId="{1D880997-798A-D546-A9F1-0C796D24A6BD}" sibTransId="{61083B5A-FA5F-8B45-88A7-98FA32FA2A8D}"/>
    <dgm:cxn modelId="{B8CBBEAC-7097-D948-B7E2-E67FFD7E958B}" type="presOf" srcId="{E219EF16-0535-6D4C-83EA-229C03ABEF53}" destId="{CD8AFAC4-FDA5-6F4F-9BBF-A7D794A1370B}" srcOrd="1" destOrd="0" presId="urn:microsoft.com/office/officeart/2005/8/layout/process1"/>
    <dgm:cxn modelId="{7902F441-7B6A-BE49-B02A-D97584FA14ED}" type="presOf" srcId="{1BADF760-5BD1-C34D-9347-2F07E68BAB94}" destId="{717F748D-6461-D942-B568-FFB38394BDAE}" srcOrd="0" destOrd="0" presId="urn:microsoft.com/office/officeart/2005/8/layout/process1"/>
    <dgm:cxn modelId="{B0CD6994-7F96-744C-ADFD-AE405FED89C2}" srcId="{562E9ECD-42C9-6145-A945-85DF344D95C9}" destId="{E3A6799E-E444-5543-A11E-BCEF45713ED8}" srcOrd="0" destOrd="0" parTransId="{3E0353A5-CE96-2244-BB64-EA1BAB9284A5}" sibTransId="{E219EF16-0535-6D4C-83EA-229C03ABEF53}"/>
    <dgm:cxn modelId="{E82307B5-AD93-064F-AE37-B4B3098A8895}" type="presOf" srcId="{61083B5A-FA5F-8B45-88A7-98FA32FA2A8D}" destId="{ACE39A4F-8043-824F-996E-E5ECFA0EF096}" srcOrd="0" destOrd="0" presId="urn:microsoft.com/office/officeart/2005/8/layout/process1"/>
    <dgm:cxn modelId="{1753C06A-B18C-7E49-B55C-A2CBA94D7C44}" type="presOf" srcId="{562E9ECD-42C9-6145-A945-85DF344D95C9}" destId="{452EC2A2-B899-6F4E-8FCE-BD68C661571D}" srcOrd="0" destOrd="0" presId="urn:microsoft.com/office/officeart/2005/8/layout/process1"/>
    <dgm:cxn modelId="{CAD947D8-7FE8-C647-A748-A451653070DB}" type="presParOf" srcId="{452EC2A2-B899-6F4E-8FCE-BD68C661571D}" destId="{4DACDB19-D370-F749-B402-7AABDD16CFFC}" srcOrd="0" destOrd="0" presId="urn:microsoft.com/office/officeart/2005/8/layout/process1"/>
    <dgm:cxn modelId="{5D1F6CC0-2068-7F42-A780-751749BA5C29}" type="presParOf" srcId="{452EC2A2-B899-6F4E-8FCE-BD68C661571D}" destId="{D166EBA5-90CB-8F4F-B275-0F22F6A1C2EC}" srcOrd="1" destOrd="0" presId="urn:microsoft.com/office/officeart/2005/8/layout/process1"/>
    <dgm:cxn modelId="{5C49DC16-E1C2-1B49-85F1-E7DBF098B527}" type="presParOf" srcId="{D166EBA5-90CB-8F4F-B275-0F22F6A1C2EC}" destId="{CD8AFAC4-FDA5-6F4F-9BBF-A7D794A1370B}" srcOrd="0" destOrd="0" presId="urn:microsoft.com/office/officeart/2005/8/layout/process1"/>
    <dgm:cxn modelId="{FB16BA8B-57D0-7B48-B707-42D00E8ABA8F}" type="presParOf" srcId="{452EC2A2-B899-6F4E-8FCE-BD68C661571D}" destId="{717F748D-6461-D942-B568-FFB38394BDAE}" srcOrd="2" destOrd="0" presId="urn:microsoft.com/office/officeart/2005/8/layout/process1"/>
    <dgm:cxn modelId="{64F087B1-134E-5241-B346-D88F62A7D84D}" type="presParOf" srcId="{452EC2A2-B899-6F4E-8FCE-BD68C661571D}" destId="{ACE39A4F-8043-824F-996E-E5ECFA0EF096}" srcOrd="3" destOrd="0" presId="urn:microsoft.com/office/officeart/2005/8/layout/process1"/>
    <dgm:cxn modelId="{B15C2488-7F6A-834F-9840-366416A630BA}" type="presParOf" srcId="{ACE39A4F-8043-824F-996E-E5ECFA0EF096}" destId="{05155DAA-2069-644E-BCA9-2E2F6AA8957C}" srcOrd="0" destOrd="0" presId="urn:microsoft.com/office/officeart/2005/8/layout/process1"/>
    <dgm:cxn modelId="{33D52514-9541-FF4D-B659-03F95DF28BCE}" type="presParOf" srcId="{452EC2A2-B899-6F4E-8FCE-BD68C661571D}" destId="{2D36C5DA-D750-9A4C-9D32-79981ED4835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42864C-3C49-6D45-A094-08CF09ACD03A}" type="doc">
      <dgm:prSet loTypeId="urn:microsoft.com/office/officeart/2005/8/layout/default" loCatId="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0C0F546-3E79-BB4A-85B4-D57397D72827}">
      <dgm:prSet phldrT="[Texto]"/>
      <dgm:spPr/>
      <dgm:t>
        <a:bodyPr/>
        <a:lstStyle/>
        <a:p>
          <a:r>
            <a:rPr lang="es-ES" dirty="0" smtClean="0"/>
            <a:t>Luz</a:t>
          </a:r>
          <a:endParaRPr lang="es-ES" dirty="0"/>
        </a:p>
      </dgm:t>
    </dgm:pt>
    <dgm:pt modelId="{BA5021C9-392C-9747-BBC7-472E0F4945C8}" type="sibTrans" cxnId="{090192F6-9EA6-234B-999A-BAC6E0AC9C44}">
      <dgm:prSet/>
      <dgm:spPr/>
      <dgm:t>
        <a:bodyPr/>
        <a:lstStyle/>
        <a:p>
          <a:endParaRPr lang="es-ES"/>
        </a:p>
      </dgm:t>
    </dgm:pt>
    <dgm:pt modelId="{D9301135-6BFC-C04A-9F92-646F4D9BEB81}" type="parTrans" cxnId="{090192F6-9EA6-234B-999A-BAC6E0AC9C44}">
      <dgm:prSet/>
      <dgm:spPr/>
      <dgm:t>
        <a:bodyPr/>
        <a:lstStyle/>
        <a:p>
          <a:endParaRPr lang="es-ES"/>
        </a:p>
      </dgm:t>
    </dgm:pt>
    <dgm:pt modelId="{852DDAC6-69C1-9244-85D8-00B93DEB0250}">
      <dgm:prSet phldrT="[Texto]"/>
      <dgm:spPr/>
      <dgm:t>
        <a:bodyPr/>
        <a:lstStyle/>
        <a:p>
          <a:r>
            <a:rPr lang="es-ES" dirty="0" smtClean="0"/>
            <a:t>Sensación </a:t>
          </a:r>
          <a:endParaRPr lang="es-ES" dirty="0"/>
        </a:p>
      </dgm:t>
    </dgm:pt>
    <dgm:pt modelId="{DB9294B5-7EF1-6F4A-811C-09C71B039CFF}" type="parTrans" cxnId="{7CF5A254-6D04-5C4B-B237-42210C5E7FB3}">
      <dgm:prSet/>
      <dgm:spPr/>
      <dgm:t>
        <a:bodyPr/>
        <a:lstStyle/>
        <a:p>
          <a:endParaRPr lang="es-ES"/>
        </a:p>
      </dgm:t>
    </dgm:pt>
    <dgm:pt modelId="{297DC77D-192A-BF47-B4D6-FA058418F6D2}" type="sibTrans" cxnId="{7CF5A254-6D04-5C4B-B237-42210C5E7FB3}">
      <dgm:prSet/>
      <dgm:spPr/>
      <dgm:t>
        <a:bodyPr/>
        <a:lstStyle/>
        <a:p>
          <a:endParaRPr lang="es-ES"/>
        </a:p>
      </dgm:t>
    </dgm:pt>
    <dgm:pt modelId="{5FF89343-29BD-6648-AAEA-861B995F2DC8}">
      <dgm:prSet phldrT="[Texto]"/>
      <dgm:spPr/>
      <dgm:t>
        <a:bodyPr/>
        <a:lstStyle/>
        <a:p>
          <a:r>
            <a:rPr lang="es-ES" dirty="0" smtClean="0"/>
            <a:t>Pigmento</a:t>
          </a:r>
          <a:endParaRPr lang="es-ES" dirty="0"/>
        </a:p>
      </dgm:t>
    </dgm:pt>
    <dgm:pt modelId="{16E6E5B7-A3CC-704D-AF6F-888BB519D960}" type="parTrans" cxnId="{72CA2E31-F9C4-D845-BE21-FAE25B86BF43}">
      <dgm:prSet/>
      <dgm:spPr/>
      <dgm:t>
        <a:bodyPr/>
        <a:lstStyle/>
        <a:p>
          <a:endParaRPr lang="es-ES"/>
        </a:p>
      </dgm:t>
    </dgm:pt>
    <dgm:pt modelId="{3338DBD4-C5FA-E144-90CA-6CB7EE8E3BCA}" type="sibTrans" cxnId="{72CA2E31-F9C4-D845-BE21-FAE25B86BF43}">
      <dgm:prSet/>
      <dgm:spPr/>
      <dgm:t>
        <a:bodyPr/>
        <a:lstStyle/>
        <a:p>
          <a:endParaRPr lang="es-ES"/>
        </a:p>
      </dgm:t>
    </dgm:pt>
    <dgm:pt modelId="{B2692C83-6F23-DC47-BF27-DCFF6A33CC1B}">
      <dgm:prSet phldrT="[Texto]"/>
      <dgm:spPr/>
      <dgm:t>
        <a:bodyPr/>
        <a:lstStyle/>
        <a:p>
          <a:r>
            <a:rPr lang="es-ES" dirty="0" smtClean="0"/>
            <a:t>Información</a:t>
          </a:r>
          <a:endParaRPr lang="es-ES" dirty="0"/>
        </a:p>
      </dgm:t>
    </dgm:pt>
    <dgm:pt modelId="{3E366567-8F4D-CA43-A54E-268ABA8369DD}" type="parTrans" cxnId="{24F42DC3-36A2-3940-B61C-545935EA597F}">
      <dgm:prSet/>
      <dgm:spPr/>
      <dgm:t>
        <a:bodyPr/>
        <a:lstStyle/>
        <a:p>
          <a:endParaRPr lang="es-ES"/>
        </a:p>
      </dgm:t>
    </dgm:pt>
    <dgm:pt modelId="{F6E5663A-9A5F-614B-97E2-A71FC42012F0}" type="sibTrans" cxnId="{24F42DC3-36A2-3940-B61C-545935EA597F}">
      <dgm:prSet/>
      <dgm:spPr/>
      <dgm:t>
        <a:bodyPr/>
        <a:lstStyle/>
        <a:p>
          <a:endParaRPr lang="es-ES"/>
        </a:p>
      </dgm:t>
    </dgm:pt>
    <dgm:pt modelId="{84F80347-1EA8-DA49-9FB7-0DAA5FF13051}">
      <dgm:prSet phldrT="[Texto]"/>
      <dgm:spPr/>
      <dgm:t>
        <a:bodyPr/>
        <a:lstStyle/>
        <a:p>
          <a:r>
            <a:rPr lang="es-ES" dirty="0" smtClean="0"/>
            <a:t>Tiene PODER</a:t>
          </a:r>
          <a:endParaRPr lang="es-ES" dirty="0"/>
        </a:p>
      </dgm:t>
    </dgm:pt>
    <dgm:pt modelId="{8071C22B-99B4-C949-811A-4CE4CDD6E887}" type="parTrans" cxnId="{83A06120-7FCD-034E-A837-032770B1C91F}">
      <dgm:prSet/>
      <dgm:spPr/>
      <dgm:t>
        <a:bodyPr/>
        <a:lstStyle/>
        <a:p>
          <a:endParaRPr lang="es-ES"/>
        </a:p>
      </dgm:t>
    </dgm:pt>
    <dgm:pt modelId="{7281358D-4093-1F49-B4B0-278272F4D84A}" type="sibTrans" cxnId="{83A06120-7FCD-034E-A837-032770B1C91F}">
      <dgm:prSet/>
      <dgm:spPr/>
      <dgm:t>
        <a:bodyPr/>
        <a:lstStyle/>
        <a:p>
          <a:endParaRPr lang="es-ES"/>
        </a:p>
      </dgm:t>
    </dgm:pt>
    <dgm:pt modelId="{46990603-311E-9144-B69B-09DEF99CA141}" type="pres">
      <dgm:prSet presAssocID="{3A42864C-3C49-6D45-A094-08CF09ACD03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9531877-036F-824C-B4E3-9D00ED908E93}" type="pres">
      <dgm:prSet presAssocID="{20C0F546-3E79-BB4A-85B4-D57397D7282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780E4C-59FE-3040-96CE-A79B78A9C627}" type="pres">
      <dgm:prSet presAssocID="{BA5021C9-392C-9747-BBC7-472E0F4945C8}" presName="sibTrans" presStyleCnt="0"/>
      <dgm:spPr/>
    </dgm:pt>
    <dgm:pt modelId="{B9D3AD50-8D8D-EF43-BE12-E9EF6BE30AA5}" type="pres">
      <dgm:prSet presAssocID="{5FF89343-29BD-6648-AAEA-861B995F2DC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1979ED-7237-1147-8D0D-F18C71D8B13D}" type="pres">
      <dgm:prSet presAssocID="{3338DBD4-C5FA-E144-90CA-6CB7EE8E3BCA}" presName="sibTrans" presStyleCnt="0"/>
      <dgm:spPr/>
    </dgm:pt>
    <dgm:pt modelId="{0AA63CCF-E38F-514C-841E-03076BFC2AA4}" type="pres">
      <dgm:prSet presAssocID="{852DDAC6-69C1-9244-85D8-00B93DEB025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E01D8A-96FE-4444-A90E-65C7A007C218}" type="pres">
      <dgm:prSet presAssocID="{297DC77D-192A-BF47-B4D6-FA058418F6D2}" presName="sibTrans" presStyleCnt="0"/>
      <dgm:spPr/>
    </dgm:pt>
    <dgm:pt modelId="{0C2B6489-BA15-4C42-8FA1-9923B83B714B}" type="pres">
      <dgm:prSet presAssocID="{B2692C83-6F23-DC47-BF27-DCFF6A33CC1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19F42A-D8DC-7042-9E5B-B5348BEFD1A7}" type="pres">
      <dgm:prSet presAssocID="{F6E5663A-9A5F-614B-97E2-A71FC42012F0}" presName="sibTrans" presStyleCnt="0"/>
      <dgm:spPr/>
    </dgm:pt>
    <dgm:pt modelId="{1D7E299D-22F2-124B-86CC-C97B362C2102}" type="pres">
      <dgm:prSet presAssocID="{84F80347-1EA8-DA49-9FB7-0DAA5FF1305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EAA623A-B667-DB4E-A3BC-1885CBF69A8C}" type="presOf" srcId="{20C0F546-3E79-BB4A-85B4-D57397D72827}" destId="{79531877-036F-824C-B4E3-9D00ED908E93}" srcOrd="0" destOrd="0" presId="urn:microsoft.com/office/officeart/2005/8/layout/default"/>
    <dgm:cxn modelId="{7CF5A254-6D04-5C4B-B237-42210C5E7FB3}" srcId="{3A42864C-3C49-6D45-A094-08CF09ACD03A}" destId="{852DDAC6-69C1-9244-85D8-00B93DEB0250}" srcOrd="2" destOrd="0" parTransId="{DB9294B5-7EF1-6F4A-811C-09C71B039CFF}" sibTransId="{297DC77D-192A-BF47-B4D6-FA058418F6D2}"/>
    <dgm:cxn modelId="{5F046D97-2A39-7343-8FE2-AE6F71B1A685}" type="presOf" srcId="{84F80347-1EA8-DA49-9FB7-0DAA5FF13051}" destId="{1D7E299D-22F2-124B-86CC-C97B362C2102}" srcOrd="0" destOrd="0" presId="urn:microsoft.com/office/officeart/2005/8/layout/default"/>
    <dgm:cxn modelId="{1BE0BE33-04F3-3147-B6F4-90262AE0A498}" type="presOf" srcId="{5FF89343-29BD-6648-AAEA-861B995F2DC8}" destId="{B9D3AD50-8D8D-EF43-BE12-E9EF6BE30AA5}" srcOrd="0" destOrd="0" presId="urn:microsoft.com/office/officeart/2005/8/layout/default"/>
    <dgm:cxn modelId="{090192F6-9EA6-234B-999A-BAC6E0AC9C44}" srcId="{3A42864C-3C49-6D45-A094-08CF09ACD03A}" destId="{20C0F546-3E79-BB4A-85B4-D57397D72827}" srcOrd="0" destOrd="0" parTransId="{D9301135-6BFC-C04A-9F92-646F4D9BEB81}" sibTransId="{BA5021C9-392C-9747-BBC7-472E0F4945C8}"/>
    <dgm:cxn modelId="{24F42DC3-36A2-3940-B61C-545935EA597F}" srcId="{3A42864C-3C49-6D45-A094-08CF09ACD03A}" destId="{B2692C83-6F23-DC47-BF27-DCFF6A33CC1B}" srcOrd="3" destOrd="0" parTransId="{3E366567-8F4D-CA43-A54E-268ABA8369DD}" sibTransId="{F6E5663A-9A5F-614B-97E2-A71FC42012F0}"/>
    <dgm:cxn modelId="{72CA2E31-F9C4-D845-BE21-FAE25B86BF43}" srcId="{3A42864C-3C49-6D45-A094-08CF09ACD03A}" destId="{5FF89343-29BD-6648-AAEA-861B995F2DC8}" srcOrd="1" destOrd="0" parTransId="{16E6E5B7-A3CC-704D-AF6F-888BB519D960}" sibTransId="{3338DBD4-C5FA-E144-90CA-6CB7EE8E3BCA}"/>
    <dgm:cxn modelId="{F62129B5-FBCE-8244-B575-1DE1AE1B8705}" type="presOf" srcId="{852DDAC6-69C1-9244-85D8-00B93DEB0250}" destId="{0AA63CCF-E38F-514C-841E-03076BFC2AA4}" srcOrd="0" destOrd="0" presId="urn:microsoft.com/office/officeart/2005/8/layout/default"/>
    <dgm:cxn modelId="{C9229D8B-0B3B-6748-9BA8-CAC43A1843EA}" type="presOf" srcId="{B2692C83-6F23-DC47-BF27-DCFF6A33CC1B}" destId="{0C2B6489-BA15-4C42-8FA1-9923B83B714B}" srcOrd="0" destOrd="0" presId="urn:microsoft.com/office/officeart/2005/8/layout/default"/>
    <dgm:cxn modelId="{83A06120-7FCD-034E-A837-032770B1C91F}" srcId="{3A42864C-3C49-6D45-A094-08CF09ACD03A}" destId="{84F80347-1EA8-DA49-9FB7-0DAA5FF13051}" srcOrd="4" destOrd="0" parTransId="{8071C22B-99B4-C949-811A-4CE4CDD6E887}" sibTransId="{7281358D-4093-1F49-B4B0-278272F4D84A}"/>
    <dgm:cxn modelId="{F37785E1-E3A8-7E4D-BC14-BA1B3A9578B3}" type="presOf" srcId="{3A42864C-3C49-6D45-A094-08CF09ACD03A}" destId="{46990603-311E-9144-B69B-09DEF99CA141}" srcOrd="0" destOrd="0" presId="urn:microsoft.com/office/officeart/2005/8/layout/default"/>
    <dgm:cxn modelId="{74FF3CA3-E201-9442-AE4A-E232A892321E}" type="presParOf" srcId="{46990603-311E-9144-B69B-09DEF99CA141}" destId="{79531877-036F-824C-B4E3-9D00ED908E93}" srcOrd="0" destOrd="0" presId="urn:microsoft.com/office/officeart/2005/8/layout/default"/>
    <dgm:cxn modelId="{1CEC91AC-7C07-3D42-9034-13B61ECC63A7}" type="presParOf" srcId="{46990603-311E-9144-B69B-09DEF99CA141}" destId="{FD780E4C-59FE-3040-96CE-A79B78A9C627}" srcOrd="1" destOrd="0" presId="urn:microsoft.com/office/officeart/2005/8/layout/default"/>
    <dgm:cxn modelId="{E80EE429-E575-0F45-A087-45E877A88D6B}" type="presParOf" srcId="{46990603-311E-9144-B69B-09DEF99CA141}" destId="{B9D3AD50-8D8D-EF43-BE12-E9EF6BE30AA5}" srcOrd="2" destOrd="0" presId="urn:microsoft.com/office/officeart/2005/8/layout/default"/>
    <dgm:cxn modelId="{2E582F11-3920-2642-B330-16EA61B1C907}" type="presParOf" srcId="{46990603-311E-9144-B69B-09DEF99CA141}" destId="{DF1979ED-7237-1147-8D0D-F18C71D8B13D}" srcOrd="3" destOrd="0" presId="urn:microsoft.com/office/officeart/2005/8/layout/default"/>
    <dgm:cxn modelId="{2CF41944-0E07-4447-A1BF-BB88FAD94737}" type="presParOf" srcId="{46990603-311E-9144-B69B-09DEF99CA141}" destId="{0AA63CCF-E38F-514C-841E-03076BFC2AA4}" srcOrd="4" destOrd="0" presId="urn:microsoft.com/office/officeart/2005/8/layout/default"/>
    <dgm:cxn modelId="{661179D0-9DC1-2C4A-ACA7-7FBFB42F0A5D}" type="presParOf" srcId="{46990603-311E-9144-B69B-09DEF99CA141}" destId="{78E01D8A-96FE-4444-A90E-65C7A007C218}" srcOrd="5" destOrd="0" presId="urn:microsoft.com/office/officeart/2005/8/layout/default"/>
    <dgm:cxn modelId="{E13B5B6D-1F13-4049-B197-43D67644C834}" type="presParOf" srcId="{46990603-311E-9144-B69B-09DEF99CA141}" destId="{0C2B6489-BA15-4C42-8FA1-9923B83B714B}" srcOrd="6" destOrd="0" presId="urn:microsoft.com/office/officeart/2005/8/layout/default"/>
    <dgm:cxn modelId="{7594BF50-4702-F644-9E38-FC2CA1098130}" type="presParOf" srcId="{46990603-311E-9144-B69B-09DEF99CA141}" destId="{8019F42A-D8DC-7042-9E5B-B5348BEFD1A7}" srcOrd="7" destOrd="0" presId="urn:microsoft.com/office/officeart/2005/8/layout/default"/>
    <dgm:cxn modelId="{2B8861E6-2CA1-A240-B511-224CEB7C5FF4}" type="presParOf" srcId="{46990603-311E-9144-B69B-09DEF99CA141}" destId="{1D7E299D-22F2-124B-86CC-C97B362C210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3420DFD7-E837-CD46-9810-C6C9F579DF00}">
      <dgm:prSet phldrT="[Texto]"/>
      <dgm:spPr/>
      <dgm:t>
        <a:bodyPr/>
        <a:lstStyle/>
        <a:p>
          <a:r>
            <a:rPr lang="es-ES" dirty="0" smtClean="0"/>
            <a:t>Rojo y amarillo: colores de alarma</a:t>
          </a:r>
          <a:endParaRPr lang="es-ES" dirty="0"/>
        </a:p>
      </dgm:t>
    </dgm:pt>
    <dgm:pt modelId="{BD7B0BA3-F7F2-BB4A-AC8B-3861C29BE9E2}" type="parTrans" cxnId="{0D8D2FE0-4E5C-0D4B-96FC-8837100A9102}">
      <dgm:prSet/>
      <dgm:spPr/>
      <dgm:t>
        <a:bodyPr/>
        <a:lstStyle/>
        <a:p>
          <a:endParaRPr lang="es-ES"/>
        </a:p>
      </dgm:t>
    </dgm:pt>
    <dgm:pt modelId="{DB63E4B2-4112-C24E-A7C8-5971A8BA69E7}" type="sibTrans" cxnId="{0D8D2FE0-4E5C-0D4B-96FC-8837100A9102}">
      <dgm:prSet/>
      <dgm:spPr/>
      <dgm:t>
        <a:bodyPr/>
        <a:lstStyle/>
        <a:p>
          <a:endParaRPr lang="es-ES"/>
        </a:p>
      </dgm:t>
    </dgm:pt>
    <dgm:pt modelId="{2543DFA4-5C22-6944-89F6-0BCBCA355CAB}">
      <dgm:prSet phldrT="[Texto]"/>
      <dgm:spPr/>
      <dgm:t>
        <a:bodyPr/>
        <a:lstStyle/>
        <a:p>
          <a:r>
            <a:rPr lang="es-ES" dirty="0" smtClean="0"/>
            <a:t>Rojo + azul= rojo sangre, vino, guinda = sensuales y voluptuosos</a:t>
          </a:r>
          <a:endParaRPr lang="es-ES" dirty="0"/>
        </a:p>
      </dgm:t>
    </dgm:pt>
    <dgm:pt modelId="{349FF842-8DEC-0443-BF65-D2140D674D25}" type="parTrans" cxnId="{A6432E23-518E-8E43-BBA0-804CEA33EB0B}">
      <dgm:prSet/>
      <dgm:spPr/>
      <dgm:t>
        <a:bodyPr/>
        <a:lstStyle/>
        <a:p>
          <a:endParaRPr lang="es-ES"/>
        </a:p>
      </dgm:t>
    </dgm:pt>
    <dgm:pt modelId="{CE2CA993-CE7B-5541-B12D-42513F063DA3}" type="sibTrans" cxnId="{A6432E23-518E-8E43-BBA0-804CEA33EB0B}">
      <dgm:prSet/>
      <dgm:spPr/>
      <dgm:t>
        <a:bodyPr/>
        <a:lstStyle/>
        <a:p>
          <a:endParaRPr lang="es-ES"/>
        </a:p>
      </dgm:t>
    </dgm:pt>
    <dgm:pt modelId="{D82609A7-BC6F-374F-919E-F9AF8A259FD4}">
      <dgm:prSet phldrT="[Texto]"/>
      <dgm:spPr/>
      <dgm:t>
        <a:bodyPr/>
        <a:lstStyle/>
        <a:p>
          <a:r>
            <a:rPr lang="es-ES" dirty="0" smtClean="0"/>
            <a:t>Animados y estimulantes </a:t>
          </a:r>
          <a:endParaRPr lang="es-ES" dirty="0"/>
        </a:p>
      </dgm:t>
    </dgm:pt>
    <dgm:pt modelId="{6E8D0CE8-5F1F-9349-B5C9-BAEAC74F347A}" type="parTrans" cxnId="{829671E1-2BC0-E146-AD05-90F7424B6452}">
      <dgm:prSet/>
      <dgm:spPr/>
      <dgm:t>
        <a:bodyPr/>
        <a:lstStyle/>
        <a:p>
          <a:endParaRPr lang="es-ES"/>
        </a:p>
      </dgm:t>
    </dgm:pt>
    <dgm:pt modelId="{14BACB7B-6688-7943-A7CB-6ED325C2DEEC}" type="sibTrans" cxnId="{829671E1-2BC0-E146-AD05-90F7424B6452}">
      <dgm:prSet/>
      <dgm:spPr/>
      <dgm:t>
        <a:bodyPr/>
        <a:lstStyle/>
        <a:p>
          <a:endParaRPr lang="es-ES"/>
        </a:p>
      </dgm:t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Percepci</a:t>
          </a:r>
          <a:r>
            <a:rPr lang="es-ES" dirty="0" smtClean="0"/>
            <a:t>ón sensorial: apetito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Contenido emocional: deseo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E40066DE-844F-0A4C-A854-EB8C65EF90FC}" type="pres">
      <dgm:prSet presAssocID="{D82609A7-BC6F-374F-919E-F9AF8A259FD4}" presName="comp" presStyleCnt="0"/>
      <dgm:spPr/>
    </dgm:pt>
    <dgm:pt modelId="{8A7703AA-0D14-5A45-85B2-1F74028534BF}" type="pres">
      <dgm:prSet presAssocID="{D82609A7-BC6F-374F-919E-F9AF8A259FD4}" presName="rect2" presStyleLbl="node1" presStyleIdx="0" presStyleCnt="5">
        <dgm:presLayoutVars>
          <dgm:bulletEnabled val="1"/>
        </dgm:presLayoutVars>
      </dgm:prSet>
      <dgm:spPr/>
    </dgm:pt>
    <dgm:pt modelId="{C70C2820-5995-1547-9F26-4F18A8EEE24A}" type="pres">
      <dgm:prSet presAssocID="{D82609A7-BC6F-374F-919E-F9AF8A259FD4}" presName="rect1" presStyleLbl="lnNod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CCC495-3AB3-C94A-8B10-E6F166D864C4}" type="pres">
      <dgm:prSet presAssocID="{14BACB7B-6688-7943-A7CB-6ED325C2DEEC}" presName="sibTrans" presStyleCnt="0"/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1" presStyleCnt="5">
        <dgm:presLayoutVars>
          <dgm:bulletEnabled val="1"/>
        </dgm:presLayoutVars>
      </dgm:prSet>
      <dgm:spPr/>
    </dgm:pt>
    <dgm:pt modelId="{DE5A4178-FB95-6140-87FA-513708B937E2}" type="pres">
      <dgm:prSet presAssocID="{45865F0D-6913-E340-82F3-F0240CC43A4E}" presName="rect1" presStyleLbl="ln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2" presStyleCnt="5">
        <dgm:presLayoutVars>
          <dgm:bulletEnabled val="1"/>
        </dgm:presLayoutVars>
      </dgm:prSet>
      <dgm:spPr/>
    </dgm:pt>
    <dgm:pt modelId="{CA56F32F-BB4E-9E4C-A27C-DE7A0DD8BD54}" type="pres">
      <dgm:prSet presAssocID="{7B207166-8DF7-D44E-8ABB-4B1E42D9110E}" presName="rect1" presStyleLbl="lnNod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AD745B-489C-EB4D-8330-CDC305C039C8}" type="pres">
      <dgm:prSet presAssocID="{FE8FDC1A-63D7-C94D-A6BA-0D4E88D93A0F}" presName="sibTrans" presStyleCnt="0"/>
      <dgm:spPr/>
    </dgm:pt>
    <dgm:pt modelId="{0EEFC267-1754-C94E-8556-71DE105CB716}" type="pres">
      <dgm:prSet presAssocID="{3420DFD7-E837-CD46-9810-C6C9F579DF00}" presName="comp" presStyleCnt="0"/>
      <dgm:spPr/>
    </dgm:pt>
    <dgm:pt modelId="{F4EF2FDF-75BE-4A4A-B5D0-1F36CD7404EE}" type="pres">
      <dgm:prSet presAssocID="{3420DFD7-E837-CD46-9810-C6C9F579DF00}" presName="rect2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E796AA-7688-DF43-9622-692E35C685E4}" type="pres">
      <dgm:prSet presAssocID="{3420DFD7-E837-CD46-9810-C6C9F579DF00}" presName="rect1" presStyleLbl="ln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FB9A6017-2793-854B-B1D8-B74E895E6C69}" type="pres">
      <dgm:prSet presAssocID="{DB63E4B2-4112-C24E-A7C8-5971A8BA69E7}" presName="sibTrans" presStyleCnt="0"/>
      <dgm:spPr/>
    </dgm:pt>
    <dgm:pt modelId="{E017A22D-FC55-9045-A061-5DEA61179191}" type="pres">
      <dgm:prSet presAssocID="{2543DFA4-5C22-6944-89F6-0BCBCA355CAB}" presName="comp" presStyleCnt="0"/>
      <dgm:spPr/>
    </dgm:pt>
    <dgm:pt modelId="{2CBFD880-536A-6347-B7A9-AF5AA4347DB3}" type="pres">
      <dgm:prSet presAssocID="{2543DFA4-5C22-6944-89F6-0BCBCA355CAB}" presName="rect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6B95BF-BB6E-B945-8E38-1E05FE0F8D85}" type="pres">
      <dgm:prSet presAssocID="{2543DFA4-5C22-6944-89F6-0BCBCA355CAB}" presName="rect1" presStyleLbl="lnNod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</dgm:ptLst>
  <dgm:cxnLst>
    <dgm:cxn modelId="{AD4505FF-220E-7B4A-AD8F-03AA67EF3D11}" type="presOf" srcId="{7B207166-8DF7-D44E-8ABB-4B1E42D9110E}" destId="{5C6CB88C-C670-E14C-88AF-47526033AB57}" srcOrd="0" destOrd="0" presId="urn:microsoft.com/office/officeart/2008/layout/AlternatingPictureBlocks"/>
    <dgm:cxn modelId="{0D8D2FE0-4E5C-0D4B-96FC-8837100A9102}" srcId="{EEB1A825-5BCB-2E4B-9CA1-2DAA4744C82C}" destId="{3420DFD7-E837-CD46-9810-C6C9F579DF00}" srcOrd="3" destOrd="0" parTransId="{BD7B0BA3-F7F2-BB4A-AC8B-3861C29BE9E2}" sibTransId="{DB63E4B2-4112-C24E-A7C8-5971A8BA69E7}"/>
    <dgm:cxn modelId="{641A89DB-1ABB-E747-AB3F-DC1EF4979EF3}" type="presOf" srcId="{45865F0D-6913-E340-82F3-F0240CC43A4E}" destId="{B5DB3AEE-A5B9-1949-8FBB-506DA9B7A8DD}" srcOrd="0" destOrd="0" presId="urn:microsoft.com/office/officeart/2008/layout/AlternatingPictureBlocks"/>
    <dgm:cxn modelId="{8D22CBEA-5FEB-004D-B0CA-1C0A91BFF2DC}" srcId="{EEB1A825-5BCB-2E4B-9CA1-2DAA4744C82C}" destId="{7B207166-8DF7-D44E-8ABB-4B1E42D9110E}" srcOrd="2" destOrd="0" parTransId="{54AD894C-F6C7-3C49-AA21-5AF3C94E07B2}" sibTransId="{FE8FDC1A-63D7-C94D-A6BA-0D4E88D93A0F}"/>
    <dgm:cxn modelId="{B56873ED-81CB-CC46-B239-BA8EAE51E003}" type="presOf" srcId="{2543DFA4-5C22-6944-89F6-0BCBCA355CAB}" destId="{2CBFD880-536A-6347-B7A9-AF5AA4347DB3}" srcOrd="0" destOrd="0" presId="urn:microsoft.com/office/officeart/2008/layout/AlternatingPictureBlocks"/>
    <dgm:cxn modelId="{A6432E23-518E-8E43-BBA0-804CEA33EB0B}" srcId="{EEB1A825-5BCB-2E4B-9CA1-2DAA4744C82C}" destId="{2543DFA4-5C22-6944-89F6-0BCBCA355CAB}" srcOrd="4" destOrd="0" parTransId="{349FF842-8DEC-0443-BF65-D2140D674D25}" sibTransId="{CE2CA993-CE7B-5541-B12D-42513F063DA3}"/>
    <dgm:cxn modelId="{829671E1-2BC0-E146-AD05-90F7424B6452}" srcId="{EEB1A825-5BCB-2E4B-9CA1-2DAA4744C82C}" destId="{D82609A7-BC6F-374F-919E-F9AF8A259FD4}" srcOrd="0" destOrd="0" parTransId="{6E8D0CE8-5F1F-9349-B5C9-BAEAC74F347A}" sibTransId="{14BACB7B-6688-7943-A7CB-6ED325C2DEEC}"/>
    <dgm:cxn modelId="{2ABD4F3D-03E7-394C-B2E7-8FCAB40726EB}" type="presOf" srcId="{D82609A7-BC6F-374F-919E-F9AF8A259FD4}" destId="{8A7703AA-0D14-5A45-85B2-1F74028534BF}" srcOrd="0" destOrd="0" presId="urn:microsoft.com/office/officeart/2008/layout/AlternatingPictureBlocks"/>
    <dgm:cxn modelId="{D7CBBA78-24E0-9C43-8B4C-E1A05C3F63FD}" srcId="{EEB1A825-5BCB-2E4B-9CA1-2DAA4744C82C}" destId="{45865F0D-6913-E340-82F3-F0240CC43A4E}" srcOrd="1" destOrd="0" parTransId="{97963188-2FFE-824D-B40C-5B2487B2E170}" sibTransId="{47DA4012-2C28-8C4E-8772-CC5E0EE68702}"/>
    <dgm:cxn modelId="{E87321AC-0BFD-574B-B8AA-8EED9A130F22}" type="presOf" srcId="{EEB1A825-5BCB-2E4B-9CA1-2DAA4744C82C}" destId="{0E2710BE-4892-964B-ACCB-32534EE72491}" srcOrd="0" destOrd="0" presId="urn:microsoft.com/office/officeart/2008/layout/AlternatingPictureBlocks"/>
    <dgm:cxn modelId="{FCC49E64-C35B-B447-A6FA-63B2323B2EAA}" type="presOf" srcId="{3420DFD7-E837-CD46-9810-C6C9F579DF00}" destId="{F4EF2FDF-75BE-4A4A-B5D0-1F36CD7404EE}" srcOrd="0" destOrd="0" presId="urn:microsoft.com/office/officeart/2008/layout/AlternatingPictureBlocks"/>
    <dgm:cxn modelId="{7C4AA4CB-8643-624A-8AD6-A7BEA13CDE5B}" type="presParOf" srcId="{0E2710BE-4892-964B-ACCB-32534EE72491}" destId="{E40066DE-844F-0A4C-A854-EB8C65EF90FC}" srcOrd="0" destOrd="0" presId="urn:microsoft.com/office/officeart/2008/layout/AlternatingPictureBlocks"/>
    <dgm:cxn modelId="{E160C67C-9A7A-5041-84E0-0FFC3FE289C2}" type="presParOf" srcId="{E40066DE-844F-0A4C-A854-EB8C65EF90FC}" destId="{8A7703AA-0D14-5A45-85B2-1F74028534BF}" srcOrd="0" destOrd="0" presId="urn:microsoft.com/office/officeart/2008/layout/AlternatingPictureBlocks"/>
    <dgm:cxn modelId="{37B776A4-2ECF-9D45-917E-FACC26C46074}" type="presParOf" srcId="{E40066DE-844F-0A4C-A854-EB8C65EF90FC}" destId="{C70C2820-5995-1547-9F26-4F18A8EEE24A}" srcOrd="1" destOrd="0" presId="urn:microsoft.com/office/officeart/2008/layout/AlternatingPictureBlocks"/>
    <dgm:cxn modelId="{DE94568C-1844-1D42-BB0A-6ABA832B0ADE}" type="presParOf" srcId="{0E2710BE-4892-964B-ACCB-32534EE72491}" destId="{8ACCC495-3AB3-C94A-8B10-E6F166D864C4}" srcOrd="1" destOrd="0" presId="urn:microsoft.com/office/officeart/2008/layout/AlternatingPictureBlocks"/>
    <dgm:cxn modelId="{F84355FD-56A5-F442-B0E8-39847FE704DE}" type="presParOf" srcId="{0E2710BE-4892-964B-ACCB-32534EE72491}" destId="{F552DAAC-67B3-634D-95BF-6F6621634150}" srcOrd="2" destOrd="0" presId="urn:microsoft.com/office/officeart/2008/layout/AlternatingPictureBlocks"/>
    <dgm:cxn modelId="{424D6C7E-09BE-D14E-BEFF-080F840FE275}" type="presParOf" srcId="{F552DAAC-67B3-634D-95BF-6F6621634150}" destId="{B5DB3AEE-A5B9-1949-8FBB-506DA9B7A8DD}" srcOrd="0" destOrd="0" presId="urn:microsoft.com/office/officeart/2008/layout/AlternatingPictureBlocks"/>
    <dgm:cxn modelId="{9CB5AE30-5EF8-8C43-96A5-A687B086C400}" type="presParOf" srcId="{F552DAAC-67B3-634D-95BF-6F6621634150}" destId="{DE5A4178-FB95-6140-87FA-513708B937E2}" srcOrd="1" destOrd="0" presId="urn:microsoft.com/office/officeart/2008/layout/AlternatingPictureBlocks"/>
    <dgm:cxn modelId="{7C31B0DC-2194-4044-B08A-6F470CA75FAC}" type="presParOf" srcId="{0E2710BE-4892-964B-ACCB-32534EE72491}" destId="{7726DCDA-D3A0-D944-8724-18E137377778}" srcOrd="3" destOrd="0" presId="urn:microsoft.com/office/officeart/2008/layout/AlternatingPictureBlocks"/>
    <dgm:cxn modelId="{F657FCDB-BBA6-CE4E-ACB9-F55F1813CB84}" type="presParOf" srcId="{0E2710BE-4892-964B-ACCB-32534EE72491}" destId="{53A22940-1A66-F946-AF8D-8F5F2A83A02C}" srcOrd="4" destOrd="0" presId="urn:microsoft.com/office/officeart/2008/layout/AlternatingPictureBlocks"/>
    <dgm:cxn modelId="{07EB86B3-26FD-4C4E-B20A-3A6A0C820FBA}" type="presParOf" srcId="{53A22940-1A66-F946-AF8D-8F5F2A83A02C}" destId="{5C6CB88C-C670-E14C-88AF-47526033AB57}" srcOrd="0" destOrd="0" presId="urn:microsoft.com/office/officeart/2008/layout/AlternatingPictureBlocks"/>
    <dgm:cxn modelId="{8E711009-3E47-D644-8C9C-4CAEC67394A0}" type="presParOf" srcId="{53A22940-1A66-F946-AF8D-8F5F2A83A02C}" destId="{CA56F32F-BB4E-9E4C-A27C-DE7A0DD8BD54}" srcOrd="1" destOrd="0" presId="urn:microsoft.com/office/officeart/2008/layout/AlternatingPictureBlocks"/>
    <dgm:cxn modelId="{29BD2C79-714E-D140-B007-88C212E648EB}" type="presParOf" srcId="{0E2710BE-4892-964B-ACCB-32534EE72491}" destId="{00AD745B-489C-EB4D-8330-CDC305C039C8}" srcOrd="5" destOrd="0" presId="urn:microsoft.com/office/officeart/2008/layout/AlternatingPictureBlocks"/>
    <dgm:cxn modelId="{E8FB9658-E7FF-AC4C-9DF1-AE0A6D431DA8}" type="presParOf" srcId="{0E2710BE-4892-964B-ACCB-32534EE72491}" destId="{0EEFC267-1754-C94E-8556-71DE105CB716}" srcOrd="6" destOrd="0" presId="urn:microsoft.com/office/officeart/2008/layout/AlternatingPictureBlocks"/>
    <dgm:cxn modelId="{133659B8-D114-4D40-8F89-79061B4BE9EE}" type="presParOf" srcId="{0EEFC267-1754-C94E-8556-71DE105CB716}" destId="{F4EF2FDF-75BE-4A4A-B5D0-1F36CD7404EE}" srcOrd="0" destOrd="0" presId="urn:microsoft.com/office/officeart/2008/layout/AlternatingPictureBlocks"/>
    <dgm:cxn modelId="{E5B62AB8-7A14-964E-9659-8057AB3A4DAA}" type="presParOf" srcId="{0EEFC267-1754-C94E-8556-71DE105CB716}" destId="{59E796AA-7688-DF43-9622-692E35C685E4}" srcOrd="1" destOrd="0" presId="urn:microsoft.com/office/officeart/2008/layout/AlternatingPictureBlocks"/>
    <dgm:cxn modelId="{71C75887-D9C7-1640-A782-B1589691DCDD}" type="presParOf" srcId="{0E2710BE-4892-964B-ACCB-32534EE72491}" destId="{FB9A6017-2793-854B-B1D8-B74E895E6C69}" srcOrd="7" destOrd="0" presId="urn:microsoft.com/office/officeart/2008/layout/AlternatingPictureBlocks"/>
    <dgm:cxn modelId="{ECA1AA1A-EBED-904C-8851-441EA88DD37D}" type="presParOf" srcId="{0E2710BE-4892-964B-ACCB-32534EE72491}" destId="{E017A22D-FC55-9045-A061-5DEA61179191}" srcOrd="8" destOrd="0" presId="urn:microsoft.com/office/officeart/2008/layout/AlternatingPictureBlocks"/>
    <dgm:cxn modelId="{444A8E24-0666-AA45-BC89-D7588EF32A2C}" type="presParOf" srcId="{E017A22D-FC55-9045-A061-5DEA61179191}" destId="{2CBFD880-536A-6347-B7A9-AF5AA4347DB3}" srcOrd="0" destOrd="0" presId="urn:microsoft.com/office/officeart/2008/layout/AlternatingPictureBlocks"/>
    <dgm:cxn modelId="{AA8F109F-C28E-7749-A93F-5FDAAAEC0A97}" type="presParOf" srcId="{E017A22D-FC55-9045-A061-5DEA61179191}" destId="{136B95BF-BB6E-B945-8E38-1E05FE0F8D8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2543DFA4-5C22-6944-89F6-0BCBCA355CAB}">
      <dgm:prSet phldrT="[Texto]"/>
      <dgm:spPr/>
      <dgm:t>
        <a:bodyPr/>
        <a:lstStyle/>
        <a:p>
          <a:r>
            <a:rPr lang="es-ES" dirty="0" smtClean="0"/>
            <a:t> curiosidad, reflexión, imaginación</a:t>
          </a:r>
          <a:endParaRPr lang="es-ES" dirty="0"/>
        </a:p>
      </dgm:t>
    </dgm:pt>
    <dgm:pt modelId="{349FF842-8DEC-0443-BF65-D2140D674D25}" type="parTrans" cxnId="{A6432E23-518E-8E43-BBA0-804CEA33EB0B}">
      <dgm:prSet/>
      <dgm:spPr/>
      <dgm:t>
        <a:bodyPr/>
        <a:lstStyle/>
        <a:p>
          <a:endParaRPr lang="es-ES"/>
        </a:p>
      </dgm:t>
    </dgm:pt>
    <dgm:pt modelId="{CE2CA993-CE7B-5541-B12D-42513F063DA3}" type="sibTrans" cxnId="{A6432E23-518E-8E43-BBA0-804CEA33EB0B}">
      <dgm:prSet/>
      <dgm:spPr/>
      <dgm:t>
        <a:bodyPr/>
        <a:lstStyle/>
        <a:p>
          <a:endParaRPr lang="es-ES"/>
        </a:p>
      </dgm:t>
    </dgm:pt>
    <dgm:pt modelId="{D82609A7-BC6F-374F-919E-F9AF8A259FD4}">
      <dgm:prSet phldrT="[Texto]"/>
      <dgm:spPr/>
      <dgm:t>
        <a:bodyPr/>
        <a:lstStyle/>
        <a:p>
          <a:r>
            <a:rPr lang="es-ES" dirty="0" smtClean="0"/>
            <a:t>Psicol</a:t>
          </a:r>
          <a:r>
            <a:rPr lang="es-ES" dirty="0" smtClean="0"/>
            <a:t>ógicamente: firmeza, perseverancia, voluntad</a:t>
          </a:r>
          <a:endParaRPr lang="es-ES" dirty="0"/>
        </a:p>
      </dgm:t>
    </dgm:pt>
    <dgm:pt modelId="{6E8D0CE8-5F1F-9349-B5C9-BAEAC74F347A}" type="parTrans" cxnId="{829671E1-2BC0-E146-AD05-90F7424B6452}">
      <dgm:prSet/>
      <dgm:spPr/>
      <dgm:t>
        <a:bodyPr/>
        <a:lstStyle/>
        <a:p>
          <a:endParaRPr lang="es-ES"/>
        </a:p>
      </dgm:t>
    </dgm:pt>
    <dgm:pt modelId="{14BACB7B-6688-7943-A7CB-6ED325C2DEEC}" type="sibTrans" cxnId="{829671E1-2BC0-E146-AD05-90F7424B6452}">
      <dgm:prSet/>
      <dgm:spPr/>
      <dgm:t>
        <a:bodyPr/>
        <a:lstStyle/>
        <a:p>
          <a:endParaRPr lang="es-ES"/>
        </a:p>
      </dgm:t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Percepci</a:t>
          </a:r>
          <a:r>
            <a:rPr lang="es-ES" dirty="0" smtClean="0"/>
            <a:t>ón sensorial: astringencia/ frescura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Vida y f</a:t>
          </a:r>
          <a:r>
            <a:rPr lang="es-ES" dirty="0" smtClean="0"/>
            <a:t>ertilidad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E40066DE-844F-0A4C-A854-EB8C65EF90FC}" type="pres">
      <dgm:prSet presAssocID="{D82609A7-BC6F-374F-919E-F9AF8A259FD4}" presName="comp" presStyleCnt="0"/>
      <dgm:spPr/>
    </dgm:pt>
    <dgm:pt modelId="{8A7703AA-0D14-5A45-85B2-1F74028534BF}" type="pres">
      <dgm:prSet presAssocID="{D82609A7-BC6F-374F-919E-F9AF8A259FD4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0C2820-5995-1547-9F26-4F18A8EEE24A}" type="pres">
      <dgm:prSet presAssocID="{D82609A7-BC6F-374F-919E-F9AF8A259FD4}" presName="rect1" presStyleLbl="ln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CCC495-3AB3-C94A-8B10-E6F166D864C4}" type="pres">
      <dgm:prSet presAssocID="{14BACB7B-6688-7943-A7CB-6ED325C2DEEC}" presName="sibTrans" presStyleCnt="0"/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56F32F-BB4E-9E4C-A27C-DE7A0DD8BD54}" type="pres">
      <dgm:prSet presAssocID="{7B207166-8DF7-D44E-8ABB-4B1E42D9110E}" presName="rect1" presStyleLbl="ln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AD745B-489C-EB4D-8330-CDC305C039C8}" type="pres">
      <dgm:prSet presAssocID="{FE8FDC1A-63D7-C94D-A6BA-0D4E88D93A0F}" presName="sibTrans" presStyleCnt="0"/>
      <dgm:spPr/>
    </dgm:pt>
    <dgm:pt modelId="{E017A22D-FC55-9045-A061-5DEA61179191}" type="pres">
      <dgm:prSet presAssocID="{2543DFA4-5C22-6944-89F6-0BCBCA355CAB}" presName="comp" presStyleCnt="0"/>
      <dgm:spPr/>
    </dgm:pt>
    <dgm:pt modelId="{2CBFD880-536A-6347-B7A9-AF5AA4347DB3}" type="pres">
      <dgm:prSet presAssocID="{2543DFA4-5C22-6944-89F6-0BCBCA355CAB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6B95BF-BB6E-B945-8E38-1E05FE0F8D85}" type="pres">
      <dgm:prSet presAssocID="{2543DFA4-5C22-6944-89F6-0BCBCA355CAB}" presName="rect1" presStyleLbl="ln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9816F699-351A-3E4D-A798-4343D32014D7}" type="presOf" srcId="{2543DFA4-5C22-6944-89F6-0BCBCA355CAB}" destId="{2CBFD880-536A-6347-B7A9-AF5AA4347DB3}" srcOrd="0" destOrd="0" presId="urn:microsoft.com/office/officeart/2008/layout/AlternatingPictureBlocks"/>
    <dgm:cxn modelId="{829671E1-2BC0-E146-AD05-90F7424B6452}" srcId="{EEB1A825-5BCB-2E4B-9CA1-2DAA4744C82C}" destId="{D82609A7-BC6F-374F-919E-F9AF8A259FD4}" srcOrd="0" destOrd="0" parTransId="{6E8D0CE8-5F1F-9349-B5C9-BAEAC74F347A}" sibTransId="{14BACB7B-6688-7943-A7CB-6ED325C2DEEC}"/>
    <dgm:cxn modelId="{08B4C7A5-EDDF-DA45-A9D8-F79DA6A296AB}" type="presOf" srcId="{7B207166-8DF7-D44E-8ABB-4B1E42D9110E}" destId="{5C6CB88C-C670-E14C-88AF-47526033AB57}" srcOrd="0" destOrd="0" presId="urn:microsoft.com/office/officeart/2008/layout/AlternatingPictureBlocks"/>
    <dgm:cxn modelId="{0C64E234-064A-2446-ADFF-F52671EB15FD}" type="presOf" srcId="{D82609A7-BC6F-374F-919E-F9AF8A259FD4}" destId="{8A7703AA-0D14-5A45-85B2-1F74028534BF}" srcOrd="0" destOrd="0" presId="urn:microsoft.com/office/officeart/2008/layout/AlternatingPictureBlocks"/>
    <dgm:cxn modelId="{453E2B3A-A1C1-7E43-A032-8B93CAF03CBA}" type="presOf" srcId="{EEB1A825-5BCB-2E4B-9CA1-2DAA4744C82C}" destId="{0E2710BE-4892-964B-ACCB-32534EE72491}" srcOrd="0" destOrd="0" presId="urn:microsoft.com/office/officeart/2008/layout/AlternatingPictureBlocks"/>
    <dgm:cxn modelId="{8D22CBEA-5FEB-004D-B0CA-1C0A91BFF2DC}" srcId="{EEB1A825-5BCB-2E4B-9CA1-2DAA4744C82C}" destId="{7B207166-8DF7-D44E-8ABB-4B1E42D9110E}" srcOrd="2" destOrd="0" parTransId="{54AD894C-F6C7-3C49-AA21-5AF3C94E07B2}" sibTransId="{FE8FDC1A-63D7-C94D-A6BA-0D4E88D93A0F}"/>
    <dgm:cxn modelId="{D7CBBA78-24E0-9C43-8B4C-E1A05C3F63FD}" srcId="{EEB1A825-5BCB-2E4B-9CA1-2DAA4744C82C}" destId="{45865F0D-6913-E340-82F3-F0240CC43A4E}" srcOrd="1" destOrd="0" parTransId="{97963188-2FFE-824D-B40C-5B2487B2E170}" sibTransId="{47DA4012-2C28-8C4E-8772-CC5E0EE68702}"/>
    <dgm:cxn modelId="{FDFE4473-32AE-034C-BC6F-4A6BF83B4029}" type="presOf" srcId="{45865F0D-6913-E340-82F3-F0240CC43A4E}" destId="{B5DB3AEE-A5B9-1949-8FBB-506DA9B7A8DD}" srcOrd="0" destOrd="0" presId="urn:microsoft.com/office/officeart/2008/layout/AlternatingPictureBlocks"/>
    <dgm:cxn modelId="{A6432E23-518E-8E43-BBA0-804CEA33EB0B}" srcId="{EEB1A825-5BCB-2E4B-9CA1-2DAA4744C82C}" destId="{2543DFA4-5C22-6944-89F6-0BCBCA355CAB}" srcOrd="3" destOrd="0" parTransId="{349FF842-8DEC-0443-BF65-D2140D674D25}" sibTransId="{CE2CA993-CE7B-5541-B12D-42513F063DA3}"/>
    <dgm:cxn modelId="{0789EEA5-205B-A440-B86D-3341D6F59B01}" type="presParOf" srcId="{0E2710BE-4892-964B-ACCB-32534EE72491}" destId="{E40066DE-844F-0A4C-A854-EB8C65EF90FC}" srcOrd="0" destOrd="0" presId="urn:microsoft.com/office/officeart/2008/layout/AlternatingPictureBlocks"/>
    <dgm:cxn modelId="{5852B6FA-4E53-9B4A-890E-2FFA0CF4DA86}" type="presParOf" srcId="{E40066DE-844F-0A4C-A854-EB8C65EF90FC}" destId="{8A7703AA-0D14-5A45-85B2-1F74028534BF}" srcOrd="0" destOrd="0" presId="urn:microsoft.com/office/officeart/2008/layout/AlternatingPictureBlocks"/>
    <dgm:cxn modelId="{E60CBBBC-AA3D-044D-A275-25231DD3A867}" type="presParOf" srcId="{E40066DE-844F-0A4C-A854-EB8C65EF90FC}" destId="{C70C2820-5995-1547-9F26-4F18A8EEE24A}" srcOrd="1" destOrd="0" presId="urn:microsoft.com/office/officeart/2008/layout/AlternatingPictureBlocks"/>
    <dgm:cxn modelId="{A299911C-1DA3-CD47-86D3-D9245FA54B9B}" type="presParOf" srcId="{0E2710BE-4892-964B-ACCB-32534EE72491}" destId="{8ACCC495-3AB3-C94A-8B10-E6F166D864C4}" srcOrd="1" destOrd="0" presId="urn:microsoft.com/office/officeart/2008/layout/AlternatingPictureBlocks"/>
    <dgm:cxn modelId="{D7F13CFA-120B-3B43-A7DA-542E86B9B557}" type="presParOf" srcId="{0E2710BE-4892-964B-ACCB-32534EE72491}" destId="{F552DAAC-67B3-634D-95BF-6F6621634150}" srcOrd="2" destOrd="0" presId="urn:microsoft.com/office/officeart/2008/layout/AlternatingPictureBlocks"/>
    <dgm:cxn modelId="{948FBC86-2F58-1341-BC69-0672222ED12F}" type="presParOf" srcId="{F552DAAC-67B3-634D-95BF-6F6621634150}" destId="{B5DB3AEE-A5B9-1949-8FBB-506DA9B7A8DD}" srcOrd="0" destOrd="0" presId="urn:microsoft.com/office/officeart/2008/layout/AlternatingPictureBlocks"/>
    <dgm:cxn modelId="{9DC30121-DB70-9F4D-AC65-E590092B001E}" type="presParOf" srcId="{F552DAAC-67B3-634D-95BF-6F6621634150}" destId="{DE5A4178-FB95-6140-87FA-513708B937E2}" srcOrd="1" destOrd="0" presId="urn:microsoft.com/office/officeart/2008/layout/AlternatingPictureBlocks"/>
    <dgm:cxn modelId="{3217E75F-3EFC-A447-901F-5F2803A9A627}" type="presParOf" srcId="{0E2710BE-4892-964B-ACCB-32534EE72491}" destId="{7726DCDA-D3A0-D944-8724-18E137377778}" srcOrd="3" destOrd="0" presId="urn:microsoft.com/office/officeart/2008/layout/AlternatingPictureBlocks"/>
    <dgm:cxn modelId="{D819F3AD-3932-0F4B-908E-EF420938939E}" type="presParOf" srcId="{0E2710BE-4892-964B-ACCB-32534EE72491}" destId="{53A22940-1A66-F946-AF8D-8F5F2A83A02C}" srcOrd="4" destOrd="0" presId="urn:microsoft.com/office/officeart/2008/layout/AlternatingPictureBlocks"/>
    <dgm:cxn modelId="{B583B2C0-8B8C-444A-8402-2C5B10D9FE10}" type="presParOf" srcId="{53A22940-1A66-F946-AF8D-8F5F2A83A02C}" destId="{5C6CB88C-C670-E14C-88AF-47526033AB57}" srcOrd="0" destOrd="0" presId="urn:microsoft.com/office/officeart/2008/layout/AlternatingPictureBlocks"/>
    <dgm:cxn modelId="{D184A0E1-3154-2446-B3C2-B90692D6141C}" type="presParOf" srcId="{53A22940-1A66-F946-AF8D-8F5F2A83A02C}" destId="{CA56F32F-BB4E-9E4C-A27C-DE7A0DD8BD54}" srcOrd="1" destOrd="0" presId="urn:microsoft.com/office/officeart/2008/layout/AlternatingPictureBlocks"/>
    <dgm:cxn modelId="{F53A2782-28F7-244D-BAFB-60179E1C2038}" type="presParOf" srcId="{0E2710BE-4892-964B-ACCB-32534EE72491}" destId="{00AD745B-489C-EB4D-8330-CDC305C039C8}" srcOrd="5" destOrd="0" presId="urn:microsoft.com/office/officeart/2008/layout/AlternatingPictureBlocks"/>
    <dgm:cxn modelId="{C19EA388-D875-7646-BDCE-AFEBD2B3EE8D}" type="presParOf" srcId="{0E2710BE-4892-964B-ACCB-32534EE72491}" destId="{E017A22D-FC55-9045-A061-5DEA61179191}" srcOrd="6" destOrd="0" presId="urn:microsoft.com/office/officeart/2008/layout/AlternatingPictureBlocks"/>
    <dgm:cxn modelId="{6B834385-A8BC-D44F-AE5B-EF8AC405BDC3}" type="presParOf" srcId="{E017A22D-FC55-9045-A061-5DEA61179191}" destId="{2CBFD880-536A-6347-B7A9-AF5AA4347DB3}" srcOrd="0" destOrd="0" presId="urn:microsoft.com/office/officeart/2008/layout/AlternatingPictureBlocks"/>
    <dgm:cxn modelId="{3422B783-2B75-3B40-B692-7E1C30263CB2}" type="presParOf" srcId="{E017A22D-FC55-9045-A061-5DEA61179191}" destId="{136B95BF-BB6E-B945-8E38-1E05FE0F8D8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3420DFD7-E837-CD46-9810-C6C9F579DF00}">
      <dgm:prSet phldrT="[Texto]"/>
      <dgm:spPr/>
      <dgm:t>
        <a:bodyPr/>
        <a:lstStyle/>
        <a:p>
          <a:r>
            <a:rPr lang="es-ES" dirty="0" smtClean="0"/>
            <a:t>silencio</a:t>
          </a:r>
          <a:endParaRPr lang="es-ES" dirty="0"/>
        </a:p>
      </dgm:t>
    </dgm:pt>
    <dgm:pt modelId="{BD7B0BA3-F7F2-BB4A-AC8B-3861C29BE9E2}" type="parTrans" cxnId="{0D8D2FE0-4E5C-0D4B-96FC-8837100A9102}">
      <dgm:prSet/>
      <dgm:spPr/>
      <dgm:t>
        <a:bodyPr/>
        <a:lstStyle/>
        <a:p>
          <a:endParaRPr lang="es-ES"/>
        </a:p>
      </dgm:t>
    </dgm:pt>
    <dgm:pt modelId="{DB63E4B2-4112-C24E-A7C8-5971A8BA69E7}" type="sibTrans" cxnId="{0D8D2FE0-4E5C-0D4B-96FC-8837100A9102}">
      <dgm:prSet/>
      <dgm:spPr/>
      <dgm:t>
        <a:bodyPr/>
        <a:lstStyle/>
        <a:p>
          <a:endParaRPr lang="es-ES"/>
        </a:p>
      </dgm:t>
    </dgm:pt>
    <dgm:pt modelId="{2543DFA4-5C22-6944-89F6-0BCBCA355CAB}">
      <dgm:prSet phldrT="[Texto]"/>
      <dgm:spPr/>
      <dgm:t>
        <a:bodyPr/>
        <a:lstStyle/>
        <a:p>
          <a:r>
            <a:rPr lang="es-ES" dirty="0" smtClean="0"/>
            <a:t>Relajación</a:t>
          </a:r>
          <a:endParaRPr lang="es-ES" dirty="0"/>
        </a:p>
      </dgm:t>
    </dgm:pt>
    <dgm:pt modelId="{349FF842-8DEC-0443-BF65-D2140D674D25}" type="parTrans" cxnId="{A6432E23-518E-8E43-BBA0-804CEA33EB0B}">
      <dgm:prSet/>
      <dgm:spPr/>
      <dgm:t>
        <a:bodyPr/>
        <a:lstStyle/>
        <a:p>
          <a:endParaRPr lang="es-ES"/>
        </a:p>
      </dgm:t>
    </dgm:pt>
    <dgm:pt modelId="{CE2CA993-CE7B-5541-B12D-42513F063DA3}" type="sibTrans" cxnId="{A6432E23-518E-8E43-BBA0-804CEA33EB0B}">
      <dgm:prSet/>
      <dgm:spPr/>
      <dgm:t>
        <a:bodyPr/>
        <a:lstStyle/>
        <a:p>
          <a:endParaRPr lang="es-ES"/>
        </a:p>
      </dgm:t>
    </dgm:pt>
    <dgm:pt modelId="{D82609A7-BC6F-374F-919E-F9AF8A259FD4}">
      <dgm:prSet phldrT="[Texto]"/>
      <dgm:spPr/>
      <dgm:t>
        <a:bodyPr/>
        <a:lstStyle/>
        <a:p>
          <a:r>
            <a:rPr lang="es-ES" dirty="0" smtClean="0"/>
            <a:t>Temperamento tranquilo y femineidad</a:t>
          </a:r>
          <a:endParaRPr lang="es-ES" dirty="0"/>
        </a:p>
      </dgm:t>
    </dgm:pt>
    <dgm:pt modelId="{6E8D0CE8-5F1F-9349-B5C9-BAEAC74F347A}" type="parTrans" cxnId="{829671E1-2BC0-E146-AD05-90F7424B6452}">
      <dgm:prSet/>
      <dgm:spPr/>
      <dgm:t>
        <a:bodyPr/>
        <a:lstStyle/>
        <a:p>
          <a:endParaRPr lang="es-ES"/>
        </a:p>
      </dgm:t>
    </dgm:pt>
    <dgm:pt modelId="{14BACB7B-6688-7943-A7CB-6ED325C2DEEC}" type="sibTrans" cxnId="{829671E1-2BC0-E146-AD05-90F7424B6452}">
      <dgm:prSet/>
      <dgm:spPr/>
      <dgm:t>
        <a:bodyPr/>
        <a:lstStyle/>
        <a:p>
          <a:endParaRPr lang="es-ES"/>
        </a:p>
      </dgm:t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Percepci</a:t>
          </a:r>
          <a:r>
            <a:rPr lang="es-ES" dirty="0" smtClean="0"/>
            <a:t>ón sensorial: dulzura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Contenido emocional: ternura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E40066DE-844F-0A4C-A854-EB8C65EF90FC}" type="pres">
      <dgm:prSet presAssocID="{D82609A7-BC6F-374F-919E-F9AF8A259FD4}" presName="comp" presStyleCnt="0"/>
      <dgm:spPr/>
    </dgm:pt>
    <dgm:pt modelId="{8A7703AA-0D14-5A45-85B2-1F74028534BF}" type="pres">
      <dgm:prSet presAssocID="{D82609A7-BC6F-374F-919E-F9AF8A259FD4}" presName="rect2" presStyleLbl="node1" presStyleIdx="0" presStyleCnt="5">
        <dgm:presLayoutVars>
          <dgm:bulletEnabled val="1"/>
        </dgm:presLayoutVars>
      </dgm:prSet>
      <dgm:spPr/>
    </dgm:pt>
    <dgm:pt modelId="{C70C2820-5995-1547-9F26-4F18A8EEE24A}" type="pres">
      <dgm:prSet presAssocID="{D82609A7-BC6F-374F-919E-F9AF8A259FD4}" presName="rect1" presStyleLbl="lnNod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CCC495-3AB3-C94A-8B10-E6F166D864C4}" type="pres">
      <dgm:prSet presAssocID="{14BACB7B-6688-7943-A7CB-6ED325C2DEEC}" presName="sibTrans" presStyleCnt="0"/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56F32F-BB4E-9E4C-A27C-DE7A0DD8BD54}" type="pres">
      <dgm:prSet presAssocID="{7B207166-8DF7-D44E-8ABB-4B1E42D9110E}" presName="rect1" presStyleLbl="lnNod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AD745B-489C-EB4D-8330-CDC305C039C8}" type="pres">
      <dgm:prSet presAssocID="{FE8FDC1A-63D7-C94D-A6BA-0D4E88D93A0F}" presName="sibTrans" presStyleCnt="0"/>
      <dgm:spPr/>
    </dgm:pt>
    <dgm:pt modelId="{0EEFC267-1754-C94E-8556-71DE105CB716}" type="pres">
      <dgm:prSet presAssocID="{3420DFD7-E837-CD46-9810-C6C9F579DF00}" presName="comp" presStyleCnt="0"/>
      <dgm:spPr/>
    </dgm:pt>
    <dgm:pt modelId="{F4EF2FDF-75BE-4A4A-B5D0-1F36CD7404EE}" type="pres">
      <dgm:prSet presAssocID="{3420DFD7-E837-CD46-9810-C6C9F579DF00}" presName="rect2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E796AA-7688-DF43-9622-692E35C685E4}" type="pres">
      <dgm:prSet presAssocID="{3420DFD7-E837-CD46-9810-C6C9F579DF00}" presName="rect1" presStyleLbl="lnNod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B9A6017-2793-854B-B1D8-B74E895E6C69}" type="pres">
      <dgm:prSet presAssocID="{DB63E4B2-4112-C24E-A7C8-5971A8BA69E7}" presName="sibTrans" presStyleCnt="0"/>
      <dgm:spPr/>
    </dgm:pt>
    <dgm:pt modelId="{E017A22D-FC55-9045-A061-5DEA61179191}" type="pres">
      <dgm:prSet presAssocID="{2543DFA4-5C22-6944-89F6-0BCBCA355CAB}" presName="comp" presStyleCnt="0"/>
      <dgm:spPr/>
    </dgm:pt>
    <dgm:pt modelId="{2CBFD880-536A-6347-B7A9-AF5AA4347DB3}" type="pres">
      <dgm:prSet presAssocID="{2543DFA4-5C22-6944-89F6-0BCBCA355CAB}" presName="rect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6B95BF-BB6E-B945-8E38-1E05FE0F8D85}" type="pres">
      <dgm:prSet presAssocID="{2543DFA4-5C22-6944-89F6-0BCBCA355CAB}" presName="rect1" presStyleLbl="lnNod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D7CBBA78-24E0-9C43-8B4C-E1A05C3F63FD}" srcId="{EEB1A825-5BCB-2E4B-9CA1-2DAA4744C82C}" destId="{45865F0D-6913-E340-82F3-F0240CC43A4E}" srcOrd="1" destOrd="0" parTransId="{97963188-2FFE-824D-B40C-5B2487B2E170}" sibTransId="{47DA4012-2C28-8C4E-8772-CC5E0EE68702}"/>
    <dgm:cxn modelId="{A6432E23-518E-8E43-BBA0-804CEA33EB0B}" srcId="{EEB1A825-5BCB-2E4B-9CA1-2DAA4744C82C}" destId="{2543DFA4-5C22-6944-89F6-0BCBCA355CAB}" srcOrd="4" destOrd="0" parTransId="{349FF842-8DEC-0443-BF65-D2140D674D25}" sibTransId="{CE2CA993-CE7B-5541-B12D-42513F063DA3}"/>
    <dgm:cxn modelId="{05F387A1-0AFC-E347-9F92-261312B7DDDE}" type="presOf" srcId="{EEB1A825-5BCB-2E4B-9CA1-2DAA4744C82C}" destId="{0E2710BE-4892-964B-ACCB-32534EE72491}" srcOrd="0" destOrd="0" presId="urn:microsoft.com/office/officeart/2008/layout/AlternatingPictureBlocks"/>
    <dgm:cxn modelId="{0CBE15CE-9AB7-4848-92BC-F1E220E912A0}" type="presOf" srcId="{7B207166-8DF7-D44E-8ABB-4B1E42D9110E}" destId="{5C6CB88C-C670-E14C-88AF-47526033AB57}" srcOrd="0" destOrd="0" presId="urn:microsoft.com/office/officeart/2008/layout/AlternatingPictureBlocks"/>
    <dgm:cxn modelId="{4461E3C2-C82E-CC46-A191-51C8D836E304}" type="presOf" srcId="{45865F0D-6913-E340-82F3-F0240CC43A4E}" destId="{B5DB3AEE-A5B9-1949-8FBB-506DA9B7A8DD}" srcOrd="0" destOrd="0" presId="urn:microsoft.com/office/officeart/2008/layout/AlternatingPictureBlocks"/>
    <dgm:cxn modelId="{E4A7FCAF-09A4-7B48-B45C-4BE1FDA8FAC1}" type="presOf" srcId="{3420DFD7-E837-CD46-9810-C6C9F579DF00}" destId="{F4EF2FDF-75BE-4A4A-B5D0-1F36CD7404EE}" srcOrd="0" destOrd="0" presId="urn:microsoft.com/office/officeart/2008/layout/AlternatingPictureBlocks"/>
    <dgm:cxn modelId="{BE40C12E-DE42-074A-AEE2-4715987E600B}" type="presOf" srcId="{D82609A7-BC6F-374F-919E-F9AF8A259FD4}" destId="{8A7703AA-0D14-5A45-85B2-1F74028534BF}" srcOrd="0" destOrd="0" presId="urn:microsoft.com/office/officeart/2008/layout/AlternatingPictureBlocks"/>
    <dgm:cxn modelId="{0D8D2FE0-4E5C-0D4B-96FC-8837100A9102}" srcId="{EEB1A825-5BCB-2E4B-9CA1-2DAA4744C82C}" destId="{3420DFD7-E837-CD46-9810-C6C9F579DF00}" srcOrd="3" destOrd="0" parTransId="{BD7B0BA3-F7F2-BB4A-AC8B-3861C29BE9E2}" sibTransId="{DB63E4B2-4112-C24E-A7C8-5971A8BA69E7}"/>
    <dgm:cxn modelId="{829671E1-2BC0-E146-AD05-90F7424B6452}" srcId="{EEB1A825-5BCB-2E4B-9CA1-2DAA4744C82C}" destId="{D82609A7-BC6F-374F-919E-F9AF8A259FD4}" srcOrd="0" destOrd="0" parTransId="{6E8D0CE8-5F1F-9349-B5C9-BAEAC74F347A}" sibTransId="{14BACB7B-6688-7943-A7CB-6ED325C2DEEC}"/>
    <dgm:cxn modelId="{1BC20DBE-1C58-454C-B667-887F8D8725CB}" type="presOf" srcId="{2543DFA4-5C22-6944-89F6-0BCBCA355CAB}" destId="{2CBFD880-536A-6347-B7A9-AF5AA4347DB3}" srcOrd="0" destOrd="0" presId="urn:microsoft.com/office/officeart/2008/layout/AlternatingPictureBlocks"/>
    <dgm:cxn modelId="{8D22CBEA-5FEB-004D-B0CA-1C0A91BFF2DC}" srcId="{EEB1A825-5BCB-2E4B-9CA1-2DAA4744C82C}" destId="{7B207166-8DF7-D44E-8ABB-4B1E42D9110E}" srcOrd="2" destOrd="0" parTransId="{54AD894C-F6C7-3C49-AA21-5AF3C94E07B2}" sibTransId="{FE8FDC1A-63D7-C94D-A6BA-0D4E88D93A0F}"/>
    <dgm:cxn modelId="{F2986AB8-389B-7D47-841D-1D9A50A7D46B}" type="presParOf" srcId="{0E2710BE-4892-964B-ACCB-32534EE72491}" destId="{E40066DE-844F-0A4C-A854-EB8C65EF90FC}" srcOrd="0" destOrd="0" presId="urn:microsoft.com/office/officeart/2008/layout/AlternatingPictureBlocks"/>
    <dgm:cxn modelId="{89A44DDA-66D4-1F44-9EF1-CD20D3469BEF}" type="presParOf" srcId="{E40066DE-844F-0A4C-A854-EB8C65EF90FC}" destId="{8A7703AA-0D14-5A45-85B2-1F74028534BF}" srcOrd="0" destOrd="0" presId="urn:microsoft.com/office/officeart/2008/layout/AlternatingPictureBlocks"/>
    <dgm:cxn modelId="{E5E83599-C220-F945-85B4-E87CBC8F54F2}" type="presParOf" srcId="{E40066DE-844F-0A4C-A854-EB8C65EF90FC}" destId="{C70C2820-5995-1547-9F26-4F18A8EEE24A}" srcOrd="1" destOrd="0" presId="urn:microsoft.com/office/officeart/2008/layout/AlternatingPictureBlocks"/>
    <dgm:cxn modelId="{7453DAD3-CEAE-BA49-AC82-F010595791D2}" type="presParOf" srcId="{0E2710BE-4892-964B-ACCB-32534EE72491}" destId="{8ACCC495-3AB3-C94A-8B10-E6F166D864C4}" srcOrd="1" destOrd="0" presId="urn:microsoft.com/office/officeart/2008/layout/AlternatingPictureBlocks"/>
    <dgm:cxn modelId="{6F031EA2-682E-834A-9420-E1C04FEC7ECA}" type="presParOf" srcId="{0E2710BE-4892-964B-ACCB-32534EE72491}" destId="{F552DAAC-67B3-634D-95BF-6F6621634150}" srcOrd="2" destOrd="0" presId="urn:microsoft.com/office/officeart/2008/layout/AlternatingPictureBlocks"/>
    <dgm:cxn modelId="{BC6B6550-7134-664D-8439-2F4EB59FE503}" type="presParOf" srcId="{F552DAAC-67B3-634D-95BF-6F6621634150}" destId="{B5DB3AEE-A5B9-1949-8FBB-506DA9B7A8DD}" srcOrd="0" destOrd="0" presId="urn:microsoft.com/office/officeart/2008/layout/AlternatingPictureBlocks"/>
    <dgm:cxn modelId="{6D2F8EB3-12B3-4F49-B1B3-5F4EA98EB89A}" type="presParOf" srcId="{F552DAAC-67B3-634D-95BF-6F6621634150}" destId="{DE5A4178-FB95-6140-87FA-513708B937E2}" srcOrd="1" destOrd="0" presId="urn:microsoft.com/office/officeart/2008/layout/AlternatingPictureBlocks"/>
    <dgm:cxn modelId="{03196FC5-A169-CB47-92F4-21237E11C8A4}" type="presParOf" srcId="{0E2710BE-4892-964B-ACCB-32534EE72491}" destId="{7726DCDA-D3A0-D944-8724-18E137377778}" srcOrd="3" destOrd="0" presId="urn:microsoft.com/office/officeart/2008/layout/AlternatingPictureBlocks"/>
    <dgm:cxn modelId="{B4224239-D917-414C-A74A-4615BF42A997}" type="presParOf" srcId="{0E2710BE-4892-964B-ACCB-32534EE72491}" destId="{53A22940-1A66-F946-AF8D-8F5F2A83A02C}" srcOrd="4" destOrd="0" presId="urn:microsoft.com/office/officeart/2008/layout/AlternatingPictureBlocks"/>
    <dgm:cxn modelId="{E9616BE3-D535-0042-A300-B024CFD363DA}" type="presParOf" srcId="{53A22940-1A66-F946-AF8D-8F5F2A83A02C}" destId="{5C6CB88C-C670-E14C-88AF-47526033AB57}" srcOrd="0" destOrd="0" presId="urn:microsoft.com/office/officeart/2008/layout/AlternatingPictureBlocks"/>
    <dgm:cxn modelId="{38EB0A0A-9C1A-AA4B-88D2-7EDF02B7ECF3}" type="presParOf" srcId="{53A22940-1A66-F946-AF8D-8F5F2A83A02C}" destId="{CA56F32F-BB4E-9E4C-A27C-DE7A0DD8BD54}" srcOrd="1" destOrd="0" presId="urn:microsoft.com/office/officeart/2008/layout/AlternatingPictureBlocks"/>
    <dgm:cxn modelId="{C61EAAEC-44BC-F14B-9B67-DE1D792599D1}" type="presParOf" srcId="{0E2710BE-4892-964B-ACCB-32534EE72491}" destId="{00AD745B-489C-EB4D-8330-CDC305C039C8}" srcOrd="5" destOrd="0" presId="urn:microsoft.com/office/officeart/2008/layout/AlternatingPictureBlocks"/>
    <dgm:cxn modelId="{5A82C8EE-E3BC-A646-BEDE-8E860B52823F}" type="presParOf" srcId="{0E2710BE-4892-964B-ACCB-32534EE72491}" destId="{0EEFC267-1754-C94E-8556-71DE105CB716}" srcOrd="6" destOrd="0" presId="urn:microsoft.com/office/officeart/2008/layout/AlternatingPictureBlocks"/>
    <dgm:cxn modelId="{55915CF0-B7FD-5C41-96DD-D0B11531DE36}" type="presParOf" srcId="{0EEFC267-1754-C94E-8556-71DE105CB716}" destId="{F4EF2FDF-75BE-4A4A-B5D0-1F36CD7404EE}" srcOrd="0" destOrd="0" presId="urn:microsoft.com/office/officeart/2008/layout/AlternatingPictureBlocks"/>
    <dgm:cxn modelId="{4A49531E-71A6-5445-90F2-B21A62B9686D}" type="presParOf" srcId="{0EEFC267-1754-C94E-8556-71DE105CB716}" destId="{59E796AA-7688-DF43-9622-692E35C685E4}" srcOrd="1" destOrd="0" presId="urn:microsoft.com/office/officeart/2008/layout/AlternatingPictureBlocks"/>
    <dgm:cxn modelId="{919D68EA-53EE-6B42-A7FD-643EBEEACE51}" type="presParOf" srcId="{0E2710BE-4892-964B-ACCB-32534EE72491}" destId="{FB9A6017-2793-854B-B1D8-B74E895E6C69}" srcOrd="7" destOrd="0" presId="urn:microsoft.com/office/officeart/2008/layout/AlternatingPictureBlocks"/>
    <dgm:cxn modelId="{714C62F9-DD5A-D247-AAB7-08C42073EB86}" type="presParOf" srcId="{0E2710BE-4892-964B-ACCB-32534EE72491}" destId="{E017A22D-FC55-9045-A061-5DEA61179191}" srcOrd="8" destOrd="0" presId="urn:microsoft.com/office/officeart/2008/layout/AlternatingPictureBlocks"/>
    <dgm:cxn modelId="{78B10E6D-B8BB-4B44-9B03-D355DBDCF8F9}" type="presParOf" srcId="{E017A22D-FC55-9045-A061-5DEA61179191}" destId="{2CBFD880-536A-6347-B7A9-AF5AA4347DB3}" srcOrd="0" destOrd="0" presId="urn:microsoft.com/office/officeart/2008/layout/AlternatingPictureBlocks"/>
    <dgm:cxn modelId="{B01AC92E-E5AF-0B43-875F-BD200978D263}" type="presParOf" srcId="{E017A22D-FC55-9045-A061-5DEA61179191}" destId="{136B95BF-BB6E-B945-8E38-1E05FE0F8D8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Luz y energ</a:t>
          </a:r>
          <a:r>
            <a:rPr lang="es-ES" dirty="0" smtClean="0"/>
            <a:t>ía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Alegr</a:t>
          </a:r>
          <a:r>
            <a:rPr lang="es-ES" dirty="0" smtClean="0"/>
            <a:t>ía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F266BAFB-7C7C-7E41-8901-A81AE1067667}">
      <dgm:prSet phldrT="[Texto]"/>
      <dgm:spPr/>
      <dgm:t>
        <a:bodyPr/>
        <a:lstStyle/>
        <a:p>
          <a:r>
            <a:rPr lang="es-ES" dirty="0" smtClean="0"/>
            <a:t>confianza</a:t>
          </a:r>
          <a:endParaRPr lang="es-ES" dirty="0"/>
        </a:p>
      </dgm:t>
    </dgm:pt>
    <dgm:pt modelId="{67B5DC25-803F-7545-8168-8472BD3400D1}" type="parTrans" cxnId="{739D2B0E-B0BD-4F4B-80DF-3CF33A7AD05C}">
      <dgm:prSet/>
      <dgm:spPr/>
      <dgm:t>
        <a:bodyPr/>
        <a:lstStyle/>
        <a:p>
          <a:endParaRPr lang="es-ES"/>
        </a:p>
      </dgm:t>
    </dgm:pt>
    <dgm:pt modelId="{DCFAB858-2F53-7F4B-AE85-C258C14816B5}" type="sibTrans" cxnId="{739D2B0E-B0BD-4F4B-80DF-3CF33A7AD05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56F32F-BB4E-9E4C-A27C-DE7A0DD8BD54}" type="pres">
      <dgm:prSet presAssocID="{7B207166-8DF7-D44E-8ABB-4B1E42D9110E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0AD745B-489C-EB4D-8330-CDC305C039C8}" type="pres">
      <dgm:prSet presAssocID="{FE8FDC1A-63D7-C94D-A6BA-0D4E88D93A0F}" presName="sibTrans" presStyleCnt="0"/>
      <dgm:spPr/>
    </dgm:pt>
    <dgm:pt modelId="{C678B62C-AF89-3545-8AB2-772B09110CEB}" type="pres">
      <dgm:prSet presAssocID="{F266BAFB-7C7C-7E41-8901-A81AE1067667}" presName="comp" presStyleCnt="0"/>
      <dgm:spPr/>
    </dgm:pt>
    <dgm:pt modelId="{B01E6F14-028D-6943-9700-707DBB920B0A}" type="pres">
      <dgm:prSet presAssocID="{F266BAFB-7C7C-7E41-8901-A81AE1067667}" presName="rect2" presStyleLbl="node1" presStyleIdx="2" presStyleCnt="3">
        <dgm:presLayoutVars>
          <dgm:bulletEnabled val="1"/>
        </dgm:presLayoutVars>
      </dgm:prSet>
      <dgm:spPr/>
    </dgm:pt>
    <dgm:pt modelId="{13C45A6B-9B50-FF4C-B764-7855B034D433}" type="pres">
      <dgm:prSet presAssocID="{F266BAFB-7C7C-7E41-8901-A81AE1067667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7CBBA78-24E0-9C43-8B4C-E1A05C3F63FD}" srcId="{EEB1A825-5BCB-2E4B-9CA1-2DAA4744C82C}" destId="{45865F0D-6913-E340-82F3-F0240CC43A4E}" srcOrd="0" destOrd="0" parTransId="{97963188-2FFE-824D-B40C-5B2487B2E170}" sibTransId="{47DA4012-2C28-8C4E-8772-CC5E0EE68702}"/>
    <dgm:cxn modelId="{B2CC6D8C-99DC-ED4C-84DC-8454642D03FE}" type="presOf" srcId="{EEB1A825-5BCB-2E4B-9CA1-2DAA4744C82C}" destId="{0E2710BE-4892-964B-ACCB-32534EE72491}" srcOrd="0" destOrd="0" presId="urn:microsoft.com/office/officeart/2008/layout/AlternatingPictureBlocks"/>
    <dgm:cxn modelId="{2D6D103F-6076-1F40-9F7D-BEE66D3E4130}" type="presOf" srcId="{7B207166-8DF7-D44E-8ABB-4B1E42D9110E}" destId="{5C6CB88C-C670-E14C-88AF-47526033AB57}" srcOrd="0" destOrd="0" presId="urn:microsoft.com/office/officeart/2008/layout/AlternatingPictureBlocks"/>
    <dgm:cxn modelId="{739D2B0E-B0BD-4F4B-80DF-3CF33A7AD05C}" srcId="{EEB1A825-5BCB-2E4B-9CA1-2DAA4744C82C}" destId="{F266BAFB-7C7C-7E41-8901-A81AE1067667}" srcOrd="2" destOrd="0" parTransId="{67B5DC25-803F-7545-8168-8472BD3400D1}" sibTransId="{DCFAB858-2F53-7F4B-AE85-C258C14816B5}"/>
    <dgm:cxn modelId="{5063CBD3-A122-C94E-8E0C-142788B7CAED}" type="presOf" srcId="{45865F0D-6913-E340-82F3-F0240CC43A4E}" destId="{B5DB3AEE-A5B9-1949-8FBB-506DA9B7A8DD}" srcOrd="0" destOrd="0" presId="urn:microsoft.com/office/officeart/2008/layout/AlternatingPictureBlocks"/>
    <dgm:cxn modelId="{EE66A913-CDAE-C245-8C7C-562368EE0197}" type="presOf" srcId="{F266BAFB-7C7C-7E41-8901-A81AE1067667}" destId="{B01E6F14-028D-6943-9700-707DBB920B0A}" srcOrd="0" destOrd="0" presId="urn:microsoft.com/office/officeart/2008/layout/AlternatingPictureBlocks"/>
    <dgm:cxn modelId="{8D22CBEA-5FEB-004D-B0CA-1C0A91BFF2DC}" srcId="{EEB1A825-5BCB-2E4B-9CA1-2DAA4744C82C}" destId="{7B207166-8DF7-D44E-8ABB-4B1E42D9110E}" srcOrd="1" destOrd="0" parTransId="{54AD894C-F6C7-3C49-AA21-5AF3C94E07B2}" sibTransId="{FE8FDC1A-63D7-C94D-A6BA-0D4E88D93A0F}"/>
    <dgm:cxn modelId="{C9754317-E278-A14D-BACB-379AF6501785}" type="presParOf" srcId="{0E2710BE-4892-964B-ACCB-32534EE72491}" destId="{F552DAAC-67B3-634D-95BF-6F6621634150}" srcOrd="0" destOrd="0" presId="urn:microsoft.com/office/officeart/2008/layout/AlternatingPictureBlocks"/>
    <dgm:cxn modelId="{73D5AA6C-EC31-C740-9C05-9F185F5A414B}" type="presParOf" srcId="{F552DAAC-67B3-634D-95BF-6F6621634150}" destId="{B5DB3AEE-A5B9-1949-8FBB-506DA9B7A8DD}" srcOrd="0" destOrd="0" presId="urn:microsoft.com/office/officeart/2008/layout/AlternatingPictureBlocks"/>
    <dgm:cxn modelId="{9C82D79A-E4F4-8843-A3ED-7E81593F7CBA}" type="presParOf" srcId="{F552DAAC-67B3-634D-95BF-6F6621634150}" destId="{DE5A4178-FB95-6140-87FA-513708B937E2}" srcOrd="1" destOrd="0" presId="urn:microsoft.com/office/officeart/2008/layout/AlternatingPictureBlocks"/>
    <dgm:cxn modelId="{F244AD96-82DA-7846-97F9-2C899482EB92}" type="presParOf" srcId="{0E2710BE-4892-964B-ACCB-32534EE72491}" destId="{7726DCDA-D3A0-D944-8724-18E137377778}" srcOrd="1" destOrd="0" presId="urn:microsoft.com/office/officeart/2008/layout/AlternatingPictureBlocks"/>
    <dgm:cxn modelId="{F7A0E20E-4690-574A-B646-A2AA99DD8FEF}" type="presParOf" srcId="{0E2710BE-4892-964B-ACCB-32534EE72491}" destId="{53A22940-1A66-F946-AF8D-8F5F2A83A02C}" srcOrd="2" destOrd="0" presId="urn:microsoft.com/office/officeart/2008/layout/AlternatingPictureBlocks"/>
    <dgm:cxn modelId="{6410862F-7757-6449-B5EF-34602EF984AB}" type="presParOf" srcId="{53A22940-1A66-F946-AF8D-8F5F2A83A02C}" destId="{5C6CB88C-C670-E14C-88AF-47526033AB57}" srcOrd="0" destOrd="0" presId="urn:microsoft.com/office/officeart/2008/layout/AlternatingPictureBlocks"/>
    <dgm:cxn modelId="{7D4DEBC7-D74B-AF4D-9C7F-AAB9EC29C293}" type="presParOf" srcId="{53A22940-1A66-F946-AF8D-8F5F2A83A02C}" destId="{CA56F32F-BB4E-9E4C-A27C-DE7A0DD8BD54}" srcOrd="1" destOrd="0" presId="urn:microsoft.com/office/officeart/2008/layout/AlternatingPictureBlocks"/>
    <dgm:cxn modelId="{2391256F-8B74-8048-8387-43312827BFEC}" type="presParOf" srcId="{0E2710BE-4892-964B-ACCB-32534EE72491}" destId="{00AD745B-489C-EB4D-8330-CDC305C039C8}" srcOrd="3" destOrd="0" presId="urn:microsoft.com/office/officeart/2008/layout/AlternatingPictureBlocks"/>
    <dgm:cxn modelId="{259C339D-A6D7-FF4B-AE10-F1FABFD97376}" type="presParOf" srcId="{0E2710BE-4892-964B-ACCB-32534EE72491}" destId="{C678B62C-AF89-3545-8AB2-772B09110CEB}" srcOrd="4" destOrd="0" presId="urn:microsoft.com/office/officeart/2008/layout/AlternatingPictureBlocks"/>
    <dgm:cxn modelId="{858EBFA0-2B5A-6246-AE71-E83CD45CDE0E}" type="presParOf" srcId="{C678B62C-AF89-3545-8AB2-772B09110CEB}" destId="{B01E6F14-028D-6943-9700-707DBB920B0A}" srcOrd="0" destOrd="0" presId="urn:microsoft.com/office/officeart/2008/layout/AlternatingPictureBlocks"/>
    <dgm:cxn modelId="{E71FFB8E-B8FC-FB43-AC46-6D11B8AF431A}" type="presParOf" srcId="{C678B62C-AF89-3545-8AB2-772B09110CEB}" destId="{13C45A6B-9B50-FF4C-B764-7855B034D433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Color de las fantas</a:t>
          </a:r>
          <a:r>
            <a:rPr lang="es-ES" dirty="0" smtClean="0"/>
            <a:t>ías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Color de la realeza y jerarquía eclesiástica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56F32F-BB4E-9E4C-A27C-DE7A0DD8BD54}" type="pres">
      <dgm:prSet presAssocID="{7B207166-8DF7-D44E-8ABB-4B1E42D9110E}" presName="rect1" presStyleLbl="lnNod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D7CBBA78-24E0-9C43-8B4C-E1A05C3F63FD}" srcId="{EEB1A825-5BCB-2E4B-9CA1-2DAA4744C82C}" destId="{45865F0D-6913-E340-82F3-F0240CC43A4E}" srcOrd="0" destOrd="0" parTransId="{97963188-2FFE-824D-B40C-5B2487B2E170}" sibTransId="{47DA4012-2C28-8C4E-8772-CC5E0EE68702}"/>
    <dgm:cxn modelId="{8D22CBEA-5FEB-004D-B0CA-1C0A91BFF2DC}" srcId="{EEB1A825-5BCB-2E4B-9CA1-2DAA4744C82C}" destId="{7B207166-8DF7-D44E-8ABB-4B1E42D9110E}" srcOrd="1" destOrd="0" parTransId="{54AD894C-F6C7-3C49-AA21-5AF3C94E07B2}" sibTransId="{FE8FDC1A-63D7-C94D-A6BA-0D4E88D93A0F}"/>
    <dgm:cxn modelId="{68BAB845-1EFB-5B4B-A40D-B95DCFA13142}" type="presOf" srcId="{EEB1A825-5BCB-2E4B-9CA1-2DAA4744C82C}" destId="{0E2710BE-4892-964B-ACCB-32534EE72491}" srcOrd="0" destOrd="0" presId="urn:microsoft.com/office/officeart/2008/layout/AlternatingPictureBlocks"/>
    <dgm:cxn modelId="{60654E22-B04D-A946-B78F-AE77D4AB057F}" type="presOf" srcId="{45865F0D-6913-E340-82F3-F0240CC43A4E}" destId="{B5DB3AEE-A5B9-1949-8FBB-506DA9B7A8DD}" srcOrd="0" destOrd="0" presId="urn:microsoft.com/office/officeart/2008/layout/AlternatingPictureBlocks"/>
    <dgm:cxn modelId="{61DAC93B-E33B-1A4C-B72D-0BED548E82F3}" type="presOf" srcId="{7B207166-8DF7-D44E-8ABB-4B1E42D9110E}" destId="{5C6CB88C-C670-E14C-88AF-47526033AB57}" srcOrd="0" destOrd="0" presId="urn:microsoft.com/office/officeart/2008/layout/AlternatingPictureBlocks"/>
    <dgm:cxn modelId="{DDB0D3B3-AEAB-C748-9D38-A1F3AF3E9A67}" type="presParOf" srcId="{0E2710BE-4892-964B-ACCB-32534EE72491}" destId="{F552DAAC-67B3-634D-95BF-6F6621634150}" srcOrd="0" destOrd="0" presId="urn:microsoft.com/office/officeart/2008/layout/AlternatingPictureBlocks"/>
    <dgm:cxn modelId="{9A382951-6A44-DB4B-A2C7-66B9DEBE763C}" type="presParOf" srcId="{F552DAAC-67B3-634D-95BF-6F6621634150}" destId="{B5DB3AEE-A5B9-1949-8FBB-506DA9B7A8DD}" srcOrd="0" destOrd="0" presId="urn:microsoft.com/office/officeart/2008/layout/AlternatingPictureBlocks"/>
    <dgm:cxn modelId="{B3D13AD0-F8CA-544B-8B8E-E3D19D6D697A}" type="presParOf" srcId="{F552DAAC-67B3-634D-95BF-6F6621634150}" destId="{DE5A4178-FB95-6140-87FA-513708B937E2}" srcOrd="1" destOrd="0" presId="urn:microsoft.com/office/officeart/2008/layout/AlternatingPictureBlocks"/>
    <dgm:cxn modelId="{4AF99A06-787C-A749-B039-56C8ADF1DAA3}" type="presParOf" srcId="{0E2710BE-4892-964B-ACCB-32534EE72491}" destId="{7726DCDA-D3A0-D944-8724-18E137377778}" srcOrd="1" destOrd="0" presId="urn:microsoft.com/office/officeart/2008/layout/AlternatingPictureBlocks"/>
    <dgm:cxn modelId="{350804AF-DA7D-0E47-BA0C-C7C1E9E3CA95}" type="presParOf" srcId="{0E2710BE-4892-964B-ACCB-32534EE72491}" destId="{53A22940-1A66-F946-AF8D-8F5F2A83A02C}" srcOrd="2" destOrd="0" presId="urn:microsoft.com/office/officeart/2008/layout/AlternatingPictureBlocks"/>
    <dgm:cxn modelId="{D361544D-00E4-E048-AEE8-1292667EB847}" type="presParOf" srcId="{53A22940-1A66-F946-AF8D-8F5F2A83A02C}" destId="{5C6CB88C-C670-E14C-88AF-47526033AB57}" srcOrd="0" destOrd="0" presId="urn:microsoft.com/office/officeart/2008/layout/AlternatingPictureBlocks"/>
    <dgm:cxn modelId="{9A4A7C95-5CD3-464D-9739-F4BCA303352D}" type="presParOf" srcId="{53A22940-1A66-F946-AF8D-8F5F2A83A02C}" destId="{CA56F32F-BB4E-9E4C-A27C-DE7A0DD8BD5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D82609A7-BC6F-374F-919E-F9AF8A259FD4}">
      <dgm:prSet phldrT="[Texto]"/>
      <dgm:spPr/>
      <dgm:t>
        <a:bodyPr/>
        <a:lstStyle/>
        <a:p>
          <a:r>
            <a:rPr lang="es-ES" dirty="0" smtClean="0"/>
            <a:t>Romanticismo</a:t>
          </a:r>
          <a:endParaRPr lang="es-ES" dirty="0"/>
        </a:p>
      </dgm:t>
    </dgm:pt>
    <dgm:pt modelId="{6E8D0CE8-5F1F-9349-B5C9-BAEAC74F347A}" type="parTrans" cxnId="{829671E1-2BC0-E146-AD05-90F7424B6452}">
      <dgm:prSet/>
      <dgm:spPr/>
      <dgm:t>
        <a:bodyPr/>
        <a:lstStyle/>
        <a:p>
          <a:endParaRPr lang="es-ES"/>
        </a:p>
      </dgm:t>
    </dgm:pt>
    <dgm:pt modelId="{14BACB7B-6688-7943-A7CB-6ED325C2DEEC}" type="sibTrans" cxnId="{829671E1-2BC0-E146-AD05-90F7424B6452}">
      <dgm:prSet/>
      <dgm:spPr/>
      <dgm:t>
        <a:bodyPr/>
        <a:lstStyle/>
        <a:p>
          <a:endParaRPr lang="es-ES"/>
        </a:p>
      </dgm:t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G</a:t>
          </a:r>
          <a:r>
            <a:rPr lang="es-ES" dirty="0" smtClean="0"/>
            <a:t>énero femenino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7B207166-8DF7-D44E-8ABB-4B1E42D9110E}">
      <dgm:prSet phldrT="[Texto]"/>
      <dgm:spPr/>
      <dgm:t>
        <a:bodyPr/>
        <a:lstStyle/>
        <a:p>
          <a:r>
            <a:rPr lang="es-ES" dirty="0" smtClean="0"/>
            <a:t>Rosa mexicano: brillante, divertido y excitante</a:t>
          </a:r>
          <a:endParaRPr lang="es-ES" dirty="0"/>
        </a:p>
      </dgm:t>
    </dgm:pt>
    <dgm:pt modelId="{54AD894C-F6C7-3C49-AA21-5AF3C94E07B2}" type="parTrans" cxnId="{8D22CBEA-5FEB-004D-B0CA-1C0A91BFF2DC}">
      <dgm:prSet/>
      <dgm:spPr/>
      <dgm:t>
        <a:bodyPr/>
        <a:lstStyle/>
        <a:p>
          <a:endParaRPr lang="es-ES"/>
        </a:p>
      </dgm:t>
    </dgm:pt>
    <dgm:pt modelId="{FE8FDC1A-63D7-C94D-A6BA-0D4E88D93A0F}" type="sibTrans" cxnId="{8D22CBEA-5FEB-004D-B0CA-1C0A91BFF2DC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E40066DE-844F-0A4C-A854-EB8C65EF90FC}" type="pres">
      <dgm:prSet presAssocID="{D82609A7-BC6F-374F-919E-F9AF8A259FD4}" presName="comp" presStyleCnt="0"/>
      <dgm:spPr/>
    </dgm:pt>
    <dgm:pt modelId="{8A7703AA-0D14-5A45-85B2-1F74028534BF}" type="pres">
      <dgm:prSet presAssocID="{D82609A7-BC6F-374F-919E-F9AF8A259FD4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0C2820-5995-1547-9F26-4F18A8EEE24A}" type="pres">
      <dgm:prSet presAssocID="{D82609A7-BC6F-374F-919E-F9AF8A259FD4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CCC495-3AB3-C94A-8B10-E6F166D864C4}" type="pres">
      <dgm:prSet presAssocID="{14BACB7B-6688-7943-A7CB-6ED325C2DEEC}" presName="sibTrans" presStyleCnt="0"/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53A22940-1A66-F946-AF8D-8F5F2A83A02C}" type="pres">
      <dgm:prSet presAssocID="{7B207166-8DF7-D44E-8ABB-4B1E42D9110E}" presName="comp" presStyleCnt="0"/>
      <dgm:spPr/>
    </dgm:pt>
    <dgm:pt modelId="{5C6CB88C-C670-E14C-88AF-47526033AB57}" type="pres">
      <dgm:prSet presAssocID="{7B207166-8DF7-D44E-8ABB-4B1E42D9110E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56F32F-BB4E-9E4C-A27C-DE7A0DD8BD54}" type="pres">
      <dgm:prSet presAssocID="{7B207166-8DF7-D44E-8ABB-4B1E42D9110E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0453613-6E8D-0140-B0FD-E712907E81E6}" type="presOf" srcId="{D82609A7-BC6F-374F-919E-F9AF8A259FD4}" destId="{8A7703AA-0D14-5A45-85B2-1F74028534BF}" srcOrd="0" destOrd="0" presId="urn:microsoft.com/office/officeart/2008/layout/AlternatingPictureBlocks"/>
    <dgm:cxn modelId="{896146BA-8E03-D04D-A445-6FFC09013ACB}" type="presOf" srcId="{EEB1A825-5BCB-2E4B-9CA1-2DAA4744C82C}" destId="{0E2710BE-4892-964B-ACCB-32534EE72491}" srcOrd="0" destOrd="0" presId="urn:microsoft.com/office/officeart/2008/layout/AlternatingPictureBlocks"/>
    <dgm:cxn modelId="{39392DFE-55D2-164E-B09B-E21B5FAC4C8D}" type="presOf" srcId="{7B207166-8DF7-D44E-8ABB-4B1E42D9110E}" destId="{5C6CB88C-C670-E14C-88AF-47526033AB57}" srcOrd="0" destOrd="0" presId="urn:microsoft.com/office/officeart/2008/layout/AlternatingPictureBlocks"/>
    <dgm:cxn modelId="{D7CBBA78-24E0-9C43-8B4C-E1A05C3F63FD}" srcId="{EEB1A825-5BCB-2E4B-9CA1-2DAA4744C82C}" destId="{45865F0D-6913-E340-82F3-F0240CC43A4E}" srcOrd="1" destOrd="0" parTransId="{97963188-2FFE-824D-B40C-5B2487B2E170}" sibTransId="{47DA4012-2C28-8C4E-8772-CC5E0EE68702}"/>
    <dgm:cxn modelId="{8D22CBEA-5FEB-004D-B0CA-1C0A91BFF2DC}" srcId="{EEB1A825-5BCB-2E4B-9CA1-2DAA4744C82C}" destId="{7B207166-8DF7-D44E-8ABB-4B1E42D9110E}" srcOrd="2" destOrd="0" parTransId="{54AD894C-F6C7-3C49-AA21-5AF3C94E07B2}" sibTransId="{FE8FDC1A-63D7-C94D-A6BA-0D4E88D93A0F}"/>
    <dgm:cxn modelId="{0D3CB116-0A0F-2841-86A3-E50481A406A5}" type="presOf" srcId="{45865F0D-6913-E340-82F3-F0240CC43A4E}" destId="{B5DB3AEE-A5B9-1949-8FBB-506DA9B7A8DD}" srcOrd="0" destOrd="0" presId="urn:microsoft.com/office/officeart/2008/layout/AlternatingPictureBlocks"/>
    <dgm:cxn modelId="{829671E1-2BC0-E146-AD05-90F7424B6452}" srcId="{EEB1A825-5BCB-2E4B-9CA1-2DAA4744C82C}" destId="{D82609A7-BC6F-374F-919E-F9AF8A259FD4}" srcOrd="0" destOrd="0" parTransId="{6E8D0CE8-5F1F-9349-B5C9-BAEAC74F347A}" sibTransId="{14BACB7B-6688-7943-A7CB-6ED325C2DEEC}"/>
    <dgm:cxn modelId="{20CA84BE-CBE1-9C47-B1EC-D1A33E0D7A38}" type="presParOf" srcId="{0E2710BE-4892-964B-ACCB-32534EE72491}" destId="{E40066DE-844F-0A4C-A854-EB8C65EF90FC}" srcOrd="0" destOrd="0" presId="urn:microsoft.com/office/officeart/2008/layout/AlternatingPictureBlocks"/>
    <dgm:cxn modelId="{B0FD0359-FCDC-034E-8E75-F0F8340E00D1}" type="presParOf" srcId="{E40066DE-844F-0A4C-A854-EB8C65EF90FC}" destId="{8A7703AA-0D14-5A45-85B2-1F74028534BF}" srcOrd="0" destOrd="0" presId="urn:microsoft.com/office/officeart/2008/layout/AlternatingPictureBlocks"/>
    <dgm:cxn modelId="{38C78CAA-37AD-BA42-B8D2-752EB2B8D03C}" type="presParOf" srcId="{E40066DE-844F-0A4C-A854-EB8C65EF90FC}" destId="{C70C2820-5995-1547-9F26-4F18A8EEE24A}" srcOrd="1" destOrd="0" presId="urn:microsoft.com/office/officeart/2008/layout/AlternatingPictureBlocks"/>
    <dgm:cxn modelId="{14EE53E7-D6F1-2241-95CA-9623E449D0CE}" type="presParOf" srcId="{0E2710BE-4892-964B-ACCB-32534EE72491}" destId="{8ACCC495-3AB3-C94A-8B10-E6F166D864C4}" srcOrd="1" destOrd="0" presId="urn:microsoft.com/office/officeart/2008/layout/AlternatingPictureBlocks"/>
    <dgm:cxn modelId="{F6F8A25D-C2DC-0549-A941-9A8348601908}" type="presParOf" srcId="{0E2710BE-4892-964B-ACCB-32534EE72491}" destId="{F552DAAC-67B3-634D-95BF-6F6621634150}" srcOrd="2" destOrd="0" presId="urn:microsoft.com/office/officeart/2008/layout/AlternatingPictureBlocks"/>
    <dgm:cxn modelId="{01B268BB-962E-6E44-BFD4-1320BDF28B5E}" type="presParOf" srcId="{F552DAAC-67B3-634D-95BF-6F6621634150}" destId="{B5DB3AEE-A5B9-1949-8FBB-506DA9B7A8DD}" srcOrd="0" destOrd="0" presId="urn:microsoft.com/office/officeart/2008/layout/AlternatingPictureBlocks"/>
    <dgm:cxn modelId="{360452C3-FAC3-6F4B-8385-4B88A8CA089F}" type="presParOf" srcId="{F552DAAC-67B3-634D-95BF-6F6621634150}" destId="{DE5A4178-FB95-6140-87FA-513708B937E2}" srcOrd="1" destOrd="0" presId="urn:microsoft.com/office/officeart/2008/layout/AlternatingPictureBlocks"/>
    <dgm:cxn modelId="{1CCB5AFA-B541-2349-96C8-D6F5CEE06601}" type="presParOf" srcId="{0E2710BE-4892-964B-ACCB-32534EE72491}" destId="{7726DCDA-D3A0-D944-8724-18E137377778}" srcOrd="3" destOrd="0" presId="urn:microsoft.com/office/officeart/2008/layout/AlternatingPictureBlocks"/>
    <dgm:cxn modelId="{AC6103C7-A0DC-2543-9B4D-6FA53DE82D2C}" type="presParOf" srcId="{0E2710BE-4892-964B-ACCB-32534EE72491}" destId="{53A22940-1A66-F946-AF8D-8F5F2A83A02C}" srcOrd="4" destOrd="0" presId="urn:microsoft.com/office/officeart/2008/layout/AlternatingPictureBlocks"/>
    <dgm:cxn modelId="{D16B340A-6E2F-3840-BF97-3A520B8227D3}" type="presParOf" srcId="{53A22940-1A66-F946-AF8D-8F5F2A83A02C}" destId="{5C6CB88C-C670-E14C-88AF-47526033AB57}" srcOrd="0" destOrd="0" presId="urn:microsoft.com/office/officeart/2008/layout/AlternatingPictureBlocks"/>
    <dgm:cxn modelId="{D8F11378-A01F-0A4A-8592-409AFC79AD73}" type="presParOf" srcId="{53A22940-1A66-F946-AF8D-8F5F2A83A02C}" destId="{CA56F32F-BB4E-9E4C-A27C-DE7A0DD8BD5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B1A825-5BCB-2E4B-9CA1-2DAA4744C82C}" type="doc">
      <dgm:prSet loTypeId="urn:microsoft.com/office/officeart/2008/layout/AlternatingPictureBlocks" loCatId="" qsTypeId="urn:microsoft.com/office/officeart/2005/8/quickstyle/simple4" qsCatId="simple" csTypeId="urn:microsoft.com/office/officeart/2005/8/colors/accent0_1" csCatId="mainScheme" phldr="1"/>
      <dgm:spPr/>
    </dgm:pt>
    <dgm:pt modelId="{D82609A7-BC6F-374F-919E-F9AF8A259FD4}">
      <dgm:prSet phldrT="[Texto]"/>
      <dgm:spPr/>
      <dgm:t>
        <a:bodyPr/>
        <a:lstStyle/>
        <a:p>
          <a:r>
            <a:rPr lang="es-ES" dirty="0" smtClean="0"/>
            <a:t>Calidez, alegr</a:t>
          </a:r>
          <a:r>
            <a:rPr lang="es-ES" dirty="0" smtClean="0"/>
            <a:t>ía</a:t>
          </a:r>
          <a:endParaRPr lang="es-ES" dirty="0"/>
        </a:p>
      </dgm:t>
    </dgm:pt>
    <dgm:pt modelId="{6E8D0CE8-5F1F-9349-B5C9-BAEAC74F347A}" type="parTrans" cxnId="{829671E1-2BC0-E146-AD05-90F7424B6452}">
      <dgm:prSet/>
      <dgm:spPr/>
      <dgm:t>
        <a:bodyPr/>
        <a:lstStyle/>
        <a:p>
          <a:endParaRPr lang="es-ES"/>
        </a:p>
      </dgm:t>
    </dgm:pt>
    <dgm:pt modelId="{14BACB7B-6688-7943-A7CB-6ED325C2DEEC}" type="sibTrans" cxnId="{829671E1-2BC0-E146-AD05-90F7424B6452}">
      <dgm:prSet/>
      <dgm:spPr/>
      <dgm:t>
        <a:bodyPr/>
        <a:lstStyle/>
        <a:p>
          <a:endParaRPr lang="es-ES"/>
        </a:p>
      </dgm:t>
    </dgm:pt>
    <dgm:pt modelId="{45865F0D-6913-E340-82F3-F0240CC43A4E}">
      <dgm:prSet phldrT="[Texto]"/>
      <dgm:spPr/>
      <dgm:t>
        <a:bodyPr/>
        <a:lstStyle/>
        <a:p>
          <a:r>
            <a:rPr lang="es-ES" dirty="0" smtClean="0"/>
            <a:t>Sensitivo: hace referencia a sentidos corporales</a:t>
          </a:r>
          <a:endParaRPr lang="es-ES" dirty="0"/>
        </a:p>
      </dgm:t>
    </dgm:pt>
    <dgm:pt modelId="{97963188-2FFE-824D-B40C-5B2487B2E170}" type="parTrans" cxnId="{D7CBBA78-24E0-9C43-8B4C-E1A05C3F63FD}">
      <dgm:prSet/>
      <dgm:spPr/>
      <dgm:t>
        <a:bodyPr/>
        <a:lstStyle/>
        <a:p>
          <a:endParaRPr lang="es-ES"/>
        </a:p>
      </dgm:t>
    </dgm:pt>
    <dgm:pt modelId="{47DA4012-2C28-8C4E-8772-CC5E0EE68702}" type="sibTrans" cxnId="{D7CBBA78-24E0-9C43-8B4C-E1A05C3F63FD}">
      <dgm:prSet/>
      <dgm:spPr/>
      <dgm:t>
        <a:bodyPr/>
        <a:lstStyle/>
        <a:p>
          <a:endParaRPr lang="es-ES"/>
        </a:p>
      </dgm:t>
    </dgm:pt>
    <dgm:pt modelId="{6EFDBBC1-EB21-564F-B1EF-2BC41403B77C}">
      <dgm:prSet/>
      <dgm:spPr/>
      <dgm:t>
        <a:bodyPr/>
        <a:lstStyle/>
        <a:p>
          <a:r>
            <a:rPr lang="es-ES" smtClean="0"/>
            <a:t>Colores elegantes y discretos</a:t>
          </a:r>
          <a:endParaRPr lang="es-ES" dirty="0" smtClean="0"/>
        </a:p>
      </dgm:t>
    </dgm:pt>
    <dgm:pt modelId="{6BEA3F9E-66B3-E64B-89DE-8A66FA12C8A3}" type="parTrans" cxnId="{33DA7CB5-0893-0347-857B-BD03C911A506}">
      <dgm:prSet/>
      <dgm:spPr/>
      <dgm:t>
        <a:bodyPr/>
        <a:lstStyle/>
        <a:p>
          <a:endParaRPr lang="es-ES"/>
        </a:p>
      </dgm:t>
    </dgm:pt>
    <dgm:pt modelId="{E3B31216-0C34-0544-9912-2CE4AA9E92BD}" type="sibTrans" cxnId="{33DA7CB5-0893-0347-857B-BD03C911A506}">
      <dgm:prSet/>
      <dgm:spPr/>
      <dgm:t>
        <a:bodyPr/>
        <a:lstStyle/>
        <a:p>
          <a:endParaRPr lang="es-ES"/>
        </a:p>
      </dgm:t>
    </dgm:pt>
    <dgm:pt modelId="{0E2710BE-4892-964B-ACCB-32534EE72491}" type="pres">
      <dgm:prSet presAssocID="{EEB1A825-5BCB-2E4B-9CA1-2DAA4744C82C}" presName="linearFlow" presStyleCnt="0">
        <dgm:presLayoutVars>
          <dgm:dir/>
          <dgm:resizeHandles val="exact"/>
        </dgm:presLayoutVars>
      </dgm:prSet>
      <dgm:spPr/>
    </dgm:pt>
    <dgm:pt modelId="{E40066DE-844F-0A4C-A854-EB8C65EF90FC}" type="pres">
      <dgm:prSet presAssocID="{D82609A7-BC6F-374F-919E-F9AF8A259FD4}" presName="comp" presStyleCnt="0"/>
      <dgm:spPr/>
    </dgm:pt>
    <dgm:pt modelId="{8A7703AA-0D14-5A45-85B2-1F74028534BF}" type="pres">
      <dgm:prSet presAssocID="{D82609A7-BC6F-374F-919E-F9AF8A259FD4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0C2820-5995-1547-9F26-4F18A8EEE24A}" type="pres">
      <dgm:prSet presAssocID="{D82609A7-BC6F-374F-919E-F9AF8A259FD4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CCC495-3AB3-C94A-8B10-E6F166D864C4}" type="pres">
      <dgm:prSet presAssocID="{14BACB7B-6688-7943-A7CB-6ED325C2DEEC}" presName="sibTrans" presStyleCnt="0"/>
      <dgm:spPr/>
    </dgm:pt>
    <dgm:pt modelId="{F552DAAC-67B3-634D-95BF-6F6621634150}" type="pres">
      <dgm:prSet presAssocID="{45865F0D-6913-E340-82F3-F0240CC43A4E}" presName="comp" presStyleCnt="0"/>
      <dgm:spPr/>
    </dgm:pt>
    <dgm:pt modelId="{B5DB3AEE-A5B9-1949-8FBB-506DA9B7A8DD}" type="pres">
      <dgm:prSet presAssocID="{45865F0D-6913-E340-82F3-F0240CC43A4E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A4178-FB95-6140-87FA-513708B937E2}" type="pres">
      <dgm:prSet presAssocID="{45865F0D-6913-E340-82F3-F0240CC43A4E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726DCDA-D3A0-D944-8724-18E137377778}" type="pres">
      <dgm:prSet presAssocID="{47DA4012-2C28-8C4E-8772-CC5E0EE68702}" presName="sibTrans" presStyleCnt="0"/>
      <dgm:spPr/>
    </dgm:pt>
    <dgm:pt modelId="{6C477F62-93E8-A741-A66E-FD43874BA332}" type="pres">
      <dgm:prSet presAssocID="{6EFDBBC1-EB21-564F-B1EF-2BC41403B77C}" presName="comp" presStyleCnt="0"/>
      <dgm:spPr/>
    </dgm:pt>
    <dgm:pt modelId="{F97F2A0A-3489-5F49-8658-BC635AF254C6}" type="pres">
      <dgm:prSet presAssocID="{6EFDBBC1-EB21-564F-B1EF-2BC41403B77C}" presName="rect2" presStyleLbl="node1" presStyleIdx="2" presStyleCnt="3">
        <dgm:presLayoutVars>
          <dgm:bulletEnabled val="1"/>
        </dgm:presLayoutVars>
      </dgm:prSet>
      <dgm:spPr/>
    </dgm:pt>
    <dgm:pt modelId="{76B62267-C79B-D647-9621-B752B4E4D302}" type="pres">
      <dgm:prSet presAssocID="{6EFDBBC1-EB21-564F-B1EF-2BC41403B77C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3DA7CB5-0893-0347-857B-BD03C911A506}" srcId="{EEB1A825-5BCB-2E4B-9CA1-2DAA4744C82C}" destId="{6EFDBBC1-EB21-564F-B1EF-2BC41403B77C}" srcOrd="2" destOrd="0" parTransId="{6BEA3F9E-66B3-E64B-89DE-8A66FA12C8A3}" sibTransId="{E3B31216-0C34-0544-9912-2CE4AA9E92BD}"/>
    <dgm:cxn modelId="{D7CBBA78-24E0-9C43-8B4C-E1A05C3F63FD}" srcId="{EEB1A825-5BCB-2E4B-9CA1-2DAA4744C82C}" destId="{45865F0D-6913-E340-82F3-F0240CC43A4E}" srcOrd="1" destOrd="0" parTransId="{97963188-2FFE-824D-B40C-5B2487B2E170}" sibTransId="{47DA4012-2C28-8C4E-8772-CC5E0EE68702}"/>
    <dgm:cxn modelId="{78044B8E-FB40-B147-88D7-0DF8E40F8228}" type="presOf" srcId="{45865F0D-6913-E340-82F3-F0240CC43A4E}" destId="{B5DB3AEE-A5B9-1949-8FBB-506DA9B7A8DD}" srcOrd="0" destOrd="0" presId="urn:microsoft.com/office/officeart/2008/layout/AlternatingPictureBlocks"/>
    <dgm:cxn modelId="{C25D0161-9FAC-BE45-A5CC-51C25976C262}" type="presOf" srcId="{D82609A7-BC6F-374F-919E-F9AF8A259FD4}" destId="{8A7703AA-0D14-5A45-85B2-1F74028534BF}" srcOrd="0" destOrd="0" presId="urn:microsoft.com/office/officeart/2008/layout/AlternatingPictureBlocks"/>
    <dgm:cxn modelId="{2BCE82AD-32EE-DE48-8678-93A669FA1397}" type="presOf" srcId="{EEB1A825-5BCB-2E4B-9CA1-2DAA4744C82C}" destId="{0E2710BE-4892-964B-ACCB-32534EE72491}" srcOrd="0" destOrd="0" presId="urn:microsoft.com/office/officeart/2008/layout/AlternatingPictureBlocks"/>
    <dgm:cxn modelId="{BAC494C2-6AFC-F048-89D2-9D8A88A70DA9}" type="presOf" srcId="{6EFDBBC1-EB21-564F-B1EF-2BC41403B77C}" destId="{F97F2A0A-3489-5F49-8658-BC635AF254C6}" srcOrd="0" destOrd="0" presId="urn:microsoft.com/office/officeart/2008/layout/AlternatingPictureBlocks"/>
    <dgm:cxn modelId="{829671E1-2BC0-E146-AD05-90F7424B6452}" srcId="{EEB1A825-5BCB-2E4B-9CA1-2DAA4744C82C}" destId="{D82609A7-BC6F-374F-919E-F9AF8A259FD4}" srcOrd="0" destOrd="0" parTransId="{6E8D0CE8-5F1F-9349-B5C9-BAEAC74F347A}" sibTransId="{14BACB7B-6688-7943-A7CB-6ED325C2DEEC}"/>
    <dgm:cxn modelId="{B1FCA9B2-5CCE-2048-83B2-2E34DFEC5502}" type="presParOf" srcId="{0E2710BE-4892-964B-ACCB-32534EE72491}" destId="{E40066DE-844F-0A4C-A854-EB8C65EF90FC}" srcOrd="0" destOrd="0" presId="urn:microsoft.com/office/officeart/2008/layout/AlternatingPictureBlocks"/>
    <dgm:cxn modelId="{1EF8A729-1A47-1143-ADD4-03B7EBBB9221}" type="presParOf" srcId="{E40066DE-844F-0A4C-A854-EB8C65EF90FC}" destId="{8A7703AA-0D14-5A45-85B2-1F74028534BF}" srcOrd="0" destOrd="0" presId="urn:microsoft.com/office/officeart/2008/layout/AlternatingPictureBlocks"/>
    <dgm:cxn modelId="{9454BD52-1CD9-B141-92F7-ECFDC049E784}" type="presParOf" srcId="{E40066DE-844F-0A4C-A854-EB8C65EF90FC}" destId="{C70C2820-5995-1547-9F26-4F18A8EEE24A}" srcOrd="1" destOrd="0" presId="urn:microsoft.com/office/officeart/2008/layout/AlternatingPictureBlocks"/>
    <dgm:cxn modelId="{16C28D4E-D50F-E340-BB97-BF6DD21C456D}" type="presParOf" srcId="{0E2710BE-4892-964B-ACCB-32534EE72491}" destId="{8ACCC495-3AB3-C94A-8B10-E6F166D864C4}" srcOrd="1" destOrd="0" presId="urn:microsoft.com/office/officeart/2008/layout/AlternatingPictureBlocks"/>
    <dgm:cxn modelId="{A024B16A-B2EE-3143-9E90-98AD17224A0C}" type="presParOf" srcId="{0E2710BE-4892-964B-ACCB-32534EE72491}" destId="{F552DAAC-67B3-634D-95BF-6F6621634150}" srcOrd="2" destOrd="0" presId="urn:microsoft.com/office/officeart/2008/layout/AlternatingPictureBlocks"/>
    <dgm:cxn modelId="{DEBF7AF7-FF20-F046-950C-14C75BC3BD4C}" type="presParOf" srcId="{F552DAAC-67B3-634D-95BF-6F6621634150}" destId="{B5DB3AEE-A5B9-1949-8FBB-506DA9B7A8DD}" srcOrd="0" destOrd="0" presId="urn:microsoft.com/office/officeart/2008/layout/AlternatingPictureBlocks"/>
    <dgm:cxn modelId="{1CE15837-0A4A-A94D-A633-77E7850A5D23}" type="presParOf" srcId="{F552DAAC-67B3-634D-95BF-6F6621634150}" destId="{DE5A4178-FB95-6140-87FA-513708B937E2}" srcOrd="1" destOrd="0" presId="urn:microsoft.com/office/officeart/2008/layout/AlternatingPictureBlocks"/>
    <dgm:cxn modelId="{7F5556E4-6FDE-1643-8D7F-2F0AF7B3258B}" type="presParOf" srcId="{0E2710BE-4892-964B-ACCB-32534EE72491}" destId="{7726DCDA-D3A0-D944-8724-18E137377778}" srcOrd="3" destOrd="0" presId="urn:microsoft.com/office/officeart/2008/layout/AlternatingPictureBlocks"/>
    <dgm:cxn modelId="{54CCBE59-5AF7-2A4B-87D8-17A4EDF8A9A8}" type="presParOf" srcId="{0E2710BE-4892-964B-ACCB-32534EE72491}" destId="{6C477F62-93E8-A741-A66E-FD43874BA332}" srcOrd="4" destOrd="0" presId="urn:microsoft.com/office/officeart/2008/layout/AlternatingPictureBlocks"/>
    <dgm:cxn modelId="{CEA2B90C-3C14-E646-8334-B7998B811D12}" type="presParOf" srcId="{6C477F62-93E8-A741-A66E-FD43874BA332}" destId="{F97F2A0A-3489-5F49-8658-BC635AF254C6}" srcOrd="0" destOrd="0" presId="urn:microsoft.com/office/officeart/2008/layout/AlternatingPictureBlocks"/>
    <dgm:cxn modelId="{F09CAEC3-1269-B84F-BC81-4B545A81EF50}" type="presParOf" srcId="{6C477F62-93E8-A741-A66E-FD43874BA332}" destId="{76B62267-C79B-D647-9621-B752B4E4D302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54A3FD-479B-3445-B5FF-ACA25588894F}" type="doc">
      <dgm:prSet loTypeId="urn:microsoft.com/office/officeart/2005/8/layout/lProcess2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42DF114-A58B-A04E-AF92-C1B98A279C8E}">
      <dgm:prSet phldrT="[Texto]"/>
      <dgm:spPr/>
      <dgm:t>
        <a:bodyPr/>
        <a:lstStyle/>
        <a:p>
          <a:r>
            <a:rPr lang="es-ES" dirty="0" smtClean="0"/>
            <a:t>Efectos de usar esencias perfumadas:</a:t>
          </a:r>
          <a:endParaRPr lang="es-ES" dirty="0"/>
        </a:p>
      </dgm:t>
    </dgm:pt>
    <dgm:pt modelId="{F4E955FF-D5E5-094A-BDF0-470DF7F8823C}" type="parTrans" cxnId="{0CDECFA0-F5CF-8A45-9889-548B7E50BA52}">
      <dgm:prSet/>
      <dgm:spPr/>
      <dgm:t>
        <a:bodyPr/>
        <a:lstStyle/>
        <a:p>
          <a:endParaRPr lang="es-ES"/>
        </a:p>
      </dgm:t>
    </dgm:pt>
    <dgm:pt modelId="{6CA93D11-0A26-EA48-8CF1-4368B74B5A8D}" type="sibTrans" cxnId="{0CDECFA0-F5CF-8A45-9889-548B7E50BA52}">
      <dgm:prSet/>
      <dgm:spPr/>
      <dgm:t>
        <a:bodyPr/>
        <a:lstStyle/>
        <a:p>
          <a:endParaRPr lang="es-ES"/>
        </a:p>
      </dgm:t>
    </dgm:pt>
    <dgm:pt modelId="{7A74033E-DB98-B647-8D12-267159724795}">
      <dgm:prSet phldrT="[Texto]"/>
      <dgm:spPr/>
      <dgm:t>
        <a:bodyPr/>
        <a:lstStyle/>
        <a:p>
          <a:r>
            <a:rPr lang="es-ES" dirty="0" smtClean="0"/>
            <a:t>Mejorar calidad del aire</a:t>
          </a:r>
          <a:endParaRPr lang="es-ES" dirty="0"/>
        </a:p>
      </dgm:t>
    </dgm:pt>
    <dgm:pt modelId="{8C23404E-5F8D-3B44-BD5C-127F1D48CC27}" type="parTrans" cxnId="{04CA99FC-E2A2-CD4C-9EFD-ADDDBD982FCC}">
      <dgm:prSet/>
      <dgm:spPr/>
      <dgm:t>
        <a:bodyPr/>
        <a:lstStyle/>
        <a:p>
          <a:endParaRPr lang="es-ES"/>
        </a:p>
      </dgm:t>
    </dgm:pt>
    <dgm:pt modelId="{07571E2D-669E-FC46-B756-9F0BFCD7BEC9}" type="sibTrans" cxnId="{04CA99FC-E2A2-CD4C-9EFD-ADDDBD982FCC}">
      <dgm:prSet/>
      <dgm:spPr/>
      <dgm:t>
        <a:bodyPr/>
        <a:lstStyle/>
        <a:p>
          <a:endParaRPr lang="es-ES"/>
        </a:p>
      </dgm:t>
    </dgm:pt>
    <dgm:pt modelId="{5B1D66EE-21F7-9B4C-BEA7-E7F660978188}">
      <dgm:prSet phldrT="[Texto]"/>
      <dgm:spPr/>
      <dgm:t>
        <a:bodyPr/>
        <a:lstStyle/>
        <a:p>
          <a:r>
            <a:rPr lang="es-ES" dirty="0" smtClean="0"/>
            <a:t>Hacer que la gente se sienta mejor</a:t>
          </a:r>
          <a:endParaRPr lang="es-ES" dirty="0"/>
        </a:p>
      </dgm:t>
    </dgm:pt>
    <dgm:pt modelId="{6939CCDD-5258-4E4F-BDAB-944014FC1A86}" type="parTrans" cxnId="{AB254C0E-2848-6746-9059-B7FB24B2EEE6}">
      <dgm:prSet/>
      <dgm:spPr/>
      <dgm:t>
        <a:bodyPr/>
        <a:lstStyle/>
        <a:p>
          <a:endParaRPr lang="es-ES"/>
        </a:p>
      </dgm:t>
    </dgm:pt>
    <dgm:pt modelId="{B12B785A-D16B-4744-9AA3-D623450317E7}" type="sibTrans" cxnId="{AB254C0E-2848-6746-9059-B7FB24B2EEE6}">
      <dgm:prSet/>
      <dgm:spPr/>
      <dgm:t>
        <a:bodyPr/>
        <a:lstStyle/>
        <a:p>
          <a:endParaRPr lang="es-ES"/>
        </a:p>
      </dgm:t>
    </dgm:pt>
    <dgm:pt modelId="{FEFC7DB1-6F75-3C4A-B600-C3D579CD10A4}">
      <dgm:prSet phldrT="[Texto]"/>
      <dgm:spPr/>
      <dgm:t>
        <a:bodyPr/>
        <a:lstStyle/>
        <a:p>
          <a:r>
            <a:rPr lang="es-ES" dirty="0" smtClean="0"/>
            <a:t>Mejorar desempeño y creatividad de la gente</a:t>
          </a:r>
          <a:endParaRPr lang="es-ES" dirty="0"/>
        </a:p>
      </dgm:t>
    </dgm:pt>
    <dgm:pt modelId="{EE3E9DC6-81C5-3845-8487-4220889D0E94}" type="parTrans" cxnId="{E5B98BDC-99A9-D449-97B7-2DA1020BFDE4}">
      <dgm:prSet/>
      <dgm:spPr/>
      <dgm:t>
        <a:bodyPr/>
        <a:lstStyle/>
        <a:p>
          <a:endParaRPr lang="es-ES"/>
        </a:p>
      </dgm:t>
    </dgm:pt>
    <dgm:pt modelId="{B7BEC087-49EB-6A48-8033-83B650E7F8DE}" type="sibTrans" cxnId="{E5B98BDC-99A9-D449-97B7-2DA1020BFDE4}">
      <dgm:prSet/>
      <dgm:spPr/>
      <dgm:t>
        <a:bodyPr/>
        <a:lstStyle/>
        <a:p>
          <a:endParaRPr lang="es-ES"/>
        </a:p>
      </dgm:t>
    </dgm:pt>
    <dgm:pt modelId="{4340815C-A3B7-5B48-B684-E00E35D207E9}">
      <dgm:prSet phldrT="[Texto]"/>
      <dgm:spPr/>
      <dgm:t>
        <a:bodyPr/>
        <a:lstStyle/>
        <a:p>
          <a:r>
            <a:rPr lang="es-ES" dirty="0" smtClean="0"/>
            <a:t>Incrementar est</a:t>
          </a:r>
          <a:r>
            <a:rPr lang="es-ES" dirty="0" smtClean="0"/>
            <a:t>ética del lugar</a:t>
          </a:r>
          <a:endParaRPr lang="es-ES" dirty="0"/>
        </a:p>
      </dgm:t>
    </dgm:pt>
    <dgm:pt modelId="{8EB1A9EA-3E92-C24F-AA3F-757ACBA437E0}" type="parTrans" cxnId="{1775652E-F96D-3D4B-9B61-D36057A9F8E6}">
      <dgm:prSet/>
      <dgm:spPr/>
      <dgm:t>
        <a:bodyPr/>
        <a:lstStyle/>
        <a:p>
          <a:endParaRPr lang="es-ES"/>
        </a:p>
      </dgm:t>
    </dgm:pt>
    <dgm:pt modelId="{6FA5B130-FCDF-B546-B217-F25D851A81D6}" type="sibTrans" cxnId="{1775652E-F96D-3D4B-9B61-D36057A9F8E6}">
      <dgm:prSet/>
      <dgm:spPr/>
      <dgm:t>
        <a:bodyPr/>
        <a:lstStyle/>
        <a:p>
          <a:endParaRPr lang="es-ES"/>
        </a:p>
      </dgm:t>
    </dgm:pt>
    <dgm:pt modelId="{2188C8F0-EFD4-7B44-9003-F436F9180723}">
      <dgm:prSet phldrT="[Texto]"/>
      <dgm:spPr/>
      <dgm:t>
        <a:bodyPr/>
        <a:lstStyle/>
        <a:p>
          <a:r>
            <a:rPr lang="es-ES" dirty="0" smtClean="0"/>
            <a:t>Influir en respuesta positiva de las personas hacia objetos</a:t>
          </a:r>
          <a:endParaRPr lang="es-ES" dirty="0"/>
        </a:p>
      </dgm:t>
    </dgm:pt>
    <dgm:pt modelId="{E5B27D17-76F5-1440-85B5-F4A01449B315}" type="parTrans" cxnId="{336678AB-0276-7842-B48D-8110B44ABA59}">
      <dgm:prSet/>
      <dgm:spPr/>
      <dgm:t>
        <a:bodyPr/>
        <a:lstStyle/>
        <a:p>
          <a:endParaRPr lang="es-ES"/>
        </a:p>
      </dgm:t>
    </dgm:pt>
    <dgm:pt modelId="{BA7B24AA-3425-594F-85FB-ED00432B5476}" type="sibTrans" cxnId="{336678AB-0276-7842-B48D-8110B44ABA59}">
      <dgm:prSet/>
      <dgm:spPr/>
      <dgm:t>
        <a:bodyPr/>
        <a:lstStyle/>
        <a:p>
          <a:endParaRPr lang="es-ES"/>
        </a:p>
      </dgm:t>
    </dgm:pt>
    <dgm:pt modelId="{A5BCF2A9-9427-DE43-A006-B03B3F642E6A}" type="pres">
      <dgm:prSet presAssocID="{B254A3FD-479B-3445-B5FF-ACA25588894F}" presName="theList" presStyleCnt="0">
        <dgm:presLayoutVars>
          <dgm:dir/>
          <dgm:animLvl val="lvl"/>
          <dgm:resizeHandles val="exact"/>
        </dgm:presLayoutVars>
      </dgm:prSet>
      <dgm:spPr/>
    </dgm:pt>
    <dgm:pt modelId="{95800EB3-8BE2-2C46-811A-A3A0C04553A6}" type="pres">
      <dgm:prSet presAssocID="{C42DF114-A58B-A04E-AF92-C1B98A279C8E}" presName="compNode" presStyleCnt="0"/>
      <dgm:spPr/>
    </dgm:pt>
    <dgm:pt modelId="{8C2185AE-2865-4A46-A382-2EDEEE4B6AD4}" type="pres">
      <dgm:prSet presAssocID="{C42DF114-A58B-A04E-AF92-C1B98A279C8E}" presName="aNode" presStyleLbl="bgShp" presStyleIdx="0" presStyleCnt="1"/>
      <dgm:spPr/>
    </dgm:pt>
    <dgm:pt modelId="{DE012F31-A484-5742-B613-C7AA1667B600}" type="pres">
      <dgm:prSet presAssocID="{C42DF114-A58B-A04E-AF92-C1B98A279C8E}" presName="textNode" presStyleLbl="bgShp" presStyleIdx="0" presStyleCnt="1"/>
      <dgm:spPr/>
    </dgm:pt>
    <dgm:pt modelId="{5C7A5282-41CF-A941-A21C-750D29BAD7DE}" type="pres">
      <dgm:prSet presAssocID="{C42DF114-A58B-A04E-AF92-C1B98A279C8E}" presName="compChildNode" presStyleCnt="0"/>
      <dgm:spPr/>
    </dgm:pt>
    <dgm:pt modelId="{C2E1BDE3-C45D-8943-AFB1-CBF81532879E}" type="pres">
      <dgm:prSet presAssocID="{C42DF114-A58B-A04E-AF92-C1B98A279C8E}" presName="theInnerList" presStyleCnt="0"/>
      <dgm:spPr/>
    </dgm:pt>
    <dgm:pt modelId="{ACADE503-1754-6745-A357-6EBD92BA7D9D}" type="pres">
      <dgm:prSet presAssocID="{7A74033E-DB98-B647-8D12-267159724795}" presName="childNode" presStyleLbl="node1" presStyleIdx="0" presStyleCnt="5">
        <dgm:presLayoutVars>
          <dgm:bulletEnabled val="1"/>
        </dgm:presLayoutVars>
      </dgm:prSet>
      <dgm:spPr/>
    </dgm:pt>
    <dgm:pt modelId="{7BE0D8B4-0282-2046-9D90-124AE2250957}" type="pres">
      <dgm:prSet presAssocID="{7A74033E-DB98-B647-8D12-267159724795}" presName="aSpace2" presStyleCnt="0"/>
      <dgm:spPr/>
    </dgm:pt>
    <dgm:pt modelId="{ED17325B-95BC-3448-9335-81002B72BEE3}" type="pres">
      <dgm:prSet presAssocID="{5B1D66EE-21F7-9B4C-BEA7-E7F660978188}" presName="childNode" presStyleLbl="node1" presStyleIdx="1" presStyleCnt="5">
        <dgm:presLayoutVars>
          <dgm:bulletEnabled val="1"/>
        </dgm:presLayoutVars>
      </dgm:prSet>
      <dgm:spPr/>
    </dgm:pt>
    <dgm:pt modelId="{98CBBC07-8AF6-B149-88AB-D7FBDE1068B3}" type="pres">
      <dgm:prSet presAssocID="{5B1D66EE-21F7-9B4C-BEA7-E7F660978188}" presName="aSpace2" presStyleCnt="0"/>
      <dgm:spPr/>
    </dgm:pt>
    <dgm:pt modelId="{9C569153-9643-9242-9B41-C17C73C52502}" type="pres">
      <dgm:prSet presAssocID="{FEFC7DB1-6F75-3C4A-B600-C3D579CD10A4}" presName="childNode" presStyleLbl="node1" presStyleIdx="2" presStyleCnt="5">
        <dgm:presLayoutVars>
          <dgm:bulletEnabled val="1"/>
        </dgm:presLayoutVars>
      </dgm:prSet>
      <dgm:spPr/>
    </dgm:pt>
    <dgm:pt modelId="{237F4AB0-1CF2-3640-9D61-F5E9F51E394C}" type="pres">
      <dgm:prSet presAssocID="{FEFC7DB1-6F75-3C4A-B600-C3D579CD10A4}" presName="aSpace2" presStyleCnt="0"/>
      <dgm:spPr/>
    </dgm:pt>
    <dgm:pt modelId="{9612AEB7-AA3A-8F43-9215-EFF031FCAEC2}" type="pres">
      <dgm:prSet presAssocID="{4340815C-A3B7-5B48-B684-E00E35D207E9}" presName="childNode" presStyleLbl="node1" presStyleIdx="3" presStyleCnt="5">
        <dgm:presLayoutVars>
          <dgm:bulletEnabled val="1"/>
        </dgm:presLayoutVars>
      </dgm:prSet>
      <dgm:spPr/>
    </dgm:pt>
    <dgm:pt modelId="{9D71C97B-94A6-A44D-BF22-028F9FC1D7C3}" type="pres">
      <dgm:prSet presAssocID="{4340815C-A3B7-5B48-B684-E00E35D207E9}" presName="aSpace2" presStyleCnt="0"/>
      <dgm:spPr/>
    </dgm:pt>
    <dgm:pt modelId="{C227F3AF-C556-BD41-B646-5F482D9F862D}" type="pres">
      <dgm:prSet presAssocID="{2188C8F0-EFD4-7B44-9003-F436F9180723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E5B98BDC-99A9-D449-97B7-2DA1020BFDE4}" srcId="{C42DF114-A58B-A04E-AF92-C1B98A279C8E}" destId="{FEFC7DB1-6F75-3C4A-B600-C3D579CD10A4}" srcOrd="2" destOrd="0" parTransId="{EE3E9DC6-81C5-3845-8487-4220889D0E94}" sibTransId="{B7BEC087-49EB-6A48-8033-83B650E7F8DE}"/>
    <dgm:cxn modelId="{0CDECFA0-F5CF-8A45-9889-548B7E50BA52}" srcId="{B254A3FD-479B-3445-B5FF-ACA25588894F}" destId="{C42DF114-A58B-A04E-AF92-C1B98A279C8E}" srcOrd="0" destOrd="0" parTransId="{F4E955FF-D5E5-094A-BDF0-470DF7F8823C}" sibTransId="{6CA93D11-0A26-EA48-8CF1-4368B74B5A8D}"/>
    <dgm:cxn modelId="{0E9D6BA1-8223-DC4E-B1DE-98E5422E56D0}" type="presOf" srcId="{B254A3FD-479B-3445-B5FF-ACA25588894F}" destId="{A5BCF2A9-9427-DE43-A006-B03B3F642E6A}" srcOrd="0" destOrd="0" presId="urn:microsoft.com/office/officeart/2005/8/layout/lProcess2"/>
    <dgm:cxn modelId="{DAAEE1C7-095C-4F4F-96F6-BA770185DF41}" type="presOf" srcId="{FEFC7DB1-6F75-3C4A-B600-C3D579CD10A4}" destId="{9C569153-9643-9242-9B41-C17C73C52502}" srcOrd="0" destOrd="0" presId="urn:microsoft.com/office/officeart/2005/8/layout/lProcess2"/>
    <dgm:cxn modelId="{1D7D8DB4-E302-AD4B-AABD-9D9E8D0A1429}" type="presOf" srcId="{4340815C-A3B7-5B48-B684-E00E35D207E9}" destId="{9612AEB7-AA3A-8F43-9215-EFF031FCAEC2}" srcOrd="0" destOrd="0" presId="urn:microsoft.com/office/officeart/2005/8/layout/lProcess2"/>
    <dgm:cxn modelId="{336678AB-0276-7842-B48D-8110B44ABA59}" srcId="{C42DF114-A58B-A04E-AF92-C1B98A279C8E}" destId="{2188C8F0-EFD4-7B44-9003-F436F9180723}" srcOrd="4" destOrd="0" parTransId="{E5B27D17-76F5-1440-85B5-F4A01449B315}" sibTransId="{BA7B24AA-3425-594F-85FB-ED00432B5476}"/>
    <dgm:cxn modelId="{5CE0082B-6C45-394C-83F8-31AEB57FDC4B}" type="presOf" srcId="{C42DF114-A58B-A04E-AF92-C1B98A279C8E}" destId="{8C2185AE-2865-4A46-A382-2EDEEE4B6AD4}" srcOrd="0" destOrd="0" presId="urn:microsoft.com/office/officeart/2005/8/layout/lProcess2"/>
    <dgm:cxn modelId="{737D7D19-96F1-7D45-AF82-EA683A1A9FAE}" type="presOf" srcId="{C42DF114-A58B-A04E-AF92-C1B98A279C8E}" destId="{DE012F31-A484-5742-B613-C7AA1667B600}" srcOrd="1" destOrd="0" presId="urn:microsoft.com/office/officeart/2005/8/layout/lProcess2"/>
    <dgm:cxn modelId="{24B48331-2161-C34A-917B-4104D7EC3400}" type="presOf" srcId="{2188C8F0-EFD4-7B44-9003-F436F9180723}" destId="{C227F3AF-C556-BD41-B646-5F482D9F862D}" srcOrd="0" destOrd="0" presId="urn:microsoft.com/office/officeart/2005/8/layout/lProcess2"/>
    <dgm:cxn modelId="{80FFFC41-2A78-6F4D-A168-4E120F6CB227}" type="presOf" srcId="{7A74033E-DB98-B647-8D12-267159724795}" destId="{ACADE503-1754-6745-A357-6EBD92BA7D9D}" srcOrd="0" destOrd="0" presId="urn:microsoft.com/office/officeart/2005/8/layout/lProcess2"/>
    <dgm:cxn modelId="{8B6B8CF5-AE85-7A49-A2CD-9AFF3EB3E6E4}" type="presOf" srcId="{5B1D66EE-21F7-9B4C-BEA7-E7F660978188}" destId="{ED17325B-95BC-3448-9335-81002B72BEE3}" srcOrd="0" destOrd="0" presId="urn:microsoft.com/office/officeart/2005/8/layout/lProcess2"/>
    <dgm:cxn modelId="{04CA99FC-E2A2-CD4C-9EFD-ADDDBD982FCC}" srcId="{C42DF114-A58B-A04E-AF92-C1B98A279C8E}" destId="{7A74033E-DB98-B647-8D12-267159724795}" srcOrd="0" destOrd="0" parTransId="{8C23404E-5F8D-3B44-BD5C-127F1D48CC27}" sibTransId="{07571E2D-669E-FC46-B756-9F0BFCD7BEC9}"/>
    <dgm:cxn modelId="{AB254C0E-2848-6746-9059-B7FB24B2EEE6}" srcId="{C42DF114-A58B-A04E-AF92-C1B98A279C8E}" destId="{5B1D66EE-21F7-9B4C-BEA7-E7F660978188}" srcOrd="1" destOrd="0" parTransId="{6939CCDD-5258-4E4F-BDAB-944014FC1A86}" sibTransId="{B12B785A-D16B-4744-9AA3-D623450317E7}"/>
    <dgm:cxn modelId="{1775652E-F96D-3D4B-9B61-D36057A9F8E6}" srcId="{C42DF114-A58B-A04E-AF92-C1B98A279C8E}" destId="{4340815C-A3B7-5B48-B684-E00E35D207E9}" srcOrd="3" destOrd="0" parTransId="{8EB1A9EA-3E92-C24F-AA3F-757ACBA437E0}" sibTransId="{6FA5B130-FCDF-B546-B217-F25D851A81D6}"/>
    <dgm:cxn modelId="{E873F38F-9DDA-CC4B-A060-FEF6764C6A98}" type="presParOf" srcId="{A5BCF2A9-9427-DE43-A006-B03B3F642E6A}" destId="{95800EB3-8BE2-2C46-811A-A3A0C04553A6}" srcOrd="0" destOrd="0" presId="urn:microsoft.com/office/officeart/2005/8/layout/lProcess2"/>
    <dgm:cxn modelId="{86E9ADEF-1AE0-5A4B-B449-D24D9103CB43}" type="presParOf" srcId="{95800EB3-8BE2-2C46-811A-A3A0C04553A6}" destId="{8C2185AE-2865-4A46-A382-2EDEEE4B6AD4}" srcOrd="0" destOrd="0" presId="urn:microsoft.com/office/officeart/2005/8/layout/lProcess2"/>
    <dgm:cxn modelId="{F98EEA29-853E-2C40-80DB-89C27D40FCD5}" type="presParOf" srcId="{95800EB3-8BE2-2C46-811A-A3A0C04553A6}" destId="{DE012F31-A484-5742-B613-C7AA1667B600}" srcOrd="1" destOrd="0" presId="urn:microsoft.com/office/officeart/2005/8/layout/lProcess2"/>
    <dgm:cxn modelId="{F8303F5D-DFD6-2848-9D91-8FFECAB473DB}" type="presParOf" srcId="{95800EB3-8BE2-2C46-811A-A3A0C04553A6}" destId="{5C7A5282-41CF-A941-A21C-750D29BAD7DE}" srcOrd="2" destOrd="0" presId="urn:microsoft.com/office/officeart/2005/8/layout/lProcess2"/>
    <dgm:cxn modelId="{F36555A1-B6ED-CD4E-8FE1-6D9063FC77B1}" type="presParOf" srcId="{5C7A5282-41CF-A941-A21C-750D29BAD7DE}" destId="{C2E1BDE3-C45D-8943-AFB1-CBF81532879E}" srcOrd="0" destOrd="0" presId="urn:microsoft.com/office/officeart/2005/8/layout/lProcess2"/>
    <dgm:cxn modelId="{B02237CA-5C05-4C43-AD79-0957F489709D}" type="presParOf" srcId="{C2E1BDE3-C45D-8943-AFB1-CBF81532879E}" destId="{ACADE503-1754-6745-A357-6EBD92BA7D9D}" srcOrd="0" destOrd="0" presId="urn:microsoft.com/office/officeart/2005/8/layout/lProcess2"/>
    <dgm:cxn modelId="{37D3318F-9263-FB45-A913-37126B4155D4}" type="presParOf" srcId="{C2E1BDE3-C45D-8943-AFB1-CBF81532879E}" destId="{7BE0D8B4-0282-2046-9D90-124AE2250957}" srcOrd="1" destOrd="0" presId="urn:microsoft.com/office/officeart/2005/8/layout/lProcess2"/>
    <dgm:cxn modelId="{42B3C5F9-938C-E84B-9E93-192CA65F4A93}" type="presParOf" srcId="{C2E1BDE3-C45D-8943-AFB1-CBF81532879E}" destId="{ED17325B-95BC-3448-9335-81002B72BEE3}" srcOrd="2" destOrd="0" presId="urn:microsoft.com/office/officeart/2005/8/layout/lProcess2"/>
    <dgm:cxn modelId="{6A2FA0D3-8445-C642-84B0-871DBFCFE634}" type="presParOf" srcId="{C2E1BDE3-C45D-8943-AFB1-CBF81532879E}" destId="{98CBBC07-8AF6-B149-88AB-D7FBDE1068B3}" srcOrd="3" destOrd="0" presId="urn:microsoft.com/office/officeart/2005/8/layout/lProcess2"/>
    <dgm:cxn modelId="{DEFE26F4-2E59-984F-8CAD-EF89929D507F}" type="presParOf" srcId="{C2E1BDE3-C45D-8943-AFB1-CBF81532879E}" destId="{9C569153-9643-9242-9B41-C17C73C52502}" srcOrd="4" destOrd="0" presId="urn:microsoft.com/office/officeart/2005/8/layout/lProcess2"/>
    <dgm:cxn modelId="{3540C7D7-9FD6-1D43-8075-F49D35F4BB8F}" type="presParOf" srcId="{C2E1BDE3-C45D-8943-AFB1-CBF81532879E}" destId="{237F4AB0-1CF2-3640-9D61-F5E9F51E394C}" srcOrd="5" destOrd="0" presId="urn:microsoft.com/office/officeart/2005/8/layout/lProcess2"/>
    <dgm:cxn modelId="{FA04BB13-50DC-5049-B247-073BF0DD777C}" type="presParOf" srcId="{C2E1BDE3-C45D-8943-AFB1-CBF81532879E}" destId="{9612AEB7-AA3A-8F43-9215-EFF031FCAEC2}" srcOrd="6" destOrd="0" presId="urn:microsoft.com/office/officeart/2005/8/layout/lProcess2"/>
    <dgm:cxn modelId="{F1FAC66C-C2B8-6E48-8593-0FCDC7945479}" type="presParOf" srcId="{C2E1BDE3-C45D-8943-AFB1-CBF81532879E}" destId="{9D71C97B-94A6-A44D-BF22-028F9FC1D7C3}" srcOrd="7" destOrd="0" presId="urn:microsoft.com/office/officeart/2005/8/layout/lProcess2"/>
    <dgm:cxn modelId="{A43551B3-A9FD-8545-87E5-BD04B99516A1}" type="presParOf" srcId="{C2E1BDE3-C45D-8943-AFB1-CBF81532879E}" destId="{C227F3AF-C556-BD41-B646-5F482D9F862D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ACDB19-D370-F749-B402-7AABDD16CFFC}">
      <dsp:nvSpPr>
        <dsp:cNvPr id="0" name=""/>
        <dsp:cNvSpPr/>
      </dsp:nvSpPr>
      <dsp:spPr>
        <a:xfrm>
          <a:off x="5050" y="2405530"/>
          <a:ext cx="1509455" cy="948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Estímulos</a:t>
          </a:r>
        </a:p>
      </dsp:txBody>
      <dsp:txXfrm>
        <a:off x="32820" y="2433300"/>
        <a:ext cx="1453915" cy="892586"/>
      </dsp:txXfrm>
    </dsp:sp>
    <dsp:sp modelId="{D166EBA5-90CB-8F4F-B275-0F22F6A1C2EC}">
      <dsp:nvSpPr>
        <dsp:cNvPr id="0" name=""/>
        <dsp:cNvSpPr/>
      </dsp:nvSpPr>
      <dsp:spPr>
        <a:xfrm>
          <a:off x="1665450" y="2692421"/>
          <a:ext cx="320004" cy="3743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1665450" y="2767290"/>
        <a:ext cx="224003" cy="224606"/>
      </dsp:txXfrm>
    </dsp:sp>
    <dsp:sp modelId="{717F748D-6461-D942-B568-FFB38394BDAE}">
      <dsp:nvSpPr>
        <dsp:cNvPr id="0" name=""/>
        <dsp:cNvSpPr/>
      </dsp:nvSpPr>
      <dsp:spPr>
        <a:xfrm>
          <a:off x="2118287" y="2405530"/>
          <a:ext cx="1509455" cy="948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Proceso mental dicotómico</a:t>
          </a:r>
        </a:p>
      </dsp:txBody>
      <dsp:txXfrm>
        <a:off x="2146057" y="2433300"/>
        <a:ext cx="1453915" cy="892586"/>
      </dsp:txXfrm>
    </dsp:sp>
    <dsp:sp modelId="{ACE39A4F-8043-824F-996E-E5ECFA0EF096}">
      <dsp:nvSpPr>
        <dsp:cNvPr id="0" name=""/>
        <dsp:cNvSpPr/>
      </dsp:nvSpPr>
      <dsp:spPr>
        <a:xfrm>
          <a:off x="3778688" y="2692421"/>
          <a:ext cx="320004" cy="3743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3778688" y="2767290"/>
        <a:ext cx="224003" cy="224606"/>
      </dsp:txXfrm>
    </dsp:sp>
    <dsp:sp modelId="{2D36C5DA-D750-9A4C-9D32-79981ED4835F}">
      <dsp:nvSpPr>
        <dsp:cNvPr id="0" name=""/>
        <dsp:cNvSpPr/>
      </dsp:nvSpPr>
      <dsp:spPr>
        <a:xfrm>
          <a:off x="4231524" y="2405530"/>
          <a:ext cx="1509455" cy="948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Conducta reactiva</a:t>
          </a:r>
        </a:p>
      </dsp:txBody>
      <dsp:txXfrm>
        <a:off x="4259294" y="2433300"/>
        <a:ext cx="1453915" cy="8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31877-036F-824C-B4E3-9D00ED908E93}">
      <dsp:nvSpPr>
        <dsp:cNvPr id="0" name=""/>
        <dsp:cNvSpPr/>
      </dsp:nvSpPr>
      <dsp:spPr>
        <a:xfrm>
          <a:off x="628366" y="2117"/>
          <a:ext cx="1577329" cy="946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Luz</a:t>
          </a:r>
          <a:endParaRPr lang="es-ES" sz="1900" kern="1200" dirty="0"/>
        </a:p>
      </dsp:txBody>
      <dsp:txXfrm>
        <a:off x="628366" y="2117"/>
        <a:ext cx="1577329" cy="946397"/>
      </dsp:txXfrm>
    </dsp:sp>
    <dsp:sp modelId="{B9D3AD50-8D8D-EF43-BE12-E9EF6BE30AA5}">
      <dsp:nvSpPr>
        <dsp:cNvPr id="0" name=""/>
        <dsp:cNvSpPr/>
      </dsp:nvSpPr>
      <dsp:spPr>
        <a:xfrm>
          <a:off x="2363428" y="2117"/>
          <a:ext cx="1577329" cy="946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Pigmento</a:t>
          </a:r>
          <a:endParaRPr lang="es-ES" sz="1900" kern="1200" dirty="0"/>
        </a:p>
      </dsp:txBody>
      <dsp:txXfrm>
        <a:off x="2363428" y="2117"/>
        <a:ext cx="1577329" cy="946397"/>
      </dsp:txXfrm>
    </dsp:sp>
    <dsp:sp modelId="{0AA63CCF-E38F-514C-841E-03076BFC2AA4}">
      <dsp:nvSpPr>
        <dsp:cNvPr id="0" name=""/>
        <dsp:cNvSpPr/>
      </dsp:nvSpPr>
      <dsp:spPr>
        <a:xfrm>
          <a:off x="628366" y="1106248"/>
          <a:ext cx="1577329" cy="946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Sensación </a:t>
          </a:r>
          <a:endParaRPr lang="es-ES" sz="1900" kern="1200" dirty="0"/>
        </a:p>
      </dsp:txBody>
      <dsp:txXfrm>
        <a:off x="628366" y="1106248"/>
        <a:ext cx="1577329" cy="946397"/>
      </dsp:txXfrm>
    </dsp:sp>
    <dsp:sp modelId="{0C2B6489-BA15-4C42-8FA1-9923B83B714B}">
      <dsp:nvSpPr>
        <dsp:cNvPr id="0" name=""/>
        <dsp:cNvSpPr/>
      </dsp:nvSpPr>
      <dsp:spPr>
        <a:xfrm>
          <a:off x="2363428" y="1106248"/>
          <a:ext cx="1577329" cy="946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Información</a:t>
          </a:r>
          <a:endParaRPr lang="es-ES" sz="1900" kern="1200" dirty="0"/>
        </a:p>
      </dsp:txBody>
      <dsp:txXfrm>
        <a:off x="2363428" y="1106248"/>
        <a:ext cx="1577329" cy="946397"/>
      </dsp:txXfrm>
    </dsp:sp>
    <dsp:sp modelId="{1D7E299D-22F2-124B-86CC-C97B362C2102}">
      <dsp:nvSpPr>
        <dsp:cNvPr id="0" name=""/>
        <dsp:cNvSpPr/>
      </dsp:nvSpPr>
      <dsp:spPr>
        <a:xfrm>
          <a:off x="1495897" y="2210378"/>
          <a:ext cx="1577329" cy="9463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Tiene PODER</a:t>
          </a:r>
          <a:endParaRPr lang="es-ES" sz="1900" kern="1200" dirty="0"/>
        </a:p>
      </dsp:txBody>
      <dsp:txXfrm>
        <a:off x="1495897" y="2210378"/>
        <a:ext cx="1577329" cy="9463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03AA-0D14-5A45-85B2-1F74028534BF}">
      <dsp:nvSpPr>
        <dsp:cNvPr id="0" name=""/>
        <dsp:cNvSpPr/>
      </dsp:nvSpPr>
      <dsp:spPr>
        <a:xfrm>
          <a:off x="2313192" y="4014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Animados y estimulantes </a:t>
          </a:r>
          <a:endParaRPr lang="es-ES" sz="1400" kern="1200" dirty="0"/>
        </a:p>
      </dsp:txBody>
      <dsp:txXfrm>
        <a:off x="2313192" y="4014"/>
        <a:ext cx="2036825" cy="921223"/>
      </dsp:txXfrm>
    </dsp:sp>
    <dsp:sp modelId="{C70C2820-5995-1547-9F26-4F18A8EEE24A}">
      <dsp:nvSpPr>
        <dsp:cNvPr id="0" name=""/>
        <dsp:cNvSpPr/>
      </dsp:nvSpPr>
      <dsp:spPr>
        <a:xfrm>
          <a:off x="1309979" y="4014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B3AEE-A5B9-1949-8FBB-506DA9B7A8DD}">
      <dsp:nvSpPr>
        <dsp:cNvPr id="0" name=""/>
        <dsp:cNvSpPr/>
      </dsp:nvSpPr>
      <dsp:spPr>
        <a:xfrm>
          <a:off x="1309979" y="1077239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Percepci</a:t>
          </a:r>
          <a:r>
            <a:rPr lang="es-ES" sz="1400" kern="1200" dirty="0" smtClean="0"/>
            <a:t>ón sensorial: apetito</a:t>
          </a:r>
          <a:endParaRPr lang="es-ES" sz="1400" kern="1200" dirty="0"/>
        </a:p>
      </dsp:txBody>
      <dsp:txXfrm>
        <a:off x="1309979" y="1077239"/>
        <a:ext cx="2036825" cy="921223"/>
      </dsp:txXfrm>
    </dsp:sp>
    <dsp:sp modelId="{DE5A4178-FB95-6140-87FA-513708B937E2}">
      <dsp:nvSpPr>
        <dsp:cNvPr id="0" name=""/>
        <dsp:cNvSpPr/>
      </dsp:nvSpPr>
      <dsp:spPr>
        <a:xfrm>
          <a:off x="3438005" y="1077239"/>
          <a:ext cx="912011" cy="92122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2313192" y="2150464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Contenido emocional: deseo</a:t>
          </a:r>
          <a:endParaRPr lang="es-ES" sz="1400" kern="1200" dirty="0"/>
        </a:p>
      </dsp:txBody>
      <dsp:txXfrm>
        <a:off x="2313192" y="2150464"/>
        <a:ext cx="2036825" cy="921223"/>
      </dsp:txXfrm>
    </dsp:sp>
    <dsp:sp modelId="{CA56F32F-BB4E-9E4C-A27C-DE7A0DD8BD54}">
      <dsp:nvSpPr>
        <dsp:cNvPr id="0" name=""/>
        <dsp:cNvSpPr/>
      </dsp:nvSpPr>
      <dsp:spPr>
        <a:xfrm>
          <a:off x="1309979" y="2150464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EF2FDF-75BE-4A4A-B5D0-1F36CD7404EE}">
      <dsp:nvSpPr>
        <dsp:cNvPr id="0" name=""/>
        <dsp:cNvSpPr/>
      </dsp:nvSpPr>
      <dsp:spPr>
        <a:xfrm>
          <a:off x="1309979" y="3223690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Rojo y amarillo: colores de alarma</a:t>
          </a:r>
          <a:endParaRPr lang="es-ES" sz="1400" kern="1200" dirty="0"/>
        </a:p>
      </dsp:txBody>
      <dsp:txXfrm>
        <a:off x="1309979" y="3223690"/>
        <a:ext cx="2036825" cy="921223"/>
      </dsp:txXfrm>
    </dsp:sp>
    <dsp:sp modelId="{59E796AA-7688-DF43-9622-692E35C685E4}">
      <dsp:nvSpPr>
        <dsp:cNvPr id="0" name=""/>
        <dsp:cNvSpPr/>
      </dsp:nvSpPr>
      <dsp:spPr>
        <a:xfrm>
          <a:off x="3438005" y="3223690"/>
          <a:ext cx="912011" cy="92122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BFD880-536A-6347-B7A9-AF5AA4347DB3}">
      <dsp:nvSpPr>
        <dsp:cNvPr id="0" name=""/>
        <dsp:cNvSpPr/>
      </dsp:nvSpPr>
      <dsp:spPr>
        <a:xfrm>
          <a:off x="2313192" y="4296915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Rojo + azul= rojo sangre, vino, guinda = sensuales y voluptuosos</a:t>
          </a:r>
          <a:endParaRPr lang="es-ES" sz="1400" kern="1200" dirty="0"/>
        </a:p>
      </dsp:txBody>
      <dsp:txXfrm>
        <a:off x="2313192" y="4296915"/>
        <a:ext cx="2036825" cy="921223"/>
      </dsp:txXfrm>
    </dsp:sp>
    <dsp:sp modelId="{136B95BF-BB6E-B945-8E38-1E05FE0F8D85}">
      <dsp:nvSpPr>
        <dsp:cNvPr id="0" name=""/>
        <dsp:cNvSpPr/>
      </dsp:nvSpPr>
      <dsp:spPr>
        <a:xfrm>
          <a:off x="1309979" y="4296915"/>
          <a:ext cx="912011" cy="9212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03AA-0D14-5A45-85B2-1F74028534BF}">
      <dsp:nvSpPr>
        <dsp:cNvPr id="0" name=""/>
        <dsp:cNvSpPr/>
      </dsp:nvSpPr>
      <dsp:spPr>
        <a:xfrm>
          <a:off x="1939664" y="2056"/>
          <a:ext cx="2284699" cy="1033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Psicol</a:t>
          </a:r>
          <a:r>
            <a:rPr lang="es-ES" sz="1600" kern="1200" dirty="0" smtClean="0"/>
            <a:t>ógicamente: firmeza, perseverancia, voluntad</a:t>
          </a:r>
          <a:endParaRPr lang="es-ES" sz="1600" kern="1200" dirty="0"/>
        </a:p>
      </dsp:txBody>
      <dsp:txXfrm>
        <a:off x="1939664" y="2056"/>
        <a:ext cx="2284699" cy="1033333"/>
      </dsp:txXfrm>
    </dsp:sp>
    <dsp:sp modelId="{C70C2820-5995-1547-9F26-4F18A8EEE24A}">
      <dsp:nvSpPr>
        <dsp:cNvPr id="0" name=""/>
        <dsp:cNvSpPr/>
      </dsp:nvSpPr>
      <dsp:spPr>
        <a:xfrm>
          <a:off x="814364" y="2056"/>
          <a:ext cx="1022999" cy="103333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B3AEE-A5B9-1949-8FBB-506DA9B7A8DD}">
      <dsp:nvSpPr>
        <dsp:cNvPr id="0" name=""/>
        <dsp:cNvSpPr/>
      </dsp:nvSpPr>
      <dsp:spPr>
        <a:xfrm>
          <a:off x="814364" y="1205889"/>
          <a:ext cx="2284699" cy="1033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Percepci</a:t>
          </a:r>
          <a:r>
            <a:rPr lang="es-ES" sz="1600" kern="1200" dirty="0" smtClean="0"/>
            <a:t>ón sensorial: astringencia/ frescura</a:t>
          </a:r>
          <a:endParaRPr lang="es-ES" sz="1600" kern="1200" dirty="0"/>
        </a:p>
      </dsp:txBody>
      <dsp:txXfrm>
        <a:off x="814364" y="1205889"/>
        <a:ext cx="2284699" cy="1033333"/>
      </dsp:txXfrm>
    </dsp:sp>
    <dsp:sp modelId="{DE5A4178-FB95-6140-87FA-513708B937E2}">
      <dsp:nvSpPr>
        <dsp:cNvPr id="0" name=""/>
        <dsp:cNvSpPr/>
      </dsp:nvSpPr>
      <dsp:spPr>
        <a:xfrm>
          <a:off x="3201364" y="1205889"/>
          <a:ext cx="1022999" cy="103333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1939664" y="2409722"/>
          <a:ext cx="2284699" cy="1033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Vida y f</a:t>
          </a:r>
          <a:r>
            <a:rPr lang="es-ES" sz="1600" kern="1200" dirty="0" smtClean="0"/>
            <a:t>ertilidad</a:t>
          </a:r>
          <a:endParaRPr lang="es-ES" sz="1600" kern="1200" dirty="0"/>
        </a:p>
      </dsp:txBody>
      <dsp:txXfrm>
        <a:off x="1939664" y="2409722"/>
        <a:ext cx="2284699" cy="1033333"/>
      </dsp:txXfrm>
    </dsp:sp>
    <dsp:sp modelId="{CA56F32F-BB4E-9E4C-A27C-DE7A0DD8BD54}">
      <dsp:nvSpPr>
        <dsp:cNvPr id="0" name=""/>
        <dsp:cNvSpPr/>
      </dsp:nvSpPr>
      <dsp:spPr>
        <a:xfrm>
          <a:off x="814364" y="2409722"/>
          <a:ext cx="1022999" cy="103333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BFD880-536A-6347-B7A9-AF5AA4347DB3}">
      <dsp:nvSpPr>
        <dsp:cNvPr id="0" name=""/>
        <dsp:cNvSpPr/>
      </dsp:nvSpPr>
      <dsp:spPr>
        <a:xfrm>
          <a:off x="814364" y="3613555"/>
          <a:ext cx="2284699" cy="10333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curiosidad, reflexión, imaginación</a:t>
          </a:r>
          <a:endParaRPr lang="es-ES" sz="1600" kern="1200" dirty="0"/>
        </a:p>
      </dsp:txBody>
      <dsp:txXfrm>
        <a:off x="814364" y="3613555"/>
        <a:ext cx="2284699" cy="1033333"/>
      </dsp:txXfrm>
    </dsp:sp>
    <dsp:sp modelId="{136B95BF-BB6E-B945-8E38-1E05FE0F8D85}">
      <dsp:nvSpPr>
        <dsp:cNvPr id="0" name=""/>
        <dsp:cNvSpPr/>
      </dsp:nvSpPr>
      <dsp:spPr>
        <a:xfrm>
          <a:off x="3201364" y="3613555"/>
          <a:ext cx="1022999" cy="1033333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03AA-0D14-5A45-85B2-1F74028534BF}">
      <dsp:nvSpPr>
        <dsp:cNvPr id="0" name=""/>
        <dsp:cNvSpPr/>
      </dsp:nvSpPr>
      <dsp:spPr>
        <a:xfrm>
          <a:off x="2313192" y="4014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Temperamento tranquilo y femineidad</a:t>
          </a:r>
          <a:endParaRPr lang="es-ES" sz="1800" kern="1200" dirty="0"/>
        </a:p>
      </dsp:txBody>
      <dsp:txXfrm>
        <a:off x="2313192" y="4014"/>
        <a:ext cx="2036825" cy="921223"/>
      </dsp:txXfrm>
    </dsp:sp>
    <dsp:sp modelId="{C70C2820-5995-1547-9F26-4F18A8EEE24A}">
      <dsp:nvSpPr>
        <dsp:cNvPr id="0" name=""/>
        <dsp:cNvSpPr/>
      </dsp:nvSpPr>
      <dsp:spPr>
        <a:xfrm>
          <a:off x="1309979" y="4014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B3AEE-A5B9-1949-8FBB-506DA9B7A8DD}">
      <dsp:nvSpPr>
        <dsp:cNvPr id="0" name=""/>
        <dsp:cNvSpPr/>
      </dsp:nvSpPr>
      <dsp:spPr>
        <a:xfrm>
          <a:off x="1309979" y="1077239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Percepci</a:t>
          </a:r>
          <a:r>
            <a:rPr lang="es-ES" sz="1800" kern="1200" dirty="0" smtClean="0"/>
            <a:t>ón sensorial: dulzura</a:t>
          </a:r>
          <a:endParaRPr lang="es-ES" sz="1800" kern="1200" dirty="0"/>
        </a:p>
      </dsp:txBody>
      <dsp:txXfrm>
        <a:off x="1309979" y="1077239"/>
        <a:ext cx="2036825" cy="921223"/>
      </dsp:txXfrm>
    </dsp:sp>
    <dsp:sp modelId="{DE5A4178-FB95-6140-87FA-513708B937E2}">
      <dsp:nvSpPr>
        <dsp:cNvPr id="0" name=""/>
        <dsp:cNvSpPr/>
      </dsp:nvSpPr>
      <dsp:spPr>
        <a:xfrm>
          <a:off x="3438005" y="1077239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2313192" y="2150464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Contenido emocional: ternura</a:t>
          </a:r>
          <a:endParaRPr lang="es-ES" sz="1800" kern="1200" dirty="0"/>
        </a:p>
      </dsp:txBody>
      <dsp:txXfrm>
        <a:off x="2313192" y="2150464"/>
        <a:ext cx="2036825" cy="921223"/>
      </dsp:txXfrm>
    </dsp:sp>
    <dsp:sp modelId="{CA56F32F-BB4E-9E4C-A27C-DE7A0DD8BD54}">
      <dsp:nvSpPr>
        <dsp:cNvPr id="0" name=""/>
        <dsp:cNvSpPr/>
      </dsp:nvSpPr>
      <dsp:spPr>
        <a:xfrm>
          <a:off x="1309979" y="2150464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EF2FDF-75BE-4A4A-B5D0-1F36CD7404EE}">
      <dsp:nvSpPr>
        <dsp:cNvPr id="0" name=""/>
        <dsp:cNvSpPr/>
      </dsp:nvSpPr>
      <dsp:spPr>
        <a:xfrm>
          <a:off x="1309979" y="3223690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silencio</a:t>
          </a:r>
          <a:endParaRPr lang="es-ES" sz="1800" kern="1200" dirty="0"/>
        </a:p>
      </dsp:txBody>
      <dsp:txXfrm>
        <a:off x="1309979" y="3223690"/>
        <a:ext cx="2036825" cy="921223"/>
      </dsp:txXfrm>
    </dsp:sp>
    <dsp:sp modelId="{59E796AA-7688-DF43-9622-692E35C685E4}">
      <dsp:nvSpPr>
        <dsp:cNvPr id="0" name=""/>
        <dsp:cNvSpPr/>
      </dsp:nvSpPr>
      <dsp:spPr>
        <a:xfrm>
          <a:off x="3438005" y="3223690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BFD880-536A-6347-B7A9-AF5AA4347DB3}">
      <dsp:nvSpPr>
        <dsp:cNvPr id="0" name=""/>
        <dsp:cNvSpPr/>
      </dsp:nvSpPr>
      <dsp:spPr>
        <a:xfrm>
          <a:off x="2313192" y="4296915"/>
          <a:ext cx="2036825" cy="921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Relajación</a:t>
          </a:r>
          <a:endParaRPr lang="es-ES" sz="1800" kern="1200" dirty="0"/>
        </a:p>
      </dsp:txBody>
      <dsp:txXfrm>
        <a:off x="2313192" y="4296915"/>
        <a:ext cx="2036825" cy="921223"/>
      </dsp:txXfrm>
    </dsp:sp>
    <dsp:sp modelId="{136B95BF-BB6E-B945-8E38-1E05FE0F8D85}">
      <dsp:nvSpPr>
        <dsp:cNvPr id="0" name=""/>
        <dsp:cNvSpPr/>
      </dsp:nvSpPr>
      <dsp:spPr>
        <a:xfrm>
          <a:off x="1309979" y="4296915"/>
          <a:ext cx="912011" cy="921223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B3AEE-A5B9-1949-8FBB-506DA9B7A8DD}">
      <dsp:nvSpPr>
        <dsp:cNvPr id="0" name=""/>
        <dsp:cNvSpPr/>
      </dsp:nvSpPr>
      <dsp:spPr>
        <a:xfrm>
          <a:off x="1272180" y="1778"/>
          <a:ext cx="2507238" cy="11339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Luz y energ</a:t>
          </a:r>
          <a:r>
            <a:rPr lang="es-ES" sz="3200" kern="1200" dirty="0" smtClean="0"/>
            <a:t>ía</a:t>
          </a:r>
          <a:endParaRPr lang="es-ES" sz="3200" kern="1200" dirty="0"/>
        </a:p>
      </dsp:txBody>
      <dsp:txXfrm>
        <a:off x="1272180" y="1778"/>
        <a:ext cx="2507238" cy="1133984"/>
      </dsp:txXfrm>
    </dsp:sp>
    <dsp:sp modelId="{DE5A4178-FB95-6140-87FA-513708B937E2}">
      <dsp:nvSpPr>
        <dsp:cNvPr id="0" name=""/>
        <dsp:cNvSpPr/>
      </dsp:nvSpPr>
      <dsp:spPr>
        <a:xfrm>
          <a:off x="37272" y="1778"/>
          <a:ext cx="1122644" cy="113398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37272" y="1322869"/>
          <a:ext cx="2507238" cy="11339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Alegr</a:t>
          </a:r>
          <a:r>
            <a:rPr lang="es-ES" sz="3200" kern="1200" dirty="0" smtClean="0"/>
            <a:t>ía</a:t>
          </a:r>
          <a:endParaRPr lang="es-ES" sz="3200" kern="1200" dirty="0"/>
        </a:p>
      </dsp:txBody>
      <dsp:txXfrm>
        <a:off x="37272" y="1322869"/>
        <a:ext cx="2507238" cy="1133984"/>
      </dsp:txXfrm>
    </dsp:sp>
    <dsp:sp modelId="{CA56F32F-BB4E-9E4C-A27C-DE7A0DD8BD54}">
      <dsp:nvSpPr>
        <dsp:cNvPr id="0" name=""/>
        <dsp:cNvSpPr/>
      </dsp:nvSpPr>
      <dsp:spPr>
        <a:xfrm>
          <a:off x="2656775" y="1322869"/>
          <a:ext cx="1122644" cy="113398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1E6F14-028D-6943-9700-707DBB920B0A}">
      <dsp:nvSpPr>
        <dsp:cNvPr id="0" name=""/>
        <dsp:cNvSpPr/>
      </dsp:nvSpPr>
      <dsp:spPr>
        <a:xfrm>
          <a:off x="1272180" y="2643961"/>
          <a:ext cx="2507238" cy="11339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confianza</a:t>
          </a:r>
          <a:endParaRPr lang="es-ES" sz="3200" kern="1200" dirty="0"/>
        </a:p>
      </dsp:txBody>
      <dsp:txXfrm>
        <a:off x="1272180" y="2643961"/>
        <a:ext cx="2507238" cy="1133984"/>
      </dsp:txXfrm>
    </dsp:sp>
    <dsp:sp modelId="{13C45A6B-9B50-FF4C-B764-7855B034D433}">
      <dsp:nvSpPr>
        <dsp:cNvPr id="0" name=""/>
        <dsp:cNvSpPr/>
      </dsp:nvSpPr>
      <dsp:spPr>
        <a:xfrm>
          <a:off x="37272" y="2643961"/>
          <a:ext cx="1122644" cy="113398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B3AEE-A5B9-1949-8FBB-506DA9B7A8DD}">
      <dsp:nvSpPr>
        <dsp:cNvPr id="0" name=""/>
        <dsp:cNvSpPr/>
      </dsp:nvSpPr>
      <dsp:spPr>
        <a:xfrm>
          <a:off x="1371948" y="574422"/>
          <a:ext cx="2785471" cy="1259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Color de las fantas</a:t>
          </a:r>
          <a:r>
            <a:rPr lang="es-ES" sz="2200" kern="1200" dirty="0" smtClean="0"/>
            <a:t>ías</a:t>
          </a:r>
          <a:endParaRPr lang="es-ES" sz="2200" kern="1200" dirty="0"/>
        </a:p>
      </dsp:txBody>
      <dsp:txXfrm>
        <a:off x="1371948" y="574422"/>
        <a:ext cx="2785471" cy="1259824"/>
      </dsp:txXfrm>
    </dsp:sp>
    <dsp:sp modelId="{DE5A4178-FB95-6140-87FA-513708B937E2}">
      <dsp:nvSpPr>
        <dsp:cNvPr id="0" name=""/>
        <dsp:cNvSpPr/>
      </dsp:nvSpPr>
      <dsp:spPr>
        <a:xfrm>
          <a:off x="0" y="574422"/>
          <a:ext cx="1247226" cy="125982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0" y="2042117"/>
          <a:ext cx="2785471" cy="1259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Color de la realeza y jerarquía eclesiástica</a:t>
          </a:r>
          <a:endParaRPr lang="es-ES" sz="2200" kern="1200" dirty="0"/>
        </a:p>
      </dsp:txBody>
      <dsp:txXfrm>
        <a:off x="0" y="2042117"/>
        <a:ext cx="2785471" cy="1259824"/>
      </dsp:txXfrm>
    </dsp:sp>
    <dsp:sp modelId="{CA56F32F-BB4E-9E4C-A27C-DE7A0DD8BD54}">
      <dsp:nvSpPr>
        <dsp:cNvPr id="0" name=""/>
        <dsp:cNvSpPr/>
      </dsp:nvSpPr>
      <dsp:spPr>
        <a:xfrm>
          <a:off x="2910194" y="2042117"/>
          <a:ext cx="1247226" cy="125982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03AA-0D14-5A45-85B2-1F74028534BF}">
      <dsp:nvSpPr>
        <dsp:cNvPr id="0" name=""/>
        <dsp:cNvSpPr/>
      </dsp:nvSpPr>
      <dsp:spPr>
        <a:xfrm>
          <a:off x="1125235" y="409267"/>
          <a:ext cx="2284570" cy="1033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Romanticismo</a:t>
          </a:r>
          <a:endParaRPr lang="es-ES" sz="1900" kern="1200" dirty="0"/>
        </a:p>
      </dsp:txBody>
      <dsp:txXfrm>
        <a:off x="1125235" y="409267"/>
        <a:ext cx="2284570" cy="1033274"/>
      </dsp:txXfrm>
    </dsp:sp>
    <dsp:sp modelId="{C70C2820-5995-1547-9F26-4F18A8EEE24A}">
      <dsp:nvSpPr>
        <dsp:cNvPr id="0" name=""/>
        <dsp:cNvSpPr/>
      </dsp:nvSpPr>
      <dsp:spPr>
        <a:xfrm>
          <a:off x="0" y="409267"/>
          <a:ext cx="1022941" cy="103327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B3AEE-A5B9-1949-8FBB-506DA9B7A8DD}">
      <dsp:nvSpPr>
        <dsp:cNvPr id="0" name=""/>
        <dsp:cNvSpPr/>
      </dsp:nvSpPr>
      <dsp:spPr>
        <a:xfrm>
          <a:off x="0" y="1613032"/>
          <a:ext cx="2284570" cy="1033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G</a:t>
          </a:r>
          <a:r>
            <a:rPr lang="es-ES" sz="1900" kern="1200" dirty="0" smtClean="0"/>
            <a:t>énero femenino</a:t>
          </a:r>
          <a:endParaRPr lang="es-ES" sz="1900" kern="1200" dirty="0"/>
        </a:p>
      </dsp:txBody>
      <dsp:txXfrm>
        <a:off x="0" y="1613032"/>
        <a:ext cx="2284570" cy="1033274"/>
      </dsp:txXfrm>
    </dsp:sp>
    <dsp:sp modelId="{DE5A4178-FB95-6140-87FA-513708B937E2}">
      <dsp:nvSpPr>
        <dsp:cNvPr id="0" name=""/>
        <dsp:cNvSpPr/>
      </dsp:nvSpPr>
      <dsp:spPr>
        <a:xfrm>
          <a:off x="2386864" y="1613032"/>
          <a:ext cx="1022941" cy="103327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6CB88C-C670-E14C-88AF-47526033AB57}">
      <dsp:nvSpPr>
        <dsp:cNvPr id="0" name=""/>
        <dsp:cNvSpPr/>
      </dsp:nvSpPr>
      <dsp:spPr>
        <a:xfrm>
          <a:off x="1125235" y="2816797"/>
          <a:ext cx="2284570" cy="10332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Rosa mexicano: brillante, divertido y excitante</a:t>
          </a:r>
          <a:endParaRPr lang="es-ES" sz="1900" kern="1200" dirty="0"/>
        </a:p>
      </dsp:txBody>
      <dsp:txXfrm>
        <a:off x="1125235" y="2816797"/>
        <a:ext cx="2284570" cy="1033274"/>
      </dsp:txXfrm>
    </dsp:sp>
    <dsp:sp modelId="{CA56F32F-BB4E-9E4C-A27C-DE7A0DD8BD54}">
      <dsp:nvSpPr>
        <dsp:cNvPr id="0" name=""/>
        <dsp:cNvSpPr/>
      </dsp:nvSpPr>
      <dsp:spPr>
        <a:xfrm>
          <a:off x="0" y="2816797"/>
          <a:ext cx="1022941" cy="103327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03AA-0D14-5A45-85B2-1F74028534BF}">
      <dsp:nvSpPr>
        <dsp:cNvPr id="0" name=""/>
        <dsp:cNvSpPr/>
      </dsp:nvSpPr>
      <dsp:spPr>
        <a:xfrm>
          <a:off x="1086630" y="475195"/>
          <a:ext cx="2206189" cy="997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Calidez, alegr</a:t>
          </a:r>
          <a:r>
            <a:rPr lang="es-ES" sz="1700" kern="1200" dirty="0" smtClean="0"/>
            <a:t>ía</a:t>
          </a:r>
          <a:endParaRPr lang="es-ES" sz="1700" kern="1200" dirty="0"/>
        </a:p>
      </dsp:txBody>
      <dsp:txXfrm>
        <a:off x="1086630" y="475195"/>
        <a:ext cx="2206189" cy="997824"/>
      </dsp:txXfrm>
    </dsp:sp>
    <dsp:sp modelId="{C70C2820-5995-1547-9F26-4F18A8EEE24A}">
      <dsp:nvSpPr>
        <dsp:cNvPr id="0" name=""/>
        <dsp:cNvSpPr/>
      </dsp:nvSpPr>
      <dsp:spPr>
        <a:xfrm>
          <a:off x="0" y="475195"/>
          <a:ext cx="987846" cy="99782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B3AEE-A5B9-1949-8FBB-506DA9B7A8DD}">
      <dsp:nvSpPr>
        <dsp:cNvPr id="0" name=""/>
        <dsp:cNvSpPr/>
      </dsp:nvSpPr>
      <dsp:spPr>
        <a:xfrm>
          <a:off x="0" y="1637660"/>
          <a:ext cx="2206189" cy="997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Sensitivo: hace referencia a sentidos corporales</a:t>
          </a:r>
          <a:endParaRPr lang="es-ES" sz="1700" kern="1200" dirty="0"/>
        </a:p>
      </dsp:txBody>
      <dsp:txXfrm>
        <a:off x="0" y="1637660"/>
        <a:ext cx="2206189" cy="997824"/>
      </dsp:txXfrm>
    </dsp:sp>
    <dsp:sp modelId="{DE5A4178-FB95-6140-87FA-513708B937E2}">
      <dsp:nvSpPr>
        <dsp:cNvPr id="0" name=""/>
        <dsp:cNvSpPr/>
      </dsp:nvSpPr>
      <dsp:spPr>
        <a:xfrm>
          <a:off x="2304974" y="1637660"/>
          <a:ext cx="987846" cy="99782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7F2A0A-3489-5F49-8658-BC635AF254C6}">
      <dsp:nvSpPr>
        <dsp:cNvPr id="0" name=""/>
        <dsp:cNvSpPr/>
      </dsp:nvSpPr>
      <dsp:spPr>
        <a:xfrm>
          <a:off x="1086630" y="2800125"/>
          <a:ext cx="2206189" cy="99782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smtClean="0"/>
            <a:t>Colores elegantes y discretos</a:t>
          </a:r>
          <a:endParaRPr lang="es-ES" sz="1700" kern="1200" dirty="0" smtClean="0"/>
        </a:p>
      </dsp:txBody>
      <dsp:txXfrm>
        <a:off x="1086630" y="2800125"/>
        <a:ext cx="2206189" cy="997824"/>
      </dsp:txXfrm>
    </dsp:sp>
    <dsp:sp modelId="{76B62267-C79B-D647-9621-B752B4E4D302}">
      <dsp:nvSpPr>
        <dsp:cNvPr id="0" name=""/>
        <dsp:cNvSpPr/>
      </dsp:nvSpPr>
      <dsp:spPr>
        <a:xfrm>
          <a:off x="0" y="2800125"/>
          <a:ext cx="987846" cy="99782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185AE-2865-4A46-A382-2EDEEE4B6AD4}">
      <dsp:nvSpPr>
        <dsp:cNvPr id="0" name=""/>
        <dsp:cNvSpPr/>
      </dsp:nvSpPr>
      <dsp:spPr>
        <a:xfrm>
          <a:off x="0" y="0"/>
          <a:ext cx="3657600" cy="41402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Efectos de usar esencias perfumadas:</a:t>
          </a:r>
          <a:endParaRPr lang="es-ES" sz="2500" kern="1200" dirty="0"/>
        </a:p>
      </dsp:txBody>
      <dsp:txXfrm>
        <a:off x="0" y="0"/>
        <a:ext cx="3657600" cy="1242060"/>
      </dsp:txXfrm>
    </dsp:sp>
    <dsp:sp modelId="{ACADE503-1754-6745-A357-6EBD92BA7D9D}">
      <dsp:nvSpPr>
        <dsp:cNvPr id="0" name=""/>
        <dsp:cNvSpPr/>
      </dsp:nvSpPr>
      <dsp:spPr>
        <a:xfrm>
          <a:off x="365759" y="1242843"/>
          <a:ext cx="2926080" cy="478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Mejorar calidad del aire</a:t>
          </a:r>
          <a:endParaRPr lang="es-ES" sz="1400" kern="1200" dirty="0"/>
        </a:p>
      </dsp:txBody>
      <dsp:txXfrm>
        <a:off x="379787" y="1256871"/>
        <a:ext cx="2898024" cy="450907"/>
      </dsp:txXfrm>
    </dsp:sp>
    <dsp:sp modelId="{ED17325B-95BC-3448-9335-81002B72BEE3}">
      <dsp:nvSpPr>
        <dsp:cNvPr id="0" name=""/>
        <dsp:cNvSpPr/>
      </dsp:nvSpPr>
      <dsp:spPr>
        <a:xfrm>
          <a:off x="365759" y="1795493"/>
          <a:ext cx="2926080" cy="478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Hacer que la gente se sienta mejor</a:t>
          </a:r>
          <a:endParaRPr lang="es-ES" sz="1400" kern="1200" dirty="0"/>
        </a:p>
      </dsp:txBody>
      <dsp:txXfrm>
        <a:off x="379787" y="1809521"/>
        <a:ext cx="2898024" cy="450907"/>
      </dsp:txXfrm>
    </dsp:sp>
    <dsp:sp modelId="{9C569153-9643-9242-9B41-C17C73C52502}">
      <dsp:nvSpPr>
        <dsp:cNvPr id="0" name=""/>
        <dsp:cNvSpPr/>
      </dsp:nvSpPr>
      <dsp:spPr>
        <a:xfrm>
          <a:off x="365759" y="2348143"/>
          <a:ext cx="2926080" cy="478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Mejorar desempeño y creatividad de la gente</a:t>
          </a:r>
          <a:endParaRPr lang="es-ES" sz="1400" kern="1200" dirty="0"/>
        </a:p>
      </dsp:txBody>
      <dsp:txXfrm>
        <a:off x="379787" y="2362171"/>
        <a:ext cx="2898024" cy="450907"/>
      </dsp:txXfrm>
    </dsp:sp>
    <dsp:sp modelId="{9612AEB7-AA3A-8F43-9215-EFF031FCAEC2}">
      <dsp:nvSpPr>
        <dsp:cNvPr id="0" name=""/>
        <dsp:cNvSpPr/>
      </dsp:nvSpPr>
      <dsp:spPr>
        <a:xfrm>
          <a:off x="365759" y="2900793"/>
          <a:ext cx="2926080" cy="478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Incrementar est</a:t>
          </a:r>
          <a:r>
            <a:rPr lang="es-ES" sz="1400" kern="1200" dirty="0" smtClean="0"/>
            <a:t>ética del lugar</a:t>
          </a:r>
          <a:endParaRPr lang="es-ES" sz="1400" kern="1200" dirty="0"/>
        </a:p>
      </dsp:txBody>
      <dsp:txXfrm>
        <a:off x="379787" y="2914821"/>
        <a:ext cx="2898024" cy="450907"/>
      </dsp:txXfrm>
    </dsp:sp>
    <dsp:sp modelId="{C227F3AF-C556-BD41-B646-5F482D9F862D}">
      <dsp:nvSpPr>
        <dsp:cNvPr id="0" name=""/>
        <dsp:cNvSpPr/>
      </dsp:nvSpPr>
      <dsp:spPr>
        <a:xfrm>
          <a:off x="365759" y="3453443"/>
          <a:ext cx="2926080" cy="4789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Influir en respuesta positiva de las personas hacia objetos</a:t>
          </a:r>
          <a:endParaRPr lang="es-ES" sz="1400" kern="1200" dirty="0"/>
        </a:p>
      </dsp:txBody>
      <dsp:txXfrm>
        <a:off x="379787" y="3467471"/>
        <a:ext cx="2898024" cy="450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imagen ambiental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Eduardo Romo Ojeda </a:t>
            </a:r>
            <a:r>
              <a:rPr lang="en-US" dirty="0"/>
              <a:t>965451</a:t>
            </a:r>
            <a:r>
              <a:rPr lang="es-ES_tradnl" dirty="0"/>
              <a:t> </a:t>
            </a:r>
            <a:r>
              <a:rPr lang="es-ES" dirty="0" smtClean="0"/>
              <a:t>	</a:t>
            </a:r>
          </a:p>
          <a:p>
            <a:r>
              <a:rPr lang="es-ES" dirty="0"/>
              <a:t>Paola Gómez Rosas   </a:t>
            </a:r>
            <a:r>
              <a:rPr lang="es-ES" dirty="0" smtClean="0"/>
              <a:t>1164101</a:t>
            </a:r>
          </a:p>
          <a:p>
            <a:r>
              <a:rPr lang="es-ES" dirty="0" smtClean="0"/>
              <a:t>Consultoría en Comunicación Corporativa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967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ambiental	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Percepción que se tiene de una persona o institución por parte de sus grupos objetivo como consecuencia del uso de estímulos emanados de sus escenarios.</a:t>
            </a:r>
          </a:p>
          <a:p>
            <a:pPr algn="just"/>
            <a:r>
              <a:rPr lang="es-ES" dirty="0" smtClean="0"/>
              <a:t>Complemento capaz de afirmar, negar o condicionar la aceptación de una persona o institución por parte de los </a:t>
            </a:r>
            <a:r>
              <a:rPr lang="es-ES" dirty="0"/>
              <a:t>g</a:t>
            </a:r>
            <a:r>
              <a:rPr lang="es-ES" dirty="0" smtClean="0"/>
              <a:t>rupos objetivo.</a:t>
            </a:r>
          </a:p>
          <a:p>
            <a:pPr algn="just"/>
            <a:r>
              <a:rPr lang="es-ES" dirty="0" smtClean="0"/>
              <a:t>Ambiente: serie de estímulos que impactarán los sentidos de la audiencia al estar presente en un espacio</a:t>
            </a:r>
          </a:p>
          <a:p>
            <a:pPr algn="just"/>
            <a:endParaRPr lang="es-ES" dirty="0"/>
          </a:p>
        </p:txBody>
      </p:sp>
      <p:pic>
        <p:nvPicPr>
          <p:cNvPr id="5" name="Marcador de contenido 4" descr="sentido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 b="5901"/>
          <a:stretch>
            <a:fillRect/>
          </a:stretch>
        </p:blipFill>
        <p:spPr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816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Psicología ambiental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84712" y="1985963"/>
            <a:ext cx="7066551" cy="4140200"/>
          </a:xfrm>
        </p:spPr>
        <p:txBody>
          <a:bodyPr/>
          <a:lstStyle/>
          <a:p>
            <a:pPr algn="just"/>
            <a:r>
              <a:rPr lang="es-ES" dirty="0" smtClean="0"/>
              <a:t>La forma en que somos estimulados sensorialmente es la manera en que percibimos el ambiente</a:t>
            </a:r>
          </a:p>
          <a:p>
            <a:pPr algn="just"/>
            <a:r>
              <a:rPr lang="es-ES" dirty="0" smtClean="0"/>
              <a:t>Estímulos determinan actitudes y conductas</a:t>
            </a:r>
          </a:p>
          <a:p>
            <a:pPr algn="just"/>
            <a:r>
              <a:rPr lang="es-ES" dirty="0" smtClean="0"/>
              <a:t>Percibimos: colores, luz, temperatura, sonidos, olores.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64043640"/>
              </p:ext>
            </p:extLst>
          </p:nvPr>
        </p:nvGraphicFramePr>
        <p:xfrm>
          <a:off x="578142" y="2013575"/>
          <a:ext cx="5746030" cy="575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3282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Percepción del ambiente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Proceso activo, complejo, dinámico que exige coherencia en los estímulos para que se produzca la sensación de integración y aceptación del entorno </a:t>
            </a:r>
          </a:p>
          <a:p>
            <a:pPr algn="just"/>
            <a:r>
              <a:rPr lang="es-ES" dirty="0"/>
              <a:t>C</a:t>
            </a:r>
            <a:r>
              <a:rPr lang="es-ES" dirty="0" smtClean="0"/>
              <a:t>onocer el ambiente físico a través de los sentidos</a:t>
            </a:r>
          </a:p>
          <a:p>
            <a:pPr algn="just"/>
            <a:r>
              <a:rPr lang="es-ES" dirty="0" smtClean="0"/>
              <a:t>Almacenamiento, organización, reconstrucción de imágenes </a:t>
            </a:r>
          </a:p>
          <a:p>
            <a:pPr algn="just"/>
            <a:r>
              <a:rPr lang="es-ES" dirty="0" smtClean="0"/>
              <a:t>Actitudes: sentimientos favorables o desfavorables que las personas tengan hacia las características del ambiente físico</a:t>
            </a:r>
          </a:p>
          <a:p>
            <a:r>
              <a:rPr lang="es-ES" dirty="0" smtClean="0"/>
              <a:t>Percepción da </a:t>
            </a:r>
            <a:r>
              <a:rPr lang="es-ES" dirty="0" err="1" smtClean="0"/>
              <a:t>info</a:t>
            </a:r>
            <a:r>
              <a:rPr lang="es-ES" dirty="0" smtClean="0"/>
              <a:t>. Básica que determina las ideas que nos formamos del ambiente y actitudes hacia él, así como las expectativas</a:t>
            </a:r>
          </a:p>
        </p:txBody>
      </p:sp>
    </p:spTree>
    <p:extLst>
      <p:ext uri="{BB962C8B-B14F-4D97-AF65-F5344CB8AC3E}">
        <p14:creationId xmlns:p14="http://schemas.microsoft.com/office/powerpoint/2010/main" val="796083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COLOR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2077842"/>
            <a:ext cx="3629182" cy="4144963"/>
          </a:xfrm>
        </p:spPr>
        <p:txBody>
          <a:bodyPr>
            <a:normAutofit/>
          </a:bodyPr>
          <a:lstStyle/>
          <a:p>
            <a:r>
              <a:rPr lang="es-ES" dirty="0" smtClean="0"/>
              <a:t>Es inevitable </a:t>
            </a:r>
          </a:p>
          <a:p>
            <a:r>
              <a:rPr lang="es-ES" dirty="0" smtClean="0"/>
              <a:t>Nos afecta emocionalmente</a:t>
            </a:r>
          </a:p>
          <a:p>
            <a:r>
              <a:rPr lang="es-ES" dirty="0" smtClean="0"/>
              <a:t>Enriquece el mundo y nuestra percepción de él</a:t>
            </a:r>
          </a:p>
          <a:p>
            <a:r>
              <a:rPr lang="es-ES" dirty="0"/>
              <a:t>Influye en el humor y </a:t>
            </a:r>
            <a:r>
              <a:rPr lang="es-ES" dirty="0" smtClean="0"/>
              <a:t>sentimientos</a:t>
            </a:r>
          </a:p>
          <a:p>
            <a:r>
              <a:rPr lang="es-ES" dirty="0" smtClean="0"/>
              <a:t>Color= luz= energía= color</a:t>
            </a:r>
          </a:p>
          <a:p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34310658"/>
              </p:ext>
            </p:extLst>
          </p:nvPr>
        </p:nvGraphicFramePr>
        <p:xfrm>
          <a:off x="4127656" y="2308178"/>
          <a:ext cx="4569124" cy="3158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7933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Explicación científica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Luz de diferentes colores al penetrar en el ojo puede afectar al centro de las emociones en el </a:t>
            </a:r>
            <a:r>
              <a:rPr lang="es-ES" b="1" dirty="0" smtClean="0"/>
              <a:t>hipotálamo</a:t>
            </a:r>
            <a:r>
              <a:rPr lang="es-ES" dirty="0" smtClean="0"/>
              <a:t>, afecta a la </a:t>
            </a:r>
            <a:r>
              <a:rPr lang="es-ES" b="1" dirty="0" smtClean="0"/>
              <a:t>glándula pituitaria </a:t>
            </a:r>
            <a:r>
              <a:rPr lang="es-ES" dirty="0" smtClean="0"/>
              <a:t>que controla el sistema endocrino (tiroides, glándulas sexuales) gobernando los niveles hormonales y humores.</a:t>
            </a:r>
            <a:endParaRPr lang="es-ES" dirty="0"/>
          </a:p>
        </p:txBody>
      </p:sp>
      <p:pic>
        <p:nvPicPr>
          <p:cNvPr id="6" name="Marcador de contenido 5" descr="smile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8" r="5828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921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ROJO</a:t>
            </a:r>
            <a:endParaRPr lang="es-ES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0833202"/>
              </p:ext>
            </p:extLst>
          </p:nvPr>
        </p:nvGraphicFramePr>
        <p:xfrm>
          <a:off x="3630677" y="848783"/>
          <a:ext cx="5659997" cy="5222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7" y="1600200"/>
            <a:ext cx="4208943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es-ES" dirty="0"/>
              <a:t>Fuerte</a:t>
            </a:r>
          </a:p>
          <a:p>
            <a:pPr lvl="0"/>
            <a:r>
              <a:rPr lang="es-ES" dirty="0"/>
              <a:t>Sofocante</a:t>
            </a:r>
          </a:p>
          <a:p>
            <a:pPr lvl="0"/>
            <a:r>
              <a:rPr lang="es-ES" dirty="0"/>
              <a:t>Llama la atención</a:t>
            </a:r>
          </a:p>
          <a:p>
            <a:pPr lvl="0"/>
            <a:r>
              <a:rPr lang="es-ES" dirty="0"/>
              <a:t>Energía</a:t>
            </a:r>
          </a:p>
          <a:p>
            <a:pPr lvl="0"/>
            <a:r>
              <a:rPr lang="es-ES" dirty="0"/>
              <a:t>Color cálido (junto con naranja y amarillo)</a:t>
            </a:r>
          </a:p>
          <a:p>
            <a:pPr lvl="0"/>
            <a:r>
              <a:rPr lang="es-ES" dirty="0"/>
              <a:t>Reacciones encontradas: cansan  y son sobre-estimulantes</a:t>
            </a:r>
          </a:p>
          <a:p>
            <a:pPr lvl="0"/>
            <a:r>
              <a:rPr lang="es-ES" dirty="0"/>
              <a:t>Crítica: vitalidad sofocante e intensidad antagónica y </a:t>
            </a:r>
            <a:r>
              <a:rPr lang="es-ES" dirty="0" smtClean="0"/>
              <a:t>sofocante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962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8000"/>
                </a:solidFill>
              </a:rPr>
              <a:t>VERDE</a:t>
            </a:r>
            <a:endParaRPr lang="es-ES" b="1" dirty="0">
              <a:solidFill>
                <a:srgbClr val="008000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41853340"/>
              </p:ext>
            </p:extLst>
          </p:nvPr>
        </p:nvGraphicFramePr>
        <p:xfrm>
          <a:off x="3782530" y="1214901"/>
          <a:ext cx="5038729" cy="4648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474" y="1600200"/>
            <a:ext cx="4208943" cy="4525963"/>
          </a:xfrm>
        </p:spPr>
        <p:txBody>
          <a:bodyPr>
            <a:normAutofit/>
          </a:bodyPr>
          <a:lstStyle/>
          <a:p>
            <a:pPr lvl="0"/>
            <a:r>
              <a:rPr lang="es-ES" dirty="0" smtClean="0"/>
              <a:t>Simb</a:t>
            </a:r>
            <a:r>
              <a:rPr lang="es-ES" dirty="0" smtClean="0"/>
              <a:t>oliza: árboles majestuosos, orgullosos/ inmutables</a:t>
            </a:r>
            <a:endParaRPr lang="es-ES" dirty="0"/>
          </a:p>
          <a:p>
            <a:pPr lvl="0"/>
            <a:r>
              <a:rPr lang="es-ES" dirty="0"/>
              <a:t>Contenido emocional: orgullo</a:t>
            </a:r>
          </a:p>
          <a:p>
            <a:pPr lvl="0"/>
            <a:r>
              <a:rPr lang="es-ES" dirty="0" smtClean="0"/>
              <a:t>Evoca paz en el campo</a:t>
            </a:r>
          </a:p>
          <a:p>
            <a:pPr lvl="0"/>
            <a:r>
              <a:rPr lang="es-ES" dirty="0" smtClean="0"/>
              <a:t>Crítica</a:t>
            </a:r>
            <a:r>
              <a:rPr lang="es-ES" dirty="0"/>
              <a:t>: </a:t>
            </a:r>
            <a:r>
              <a:rPr lang="es-ES" dirty="0" smtClean="0"/>
              <a:t>acaparadores, excesivamente indulgentes, lujuriosos</a:t>
            </a:r>
          </a:p>
          <a:p>
            <a:r>
              <a:rPr lang="es-ES" dirty="0" smtClean="0"/>
              <a:t>Verde </a:t>
            </a:r>
            <a:r>
              <a:rPr lang="es-ES" dirty="0"/>
              <a:t>intermedio: reservado, no provoca </a:t>
            </a:r>
            <a:r>
              <a:rPr lang="es-ES" dirty="0" smtClean="0"/>
              <a:t>emoción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9610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3366FF"/>
                </a:solidFill>
              </a:rPr>
              <a:t>AZUL</a:t>
            </a:r>
            <a:endParaRPr lang="es-ES" b="1" dirty="0">
              <a:solidFill>
                <a:srgbClr val="3366FF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94969259"/>
              </p:ext>
            </p:extLst>
          </p:nvPr>
        </p:nvGraphicFramePr>
        <p:xfrm>
          <a:off x="3630677" y="848783"/>
          <a:ext cx="5659997" cy="5222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7" y="1600200"/>
            <a:ext cx="4208943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s-ES" dirty="0" smtClean="0"/>
              <a:t>Efecto tranquilizador (disminuye presi</a:t>
            </a:r>
            <a:r>
              <a:rPr lang="es-ES" dirty="0" smtClean="0"/>
              <a:t>ón sanguínea)</a:t>
            </a:r>
          </a:p>
          <a:p>
            <a:pPr lvl="0"/>
            <a:r>
              <a:rPr lang="es-ES" dirty="0" smtClean="0"/>
              <a:t>Recuperación</a:t>
            </a:r>
          </a:p>
          <a:p>
            <a:pPr lvl="0"/>
            <a:r>
              <a:rPr lang="es-ES" dirty="0" smtClean="0"/>
              <a:t>Sensible y susceptible</a:t>
            </a:r>
          </a:p>
          <a:p>
            <a:pPr lvl="0"/>
            <a:r>
              <a:rPr lang="es-ES" dirty="0"/>
              <a:t>V</a:t>
            </a:r>
            <a:r>
              <a:rPr lang="es-ES" dirty="0" smtClean="0"/>
              <a:t>ínculos: sentido de pertenencia</a:t>
            </a:r>
          </a:p>
          <a:p>
            <a:pPr lvl="0"/>
            <a:r>
              <a:rPr lang="es-ES" dirty="0" smtClean="0"/>
              <a:t>Lealtad</a:t>
            </a:r>
          </a:p>
          <a:p>
            <a:pPr lvl="0"/>
            <a:r>
              <a:rPr lang="es-ES" dirty="0" smtClean="0"/>
              <a:t>Azul puro: frescor</a:t>
            </a:r>
          </a:p>
          <a:p>
            <a:r>
              <a:rPr lang="es-ES" dirty="0"/>
              <a:t>Azul marino: serenidad </a:t>
            </a:r>
            <a:r>
              <a:rPr lang="es-ES" dirty="0" smtClean="0"/>
              <a:t>absoluta</a:t>
            </a:r>
            <a:endParaRPr lang="es-ES" dirty="0" smtClean="0"/>
          </a:p>
          <a:p>
            <a:pPr lvl="0"/>
            <a:r>
              <a:rPr lang="es-ES" dirty="0" smtClean="0"/>
              <a:t>Azul gris: frialdad</a:t>
            </a:r>
          </a:p>
          <a:p>
            <a:pPr lvl="0"/>
            <a:r>
              <a:rPr lang="es-ES" dirty="0" smtClean="0"/>
              <a:t>Azul claro: discreto, etéreo</a:t>
            </a:r>
          </a:p>
          <a:p>
            <a:pPr lvl="0"/>
            <a:r>
              <a:rPr lang="es-ES" dirty="0" smtClean="0"/>
              <a:t>Crítica: frigidez, vacío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961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FF00"/>
                </a:solidFill>
              </a:rPr>
              <a:t>AMARILLO</a:t>
            </a:r>
            <a:endParaRPr lang="es-ES" b="1" dirty="0">
              <a:solidFill>
                <a:srgbClr val="FFFF00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4728306"/>
              </p:ext>
            </p:extLst>
          </p:nvPr>
        </p:nvGraphicFramePr>
        <p:xfrm>
          <a:off x="4238095" y="1825405"/>
          <a:ext cx="3816692" cy="3779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7" y="1600201"/>
            <a:ext cx="3739578" cy="455715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s-ES" dirty="0" smtClean="0"/>
              <a:t>Claridad, </a:t>
            </a:r>
            <a:r>
              <a:rPr lang="es-ES" dirty="0" smtClean="0"/>
              <a:t>reflexión y brillo</a:t>
            </a:r>
          </a:p>
          <a:p>
            <a:pPr lvl="0"/>
            <a:r>
              <a:rPr lang="es-ES" dirty="0" smtClean="0"/>
              <a:t>Liberación de cargas, problemas e impedimentos</a:t>
            </a:r>
          </a:p>
          <a:p>
            <a:pPr lvl="0"/>
            <a:r>
              <a:rPr lang="es-ES" dirty="0" smtClean="0"/>
              <a:t>Ambiente de confianza </a:t>
            </a:r>
          </a:p>
          <a:p>
            <a:pPr lvl="0"/>
            <a:r>
              <a:rPr lang="es-ES" dirty="0" smtClean="0"/>
              <a:t>Percepción sensorial: sabor picante</a:t>
            </a:r>
          </a:p>
          <a:p>
            <a:pPr lvl="0"/>
            <a:r>
              <a:rPr lang="es-ES" dirty="0" smtClean="0"/>
              <a:t>Contenido emocional</a:t>
            </a:r>
            <a:r>
              <a:rPr lang="es-ES" dirty="0"/>
              <a:t>:</a:t>
            </a:r>
            <a:r>
              <a:rPr lang="es-ES" dirty="0" smtClean="0"/>
              <a:t> esperanza</a:t>
            </a:r>
          </a:p>
          <a:p>
            <a:pPr lvl="0"/>
            <a:r>
              <a:rPr lang="es-ES" dirty="0" smtClean="0"/>
              <a:t>Individuo amarillo: torbellino de actividad</a:t>
            </a:r>
          </a:p>
          <a:p>
            <a:pPr lvl="0"/>
            <a:r>
              <a:rPr lang="es-ES" dirty="0" smtClean="0"/>
              <a:t>Crítica: carece de coherencia y finalidad</a:t>
            </a:r>
          </a:p>
        </p:txBody>
      </p:sp>
    </p:spTree>
    <p:extLst>
      <p:ext uri="{BB962C8B-B14F-4D97-AF65-F5344CB8AC3E}">
        <p14:creationId xmlns:p14="http://schemas.microsoft.com/office/powerpoint/2010/main" val="162332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9630C4"/>
                </a:solidFill>
              </a:rPr>
              <a:t>VIOLETA</a:t>
            </a:r>
            <a:endParaRPr lang="es-ES" b="1" dirty="0">
              <a:solidFill>
                <a:srgbClr val="9630C4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76396053"/>
              </p:ext>
            </p:extLst>
          </p:nvPr>
        </p:nvGraphicFramePr>
        <p:xfrm>
          <a:off x="4238095" y="1825405"/>
          <a:ext cx="4157420" cy="3876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7" y="1600201"/>
            <a:ext cx="3739578" cy="4557158"/>
          </a:xfrm>
        </p:spPr>
        <p:txBody>
          <a:bodyPr>
            <a:normAutofit/>
          </a:bodyPr>
          <a:lstStyle/>
          <a:p>
            <a:pPr lvl="0"/>
            <a:r>
              <a:rPr lang="es-ES" dirty="0" smtClean="0"/>
              <a:t>Mezcla de rojo y azul</a:t>
            </a:r>
          </a:p>
          <a:p>
            <a:pPr lvl="0"/>
            <a:r>
              <a:rPr lang="es-ES" dirty="0" smtClean="0"/>
              <a:t>Identificaci</a:t>
            </a:r>
            <a:r>
              <a:rPr lang="es-ES" dirty="0" smtClean="0"/>
              <a:t>ón: unión íntima y erótica, alto grado de intimidad sensitiva</a:t>
            </a:r>
          </a:p>
          <a:p>
            <a:pPr lvl="0"/>
            <a:r>
              <a:rPr lang="es-ES" dirty="0" smtClean="0"/>
              <a:t>Todo lo pensado y deseado debe convertirse en realidad</a:t>
            </a:r>
            <a:endParaRPr lang="es-ES" dirty="0" smtClean="0"/>
          </a:p>
          <a:p>
            <a:pPr lvl="0"/>
            <a:r>
              <a:rPr lang="es-ES" dirty="0" smtClean="0"/>
              <a:t>Amor platónico</a:t>
            </a:r>
          </a:p>
          <a:p>
            <a:pPr lvl="0"/>
            <a:r>
              <a:rPr lang="es-ES" dirty="0" smtClean="0"/>
              <a:t>Deleitar y encantar</a:t>
            </a:r>
          </a:p>
          <a:p>
            <a:pPr lvl="0"/>
            <a:r>
              <a:rPr lang="es-ES" dirty="0" smtClean="0"/>
              <a:t>Color de las relaciones</a:t>
            </a:r>
          </a:p>
          <a:p>
            <a:pPr lvl="0"/>
            <a:r>
              <a:rPr lang="es-ES" dirty="0" smtClean="0"/>
              <a:t>Elegancia</a:t>
            </a:r>
          </a:p>
        </p:txBody>
      </p:sp>
    </p:spTree>
    <p:extLst>
      <p:ext uri="{BB962C8B-B14F-4D97-AF65-F5344CB8AC3E}">
        <p14:creationId xmlns:p14="http://schemas.microsoft.com/office/powerpoint/2010/main" val="3511956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80"/>
                </a:solidFill>
              </a:rPr>
              <a:t>ROSA</a:t>
            </a:r>
            <a:endParaRPr lang="es-ES" b="1" dirty="0">
              <a:solidFill>
                <a:srgbClr val="FF0080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99764288"/>
              </p:ext>
            </p:extLst>
          </p:nvPr>
        </p:nvGraphicFramePr>
        <p:xfrm>
          <a:off x="4623921" y="1180122"/>
          <a:ext cx="3409806" cy="4259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8" y="1807286"/>
            <a:ext cx="3711968" cy="4525963"/>
          </a:xfrm>
        </p:spPr>
        <p:txBody>
          <a:bodyPr>
            <a:normAutofit/>
          </a:bodyPr>
          <a:lstStyle/>
          <a:p>
            <a:pPr lvl="0"/>
            <a:r>
              <a:rPr lang="es-ES" dirty="0" smtClean="0"/>
              <a:t>Color de vanguardia</a:t>
            </a:r>
          </a:p>
          <a:p>
            <a:pPr lvl="0"/>
            <a:r>
              <a:rPr lang="es-ES" dirty="0" smtClean="0"/>
              <a:t>Muchas veces ha estado de moda en la juventud por ser llamativo</a:t>
            </a:r>
          </a:p>
          <a:p>
            <a:pPr lvl="0"/>
            <a:r>
              <a:rPr lang="es-ES" dirty="0"/>
              <a:t>L</a:t>
            </a:r>
            <a:r>
              <a:rPr lang="es-ES" dirty="0" smtClean="0"/>
              <a:t>oco</a:t>
            </a:r>
          </a:p>
          <a:p>
            <a:pPr lvl="0"/>
            <a:r>
              <a:rPr lang="es-ES" dirty="0" smtClean="0"/>
              <a:t>Opiniones opuestas: para algunos “canta” para otros “desafina”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956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CAF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É</a:t>
            </a:r>
            <a:endParaRPr lang="es-E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7397409"/>
              </p:ext>
            </p:extLst>
          </p:nvPr>
        </p:nvGraphicFramePr>
        <p:xfrm>
          <a:off x="4520737" y="1207733"/>
          <a:ext cx="3292820" cy="4273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98517" y="1600200"/>
            <a:ext cx="3663293" cy="4525963"/>
          </a:xfrm>
        </p:spPr>
        <p:txBody>
          <a:bodyPr>
            <a:normAutofit/>
          </a:bodyPr>
          <a:lstStyle/>
          <a:p>
            <a:pPr lvl="0"/>
            <a:r>
              <a:rPr lang="es-ES" dirty="0" smtClean="0"/>
              <a:t>Tonos claros: beige, camellos son aburridos</a:t>
            </a:r>
          </a:p>
          <a:p>
            <a:pPr lvl="0"/>
            <a:r>
              <a:rPr lang="es-ES" dirty="0" smtClean="0"/>
              <a:t>Se combinan con colores brillantes</a:t>
            </a:r>
          </a:p>
          <a:p>
            <a:pPr lvl="0"/>
            <a:r>
              <a:rPr lang="es-ES" dirty="0" smtClean="0"/>
              <a:t>Simbolizan nobleza</a:t>
            </a:r>
          </a:p>
          <a:p>
            <a:pPr lvl="0"/>
            <a:r>
              <a:rPr lang="es-ES" dirty="0" smtClean="0"/>
              <a:t>Ca</a:t>
            </a:r>
            <a:r>
              <a:rPr lang="es-ES" dirty="0" smtClean="0"/>
              <a:t>fé oscuro: sensuales, cálidos, tranquilizantes</a:t>
            </a:r>
            <a:endParaRPr lang="es-ES" dirty="0"/>
          </a:p>
          <a:p>
            <a:pPr lvl="0"/>
            <a:r>
              <a:rPr lang="es-ES" dirty="0" smtClean="0"/>
              <a:t>Crítica</a:t>
            </a:r>
            <a:r>
              <a:rPr lang="es-ES" dirty="0"/>
              <a:t>: </a:t>
            </a:r>
            <a:r>
              <a:rPr lang="es-ES" dirty="0" smtClean="0"/>
              <a:t>apagados, carentes de inter</a:t>
            </a:r>
            <a:r>
              <a:rPr lang="es-ES" dirty="0" smtClean="0"/>
              <a:t>és, deprimentes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95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iluminaci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Afecta el rendimiento</a:t>
            </a:r>
          </a:p>
          <a:p>
            <a:pPr algn="just"/>
            <a:r>
              <a:rPr lang="es-ES" dirty="0" smtClean="0"/>
              <a:t>Crea atm</a:t>
            </a:r>
            <a:r>
              <a:rPr lang="es-ES" dirty="0" smtClean="0"/>
              <a:t>ósfera</a:t>
            </a:r>
          </a:p>
          <a:p>
            <a:pPr algn="just"/>
            <a:r>
              <a:rPr lang="es-ES" dirty="0" smtClean="0"/>
              <a:t>Apariencia cromática: color aparente de una fuente de luz</a:t>
            </a:r>
          </a:p>
          <a:p>
            <a:pPr algn="just"/>
            <a:r>
              <a:rPr lang="es-ES" dirty="0" smtClean="0"/>
              <a:t>Efecto cromático: influencia que ejerce sobre el color de los objetos que ilumina</a:t>
            </a:r>
          </a:p>
          <a:p>
            <a:pPr algn="just"/>
            <a:r>
              <a:rPr lang="es-ES" dirty="0" smtClean="0"/>
              <a:t>Todo depende del objetivo que se quiere lograr</a:t>
            </a:r>
            <a:endParaRPr lang="es-ES" dirty="0"/>
          </a:p>
        </p:txBody>
      </p:sp>
      <p:pic>
        <p:nvPicPr>
          <p:cNvPr id="8" name="Marcador de contenido 7" descr="light-bulb-photo3574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1" r="16871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70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iluminaci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Efecto crom</a:t>
            </a:r>
            <a:r>
              <a:rPr lang="es-ES" dirty="0" smtClean="0"/>
              <a:t>ático frío, claro y plano </a:t>
            </a:r>
          </a:p>
          <a:p>
            <a:r>
              <a:rPr lang="es-ES" dirty="0" smtClean="0"/>
              <a:t>Muestra las cosas a detalle</a:t>
            </a:r>
          </a:p>
          <a:p>
            <a:r>
              <a:rPr lang="es-ES" dirty="0" smtClean="0"/>
              <a:t>Pocas sombras </a:t>
            </a:r>
          </a:p>
          <a:p>
            <a:r>
              <a:rPr lang="es-ES" dirty="0" smtClean="0"/>
              <a:t>No deslumbra</a:t>
            </a:r>
          </a:p>
          <a:p>
            <a:r>
              <a:rPr lang="es-ES" dirty="0" smtClean="0"/>
              <a:t>Uniforme</a:t>
            </a:r>
          </a:p>
          <a:p>
            <a:r>
              <a:rPr lang="es-ES" dirty="0" smtClean="0"/>
              <a:t>Sin personalidad</a:t>
            </a:r>
          </a:p>
          <a:p>
            <a:r>
              <a:rPr lang="es-ES" dirty="0" smtClean="0"/>
              <a:t>Barata y limpia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 smtClean="0"/>
              <a:t>Efecto crom</a:t>
            </a:r>
            <a:r>
              <a:rPr lang="es-ES" dirty="0" smtClean="0"/>
              <a:t>ático que se acerca al natural </a:t>
            </a:r>
          </a:p>
          <a:p>
            <a:r>
              <a:rPr lang="es-ES" dirty="0" smtClean="0"/>
              <a:t>Enriquece rojos, rosas, tostados, amarillos y neutros</a:t>
            </a:r>
          </a:p>
          <a:p>
            <a:r>
              <a:rPr lang="es-ES" dirty="0" smtClean="0"/>
              <a:t>Amortigua verdes y azules</a:t>
            </a:r>
          </a:p>
          <a:p>
            <a:r>
              <a:rPr lang="es-ES" dirty="0" smtClean="0"/>
              <a:t>Atmósfera cálida </a:t>
            </a:r>
          </a:p>
          <a:p>
            <a:r>
              <a:rPr lang="es-ES" dirty="0" smtClean="0"/>
              <a:t>Crea intimidad y privacidad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Luz fluorescente</a:t>
            </a:r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Luz incandescente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525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m</a:t>
            </a:r>
            <a:r>
              <a:rPr lang="es-ES" dirty="0" smtClean="0"/>
              <a:t>úsica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Medio de comunicaci</a:t>
            </a:r>
            <a:r>
              <a:rPr lang="es-ES" dirty="0" smtClean="0"/>
              <a:t>ón</a:t>
            </a:r>
          </a:p>
          <a:p>
            <a:r>
              <a:rPr lang="es-ES" dirty="0" smtClean="0"/>
              <a:t>Produce emociones</a:t>
            </a:r>
            <a:endParaRPr lang="es-ES" dirty="0" smtClean="0"/>
          </a:p>
          <a:p>
            <a:r>
              <a:rPr lang="es-ES" dirty="0" smtClean="0"/>
              <a:t>Capa</a:t>
            </a:r>
            <a:r>
              <a:rPr lang="es-ES" dirty="0" smtClean="0"/>
              <a:t>z de despertar o expresar instintos primitivos, ayuda a que se manifiesten</a:t>
            </a:r>
            <a:endParaRPr lang="es-ES" dirty="0"/>
          </a:p>
          <a:p>
            <a:r>
              <a:rPr lang="es-ES" dirty="0" smtClean="0"/>
              <a:t>Liberar y dominar emociones </a:t>
            </a:r>
          </a:p>
          <a:p>
            <a:r>
              <a:rPr lang="es-ES" dirty="0" smtClean="0"/>
              <a:t>Elementos musicales: melodía, armonía, ritmo, tono de ejecución, texturas de sonido de los instrumentos</a:t>
            </a:r>
          </a:p>
          <a:p>
            <a:r>
              <a:rPr lang="es-ES" dirty="0" smtClean="0"/>
              <a:t>identificación e interpretación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988846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m</a:t>
            </a:r>
            <a:r>
              <a:rPr lang="es-ES" dirty="0" smtClean="0"/>
              <a:t>úsica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Trae a la memoria sensaciones perceptuales como olores, contactos y colores</a:t>
            </a:r>
          </a:p>
          <a:p>
            <a:r>
              <a:rPr lang="es-ES" dirty="0" smtClean="0"/>
              <a:t>El secreto: conocer las caracter</a:t>
            </a:r>
            <a:r>
              <a:rPr lang="es-ES" dirty="0" smtClean="0"/>
              <a:t>ísticas musicales ligadas con la emoción que se desea producir</a:t>
            </a:r>
          </a:p>
          <a:p>
            <a:r>
              <a:rPr lang="es-ES" dirty="0" smtClean="0"/>
              <a:t>Elegir estímulo musical que se debe usar</a:t>
            </a:r>
          </a:p>
          <a:p>
            <a:r>
              <a:rPr lang="es-ES" dirty="0" smtClean="0"/>
              <a:t>Añade fuerza al escenario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048" y="2438178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4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aroma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Olfato: casi cualquier olor produce una respuesta cerebral y registra una reacci</a:t>
            </a:r>
            <a:r>
              <a:rPr lang="es-ES" dirty="0" smtClean="0"/>
              <a:t>ón física del comportamiento</a:t>
            </a:r>
          </a:p>
          <a:p>
            <a:pPr algn="just"/>
            <a:r>
              <a:rPr lang="es-ES" dirty="0" smtClean="0"/>
              <a:t>Influye en las decisiones y tiene gran memoria</a:t>
            </a:r>
          </a:p>
          <a:p>
            <a:pPr algn="just"/>
            <a:r>
              <a:rPr lang="es-ES" dirty="0" smtClean="0"/>
              <a:t>Sentido con acceso directo al sistema límbico</a:t>
            </a:r>
          </a:p>
          <a:p>
            <a:pPr algn="just"/>
            <a:r>
              <a:rPr lang="es-ES" dirty="0" smtClean="0"/>
              <a:t>Sistema límbico: califica estímulos sensoriales –atracción o repulsión</a:t>
            </a:r>
          </a:p>
        </p:txBody>
      </p:sp>
      <p:pic>
        <p:nvPicPr>
          <p:cNvPr id="9" name="Marcador de contenido 8" descr="aroma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882" b="-24882"/>
          <a:stretch>
            <a:fillRect/>
          </a:stretch>
        </p:blipFill>
        <p:spPr>
          <a:xfrm>
            <a:off x="4562313" y="1985963"/>
            <a:ext cx="3657600" cy="4140200"/>
          </a:xfrm>
        </p:spPr>
      </p:pic>
    </p:spTree>
    <p:extLst>
      <p:ext uri="{BB962C8B-B14F-4D97-AF65-F5344CB8AC3E}">
        <p14:creationId xmlns:p14="http://schemas.microsoft.com/office/powerpoint/2010/main" val="84982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aroma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El olfato llega directamente al sistema l</a:t>
            </a:r>
            <a:r>
              <a:rPr lang="es-ES" dirty="0" smtClean="0"/>
              <a:t>ímbico y al hipotálamo donde descansan instintos y emociones y donde se controlan las regulaciones </a:t>
            </a:r>
            <a:r>
              <a:rPr lang="es-ES" dirty="0" err="1" smtClean="0"/>
              <a:t>neuro</a:t>
            </a:r>
            <a:r>
              <a:rPr lang="es-ES" dirty="0" smtClean="0"/>
              <a:t>-hormonales del cuerpo</a:t>
            </a:r>
          </a:p>
          <a:p>
            <a:pPr algn="just"/>
            <a:r>
              <a:rPr lang="es-ES" dirty="0" smtClean="0"/>
              <a:t>Acceso al cerebro donde se involucra la memoria, atención e integración psicosomática</a:t>
            </a:r>
          </a:p>
          <a:p>
            <a:pPr algn="just"/>
            <a:r>
              <a:rPr lang="es-ES" dirty="0" smtClean="0"/>
              <a:t>Reacción a olores no percibidos y detectables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71496207"/>
              </p:ext>
            </p:extLst>
          </p:nvPr>
        </p:nvGraphicFramePr>
        <p:xfrm>
          <a:off x="4399878" y="1985963"/>
          <a:ext cx="3657600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2420900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262</TotalTime>
  <Words>942</Words>
  <Application>Microsoft Macintosh PowerPoint</Application>
  <PresentationFormat>Presentación en pantalla (4:3)</PresentationFormat>
  <Paragraphs>159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Advantage</vt:lpstr>
      <vt:lpstr>La imagen ambiental</vt:lpstr>
      <vt:lpstr>Imagen ambiental  </vt:lpstr>
      <vt:lpstr>Psicología ambiental</vt:lpstr>
      <vt:lpstr>Percepción del ambiente</vt:lpstr>
      <vt:lpstr>EL COLOR</vt:lpstr>
      <vt:lpstr>Explicación científica</vt:lpstr>
      <vt:lpstr>ROJO</vt:lpstr>
      <vt:lpstr>VERDE</vt:lpstr>
      <vt:lpstr>AZUL</vt:lpstr>
      <vt:lpstr>AMARILLO</vt:lpstr>
      <vt:lpstr>VIOLETA</vt:lpstr>
      <vt:lpstr>ROSA</vt:lpstr>
      <vt:lpstr>CAFÉ</vt:lpstr>
      <vt:lpstr>La iluminación</vt:lpstr>
      <vt:lpstr>Tipos de iluminación</vt:lpstr>
      <vt:lpstr>La música</vt:lpstr>
      <vt:lpstr>La música</vt:lpstr>
      <vt:lpstr>El aroma</vt:lpstr>
      <vt:lpstr>El aroma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imagen ambiental</dc:title>
  <dc:creator>Paola Gómez Rosas</dc:creator>
  <cp:lastModifiedBy>Paola Gómez Rosas</cp:lastModifiedBy>
  <cp:revision>22</cp:revision>
  <dcterms:created xsi:type="dcterms:W3CDTF">2012-09-07T23:11:47Z</dcterms:created>
  <dcterms:modified xsi:type="dcterms:W3CDTF">2012-09-09T17:05:36Z</dcterms:modified>
</cp:coreProperties>
</file>