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8CEAF7-746D-47A2-A636-15E87660E270}" type="datetimeFigureOut">
              <a:rPr lang="es-MX" smtClean="0"/>
              <a:pPr/>
              <a:t>05/11/2012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F115EA7-8F7D-4865-9613-5BE7066BA7F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/>
              <a:t>Fundación para el débil mental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9434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9303" y="1600200"/>
            <a:ext cx="5585394" cy="4876800"/>
          </a:xfrm>
        </p:spPr>
      </p:pic>
    </p:spTree>
    <p:extLst>
      <p:ext uri="{BB962C8B-B14F-4D97-AF65-F5344CB8AC3E}">
        <p14:creationId xmlns:p14="http://schemas.microsoft.com/office/powerpoint/2010/main" xmlns="" val="74590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C:\Documents and Settings\Edna\Escritorio\Screen Shot 2012-11-05 at 7.01.58 PM (1)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40999" y="1600200"/>
            <a:ext cx="5262001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709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0" name="Picture 2" descr="C:\Documents and Settings\Edna\Escritorio\logo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76463" y="-3319463"/>
            <a:ext cx="13496926" cy="1349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30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</TotalTime>
  <Words>5</Words>
  <Application>Microsoft Office PowerPoint</Application>
  <PresentationFormat>Presentación en pantalla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Claridad</vt:lpstr>
      <vt:lpstr>Fundación para el débil mental</vt:lpstr>
      <vt:lpstr>Diapositiva 2</vt:lpstr>
      <vt:lpstr>Diapositiva 3</vt:lpstr>
      <vt:lpstr>Diapositiva 4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Fundación para el débil mental</dc:title>
  <dc:creator>Valued Acer Customer</dc:creator>
  <cp:lastModifiedBy>Emmanuel</cp:lastModifiedBy>
  <cp:revision>3</cp:revision>
  <dcterms:created xsi:type="dcterms:W3CDTF">2012-11-06T01:25:16Z</dcterms:created>
  <dcterms:modified xsi:type="dcterms:W3CDTF">2012-11-06T03:54:48Z</dcterms:modified>
</cp:coreProperties>
</file>