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5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ableStyles" Target="tableStyles.xml"/><Relationship Id="rId3" Type="http://schemas.openxmlformats.org/officeDocument/2006/relationships/slide" Target="slides/slide2.xml"/><Relationship Id="rId6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9560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36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028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200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910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81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1022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7967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015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366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8197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1519A-9E03-DE4E-8BC1-F2ED79411BA4}" type="datetimeFigureOut">
              <a:rPr lang="es-ES" smtClean="0"/>
              <a:t>26/09/12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B559B-5E84-D144-B4E6-438CB90E9AC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70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Evaluaciones Empresas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Daniela Villela</a:t>
            </a:r>
          </a:p>
          <a:p>
            <a:r>
              <a:rPr lang="es-ES" dirty="0" smtClean="0"/>
              <a:t>Ericka Peña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1474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06822" y="103787"/>
            <a:ext cx="5728344" cy="5630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dirty="0"/>
              <a:t>I</a:t>
            </a:r>
            <a:r>
              <a:rPr lang="es-ES" dirty="0" smtClean="0"/>
              <a:t>magen </a:t>
            </a:r>
            <a:r>
              <a:rPr lang="es-ES" dirty="0" smtClean="0"/>
              <a:t>corporativa recomendada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18382" y="853181"/>
            <a:ext cx="1684381" cy="15323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Financiera</a:t>
            </a:r>
          </a:p>
          <a:p>
            <a:r>
              <a:rPr lang="es-ES" sz="1400" dirty="0" smtClean="0"/>
              <a:t>PH	</a:t>
            </a:r>
            <a:r>
              <a:rPr lang="es-ES" sz="1400" dirty="0" smtClean="0"/>
              <a:t>200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200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200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200	</a:t>
            </a:r>
            <a:endParaRPr lang="es-ES" sz="1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2028362" y="835544"/>
            <a:ext cx="1655983" cy="15323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Comercial</a:t>
            </a:r>
          </a:p>
          <a:p>
            <a:r>
              <a:rPr lang="es-ES" sz="1400" dirty="0" smtClean="0"/>
              <a:t>PH </a:t>
            </a:r>
            <a:r>
              <a:rPr lang="es-ES" sz="1400" dirty="0" smtClean="0"/>
              <a:t>250</a:t>
            </a:r>
            <a:endParaRPr lang="es-ES" sz="1400" dirty="0" smtClean="0"/>
          </a:p>
          <a:p>
            <a:r>
              <a:rPr lang="es-ES" sz="1400" dirty="0" smtClean="0"/>
              <a:t>LC	200</a:t>
            </a:r>
          </a:p>
          <a:p>
            <a:r>
              <a:rPr lang="es-ES" sz="1400" dirty="0" smtClean="0"/>
              <a:t>TEC	</a:t>
            </a:r>
            <a:r>
              <a:rPr lang="es-ES" sz="1400" dirty="0" smtClean="0"/>
              <a:t>20</a:t>
            </a:r>
            <a:r>
              <a:rPr lang="es-ES" sz="1400" dirty="0" smtClean="0"/>
              <a:t>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250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300</a:t>
            </a:r>
            <a:endParaRPr lang="es-ES" sz="1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4861412" y="793110"/>
            <a:ext cx="1466251" cy="15189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Interna</a:t>
            </a:r>
          </a:p>
          <a:p>
            <a:r>
              <a:rPr lang="es-ES" sz="1400" dirty="0" smtClean="0"/>
              <a:t>PH	</a:t>
            </a:r>
            <a:r>
              <a:rPr lang="es-ES" sz="1400" dirty="0" smtClean="0"/>
              <a:t>20</a:t>
            </a:r>
            <a:r>
              <a:rPr lang="es-ES" sz="1400" dirty="0" smtClean="0"/>
              <a:t>0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350</a:t>
            </a:r>
            <a:endParaRPr lang="es-ES" sz="1400" dirty="0" smtClean="0"/>
          </a:p>
          <a:p>
            <a:r>
              <a:rPr lang="es-ES" sz="1400" dirty="0" smtClean="0"/>
              <a:t>TEC	300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350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250</a:t>
            </a:r>
            <a:endParaRPr lang="es-ES" sz="1400" dirty="0" smtClean="0"/>
          </a:p>
        </p:txBody>
      </p:sp>
      <p:sp>
        <p:nvSpPr>
          <p:cNvPr id="7" name="CuadroTexto 6"/>
          <p:cNvSpPr txBox="1"/>
          <p:nvPr/>
        </p:nvSpPr>
        <p:spPr>
          <a:xfrm>
            <a:off x="7550518" y="137142"/>
            <a:ext cx="1460237" cy="173974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Pública</a:t>
            </a:r>
          </a:p>
          <a:p>
            <a:r>
              <a:rPr lang="es-ES" sz="1400" dirty="0" smtClean="0"/>
              <a:t>PH	350</a:t>
            </a:r>
          </a:p>
          <a:p>
            <a:r>
              <a:rPr lang="es-ES" sz="1400" dirty="0" smtClean="0"/>
              <a:t>LC	</a:t>
            </a:r>
            <a:r>
              <a:rPr lang="es-ES" sz="1400" dirty="0" smtClean="0"/>
              <a:t>350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250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300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250</a:t>
            </a:r>
            <a:endParaRPr lang="es-ES" sz="1400" dirty="0" smtClean="0"/>
          </a:p>
          <a:p>
            <a:endParaRPr lang="es-ES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132337" y="2508796"/>
            <a:ext cx="1984753" cy="153233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Reputación Financiera</a:t>
            </a:r>
          </a:p>
          <a:p>
            <a:r>
              <a:rPr lang="es-ES" sz="1400" dirty="0" smtClean="0"/>
              <a:t>PH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50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25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100</a:t>
            </a:r>
            <a:endParaRPr lang="es-ES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146292" y="4164609"/>
            <a:ext cx="1672937" cy="17552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Estructura Capital</a:t>
            </a:r>
          </a:p>
          <a:p>
            <a:r>
              <a:rPr lang="es-ES" sz="1400" dirty="0" smtClean="0"/>
              <a:t>PH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150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75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endParaRPr lang="es-ES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3133923" y="2064655"/>
            <a:ext cx="1452880" cy="15189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Valor Producto</a:t>
            </a:r>
          </a:p>
          <a:p>
            <a:r>
              <a:rPr lang="es-ES" sz="1400" dirty="0" smtClean="0"/>
              <a:t>PH	</a:t>
            </a:r>
            <a:r>
              <a:rPr lang="es-ES" sz="1400" dirty="0" smtClean="0"/>
              <a:t>75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/>
              <a:t>2</a:t>
            </a:r>
            <a:r>
              <a:rPr lang="es-ES" sz="1400" dirty="0" smtClean="0"/>
              <a:t>0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80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60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100</a:t>
            </a:r>
            <a:endParaRPr lang="es-ES" sz="1400" dirty="0" smtClean="0"/>
          </a:p>
        </p:txBody>
      </p:sp>
      <p:sp>
        <p:nvSpPr>
          <p:cNvPr id="11" name="CuadroTexto 10"/>
          <p:cNvSpPr txBox="1"/>
          <p:nvPr/>
        </p:nvSpPr>
        <p:spPr>
          <a:xfrm>
            <a:off x="2256717" y="3469443"/>
            <a:ext cx="1473331" cy="15189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Servicio Cliente</a:t>
            </a:r>
          </a:p>
          <a:p>
            <a:r>
              <a:rPr lang="es-ES" sz="1400" dirty="0" smtClean="0"/>
              <a:t>PH	</a:t>
            </a:r>
            <a:r>
              <a:rPr lang="es-ES" sz="1400" dirty="0" smtClean="0"/>
              <a:t>60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115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75</a:t>
            </a:r>
            <a:endParaRPr lang="es-ES" sz="1400" dirty="0" smtClean="0"/>
          </a:p>
        </p:txBody>
      </p:sp>
      <p:sp>
        <p:nvSpPr>
          <p:cNvPr id="12" name="CuadroTexto 11"/>
          <p:cNvSpPr txBox="1"/>
          <p:nvPr/>
        </p:nvSpPr>
        <p:spPr>
          <a:xfrm>
            <a:off x="3182619" y="4597566"/>
            <a:ext cx="1214367" cy="170878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Valor Marca</a:t>
            </a:r>
          </a:p>
          <a:p>
            <a:r>
              <a:rPr lang="es-ES" sz="1400" dirty="0" smtClean="0"/>
              <a:t>PH	</a:t>
            </a:r>
            <a:r>
              <a:rPr lang="es-ES" sz="1400" dirty="0" smtClean="0"/>
              <a:t>115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80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20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75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125</a:t>
            </a:r>
            <a:endParaRPr lang="es-ES" sz="1400" dirty="0" smtClean="0"/>
          </a:p>
          <a:p>
            <a:endParaRPr lang="es-ES" sz="14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5722397" y="2186202"/>
            <a:ext cx="1325185" cy="17242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Clima Interno</a:t>
            </a:r>
          </a:p>
          <a:p>
            <a:r>
              <a:rPr lang="es-ES" sz="1400" dirty="0" smtClean="0"/>
              <a:t>PH	</a:t>
            </a:r>
            <a:r>
              <a:rPr lang="es-ES" sz="1400" dirty="0"/>
              <a:t>7</a:t>
            </a:r>
            <a:r>
              <a:rPr lang="es-ES" sz="1400" dirty="0" smtClean="0"/>
              <a:t>0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115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130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150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endParaRPr lang="es-ES" sz="14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934507" y="3696071"/>
            <a:ext cx="1594475" cy="15323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Valoración RRHH</a:t>
            </a:r>
          </a:p>
          <a:p>
            <a:r>
              <a:rPr lang="es-ES" sz="1400" dirty="0" smtClean="0"/>
              <a:t>PH	</a:t>
            </a:r>
            <a:r>
              <a:rPr lang="es-ES" sz="1400" dirty="0"/>
              <a:t>7</a:t>
            </a:r>
            <a:r>
              <a:rPr lang="es-ES" sz="1400" dirty="0" smtClean="0"/>
              <a:t>0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130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70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100</a:t>
            </a:r>
            <a:endParaRPr lang="es-ES" sz="1400" dirty="0" smtClean="0"/>
          </a:p>
        </p:txBody>
      </p:sp>
      <p:sp>
        <p:nvSpPr>
          <p:cNvPr id="15" name="CuadroTexto 14"/>
          <p:cNvSpPr txBox="1"/>
          <p:nvPr/>
        </p:nvSpPr>
        <p:spPr>
          <a:xfrm>
            <a:off x="5911675" y="4898148"/>
            <a:ext cx="1860432" cy="177069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Adecuación Cultural</a:t>
            </a:r>
          </a:p>
          <a:p>
            <a:r>
              <a:rPr lang="es-ES" sz="1400" dirty="0" smtClean="0"/>
              <a:t>PH	</a:t>
            </a:r>
            <a:r>
              <a:rPr lang="es-ES" sz="1400" dirty="0" smtClean="0"/>
              <a:t>60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105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/>
              <a:t>5</a:t>
            </a:r>
            <a:r>
              <a:rPr lang="es-ES" sz="1400" dirty="0" smtClean="0"/>
              <a:t>0</a:t>
            </a:r>
            <a:endParaRPr lang="es-ES" sz="1400" dirty="0" smtClean="0"/>
          </a:p>
          <a:p>
            <a:endParaRPr lang="es-ES" sz="14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7230919" y="1709624"/>
            <a:ext cx="1687098" cy="17552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Mediática</a:t>
            </a:r>
          </a:p>
          <a:p>
            <a:r>
              <a:rPr lang="es-ES" sz="1400" dirty="0" smtClean="0"/>
              <a:t>PH	</a:t>
            </a:r>
            <a:r>
              <a:rPr lang="es-ES" sz="1400" dirty="0" smtClean="0"/>
              <a:t>180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250</a:t>
            </a:r>
            <a:endParaRPr lang="es-ES" sz="1400" dirty="0" smtClean="0"/>
          </a:p>
          <a:p>
            <a:r>
              <a:rPr lang="es-ES" sz="1400" dirty="0" smtClean="0"/>
              <a:t>TEC	</a:t>
            </a:r>
            <a:r>
              <a:rPr lang="es-ES" sz="1400" dirty="0" smtClean="0"/>
              <a:t>120</a:t>
            </a:r>
            <a:endParaRPr lang="es-ES" sz="1400" dirty="0" smtClean="0"/>
          </a:p>
          <a:p>
            <a:r>
              <a:rPr lang="es-ES" sz="1400" dirty="0" smtClean="0"/>
              <a:t>PAN	</a:t>
            </a:r>
            <a:r>
              <a:rPr lang="es-ES" sz="1400" dirty="0" smtClean="0"/>
              <a:t>150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125</a:t>
            </a:r>
            <a:endParaRPr lang="es-ES" sz="1400" dirty="0" smtClean="0"/>
          </a:p>
          <a:p>
            <a:endParaRPr lang="es-ES" sz="14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545536" y="3171752"/>
            <a:ext cx="1538010" cy="173974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Entorno</a:t>
            </a:r>
          </a:p>
          <a:p>
            <a:r>
              <a:rPr lang="es-ES" sz="1400" dirty="0" smtClean="0"/>
              <a:t>PH	</a:t>
            </a:r>
            <a:r>
              <a:rPr lang="es-ES" sz="1400" dirty="0" smtClean="0"/>
              <a:t>170</a:t>
            </a:r>
            <a:endParaRPr lang="es-ES" sz="1400" dirty="0" smtClean="0"/>
          </a:p>
          <a:p>
            <a:r>
              <a:rPr lang="es-ES" sz="1400" dirty="0" smtClean="0"/>
              <a:t>LC	</a:t>
            </a:r>
            <a:r>
              <a:rPr lang="es-ES" sz="1400" dirty="0" smtClean="0"/>
              <a:t>100</a:t>
            </a:r>
            <a:endParaRPr lang="es-ES" sz="1400" dirty="0" smtClean="0"/>
          </a:p>
          <a:p>
            <a:r>
              <a:rPr lang="es-ES" sz="1400" dirty="0" smtClean="0"/>
              <a:t>TEC	130</a:t>
            </a:r>
          </a:p>
          <a:p>
            <a:r>
              <a:rPr lang="es-ES" sz="1400" dirty="0" smtClean="0"/>
              <a:t>PAN</a:t>
            </a:r>
            <a:r>
              <a:rPr lang="es-ES" sz="1400" dirty="0" smtClean="0"/>
              <a:t>	</a:t>
            </a:r>
            <a:r>
              <a:rPr lang="es-ES" sz="1400" dirty="0" smtClean="0"/>
              <a:t>150</a:t>
            </a:r>
            <a:endParaRPr lang="es-ES" sz="1400" dirty="0" smtClean="0"/>
          </a:p>
          <a:p>
            <a:r>
              <a:rPr lang="es-ES" sz="1400" dirty="0" smtClean="0"/>
              <a:t>CH	</a:t>
            </a:r>
            <a:r>
              <a:rPr lang="es-ES" sz="1400" dirty="0" smtClean="0"/>
              <a:t>125</a:t>
            </a:r>
            <a:endParaRPr lang="es-ES" sz="1400" dirty="0" smtClean="0"/>
          </a:p>
          <a:p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967069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06822" y="103787"/>
            <a:ext cx="5728344" cy="5630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dirty="0"/>
              <a:t>I</a:t>
            </a:r>
            <a:r>
              <a:rPr lang="es-ES" dirty="0" smtClean="0"/>
              <a:t>magen corporativa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18382" y="853181"/>
            <a:ext cx="1684381" cy="15323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Financiera</a:t>
            </a:r>
          </a:p>
          <a:p>
            <a:r>
              <a:rPr lang="es-ES" sz="1400" dirty="0" smtClean="0"/>
              <a:t>PH	150</a:t>
            </a:r>
          </a:p>
          <a:p>
            <a:r>
              <a:rPr lang="es-ES" sz="1400" dirty="0" smtClean="0"/>
              <a:t>LC	400</a:t>
            </a:r>
          </a:p>
          <a:p>
            <a:r>
              <a:rPr lang="es-ES" sz="1400" dirty="0" smtClean="0"/>
              <a:t>TEC	300</a:t>
            </a:r>
          </a:p>
          <a:p>
            <a:r>
              <a:rPr lang="es-ES" sz="1400" dirty="0" smtClean="0"/>
              <a:t>PAN	500</a:t>
            </a:r>
          </a:p>
          <a:p>
            <a:r>
              <a:rPr lang="es-ES" sz="1400" dirty="0" smtClean="0"/>
              <a:t>CH	400</a:t>
            </a:r>
            <a:endParaRPr lang="es-ES" sz="1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2028362" y="835544"/>
            <a:ext cx="1655983" cy="15323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Comercial</a:t>
            </a:r>
          </a:p>
          <a:p>
            <a:r>
              <a:rPr lang="es-ES" sz="1400" dirty="0" smtClean="0"/>
              <a:t>PH 350</a:t>
            </a:r>
          </a:p>
          <a:p>
            <a:r>
              <a:rPr lang="es-ES" sz="1400" dirty="0" smtClean="0"/>
              <a:t>LC	200</a:t>
            </a:r>
          </a:p>
          <a:p>
            <a:r>
              <a:rPr lang="es-ES" sz="1400" dirty="0" smtClean="0"/>
              <a:t>TEC	275</a:t>
            </a:r>
          </a:p>
          <a:p>
            <a:r>
              <a:rPr lang="es-ES" sz="1400" dirty="0" smtClean="0"/>
              <a:t>PAN	350</a:t>
            </a:r>
          </a:p>
          <a:p>
            <a:r>
              <a:rPr lang="es-ES" sz="1400" dirty="0" smtClean="0"/>
              <a:t>CH	150</a:t>
            </a:r>
            <a:endParaRPr lang="es-ES" sz="1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4861412" y="793110"/>
            <a:ext cx="1466251" cy="15189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Interna</a:t>
            </a:r>
          </a:p>
          <a:p>
            <a:r>
              <a:rPr lang="es-ES" sz="1400" dirty="0" smtClean="0"/>
              <a:t>PH	150</a:t>
            </a:r>
          </a:p>
          <a:p>
            <a:r>
              <a:rPr lang="es-ES" sz="1400" dirty="0" smtClean="0"/>
              <a:t>LC	300</a:t>
            </a:r>
          </a:p>
          <a:p>
            <a:r>
              <a:rPr lang="es-ES" sz="1400" dirty="0" smtClean="0"/>
              <a:t>TEC	150</a:t>
            </a:r>
          </a:p>
          <a:p>
            <a:r>
              <a:rPr lang="es-ES" sz="1400" dirty="0" smtClean="0"/>
              <a:t>PAN	50</a:t>
            </a:r>
          </a:p>
          <a:p>
            <a:r>
              <a:rPr lang="es-ES" sz="1400" dirty="0" smtClean="0"/>
              <a:t>CH	300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550518" y="137142"/>
            <a:ext cx="1460237" cy="173974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Pública</a:t>
            </a:r>
          </a:p>
          <a:p>
            <a:r>
              <a:rPr lang="es-ES" sz="1400" dirty="0" smtClean="0"/>
              <a:t>PH	350</a:t>
            </a:r>
          </a:p>
          <a:p>
            <a:r>
              <a:rPr lang="es-ES" sz="1400" dirty="0" smtClean="0"/>
              <a:t>LC	50</a:t>
            </a:r>
          </a:p>
          <a:p>
            <a:r>
              <a:rPr lang="es-ES" sz="1400" dirty="0" smtClean="0"/>
              <a:t>TEC	275</a:t>
            </a:r>
          </a:p>
          <a:p>
            <a:r>
              <a:rPr lang="es-ES" sz="1400" dirty="0" smtClean="0"/>
              <a:t>PAN	100</a:t>
            </a:r>
          </a:p>
          <a:p>
            <a:r>
              <a:rPr lang="es-ES" sz="1400" dirty="0" smtClean="0"/>
              <a:t>CH	150</a:t>
            </a:r>
          </a:p>
          <a:p>
            <a:endParaRPr lang="es-ES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132337" y="2508796"/>
            <a:ext cx="1984753" cy="153233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Reputación Financiera</a:t>
            </a:r>
          </a:p>
          <a:p>
            <a:r>
              <a:rPr lang="es-ES" sz="1400" dirty="0" smtClean="0"/>
              <a:t>PH	75</a:t>
            </a:r>
          </a:p>
          <a:p>
            <a:r>
              <a:rPr lang="es-ES" sz="1400" dirty="0" smtClean="0"/>
              <a:t>LC	200</a:t>
            </a:r>
          </a:p>
          <a:p>
            <a:r>
              <a:rPr lang="es-ES" sz="1400" dirty="0" smtClean="0"/>
              <a:t>TEC	150</a:t>
            </a:r>
          </a:p>
          <a:p>
            <a:r>
              <a:rPr lang="es-ES" sz="1400" dirty="0" smtClean="0"/>
              <a:t>PAN	200</a:t>
            </a:r>
          </a:p>
          <a:p>
            <a:r>
              <a:rPr lang="es-ES" sz="1400" dirty="0" smtClean="0"/>
              <a:t>CH	250</a:t>
            </a:r>
            <a:endParaRPr lang="es-ES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146292" y="4164609"/>
            <a:ext cx="1672937" cy="17552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Estructura Capital</a:t>
            </a:r>
          </a:p>
          <a:p>
            <a:r>
              <a:rPr lang="es-ES" sz="1400" dirty="0" smtClean="0"/>
              <a:t>PH	75</a:t>
            </a:r>
          </a:p>
          <a:p>
            <a:r>
              <a:rPr lang="es-ES" sz="1400" dirty="0" smtClean="0"/>
              <a:t>LC	200</a:t>
            </a:r>
          </a:p>
          <a:p>
            <a:r>
              <a:rPr lang="es-ES" sz="1400" dirty="0" smtClean="0"/>
              <a:t>TEC	150</a:t>
            </a:r>
          </a:p>
          <a:p>
            <a:r>
              <a:rPr lang="es-ES" sz="1400" dirty="0" smtClean="0"/>
              <a:t>PAN	300</a:t>
            </a:r>
          </a:p>
          <a:p>
            <a:r>
              <a:rPr lang="es-ES" sz="1400" dirty="0" smtClean="0"/>
              <a:t>CH	150</a:t>
            </a:r>
          </a:p>
          <a:p>
            <a:endParaRPr lang="es-ES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3133923" y="2064655"/>
            <a:ext cx="1452880" cy="15189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Valor Producto</a:t>
            </a:r>
          </a:p>
          <a:p>
            <a:r>
              <a:rPr lang="es-ES" sz="1400" dirty="0" smtClean="0"/>
              <a:t>PH	115</a:t>
            </a:r>
          </a:p>
          <a:p>
            <a:r>
              <a:rPr lang="es-ES" sz="1400" dirty="0" smtClean="0"/>
              <a:t>LC	100</a:t>
            </a:r>
          </a:p>
          <a:p>
            <a:r>
              <a:rPr lang="es-ES" sz="1400" dirty="0" smtClean="0"/>
              <a:t>TEC	80</a:t>
            </a:r>
          </a:p>
          <a:p>
            <a:r>
              <a:rPr lang="es-ES" sz="1400" dirty="0" smtClean="0"/>
              <a:t>PAN	100</a:t>
            </a:r>
          </a:p>
          <a:p>
            <a:r>
              <a:rPr lang="es-ES" sz="1400" dirty="0" smtClean="0"/>
              <a:t>CH	50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256717" y="3469443"/>
            <a:ext cx="1473331" cy="15189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Servicio Cliente</a:t>
            </a:r>
          </a:p>
          <a:p>
            <a:r>
              <a:rPr lang="es-ES" sz="1400" dirty="0" smtClean="0"/>
              <a:t>PH	115</a:t>
            </a:r>
          </a:p>
          <a:p>
            <a:r>
              <a:rPr lang="es-ES" sz="1400" dirty="0" smtClean="0"/>
              <a:t>LC	50</a:t>
            </a:r>
          </a:p>
          <a:p>
            <a:r>
              <a:rPr lang="es-ES" sz="1400" dirty="0" smtClean="0"/>
              <a:t>TEC	70</a:t>
            </a:r>
          </a:p>
          <a:p>
            <a:r>
              <a:rPr lang="es-ES" sz="1400" dirty="0" smtClean="0"/>
              <a:t>PAN	200</a:t>
            </a:r>
          </a:p>
          <a:p>
            <a:r>
              <a:rPr lang="es-ES" sz="1400" dirty="0" smtClean="0"/>
              <a:t>CH	50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182619" y="4597566"/>
            <a:ext cx="1214367" cy="170878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Valor Marca</a:t>
            </a:r>
          </a:p>
          <a:p>
            <a:r>
              <a:rPr lang="es-ES" sz="1400" dirty="0" smtClean="0"/>
              <a:t>PH	120</a:t>
            </a:r>
          </a:p>
          <a:p>
            <a:r>
              <a:rPr lang="es-ES" sz="1400" dirty="0" smtClean="0"/>
              <a:t>LC	50</a:t>
            </a:r>
          </a:p>
          <a:p>
            <a:r>
              <a:rPr lang="es-ES" sz="1400" dirty="0" smtClean="0"/>
              <a:t>TEC	125</a:t>
            </a:r>
          </a:p>
          <a:p>
            <a:r>
              <a:rPr lang="es-ES" sz="1400" dirty="0" smtClean="0"/>
              <a:t>PAN	50</a:t>
            </a:r>
          </a:p>
          <a:p>
            <a:r>
              <a:rPr lang="es-ES" sz="1400" dirty="0" smtClean="0"/>
              <a:t>CH	100</a:t>
            </a:r>
          </a:p>
          <a:p>
            <a:endParaRPr lang="es-ES" sz="14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5722397" y="2186202"/>
            <a:ext cx="1325185" cy="17242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Clima Interno</a:t>
            </a:r>
          </a:p>
          <a:p>
            <a:r>
              <a:rPr lang="es-ES" sz="1400" dirty="0" smtClean="0"/>
              <a:t>PH	50</a:t>
            </a:r>
          </a:p>
          <a:p>
            <a:r>
              <a:rPr lang="es-ES" sz="1400" dirty="0" smtClean="0"/>
              <a:t>LC	150</a:t>
            </a:r>
          </a:p>
          <a:p>
            <a:r>
              <a:rPr lang="es-ES" sz="1400" dirty="0" smtClean="0"/>
              <a:t>TEC	60</a:t>
            </a:r>
          </a:p>
          <a:p>
            <a:r>
              <a:rPr lang="es-ES" sz="1400" dirty="0" smtClean="0"/>
              <a:t>PAN	10</a:t>
            </a:r>
          </a:p>
          <a:p>
            <a:r>
              <a:rPr lang="es-ES" sz="1400" dirty="0" smtClean="0"/>
              <a:t>CH	100</a:t>
            </a:r>
          </a:p>
          <a:p>
            <a:endParaRPr lang="es-ES" sz="14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934507" y="3696071"/>
            <a:ext cx="1594475" cy="15323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Valoración RRHH</a:t>
            </a:r>
          </a:p>
          <a:p>
            <a:r>
              <a:rPr lang="es-ES" sz="1400" dirty="0" smtClean="0"/>
              <a:t>PH	50</a:t>
            </a:r>
          </a:p>
          <a:p>
            <a:r>
              <a:rPr lang="es-ES" sz="1400" dirty="0" smtClean="0"/>
              <a:t>LC	75</a:t>
            </a:r>
          </a:p>
          <a:p>
            <a:r>
              <a:rPr lang="es-ES" sz="1400" dirty="0" smtClean="0"/>
              <a:t>TEC	20</a:t>
            </a:r>
          </a:p>
          <a:p>
            <a:r>
              <a:rPr lang="es-ES" sz="1400" dirty="0" smtClean="0"/>
              <a:t>PAN	20</a:t>
            </a:r>
          </a:p>
          <a:p>
            <a:r>
              <a:rPr lang="es-ES" sz="1400" dirty="0" smtClean="0"/>
              <a:t>CH	150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5911675" y="4898148"/>
            <a:ext cx="1860432" cy="177069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Adecuación Cultural</a:t>
            </a:r>
          </a:p>
          <a:p>
            <a:r>
              <a:rPr lang="es-ES" sz="1400" dirty="0" smtClean="0"/>
              <a:t>PH	50</a:t>
            </a:r>
          </a:p>
          <a:p>
            <a:r>
              <a:rPr lang="es-ES" sz="1400" dirty="0" smtClean="0"/>
              <a:t>LC	75</a:t>
            </a:r>
          </a:p>
          <a:p>
            <a:r>
              <a:rPr lang="es-ES" sz="1400" dirty="0" smtClean="0"/>
              <a:t>TEC	70</a:t>
            </a:r>
          </a:p>
          <a:p>
            <a:r>
              <a:rPr lang="es-ES" sz="1400" dirty="0" smtClean="0"/>
              <a:t>PAN	20</a:t>
            </a:r>
          </a:p>
          <a:p>
            <a:r>
              <a:rPr lang="es-ES" sz="1400" dirty="0" smtClean="0"/>
              <a:t>CH	50</a:t>
            </a:r>
          </a:p>
          <a:p>
            <a:endParaRPr lang="es-ES" sz="14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7230919" y="1709624"/>
            <a:ext cx="1687098" cy="17552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Mediática</a:t>
            </a:r>
          </a:p>
          <a:p>
            <a:r>
              <a:rPr lang="es-ES" sz="1400" dirty="0" smtClean="0"/>
              <a:t>PH	200</a:t>
            </a:r>
          </a:p>
          <a:p>
            <a:r>
              <a:rPr lang="es-ES" sz="1400" dirty="0" smtClean="0"/>
              <a:t>LC	20</a:t>
            </a:r>
          </a:p>
          <a:p>
            <a:r>
              <a:rPr lang="es-ES" sz="1400" dirty="0" smtClean="0"/>
              <a:t>TEC	75</a:t>
            </a:r>
          </a:p>
          <a:p>
            <a:r>
              <a:rPr lang="es-ES" sz="1400" dirty="0" smtClean="0"/>
              <a:t>PAN	70</a:t>
            </a:r>
          </a:p>
          <a:p>
            <a:r>
              <a:rPr lang="es-ES" sz="1400" dirty="0" smtClean="0"/>
              <a:t>CH	50</a:t>
            </a:r>
          </a:p>
          <a:p>
            <a:endParaRPr lang="es-ES" sz="14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545536" y="3171752"/>
            <a:ext cx="1538010" cy="173974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Imagen Entorno</a:t>
            </a:r>
          </a:p>
          <a:p>
            <a:r>
              <a:rPr lang="es-ES" sz="1400" dirty="0" smtClean="0"/>
              <a:t>PH	150</a:t>
            </a:r>
          </a:p>
          <a:p>
            <a:r>
              <a:rPr lang="es-ES" sz="1400" dirty="0" smtClean="0"/>
              <a:t>LC	30</a:t>
            </a:r>
          </a:p>
          <a:p>
            <a:r>
              <a:rPr lang="es-ES" sz="1400" dirty="0" smtClean="0"/>
              <a:t>TEC	200</a:t>
            </a:r>
          </a:p>
          <a:p>
            <a:r>
              <a:rPr lang="es-ES" sz="1400" dirty="0" smtClean="0"/>
              <a:t>PAN	30</a:t>
            </a:r>
          </a:p>
          <a:p>
            <a:r>
              <a:rPr lang="es-ES" sz="1400" dirty="0" smtClean="0"/>
              <a:t>CH	100</a:t>
            </a:r>
          </a:p>
          <a:p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2810678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99</Words>
  <Application>Microsoft Macintosh PowerPoint</Application>
  <PresentationFormat>Presentación en pantalla (4:3)</PresentationFormat>
  <Paragraphs>173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Evaluaciones Empresas</vt:lpstr>
      <vt:lpstr>Presentación de PowerPoint</vt:lpstr>
      <vt:lpstr>Presentación de PowerPoint</vt:lpstr>
    </vt:vector>
  </TitlesOfParts>
  <Company>Instituto Tecnologico y de Estudios Superiores Monterrey Campus Estado de México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Ericka Peña Segura</dc:creator>
  <cp:lastModifiedBy>Ericka Peña Segura</cp:lastModifiedBy>
  <cp:revision>10</cp:revision>
  <dcterms:created xsi:type="dcterms:W3CDTF">2012-09-20T02:29:01Z</dcterms:created>
  <dcterms:modified xsi:type="dcterms:W3CDTF">2012-09-27T03:49:05Z</dcterms:modified>
</cp:coreProperties>
</file>