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61" r:id="rId23"/>
    <p:sldId id="262" r:id="rId24"/>
    <p:sldId id="264" r:id="rId25"/>
    <p:sldId id="263" r:id="rId26"/>
    <p:sldId id="265" r:id="rId27"/>
    <p:sldId id="266" r:id="rId28"/>
    <p:sldId id="267" r:id="rId29"/>
    <p:sldId id="27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FE52CC-1833-854F-AE10-AA3F79C442A4}" type="doc">
      <dgm:prSet loTypeId="urn:microsoft.com/office/officeart/2009/3/layout/CircleRelationship" loCatId="" qsTypeId="urn:microsoft.com/office/officeart/2005/8/quickstyle/simple4" qsCatId="simple" csTypeId="urn:microsoft.com/office/officeart/2005/8/colors/accent4_3" csCatId="accent4" phldr="1"/>
      <dgm:spPr/>
      <dgm:t>
        <a:bodyPr/>
        <a:lstStyle/>
        <a:p>
          <a:endParaRPr lang="es-ES"/>
        </a:p>
      </dgm:t>
    </dgm:pt>
    <dgm:pt modelId="{B3F84545-3C4E-D94D-9157-43FD4A969A3E}">
      <dgm:prSet phldrT="[Texto]"/>
      <dgm:spPr/>
      <dgm:t>
        <a:bodyPr/>
        <a:lstStyle/>
        <a:p>
          <a:r>
            <a:rPr lang="es-ES" dirty="0" smtClean="0"/>
            <a:t>GOBIERNO CORPORATIVO</a:t>
          </a:r>
          <a:endParaRPr lang="es-ES" dirty="0"/>
        </a:p>
      </dgm:t>
    </dgm:pt>
    <dgm:pt modelId="{0EB1D6A5-709A-BC4F-B734-20BB9FE69F0F}" type="parTrans" cxnId="{B975175D-AA0E-3041-A26C-E63EAC2CE323}">
      <dgm:prSet/>
      <dgm:spPr/>
      <dgm:t>
        <a:bodyPr/>
        <a:lstStyle/>
        <a:p>
          <a:endParaRPr lang="es-ES"/>
        </a:p>
      </dgm:t>
    </dgm:pt>
    <dgm:pt modelId="{3AC0A126-8FC9-624A-89A7-163DC0CDE4E7}" type="sibTrans" cxnId="{B975175D-AA0E-3041-A26C-E63EAC2CE323}">
      <dgm:prSet/>
      <dgm:spPr/>
      <dgm:t>
        <a:bodyPr/>
        <a:lstStyle/>
        <a:p>
          <a:endParaRPr lang="es-ES"/>
        </a:p>
      </dgm:t>
    </dgm:pt>
    <dgm:pt modelId="{8BEA566C-F25F-0744-A503-35D32C1A04C7}">
      <dgm:prSet phldrT="[Texto]"/>
      <dgm:spPr/>
      <dgm:t>
        <a:bodyPr/>
        <a:lstStyle/>
        <a:p>
          <a:r>
            <a:rPr lang="es-ES" dirty="0" smtClean="0"/>
            <a:t>Conjunto de reglas</a:t>
          </a:r>
          <a:endParaRPr lang="es-ES" dirty="0"/>
        </a:p>
      </dgm:t>
    </dgm:pt>
    <dgm:pt modelId="{A5D7BA82-DF99-344D-9102-6382A9E3C50B}" type="parTrans" cxnId="{240273FD-DAA0-764A-B51D-4643F06274AE}">
      <dgm:prSet/>
      <dgm:spPr/>
      <dgm:t>
        <a:bodyPr/>
        <a:lstStyle/>
        <a:p>
          <a:endParaRPr lang="es-ES"/>
        </a:p>
      </dgm:t>
    </dgm:pt>
    <dgm:pt modelId="{D68C84A0-15C0-BB4C-B68F-BC6CC9779C3A}" type="sibTrans" cxnId="{240273FD-DAA0-764A-B51D-4643F06274AE}">
      <dgm:prSet/>
      <dgm:spPr/>
      <dgm:t>
        <a:bodyPr/>
        <a:lstStyle/>
        <a:p>
          <a:endParaRPr lang="es-ES"/>
        </a:p>
      </dgm:t>
    </dgm:pt>
    <dgm:pt modelId="{94633EB8-617D-8C4D-9DC6-177F715105F7}">
      <dgm:prSet phldrT="[Texto]"/>
      <dgm:spPr/>
      <dgm:t>
        <a:bodyPr/>
        <a:lstStyle/>
        <a:p>
          <a:r>
            <a:rPr lang="es-ES" dirty="0" smtClean="0"/>
            <a:t>Toma de decisiones</a:t>
          </a:r>
          <a:endParaRPr lang="es-ES" dirty="0"/>
        </a:p>
      </dgm:t>
    </dgm:pt>
    <dgm:pt modelId="{885DDC78-A47C-CE4A-9563-B4E43D5123D9}" type="parTrans" cxnId="{F0D00B67-6BE2-9340-BB0B-EF611A85EE9E}">
      <dgm:prSet/>
      <dgm:spPr/>
      <dgm:t>
        <a:bodyPr/>
        <a:lstStyle/>
        <a:p>
          <a:endParaRPr lang="es-ES"/>
        </a:p>
      </dgm:t>
    </dgm:pt>
    <dgm:pt modelId="{25782C8C-239B-3542-96E4-BE92C1A60623}" type="sibTrans" cxnId="{F0D00B67-6BE2-9340-BB0B-EF611A85EE9E}">
      <dgm:prSet/>
      <dgm:spPr/>
      <dgm:t>
        <a:bodyPr/>
        <a:lstStyle/>
        <a:p>
          <a:endParaRPr lang="es-ES"/>
        </a:p>
      </dgm:t>
    </dgm:pt>
    <dgm:pt modelId="{0C2B36C7-7CE1-E74F-B539-A39C720536E1}">
      <dgm:prSet phldrT="[Texto]"/>
      <dgm:spPr/>
      <dgm:t>
        <a:bodyPr/>
        <a:lstStyle/>
        <a:p>
          <a:r>
            <a:rPr lang="es-ES" dirty="0" smtClean="0"/>
            <a:t>Definición de rumbo y responsabilidades</a:t>
          </a:r>
          <a:endParaRPr lang="es-ES" dirty="0"/>
        </a:p>
      </dgm:t>
    </dgm:pt>
    <dgm:pt modelId="{421BA560-8E45-B243-86D5-A69D55A174D0}" type="parTrans" cxnId="{4245B16C-C57D-6D48-8719-50D64F1026EB}">
      <dgm:prSet/>
      <dgm:spPr/>
      <dgm:t>
        <a:bodyPr/>
        <a:lstStyle/>
        <a:p>
          <a:endParaRPr lang="es-ES"/>
        </a:p>
      </dgm:t>
    </dgm:pt>
    <dgm:pt modelId="{E99AA840-299F-214A-AF8D-A814BFB7FA7B}" type="sibTrans" cxnId="{4245B16C-C57D-6D48-8719-50D64F1026EB}">
      <dgm:prSet/>
      <dgm:spPr/>
      <dgm:t>
        <a:bodyPr/>
        <a:lstStyle/>
        <a:p>
          <a:endParaRPr lang="es-ES"/>
        </a:p>
      </dgm:t>
    </dgm:pt>
    <dgm:pt modelId="{523CCC47-352C-7A4B-A98B-7033B41B1EAB}" type="pres">
      <dgm:prSet presAssocID="{8EFE52CC-1833-854F-AE10-AA3F79C442A4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06F6FBA-13E9-C042-9D93-6C9AE1A32262}" type="pres">
      <dgm:prSet presAssocID="{B3F84545-3C4E-D94D-9157-43FD4A969A3E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3EC3A57C-E74A-204E-8B71-1B7789D7F849}" type="pres">
      <dgm:prSet presAssocID="{B3F84545-3C4E-D94D-9157-43FD4A969A3E}" presName="Accent1" presStyleLbl="node1" presStyleIdx="0" presStyleCnt="15"/>
      <dgm:spPr/>
    </dgm:pt>
    <dgm:pt modelId="{BE0F048C-4021-AF4D-BB8E-38BC69A3950F}" type="pres">
      <dgm:prSet presAssocID="{B3F84545-3C4E-D94D-9157-43FD4A969A3E}" presName="Accent2" presStyleLbl="node1" presStyleIdx="1" presStyleCnt="15"/>
      <dgm:spPr/>
    </dgm:pt>
    <dgm:pt modelId="{D34E1315-9631-274F-9C6B-E1C108FB8E66}" type="pres">
      <dgm:prSet presAssocID="{B3F84545-3C4E-D94D-9157-43FD4A969A3E}" presName="Accent3" presStyleLbl="node1" presStyleIdx="2" presStyleCnt="15"/>
      <dgm:spPr/>
    </dgm:pt>
    <dgm:pt modelId="{9B1B3A89-CFE4-6645-8017-CEE3A7055B6E}" type="pres">
      <dgm:prSet presAssocID="{B3F84545-3C4E-D94D-9157-43FD4A969A3E}" presName="Accent4" presStyleLbl="node1" presStyleIdx="3" presStyleCnt="15"/>
      <dgm:spPr/>
    </dgm:pt>
    <dgm:pt modelId="{FAFE87EB-5EC1-1C4C-A4A2-4C7AC5AE9216}" type="pres">
      <dgm:prSet presAssocID="{B3F84545-3C4E-D94D-9157-43FD4A969A3E}" presName="Accent5" presStyleLbl="node1" presStyleIdx="4" presStyleCnt="15"/>
      <dgm:spPr/>
    </dgm:pt>
    <dgm:pt modelId="{7C39C0D1-A6B9-B246-9CCD-5411F8E1A79C}" type="pres">
      <dgm:prSet presAssocID="{B3F84545-3C4E-D94D-9157-43FD4A969A3E}" presName="Accent6" presStyleLbl="node1" presStyleIdx="5" presStyleCnt="15"/>
      <dgm:spPr/>
    </dgm:pt>
    <dgm:pt modelId="{C9B18969-938A-4447-B3AA-53344804096C}" type="pres">
      <dgm:prSet presAssocID="{8BEA566C-F25F-0744-A503-35D32C1A04C7}" presName="Child1" presStyleLbl="node1" presStyleIdx="6" presStyleCnt="1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BF1B09E-9061-CF4D-82A6-4E76458E3BC7}" type="pres">
      <dgm:prSet presAssocID="{8BEA566C-F25F-0744-A503-35D32C1A04C7}" presName="Accent7" presStyleCnt="0"/>
      <dgm:spPr/>
    </dgm:pt>
    <dgm:pt modelId="{21D9CA71-8FE6-6E40-957C-E9CF2A873213}" type="pres">
      <dgm:prSet presAssocID="{8BEA566C-F25F-0744-A503-35D32C1A04C7}" presName="AccentHold1" presStyleLbl="node1" presStyleIdx="7" presStyleCnt="15"/>
      <dgm:spPr/>
    </dgm:pt>
    <dgm:pt modelId="{0456FBDB-C177-6D4E-AABD-334E2BC83B3D}" type="pres">
      <dgm:prSet presAssocID="{8BEA566C-F25F-0744-A503-35D32C1A04C7}" presName="Accent8" presStyleCnt="0"/>
      <dgm:spPr/>
    </dgm:pt>
    <dgm:pt modelId="{7ECFC200-64E3-7B49-BF86-B0035F8EFFB5}" type="pres">
      <dgm:prSet presAssocID="{8BEA566C-F25F-0744-A503-35D32C1A04C7}" presName="AccentHold2" presStyleLbl="node1" presStyleIdx="8" presStyleCnt="15"/>
      <dgm:spPr/>
    </dgm:pt>
    <dgm:pt modelId="{78AF0CB8-69D4-0945-B016-E3FAA16D6022}" type="pres">
      <dgm:prSet presAssocID="{0C2B36C7-7CE1-E74F-B539-A39C720536E1}" presName="Child2" presStyleLbl="node1" presStyleIdx="9" presStyleCnt="15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D5D74955-3CDF-774E-B915-37F9A652D12C}" type="pres">
      <dgm:prSet presAssocID="{0C2B36C7-7CE1-E74F-B539-A39C720536E1}" presName="Accent9" presStyleCnt="0"/>
      <dgm:spPr/>
    </dgm:pt>
    <dgm:pt modelId="{B1BF2694-7B0F-7B42-8EFD-C3652B1F8711}" type="pres">
      <dgm:prSet presAssocID="{0C2B36C7-7CE1-E74F-B539-A39C720536E1}" presName="AccentHold1" presStyleLbl="node1" presStyleIdx="10" presStyleCnt="15"/>
      <dgm:spPr/>
    </dgm:pt>
    <dgm:pt modelId="{5814076C-0EFF-FE49-B2BA-7A7B96DDA98F}" type="pres">
      <dgm:prSet presAssocID="{0C2B36C7-7CE1-E74F-B539-A39C720536E1}" presName="Accent10" presStyleCnt="0"/>
      <dgm:spPr/>
    </dgm:pt>
    <dgm:pt modelId="{9F322F74-5E42-3943-9666-C144600A86A5}" type="pres">
      <dgm:prSet presAssocID="{0C2B36C7-7CE1-E74F-B539-A39C720536E1}" presName="AccentHold2" presStyleLbl="node1" presStyleIdx="11" presStyleCnt="15"/>
      <dgm:spPr/>
    </dgm:pt>
    <dgm:pt modelId="{1D4E3F46-E178-6240-A6F4-2F23DC79DC54}" type="pres">
      <dgm:prSet presAssocID="{0C2B36C7-7CE1-E74F-B539-A39C720536E1}" presName="Accent11" presStyleCnt="0"/>
      <dgm:spPr/>
    </dgm:pt>
    <dgm:pt modelId="{460F934C-769E-A548-AC77-9CDA98EFA59B}" type="pres">
      <dgm:prSet presAssocID="{0C2B36C7-7CE1-E74F-B539-A39C720536E1}" presName="AccentHold3" presStyleLbl="node1" presStyleIdx="12" presStyleCnt="15"/>
      <dgm:spPr/>
    </dgm:pt>
    <dgm:pt modelId="{F70AC738-A420-4348-B18C-107CE86D7760}" type="pres">
      <dgm:prSet presAssocID="{94633EB8-617D-8C4D-9DC6-177F715105F7}" presName="Child3" presStyleLbl="node1" presStyleIdx="13" presStyleCnt="1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2F737C3-BDDC-5545-90AE-36F53AEEDCD6}" type="pres">
      <dgm:prSet presAssocID="{94633EB8-617D-8C4D-9DC6-177F715105F7}" presName="Accent12" presStyleCnt="0"/>
      <dgm:spPr/>
    </dgm:pt>
    <dgm:pt modelId="{DE7C8307-2117-A640-BAAC-508F7324A0D6}" type="pres">
      <dgm:prSet presAssocID="{94633EB8-617D-8C4D-9DC6-177F715105F7}" presName="AccentHold1" presStyleLbl="node1" presStyleIdx="14" presStyleCnt="15"/>
      <dgm:spPr/>
    </dgm:pt>
  </dgm:ptLst>
  <dgm:cxnLst>
    <dgm:cxn modelId="{B975175D-AA0E-3041-A26C-E63EAC2CE323}" srcId="{8EFE52CC-1833-854F-AE10-AA3F79C442A4}" destId="{B3F84545-3C4E-D94D-9157-43FD4A969A3E}" srcOrd="0" destOrd="0" parTransId="{0EB1D6A5-709A-BC4F-B734-20BB9FE69F0F}" sibTransId="{3AC0A126-8FC9-624A-89A7-163DC0CDE4E7}"/>
    <dgm:cxn modelId="{240273FD-DAA0-764A-B51D-4643F06274AE}" srcId="{B3F84545-3C4E-D94D-9157-43FD4A969A3E}" destId="{8BEA566C-F25F-0744-A503-35D32C1A04C7}" srcOrd="0" destOrd="0" parTransId="{A5D7BA82-DF99-344D-9102-6382A9E3C50B}" sibTransId="{D68C84A0-15C0-BB4C-B68F-BC6CC9779C3A}"/>
    <dgm:cxn modelId="{6D771509-6CFB-CF4E-A940-355D9250CAB6}" type="presOf" srcId="{8EFE52CC-1833-854F-AE10-AA3F79C442A4}" destId="{523CCC47-352C-7A4B-A98B-7033B41B1EAB}" srcOrd="0" destOrd="0" presId="urn:microsoft.com/office/officeart/2009/3/layout/CircleRelationship"/>
    <dgm:cxn modelId="{D632DE0A-2B9C-0B4F-9250-C55C877764E9}" type="presOf" srcId="{8BEA566C-F25F-0744-A503-35D32C1A04C7}" destId="{C9B18969-938A-4447-B3AA-53344804096C}" srcOrd="0" destOrd="0" presId="urn:microsoft.com/office/officeart/2009/3/layout/CircleRelationship"/>
    <dgm:cxn modelId="{23F054B7-F34C-7C44-BFC0-B0043FD835BA}" type="presOf" srcId="{94633EB8-617D-8C4D-9DC6-177F715105F7}" destId="{F70AC738-A420-4348-B18C-107CE86D7760}" srcOrd="0" destOrd="0" presId="urn:microsoft.com/office/officeart/2009/3/layout/CircleRelationship"/>
    <dgm:cxn modelId="{4245B16C-C57D-6D48-8719-50D64F1026EB}" srcId="{B3F84545-3C4E-D94D-9157-43FD4A969A3E}" destId="{0C2B36C7-7CE1-E74F-B539-A39C720536E1}" srcOrd="1" destOrd="0" parTransId="{421BA560-8E45-B243-86D5-A69D55A174D0}" sibTransId="{E99AA840-299F-214A-AF8D-A814BFB7FA7B}"/>
    <dgm:cxn modelId="{2B199364-8B7B-FC4C-B77D-56ED31DF4EE0}" type="presOf" srcId="{0C2B36C7-7CE1-E74F-B539-A39C720536E1}" destId="{78AF0CB8-69D4-0945-B016-E3FAA16D6022}" srcOrd="0" destOrd="0" presId="urn:microsoft.com/office/officeart/2009/3/layout/CircleRelationship"/>
    <dgm:cxn modelId="{F0D00B67-6BE2-9340-BB0B-EF611A85EE9E}" srcId="{B3F84545-3C4E-D94D-9157-43FD4A969A3E}" destId="{94633EB8-617D-8C4D-9DC6-177F715105F7}" srcOrd="2" destOrd="0" parTransId="{885DDC78-A47C-CE4A-9563-B4E43D5123D9}" sibTransId="{25782C8C-239B-3542-96E4-BE92C1A60623}"/>
    <dgm:cxn modelId="{980CB852-2278-7E4F-9F79-0C770276BFF8}" type="presOf" srcId="{B3F84545-3C4E-D94D-9157-43FD4A969A3E}" destId="{206F6FBA-13E9-C042-9D93-6C9AE1A32262}" srcOrd="0" destOrd="0" presId="urn:microsoft.com/office/officeart/2009/3/layout/CircleRelationship"/>
    <dgm:cxn modelId="{11A42CD0-64F4-F940-B5DB-1630C38F22A8}" type="presParOf" srcId="{523CCC47-352C-7A4B-A98B-7033B41B1EAB}" destId="{206F6FBA-13E9-C042-9D93-6C9AE1A32262}" srcOrd="0" destOrd="0" presId="urn:microsoft.com/office/officeart/2009/3/layout/CircleRelationship"/>
    <dgm:cxn modelId="{8D978003-8C80-864D-8767-EB4C98640A59}" type="presParOf" srcId="{523CCC47-352C-7A4B-A98B-7033B41B1EAB}" destId="{3EC3A57C-E74A-204E-8B71-1B7789D7F849}" srcOrd="1" destOrd="0" presId="urn:microsoft.com/office/officeart/2009/3/layout/CircleRelationship"/>
    <dgm:cxn modelId="{9D60E38C-E146-1641-BB0B-D6A1AE31E78A}" type="presParOf" srcId="{523CCC47-352C-7A4B-A98B-7033B41B1EAB}" destId="{BE0F048C-4021-AF4D-BB8E-38BC69A3950F}" srcOrd="2" destOrd="0" presId="urn:microsoft.com/office/officeart/2009/3/layout/CircleRelationship"/>
    <dgm:cxn modelId="{2567DC20-841E-044B-A6E3-C065AD24F83E}" type="presParOf" srcId="{523CCC47-352C-7A4B-A98B-7033B41B1EAB}" destId="{D34E1315-9631-274F-9C6B-E1C108FB8E66}" srcOrd="3" destOrd="0" presId="urn:microsoft.com/office/officeart/2009/3/layout/CircleRelationship"/>
    <dgm:cxn modelId="{0FF58D27-40D2-9640-8C75-EF3E6E51A429}" type="presParOf" srcId="{523CCC47-352C-7A4B-A98B-7033B41B1EAB}" destId="{9B1B3A89-CFE4-6645-8017-CEE3A7055B6E}" srcOrd="4" destOrd="0" presId="urn:microsoft.com/office/officeart/2009/3/layout/CircleRelationship"/>
    <dgm:cxn modelId="{05646862-6D91-9C4C-A5D7-4FEC2226DA08}" type="presParOf" srcId="{523CCC47-352C-7A4B-A98B-7033B41B1EAB}" destId="{FAFE87EB-5EC1-1C4C-A4A2-4C7AC5AE9216}" srcOrd="5" destOrd="0" presId="urn:microsoft.com/office/officeart/2009/3/layout/CircleRelationship"/>
    <dgm:cxn modelId="{3D230EFE-1196-1947-B2A7-8AE6EADAB9ED}" type="presParOf" srcId="{523CCC47-352C-7A4B-A98B-7033B41B1EAB}" destId="{7C39C0D1-A6B9-B246-9CCD-5411F8E1A79C}" srcOrd="6" destOrd="0" presId="urn:microsoft.com/office/officeart/2009/3/layout/CircleRelationship"/>
    <dgm:cxn modelId="{ACF4E54A-D5A9-6E4B-833C-571EF0800712}" type="presParOf" srcId="{523CCC47-352C-7A4B-A98B-7033B41B1EAB}" destId="{C9B18969-938A-4447-B3AA-53344804096C}" srcOrd="7" destOrd="0" presId="urn:microsoft.com/office/officeart/2009/3/layout/CircleRelationship"/>
    <dgm:cxn modelId="{DFB60FD2-8604-7543-84BA-2470DA7CF3B6}" type="presParOf" srcId="{523CCC47-352C-7A4B-A98B-7033B41B1EAB}" destId="{5BF1B09E-9061-CF4D-82A6-4E76458E3BC7}" srcOrd="8" destOrd="0" presId="urn:microsoft.com/office/officeart/2009/3/layout/CircleRelationship"/>
    <dgm:cxn modelId="{A2145F32-7A5D-D144-9266-3984CC3F7AB0}" type="presParOf" srcId="{5BF1B09E-9061-CF4D-82A6-4E76458E3BC7}" destId="{21D9CA71-8FE6-6E40-957C-E9CF2A873213}" srcOrd="0" destOrd="0" presId="urn:microsoft.com/office/officeart/2009/3/layout/CircleRelationship"/>
    <dgm:cxn modelId="{9BC1A1EB-93E0-8740-A98A-59A7E72F8458}" type="presParOf" srcId="{523CCC47-352C-7A4B-A98B-7033B41B1EAB}" destId="{0456FBDB-C177-6D4E-AABD-334E2BC83B3D}" srcOrd="9" destOrd="0" presId="urn:microsoft.com/office/officeart/2009/3/layout/CircleRelationship"/>
    <dgm:cxn modelId="{D7F0EF1C-E60C-104D-B09F-30C63BC36BC6}" type="presParOf" srcId="{0456FBDB-C177-6D4E-AABD-334E2BC83B3D}" destId="{7ECFC200-64E3-7B49-BF86-B0035F8EFFB5}" srcOrd="0" destOrd="0" presId="urn:microsoft.com/office/officeart/2009/3/layout/CircleRelationship"/>
    <dgm:cxn modelId="{8AB8F933-BE20-2542-9281-EC91E53C4DB2}" type="presParOf" srcId="{523CCC47-352C-7A4B-A98B-7033B41B1EAB}" destId="{78AF0CB8-69D4-0945-B016-E3FAA16D6022}" srcOrd="10" destOrd="0" presId="urn:microsoft.com/office/officeart/2009/3/layout/CircleRelationship"/>
    <dgm:cxn modelId="{F340FB8E-3030-8D46-A5E0-E9CC892FE8CF}" type="presParOf" srcId="{523CCC47-352C-7A4B-A98B-7033B41B1EAB}" destId="{D5D74955-3CDF-774E-B915-37F9A652D12C}" srcOrd="11" destOrd="0" presId="urn:microsoft.com/office/officeart/2009/3/layout/CircleRelationship"/>
    <dgm:cxn modelId="{55AC574C-EDD3-314F-80A0-E8096A573094}" type="presParOf" srcId="{D5D74955-3CDF-774E-B915-37F9A652D12C}" destId="{B1BF2694-7B0F-7B42-8EFD-C3652B1F8711}" srcOrd="0" destOrd="0" presId="urn:microsoft.com/office/officeart/2009/3/layout/CircleRelationship"/>
    <dgm:cxn modelId="{C71E2D22-7D1B-F54B-8570-DAD1E7264F6C}" type="presParOf" srcId="{523CCC47-352C-7A4B-A98B-7033B41B1EAB}" destId="{5814076C-0EFF-FE49-B2BA-7A7B96DDA98F}" srcOrd="12" destOrd="0" presId="urn:microsoft.com/office/officeart/2009/3/layout/CircleRelationship"/>
    <dgm:cxn modelId="{E9440577-6218-BA47-8347-4C9AA967F5A1}" type="presParOf" srcId="{5814076C-0EFF-FE49-B2BA-7A7B96DDA98F}" destId="{9F322F74-5E42-3943-9666-C144600A86A5}" srcOrd="0" destOrd="0" presId="urn:microsoft.com/office/officeart/2009/3/layout/CircleRelationship"/>
    <dgm:cxn modelId="{F8DA7FF5-7771-7341-B66F-FCF70655BBA5}" type="presParOf" srcId="{523CCC47-352C-7A4B-A98B-7033B41B1EAB}" destId="{1D4E3F46-E178-6240-A6F4-2F23DC79DC54}" srcOrd="13" destOrd="0" presId="urn:microsoft.com/office/officeart/2009/3/layout/CircleRelationship"/>
    <dgm:cxn modelId="{C66F0E8A-9829-644E-95EF-16B2BE47274C}" type="presParOf" srcId="{1D4E3F46-E178-6240-A6F4-2F23DC79DC54}" destId="{460F934C-769E-A548-AC77-9CDA98EFA59B}" srcOrd="0" destOrd="0" presId="urn:microsoft.com/office/officeart/2009/3/layout/CircleRelationship"/>
    <dgm:cxn modelId="{303ABCAD-717F-3943-9821-0D1D9312F66F}" type="presParOf" srcId="{523CCC47-352C-7A4B-A98B-7033B41B1EAB}" destId="{F70AC738-A420-4348-B18C-107CE86D7760}" srcOrd="14" destOrd="0" presId="urn:microsoft.com/office/officeart/2009/3/layout/CircleRelationship"/>
    <dgm:cxn modelId="{D63601B2-9062-4547-A6FF-88E10E984F68}" type="presParOf" srcId="{523CCC47-352C-7A4B-A98B-7033B41B1EAB}" destId="{E2F737C3-BDDC-5545-90AE-36F53AEEDCD6}" srcOrd="15" destOrd="0" presId="urn:microsoft.com/office/officeart/2009/3/layout/CircleRelationship"/>
    <dgm:cxn modelId="{523ACAFF-E23E-AE43-8630-EADC585155A8}" type="presParOf" srcId="{E2F737C3-BDDC-5545-90AE-36F53AEEDCD6}" destId="{DE7C8307-2117-A640-BAAC-508F7324A0D6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E91859-E594-D743-8AE7-615C72EEC71A}" type="doc">
      <dgm:prSet loTypeId="urn:microsoft.com/office/officeart/2005/8/layout/pyramid4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54759D5-A7C8-AC48-8D63-D04C4DB5C4EC}">
      <dgm:prSet phldrT="[Texto]"/>
      <dgm:spPr/>
      <dgm:t>
        <a:bodyPr/>
        <a:lstStyle/>
        <a:p>
          <a:r>
            <a:rPr lang="es-ES" dirty="0" smtClean="0"/>
            <a:t>ENTORNO</a:t>
          </a:r>
          <a:endParaRPr lang="es-ES" dirty="0"/>
        </a:p>
      </dgm:t>
    </dgm:pt>
    <dgm:pt modelId="{D3126EF2-B137-6245-8C1C-6DD696CD416C}" type="parTrans" cxnId="{F29E2071-9C2B-3D4E-AEF9-F474AD0FECB8}">
      <dgm:prSet/>
      <dgm:spPr/>
      <dgm:t>
        <a:bodyPr/>
        <a:lstStyle/>
        <a:p>
          <a:endParaRPr lang="es-ES"/>
        </a:p>
      </dgm:t>
    </dgm:pt>
    <dgm:pt modelId="{E42085F9-DB9A-AF4E-90B0-00FD4F6C38D1}" type="sibTrans" cxnId="{F29E2071-9C2B-3D4E-AEF9-F474AD0FECB8}">
      <dgm:prSet/>
      <dgm:spPr/>
      <dgm:t>
        <a:bodyPr/>
        <a:lstStyle/>
        <a:p>
          <a:endParaRPr lang="es-ES"/>
        </a:p>
      </dgm:t>
    </dgm:pt>
    <dgm:pt modelId="{93EF8844-E100-9342-A834-26A379B5257D}">
      <dgm:prSet phldrT="[Texto]"/>
      <dgm:spPr/>
      <dgm:t>
        <a:bodyPr/>
        <a:lstStyle/>
        <a:p>
          <a:r>
            <a:rPr lang="es-ES" dirty="0" smtClean="0"/>
            <a:t>CONTORNO</a:t>
          </a:r>
          <a:endParaRPr lang="es-ES" dirty="0"/>
        </a:p>
      </dgm:t>
    </dgm:pt>
    <dgm:pt modelId="{810BB046-F4DA-7B40-8C1E-BDA1263EC9CC}" type="sibTrans" cxnId="{71C1A234-7017-6A47-8F7E-706FCDCDFAB2}">
      <dgm:prSet/>
      <dgm:spPr/>
      <dgm:t>
        <a:bodyPr/>
        <a:lstStyle/>
        <a:p>
          <a:endParaRPr lang="es-ES"/>
        </a:p>
      </dgm:t>
    </dgm:pt>
    <dgm:pt modelId="{7497D9BF-798B-ED4C-8C4B-7FECDFDEE69F}" type="parTrans" cxnId="{71C1A234-7017-6A47-8F7E-706FCDCDFAB2}">
      <dgm:prSet/>
      <dgm:spPr/>
      <dgm:t>
        <a:bodyPr/>
        <a:lstStyle/>
        <a:p>
          <a:endParaRPr lang="es-ES"/>
        </a:p>
      </dgm:t>
    </dgm:pt>
    <dgm:pt modelId="{D4F362E2-FBC8-DF44-9E62-4ADD92AC3046}">
      <dgm:prSet phldrT="[Texto]"/>
      <dgm:spPr/>
      <dgm:t>
        <a:bodyPr/>
        <a:lstStyle/>
        <a:p>
          <a:r>
            <a:rPr lang="es-ES" dirty="0" smtClean="0"/>
            <a:t>DINTORNO</a:t>
          </a:r>
          <a:endParaRPr lang="es-ES" dirty="0"/>
        </a:p>
      </dgm:t>
    </dgm:pt>
    <dgm:pt modelId="{112CF359-1D26-A144-929C-5EF5585BE906}" type="sibTrans" cxnId="{D1AA1C4E-DDF0-9841-ACCA-DA3F7BFA0D5A}">
      <dgm:prSet/>
      <dgm:spPr/>
      <dgm:t>
        <a:bodyPr/>
        <a:lstStyle/>
        <a:p>
          <a:endParaRPr lang="es-ES"/>
        </a:p>
      </dgm:t>
    </dgm:pt>
    <dgm:pt modelId="{485C8536-3787-D34C-86D2-E9C09F936E93}" type="parTrans" cxnId="{D1AA1C4E-DDF0-9841-ACCA-DA3F7BFA0D5A}">
      <dgm:prSet/>
      <dgm:spPr/>
      <dgm:t>
        <a:bodyPr/>
        <a:lstStyle/>
        <a:p>
          <a:endParaRPr lang="es-ES"/>
        </a:p>
      </dgm:t>
    </dgm:pt>
    <dgm:pt modelId="{6F159F63-326B-AE4A-B1FB-42A09C9F4D55}">
      <dgm:prSet phldrT="[Texto]"/>
      <dgm:spPr/>
      <dgm:t>
        <a:bodyPr/>
        <a:lstStyle/>
        <a:p>
          <a:endParaRPr lang="es-ES" dirty="0"/>
        </a:p>
      </dgm:t>
    </dgm:pt>
    <dgm:pt modelId="{B97A9148-F138-0542-BD05-D53561ACCFD0}" type="sibTrans" cxnId="{BC3CB69D-AB63-2940-B57E-51C910B65D9A}">
      <dgm:prSet/>
      <dgm:spPr/>
      <dgm:t>
        <a:bodyPr/>
        <a:lstStyle/>
        <a:p>
          <a:endParaRPr lang="es-ES"/>
        </a:p>
      </dgm:t>
    </dgm:pt>
    <dgm:pt modelId="{042EDAC4-ACF1-CB4D-BC99-210533039DF5}" type="parTrans" cxnId="{BC3CB69D-AB63-2940-B57E-51C910B65D9A}">
      <dgm:prSet/>
      <dgm:spPr/>
      <dgm:t>
        <a:bodyPr/>
        <a:lstStyle/>
        <a:p>
          <a:endParaRPr lang="es-ES"/>
        </a:p>
      </dgm:t>
    </dgm:pt>
    <dgm:pt modelId="{CD46D9D8-00DE-8F44-ADB0-ED0169DB13CA}" type="pres">
      <dgm:prSet presAssocID="{00E91859-E594-D743-8AE7-615C72EEC71A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81B2AE-CF5F-1640-B429-652C5910C78A}" type="pres">
      <dgm:prSet presAssocID="{00E91859-E594-D743-8AE7-615C72EEC71A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68DF44-A448-EF4B-A9FF-C79ABF35824E}" type="pres">
      <dgm:prSet presAssocID="{00E91859-E594-D743-8AE7-615C72EEC71A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089CCE-AF31-F447-AE13-8725FF0F52DC}" type="pres">
      <dgm:prSet presAssocID="{00E91859-E594-D743-8AE7-615C72EEC71A}" presName="triangle3" presStyleLbl="node1" presStyleIdx="2" presStyleCnt="4" custFlipVert="1" custFlipHor="1" custScaleX="20968" custScaleY="2020" custLinFactX="100000" custLinFactNeighborX="112518" custLinFactNeighborY="833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2ADF50-9C8E-0F48-9103-BAB07C40C301}" type="pres">
      <dgm:prSet presAssocID="{00E91859-E594-D743-8AE7-615C72EEC71A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C1A234-7017-6A47-8F7E-706FCDCDFAB2}" srcId="{00E91859-E594-D743-8AE7-615C72EEC71A}" destId="{93EF8844-E100-9342-A834-26A379B5257D}" srcOrd="1" destOrd="0" parTransId="{7497D9BF-798B-ED4C-8C4B-7FECDFDEE69F}" sibTransId="{810BB046-F4DA-7B40-8C1E-BDA1263EC9CC}"/>
    <dgm:cxn modelId="{78BFC73F-59C0-B845-8EEA-B29DFF8C33FF}" type="presOf" srcId="{00E91859-E594-D743-8AE7-615C72EEC71A}" destId="{CD46D9D8-00DE-8F44-ADB0-ED0169DB13CA}" srcOrd="0" destOrd="0" presId="urn:microsoft.com/office/officeart/2005/8/layout/pyramid4"/>
    <dgm:cxn modelId="{BC3CB69D-AB63-2940-B57E-51C910B65D9A}" srcId="{00E91859-E594-D743-8AE7-615C72EEC71A}" destId="{6F159F63-326B-AE4A-B1FB-42A09C9F4D55}" srcOrd="2" destOrd="0" parTransId="{042EDAC4-ACF1-CB4D-BC99-210533039DF5}" sibTransId="{B97A9148-F138-0542-BD05-D53561ACCFD0}"/>
    <dgm:cxn modelId="{F29E2071-9C2B-3D4E-AEF9-F474AD0FECB8}" srcId="{00E91859-E594-D743-8AE7-615C72EEC71A}" destId="{D54759D5-A7C8-AC48-8D63-D04C4DB5C4EC}" srcOrd="0" destOrd="0" parTransId="{D3126EF2-B137-6245-8C1C-6DD696CD416C}" sibTransId="{E42085F9-DB9A-AF4E-90B0-00FD4F6C38D1}"/>
    <dgm:cxn modelId="{D1AA1C4E-DDF0-9841-ACCA-DA3F7BFA0D5A}" srcId="{00E91859-E594-D743-8AE7-615C72EEC71A}" destId="{D4F362E2-FBC8-DF44-9E62-4ADD92AC3046}" srcOrd="3" destOrd="0" parTransId="{485C8536-3787-D34C-86D2-E9C09F936E93}" sibTransId="{112CF359-1D26-A144-929C-5EF5585BE906}"/>
    <dgm:cxn modelId="{0A3548BB-D3AB-8F49-9291-7210F9C54921}" type="presOf" srcId="{93EF8844-E100-9342-A834-26A379B5257D}" destId="{C568DF44-A448-EF4B-A9FF-C79ABF35824E}" srcOrd="0" destOrd="0" presId="urn:microsoft.com/office/officeart/2005/8/layout/pyramid4"/>
    <dgm:cxn modelId="{26EC0B90-0188-464D-AA24-A7D76DA8CF27}" type="presOf" srcId="{6F159F63-326B-AE4A-B1FB-42A09C9F4D55}" destId="{87089CCE-AF31-F447-AE13-8725FF0F52DC}" srcOrd="0" destOrd="0" presId="urn:microsoft.com/office/officeart/2005/8/layout/pyramid4"/>
    <dgm:cxn modelId="{F3ED40E6-40BD-4D45-946B-A2B705722F55}" type="presOf" srcId="{D4F362E2-FBC8-DF44-9E62-4ADD92AC3046}" destId="{5B2ADF50-9C8E-0F48-9103-BAB07C40C301}" srcOrd="0" destOrd="0" presId="urn:microsoft.com/office/officeart/2005/8/layout/pyramid4"/>
    <dgm:cxn modelId="{8790605B-B481-EF48-B6F7-E79D6FAAAEC6}" type="presOf" srcId="{D54759D5-A7C8-AC48-8D63-D04C4DB5C4EC}" destId="{BC81B2AE-CF5F-1640-B429-652C5910C78A}" srcOrd="0" destOrd="0" presId="urn:microsoft.com/office/officeart/2005/8/layout/pyramid4"/>
    <dgm:cxn modelId="{FDEDF560-F8DC-3740-87DE-3E0B0FE7DAB2}" type="presParOf" srcId="{CD46D9D8-00DE-8F44-ADB0-ED0169DB13CA}" destId="{BC81B2AE-CF5F-1640-B429-652C5910C78A}" srcOrd="0" destOrd="0" presId="urn:microsoft.com/office/officeart/2005/8/layout/pyramid4"/>
    <dgm:cxn modelId="{2DC13D03-E5FC-1D41-B1B8-AEEFB9655F12}" type="presParOf" srcId="{CD46D9D8-00DE-8F44-ADB0-ED0169DB13CA}" destId="{C568DF44-A448-EF4B-A9FF-C79ABF35824E}" srcOrd="1" destOrd="0" presId="urn:microsoft.com/office/officeart/2005/8/layout/pyramid4"/>
    <dgm:cxn modelId="{E0B16DFB-03A8-FA47-A354-BCAAA3AE349B}" type="presParOf" srcId="{CD46D9D8-00DE-8F44-ADB0-ED0169DB13CA}" destId="{87089CCE-AF31-F447-AE13-8725FF0F52DC}" srcOrd="2" destOrd="0" presId="urn:microsoft.com/office/officeart/2005/8/layout/pyramid4"/>
    <dgm:cxn modelId="{B310D127-8578-0345-92E3-4A29344A7FEB}" type="presParOf" srcId="{CD46D9D8-00DE-8F44-ADB0-ED0169DB13CA}" destId="{5B2ADF50-9C8E-0F48-9103-BAB07C40C301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A511B4-59BF-2441-8B53-10BA2EF50680}" type="doc">
      <dgm:prSet loTypeId="urn:microsoft.com/office/officeart/2008/layout/AlternatingHexagons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70AAF3DC-5595-7C49-945E-FB2925C7B7D1}">
      <dgm:prSet phldrT="[Texto]"/>
      <dgm:spPr/>
      <dgm:t>
        <a:bodyPr/>
        <a:lstStyle/>
        <a:p>
          <a:r>
            <a:rPr lang="es-ES" dirty="0" smtClean="0"/>
            <a:t>Puesto de trabajo</a:t>
          </a:r>
          <a:endParaRPr lang="es-ES" dirty="0"/>
        </a:p>
      </dgm:t>
    </dgm:pt>
    <dgm:pt modelId="{1B01F9D2-0035-0B47-8516-F116BBEFA27E}" type="parTrans" cxnId="{F8208F0E-5C18-A045-90A9-9C7F60D54259}">
      <dgm:prSet/>
      <dgm:spPr/>
      <dgm:t>
        <a:bodyPr/>
        <a:lstStyle/>
        <a:p>
          <a:endParaRPr lang="es-ES"/>
        </a:p>
      </dgm:t>
    </dgm:pt>
    <dgm:pt modelId="{6D2EEA8A-1AA8-E747-8FBD-73D855893B1A}" type="sibTrans" cxnId="{F8208F0E-5C18-A045-90A9-9C7F60D54259}">
      <dgm:prSet/>
      <dgm:spPr/>
      <dgm:t>
        <a:bodyPr/>
        <a:lstStyle/>
        <a:p>
          <a:endParaRPr lang="es-ES"/>
        </a:p>
      </dgm:t>
    </dgm:pt>
    <dgm:pt modelId="{512A7C27-6B17-F044-B735-44F4F4EBBA6D}">
      <dgm:prSet phldrT="[Texto]" custT="1"/>
      <dgm:spPr/>
      <dgm:t>
        <a:bodyPr/>
        <a:lstStyle/>
        <a:p>
          <a:r>
            <a:rPr lang="es-ES" sz="1500" dirty="0" smtClean="0"/>
            <a:t>Rol </a:t>
          </a:r>
          <a:endParaRPr lang="es-ES" sz="1500" dirty="0"/>
        </a:p>
      </dgm:t>
    </dgm:pt>
    <dgm:pt modelId="{97FFD997-2DDD-994B-8F8B-C39B9CDF34B2}" type="parTrans" cxnId="{825C2D91-2EEA-4F4C-80B5-8D4485976DAA}">
      <dgm:prSet/>
      <dgm:spPr/>
      <dgm:t>
        <a:bodyPr/>
        <a:lstStyle/>
        <a:p>
          <a:endParaRPr lang="es-ES"/>
        </a:p>
      </dgm:t>
    </dgm:pt>
    <dgm:pt modelId="{12278AF2-369D-274E-8475-5433F12FE10D}" type="sibTrans" cxnId="{825C2D91-2EEA-4F4C-80B5-8D4485976DAA}">
      <dgm:prSet/>
      <dgm:spPr/>
      <dgm:t>
        <a:bodyPr/>
        <a:lstStyle/>
        <a:p>
          <a:endParaRPr lang="es-ES"/>
        </a:p>
      </dgm:t>
    </dgm:pt>
    <dgm:pt modelId="{384C664F-9F7E-FD4E-88C4-5F92AE8FBFC5}">
      <dgm:prSet phldrT="[Texto]"/>
      <dgm:spPr/>
      <dgm:t>
        <a:bodyPr/>
        <a:lstStyle/>
        <a:p>
          <a:r>
            <a:rPr lang="es-ES" dirty="0" smtClean="0"/>
            <a:t>Oficina</a:t>
          </a:r>
          <a:endParaRPr lang="es-ES" dirty="0"/>
        </a:p>
      </dgm:t>
    </dgm:pt>
    <dgm:pt modelId="{3D241156-947F-A24A-AF54-6B492F7C9AAD}" type="parTrans" cxnId="{3E5AEF5C-38C2-B347-8354-9B65D43EC01D}">
      <dgm:prSet/>
      <dgm:spPr/>
      <dgm:t>
        <a:bodyPr/>
        <a:lstStyle/>
        <a:p>
          <a:endParaRPr lang="es-ES"/>
        </a:p>
      </dgm:t>
    </dgm:pt>
    <dgm:pt modelId="{4FD09D88-42EE-F743-8932-EB669B06393F}" type="sibTrans" cxnId="{3E5AEF5C-38C2-B347-8354-9B65D43EC01D}">
      <dgm:prSet/>
      <dgm:spPr/>
      <dgm:t>
        <a:bodyPr/>
        <a:lstStyle/>
        <a:p>
          <a:endParaRPr lang="es-ES"/>
        </a:p>
      </dgm:t>
    </dgm:pt>
    <dgm:pt modelId="{02B34AAA-E6A8-B94C-B8AA-AA2A787406EE}">
      <dgm:prSet phldrT="[Texto]" custT="1"/>
      <dgm:spPr/>
      <dgm:t>
        <a:bodyPr/>
        <a:lstStyle/>
        <a:p>
          <a:r>
            <a:rPr lang="es-ES" sz="1500" dirty="0" smtClean="0"/>
            <a:t>Compañeros</a:t>
          </a:r>
          <a:endParaRPr lang="es-ES" sz="1500" dirty="0"/>
        </a:p>
      </dgm:t>
    </dgm:pt>
    <dgm:pt modelId="{87EA1BE1-E1E8-6B42-938D-CF51ED3ADEB2}" type="parTrans" cxnId="{81C74161-6DC4-7943-BDC5-74C22D2CA555}">
      <dgm:prSet/>
      <dgm:spPr/>
      <dgm:t>
        <a:bodyPr/>
        <a:lstStyle/>
        <a:p>
          <a:endParaRPr lang="es-ES"/>
        </a:p>
      </dgm:t>
    </dgm:pt>
    <dgm:pt modelId="{14E4EA04-0016-B143-9297-FD92150F217A}" type="sibTrans" cxnId="{81C74161-6DC4-7943-BDC5-74C22D2CA555}">
      <dgm:prSet/>
      <dgm:spPr/>
      <dgm:t>
        <a:bodyPr/>
        <a:lstStyle/>
        <a:p>
          <a:endParaRPr lang="es-ES"/>
        </a:p>
      </dgm:t>
    </dgm:pt>
    <dgm:pt modelId="{8171DB08-138E-014D-BB34-F02085280687}">
      <dgm:prSet phldrT="[Texto]"/>
      <dgm:spPr/>
      <dgm:t>
        <a:bodyPr/>
        <a:lstStyle/>
        <a:p>
          <a:r>
            <a:rPr lang="es-ES" dirty="0" smtClean="0"/>
            <a:t>Carrera</a:t>
          </a:r>
          <a:endParaRPr lang="es-ES" dirty="0"/>
        </a:p>
      </dgm:t>
    </dgm:pt>
    <dgm:pt modelId="{A8ACDC9A-0351-BE4D-B245-91D794817D7D}" type="parTrans" cxnId="{75AA5FD0-F41B-3F45-BD83-5BABC8C0CC3D}">
      <dgm:prSet/>
      <dgm:spPr/>
      <dgm:t>
        <a:bodyPr/>
        <a:lstStyle/>
        <a:p>
          <a:endParaRPr lang="es-ES"/>
        </a:p>
      </dgm:t>
    </dgm:pt>
    <dgm:pt modelId="{1014157F-F5A7-9741-8EF3-D00FF771369E}" type="sibTrans" cxnId="{75AA5FD0-F41B-3F45-BD83-5BABC8C0CC3D}">
      <dgm:prSet/>
      <dgm:spPr/>
      <dgm:t>
        <a:bodyPr/>
        <a:lstStyle/>
        <a:p>
          <a:endParaRPr lang="es-ES"/>
        </a:p>
      </dgm:t>
    </dgm:pt>
    <dgm:pt modelId="{183B1BC3-9018-A044-8F64-B548E488D9AA}">
      <dgm:prSet phldrT="[Texto]"/>
      <dgm:spPr/>
      <dgm:t>
        <a:bodyPr/>
        <a:lstStyle/>
        <a:p>
          <a:endParaRPr lang="es-ES" dirty="0"/>
        </a:p>
      </dgm:t>
    </dgm:pt>
    <dgm:pt modelId="{E9F98DD3-9A60-2047-906B-F6F0D1CB4C11}" type="parTrans" cxnId="{07312832-F970-0B41-843B-690C8BF8007C}">
      <dgm:prSet/>
      <dgm:spPr/>
      <dgm:t>
        <a:bodyPr/>
        <a:lstStyle/>
        <a:p>
          <a:endParaRPr lang="es-ES"/>
        </a:p>
      </dgm:t>
    </dgm:pt>
    <dgm:pt modelId="{5249A849-3FC3-E14C-985D-FF72E1A514ED}" type="sibTrans" cxnId="{07312832-F970-0B41-843B-690C8BF8007C}">
      <dgm:prSet/>
      <dgm:spPr/>
      <dgm:t>
        <a:bodyPr/>
        <a:lstStyle/>
        <a:p>
          <a:endParaRPr lang="es-ES"/>
        </a:p>
      </dgm:t>
    </dgm:pt>
    <dgm:pt modelId="{F48A3E03-CBAF-BF4D-87E2-3E1C19F22B59}" type="pres">
      <dgm:prSet presAssocID="{B4A511B4-59BF-2441-8B53-10BA2EF50680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2B13015-01D0-6346-8517-CBCD826FF605}" type="pres">
      <dgm:prSet presAssocID="{70AAF3DC-5595-7C49-945E-FB2925C7B7D1}" presName="composite" presStyleCnt="0"/>
      <dgm:spPr/>
    </dgm:pt>
    <dgm:pt modelId="{33A628D8-8EA4-104F-A3A1-2197B42754F7}" type="pres">
      <dgm:prSet presAssocID="{70AAF3DC-5595-7C49-945E-FB2925C7B7D1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49BBEC-8477-A140-9269-31AEFB8E9F4F}" type="pres">
      <dgm:prSet presAssocID="{70AAF3DC-5595-7C49-945E-FB2925C7B7D1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745987-5136-CD46-BE01-4897912BBD89}" type="pres">
      <dgm:prSet presAssocID="{70AAF3DC-5595-7C49-945E-FB2925C7B7D1}" presName="BalanceSpacing" presStyleCnt="0"/>
      <dgm:spPr/>
    </dgm:pt>
    <dgm:pt modelId="{8024C466-B698-B545-8099-4D7F0510A8BA}" type="pres">
      <dgm:prSet presAssocID="{70AAF3DC-5595-7C49-945E-FB2925C7B7D1}" presName="BalanceSpacing1" presStyleCnt="0"/>
      <dgm:spPr/>
    </dgm:pt>
    <dgm:pt modelId="{C0DDC8EF-5068-A246-A86E-103595A5C929}" type="pres">
      <dgm:prSet presAssocID="{6D2EEA8A-1AA8-E747-8FBD-73D855893B1A}" presName="Accent1Text" presStyleLbl="node1" presStyleIdx="1" presStyleCnt="6"/>
      <dgm:spPr/>
      <dgm:t>
        <a:bodyPr/>
        <a:lstStyle/>
        <a:p>
          <a:endParaRPr lang="en-US"/>
        </a:p>
      </dgm:t>
    </dgm:pt>
    <dgm:pt modelId="{97042E58-B244-6E4A-B8BC-C05432B22B5C}" type="pres">
      <dgm:prSet presAssocID="{6D2EEA8A-1AA8-E747-8FBD-73D855893B1A}" presName="spaceBetweenRectangles" presStyleCnt="0"/>
      <dgm:spPr/>
    </dgm:pt>
    <dgm:pt modelId="{D3520B30-F106-6948-8085-4C0F348577E3}" type="pres">
      <dgm:prSet presAssocID="{384C664F-9F7E-FD4E-88C4-5F92AE8FBFC5}" presName="composite" presStyleCnt="0"/>
      <dgm:spPr/>
    </dgm:pt>
    <dgm:pt modelId="{A83D50DA-2E36-C942-9594-1BCCBAE2E264}" type="pres">
      <dgm:prSet presAssocID="{384C664F-9F7E-FD4E-88C4-5F92AE8FBFC5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C62839-7842-5D46-A900-BC6932A47D4F}" type="pres">
      <dgm:prSet presAssocID="{384C664F-9F7E-FD4E-88C4-5F92AE8FBFC5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D38947-1465-A44B-A26F-0E485619156B}" type="pres">
      <dgm:prSet presAssocID="{384C664F-9F7E-FD4E-88C4-5F92AE8FBFC5}" presName="BalanceSpacing" presStyleCnt="0"/>
      <dgm:spPr/>
    </dgm:pt>
    <dgm:pt modelId="{9247F794-412C-0D4C-9AEC-814B4418882D}" type="pres">
      <dgm:prSet presAssocID="{384C664F-9F7E-FD4E-88C4-5F92AE8FBFC5}" presName="BalanceSpacing1" presStyleCnt="0"/>
      <dgm:spPr/>
    </dgm:pt>
    <dgm:pt modelId="{09413BD1-F59B-DA42-B207-72921D7ABF8D}" type="pres">
      <dgm:prSet presAssocID="{4FD09D88-42EE-F743-8932-EB669B06393F}" presName="Accent1Text" presStyleLbl="node1" presStyleIdx="3" presStyleCnt="6"/>
      <dgm:spPr/>
      <dgm:t>
        <a:bodyPr/>
        <a:lstStyle/>
        <a:p>
          <a:endParaRPr lang="en-US"/>
        </a:p>
      </dgm:t>
    </dgm:pt>
    <dgm:pt modelId="{ADE0CA8A-DB93-1043-84B4-F51ED781E494}" type="pres">
      <dgm:prSet presAssocID="{4FD09D88-42EE-F743-8932-EB669B06393F}" presName="spaceBetweenRectangles" presStyleCnt="0"/>
      <dgm:spPr/>
    </dgm:pt>
    <dgm:pt modelId="{AE181503-EF15-8940-A674-E3E8AE8A5A88}" type="pres">
      <dgm:prSet presAssocID="{8171DB08-138E-014D-BB34-F02085280687}" presName="composite" presStyleCnt="0"/>
      <dgm:spPr/>
    </dgm:pt>
    <dgm:pt modelId="{BE698CD2-C9F0-5C46-93A3-BCE75758C91A}" type="pres">
      <dgm:prSet presAssocID="{8171DB08-138E-014D-BB34-F02085280687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D8D476-ACEC-C046-8079-483234169FA2}" type="pres">
      <dgm:prSet presAssocID="{8171DB08-138E-014D-BB34-F02085280687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AA813-31C5-1642-B0E3-1C5DF92340A9}" type="pres">
      <dgm:prSet presAssocID="{8171DB08-138E-014D-BB34-F02085280687}" presName="BalanceSpacing" presStyleCnt="0"/>
      <dgm:spPr/>
    </dgm:pt>
    <dgm:pt modelId="{8EEF5F66-9C91-8047-8826-7FB1BE69FB5D}" type="pres">
      <dgm:prSet presAssocID="{8171DB08-138E-014D-BB34-F02085280687}" presName="BalanceSpacing1" presStyleCnt="0"/>
      <dgm:spPr/>
    </dgm:pt>
    <dgm:pt modelId="{ACC953A2-E152-304E-92C6-35EE2577EC8A}" type="pres">
      <dgm:prSet presAssocID="{1014157F-F5A7-9741-8EF3-D00FF771369E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3A2C6465-2AF3-EC42-A862-EA9FB3DB1C26}" type="presOf" srcId="{8171DB08-138E-014D-BB34-F02085280687}" destId="{BE698CD2-C9F0-5C46-93A3-BCE75758C91A}" srcOrd="0" destOrd="0" presId="urn:microsoft.com/office/officeart/2008/layout/AlternatingHexagons"/>
    <dgm:cxn modelId="{FB79FE0C-BF84-C749-8798-7977085DF11E}" type="presOf" srcId="{1014157F-F5A7-9741-8EF3-D00FF771369E}" destId="{ACC953A2-E152-304E-92C6-35EE2577EC8A}" srcOrd="0" destOrd="0" presId="urn:microsoft.com/office/officeart/2008/layout/AlternatingHexagons"/>
    <dgm:cxn modelId="{EDC48A39-D77B-274A-9019-589A946918D1}" type="presOf" srcId="{183B1BC3-9018-A044-8F64-B548E488D9AA}" destId="{ACD8D476-ACEC-C046-8079-483234169FA2}" srcOrd="0" destOrd="0" presId="urn:microsoft.com/office/officeart/2008/layout/AlternatingHexagons"/>
    <dgm:cxn modelId="{4BA4D41E-921B-C44B-A3C4-37B0C58C87EC}" type="presOf" srcId="{70AAF3DC-5595-7C49-945E-FB2925C7B7D1}" destId="{33A628D8-8EA4-104F-A3A1-2197B42754F7}" srcOrd="0" destOrd="0" presId="urn:microsoft.com/office/officeart/2008/layout/AlternatingHexagons"/>
    <dgm:cxn modelId="{F395F01C-486A-8B41-AF95-551E529D396A}" type="presOf" srcId="{6D2EEA8A-1AA8-E747-8FBD-73D855893B1A}" destId="{C0DDC8EF-5068-A246-A86E-103595A5C929}" srcOrd="0" destOrd="0" presId="urn:microsoft.com/office/officeart/2008/layout/AlternatingHexagons"/>
    <dgm:cxn modelId="{792CE1E2-F2B8-1347-9E18-9A9EA512E73E}" type="presOf" srcId="{02B34AAA-E6A8-B94C-B8AA-AA2A787406EE}" destId="{3FC62839-7842-5D46-A900-BC6932A47D4F}" srcOrd="0" destOrd="0" presId="urn:microsoft.com/office/officeart/2008/layout/AlternatingHexagons"/>
    <dgm:cxn modelId="{75AA5FD0-F41B-3F45-BD83-5BABC8C0CC3D}" srcId="{B4A511B4-59BF-2441-8B53-10BA2EF50680}" destId="{8171DB08-138E-014D-BB34-F02085280687}" srcOrd="2" destOrd="0" parTransId="{A8ACDC9A-0351-BE4D-B245-91D794817D7D}" sibTransId="{1014157F-F5A7-9741-8EF3-D00FF771369E}"/>
    <dgm:cxn modelId="{EE6742B6-2C04-3043-9E76-DB84733D1775}" type="presOf" srcId="{4FD09D88-42EE-F743-8932-EB669B06393F}" destId="{09413BD1-F59B-DA42-B207-72921D7ABF8D}" srcOrd="0" destOrd="0" presId="urn:microsoft.com/office/officeart/2008/layout/AlternatingHexagons"/>
    <dgm:cxn modelId="{F8208F0E-5C18-A045-90A9-9C7F60D54259}" srcId="{B4A511B4-59BF-2441-8B53-10BA2EF50680}" destId="{70AAF3DC-5595-7C49-945E-FB2925C7B7D1}" srcOrd="0" destOrd="0" parTransId="{1B01F9D2-0035-0B47-8516-F116BBEFA27E}" sibTransId="{6D2EEA8A-1AA8-E747-8FBD-73D855893B1A}"/>
    <dgm:cxn modelId="{07312832-F970-0B41-843B-690C8BF8007C}" srcId="{8171DB08-138E-014D-BB34-F02085280687}" destId="{183B1BC3-9018-A044-8F64-B548E488D9AA}" srcOrd="0" destOrd="0" parTransId="{E9F98DD3-9A60-2047-906B-F6F0D1CB4C11}" sibTransId="{5249A849-3FC3-E14C-985D-FF72E1A514ED}"/>
    <dgm:cxn modelId="{825C2D91-2EEA-4F4C-80B5-8D4485976DAA}" srcId="{70AAF3DC-5595-7C49-945E-FB2925C7B7D1}" destId="{512A7C27-6B17-F044-B735-44F4F4EBBA6D}" srcOrd="0" destOrd="0" parTransId="{97FFD997-2DDD-994B-8F8B-C39B9CDF34B2}" sibTransId="{12278AF2-369D-274E-8475-5433F12FE10D}"/>
    <dgm:cxn modelId="{3542D50F-F2E5-3A44-88D3-607D59BFD3A8}" type="presOf" srcId="{384C664F-9F7E-FD4E-88C4-5F92AE8FBFC5}" destId="{A83D50DA-2E36-C942-9594-1BCCBAE2E264}" srcOrd="0" destOrd="0" presId="urn:microsoft.com/office/officeart/2008/layout/AlternatingHexagons"/>
    <dgm:cxn modelId="{81C74161-6DC4-7943-BDC5-74C22D2CA555}" srcId="{384C664F-9F7E-FD4E-88C4-5F92AE8FBFC5}" destId="{02B34AAA-E6A8-B94C-B8AA-AA2A787406EE}" srcOrd="0" destOrd="0" parTransId="{87EA1BE1-E1E8-6B42-938D-CF51ED3ADEB2}" sibTransId="{14E4EA04-0016-B143-9297-FD92150F217A}"/>
    <dgm:cxn modelId="{3E5AEF5C-38C2-B347-8354-9B65D43EC01D}" srcId="{B4A511B4-59BF-2441-8B53-10BA2EF50680}" destId="{384C664F-9F7E-FD4E-88C4-5F92AE8FBFC5}" srcOrd="1" destOrd="0" parTransId="{3D241156-947F-A24A-AF54-6B492F7C9AAD}" sibTransId="{4FD09D88-42EE-F743-8932-EB669B06393F}"/>
    <dgm:cxn modelId="{36F4993A-9770-564C-A458-03C2D07FC0CB}" type="presOf" srcId="{B4A511B4-59BF-2441-8B53-10BA2EF50680}" destId="{F48A3E03-CBAF-BF4D-87E2-3E1C19F22B59}" srcOrd="0" destOrd="0" presId="urn:microsoft.com/office/officeart/2008/layout/AlternatingHexagons"/>
    <dgm:cxn modelId="{9DE8918D-96BD-014E-9455-EBB7C787DFCE}" type="presOf" srcId="{512A7C27-6B17-F044-B735-44F4F4EBBA6D}" destId="{A649BBEC-8477-A140-9269-31AEFB8E9F4F}" srcOrd="0" destOrd="0" presId="urn:microsoft.com/office/officeart/2008/layout/AlternatingHexagons"/>
    <dgm:cxn modelId="{1B1FC12B-A2C0-9745-AFDB-20BC9795285E}" type="presParOf" srcId="{F48A3E03-CBAF-BF4D-87E2-3E1C19F22B59}" destId="{12B13015-01D0-6346-8517-CBCD826FF605}" srcOrd="0" destOrd="0" presId="urn:microsoft.com/office/officeart/2008/layout/AlternatingHexagons"/>
    <dgm:cxn modelId="{481475A4-AA30-6747-947C-9F452AD39058}" type="presParOf" srcId="{12B13015-01D0-6346-8517-CBCD826FF605}" destId="{33A628D8-8EA4-104F-A3A1-2197B42754F7}" srcOrd="0" destOrd="0" presId="urn:microsoft.com/office/officeart/2008/layout/AlternatingHexagons"/>
    <dgm:cxn modelId="{776C98D3-90EB-314E-8328-777F130552EA}" type="presParOf" srcId="{12B13015-01D0-6346-8517-CBCD826FF605}" destId="{A649BBEC-8477-A140-9269-31AEFB8E9F4F}" srcOrd="1" destOrd="0" presId="urn:microsoft.com/office/officeart/2008/layout/AlternatingHexagons"/>
    <dgm:cxn modelId="{4377F0BF-7E68-794E-B052-8E4062B814A4}" type="presParOf" srcId="{12B13015-01D0-6346-8517-CBCD826FF605}" destId="{1A745987-5136-CD46-BE01-4897912BBD89}" srcOrd="2" destOrd="0" presId="urn:microsoft.com/office/officeart/2008/layout/AlternatingHexagons"/>
    <dgm:cxn modelId="{181F7A80-3DFA-FD47-90B0-5EBAFD52457F}" type="presParOf" srcId="{12B13015-01D0-6346-8517-CBCD826FF605}" destId="{8024C466-B698-B545-8099-4D7F0510A8BA}" srcOrd="3" destOrd="0" presId="urn:microsoft.com/office/officeart/2008/layout/AlternatingHexagons"/>
    <dgm:cxn modelId="{D9E54795-A978-0C4B-BA9B-93336AA3004A}" type="presParOf" srcId="{12B13015-01D0-6346-8517-CBCD826FF605}" destId="{C0DDC8EF-5068-A246-A86E-103595A5C929}" srcOrd="4" destOrd="0" presId="urn:microsoft.com/office/officeart/2008/layout/AlternatingHexagons"/>
    <dgm:cxn modelId="{F22A009E-3907-0E42-95E8-2D6C3B808B93}" type="presParOf" srcId="{F48A3E03-CBAF-BF4D-87E2-3E1C19F22B59}" destId="{97042E58-B244-6E4A-B8BC-C05432B22B5C}" srcOrd="1" destOrd="0" presId="urn:microsoft.com/office/officeart/2008/layout/AlternatingHexagons"/>
    <dgm:cxn modelId="{5F31D33A-0B85-1D40-A65E-A91DA21BBFBB}" type="presParOf" srcId="{F48A3E03-CBAF-BF4D-87E2-3E1C19F22B59}" destId="{D3520B30-F106-6948-8085-4C0F348577E3}" srcOrd="2" destOrd="0" presId="urn:microsoft.com/office/officeart/2008/layout/AlternatingHexagons"/>
    <dgm:cxn modelId="{75A45573-5422-DB4C-B847-A81383C65F9C}" type="presParOf" srcId="{D3520B30-F106-6948-8085-4C0F348577E3}" destId="{A83D50DA-2E36-C942-9594-1BCCBAE2E264}" srcOrd="0" destOrd="0" presId="urn:microsoft.com/office/officeart/2008/layout/AlternatingHexagons"/>
    <dgm:cxn modelId="{6493A069-22C9-494E-B568-41013968041E}" type="presParOf" srcId="{D3520B30-F106-6948-8085-4C0F348577E3}" destId="{3FC62839-7842-5D46-A900-BC6932A47D4F}" srcOrd="1" destOrd="0" presId="urn:microsoft.com/office/officeart/2008/layout/AlternatingHexagons"/>
    <dgm:cxn modelId="{BB2D3E6F-F18B-A34A-9B32-4BAACADC729B}" type="presParOf" srcId="{D3520B30-F106-6948-8085-4C0F348577E3}" destId="{CDD38947-1465-A44B-A26F-0E485619156B}" srcOrd="2" destOrd="0" presId="urn:microsoft.com/office/officeart/2008/layout/AlternatingHexagons"/>
    <dgm:cxn modelId="{45647071-9AF6-5142-8684-67CEBBBDC0C1}" type="presParOf" srcId="{D3520B30-F106-6948-8085-4C0F348577E3}" destId="{9247F794-412C-0D4C-9AEC-814B4418882D}" srcOrd="3" destOrd="0" presId="urn:microsoft.com/office/officeart/2008/layout/AlternatingHexagons"/>
    <dgm:cxn modelId="{FD3E9D89-D45B-E64A-A2F3-310C55BE610B}" type="presParOf" srcId="{D3520B30-F106-6948-8085-4C0F348577E3}" destId="{09413BD1-F59B-DA42-B207-72921D7ABF8D}" srcOrd="4" destOrd="0" presId="urn:microsoft.com/office/officeart/2008/layout/AlternatingHexagons"/>
    <dgm:cxn modelId="{259CAA7D-1B8E-B74F-BAB2-F1E8ED2F440A}" type="presParOf" srcId="{F48A3E03-CBAF-BF4D-87E2-3E1C19F22B59}" destId="{ADE0CA8A-DB93-1043-84B4-F51ED781E494}" srcOrd="3" destOrd="0" presId="urn:microsoft.com/office/officeart/2008/layout/AlternatingHexagons"/>
    <dgm:cxn modelId="{E48D5241-1774-3646-BAAD-F99234CB604B}" type="presParOf" srcId="{F48A3E03-CBAF-BF4D-87E2-3E1C19F22B59}" destId="{AE181503-EF15-8940-A674-E3E8AE8A5A88}" srcOrd="4" destOrd="0" presId="urn:microsoft.com/office/officeart/2008/layout/AlternatingHexagons"/>
    <dgm:cxn modelId="{9770463B-9205-724F-82A8-6B9E31C1069C}" type="presParOf" srcId="{AE181503-EF15-8940-A674-E3E8AE8A5A88}" destId="{BE698CD2-C9F0-5C46-93A3-BCE75758C91A}" srcOrd="0" destOrd="0" presId="urn:microsoft.com/office/officeart/2008/layout/AlternatingHexagons"/>
    <dgm:cxn modelId="{4AC10165-B15A-2F4F-BD10-028F92709C9B}" type="presParOf" srcId="{AE181503-EF15-8940-A674-E3E8AE8A5A88}" destId="{ACD8D476-ACEC-C046-8079-483234169FA2}" srcOrd="1" destOrd="0" presId="urn:microsoft.com/office/officeart/2008/layout/AlternatingHexagons"/>
    <dgm:cxn modelId="{8F585681-EE21-2B42-AE46-85B78620977D}" type="presParOf" srcId="{AE181503-EF15-8940-A674-E3E8AE8A5A88}" destId="{BDEAA813-31C5-1642-B0E3-1C5DF92340A9}" srcOrd="2" destOrd="0" presId="urn:microsoft.com/office/officeart/2008/layout/AlternatingHexagons"/>
    <dgm:cxn modelId="{92360685-2655-AF44-BACA-258E8D472E57}" type="presParOf" srcId="{AE181503-EF15-8940-A674-E3E8AE8A5A88}" destId="{8EEF5F66-9C91-8047-8826-7FB1BE69FB5D}" srcOrd="3" destOrd="0" presId="urn:microsoft.com/office/officeart/2008/layout/AlternatingHexagons"/>
    <dgm:cxn modelId="{0D0526EC-F4F3-0F41-83C2-89F32841B6EB}" type="presParOf" srcId="{AE181503-EF15-8940-A674-E3E8AE8A5A88}" destId="{ACC953A2-E152-304E-92C6-35EE2577EC8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A511B4-59BF-2441-8B53-10BA2EF50680}" type="doc">
      <dgm:prSet loTypeId="urn:microsoft.com/office/officeart/2008/layout/AlternatingHexagons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70AAF3DC-5595-7C49-945E-FB2925C7B7D1}">
      <dgm:prSet phldrT="[Texto]"/>
      <dgm:spPr/>
      <dgm:t>
        <a:bodyPr/>
        <a:lstStyle/>
        <a:p>
          <a:r>
            <a:rPr lang="es-ES" dirty="0" smtClean="0"/>
            <a:t>Título</a:t>
          </a:r>
          <a:endParaRPr lang="es-ES" dirty="0"/>
        </a:p>
      </dgm:t>
    </dgm:pt>
    <dgm:pt modelId="{1B01F9D2-0035-0B47-8516-F116BBEFA27E}" type="parTrans" cxnId="{F8208F0E-5C18-A045-90A9-9C7F60D54259}">
      <dgm:prSet/>
      <dgm:spPr/>
      <dgm:t>
        <a:bodyPr/>
        <a:lstStyle/>
        <a:p>
          <a:endParaRPr lang="es-ES"/>
        </a:p>
      </dgm:t>
    </dgm:pt>
    <dgm:pt modelId="{6D2EEA8A-1AA8-E747-8FBD-73D855893B1A}" type="sibTrans" cxnId="{F8208F0E-5C18-A045-90A9-9C7F60D54259}">
      <dgm:prSet/>
      <dgm:spPr/>
      <dgm:t>
        <a:bodyPr/>
        <a:lstStyle/>
        <a:p>
          <a:endParaRPr lang="es-ES"/>
        </a:p>
      </dgm:t>
    </dgm:pt>
    <dgm:pt modelId="{512A7C27-6B17-F044-B735-44F4F4EBBA6D}">
      <dgm:prSet phldrT="[Texto]"/>
      <dgm:spPr/>
      <dgm:t>
        <a:bodyPr/>
        <a:lstStyle/>
        <a:p>
          <a:r>
            <a:rPr lang="es-ES" dirty="0" smtClean="0"/>
            <a:t>Jefe</a:t>
          </a:r>
          <a:endParaRPr lang="es-ES" dirty="0"/>
        </a:p>
      </dgm:t>
    </dgm:pt>
    <dgm:pt modelId="{97FFD997-2DDD-994B-8F8B-C39B9CDF34B2}" type="parTrans" cxnId="{825C2D91-2EEA-4F4C-80B5-8D4485976DAA}">
      <dgm:prSet/>
      <dgm:spPr/>
      <dgm:t>
        <a:bodyPr/>
        <a:lstStyle/>
        <a:p>
          <a:endParaRPr lang="es-ES"/>
        </a:p>
      </dgm:t>
    </dgm:pt>
    <dgm:pt modelId="{12278AF2-369D-274E-8475-5433F12FE10D}" type="sibTrans" cxnId="{825C2D91-2EEA-4F4C-80B5-8D4485976DAA}">
      <dgm:prSet/>
      <dgm:spPr/>
      <dgm:t>
        <a:bodyPr/>
        <a:lstStyle/>
        <a:p>
          <a:endParaRPr lang="es-ES"/>
        </a:p>
      </dgm:t>
    </dgm:pt>
    <dgm:pt modelId="{384C664F-9F7E-FD4E-88C4-5F92AE8FBFC5}">
      <dgm:prSet phldrT="[Texto]"/>
      <dgm:spPr/>
      <dgm:t>
        <a:bodyPr/>
        <a:lstStyle/>
        <a:p>
          <a:r>
            <a:rPr lang="es-ES" dirty="0" smtClean="0"/>
            <a:t>Beneficios</a:t>
          </a:r>
          <a:endParaRPr lang="es-ES" dirty="0"/>
        </a:p>
      </dgm:t>
    </dgm:pt>
    <dgm:pt modelId="{3D241156-947F-A24A-AF54-6B492F7C9AAD}" type="parTrans" cxnId="{3E5AEF5C-38C2-B347-8354-9B65D43EC01D}">
      <dgm:prSet/>
      <dgm:spPr/>
      <dgm:t>
        <a:bodyPr/>
        <a:lstStyle/>
        <a:p>
          <a:endParaRPr lang="es-ES"/>
        </a:p>
      </dgm:t>
    </dgm:pt>
    <dgm:pt modelId="{4FD09D88-42EE-F743-8932-EB669B06393F}" type="sibTrans" cxnId="{3E5AEF5C-38C2-B347-8354-9B65D43EC01D}">
      <dgm:prSet/>
      <dgm:spPr/>
      <dgm:t>
        <a:bodyPr/>
        <a:lstStyle/>
        <a:p>
          <a:endParaRPr lang="es-ES"/>
        </a:p>
      </dgm:t>
    </dgm:pt>
    <dgm:pt modelId="{02B34AAA-E6A8-B94C-B8AA-AA2A787406EE}">
      <dgm:prSet phldrT="[Texto]"/>
      <dgm:spPr/>
      <dgm:t>
        <a:bodyPr/>
        <a:lstStyle/>
        <a:p>
          <a:r>
            <a:rPr lang="es-ES" dirty="0" smtClean="0"/>
            <a:t>Sueldo</a:t>
          </a:r>
          <a:endParaRPr lang="es-ES" dirty="0"/>
        </a:p>
      </dgm:t>
    </dgm:pt>
    <dgm:pt modelId="{87EA1BE1-E1E8-6B42-938D-CF51ED3ADEB2}" type="parTrans" cxnId="{81C74161-6DC4-7943-BDC5-74C22D2CA555}">
      <dgm:prSet/>
      <dgm:spPr/>
      <dgm:t>
        <a:bodyPr/>
        <a:lstStyle/>
        <a:p>
          <a:endParaRPr lang="es-ES"/>
        </a:p>
      </dgm:t>
    </dgm:pt>
    <dgm:pt modelId="{14E4EA04-0016-B143-9297-FD92150F217A}" type="sibTrans" cxnId="{81C74161-6DC4-7943-BDC5-74C22D2CA555}">
      <dgm:prSet/>
      <dgm:spPr/>
      <dgm:t>
        <a:bodyPr/>
        <a:lstStyle/>
        <a:p>
          <a:endParaRPr lang="es-ES"/>
        </a:p>
      </dgm:t>
    </dgm:pt>
    <dgm:pt modelId="{8171DB08-138E-014D-BB34-F02085280687}">
      <dgm:prSet phldrT="[Texto]"/>
      <dgm:spPr/>
      <dgm:t>
        <a:bodyPr/>
        <a:lstStyle/>
        <a:p>
          <a:r>
            <a:rPr lang="es-ES" dirty="0" smtClean="0"/>
            <a:t>Futuro</a:t>
          </a:r>
          <a:endParaRPr lang="es-ES" dirty="0"/>
        </a:p>
      </dgm:t>
    </dgm:pt>
    <dgm:pt modelId="{A8ACDC9A-0351-BE4D-B245-91D794817D7D}" type="parTrans" cxnId="{75AA5FD0-F41B-3F45-BD83-5BABC8C0CC3D}">
      <dgm:prSet/>
      <dgm:spPr/>
      <dgm:t>
        <a:bodyPr/>
        <a:lstStyle/>
        <a:p>
          <a:endParaRPr lang="es-ES"/>
        </a:p>
      </dgm:t>
    </dgm:pt>
    <dgm:pt modelId="{1014157F-F5A7-9741-8EF3-D00FF771369E}" type="sibTrans" cxnId="{75AA5FD0-F41B-3F45-BD83-5BABC8C0CC3D}">
      <dgm:prSet/>
      <dgm:spPr/>
      <dgm:t>
        <a:bodyPr/>
        <a:lstStyle/>
        <a:p>
          <a:endParaRPr lang="es-ES"/>
        </a:p>
      </dgm:t>
    </dgm:pt>
    <dgm:pt modelId="{183B1BC3-9018-A044-8F64-B548E488D9AA}">
      <dgm:prSet phldrT="[Texto]"/>
      <dgm:spPr/>
      <dgm:t>
        <a:bodyPr/>
        <a:lstStyle/>
        <a:p>
          <a:endParaRPr lang="es-ES" dirty="0"/>
        </a:p>
      </dgm:t>
    </dgm:pt>
    <dgm:pt modelId="{E9F98DD3-9A60-2047-906B-F6F0D1CB4C11}" type="parTrans" cxnId="{07312832-F970-0B41-843B-690C8BF8007C}">
      <dgm:prSet/>
      <dgm:spPr/>
      <dgm:t>
        <a:bodyPr/>
        <a:lstStyle/>
        <a:p>
          <a:endParaRPr lang="es-ES"/>
        </a:p>
      </dgm:t>
    </dgm:pt>
    <dgm:pt modelId="{5249A849-3FC3-E14C-985D-FF72E1A514ED}" type="sibTrans" cxnId="{07312832-F970-0B41-843B-690C8BF8007C}">
      <dgm:prSet/>
      <dgm:spPr/>
      <dgm:t>
        <a:bodyPr/>
        <a:lstStyle/>
        <a:p>
          <a:endParaRPr lang="es-ES"/>
        </a:p>
      </dgm:t>
    </dgm:pt>
    <dgm:pt modelId="{F48A3E03-CBAF-BF4D-87E2-3E1C19F22B59}" type="pres">
      <dgm:prSet presAssocID="{B4A511B4-59BF-2441-8B53-10BA2EF50680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2B13015-01D0-6346-8517-CBCD826FF605}" type="pres">
      <dgm:prSet presAssocID="{70AAF3DC-5595-7C49-945E-FB2925C7B7D1}" presName="composite" presStyleCnt="0"/>
      <dgm:spPr/>
    </dgm:pt>
    <dgm:pt modelId="{33A628D8-8EA4-104F-A3A1-2197B42754F7}" type="pres">
      <dgm:prSet presAssocID="{70AAF3DC-5595-7C49-945E-FB2925C7B7D1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49BBEC-8477-A140-9269-31AEFB8E9F4F}" type="pres">
      <dgm:prSet presAssocID="{70AAF3DC-5595-7C49-945E-FB2925C7B7D1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745987-5136-CD46-BE01-4897912BBD89}" type="pres">
      <dgm:prSet presAssocID="{70AAF3DC-5595-7C49-945E-FB2925C7B7D1}" presName="BalanceSpacing" presStyleCnt="0"/>
      <dgm:spPr/>
    </dgm:pt>
    <dgm:pt modelId="{8024C466-B698-B545-8099-4D7F0510A8BA}" type="pres">
      <dgm:prSet presAssocID="{70AAF3DC-5595-7C49-945E-FB2925C7B7D1}" presName="BalanceSpacing1" presStyleCnt="0"/>
      <dgm:spPr/>
    </dgm:pt>
    <dgm:pt modelId="{C0DDC8EF-5068-A246-A86E-103595A5C929}" type="pres">
      <dgm:prSet presAssocID="{6D2EEA8A-1AA8-E747-8FBD-73D855893B1A}" presName="Accent1Text" presStyleLbl="node1" presStyleIdx="1" presStyleCnt="6"/>
      <dgm:spPr/>
      <dgm:t>
        <a:bodyPr/>
        <a:lstStyle/>
        <a:p>
          <a:endParaRPr lang="en-US"/>
        </a:p>
      </dgm:t>
    </dgm:pt>
    <dgm:pt modelId="{97042E58-B244-6E4A-B8BC-C05432B22B5C}" type="pres">
      <dgm:prSet presAssocID="{6D2EEA8A-1AA8-E747-8FBD-73D855893B1A}" presName="spaceBetweenRectangles" presStyleCnt="0"/>
      <dgm:spPr/>
    </dgm:pt>
    <dgm:pt modelId="{D3520B30-F106-6948-8085-4C0F348577E3}" type="pres">
      <dgm:prSet presAssocID="{384C664F-9F7E-FD4E-88C4-5F92AE8FBFC5}" presName="composite" presStyleCnt="0"/>
      <dgm:spPr/>
    </dgm:pt>
    <dgm:pt modelId="{A83D50DA-2E36-C942-9594-1BCCBAE2E264}" type="pres">
      <dgm:prSet presAssocID="{384C664F-9F7E-FD4E-88C4-5F92AE8FBFC5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C62839-7842-5D46-A900-BC6932A47D4F}" type="pres">
      <dgm:prSet presAssocID="{384C664F-9F7E-FD4E-88C4-5F92AE8FBFC5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D38947-1465-A44B-A26F-0E485619156B}" type="pres">
      <dgm:prSet presAssocID="{384C664F-9F7E-FD4E-88C4-5F92AE8FBFC5}" presName="BalanceSpacing" presStyleCnt="0"/>
      <dgm:spPr/>
    </dgm:pt>
    <dgm:pt modelId="{9247F794-412C-0D4C-9AEC-814B4418882D}" type="pres">
      <dgm:prSet presAssocID="{384C664F-9F7E-FD4E-88C4-5F92AE8FBFC5}" presName="BalanceSpacing1" presStyleCnt="0"/>
      <dgm:spPr/>
    </dgm:pt>
    <dgm:pt modelId="{09413BD1-F59B-DA42-B207-72921D7ABF8D}" type="pres">
      <dgm:prSet presAssocID="{4FD09D88-42EE-F743-8932-EB669B06393F}" presName="Accent1Text" presStyleLbl="node1" presStyleIdx="3" presStyleCnt="6"/>
      <dgm:spPr/>
      <dgm:t>
        <a:bodyPr/>
        <a:lstStyle/>
        <a:p>
          <a:endParaRPr lang="en-US"/>
        </a:p>
      </dgm:t>
    </dgm:pt>
    <dgm:pt modelId="{ADE0CA8A-DB93-1043-84B4-F51ED781E494}" type="pres">
      <dgm:prSet presAssocID="{4FD09D88-42EE-F743-8932-EB669B06393F}" presName="spaceBetweenRectangles" presStyleCnt="0"/>
      <dgm:spPr/>
    </dgm:pt>
    <dgm:pt modelId="{AE181503-EF15-8940-A674-E3E8AE8A5A88}" type="pres">
      <dgm:prSet presAssocID="{8171DB08-138E-014D-BB34-F02085280687}" presName="composite" presStyleCnt="0"/>
      <dgm:spPr/>
    </dgm:pt>
    <dgm:pt modelId="{BE698CD2-C9F0-5C46-93A3-BCE75758C91A}" type="pres">
      <dgm:prSet presAssocID="{8171DB08-138E-014D-BB34-F02085280687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8D476-ACEC-C046-8079-483234169FA2}" type="pres">
      <dgm:prSet presAssocID="{8171DB08-138E-014D-BB34-F02085280687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AA813-31C5-1642-B0E3-1C5DF92340A9}" type="pres">
      <dgm:prSet presAssocID="{8171DB08-138E-014D-BB34-F02085280687}" presName="BalanceSpacing" presStyleCnt="0"/>
      <dgm:spPr/>
    </dgm:pt>
    <dgm:pt modelId="{8EEF5F66-9C91-8047-8826-7FB1BE69FB5D}" type="pres">
      <dgm:prSet presAssocID="{8171DB08-138E-014D-BB34-F02085280687}" presName="BalanceSpacing1" presStyleCnt="0"/>
      <dgm:spPr/>
    </dgm:pt>
    <dgm:pt modelId="{ACC953A2-E152-304E-92C6-35EE2577EC8A}" type="pres">
      <dgm:prSet presAssocID="{1014157F-F5A7-9741-8EF3-D00FF771369E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22F1B233-77A1-8944-AEA7-51836ECE4495}" type="presOf" srcId="{183B1BC3-9018-A044-8F64-B548E488D9AA}" destId="{ACD8D476-ACEC-C046-8079-483234169FA2}" srcOrd="0" destOrd="0" presId="urn:microsoft.com/office/officeart/2008/layout/AlternatingHexagons"/>
    <dgm:cxn modelId="{0DDDF461-B2BC-194B-8B9D-1A396622C807}" type="presOf" srcId="{6D2EEA8A-1AA8-E747-8FBD-73D855893B1A}" destId="{C0DDC8EF-5068-A246-A86E-103595A5C929}" srcOrd="0" destOrd="0" presId="urn:microsoft.com/office/officeart/2008/layout/AlternatingHexagons"/>
    <dgm:cxn modelId="{13864B49-EE21-C044-8F30-3EE8FB839744}" type="presOf" srcId="{4FD09D88-42EE-F743-8932-EB669B06393F}" destId="{09413BD1-F59B-DA42-B207-72921D7ABF8D}" srcOrd="0" destOrd="0" presId="urn:microsoft.com/office/officeart/2008/layout/AlternatingHexagons"/>
    <dgm:cxn modelId="{CC73A27F-0616-5348-9C8F-8C2E12020A24}" type="presOf" srcId="{1014157F-F5A7-9741-8EF3-D00FF771369E}" destId="{ACC953A2-E152-304E-92C6-35EE2577EC8A}" srcOrd="0" destOrd="0" presId="urn:microsoft.com/office/officeart/2008/layout/AlternatingHexagons"/>
    <dgm:cxn modelId="{D1B8E3F1-C1C0-7B4A-8B2C-969E611285AD}" type="presOf" srcId="{8171DB08-138E-014D-BB34-F02085280687}" destId="{BE698CD2-C9F0-5C46-93A3-BCE75758C91A}" srcOrd="0" destOrd="0" presId="urn:microsoft.com/office/officeart/2008/layout/AlternatingHexagons"/>
    <dgm:cxn modelId="{AC613FE0-957B-2E40-A31D-8CD33DE5C7DC}" type="presOf" srcId="{B4A511B4-59BF-2441-8B53-10BA2EF50680}" destId="{F48A3E03-CBAF-BF4D-87E2-3E1C19F22B59}" srcOrd="0" destOrd="0" presId="urn:microsoft.com/office/officeart/2008/layout/AlternatingHexagons"/>
    <dgm:cxn modelId="{75AA5FD0-F41B-3F45-BD83-5BABC8C0CC3D}" srcId="{B4A511B4-59BF-2441-8B53-10BA2EF50680}" destId="{8171DB08-138E-014D-BB34-F02085280687}" srcOrd="2" destOrd="0" parTransId="{A8ACDC9A-0351-BE4D-B245-91D794817D7D}" sibTransId="{1014157F-F5A7-9741-8EF3-D00FF771369E}"/>
    <dgm:cxn modelId="{F8208F0E-5C18-A045-90A9-9C7F60D54259}" srcId="{B4A511B4-59BF-2441-8B53-10BA2EF50680}" destId="{70AAF3DC-5595-7C49-945E-FB2925C7B7D1}" srcOrd="0" destOrd="0" parTransId="{1B01F9D2-0035-0B47-8516-F116BBEFA27E}" sibTransId="{6D2EEA8A-1AA8-E747-8FBD-73D855893B1A}"/>
    <dgm:cxn modelId="{07312832-F970-0B41-843B-690C8BF8007C}" srcId="{8171DB08-138E-014D-BB34-F02085280687}" destId="{183B1BC3-9018-A044-8F64-B548E488D9AA}" srcOrd="0" destOrd="0" parTransId="{E9F98DD3-9A60-2047-906B-F6F0D1CB4C11}" sibTransId="{5249A849-3FC3-E14C-985D-FF72E1A514ED}"/>
    <dgm:cxn modelId="{825C2D91-2EEA-4F4C-80B5-8D4485976DAA}" srcId="{70AAF3DC-5595-7C49-945E-FB2925C7B7D1}" destId="{512A7C27-6B17-F044-B735-44F4F4EBBA6D}" srcOrd="0" destOrd="0" parTransId="{97FFD997-2DDD-994B-8F8B-C39B9CDF34B2}" sibTransId="{12278AF2-369D-274E-8475-5433F12FE10D}"/>
    <dgm:cxn modelId="{C3A10D19-4FC7-8544-B5BF-9A382E913767}" type="presOf" srcId="{512A7C27-6B17-F044-B735-44F4F4EBBA6D}" destId="{A649BBEC-8477-A140-9269-31AEFB8E9F4F}" srcOrd="0" destOrd="0" presId="urn:microsoft.com/office/officeart/2008/layout/AlternatingHexagons"/>
    <dgm:cxn modelId="{F1F45A82-8D33-2448-8438-552B4892034A}" type="presOf" srcId="{70AAF3DC-5595-7C49-945E-FB2925C7B7D1}" destId="{33A628D8-8EA4-104F-A3A1-2197B42754F7}" srcOrd="0" destOrd="0" presId="urn:microsoft.com/office/officeart/2008/layout/AlternatingHexagons"/>
    <dgm:cxn modelId="{81C74161-6DC4-7943-BDC5-74C22D2CA555}" srcId="{384C664F-9F7E-FD4E-88C4-5F92AE8FBFC5}" destId="{02B34AAA-E6A8-B94C-B8AA-AA2A787406EE}" srcOrd="0" destOrd="0" parTransId="{87EA1BE1-E1E8-6B42-938D-CF51ED3ADEB2}" sibTransId="{14E4EA04-0016-B143-9297-FD92150F217A}"/>
    <dgm:cxn modelId="{3E5AEF5C-38C2-B347-8354-9B65D43EC01D}" srcId="{B4A511B4-59BF-2441-8B53-10BA2EF50680}" destId="{384C664F-9F7E-FD4E-88C4-5F92AE8FBFC5}" srcOrd="1" destOrd="0" parTransId="{3D241156-947F-A24A-AF54-6B492F7C9AAD}" sibTransId="{4FD09D88-42EE-F743-8932-EB669B06393F}"/>
    <dgm:cxn modelId="{37FBA5C0-F366-F84A-A85C-D413C0AF50FF}" type="presOf" srcId="{384C664F-9F7E-FD4E-88C4-5F92AE8FBFC5}" destId="{A83D50DA-2E36-C942-9594-1BCCBAE2E264}" srcOrd="0" destOrd="0" presId="urn:microsoft.com/office/officeart/2008/layout/AlternatingHexagons"/>
    <dgm:cxn modelId="{C3B2EB44-5703-E244-BD46-14DB80DF4788}" type="presOf" srcId="{02B34AAA-E6A8-B94C-B8AA-AA2A787406EE}" destId="{3FC62839-7842-5D46-A900-BC6932A47D4F}" srcOrd="0" destOrd="0" presId="urn:microsoft.com/office/officeart/2008/layout/AlternatingHexagons"/>
    <dgm:cxn modelId="{F884D70F-D736-4343-A28F-8ECAE74C32FB}" type="presParOf" srcId="{F48A3E03-CBAF-BF4D-87E2-3E1C19F22B59}" destId="{12B13015-01D0-6346-8517-CBCD826FF605}" srcOrd="0" destOrd="0" presId="urn:microsoft.com/office/officeart/2008/layout/AlternatingHexagons"/>
    <dgm:cxn modelId="{3833BA7B-FA31-DF42-B621-4B36A600CBEA}" type="presParOf" srcId="{12B13015-01D0-6346-8517-CBCD826FF605}" destId="{33A628D8-8EA4-104F-A3A1-2197B42754F7}" srcOrd="0" destOrd="0" presId="urn:microsoft.com/office/officeart/2008/layout/AlternatingHexagons"/>
    <dgm:cxn modelId="{CAB16638-BD51-CE43-A0DB-5C75B54854D6}" type="presParOf" srcId="{12B13015-01D0-6346-8517-CBCD826FF605}" destId="{A649BBEC-8477-A140-9269-31AEFB8E9F4F}" srcOrd="1" destOrd="0" presId="urn:microsoft.com/office/officeart/2008/layout/AlternatingHexagons"/>
    <dgm:cxn modelId="{1FC2E49C-5FFA-F24A-A7A5-234AA3EBBF67}" type="presParOf" srcId="{12B13015-01D0-6346-8517-CBCD826FF605}" destId="{1A745987-5136-CD46-BE01-4897912BBD89}" srcOrd="2" destOrd="0" presId="urn:microsoft.com/office/officeart/2008/layout/AlternatingHexagons"/>
    <dgm:cxn modelId="{1CD841DF-9FD4-9A48-A478-37100FD920D4}" type="presParOf" srcId="{12B13015-01D0-6346-8517-CBCD826FF605}" destId="{8024C466-B698-B545-8099-4D7F0510A8BA}" srcOrd="3" destOrd="0" presId="urn:microsoft.com/office/officeart/2008/layout/AlternatingHexagons"/>
    <dgm:cxn modelId="{4EC7351C-929F-A745-925D-B0EF5E77E2DF}" type="presParOf" srcId="{12B13015-01D0-6346-8517-CBCD826FF605}" destId="{C0DDC8EF-5068-A246-A86E-103595A5C929}" srcOrd="4" destOrd="0" presId="urn:microsoft.com/office/officeart/2008/layout/AlternatingHexagons"/>
    <dgm:cxn modelId="{24689F1B-08A3-184C-A80D-CEBE089F6116}" type="presParOf" srcId="{F48A3E03-CBAF-BF4D-87E2-3E1C19F22B59}" destId="{97042E58-B244-6E4A-B8BC-C05432B22B5C}" srcOrd="1" destOrd="0" presId="urn:microsoft.com/office/officeart/2008/layout/AlternatingHexagons"/>
    <dgm:cxn modelId="{22BC724A-B98F-324A-9CA2-A63C648DE07F}" type="presParOf" srcId="{F48A3E03-CBAF-BF4D-87E2-3E1C19F22B59}" destId="{D3520B30-F106-6948-8085-4C0F348577E3}" srcOrd="2" destOrd="0" presId="urn:microsoft.com/office/officeart/2008/layout/AlternatingHexagons"/>
    <dgm:cxn modelId="{65A1356E-1702-E441-819F-6BCCBFD00379}" type="presParOf" srcId="{D3520B30-F106-6948-8085-4C0F348577E3}" destId="{A83D50DA-2E36-C942-9594-1BCCBAE2E264}" srcOrd="0" destOrd="0" presId="urn:microsoft.com/office/officeart/2008/layout/AlternatingHexagons"/>
    <dgm:cxn modelId="{5B607D7E-67F7-1C4E-BEDF-50031C908539}" type="presParOf" srcId="{D3520B30-F106-6948-8085-4C0F348577E3}" destId="{3FC62839-7842-5D46-A900-BC6932A47D4F}" srcOrd="1" destOrd="0" presId="urn:microsoft.com/office/officeart/2008/layout/AlternatingHexagons"/>
    <dgm:cxn modelId="{04D0F0A2-F1EB-BA44-9323-F8ECAB754CA9}" type="presParOf" srcId="{D3520B30-F106-6948-8085-4C0F348577E3}" destId="{CDD38947-1465-A44B-A26F-0E485619156B}" srcOrd="2" destOrd="0" presId="urn:microsoft.com/office/officeart/2008/layout/AlternatingHexagons"/>
    <dgm:cxn modelId="{2EBF8EA9-5C42-F841-A999-AB880E8E24E2}" type="presParOf" srcId="{D3520B30-F106-6948-8085-4C0F348577E3}" destId="{9247F794-412C-0D4C-9AEC-814B4418882D}" srcOrd="3" destOrd="0" presId="urn:microsoft.com/office/officeart/2008/layout/AlternatingHexagons"/>
    <dgm:cxn modelId="{09920B70-DA20-574A-9A14-2B6BC4346830}" type="presParOf" srcId="{D3520B30-F106-6948-8085-4C0F348577E3}" destId="{09413BD1-F59B-DA42-B207-72921D7ABF8D}" srcOrd="4" destOrd="0" presId="urn:microsoft.com/office/officeart/2008/layout/AlternatingHexagons"/>
    <dgm:cxn modelId="{0203C393-8E99-C643-B478-BE8191F6A133}" type="presParOf" srcId="{F48A3E03-CBAF-BF4D-87E2-3E1C19F22B59}" destId="{ADE0CA8A-DB93-1043-84B4-F51ED781E494}" srcOrd="3" destOrd="0" presId="urn:microsoft.com/office/officeart/2008/layout/AlternatingHexagons"/>
    <dgm:cxn modelId="{7ED921CC-8C70-6646-AEFE-B3B5F1E39206}" type="presParOf" srcId="{F48A3E03-CBAF-BF4D-87E2-3E1C19F22B59}" destId="{AE181503-EF15-8940-A674-E3E8AE8A5A88}" srcOrd="4" destOrd="0" presId="urn:microsoft.com/office/officeart/2008/layout/AlternatingHexagons"/>
    <dgm:cxn modelId="{5AD08517-227E-2746-84C3-AE4CC18BFE6E}" type="presParOf" srcId="{AE181503-EF15-8940-A674-E3E8AE8A5A88}" destId="{BE698CD2-C9F0-5C46-93A3-BCE75758C91A}" srcOrd="0" destOrd="0" presId="urn:microsoft.com/office/officeart/2008/layout/AlternatingHexagons"/>
    <dgm:cxn modelId="{EAF38C89-DF85-FB47-A26D-8470D4619FB6}" type="presParOf" srcId="{AE181503-EF15-8940-A674-E3E8AE8A5A88}" destId="{ACD8D476-ACEC-C046-8079-483234169FA2}" srcOrd="1" destOrd="0" presId="urn:microsoft.com/office/officeart/2008/layout/AlternatingHexagons"/>
    <dgm:cxn modelId="{34861A35-3E69-A749-94C0-8BA0E70C4E4E}" type="presParOf" srcId="{AE181503-EF15-8940-A674-E3E8AE8A5A88}" destId="{BDEAA813-31C5-1642-B0E3-1C5DF92340A9}" srcOrd="2" destOrd="0" presId="urn:microsoft.com/office/officeart/2008/layout/AlternatingHexagons"/>
    <dgm:cxn modelId="{1A43A2F4-D196-9A4A-B5AF-8CCD6FFB7F94}" type="presParOf" srcId="{AE181503-EF15-8940-A674-E3E8AE8A5A88}" destId="{8EEF5F66-9C91-8047-8826-7FB1BE69FB5D}" srcOrd="3" destOrd="0" presId="urn:microsoft.com/office/officeart/2008/layout/AlternatingHexagons"/>
    <dgm:cxn modelId="{7C1DDA08-D220-F24E-8EB3-AFFAA40E7508}" type="presParOf" srcId="{AE181503-EF15-8940-A674-E3E8AE8A5A88}" destId="{ACC953A2-E152-304E-92C6-35EE2577EC8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A1CFA5-C986-DF41-A6EC-20CB2F20A377}" type="doc">
      <dgm:prSet loTypeId="urn:microsoft.com/office/officeart/2005/8/layout/process4" loCatId="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F59E69A3-B5F9-9143-8DF6-506A4BC39825}">
      <dgm:prSet phldrT="[Texto]"/>
      <dgm:spPr/>
      <dgm:t>
        <a:bodyPr/>
        <a:lstStyle/>
        <a:p>
          <a:r>
            <a:rPr lang="es-ES" dirty="0" smtClean="0"/>
            <a:t>A elige a B</a:t>
          </a:r>
        </a:p>
        <a:p>
          <a:r>
            <a:rPr lang="es-ES" dirty="0" smtClean="0"/>
            <a:t>A propone </a:t>
          </a:r>
          <a:r>
            <a:rPr lang="es-ES" dirty="0" err="1" smtClean="0"/>
            <a:t>Due</a:t>
          </a:r>
          <a:r>
            <a:rPr lang="es-ES" dirty="0" smtClean="0"/>
            <a:t> </a:t>
          </a:r>
          <a:r>
            <a:rPr lang="es-ES" dirty="0" err="1" smtClean="0"/>
            <a:t>Diligence</a:t>
          </a:r>
          <a:r>
            <a:rPr lang="es-ES" dirty="0" smtClean="0"/>
            <a:t> </a:t>
          </a:r>
          <a:endParaRPr lang="es-ES" dirty="0"/>
        </a:p>
      </dgm:t>
    </dgm:pt>
    <dgm:pt modelId="{35253DED-FB00-764D-B3F3-96EB1E3E1ECC}" type="parTrans" cxnId="{66594CA2-C204-624B-A8E5-0AB21DEF429D}">
      <dgm:prSet/>
      <dgm:spPr/>
      <dgm:t>
        <a:bodyPr/>
        <a:lstStyle/>
        <a:p>
          <a:endParaRPr lang="es-ES"/>
        </a:p>
      </dgm:t>
    </dgm:pt>
    <dgm:pt modelId="{7C6D3BD8-BA15-EE49-AD20-3F1ACA6E6328}" type="sibTrans" cxnId="{66594CA2-C204-624B-A8E5-0AB21DEF429D}">
      <dgm:prSet/>
      <dgm:spPr/>
      <dgm:t>
        <a:bodyPr/>
        <a:lstStyle/>
        <a:p>
          <a:endParaRPr lang="es-ES"/>
        </a:p>
      </dgm:t>
    </dgm:pt>
    <dgm:pt modelId="{8B6F1524-83C7-EF44-9FD1-DFA1CB09D327}">
      <dgm:prSet phldrT="[Texto]"/>
      <dgm:spPr/>
      <dgm:t>
        <a:bodyPr/>
        <a:lstStyle/>
        <a:p>
          <a:r>
            <a:rPr lang="es-ES" dirty="0" err="1" smtClean="0"/>
            <a:t>Due</a:t>
          </a:r>
          <a:r>
            <a:rPr lang="es-ES" dirty="0" smtClean="0"/>
            <a:t> </a:t>
          </a:r>
          <a:r>
            <a:rPr lang="es-ES" dirty="0" err="1" smtClean="0"/>
            <a:t>Diligence</a:t>
          </a:r>
          <a:r>
            <a:rPr lang="es-ES" dirty="0" smtClean="0"/>
            <a:t> Financiero en B</a:t>
          </a:r>
        </a:p>
        <a:p>
          <a:r>
            <a:rPr lang="es-ES" dirty="0" smtClean="0"/>
            <a:t>Cultural en A</a:t>
          </a:r>
          <a:endParaRPr lang="es-ES" dirty="0"/>
        </a:p>
      </dgm:t>
    </dgm:pt>
    <dgm:pt modelId="{D16736A0-6C71-9349-9C99-F35D7F3F4A11}" type="parTrans" cxnId="{5179C6B5-44F4-AB4C-BAB5-F835CBB7014B}">
      <dgm:prSet/>
      <dgm:spPr/>
      <dgm:t>
        <a:bodyPr/>
        <a:lstStyle/>
        <a:p>
          <a:endParaRPr lang="es-ES"/>
        </a:p>
      </dgm:t>
    </dgm:pt>
    <dgm:pt modelId="{A1DC4414-0EF6-C449-B13D-ABD42E860C20}" type="sibTrans" cxnId="{5179C6B5-44F4-AB4C-BAB5-F835CBB7014B}">
      <dgm:prSet/>
      <dgm:spPr/>
      <dgm:t>
        <a:bodyPr/>
        <a:lstStyle/>
        <a:p>
          <a:endParaRPr lang="es-ES"/>
        </a:p>
      </dgm:t>
    </dgm:pt>
    <dgm:pt modelId="{8CFE79B2-A54A-3146-BBB0-13C2D6B55178}">
      <dgm:prSet phldrT="[Texto]"/>
      <dgm:spPr/>
      <dgm:t>
        <a:bodyPr/>
        <a:lstStyle/>
        <a:p>
          <a:r>
            <a:rPr lang="es-ES" dirty="0" smtClean="0"/>
            <a:t>Se decide acuerdo de fusión</a:t>
          </a:r>
        </a:p>
        <a:p>
          <a:r>
            <a:rPr lang="es-ES" dirty="0" err="1" smtClean="0"/>
            <a:t>Due</a:t>
          </a:r>
          <a:r>
            <a:rPr lang="es-ES" dirty="0" smtClean="0"/>
            <a:t> </a:t>
          </a:r>
          <a:r>
            <a:rPr lang="es-ES" dirty="0" err="1" smtClean="0"/>
            <a:t>Diligence</a:t>
          </a:r>
          <a:r>
            <a:rPr lang="es-ES" dirty="0" smtClean="0"/>
            <a:t> en A</a:t>
          </a:r>
          <a:endParaRPr lang="es-ES" dirty="0"/>
        </a:p>
      </dgm:t>
    </dgm:pt>
    <dgm:pt modelId="{F997F328-F73E-934B-AD69-F5BCEB009774}" type="parTrans" cxnId="{E5422556-3DD1-B646-829C-76C16715E3EB}">
      <dgm:prSet/>
      <dgm:spPr/>
      <dgm:t>
        <a:bodyPr/>
        <a:lstStyle/>
        <a:p>
          <a:endParaRPr lang="es-ES"/>
        </a:p>
      </dgm:t>
    </dgm:pt>
    <dgm:pt modelId="{C767973F-0526-E546-A9A7-D93CC04A3EC9}" type="sibTrans" cxnId="{E5422556-3DD1-B646-829C-76C16715E3EB}">
      <dgm:prSet/>
      <dgm:spPr/>
      <dgm:t>
        <a:bodyPr/>
        <a:lstStyle/>
        <a:p>
          <a:endParaRPr lang="es-ES"/>
        </a:p>
      </dgm:t>
    </dgm:pt>
    <dgm:pt modelId="{B2B34372-264E-8E47-9AF2-E5D1286E8005}" type="pres">
      <dgm:prSet presAssocID="{B0A1CFA5-C986-DF41-A6EC-20CB2F20A37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3B5DA9-9E77-1F42-B426-439047EBD4EF}" type="pres">
      <dgm:prSet presAssocID="{8CFE79B2-A54A-3146-BBB0-13C2D6B55178}" presName="boxAndChildren" presStyleCnt="0"/>
      <dgm:spPr/>
    </dgm:pt>
    <dgm:pt modelId="{40B72950-2D7C-D145-8252-64E6C00ADAF5}" type="pres">
      <dgm:prSet presAssocID="{8CFE79B2-A54A-3146-BBB0-13C2D6B55178}" presName="parentTextBox" presStyleLbl="node1" presStyleIdx="0" presStyleCnt="3"/>
      <dgm:spPr/>
      <dgm:t>
        <a:bodyPr/>
        <a:lstStyle/>
        <a:p>
          <a:endParaRPr lang="en-US"/>
        </a:p>
      </dgm:t>
    </dgm:pt>
    <dgm:pt modelId="{C3B2E67C-89AC-3C43-8F15-10CF4A057585}" type="pres">
      <dgm:prSet presAssocID="{A1DC4414-0EF6-C449-B13D-ABD42E860C20}" presName="sp" presStyleCnt="0"/>
      <dgm:spPr/>
    </dgm:pt>
    <dgm:pt modelId="{F50D779D-7D5C-0146-AA1D-8A1627EE00AD}" type="pres">
      <dgm:prSet presAssocID="{8B6F1524-83C7-EF44-9FD1-DFA1CB09D327}" presName="arrowAndChildren" presStyleCnt="0"/>
      <dgm:spPr/>
    </dgm:pt>
    <dgm:pt modelId="{05F64BF8-FA09-C44F-BA86-131FA58A88D8}" type="pres">
      <dgm:prSet presAssocID="{8B6F1524-83C7-EF44-9FD1-DFA1CB09D327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D4C2154E-9174-BA40-9141-4D851C94C7C2}" type="pres">
      <dgm:prSet presAssocID="{7C6D3BD8-BA15-EE49-AD20-3F1ACA6E6328}" presName="sp" presStyleCnt="0"/>
      <dgm:spPr/>
    </dgm:pt>
    <dgm:pt modelId="{D898B1E2-6A4D-D440-AF71-84DC6D8FC4D1}" type="pres">
      <dgm:prSet presAssocID="{F59E69A3-B5F9-9143-8DF6-506A4BC39825}" presName="arrowAndChildren" presStyleCnt="0"/>
      <dgm:spPr/>
    </dgm:pt>
    <dgm:pt modelId="{036686D3-3F95-1447-8C21-A8669772E058}" type="pres">
      <dgm:prSet presAssocID="{F59E69A3-B5F9-9143-8DF6-506A4BC39825}" presName="parentTextArrow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1EEE0266-F993-CA41-AE2F-72BAD8A3F2A2}" type="presOf" srcId="{8CFE79B2-A54A-3146-BBB0-13C2D6B55178}" destId="{40B72950-2D7C-D145-8252-64E6C00ADAF5}" srcOrd="0" destOrd="0" presId="urn:microsoft.com/office/officeart/2005/8/layout/process4"/>
    <dgm:cxn modelId="{5179C6B5-44F4-AB4C-BAB5-F835CBB7014B}" srcId="{B0A1CFA5-C986-DF41-A6EC-20CB2F20A377}" destId="{8B6F1524-83C7-EF44-9FD1-DFA1CB09D327}" srcOrd="1" destOrd="0" parTransId="{D16736A0-6C71-9349-9C99-F35D7F3F4A11}" sibTransId="{A1DC4414-0EF6-C449-B13D-ABD42E860C20}"/>
    <dgm:cxn modelId="{4D8C8E57-1FE4-5343-BF26-B1DB9105A96C}" type="presOf" srcId="{F59E69A3-B5F9-9143-8DF6-506A4BC39825}" destId="{036686D3-3F95-1447-8C21-A8669772E058}" srcOrd="0" destOrd="0" presId="urn:microsoft.com/office/officeart/2005/8/layout/process4"/>
    <dgm:cxn modelId="{E5422556-3DD1-B646-829C-76C16715E3EB}" srcId="{B0A1CFA5-C986-DF41-A6EC-20CB2F20A377}" destId="{8CFE79B2-A54A-3146-BBB0-13C2D6B55178}" srcOrd="2" destOrd="0" parTransId="{F997F328-F73E-934B-AD69-F5BCEB009774}" sibTransId="{C767973F-0526-E546-A9A7-D93CC04A3EC9}"/>
    <dgm:cxn modelId="{66594CA2-C204-624B-A8E5-0AB21DEF429D}" srcId="{B0A1CFA5-C986-DF41-A6EC-20CB2F20A377}" destId="{F59E69A3-B5F9-9143-8DF6-506A4BC39825}" srcOrd="0" destOrd="0" parTransId="{35253DED-FB00-764D-B3F3-96EB1E3E1ECC}" sibTransId="{7C6D3BD8-BA15-EE49-AD20-3F1ACA6E6328}"/>
    <dgm:cxn modelId="{7065B71C-7EB6-3745-AC6F-EB93A985754E}" type="presOf" srcId="{8B6F1524-83C7-EF44-9FD1-DFA1CB09D327}" destId="{05F64BF8-FA09-C44F-BA86-131FA58A88D8}" srcOrd="0" destOrd="0" presId="urn:microsoft.com/office/officeart/2005/8/layout/process4"/>
    <dgm:cxn modelId="{E99C54EA-E3C2-AC42-8E31-BCD0AD0F2B70}" type="presOf" srcId="{B0A1CFA5-C986-DF41-A6EC-20CB2F20A377}" destId="{B2B34372-264E-8E47-9AF2-E5D1286E8005}" srcOrd="0" destOrd="0" presId="urn:microsoft.com/office/officeart/2005/8/layout/process4"/>
    <dgm:cxn modelId="{89B1AEC6-D858-5B49-A91B-13FE1BC00057}" type="presParOf" srcId="{B2B34372-264E-8E47-9AF2-E5D1286E8005}" destId="{3A3B5DA9-9E77-1F42-B426-439047EBD4EF}" srcOrd="0" destOrd="0" presId="urn:microsoft.com/office/officeart/2005/8/layout/process4"/>
    <dgm:cxn modelId="{203C2991-C7AE-324D-BA5E-3E9728998887}" type="presParOf" srcId="{3A3B5DA9-9E77-1F42-B426-439047EBD4EF}" destId="{40B72950-2D7C-D145-8252-64E6C00ADAF5}" srcOrd="0" destOrd="0" presId="urn:microsoft.com/office/officeart/2005/8/layout/process4"/>
    <dgm:cxn modelId="{86E0DBD5-D6D4-874D-A5FF-01889EB1D6B1}" type="presParOf" srcId="{B2B34372-264E-8E47-9AF2-E5D1286E8005}" destId="{C3B2E67C-89AC-3C43-8F15-10CF4A057585}" srcOrd="1" destOrd="0" presId="urn:microsoft.com/office/officeart/2005/8/layout/process4"/>
    <dgm:cxn modelId="{B9EC866F-2061-CB4D-BC61-ABBF55C017DB}" type="presParOf" srcId="{B2B34372-264E-8E47-9AF2-E5D1286E8005}" destId="{F50D779D-7D5C-0146-AA1D-8A1627EE00AD}" srcOrd="2" destOrd="0" presId="urn:microsoft.com/office/officeart/2005/8/layout/process4"/>
    <dgm:cxn modelId="{DF49483E-B5F6-3847-920E-EF3CF0B92CD0}" type="presParOf" srcId="{F50D779D-7D5C-0146-AA1D-8A1627EE00AD}" destId="{05F64BF8-FA09-C44F-BA86-131FA58A88D8}" srcOrd="0" destOrd="0" presId="urn:microsoft.com/office/officeart/2005/8/layout/process4"/>
    <dgm:cxn modelId="{7D28415C-4B71-E84D-A108-E843B799C6B2}" type="presParOf" srcId="{B2B34372-264E-8E47-9AF2-E5D1286E8005}" destId="{D4C2154E-9174-BA40-9141-4D851C94C7C2}" srcOrd="3" destOrd="0" presId="urn:microsoft.com/office/officeart/2005/8/layout/process4"/>
    <dgm:cxn modelId="{3E27A713-BC20-494F-8BD9-D1DCFD82FCAC}" type="presParOf" srcId="{B2B34372-264E-8E47-9AF2-E5D1286E8005}" destId="{D898B1E2-6A4D-D440-AF71-84DC6D8FC4D1}" srcOrd="4" destOrd="0" presId="urn:microsoft.com/office/officeart/2005/8/layout/process4"/>
    <dgm:cxn modelId="{732D5418-6792-B146-A3ED-B6B6DC736F6A}" type="presParOf" srcId="{D898B1E2-6A4D-D440-AF71-84DC6D8FC4D1}" destId="{036686D3-3F95-1447-8C21-A8669772E05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C0AB3E-535E-CF43-A018-0EE5213C226C}" type="doc">
      <dgm:prSet loTypeId="urn:microsoft.com/office/officeart/2005/8/layout/venn1" loCatId="" qsTypeId="urn:microsoft.com/office/officeart/2005/8/quickstyle/simple4" qsCatId="simple" csTypeId="urn:microsoft.com/office/officeart/2005/8/colors/colorful1" csCatId="colorful" phldr="1"/>
      <dgm:spPr/>
    </dgm:pt>
    <dgm:pt modelId="{71E6339E-3C34-7044-BEFC-A9900855F4FA}">
      <dgm:prSet phldrT="[Texto]"/>
      <dgm:spPr/>
      <dgm:t>
        <a:bodyPr/>
        <a:lstStyle/>
        <a:p>
          <a:r>
            <a:rPr lang="es-ES" dirty="0" smtClean="0"/>
            <a:t>Aclarar:</a:t>
          </a:r>
        </a:p>
        <a:p>
          <a:r>
            <a:rPr lang="es-ES" dirty="0" smtClean="0"/>
            <a:t>Objetivos</a:t>
          </a:r>
        </a:p>
        <a:p>
          <a:r>
            <a:rPr lang="es-ES" dirty="0" smtClean="0"/>
            <a:t>Valores</a:t>
          </a:r>
        </a:p>
        <a:p>
          <a:r>
            <a:rPr lang="es-ES" dirty="0" smtClean="0"/>
            <a:t>Reestructuración</a:t>
          </a:r>
          <a:endParaRPr lang="es-ES" dirty="0"/>
        </a:p>
      </dgm:t>
    </dgm:pt>
    <dgm:pt modelId="{994A98F8-9B21-4647-8D8B-91CF5EE6370A}" type="parTrans" cxnId="{048C1316-BAB9-5E4C-A3EB-D65A14CCD000}">
      <dgm:prSet/>
      <dgm:spPr/>
      <dgm:t>
        <a:bodyPr/>
        <a:lstStyle/>
        <a:p>
          <a:endParaRPr lang="es-ES"/>
        </a:p>
      </dgm:t>
    </dgm:pt>
    <dgm:pt modelId="{8282B8F9-312A-194F-B9C5-362CB146A6B5}" type="sibTrans" cxnId="{048C1316-BAB9-5E4C-A3EB-D65A14CCD000}">
      <dgm:prSet/>
      <dgm:spPr/>
      <dgm:t>
        <a:bodyPr/>
        <a:lstStyle/>
        <a:p>
          <a:endParaRPr lang="es-ES"/>
        </a:p>
      </dgm:t>
    </dgm:pt>
    <dgm:pt modelId="{11AE9E24-237A-7141-AA50-75C5C5947B15}">
      <dgm:prSet phldrT="[Texto]"/>
      <dgm:spPr/>
      <dgm:t>
        <a:bodyPr/>
        <a:lstStyle/>
        <a:p>
          <a:r>
            <a:rPr lang="es-ES" dirty="0" smtClean="0"/>
            <a:t>Clarificar:</a:t>
          </a:r>
        </a:p>
        <a:p>
          <a:r>
            <a:rPr lang="es-ES" dirty="0" smtClean="0"/>
            <a:t>Nuevos roles</a:t>
          </a:r>
        </a:p>
        <a:p>
          <a:r>
            <a:rPr lang="es-ES" dirty="0" smtClean="0"/>
            <a:t>Festejar éxitos</a:t>
          </a:r>
          <a:endParaRPr lang="es-ES" dirty="0"/>
        </a:p>
      </dgm:t>
    </dgm:pt>
    <dgm:pt modelId="{F49FB5B2-D168-784B-AC97-44986E2C295E}" type="parTrans" cxnId="{CDF5DB72-BC2B-0847-8DFE-31A24F220B5F}">
      <dgm:prSet/>
      <dgm:spPr/>
      <dgm:t>
        <a:bodyPr/>
        <a:lstStyle/>
        <a:p>
          <a:endParaRPr lang="es-ES"/>
        </a:p>
      </dgm:t>
    </dgm:pt>
    <dgm:pt modelId="{68A85800-AA66-204F-A67D-AB2F98830111}" type="sibTrans" cxnId="{CDF5DB72-BC2B-0847-8DFE-31A24F220B5F}">
      <dgm:prSet/>
      <dgm:spPr/>
      <dgm:t>
        <a:bodyPr/>
        <a:lstStyle/>
        <a:p>
          <a:endParaRPr lang="es-ES"/>
        </a:p>
      </dgm:t>
    </dgm:pt>
    <dgm:pt modelId="{EDC6929C-56DD-7C45-B6B2-BD049237BB6C}">
      <dgm:prSet phldrT="[Texto]"/>
      <dgm:spPr/>
      <dgm:t>
        <a:bodyPr/>
        <a:lstStyle/>
        <a:p>
          <a:r>
            <a:rPr lang="es-ES" dirty="0" smtClean="0"/>
            <a:t>Instrumentar:</a:t>
          </a:r>
        </a:p>
        <a:p>
          <a:r>
            <a:rPr lang="es-ES" dirty="0" smtClean="0"/>
            <a:t>Canales de </a:t>
          </a:r>
          <a:r>
            <a:rPr lang="es-ES" dirty="0" err="1" smtClean="0"/>
            <a:t>comm</a:t>
          </a:r>
          <a:endParaRPr lang="es-ES" dirty="0" smtClean="0"/>
        </a:p>
        <a:p>
          <a:r>
            <a:rPr lang="es-ES" dirty="0" smtClean="0"/>
            <a:t>Formales e informales</a:t>
          </a:r>
        </a:p>
        <a:p>
          <a:r>
            <a:rPr lang="es-ES" dirty="0" smtClean="0"/>
            <a:t>Actualizados</a:t>
          </a:r>
          <a:endParaRPr lang="es-ES" dirty="0"/>
        </a:p>
      </dgm:t>
    </dgm:pt>
    <dgm:pt modelId="{09FE4FEB-4E50-4A49-9A75-4271F4118C6A}" type="parTrans" cxnId="{210CAD59-AD3F-9744-B1AF-106E04D98B82}">
      <dgm:prSet/>
      <dgm:spPr/>
      <dgm:t>
        <a:bodyPr/>
        <a:lstStyle/>
        <a:p>
          <a:endParaRPr lang="es-ES"/>
        </a:p>
      </dgm:t>
    </dgm:pt>
    <dgm:pt modelId="{8683FA7C-CE1F-DC43-B89B-C7F584133DAF}" type="sibTrans" cxnId="{210CAD59-AD3F-9744-B1AF-106E04D98B82}">
      <dgm:prSet/>
      <dgm:spPr/>
      <dgm:t>
        <a:bodyPr/>
        <a:lstStyle/>
        <a:p>
          <a:endParaRPr lang="es-ES"/>
        </a:p>
      </dgm:t>
    </dgm:pt>
    <dgm:pt modelId="{930D047B-A3C6-A94E-A0EE-19217EDD26A8}" type="pres">
      <dgm:prSet presAssocID="{5CC0AB3E-535E-CF43-A018-0EE5213C226C}" presName="compositeShape" presStyleCnt="0">
        <dgm:presLayoutVars>
          <dgm:chMax val="7"/>
          <dgm:dir/>
          <dgm:resizeHandles val="exact"/>
        </dgm:presLayoutVars>
      </dgm:prSet>
      <dgm:spPr/>
    </dgm:pt>
    <dgm:pt modelId="{F8D723F5-6B9F-1741-947F-58A8907F7B90}" type="pres">
      <dgm:prSet presAssocID="{71E6339E-3C34-7044-BEFC-A9900855F4FA}" presName="circ1" presStyleLbl="vennNode1" presStyleIdx="0" presStyleCnt="3"/>
      <dgm:spPr/>
      <dgm:t>
        <a:bodyPr/>
        <a:lstStyle/>
        <a:p>
          <a:endParaRPr lang="es-ES"/>
        </a:p>
      </dgm:t>
    </dgm:pt>
    <dgm:pt modelId="{4B1F930E-E91E-D647-A2E7-F976763E1196}" type="pres">
      <dgm:prSet presAssocID="{71E6339E-3C34-7044-BEFC-A9900855F4F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F6CFDC-5209-3245-B5A3-0F9627692DD9}" type="pres">
      <dgm:prSet presAssocID="{11AE9E24-237A-7141-AA50-75C5C5947B15}" presName="circ2" presStyleLbl="vennNode1" presStyleIdx="1" presStyleCnt="3"/>
      <dgm:spPr/>
      <dgm:t>
        <a:bodyPr/>
        <a:lstStyle/>
        <a:p>
          <a:endParaRPr lang="en-US"/>
        </a:p>
      </dgm:t>
    </dgm:pt>
    <dgm:pt modelId="{04FDB7D3-34CA-0D4D-89E4-6C3D2E8F90EC}" type="pres">
      <dgm:prSet presAssocID="{11AE9E24-237A-7141-AA50-75C5C5947B1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761CD-45EA-6047-AB78-EE259A0DEAE8}" type="pres">
      <dgm:prSet presAssocID="{EDC6929C-56DD-7C45-B6B2-BD049237BB6C}" presName="circ3" presStyleLbl="vennNode1" presStyleIdx="2" presStyleCnt="3"/>
      <dgm:spPr/>
      <dgm:t>
        <a:bodyPr/>
        <a:lstStyle/>
        <a:p>
          <a:endParaRPr lang="es-ES"/>
        </a:p>
      </dgm:t>
    </dgm:pt>
    <dgm:pt modelId="{6ACBBD63-F43E-C444-BB11-5AF2C179AF9C}" type="pres">
      <dgm:prSet presAssocID="{EDC6929C-56DD-7C45-B6B2-BD049237BB6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A11F716-BF9D-5346-9FF2-FCCD76BF61A8}" type="presOf" srcId="{EDC6929C-56DD-7C45-B6B2-BD049237BB6C}" destId="{332761CD-45EA-6047-AB78-EE259A0DEAE8}" srcOrd="0" destOrd="0" presId="urn:microsoft.com/office/officeart/2005/8/layout/venn1"/>
    <dgm:cxn modelId="{8EFFE6EB-5D87-F240-A6B4-25D08C49CEF2}" type="presOf" srcId="{71E6339E-3C34-7044-BEFC-A9900855F4FA}" destId="{4B1F930E-E91E-D647-A2E7-F976763E1196}" srcOrd="1" destOrd="0" presId="urn:microsoft.com/office/officeart/2005/8/layout/venn1"/>
    <dgm:cxn modelId="{210CAD59-AD3F-9744-B1AF-106E04D98B82}" srcId="{5CC0AB3E-535E-CF43-A018-0EE5213C226C}" destId="{EDC6929C-56DD-7C45-B6B2-BD049237BB6C}" srcOrd="2" destOrd="0" parTransId="{09FE4FEB-4E50-4A49-9A75-4271F4118C6A}" sibTransId="{8683FA7C-CE1F-DC43-B89B-C7F584133DAF}"/>
    <dgm:cxn modelId="{0431B2B6-461C-444B-8252-6200B1994115}" type="presOf" srcId="{11AE9E24-237A-7141-AA50-75C5C5947B15}" destId="{04FDB7D3-34CA-0D4D-89E4-6C3D2E8F90EC}" srcOrd="1" destOrd="0" presId="urn:microsoft.com/office/officeart/2005/8/layout/venn1"/>
    <dgm:cxn modelId="{0BF70D80-5317-944F-98F9-FCD6BE634F5A}" type="presOf" srcId="{5CC0AB3E-535E-CF43-A018-0EE5213C226C}" destId="{930D047B-A3C6-A94E-A0EE-19217EDD26A8}" srcOrd="0" destOrd="0" presId="urn:microsoft.com/office/officeart/2005/8/layout/venn1"/>
    <dgm:cxn modelId="{0764FA6E-BE78-C640-8A1B-8E8DDA2B7FA5}" type="presOf" srcId="{EDC6929C-56DD-7C45-B6B2-BD049237BB6C}" destId="{6ACBBD63-F43E-C444-BB11-5AF2C179AF9C}" srcOrd="1" destOrd="0" presId="urn:microsoft.com/office/officeart/2005/8/layout/venn1"/>
    <dgm:cxn modelId="{CDF5DB72-BC2B-0847-8DFE-31A24F220B5F}" srcId="{5CC0AB3E-535E-CF43-A018-0EE5213C226C}" destId="{11AE9E24-237A-7141-AA50-75C5C5947B15}" srcOrd="1" destOrd="0" parTransId="{F49FB5B2-D168-784B-AC97-44986E2C295E}" sibTransId="{68A85800-AA66-204F-A67D-AB2F98830111}"/>
    <dgm:cxn modelId="{04489E5F-042F-4742-A8DD-23263753EA23}" type="presOf" srcId="{71E6339E-3C34-7044-BEFC-A9900855F4FA}" destId="{F8D723F5-6B9F-1741-947F-58A8907F7B90}" srcOrd="0" destOrd="0" presId="urn:microsoft.com/office/officeart/2005/8/layout/venn1"/>
    <dgm:cxn modelId="{4AB2C64A-B175-A041-A6EC-E432EF510925}" type="presOf" srcId="{11AE9E24-237A-7141-AA50-75C5C5947B15}" destId="{B2F6CFDC-5209-3245-B5A3-0F9627692DD9}" srcOrd="0" destOrd="0" presId="urn:microsoft.com/office/officeart/2005/8/layout/venn1"/>
    <dgm:cxn modelId="{048C1316-BAB9-5E4C-A3EB-D65A14CCD000}" srcId="{5CC0AB3E-535E-CF43-A018-0EE5213C226C}" destId="{71E6339E-3C34-7044-BEFC-A9900855F4FA}" srcOrd="0" destOrd="0" parTransId="{994A98F8-9B21-4647-8D8B-91CF5EE6370A}" sibTransId="{8282B8F9-312A-194F-B9C5-362CB146A6B5}"/>
    <dgm:cxn modelId="{18D46A09-0E6C-D441-B910-A2939A519582}" type="presParOf" srcId="{930D047B-A3C6-A94E-A0EE-19217EDD26A8}" destId="{F8D723F5-6B9F-1741-947F-58A8907F7B90}" srcOrd="0" destOrd="0" presId="urn:microsoft.com/office/officeart/2005/8/layout/venn1"/>
    <dgm:cxn modelId="{E322CD42-5FDA-E04B-8441-7B5B8677AFA1}" type="presParOf" srcId="{930D047B-A3C6-A94E-A0EE-19217EDD26A8}" destId="{4B1F930E-E91E-D647-A2E7-F976763E1196}" srcOrd="1" destOrd="0" presId="urn:microsoft.com/office/officeart/2005/8/layout/venn1"/>
    <dgm:cxn modelId="{DB0FC43B-4DE6-BF49-B3AD-4AF8E327D78D}" type="presParOf" srcId="{930D047B-A3C6-A94E-A0EE-19217EDD26A8}" destId="{B2F6CFDC-5209-3245-B5A3-0F9627692DD9}" srcOrd="2" destOrd="0" presId="urn:microsoft.com/office/officeart/2005/8/layout/venn1"/>
    <dgm:cxn modelId="{89FD5459-B057-B547-95B3-60A0FAF4022A}" type="presParOf" srcId="{930D047B-A3C6-A94E-A0EE-19217EDD26A8}" destId="{04FDB7D3-34CA-0D4D-89E4-6C3D2E8F90EC}" srcOrd="3" destOrd="0" presId="urn:microsoft.com/office/officeart/2005/8/layout/venn1"/>
    <dgm:cxn modelId="{34B642B0-28AD-BC4D-A0C8-999516021DF6}" type="presParOf" srcId="{930D047B-A3C6-A94E-A0EE-19217EDD26A8}" destId="{332761CD-45EA-6047-AB78-EE259A0DEAE8}" srcOrd="4" destOrd="0" presId="urn:microsoft.com/office/officeart/2005/8/layout/venn1"/>
    <dgm:cxn modelId="{46185879-7736-9944-90CC-C35940BEB98F}" type="presParOf" srcId="{930D047B-A3C6-A94E-A0EE-19217EDD26A8}" destId="{6ACBBD63-F43E-C444-BB11-5AF2C179AF9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F6FBA-13E9-C042-9D93-6C9AE1A32262}">
      <dsp:nvSpPr>
        <dsp:cNvPr id="0" name=""/>
        <dsp:cNvSpPr/>
      </dsp:nvSpPr>
      <dsp:spPr>
        <a:xfrm>
          <a:off x="1938793" y="175622"/>
          <a:ext cx="3854254" cy="385468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GOBIERNO CORPORATIVO</a:t>
          </a:r>
          <a:endParaRPr lang="es-ES" sz="1000" kern="1200" dirty="0"/>
        </a:p>
      </dsp:txBody>
      <dsp:txXfrm>
        <a:off x="2503235" y="740128"/>
        <a:ext cx="2725370" cy="2725675"/>
      </dsp:txXfrm>
    </dsp:sp>
    <dsp:sp modelId="{3EC3A57C-E74A-204E-8B71-1B7789D7F849}">
      <dsp:nvSpPr>
        <dsp:cNvPr id="0" name=""/>
        <dsp:cNvSpPr/>
      </dsp:nvSpPr>
      <dsp:spPr>
        <a:xfrm>
          <a:off x="4138288" y="0"/>
          <a:ext cx="428514" cy="428698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0F048C-4021-AF4D-BB8E-38BC69A3950F}">
      <dsp:nvSpPr>
        <dsp:cNvPr id="0" name=""/>
        <dsp:cNvSpPr/>
      </dsp:nvSpPr>
      <dsp:spPr>
        <a:xfrm>
          <a:off x="3123927" y="3743910"/>
          <a:ext cx="310712" cy="310716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18097"/>
                <a:satOff val="-1087"/>
                <a:lumOff val="2053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18097"/>
                <a:satOff val="-1087"/>
                <a:lumOff val="2053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18097"/>
                <a:satOff val="-1087"/>
                <a:lumOff val="20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4E1315-9631-274F-9C6B-E1C108FB8E66}">
      <dsp:nvSpPr>
        <dsp:cNvPr id="0" name=""/>
        <dsp:cNvSpPr/>
      </dsp:nvSpPr>
      <dsp:spPr>
        <a:xfrm>
          <a:off x="6041301" y="1740013"/>
          <a:ext cx="310712" cy="310716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36194"/>
                <a:satOff val="-2173"/>
                <a:lumOff val="4107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36194"/>
                <a:satOff val="-2173"/>
                <a:lumOff val="4107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36194"/>
                <a:satOff val="-2173"/>
                <a:lumOff val="41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1B3A89-CFE4-6645-8017-CEE3A7055B6E}">
      <dsp:nvSpPr>
        <dsp:cNvPr id="0" name=""/>
        <dsp:cNvSpPr/>
      </dsp:nvSpPr>
      <dsp:spPr>
        <a:xfrm>
          <a:off x="4556524" y="4074441"/>
          <a:ext cx="428514" cy="428698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54291"/>
                <a:satOff val="-3260"/>
                <a:lumOff val="616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54291"/>
                <a:satOff val="-3260"/>
                <a:lumOff val="616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54291"/>
                <a:satOff val="-3260"/>
                <a:lumOff val="61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FE87EB-5EC1-1C4C-A4A2-4C7AC5AE9216}">
      <dsp:nvSpPr>
        <dsp:cNvPr id="0" name=""/>
        <dsp:cNvSpPr/>
      </dsp:nvSpPr>
      <dsp:spPr>
        <a:xfrm>
          <a:off x="3210895" y="609274"/>
          <a:ext cx="310712" cy="310716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72388"/>
                <a:satOff val="-4347"/>
                <a:lumOff val="8214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72388"/>
                <a:satOff val="-4347"/>
                <a:lumOff val="8214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72388"/>
                <a:satOff val="-4347"/>
                <a:lumOff val="82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39C0D1-A6B9-B246-9CCD-5411F8E1A79C}">
      <dsp:nvSpPr>
        <dsp:cNvPr id="0" name=""/>
        <dsp:cNvSpPr/>
      </dsp:nvSpPr>
      <dsp:spPr>
        <a:xfrm>
          <a:off x="2232903" y="2386664"/>
          <a:ext cx="310712" cy="310716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90485"/>
                <a:satOff val="-5434"/>
                <a:lumOff val="10267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90485"/>
                <a:satOff val="-5434"/>
                <a:lumOff val="10267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90485"/>
                <a:satOff val="-5434"/>
                <a:lumOff val="102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B18969-938A-4447-B3AA-53344804096C}">
      <dsp:nvSpPr>
        <dsp:cNvPr id="0" name=""/>
        <dsp:cNvSpPr/>
      </dsp:nvSpPr>
      <dsp:spPr>
        <a:xfrm>
          <a:off x="733894" y="871357"/>
          <a:ext cx="1567001" cy="1566642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108582"/>
                <a:satOff val="-6520"/>
                <a:lumOff val="12321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108582"/>
                <a:satOff val="-6520"/>
                <a:lumOff val="12321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108582"/>
                <a:satOff val="-6520"/>
                <a:lumOff val="1232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Conjunto de reglas</a:t>
          </a:r>
          <a:endParaRPr lang="es-ES" sz="1000" kern="1200" dirty="0"/>
        </a:p>
      </dsp:txBody>
      <dsp:txXfrm>
        <a:off x="963376" y="1100786"/>
        <a:ext cx="1108037" cy="1107784"/>
      </dsp:txXfrm>
    </dsp:sp>
    <dsp:sp modelId="{21D9CA71-8FE6-6E40-957C-E9CF2A873213}">
      <dsp:nvSpPr>
        <dsp:cNvPr id="0" name=""/>
        <dsp:cNvSpPr/>
      </dsp:nvSpPr>
      <dsp:spPr>
        <a:xfrm>
          <a:off x="3705030" y="622784"/>
          <a:ext cx="428514" cy="428698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126679"/>
                <a:satOff val="-7607"/>
                <a:lumOff val="14374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126679"/>
                <a:satOff val="-7607"/>
                <a:lumOff val="14374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126679"/>
                <a:satOff val="-7607"/>
                <a:lumOff val="1437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CFC200-64E3-7B49-BF86-B0035F8EFFB5}">
      <dsp:nvSpPr>
        <dsp:cNvPr id="0" name=""/>
        <dsp:cNvSpPr/>
      </dsp:nvSpPr>
      <dsp:spPr>
        <a:xfrm>
          <a:off x="881739" y="2897320"/>
          <a:ext cx="774803" cy="774990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144775"/>
                <a:satOff val="-8694"/>
                <a:lumOff val="16427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144775"/>
                <a:satOff val="-8694"/>
                <a:lumOff val="16427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144775"/>
                <a:satOff val="-8694"/>
                <a:lumOff val="1642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AF0CB8-69D4-0945-B016-E3FAA16D6022}">
      <dsp:nvSpPr>
        <dsp:cNvPr id="0" name=""/>
        <dsp:cNvSpPr/>
      </dsp:nvSpPr>
      <dsp:spPr>
        <a:xfrm>
          <a:off x="6189147" y="134193"/>
          <a:ext cx="1567001" cy="1566642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162872"/>
                <a:satOff val="-9780"/>
                <a:lumOff val="18481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162872"/>
                <a:satOff val="-9780"/>
                <a:lumOff val="18481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162872"/>
                <a:satOff val="-9780"/>
                <a:lumOff val="1848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Definición de rumbo y responsabilidades</a:t>
          </a:r>
          <a:endParaRPr lang="es-ES" sz="1000" kern="1200" dirty="0"/>
        </a:p>
      </dsp:txBody>
      <dsp:txXfrm>
        <a:off x="6418629" y="363622"/>
        <a:ext cx="1108037" cy="1107784"/>
      </dsp:txXfrm>
    </dsp:sp>
    <dsp:sp modelId="{B1BF2694-7B0F-7B42-8EFD-C3652B1F8711}">
      <dsp:nvSpPr>
        <dsp:cNvPr id="0" name=""/>
        <dsp:cNvSpPr/>
      </dsp:nvSpPr>
      <dsp:spPr>
        <a:xfrm>
          <a:off x="5489451" y="1215847"/>
          <a:ext cx="428514" cy="428698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180969"/>
                <a:satOff val="-10867"/>
                <a:lumOff val="20534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180969"/>
                <a:satOff val="-10867"/>
                <a:lumOff val="20534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180969"/>
                <a:satOff val="-10867"/>
                <a:lumOff val="205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322F74-5E42-3943-9666-C144600A86A5}">
      <dsp:nvSpPr>
        <dsp:cNvPr id="0" name=""/>
        <dsp:cNvSpPr/>
      </dsp:nvSpPr>
      <dsp:spPr>
        <a:xfrm>
          <a:off x="586840" y="3819563"/>
          <a:ext cx="310712" cy="310716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199066"/>
                <a:satOff val="-11954"/>
                <a:lumOff val="22588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199066"/>
                <a:satOff val="-11954"/>
                <a:lumOff val="22588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199066"/>
                <a:satOff val="-11954"/>
                <a:lumOff val="225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F934C-769E-A548-AC77-9CDA98EFA59B}">
      <dsp:nvSpPr>
        <dsp:cNvPr id="0" name=""/>
        <dsp:cNvSpPr/>
      </dsp:nvSpPr>
      <dsp:spPr>
        <a:xfrm>
          <a:off x="3682893" y="3377355"/>
          <a:ext cx="310712" cy="310716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217163"/>
                <a:satOff val="-13041"/>
                <a:lumOff val="24641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217163"/>
                <a:satOff val="-13041"/>
                <a:lumOff val="24641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217163"/>
                <a:satOff val="-13041"/>
                <a:lumOff val="2464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0AC738-A420-4348-B18C-107CE86D7760}">
      <dsp:nvSpPr>
        <dsp:cNvPr id="0" name=""/>
        <dsp:cNvSpPr/>
      </dsp:nvSpPr>
      <dsp:spPr>
        <a:xfrm>
          <a:off x="6926001" y="2842381"/>
          <a:ext cx="1567001" cy="1566642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235260"/>
                <a:satOff val="-14127"/>
                <a:lumOff val="26695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235260"/>
                <a:satOff val="-14127"/>
                <a:lumOff val="26695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235260"/>
                <a:satOff val="-14127"/>
                <a:lumOff val="2669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Toma de decisiones</a:t>
          </a:r>
          <a:endParaRPr lang="es-ES" sz="1000" kern="1200" dirty="0"/>
        </a:p>
      </dsp:txBody>
      <dsp:txXfrm>
        <a:off x="7155483" y="3071810"/>
        <a:ext cx="1108037" cy="1107784"/>
      </dsp:txXfrm>
    </dsp:sp>
    <dsp:sp modelId="{DE7C8307-2117-A640-BAAC-508F7324A0D6}">
      <dsp:nvSpPr>
        <dsp:cNvPr id="0" name=""/>
        <dsp:cNvSpPr/>
      </dsp:nvSpPr>
      <dsp:spPr>
        <a:xfrm>
          <a:off x="6484046" y="2787443"/>
          <a:ext cx="310712" cy="310716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253357"/>
                <a:satOff val="-15214"/>
                <a:lumOff val="28748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253357"/>
                <a:satOff val="-15214"/>
                <a:lumOff val="28748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253357"/>
                <a:satOff val="-15214"/>
                <a:lumOff val="287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81B2AE-CF5F-1640-B429-652C5910C78A}">
      <dsp:nvSpPr>
        <dsp:cNvPr id="0" name=""/>
        <dsp:cNvSpPr/>
      </dsp:nvSpPr>
      <dsp:spPr>
        <a:xfrm>
          <a:off x="2865834" y="0"/>
          <a:ext cx="1789906" cy="1789906"/>
        </a:xfrm>
        <a:prstGeom prst="triangl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ENTORNO</a:t>
          </a:r>
          <a:endParaRPr lang="es-ES" sz="1300" kern="1200" dirty="0"/>
        </a:p>
      </dsp:txBody>
      <dsp:txXfrm>
        <a:off x="3313311" y="894953"/>
        <a:ext cx="894953" cy="894953"/>
      </dsp:txXfrm>
    </dsp:sp>
    <dsp:sp modelId="{C568DF44-A448-EF4B-A9FF-C79ABF35824E}">
      <dsp:nvSpPr>
        <dsp:cNvPr id="0" name=""/>
        <dsp:cNvSpPr/>
      </dsp:nvSpPr>
      <dsp:spPr>
        <a:xfrm>
          <a:off x="1970881" y="1789906"/>
          <a:ext cx="1789906" cy="1789906"/>
        </a:xfrm>
        <a:prstGeom prst="triangle">
          <a:avLst/>
        </a:prstGeom>
        <a:gradFill rotWithShape="0">
          <a:gsLst>
            <a:gs pos="0">
              <a:schemeClr val="accent2">
                <a:hueOff val="3494510"/>
                <a:satOff val="-663"/>
                <a:lumOff val="-3333"/>
                <a:alphaOff val="0"/>
                <a:shade val="51000"/>
                <a:satMod val="130000"/>
              </a:schemeClr>
            </a:gs>
            <a:gs pos="80000">
              <a:schemeClr val="accent2">
                <a:hueOff val="3494510"/>
                <a:satOff val="-663"/>
                <a:lumOff val="-3333"/>
                <a:alphaOff val="0"/>
                <a:shade val="93000"/>
                <a:satMod val="130000"/>
              </a:schemeClr>
            </a:gs>
            <a:gs pos="100000">
              <a:schemeClr val="accent2">
                <a:hueOff val="3494510"/>
                <a:satOff val="-663"/>
                <a:lumOff val="-333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CONTORNO</a:t>
          </a:r>
          <a:endParaRPr lang="es-ES" sz="1300" kern="1200" dirty="0"/>
        </a:p>
      </dsp:txBody>
      <dsp:txXfrm>
        <a:off x="2418358" y="2684859"/>
        <a:ext cx="894953" cy="894953"/>
      </dsp:txXfrm>
    </dsp:sp>
    <dsp:sp modelId="{87089CCE-AF31-F447-AE13-8725FF0F52DC}">
      <dsp:nvSpPr>
        <dsp:cNvPr id="0" name=""/>
        <dsp:cNvSpPr/>
      </dsp:nvSpPr>
      <dsp:spPr>
        <a:xfrm rot="10800000" flipH="1" flipV="1">
          <a:off x="7146267" y="3543655"/>
          <a:ext cx="375307" cy="36156"/>
        </a:xfrm>
        <a:prstGeom prst="triangle">
          <a:avLst/>
        </a:prstGeom>
        <a:gradFill rotWithShape="0">
          <a:gsLst>
            <a:gs pos="0">
              <a:schemeClr val="accent2">
                <a:hueOff val="6989019"/>
                <a:satOff val="-1325"/>
                <a:lumOff val="-6666"/>
                <a:alphaOff val="0"/>
                <a:shade val="51000"/>
                <a:satMod val="130000"/>
              </a:schemeClr>
            </a:gs>
            <a:gs pos="80000">
              <a:schemeClr val="accent2">
                <a:hueOff val="6989019"/>
                <a:satOff val="-1325"/>
                <a:lumOff val="-6666"/>
                <a:alphaOff val="0"/>
                <a:shade val="93000"/>
                <a:satMod val="130000"/>
              </a:schemeClr>
            </a:gs>
            <a:gs pos="100000">
              <a:schemeClr val="accent2">
                <a:hueOff val="6989019"/>
                <a:satOff val="-1325"/>
                <a:lumOff val="-66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 dirty="0"/>
        </a:p>
      </dsp:txBody>
      <dsp:txXfrm rot="10800000">
        <a:off x="7240094" y="3561733"/>
        <a:ext cx="187653" cy="18078"/>
      </dsp:txXfrm>
    </dsp:sp>
    <dsp:sp modelId="{5B2ADF50-9C8E-0F48-9103-BAB07C40C301}">
      <dsp:nvSpPr>
        <dsp:cNvPr id="0" name=""/>
        <dsp:cNvSpPr/>
      </dsp:nvSpPr>
      <dsp:spPr>
        <a:xfrm>
          <a:off x="3760787" y="1789906"/>
          <a:ext cx="1789906" cy="1789906"/>
        </a:xfrm>
        <a:prstGeom prst="triangle">
          <a:avLst/>
        </a:prstGeom>
        <a:gradFill rotWithShape="0">
          <a:gsLst>
            <a:gs pos="0">
              <a:schemeClr val="accent2">
                <a:hueOff val="10483529"/>
                <a:satOff val="-1988"/>
                <a:lumOff val="-9999"/>
                <a:alphaOff val="0"/>
                <a:shade val="51000"/>
                <a:satMod val="130000"/>
              </a:schemeClr>
            </a:gs>
            <a:gs pos="80000">
              <a:schemeClr val="accent2">
                <a:hueOff val="10483529"/>
                <a:satOff val="-1988"/>
                <a:lumOff val="-9999"/>
                <a:alphaOff val="0"/>
                <a:shade val="93000"/>
                <a:satMod val="130000"/>
              </a:schemeClr>
            </a:gs>
            <a:gs pos="100000">
              <a:schemeClr val="accent2">
                <a:hueOff val="10483529"/>
                <a:satOff val="-1988"/>
                <a:lumOff val="-99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DINTORNO</a:t>
          </a:r>
          <a:endParaRPr lang="es-ES" sz="1300" kern="1200" dirty="0"/>
        </a:p>
      </dsp:txBody>
      <dsp:txXfrm>
        <a:off x="4208264" y="2684859"/>
        <a:ext cx="894953" cy="8949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628D8-8EA4-104F-A3A1-2197B42754F7}">
      <dsp:nvSpPr>
        <dsp:cNvPr id="0" name=""/>
        <dsp:cNvSpPr/>
      </dsp:nvSpPr>
      <dsp:spPr>
        <a:xfrm rot="5400000">
          <a:off x="3649725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Puesto de trabajo</a:t>
          </a:r>
          <a:endParaRPr lang="es-ES" sz="2100" kern="1200" dirty="0"/>
        </a:p>
      </dsp:txBody>
      <dsp:txXfrm rot="-5400000">
        <a:off x="3985998" y="262915"/>
        <a:ext cx="1004001" cy="1154024"/>
      </dsp:txXfrm>
    </dsp:sp>
    <dsp:sp modelId="{A649BBEC-8477-A140-9269-31AEFB8E9F4F}">
      <dsp:nvSpPr>
        <dsp:cNvPr id="0" name=""/>
        <dsp:cNvSpPr/>
      </dsp:nvSpPr>
      <dsp:spPr>
        <a:xfrm>
          <a:off x="5261559" y="336962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Rol </a:t>
          </a:r>
          <a:endParaRPr lang="es-ES" sz="1500" kern="1200" dirty="0"/>
        </a:p>
      </dsp:txBody>
      <dsp:txXfrm>
        <a:off x="5261559" y="336962"/>
        <a:ext cx="1871028" cy="1005929"/>
      </dsp:txXfrm>
    </dsp:sp>
    <dsp:sp modelId="{C0DDC8EF-5068-A246-A86E-103595A5C929}">
      <dsp:nvSpPr>
        <dsp:cNvPr id="0" name=""/>
        <dsp:cNvSpPr/>
      </dsp:nvSpPr>
      <dsp:spPr>
        <a:xfrm rot="5400000">
          <a:off x="2074440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-1374467"/>
                <a:satOff val="-11674"/>
                <a:lumOff val="39"/>
                <a:alphaOff val="0"/>
                <a:shade val="51000"/>
                <a:satMod val="130000"/>
              </a:schemeClr>
            </a:gs>
            <a:gs pos="80000">
              <a:schemeClr val="accent3">
                <a:hueOff val="-1374467"/>
                <a:satOff val="-11674"/>
                <a:lumOff val="39"/>
                <a:alphaOff val="0"/>
                <a:shade val="93000"/>
                <a:satMod val="130000"/>
              </a:schemeClr>
            </a:gs>
            <a:gs pos="100000">
              <a:schemeClr val="accent3">
                <a:hueOff val="-1374467"/>
                <a:satOff val="-11674"/>
                <a:lumOff val="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2410713" y="262915"/>
        <a:ext cx="1004001" cy="1154024"/>
      </dsp:txXfrm>
    </dsp:sp>
    <dsp:sp modelId="{A83D50DA-2E36-C942-9594-1BCCBAE2E264}">
      <dsp:nvSpPr>
        <dsp:cNvPr id="0" name=""/>
        <dsp:cNvSpPr/>
      </dsp:nvSpPr>
      <dsp:spPr>
        <a:xfrm rot="5400000">
          <a:off x="2859064" y="1533682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-2748934"/>
                <a:satOff val="-23348"/>
                <a:lumOff val="78"/>
                <a:alphaOff val="0"/>
                <a:shade val="51000"/>
                <a:satMod val="130000"/>
              </a:schemeClr>
            </a:gs>
            <a:gs pos="80000">
              <a:schemeClr val="accent3">
                <a:hueOff val="-2748934"/>
                <a:satOff val="-23348"/>
                <a:lumOff val="78"/>
                <a:alphaOff val="0"/>
                <a:shade val="93000"/>
                <a:satMod val="130000"/>
              </a:schemeClr>
            </a:gs>
            <a:gs pos="100000">
              <a:schemeClr val="accent3">
                <a:hueOff val="-2748934"/>
                <a:satOff val="-23348"/>
                <a:lumOff val="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Oficina</a:t>
          </a:r>
          <a:endParaRPr lang="es-ES" sz="2100" kern="1200" dirty="0"/>
        </a:p>
      </dsp:txBody>
      <dsp:txXfrm rot="-5400000">
        <a:off x="3195337" y="1685969"/>
        <a:ext cx="1004001" cy="1154024"/>
      </dsp:txXfrm>
    </dsp:sp>
    <dsp:sp modelId="{3FC62839-7842-5D46-A900-BC6932A47D4F}">
      <dsp:nvSpPr>
        <dsp:cNvPr id="0" name=""/>
        <dsp:cNvSpPr/>
      </dsp:nvSpPr>
      <dsp:spPr>
        <a:xfrm>
          <a:off x="1097012" y="1760016"/>
          <a:ext cx="1810672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Compañeros</a:t>
          </a:r>
          <a:endParaRPr lang="es-ES" sz="1500" kern="1200" dirty="0"/>
        </a:p>
      </dsp:txBody>
      <dsp:txXfrm>
        <a:off x="1097012" y="1760016"/>
        <a:ext cx="1810672" cy="1005929"/>
      </dsp:txXfrm>
    </dsp:sp>
    <dsp:sp modelId="{09413BD1-F59B-DA42-B207-72921D7ABF8D}">
      <dsp:nvSpPr>
        <dsp:cNvPr id="0" name=""/>
        <dsp:cNvSpPr/>
      </dsp:nvSpPr>
      <dsp:spPr>
        <a:xfrm rot="5400000">
          <a:off x="4434350" y="1533682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-4123401"/>
                <a:satOff val="-35023"/>
                <a:lumOff val="117"/>
                <a:alphaOff val="0"/>
                <a:shade val="51000"/>
                <a:satMod val="130000"/>
              </a:schemeClr>
            </a:gs>
            <a:gs pos="80000">
              <a:schemeClr val="accent3">
                <a:hueOff val="-4123401"/>
                <a:satOff val="-35023"/>
                <a:lumOff val="117"/>
                <a:alphaOff val="0"/>
                <a:shade val="93000"/>
                <a:satMod val="130000"/>
              </a:schemeClr>
            </a:gs>
            <a:gs pos="100000">
              <a:schemeClr val="accent3">
                <a:hueOff val="-4123401"/>
                <a:satOff val="-35023"/>
                <a:lumOff val="1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4770623" y="1685969"/>
        <a:ext cx="1004001" cy="1154024"/>
      </dsp:txXfrm>
    </dsp:sp>
    <dsp:sp modelId="{BE698CD2-C9F0-5C46-93A3-BCE75758C91A}">
      <dsp:nvSpPr>
        <dsp:cNvPr id="0" name=""/>
        <dsp:cNvSpPr/>
      </dsp:nvSpPr>
      <dsp:spPr>
        <a:xfrm rot="5400000">
          <a:off x="3649725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-5497868"/>
                <a:satOff val="-46697"/>
                <a:lumOff val="156"/>
                <a:alphaOff val="0"/>
                <a:shade val="51000"/>
                <a:satMod val="130000"/>
              </a:schemeClr>
            </a:gs>
            <a:gs pos="80000">
              <a:schemeClr val="accent3">
                <a:hueOff val="-5497868"/>
                <a:satOff val="-46697"/>
                <a:lumOff val="156"/>
                <a:alphaOff val="0"/>
                <a:shade val="93000"/>
                <a:satMod val="130000"/>
              </a:schemeClr>
            </a:gs>
            <a:gs pos="100000">
              <a:schemeClr val="accent3">
                <a:hueOff val="-5497868"/>
                <a:satOff val="-46697"/>
                <a:lumOff val="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Carrera</a:t>
          </a:r>
          <a:endParaRPr lang="es-ES" sz="2100" kern="1200" dirty="0"/>
        </a:p>
      </dsp:txBody>
      <dsp:txXfrm rot="-5400000">
        <a:off x="3985998" y="3109024"/>
        <a:ext cx="1004001" cy="1154024"/>
      </dsp:txXfrm>
    </dsp:sp>
    <dsp:sp modelId="{ACD8D476-ACEC-C046-8079-483234169FA2}">
      <dsp:nvSpPr>
        <dsp:cNvPr id="0" name=""/>
        <dsp:cNvSpPr/>
      </dsp:nvSpPr>
      <dsp:spPr>
        <a:xfrm>
          <a:off x="5261559" y="3183071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000" kern="1200" dirty="0"/>
        </a:p>
      </dsp:txBody>
      <dsp:txXfrm>
        <a:off x="5261559" y="3183071"/>
        <a:ext cx="1871028" cy="1005929"/>
      </dsp:txXfrm>
    </dsp:sp>
    <dsp:sp modelId="{ACC953A2-E152-304E-92C6-35EE2577EC8A}">
      <dsp:nvSpPr>
        <dsp:cNvPr id="0" name=""/>
        <dsp:cNvSpPr/>
      </dsp:nvSpPr>
      <dsp:spPr>
        <a:xfrm rot="5400000">
          <a:off x="2074440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-6872335"/>
                <a:satOff val="-58371"/>
                <a:lumOff val="195"/>
                <a:alphaOff val="0"/>
                <a:shade val="51000"/>
                <a:satMod val="130000"/>
              </a:schemeClr>
            </a:gs>
            <a:gs pos="80000">
              <a:schemeClr val="accent3">
                <a:hueOff val="-6872335"/>
                <a:satOff val="-58371"/>
                <a:lumOff val="195"/>
                <a:alphaOff val="0"/>
                <a:shade val="93000"/>
                <a:satMod val="130000"/>
              </a:schemeClr>
            </a:gs>
            <a:gs pos="100000">
              <a:schemeClr val="accent3">
                <a:hueOff val="-6872335"/>
                <a:satOff val="-58371"/>
                <a:lumOff val="19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2410713" y="3109024"/>
        <a:ext cx="1004001" cy="11540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628D8-8EA4-104F-A3A1-2197B42754F7}">
      <dsp:nvSpPr>
        <dsp:cNvPr id="0" name=""/>
        <dsp:cNvSpPr/>
      </dsp:nvSpPr>
      <dsp:spPr>
        <a:xfrm rot="5400000">
          <a:off x="3649725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Título</a:t>
          </a:r>
          <a:endParaRPr lang="es-ES" sz="1500" kern="1200" dirty="0"/>
        </a:p>
      </dsp:txBody>
      <dsp:txXfrm rot="-5400000">
        <a:off x="3985998" y="262915"/>
        <a:ext cx="1004001" cy="1154024"/>
      </dsp:txXfrm>
    </dsp:sp>
    <dsp:sp modelId="{A649BBEC-8477-A140-9269-31AEFB8E9F4F}">
      <dsp:nvSpPr>
        <dsp:cNvPr id="0" name=""/>
        <dsp:cNvSpPr/>
      </dsp:nvSpPr>
      <dsp:spPr>
        <a:xfrm>
          <a:off x="5261559" y="336962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Jefe</a:t>
          </a:r>
          <a:endParaRPr lang="es-ES" sz="1500" kern="1200" dirty="0"/>
        </a:p>
      </dsp:txBody>
      <dsp:txXfrm>
        <a:off x="5261559" y="336962"/>
        <a:ext cx="1871028" cy="1005929"/>
      </dsp:txXfrm>
    </dsp:sp>
    <dsp:sp modelId="{C0DDC8EF-5068-A246-A86E-103595A5C929}">
      <dsp:nvSpPr>
        <dsp:cNvPr id="0" name=""/>
        <dsp:cNvSpPr/>
      </dsp:nvSpPr>
      <dsp:spPr>
        <a:xfrm rot="5400000">
          <a:off x="2074440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-543733"/>
                <a:satOff val="-846"/>
                <a:lumOff val="4275"/>
                <a:alphaOff val="0"/>
                <a:shade val="51000"/>
                <a:satMod val="130000"/>
              </a:schemeClr>
            </a:gs>
            <a:gs pos="80000">
              <a:schemeClr val="accent4">
                <a:hueOff val="-543733"/>
                <a:satOff val="-846"/>
                <a:lumOff val="4275"/>
                <a:alphaOff val="0"/>
                <a:shade val="93000"/>
                <a:satMod val="130000"/>
              </a:schemeClr>
            </a:gs>
            <a:gs pos="100000">
              <a:schemeClr val="accent4">
                <a:hueOff val="-543733"/>
                <a:satOff val="-846"/>
                <a:lumOff val="427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2410713" y="262915"/>
        <a:ext cx="1004001" cy="1154024"/>
      </dsp:txXfrm>
    </dsp:sp>
    <dsp:sp modelId="{A83D50DA-2E36-C942-9594-1BCCBAE2E264}">
      <dsp:nvSpPr>
        <dsp:cNvPr id="0" name=""/>
        <dsp:cNvSpPr/>
      </dsp:nvSpPr>
      <dsp:spPr>
        <a:xfrm rot="5400000">
          <a:off x="2859064" y="1533682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-1087467"/>
                <a:satOff val="-1691"/>
                <a:lumOff val="8549"/>
                <a:alphaOff val="0"/>
                <a:shade val="51000"/>
                <a:satMod val="130000"/>
              </a:schemeClr>
            </a:gs>
            <a:gs pos="80000">
              <a:schemeClr val="accent4">
                <a:hueOff val="-1087467"/>
                <a:satOff val="-1691"/>
                <a:lumOff val="8549"/>
                <a:alphaOff val="0"/>
                <a:shade val="93000"/>
                <a:satMod val="130000"/>
              </a:schemeClr>
            </a:gs>
            <a:gs pos="100000">
              <a:schemeClr val="accent4">
                <a:hueOff val="-1087467"/>
                <a:satOff val="-1691"/>
                <a:lumOff val="8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Beneficios</a:t>
          </a:r>
          <a:endParaRPr lang="es-ES" sz="1500" kern="1200" dirty="0"/>
        </a:p>
      </dsp:txBody>
      <dsp:txXfrm rot="-5400000">
        <a:off x="3195337" y="1685969"/>
        <a:ext cx="1004001" cy="1154024"/>
      </dsp:txXfrm>
    </dsp:sp>
    <dsp:sp modelId="{3FC62839-7842-5D46-A900-BC6932A47D4F}">
      <dsp:nvSpPr>
        <dsp:cNvPr id="0" name=""/>
        <dsp:cNvSpPr/>
      </dsp:nvSpPr>
      <dsp:spPr>
        <a:xfrm>
          <a:off x="1097012" y="1760016"/>
          <a:ext cx="1810672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Sueldo</a:t>
          </a:r>
          <a:endParaRPr lang="es-ES" sz="1500" kern="1200" dirty="0"/>
        </a:p>
      </dsp:txBody>
      <dsp:txXfrm>
        <a:off x="1097012" y="1760016"/>
        <a:ext cx="1810672" cy="1005929"/>
      </dsp:txXfrm>
    </dsp:sp>
    <dsp:sp modelId="{09413BD1-F59B-DA42-B207-72921D7ABF8D}">
      <dsp:nvSpPr>
        <dsp:cNvPr id="0" name=""/>
        <dsp:cNvSpPr/>
      </dsp:nvSpPr>
      <dsp:spPr>
        <a:xfrm rot="5400000">
          <a:off x="4434350" y="1533682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-1631200"/>
                <a:satOff val="-2537"/>
                <a:lumOff val="12824"/>
                <a:alphaOff val="0"/>
                <a:shade val="51000"/>
                <a:satMod val="130000"/>
              </a:schemeClr>
            </a:gs>
            <a:gs pos="80000">
              <a:schemeClr val="accent4">
                <a:hueOff val="-1631200"/>
                <a:satOff val="-2537"/>
                <a:lumOff val="12824"/>
                <a:alphaOff val="0"/>
                <a:shade val="93000"/>
                <a:satMod val="130000"/>
              </a:schemeClr>
            </a:gs>
            <a:gs pos="100000">
              <a:schemeClr val="accent4">
                <a:hueOff val="-1631200"/>
                <a:satOff val="-2537"/>
                <a:lumOff val="128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4770623" y="1685969"/>
        <a:ext cx="1004001" cy="1154024"/>
      </dsp:txXfrm>
    </dsp:sp>
    <dsp:sp modelId="{BE698CD2-C9F0-5C46-93A3-BCE75758C91A}">
      <dsp:nvSpPr>
        <dsp:cNvPr id="0" name=""/>
        <dsp:cNvSpPr/>
      </dsp:nvSpPr>
      <dsp:spPr>
        <a:xfrm rot="5400000">
          <a:off x="3649725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-2174934"/>
                <a:satOff val="-3382"/>
                <a:lumOff val="17098"/>
                <a:alphaOff val="0"/>
                <a:shade val="51000"/>
                <a:satMod val="130000"/>
              </a:schemeClr>
            </a:gs>
            <a:gs pos="80000">
              <a:schemeClr val="accent4">
                <a:hueOff val="-2174934"/>
                <a:satOff val="-3382"/>
                <a:lumOff val="17098"/>
                <a:alphaOff val="0"/>
                <a:shade val="93000"/>
                <a:satMod val="130000"/>
              </a:schemeClr>
            </a:gs>
            <a:gs pos="100000">
              <a:schemeClr val="accent4">
                <a:hueOff val="-2174934"/>
                <a:satOff val="-3382"/>
                <a:lumOff val="17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Futuro</a:t>
          </a:r>
          <a:endParaRPr lang="es-ES" sz="1500" kern="1200" dirty="0"/>
        </a:p>
      </dsp:txBody>
      <dsp:txXfrm rot="-5400000">
        <a:off x="3985998" y="3109024"/>
        <a:ext cx="1004001" cy="1154024"/>
      </dsp:txXfrm>
    </dsp:sp>
    <dsp:sp modelId="{ACD8D476-ACEC-C046-8079-483234169FA2}">
      <dsp:nvSpPr>
        <dsp:cNvPr id="0" name=""/>
        <dsp:cNvSpPr/>
      </dsp:nvSpPr>
      <dsp:spPr>
        <a:xfrm>
          <a:off x="5261559" y="3183071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 dirty="0"/>
        </a:p>
      </dsp:txBody>
      <dsp:txXfrm>
        <a:off x="5261559" y="3183071"/>
        <a:ext cx="1871028" cy="1005929"/>
      </dsp:txXfrm>
    </dsp:sp>
    <dsp:sp modelId="{ACC953A2-E152-304E-92C6-35EE2577EC8A}">
      <dsp:nvSpPr>
        <dsp:cNvPr id="0" name=""/>
        <dsp:cNvSpPr/>
      </dsp:nvSpPr>
      <dsp:spPr>
        <a:xfrm rot="5400000">
          <a:off x="2074440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-2718667"/>
                <a:satOff val="-4228"/>
                <a:lumOff val="21373"/>
                <a:alphaOff val="0"/>
                <a:shade val="51000"/>
                <a:satMod val="130000"/>
              </a:schemeClr>
            </a:gs>
            <a:gs pos="80000">
              <a:schemeClr val="accent4">
                <a:hueOff val="-2718667"/>
                <a:satOff val="-4228"/>
                <a:lumOff val="21373"/>
                <a:alphaOff val="0"/>
                <a:shade val="93000"/>
                <a:satMod val="130000"/>
              </a:schemeClr>
            </a:gs>
            <a:gs pos="100000">
              <a:schemeClr val="accent4">
                <a:hueOff val="-2718667"/>
                <a:satOff val="-4228"/>
                <a:lumOff val="2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2410713" y="3109024"/>
        <a:ext cx="1004001" cy="11540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B72950-2D7C-D145-8252-64E6C00ADAF5}">
      <dsp:nvSpPr>
        <dsp:cNvPr id="0" name=""/>
        <dsp:cNvSpPr/>
      </dsp:nvSpPr>
      <dsp:spPr>
        <a:xfrm>
          <a:off x="0" y="2694713"/>
          <a:ext cx="7521575" cy="884465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Se decide acuerdo de fusión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 smtClean="0"/>
            <a:t>Due</a:t>
          </a:r>
          <a:r>
            <a:rPr lang="es-ES" sz="1800" kern="1200" dirty="0" smtClean="0"/>
            <a:t> </a:t>
          </a:r>
          <a:r>
            <a:rPr lang="es-ES" sz="1800" kern="1200" dirty="0" err="1" smtClean="0"/>
            <a:t>Diligence</a:t>
          </a:r>
          <a:r>
            <a:rPr lang="es-ES" sz="1800" kern="1200" dirty="0" smtClean="0"/>
            <a:t> en A</a:t>
          </a:r>
          <a:endParaRPr lang="es-ES" sz="1800" kern="1200" dirty="0"/>
        </a:p>
      </dsp:txBody>
      <dsp:txXfrm>
        <a:off x="0" y="2694713"/>
        <a:ext cx="7521575" cy="884465"/>
      </dsp:txXfrm>
    </dsp:sp>
    <dsp:sp modelId="{05F64BF8-FA09-C44F-BA86-131FA58A88D8}">
      <dsp:nvSpPr>
        <dsp:cNvPr id="0" name=""/>
        <dsp:cNvSpPr/>
      </dsp:nvSpPr>
      <dsp:spPr>
        <a:xfrm rot="10800000">
          <a:off x="0" y="1347673"/>
          <a:ext cx="7521575" cy="1360307"/>
        </a:xfrm>
        <a:prstGeom prst="upArrowCallout">
          <a:avLst/>
        </a:prstGeom>
        <a:gradFill rotWithShape="0">
          <a:gsLst>
            <a:gs pos="0">
              <a:schemeClr val="accent2">
                <a:shade val="80000"/>
                <a:hueOff val="-295803"/>
                <a:satOff val="5533"/>
                <a:lumOff val="14943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95803"/>
                <a:satOff val="5533"/>
                <a:lumOff val="14943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95803"/>
                <a:satOff val="5533"/>
                <a:lumOff val="149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 smtClean="0"/>
            <a:t>Due</a:t>
          </a:r>
          <a:r>
            <a:rPr lang="es-ES" sz="1800" kern="1200" dirty="0" smtClean="0"/>
            <a:t> </a:t>
          </a:r>
          <a:r>
            <a:rPr lang="es-ES" sz="1800" kern="1200" dirty="0" err="1" smtClean="0"/>
            <a:t>Diligence</a:t>
          </a:r>
          <a:r>
            <a:rPr lang="es-ES" sz="1800" kern="1200" dirty="0" smtClean="0"/>
            <a:t> Financiero en 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Cultural en A</a:t>
          </a:r>
          <a:endParaRPr lang="es-ES" sz="1800" kern="1200" dirty="0"/>
        </a:p>
      </dsp:txBody>
      <dsp:txXfrm rot="10800000">
        <a:off x="0" y="1347673"/>
        <a:ext cx="7521575" cy="883887"/>
      </dsp:txXfrm>
    </dsp:sp>
    <dsp:sp modelId="{036686D3-3F95-1447-8C21-A8669772E058}">
      <dsp:nvSpPr>
        <dsp:cNvPr id="0" name=""/>
        <dsp:cNvSpPr/>
      </dsp:nvSpPr>
      <dsp:spPr>
        <a:xfrm rot="10800000">
          <a:off x="0" y="632"/>
          <a:ext cx="7521575" cy="1360307"/>
        </a:xfrm>
        <a:prstGeom prst="upArrowCallout">
          <a:avLst/>
        </a:prstGeom>
        <a:gradFill rotWithShape="0">
          <a:gsLst>
            <a:gs pos="0">
              <a:schemeClr val="accent2">
                <a:shade val="80000"/>
                <a:hueOff val="-591605"/>
                <a:satOff val="11065"/>
                <a:lumOff val="29885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591605"/>
                <a:satOff val="11065"/>
                <a:lumOff val="29885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591605"/>
                <a:satOff val="11065"/>
                <a:lumOff val="2988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A elige a 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A propone </a:t>
          </a:r>
          <a:r>
            <a:rPr lang="es-ES" sz="1800" kern="1200" dirty="0" err="1" smtClean="0"/>
            <a:t>Due</a:t>
          </a:r>
          <a:r>
            <a:rPr lang="es-ES" sz="1800" kern="1200" dirty="0" smtClean="0"/>
            <a:t> </a:t>
          </a:r>
          <a:r>
            <a:rPr lang="es-ES" sz="1800" kern="1200" dirty="0" err="1" smtClean="0"/>
            <a:t>Diligence</a:t>
          </a:r>
          <a:r>
            <a:rPr lang="es-ES" sz="1800" kern="1200" dirty="0" smtClean="0"/>
            <a:t> </a:t>
          </a:r>
          <a:endParaRPr lang="es-ES" sz="1800" kern="1200" dirty="0"/>
        </a:p>
      </dsp:txBody>
      <dsp:txXfrm rot="10800000">
        <a:off x="0" y="632"/>
        <a:ext cx="7521575" cy="8838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723F5-6B9F-1741-947F-58A8907F7B90}">
      <dsp:nvSpPr>
        <dsp:cNvPr id="0" name=""/>
        <dsp:cNvSpPr/>
      </dsp:nvSpPr>
      <dsp:spPr>
        <a:xfrm>
          <a:off x="2686843" y="44747"/>
          <a:ext cx="2147887" cy="2147887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Aclarar: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Objetivos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Valores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Reestructuración</a:t>
          </a:r>
          <a:endParaRPr lang="es-ES" sz="1300" kern="1200" dirty="0"/>
        </a:p>
      </dsp:txBody>
      <dsp:txXfrm>
        <a:off x="2973228" y="420627"/>
        <a:ext cx="1575117" cy="966549"/>
      </dsp:txXfrm>
    </dsp:sp>
    <dsp:sp modelId="{B2F6CFDC-5209-3245-B5A3-0F9627692DD9}">
      <dsp:nvSpPr>
        <dsp:cNvPr id="0" name=""/>
        <dsp:cNvSpPr/>
      </dsp:nvSpPr>
      <dsp:spPr>
        <a:xfrm>
          <a:off x="3461873" y="1387177"/>
          <a:ext cx="2147887" cy="2147887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Clarificar: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Nuevos roles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Festejar éxitos</a:t>
          </a:r>
          <a:endParaRPr lang="es-ES" sz="1300" kern="1200" dirty="0"/>
        </a:p>
      </dsp:txBody>
      <dsp:txXfrm>
        <a:off x="4118768" y="1942048"/>
        <a:ext cx="1288732" cy="1181337"/>
      </dsp:txXfrm>
    </dsp:sp>
    <dsp:sp modelId="{332761CD-45EA-6047-AB78-EE259A0DEAE8}">
      <dsp:nvSpPr>
        <dsp:cNvPr id="0" name=""/>
        <dsp:cNvSpPr/>
      </dsp:nvSpPr>
      <dsp:spPr>
        <a:xfrm>
          <a:off x="1911814" y="1387177"/>
          <a:ext cx="2147887" cy="214788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Instrumentar: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Canales de </a:t>
          </a:r>
          <a:r>
            <a:rPr lang="es-ES" sz="1300" kern="1200" dirty="0" err="1" smtClean="0"/>
            <a:t>comm</a:t>
          </a: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Formales e informales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Actualizados</a:t>
          </a:r>
          <a:endParaRPr lang="es-ES" sz="1300" kern="1200" dirty="0"/>
        </a:p>
      </dsp:txBody>
      <dsp:txXfrm>
        <a:off x="2114073" y="1942048"/>
        <a:ext cx="1288732" cy="1181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03/10/12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32994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03/10/12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1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DFDECEE-1265-0B4E-8044-B0229417A8BC}" type="datetimeFigureOut">
              <a:rPr lang="es-ES" smtClean="0"/>
              <a:t>03/10/12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02F7B92-B227-4946-BE92-F1118210D36B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diagramData" Target="../diagrams/data4.xml"/><Relationship Id="rId8" Type="http://schemas.openxmlformats.org/officeDocument/2006/relationships/diagramLayout" Target="../diagrams/layout4.xml"/><Relationship Id="rId9" Type="http://schemas.openxmlformats.org/officeDocument/2006/relationships/diagramQuickStyle" Target="../diagrams/quickStyle4.xml"/><Relationship Id="rId10" Type="http://schemas.openxmlformats.org/officeDocument/2006/relationships/diagramColors" Target="../diagrams/colors4.xml"/><Relationship Id="rId11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19140000">
            <a:off x="35633" y="851127"/>
            <a:ext cx="5648623" cy="1204306"/>
          </a:xfrm>
        </p:spPr>
        <p:txBody>
          <a:bodyPr/>
          <a:lstStyle/>
          <a:p>
            <a:r>
              <a:rPr lang="es-ES" dirty="0" smtClean="0"/>
              <a:t>DIRCOM</a:t>
            </a:r>
            <a:br>
              <a:rPr lang="es-ES" dirty="0" smtClean="0"/>
            </a:br>
            <a:r>
              <a:rPr lang="es-ES" dirty="0" smtClean="0"/>
              <a:t>ÉTICA Y FUSIONES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19140000">
            <a:off x="933814" y="1726142"/>
            <a:ext cx="6511131" cy="1178155"/>
          </a:xfrm>
        </p:spPr>
        <p:txBody>
          <a:bodyPr>
            <a:normAutofit/>
          </a:bodyPr>
          <a:lstStyle/>
          <a:p>
            <a:r>
              <a:rPr lang="es-ES" sz="1800" dirty="0" smtClean="0"/>
              <a:t>Daniela Villela</a:t>
            </a:r>
          </a:p>
          <a:p>
            <a:r>
              <a:rPr lang="es-ES" sz="1800" dirty="0" smtClean="0"/>
              <a:t>Ericka Peña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30332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5565" y="365760"/>
            <a:ext cx="6615044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Ética, Gobierno Corporativo y Compromiso Social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1212283"/>
            <a:ext cx="3543898" cy="3610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GOBIERNO</a:t>
            </a:r>
          </a:p>
          <a:p>
            <a:pPr marL="0" indent="0">
              <a:buNone/>
            </a:pPr>
            <a:r>
              <a:rPr lang="es-ES" dirty="0" smtClean="0"/>
              <a:t>Guiar, conducir, mandar con autoridad algo o alguien.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BUEN GOBIERNO</a:t>
            </a:r>
          </a:p>
          <a:p>
            <a:pPr marL="0" indent="0">
              <a:buNone/>
            </a:pPr>
            <a:r>
              <a:rPr lang="es-ES" dirty="0" smtClean="0"/>
              <a:t>“Mapa de navegación que permite a directores y propietarios saber hasta dónde llegan sus responsabilidades y detectar sus derechos para hacerlas efectivas”.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789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358663237"/>
              </p:ext>
            </p:extLst>
          </p:nvPr>
        </p:nvGraphicFramePr>
        <p:xfrm>
          <a:off x="237235" y="376832"/>
          <a:ext cx="9079843" cy="450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089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RESPONSABILIDAD SOCIAL</a:t>
            </a:r>
          </a:p>
          <a:p>
            <a:pPr marL="0" indent="0">
              <a:buNone/>
            </a:pPr>
            <a:r>
              <a:rPr lang="es-ES" dirty="0" smtClean="0"/>
              <a:t>Contemplar exigencias de </a:t>
            </a:r>
            <a:r>
              <a:rPr lang="es-ES" dirty="0" err="1" smtClean="0"/>
              <a:t>stakeholders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r>
              <a:rPr lang="es-ES" dirty="0" smtClean="0"/>
              <a:t>Conocer cada aspecto.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EMPRESA</a:t>
            </a:r>
          </a:p>
          <a:p>
            <a:pPr marL="0" indent="0">
              <a:buNone/>
            </a:pPr>
            <a:r>
              <a:rPr lang="es-ES" dirty="0" smtClean="0"/>
              <a:t>No debe ser espectador de los procesos sociales.</a:t>
            </a:r>
          </a:p>
          <a:p>
            <a:pPr marL="0" indent="0">
              <a:buNone/>
            </a:pPr>
            <a:r>
              <a:rPr lang="es-ES" dirty="0" smtClean="0"/>
              <a:t>Deben proponer desarrollo de políticas, planes de negocio.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5876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GEOMETRÍA DE LA COMUNICACIÓN EMPRESARIAL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6688206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109983" y="2476312"/>
            <a:ext cx="14270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E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Rodea</a:t>
            </a:r>
            <a:endParaRPr lang="es-E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949472" y="4310618"/>
            <a:ext cx="14270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E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Identidad</a:t>
            </a:r>
            <a:endParaRPr lang="es-E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108148" y="4310618"/>
            <a:ext cx="14270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E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Cultura</a:t>
            </a:r>
            <a:endParaRPr lang="es-E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1408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4117102" cy="123444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BUENAS PRÁCTICAS DE GOBIERNO CORPORATIVO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1514607"/>
            <a:ext cx="8229600" cy="1302805"/>
          </a:xfrm>
        </p:spPr>
        <p:txBody>
          <a:bodyPr/>
          <a:lstStyle/>
          <a:p>
            <a:r>
              <a:rPr lang="es-ES" dirty="0" smtClean="0"/>
              <a:t>Responsabilidad</a:t>
            </a:r>
          </a:p>
          <a:p>
            <a:r>
              <a:rPr lang="es-ES" dirty="0" smtClean="0"/>
              <a:t>Transparencia</a:t>
            </a:r>
            <a:endParaRPr lang="es-ES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145753" y="21660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500" dirty="0" smtClean="0"/>
              <a:t>COMPETITIVIDAD RESPONSABLE</a:t>
            </a:r>
            <a:endParaRPr lang="es-ES" sz="2500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940062" y="3076243"/>
            <a:ext cx="3746737" cy="1696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dirty="0" smtClean="0"/>
              <a:t>Fomentar Responsabilidad Social</a:t>
            </a:r>
          </a:p>
          <a:p>
            <a:r>
              <a:rPr lang="es-ES" sz="1600" dirty="0" smtClean="0"/>
              <a:t>Transferirla al entorno</a:t>
            </a:r>
          </a:p>
          <a:p>
            <a:r>
              <a:rPr lang="es-ES" sz="1600" dirty="0" smtClean="0"/>
              <a:t>Hacer notoria la diferencia empresarial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878518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355403" cy="3282514"/>
          </a:xfrm>
        </p:spPr>
        <p:txBody>
          <a:bodyPr/>
          <a:lstStyle/>
          <a:p>
            <a:r>
              <a:rPr lang="en-US" dirty="0" smtClean="0"/>
              <a:t>Michael Ritter.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El </a:t>
            </a:r>
            <a:r>
              <a:rPr lang="en-US" dirty="0" err="1" smtClean="0"/>
              <a:t>rol</a:t>
            </a:r>
            <a:r>
              <a:rPr lang="en-US" dirty="0" smtClean="0"/>
              <a:t> de la </a:t>
            </a:r>
            <a:r>
              <a:rPr lang="en-US" dirty="0" err="1" smtClean="0"/>
              <a:t>comunicaci</a:t>
            </a:r>
            <a:r>
              <a:rPr lang="en-US" dirty="0" err="1" smtClean="0"/>
              <a:t>ón</a:t>
            </a:r>
            <a:r>
              <a:rPr lang="en-US" dirty="0" smtClean="0"/>
              <a:t> en el </a:t>
            </a:r>
            <a:r>
              <a:rPr lang="en-US" dirty="0" err="1" smtClean="0"/>
              <a:t>proceso</a:t>
            </a:r>
            <a:r>
              <a:rPr lang="en-US" dirty="0" smtClean="0"/>
              <a:t> de </a:t>
            </a:r>
            <a:r>
              <a:rPr lang="en-US" dirty="0" err="1" smtClean="0"/>
              <a:t>fusiones</a:t>
            </a:r>
            <a:r>
              <a:rPr lang="en-US" dirty="0" smtClean="0"/>
              <a:t> y </a:t>
            </a:r>
            <a:r>
              <a:rPr lang="en-US" dirty="0" err="1" smtClean="0"/>
              <a:t>adquisiciones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224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875566"/>
            <a:ext cx="7851744" cy="4982434"/>
          </a:xfrm>
        </p:spPr>
        <p:txBody>
          <a:bodyPr/>
          <a:lstStyle/>
          <a:p>
            <a:r>
              <a:rPr lang="en-US" dirty="0" err="1"/>
              <a:t>Globalización</a:t>
            </a:r>
            <a:r>
              <a:rPr lang="en-US" dirty="0"/>
              <a:t> de la </a:t>
            </a:r>
            <a:r>
              <a:rPr lang="en-US" dirty="0" err="1"/>
              <a:t>economía</a:t>
            </a:r>
            <a:r>
              <a:rPr lang="en-US" dirty="0"/>
              <a:t> </a:t>
            </a:r>
            <a:r>
              <a:rPr lang="en-US" dirty="0" err="1"/>
              <a:t>mundial</a:t>
            </a:r>
            <a:r>
              <a:rPr lang="en-US" dirty="0"/>
              <a:t> y la </a:t>
            </a:r>
            <a:r>
              <a:rPr lang="en-US" dirty="0" err="1"/>
              <a:t>presión</a:t>
            </a:r>
            <a:r>
              <a:rPr lang="en-US" dirty="0"/>
              <a:t> de </a:t>
            </a:r>
            <a:r>
              <a:rPr lang="en-US" dirty="0" err="1"/>
              <a:t>accionistas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 </a:t>
            </a:r>
            <a:r>
              <a:rPr lang="en-US" dirty="0" err="1">
                <a:sym typeface="Wingdings"/>
              </a:rPr>
              <a:t>lógica</a:t>
            </a:r>
            <a:r>
              <a:rPr lang="en-US" dirty="0">
                <a:sym typeface="Wingdings"/>
              </a:rPr>
              <a:t> de </a:t>
            </a:r>
            <a:r>
              <a:rPr lang="en-US" dirty="0" err="1">
                <a:sym typeface="Wingdings"/>
              </a:rPr>
              <a:t>eficiencia</a:t>
            </a:r>
            <a:r>
              <a:rPr lang="en-US" dirty="0">
                <a:sym typeface="Wingdings"/>
              </a:rPr>
              <a:t> a </a:t>
            </a:r>
            <a:r>
              <a:rPr lang="en-US" dirty="0" err="1">
                <a:sym typeface="Wingdings"/>
              </a:rPr>
              <a:t>cualquier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precio</a:t>
            </a:r>
            <a:r>
              <a:rPr lang="en-US" dirty="0">
                <a:sym typeface="Wingdings"/>
              </a:rPr>
              <a:t>.</a:t>
            </a:r>
          </a:p>
          <a:p>
            <a:r>
              <a:rPr lang="en-US" dirty="0" err="1">
                <a:sym typeface="Wingdings"/>
              </a:rPr>
              <a:t>Búsqueda</a:t>
            </a:r>
            <a:r>
              <a:rPr lang="en-US" dirty="0">
                <a:sym typeface="Wingdings"/>
              </a:rPr>
              <a:t> de:</a:t>
            </a:r>
          </a:p>
          <a:p>
            <a:r>
              <a:rPr lang="en-US" dirty="0" err="1">
                <a:sym typeface="Wingdings"/>
              </a:rPr>
              <a:t>Lograr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economías</a:t>
            </a:r>
            <a:r>
              <a:rPr lang="en-US" dirty="0">
                <a:sym typeface="Wingdings"/>
              </a:rPr>
              <a:t> de </a:t>
            </a:r>
            <a:r>
              <a:rPr lang="en-US" dirty="0" err="1">
                <a:sym typeface="Wingdings"/>
              </a:rPr>
              <a:t>escala</a:t>
            </a:r>
            <a:r>
              <a:rPr lang="en-US" dirty="0">
                <a:sym typeface="Wingdings"/>
              </a:rPr>
              <a:t>, a </a:t>
            </a:r>
            <a:r>
              <a:rPr lang="en-US" dirty="0" err="1">
                <a:sym typeface="Wingdings"/>
              </a:rPr>
              <a:t>partir</a:t>
            </a:r>
            <a:r>
              <a:rPr lang="en-US" dirty="0">
                <a:sym typeface="Wingdings"/>
              </a:rPr>
              <a:t> de </a:t>
            </a:r>
            <a:r>
              <a:rPr lang="en-US" dirty="0" err="1">
                <a:sym typeface="Wingdings"/>
              </a:rPr>
              <a:t>bienes</a:t>
            </a:r>
            <a:r>
              <a:rPr lang="en-US" dirty="0">
                <a:sym typeface="Wingdings"/>
              </a:rPr>
              <a:t> de capital.</a:t>
            </a:r>
          </a:p>
          <a:p>
            <a:r>
              <a:rPr lang="en-US" dirty="0" err="1">
                <a:sym typeface="Wingdings"/>
              </a:rPr>
              <a:t>Obtener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eficiencias</a:t>
            </a:r>
            <a:r>
              <a:rPr lang="en-US" dirty="0">
                <a:sym typeface="Wingdings"/>
              </a:rPr>
              <a:t> y </a:t>
            </a:r>
            <a:r>
              <a:rPr lang="en-US" dirty="0" err="1">
                <a:sym typeface="Wingdings"/>
              </a:rPr>
              <a:t>amortización</a:t>
            </a:r>
            <a:r>
              <a:rPr lang="en-US" dirty="0">
                <a:sym typeface="Wingdings"/>
              </a:rPr>
              <a:t> de </a:t>
            </a:r>
            <a:r>
              <a:rPr lang="en-US" dirty="0" err="1">
                <a:sym typeface="Wingdings"/>
              </a:rPr>
              <a:t>gastos</a:t>
            </a:r>
            <a:r>
              <a:rPr lang="en-US" dirty="0">
                <a:sym typeface="Wingdings"/>
              </a:rPr>
              <a:t> e </a:t>
            </a:r>
            <a:r>
              <a:rPr lang="en-US" dirty="0" err="1">
                <a:sym typeface="Wingdings"/>
              </a:rPr>
              <a:t>investigación</a:t>
            </a:r>
            <a:r>
              <a:rPr lang="en-US" dirty="0">
                <a:sym typeface="Wingdings"/>
              </a:rPr>
              <a:t> y </a:t>
            </a:r>
            <a:r>
              <a:rPr lang="en-US" dirty="0" err="1">
                <a:sym typeface="Wingdings"/>
              </a:rPr>
              <a:t>desarrollo</a:t>
            </a:r>
            <a:r>
              <a:rPr lang="en-US" dirty="0">
                <a:sym typeface="Wingdings"/>
              </a:rPr>
              <a:t>.</a:t>
            </a:r>
          </a:p>
          <a:p>
            <a:r>
              <a:rPr lang="en-US" dirty="0" err="1">
                <a:sym typeface="Wingdings"/>
              </a:rPr>
              <a:t>Rehuir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costos</a:t>
            </a:r>
            <a:r>
              <a:rPr lang="en-US" dirty="0">
                <a:sym typeface="Wingdings"/>
              </a:rPr>
              <a:t> y </a:t>
            </a:r>
            <a:r>
              <a:rPr lang="en-US" dirty="0" err="1">
                <a:sym typeface="Wingdings"/>
              </a:rPr>
              <a:t>riesgos</a:t>
            </a:r>
            <a:r>
              <a:rPr lang="en-US" dirty="0">
                <a:sym typeface="Wingdings"/>
              </a:rPr>
              <a:t> con la </a:t>
            </a:r>
            <a:r>
              <a:rPr lang="en-US" dirty="0" err="1">
                <a:sym typeface="Wingdings"/>
              </a:rPr>
              <a:t>introducción</a:t>
            </a:r>
            <a:r>
              <a:rPr lang="en-US" dirty="0">
                <a:sym typeface="Wingdings"/>
              </a:rPr>
              <a:t> de </a:t>
            </a:r>
            <a:r>
              <a:rPr lang="en-US" dirty="0" err="1">
                <a:sym typeface="Wingdings"/>
              </a:rPr>
              <a:t>nuevos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productos</a:t>
            </a:r>
            <a:r>
              <a:rPr lang="en-US" dirty="0">
                <a:sym typeface="Wingdings"/>
              </a:rPr>
              <a:t>.</a:t>
            </a:r>
          </a:p>
          <a:p>
            <a:r>
              <a:rPr lang="en-US" dirty="0" err="1">
                <a:sym typeface="Wingdings"/>
              </a:rPr>
              <a:t>Presencia</a:t>
            </a:r>
            <a:r>
              <a:rPr lang="en-US" dirty="0">
                <a:sym typeface="Wingdings"/>
              </a:rPr>
              <a:t> y </a:t>
            </a:r>
            <a:r>
              <a:rPr lang="en-US" dirty="0" err="1">
                <a:sym typeface="Wingdings"/>
              </a:rPr>
              <a:t>acceso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más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rápido</a:t>
            </a:r>
            <a:r>
              <a:rPr lang="en-US" dirty="0">
                <a:sym typeface="Wingdings"/>
              </a:rPr>
              <a:t> en </a:t>
            </a:r>
            <a:r>
              <a:rPr lang="en-US" dirty="0" err="1">
                <a:sym typeface="Wingdings"/>
              </a:rPr>
              <a:t>nuevos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mercados</a:t>
            </a:r>
            <a:r>
              <a:rPr lang="en-US" dirty="0">
                <a:sym typeface="Wingdings"/>
              </a:rPr>
              <a:t>. </a:t>
            </a:r>
            <a:endParaRPr lang="en-US" dirty="0"/>
          </a:p>
          <a:p>
            <a:r>
              <a:rPr lang="en-US" dirty="0" smtClean="0"/>
              <a:t>Fin </a:t>
            </a:r>
            <a:r>
              <a:rPr lang="en-US" dirty="0" err="1" smtClean="0"/>
              <a:t>último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creación</a:t>
            </a:r>
            <a:r>
              <a:rPr lang="en-US" dirty="0" smtClean="0">
                <a:sym typeface="Wingdings"/>
              </a:rPr>
              <a:t> de valor </a:t>
            </a:r>
            <a:r>
              <a:rPr lang="en-US" dirty="0" err="1" smtClean="0">
                <a:sym typeface="Wingdings"/>
              </a:rPr>
              <a:t>económico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para</a:t>
            </a:r>
            <a:r>
              <a:rPr lang="en-US" dirty="0" smtClean="0">
                <a:sym typeface="Wingdings"/>
              </a:rPr>
              <a:t> la </a:t>
            </a:r>
            <a:r>
              <a:rPr lang="en-US" dirty="0" err="1" smtClean="0">
                <a:sym typeface="Wingdings"/>
              </a:rPr>
              <a:t>compañía</a:t>
            </a:r>
            <a:r>
              <a:rPr lang="en-US" dirty="0" smtClean="0">
                <a:sym typeface="Wingdings"/>
              </a:rPr>
              <a:t> y </a:t>
            </a:r>
            <a:r>
              <a:rPr lang="en-US" dirty="0" err="1" smtClean="0">
                <a:sym typeface="Wingdings"/>
              </a:rPr>
              <a:t>sus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accionistas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smtClean="0">
                <a:sym typeface="Wingdings"/>
              </a:rPr>
              <a:t>Camino </a:t>
            </a:r>
            <a:r>
              <a:rPr lang="en-US" dirty="0" err="1" smtClean="0">
                <a:sym typeface="Wingdings"/>
              </a:rPr>
              <a:t>rápido</a:t>
            </a:r>
            <a:r>
              <a:rPr lang="en-US" dirty="0" smtClean="0">
                <a:sym typeface="Wingdings"/>
              </a:rPr>
              <a:t>: </a:t>
            </a:r>
            <a:r>
              <a:rPr lang="en-US" dirty="0" err="1" smtClean="0">
                <a:sym typeface="Wingdings"/>
              </a:rPr>
              <a:t>Fusiones</a:t>
            </a:r>
            <a:r>
              <a:rPr lang="en-US" dirty="0" smtClean="0">
                <a:sym typeface="Wingdings"/>
              </a:rPr>
              <a:t> y </a:t>
            </a:r>
            <a:r>
              <a:rPr lang="en-US" dirty="0" err="1" smtClean="0">
                <a:sym typeface="Wingdings"/>
              </a:rPr>
              <a:t>adquisiciones</a:t>
            </a:r>
            <a:r>
              <a:rPr lang="en-US" dirty="0" smtClean="0">
                <a:sym typeface="Wingding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22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Adquisiciones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Compras</a:t>
            </a:r>
            <a:r>
              <a:rPr lang="en-US" dirty="0" smtClean="0"/>
              <a:t> </a:t>
            </a:r>
            <a:r>
              <a:rPr lang="en-US" dirty="0" err="1" smtClean="0"/>
              <a:t>totales</a:t>
            </a:r>
            <a:r>
              <a:rPr lang="en-US" dirty="0" smtClean="0"/>
              <a:t> o </a:t>
            </a:r>
            <a:r>
              <a:rPr lang="en-US" dirty="0" err="1" smtClean="0"/>
              <a:t>parciales</a:t>
            </a:r>
            <a:r>
              <a:rPr lang="en-US" dirty="0" smtClean="0"/>
              <a:t> de </a:t>
            </a:r>
            <a:r>
              <a:rPr lang="en-US" dirty="0" err="1" smtClean="0"/>
              <a:t>paquetes</a:t>
            </a:r>
            <a:r>
              <a:rPr lang="en-US" dirty="0" smtClean="0"/>
              <a:t> de </a:t>
            </a:r>
            <a:r>
              <a:rPr lang="en-US" dirty="0" err="1" smtClean="0"/>
              <a:t>accionariales</a:t>
            </a:r>
            <a:r>
              <a:rPr lang="en-US" dirty="0" smtClean="0"/>
              <a:t> con </a:t>
            </a:r>
            <a:r>
              <a:rPr lang="en-US" dirty="0" err="1" smtClean="0"/>
              <a:t>ventaja</a:t>
            </a:r>
            <a:r>
              <a:rPr lang="en-US" dirty="0" smtClean="0"/>
              <a:t> en </a:t>
            </a:r>
            <a:r>
              <a:rPr lang="en-US" dirty="0" err="1" smtClean="0"/>
              <a:t>ciertos</a:t>
            </a:r>
            <a:r>
              <a:rPr lang="en-US" dirty="0" smtClean="0"/>
              <a:t> </a:t>
            </a:r>
            <a:r>
              <a:rPr lang="en-US" dirty="0" err="1" smtClean="0"/>
              <a:t>activos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Costos</a:t>
            </a:r>
            <a:r>
              <a:rPr lang="en-US" dirty="0" smtClean="0"/>
              <a:t> de </a:t>
            </a:r>
            <a:r>
              <a:rPr lang="en-US" dirty="0" err="1" smtClean="0"/>
              <a:t>entrada</a:t>
            </a:r>
            <a:r>
              <a:rPr lang="en-US" dirty="0" smtClean="0"/>
              <a:t> a un </a:t>
            </a:r>
            <a:r>
              <a:rPr lang="en-US" dirty="0" err="1" smtClean="0"/>
              <a:t>nuevo</a:t>
            </a:r>
            <a:r>
              <a:rPr lang="en-US" dirty="0" smtClean="0"/>
              <a:t> </a:t>
            </a:r>
            <a:r>
              <a:rPr lang="en-US" dirty="0" err="1" smtClean="0"/>
              <a:t>pa</a:t>
            </a:r>
            <a:r>
              <a:rPr lang="en-US" dirty="0" err="1" smtClean="0"/>
              <a:t>ís</a:t>
            </a:r>
            <a:r>
              <a:rPr lang="en-US" dirty="0" smtClean="0"/>
              <a:t> o </a:t>
            </a:r>
            <a:r>
              <a:rPr lang="en-US" dirty="0" err="1" smtClean="0"/>
              <a:t>nuevo</a:t>
            </a:r>
            <a:r>
              <a:rPr lang="en-US" dirty="0" smtClean="0"/>
              <a:t> </a:t>
            </a:r>
            <a:r>
              <a:rPr lang="en-US" dirty="0" err="1" smtClean="0"/>
              <a:t>mercado</a:t>
            </a:r>
            <a:r>
              <a:rPr lang="en-US" dirty="0" smtClean="0"/>
              <a:t> son </a:t>
            </a:r>
            <a:r>
              <a:rPr lang="en-US" dirty="0" err="1" smtClean="0"/>
              <a:t>previsibles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Hostile takeover: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empresa</a:t>
            </a:r>
            <a:r>
              <a:rPr lang="en-US" dirty="0" smtClean="0"/>
              <a:t> </a:t>
            </a:r>
            <a:r>
              <a:rPr lang="en-US" dirty="0" err="1" smtClean="0"/>
              <a:t>compra</a:t>
            </a:r>
            <a:r>
              <a:rPr lang="en-US" dirty="0" smtClean="0"/>
              <a:t> el </a:t>
            </a:r>
            <a:r>
              <a:rPr lang="en-US" dirty="0" err="1" smtClean="0"/>
              <a:t>paquete</a:t>
            </a:r>
            <a:r>
              <a:rPr lang="en-US" dirty="0" smtClean="0"/>
              <a:t> </a:t>
            </a:r>
            <a:r>
              <a:rPr lang="en-US" dirty="0" err="1" smtClean="0"/>
              <a:t>accionarial</a:t>
            </a:r>
            <a:r>
              <a:rPr lang="en-US" dirty="0" smtClean="0"/>
              <a:t> de </a:t>
            </a:r>
            <a:r>
              <a:rPr lang="en-US" dirty="0" err="1" smtClean="0"/>
              <a:t>otra</a:t>
            </a:r>
            <a:r>
              <a:rPr lang="en-US" dirty="0" smtClean="0"/>
              <a:t>, contra la </a:t>
            </a:r>
            <a:r>
              <a:rPr lang="en-US" dirty="0" err="1" smtClean="0"/>
              <a:t>voluntad</a:t>
            </a:r>
            <a:r>
              <a:rPr lang="en-US" dirty="0" smtClean="0"/>
              <a:t> de </a:t>
            </a:r>
            <a:r>
              <a:rPr lang="en-US" dirty="0" err="1" smtClean="0"/>
              <a:t>ésta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98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Fusiones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Dos </a:t>
            </a:r>
            <a:r>
              <a:rPr lang="en-US" dirty="0" err="1" smtClean="0"/>
              <a:t>empresas</a:t>
            </a:r>
            <a:r>
              <a:rPr lang="en-US" dirty="0" smtClean="0"/>
              <a:t> se </a:t>
            </a:r>
            <a:r>
              <a:rPr lang="en-US" dirty="0" err="1" smtClean="0"/>
              <a:t>concentran</a:t>
            </a:r>
            <a:r>
              <a:rPr lang="en-US" dirty="0" smtClean="0"/>
              <a:t> en </a:t>
            </a:r>
            <a:r>
              <a:rPr lang="en-US" dirty="0" err="1" smtClean="0"/>
              <a:t>una</a:t>
            </a:r>
            <a:r>
              <a:rPr lang="en-US" dirty="0" smtClean="0"/>
              <a:t> sola.</a:t>
            </a:r>
          </a:p>
          <a:p>
            <a:r>
              <a:rPr lang="en-US" dirty="0" err="1" smtClean="0"/>
              <a:t>Ahorros</a:t>
            </a:r>
            <a:r>
              <a:rPr lang="en-US" dirty="0" smtClean="0"/>
              <a:t> en </a:t>
            </a:r>
            <a:r>
              <a:rPr lang="en-US" dirty="0" err="1" smtClean="0"/>
              <a:t>gastos</a:t>
            </a:r>
            <a:r>
              <a:rPr lang="en-US" dirty="0" smtClean="0"/>
              <a:t> de </a:t>
            </a:r>
            <a:r>
              <a:rPr lang="en-US" dirty="0" err="1" smtClean="0"/>
              <a:t>administraci</a:t>
            </a:r>
            <a:r>
              <a:rPr lang="en-US" dirty="0" err="1" smtClean="0"/>
              <a:t>ón</a:t>
            </a:r>
            <a:r>
              <a:rPr lang="en-US" dirty="0" smtClean="0"/>
              <a:t> y </a:t>
            </a:r>
            <a:r>
              <a:rPr lang="en-US" dirty="0" err="1" smtClean="0"/>
              <a:t>economías</a:t>
            </a:r>
            <a:r>
              <a:rPr lang="en-US" dirty="0" smtClean="0"/>
              <a:t> de </a:t>
            </a:r>
            <a:r>
              <a:rPr lang="en-US" dirty="0" err="1" smtClean="0"/>
              <a:t>escala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Empresa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absorbe</a:t>
            </a:r>
            <a:r>
              <a:rPr lang="en-US" dirty="0" smtClean="0"/>
              <a:t> a la </a:t>
            </a:r>
            <a:r>
              <a:rPr lang="en-US" dirty="0" err="1" smtClean="0"/>
              <a:t>empresa</a:t>
            </a:r>
            <a:r>
              <a:rPr lang="en-US" dirty="0" smtClean="0"/>
              <a:t> </a:t>
            </a:r>
            <a:r>
              <a:rPr lang="en-US" dirty="0" err="1" smtClean="0"/>
              <a:t>pequeña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214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Tipos</a:t>
            </a:r>
            <a:r>
              <a:rPr lang="en-US" dirty="0" smtClean="0"/>
              <a:t> de </a:t>
            </a:r>
            <a:r>
              <a:rPr lang="en-US" dirty="0" err="1" smtClean="0"/>
              <a:t>fusi</a:t>
            </a:r>
            <a:r>
              <a:rPr lang="en-US" dirty="0" err="1" smtClean="0"/>
              <a:t>ón</a:t>
            </a:r>
            <a:r>
              <a:rPr lang="en-US" dirty="0" smtClean="0"/>
              <a:t>/ </a:t>
            </a:r>
            <a:r>
              <a:rPr lang="en-US" dirty="0" err="1" smtClean="0"/>
              <a:t>adquisición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921616"/>
              </p:ext>
            </p:extLst>
          </p:nvPr>
        </p:nvGraphicFramePr>
        <p:xfrm>
          <a:off x="498475" y="1981200"/>
          <a:ext cx="7556499" cy="3388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833"/>
                <a:gridCol w="2518833"/>
                <a:gridCol w="25188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Tipo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operaci</a:t>
                      </a:r>
                      <a:r>
                        <a:rPr lang="en-US" dirty="0" err="1" smtClean="0"/>
                        <a:t>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Ventajas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Desventajas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Fusi</a:t>
                      </a:r>
                      <a:r>
                        <a:rPr lang="en-US" dirty="0" err="1" smtClean="0"/>
                        <a:t>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Aprobaci</a:t>
                      </a:r>
                      <a:r>
                        <a:rPr lang="en-US" dirty="0" err="1" smtClean="0"/>
                        <a:t>ón</a:t>
                      </a:r>
                      <a:r>
                        <a:rPr lang="en-US" dirty="0" smtClean="0"/>
                        <a:t> de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accionistas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hace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falta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transferir</a:t>
                      </a:r>
                      <a:r>
                        <a:rPr lang="en-US" baseline="0" dirty="0" smtClean="0"/>
                        <a:t> a la </a:t>
                      </a:r>
                      <a:r>
                        <a:rPr lang="en-US" baseline="0" dirty="0" err="1" smtClean="0"/>
                        <a:t>empresa</a:t>
                      </a:r>
                      <a:r>
                        <a:rPr lang="en-US" baseline="0" dirty="0" smtClean="0"/>
                        <a:t>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Adquisic</a:t>
                      </a:r>
                      <a:r>
                        <a:rPr lang="en-US" dirty="0" err="1" smtClean="0"/>
                        <a:t>ión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por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compra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acciones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 </a:t>
                      </a:r>
                      <a:r>
                        <a:rPr lang="en-US" dirty="0" err="1" smtClean="0"/>
                        <a:t>realiza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una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oferta</a:t>
                      </a:r>
                      <a:r>
                        <a:rPr lang="en-US" dirty="0" smtClean="0"/>
                        <a:t> a los </a:t>
                      </a:r>
                      <a:r>
                        <a:rPr lang="en-US" dirty="0" err="1" smtClean="0"/>
                        <a:t>accionistas</a:t>
                      </a:r>
                      <a:r>
                        <a:rPr lang="en-US" dirty="0" smtClean="0"/>
                        <a:t> y </a:t>
                      </a:r>
                      <a:r>
                        <a:rPr lang="en-US" dirty="0" err="1" smtClean="0"/>
                        <a:t>ellos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deben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decidir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Posibilidad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ofertar</a:t>
                      </a:r>
                      <a:r>
                        <a:rPr lang="en-US" dirty="0" smtClean="0"/>
                        <a:t> “</a:t>
                      </a:r>
                      <a:r>
                        <a:rPr lang="en-US" dirty="0" err="1" smtClean="0"/>
                        <a:t>por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niveles</a:t>
                      </a:r>
                      <a:r>
                        <a:rPr lang="en-US" dirty="0" smtClean="0"/>
                        <a:t>” </a:t>
                      </a:r>
                      <a:r>
                        <a:rPr lang="en-US" dirty="0" err="1" smtClean="0"/>
                        <a:t>para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obtener</a:t>
                      </a:r>
                      <a:r>
                        <a:rPr lang="en-US" dirty="0" smtClean="0"/>
                        <a:t> el control.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Adquisici</a:t>
                      </a:r>
                      <a:r>
                        <a:rPr lang="en-US" dirty="0" err="1" smtClean="0"/>
                        <a:t>ón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por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compra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activos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Costos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transacci</a:t>
                      </a:r>
                      <a:r>
                        <a:rPr lang="en-US" dirty="0" err="1" smtClean="0"/>
                        <a:t>ón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adicional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hay </a:t>
                      </a:r>
                      <a:r>
                        <a:rPr lang="en-US" baseline="0" dirty="0" err="1" smtClean="0"/>
                        <a:t>que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preocuparse</a:t>
                      </a:r>
                      <a:r>
                        <a:rPr lang="en-US" baseline="0" dirty="0" smtClean="0"/>
                        <a:t> de la </a:t>
                      </a:r>
                      <a:r>
                        <a:rPr lang="en-US" baseline="0" dirty="0" err="1" smtClean="0"/>
                        <a:t>existencia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accionistas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minoritarios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350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Motivaci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inmediata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operación</a:t>
            </a:r>
            <a:r>
              <a:rPr lang="en-US" dirty="0" smtClean="0"/>
              <a:t>: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Eficiencias</a:t>
            </a:r>
            <a:r>
              <a:rPr lang="en-US" dirty="0" smtClean="0"/>
              <a:t> </a:t>
            </a:r>
            <a:r>
              <a:rPr lang="en-US" dirty="0" err="1" smtClean="0"/>
              <a:t>operativas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</a:t>
            </a:r>
            <a:r>
              <a:rPr lang="en-US" dirty="0" err="1" smtClean="0"/>
              <a:t>úsqueda</a:t>
            </a:r>
            <a:r>
              <a:rPr lang="en-US" dirty="0" smtClean="0"/>
              <a:t> de </a:t>
            </a:r>
            <a:r>
              <a:rPr lang="en-US" dirty="0" err="1" smtClean="0"/>
              <a:t>recursos</a:t>
            </a:r>
            <a:r>
              <a:rPr lang="en-US" dirty="0" smtClean="0"/>
              <a:t> </a:t>
            </a:r>
            <a:r>
              <a:rPr lang="en-US" dirty="0" err="1" smtClean="0"/>
              <a:t>complementarios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Aprovechamiento</a:t>
            </a:r>
            <a:r>
              <a:rPr lang="en-US" dirty="0" smtClean="0"/>
              <a:t> de </a:t>
            </a:r>
            <a:r>
              <a:rPr lang="en-US" dirty="0" err="1" smtClean="0"/>
              <a:t>beneficios</a:t>
            </a:r>
            <a:r>
              <a:rPr lang="en-US" dirty="0" smtClean="0"/>
              <a:t> </a:t>
            </a:r>
            <a:r>
              <a:rPr lang="en-US" dirty="0" err="1" smtClean="0"/>
              <a:t>fiscales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Uso</a:t>
            </a:r>
            <a:r>
              <a:rPr lang="en-US" dirty="0" smtClean="0"/>
              <a:t> de </a:t>
            </a:r>
            <a:r>
              <a:rPr lang="en-US" dirty="0" err="1" smtClean="0"/>
              <a:t>fondos</a:t>
            </a:r>
            <a:r>
              <a:rPr lang="en-US" dirty="0" smtClean="0"/>
              <a:t> de </a:t>
            </a:r>
            <a:r>
              <a:rPr lang="en-US" dirty="0" err="1" smtClean="0"/>
              <a:t>excedentes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Crecimiento</a:t>
            </a:r>
            <a:r>
              <a:rPr lang="en-US" dirty="0" smtClean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Razones</a:t>
            </a:r>
            <a:r>
              <a:rPr lang="en-US" dirty="0"/>
              <a:t> de </a:t>
            </a:r>
            <a:r>
              <a:rPr lang="en-US" dirty="0" err="1"/>
              <a:t>competencia</a:t>
            </a:r>
            <a:r>
              <a:rPr lang="en-US" dirty="0"/>
              <a:t>.</a:t>
            </a:r>
          </a:p>
          <a:p>
            <a:r>
              <a:rPr lang="en-US" dirty="0" err="1"/>
              <a:t>Diversificación</a:t>
            </a:r>
            <a:endParaRPr lang="en-US" dirty="0"/>
          </a:p>
          <a:p>
            <a:r>
              <a:rPr lang="en-US" dirty="0" err="1"/>
              <a:t>Aprovecamiento</a:t>
            </a:r>
            <a:r>
              <a:rPr lang="en-US" dirty="0"/>
              <a:t> de </a:t>
            </a:r>
            <a:r>
              <a:rPr lang="en-US" dirty="0" err="1"/>
              <a:t>sinergias</a:t>
            </a:r>
            <a:r>
              <a:rPr lang="en-US" dirty="0"/>
              <a:t> </a:t>
            </a:r>
            <a:r>
              <a:rPr lang="en-US" dirty="0" err="1"/>
              <a:t>financieras</a:t>
            </a:r>
            <a:r>
              <a:rPr lang="en-US" dirty="0"/>
              <a:t>.</a:t>
            </a:r>
          </a:p>
          <a:p>
            <a:r>
              <a:rPr lang="en-US" dirty="0" err="1" smtClean="0"/>
              <a:t>Aumento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ganancias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acci</a:t>
            </a:r>
            <a:r>
              <a:rPr lang="en-US" dirty="0" err="1" smtClean="0"/>
              <a:t>ón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Toma</a:t>
            </a:r>
            <a:r>
              <a:rPr lang="en-US" dirty="0" smtClean="0"/>
              <a:t> de control.</a:t>
            </a:r>
          </a:p>
          <a:p>
            <a:r>
              <a:rPr lang="en-US" dirty="0" err="1" smtClean="0"/>
              <a:t>Compra</a:t>
            </a:r>
            <a:r>
              <a:rPr lang="en-US" dirty="0" smtClean="0"/>
              <a:t> de </a:t>
            </a:r>
            <a:r>
              <a:rPr lang="en-US" dirty="0" err="1" smtClean="0"/>
              <a:t>activos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debajo</a:t>
            </a:r>
            <a:r>
              <a:rPr lang="en-US" dirty="0" smtClean="0"/>
              <a:t> del </a:t>
            </a:r>
            <a:r>
              <a:rPr lang="en-US" dirty="0" err="1" smtClean="0"/>
              <a:t>costo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05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Fusiones</a:t>
            </a:r>
            <a:r>
              <a:rPr lang="en-US" dirty="0" smtClean="0"/>
              <a:t> y </a:t>
            </a:r>
            <a:r>
              <a:rPr lang="en-US" dirty="0" err="1" smtClean="0"/>
              <a:t>adquisiciones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hace</a:t>
            </a:r>
            <a:r>
              <a:rPr lang="en-US" dirty="0" smtClean="0"/>
              <a:t> </a:t>
            </a:r>
            <a:r>
              <a:rPr lang="en-US" dirty="0" err="1" smtClean="0"/>
              <a:t>m</a:t>
            </a:r>
            <a:r>
              <a:rPr lang="en-US" dirty="0" err="1" smtClean="0"/>
              <a:t>ás</a:t>
            </a:r>
            <a:r>
              <a:rPr lang="en-US" dirty="0" smtClean="0"/>
              <a:t> de 100 </a:t>
            </a:r>
            <a:r>
              <a:rPr lang="en-US" dirty="0" err="1" smtClean="0"/>
              <a:t>años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Desde</a:t>
            </a:r>
            <a:r>
              <a:rPr lang="en-US" dirty="0" smtClean="0"/>
              <a:t> el </a:t>
            </a:r>
            <a:r>
              <a:rPr lang="en-US" dirty="0" err="1" smtClean="0"/>
              <a:t>comienzo</a:t>
            </a:r>
            <a:r>
              <a:rPr lang="en-US" dirty="0" smtClean="0"/>
              <a:t> de la </a:t>
            </a:r>
            <a:r>
              <a:rPr lang="en-US" dirty="0" err="1" smtClean="0"/>
              <a:t>industrializaci</a:t>
            </a:r>
            <a:r>
              <a:rPr lang="en-US" dirty="0" err="1" smtClean="0"/>
              <a:t>ón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err="1" smtClean="0"/>
              <a:t>Aparecen</a:t>
            </a:r>
            <a:r>
              <a:rPr lang="en-US" dirty="0" smtClean="0"/>
              <a:t> en </a:t>
            </a:r>
            <a:r>
              <a:rPr lang="en-US" dirty="0" err="1" smtClean="0"/>
              <a:t>olas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5ta </a:t>
            </a:r>
            <a:r>
              <a:rPr lang="en-US" dirty="0" err="1" smtClean="0"/>
              <a:t>ola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operaciones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por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volúmenes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sustancialmente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mayores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implícito</a:t>
            </a:r>
            <a:r>
              <a:rPr lang="en-US" dirty="0" smtClean="0">
                <a:sym typeface="Wingdings"/>
              </a:rPr>
              <a:t> un </a:t>
            </a:r>
            <a:r>
              <a:rPr lang="en-US" dirty="0" err="1" smtClean="0">
                <a:sym typeface="Wingdings"/>
              </a:rPr>
              <a:t>riesgo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comercial</a:t>
            </a:r>
            <a:r>
              <a:rPr lang="en-US" dirty="0" smtClean="0">
                <a:sym typeface="Wingdings"/>
              </a:rPr>
              <a:t> mayor.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Megafusiones</a:t>
            </a:r>
            <a:r>
              <a:rPr lang="en-US" dirty="0"/>
              <a:t> </a:t>
            </a:r>
            <a:r>
              <a:rPr lang="en-US" dirty="0" smtClean="0"/>
              <a:t>o mega-</a:t>
            </a:r>
            <a:r>
              <a:rPr lang="en-US" dirty="0" err="1" smtClean="0"/>
              <a:t>adquisiciones</a:t>
            </a:r>
            <a:r>
              <a:rPr lang="en-US" dirty="0" smtClean="0"/>
              <a:t>: </a:t>
            </a:r>
            <a:r>
              <a:rPr lang="en-US" dirty="0" err="1" smtClean="0"/>
              <a:t>compañ</a:t>
            </a:r>
            <a:r>
              <a:rPr lang="en-US" dirty="0" err="1" smtClean="0"/>
              <a:t>ìas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conocidas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Benéficas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accionistas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Ego-</a:t>
            </a:r>
            <a:r>
              <a:rPr lang="en-US" dirty="0" err="1" smtClean="0"/>
              <a:t>manía</a:t>
            </a:r>
            <a:r>
              <a:rPr lang="en-US" dirty="0" smtClean="0"/>
              <a:t> y </a:t>
            </a:r>
            <a:r>
              <a:rPr lang="en-US" dirty="0" err="1" smtClean="0"/>
              <a:t>omnipotente</a:t>
            </a:r>
            <a:r>
              <a:rPr lang="en-US" dirty="0" smtClean="0"/>
              <a:t> </a:t>
            </a:r>
            <a:r>
              <a:rPr lang="en-US" dirty="0" err="1" smtClean="0"/>
              <a:t>dominio</a:t>
            </a:r>
            <a:r>
              <a:rPr lang="en-US" dirty="0" smtClean="0"/>
              <a:t> de </a:t>
            </a:r>
            <a:r>
              <a:rPr lang="en-US" dirty="0" err="1" smtClean="0"/>
              <a:t>mercados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Empresas</a:t>
            </a:r>
            <a:r>
              <a:rPr lang="en-US" dirty="0" smtClean="0"/>
              <a:t> </a:t>
            </a:r>
            <a:r>
              <a:rPr lang="en-US" dirty="0" err="1" smtClean="0"/>
              <a:t>pequeñas</a:t>
            </a:r>
            <a:r>
              <a:rPr lang="en-US" dirty="0" smtClean="0"/>
              <a:t> </a:t>
            </a:r>
            <a:r>
              <a:rPr lang="en-US" dirty="0" err="1" smtClean="0"/>
              <a:t>poco</a:t>
            </a:r>
            <a:r>
              <a:rPr lang="en-US" dirty="0" smtClean="0"/>
              <a:t> </a:t>
            </a:r>
            <a:r>
              <a:rPr lang="en-US" dirty="0" err="1" smtClean="0"/>
              <a:t>frecuentes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Falta</a:t>
            </a:r>
            <a:r>
              <a:rPr lang="en-US" dirty="0" smtClean="0"/>
              <a:t> de </a:t>
            </a:r>
            <a:r>
              <a:rPr lang="en-US" dirty="0" err="1" smtClean="0"/>
              <a:t>competitividad</a:t>
            </a:r>
            <a:r>
              <a:rPr lang="en-US" dirty="0" smtClean="0"/>
              <a:t>, </a:t>
            </a:r>
            <a:r>
              <a:rPr lang="en-US" dirty="0" err="1" smtClean="0"/>
              <a:t>diferencias</a:t>
            </a:r>
            <a:r>
              <a:rPr lang="en-US" dirty="0" smtClean="0"/>
              <a:t> </a:t>
            </a:r>
            <a:r>
              <a:rPr lang="en-US" dirty="0" err="1" smtClean="0"/>
              <a:t>internas</a:t>
            </a:r>
            <a:r>
              <a:rPr lang="en-US" dirty="0" smtClean="0"/>
              <a:t>, </a:t>
            </a:r>
            <a:r>
              <a:rPr lang="en-US" dirty="0" err="1" smtClean="0"/>
              <a:t>decisión</a:t>
            </a:r>
            <a:r>
              <a:rPr lang="en-US" dirty="0" smtClean="0"/>
              <a:t> del </a:t>
            </a:r>
            <a:r>
              <a:rPr lang="en-US" dirty="0" err="1" smtClean="0"/>
              <a:t>propietario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881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ventures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Acuerdos</a:t>
            </a:r>
            <a:r>
              <a:rPr lang="en-US" dirty="0" smtClean="0"/>
              <a:t> de </a:t>
            </a:r>
            <a:r>
              <a:rPr lang="en-US" dirty="0" err="1" smtClean="0"/>
              <a:t>riesgo</a:t>
            </a:r>
            <a:r>
              <a:rPr lang="en-US" dirty="0" smtClean="0"/>
              <a:t> </a:t>
            </a:r>
            <a:r>
              <a:rPr lang="en-US" dirty="0" err="1" smtClean="0"/>
              <a:t>compartidos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Alianzas</a:t>
            </a:r>
            <a:r>
              <a:rPr lang="en-US" dirty="0" smtClean="0"/>
              <a:t> </a:t>
            </a:r>
            <a:r>
              <a:rPr lang="en-US" dirty="0" err="1" smtClean="0"/>
              <a:t>estrat</a:t>
            </a:r>
            <a:r>
              <a:rPr lang="en-US" dirty="0" err="1" smtClean="0"/>
              <a:t>égicas</a:t>
            </a:r>
            <a:r>
              <a:rPr lang="en-US" dirty="0" smtClean="0"/>
              <a:t> </a:t>
            </a:r>
            <a:r>
              <a:rPr lang="en-US" dirty="0" err="1" smtClean="0"/>
              <a:t>ganando</a:t>
            </a:r>
            <a:r>
              <a:rPr lang="en-US" dirty="0" smtClean="0"/>
              <a:t> </a:t>
            </a:r>
            <a:r>
              <a:rPr lang="en-US" dirty="0" err="1" smtClean="0"/>
              <a:t>terrenos</a:t>
            </a:r>
            <a:r>
              <a:rPr lang="en-US" dirty="0" smtClean="0"/>
              <a:t>.</a:t>
            </a:r>
          </a:p>
          <a:p>
            <a:r>
              <a:rPr lang="en-US" dirty="0" smtClean="0"/>
              <a:t>2004, 1,9 </a:t>
            </a:r>
            <a:r>
              <a:rPr lang="en-US" dirty="0" err="1" smtClean="0"/>
              <a:t>billones</a:t>
            </a:r>
            <a:r>
              <a:rPr lang="en-US" dirty="0" smtClean="0"/>
              <a:t> de </a:t>
            </a:r>
            <a:r>
              <a:rPr lang="en-US" dirty="0" err="1" smtClean="0"/>
              <a:t>dólares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Clave: </a:t>
            </a:r>
            <a:r>
              <a:rPr lang="en-US" dirty="0" err="1" smtClean="0"/>
              <a:t>grandes</a:t>
            </a:r>
            <a:r>
              <a:rPr lang="en-US" dirty="0" smtClean="0"/>
              <a:t> </a:t>
            </a:r>
            <a:r>
              <a:rPr lang="en-US" dirty="0" err="1" smtClean="0"/>
              <a:t>consultoras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Negocio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Identificar</a:t>
            </a:r>
            <a:r>
              <a:rPr lang="en-US" dirty="0" smtClean="0"/>
              <a:t> </a:t>
            </a:r>
            <a:r>
              <a:rPr lang="en-US" dirty="0" err="1" smtClean="0"/>
              <a:t>empresas</a:t>
            </a:r>
            <a:r>
              <a:rPr lang="en-US" dirty="0" smtClean="0"/>
              <a:t> target.</a:t>
            </a:r>
          </a:p>
          <a:p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memorando</a:t>
            </a:r>
            <a:r>
              <a:rPr lang="en-US" dirty="0" smtClean="0"/>
              <a:t> de </a:t>
            </a:r>
            <a:r>
              <a:rPr lang="en-US" dirty="0" err="1" smtClean="0"/>
              <a:t>informaci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preliminar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Determinar</a:t>
            </a:r>
            <a:r>
              <a:rPr lang="en-US" dirty="0" smtClean="0"/>
              <a:t> los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básicos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memorando</a:t>
            </a:r>
            <a:r>
              <a:rPr lang="en-US" dirty="0" smtClean="0"/>
              <a:t> de </a:t>
            </a:r>
            <a:r>
              <a:rPr lang="en-US" dirty="0" err="1" smtClean="0"/>
              <a:t>entendimiento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carta</a:t>
            </a:r>
            <a:r>
              <a:rPr lang="en-US" dirty="0" smtClean="0">
                <a:sym typeface="Wingdings"/>
              </a:rPr>
              <a:t> de </a:t>
            </a:r>
            <a:r>
              <a:rPr lang="en-US" dirty="0" err="1" smtClean="0">
                <a:sym typeface="Wingdings"/>
              </a:rPr>
              <a:t>intención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err="1" smtClean="0">
                <a:sym typeface="Wingdings"/>
              </a:rPr>
              <a:t>Realizar</a:t>
            </a:r>
            <a:r>
              <a:rPr lang="en-US" dirty="0" smtClean="0">
                <a:sym typeface="Wingdings"/>
              </a:rPr>
              <a:t> due diligence </a:t>
            </a:r>
            <a:r>
              <a:rPr lang="en-US" dirty="0" err="1" smtClean="0">
                <a:sym typeface="Wingdings"/>
              </a:rPr>
              <a:t>financiero</a:t>
            </a:r>
            <a:r>
              <a:rPr lang="en-US" dirty="0" smtClean="0">
                <a:sym typeface="Wingdings"/>
              </a:rPr>
              <a:t>, legal y fiscal.</a:t>
            </a:r>
          </a:p>
        </p:txBody>
      </p:sp>
    </p:spTree>
    <p:extLst>
      <p:ext uri="{BB962C8B-B14F-4D97-AF65-F5344CB8AC3E}">
        <p14:creationId xmlns:p14="http://schemas.microsoft.com/office/powerpoint/2010/main" val="703189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0706" y="730426"/>
            <a:ext cx="7399154" cy="5313665"/>
          </a:xfrm>
        </p:spPr>
        <p:txBody>
          <a:bodyPr/>
          <a:lstStyle/>
          <a:p>
            <a:r>
              <a:rPr lang="en-US" dirty="0" err="1" smtClean="0"/>
              <a:t>Estructurar</a:t>
            </a:r>
            <a:r>
              <a:rPr lang="en-US" dirty="0" smtClean="0"/>
              <a:t> </a:t>
            </a:r>
            <a:r>
              <a:rPr lang="en-US" dirty="0" err="1" smtClean="0"/>
              <a:t>financiamiento</a:t>
            </a:r>
            <a:r>
              <a:rPr lang="en-US" dirty="0" smtClean="0"/>
              <a:t> de la </a:t>
            </a:r>
            <a:r>
              <a:rPr lang="en-US" dirty="0" err="1" smtClean="0"/>
              <a:t>adquisici</a:t>
            </a:r>
            <a:r>
              <a:rPr lang="en-US" dirty="0" err="1" smtClean="0"/>
              <a:t>ón</a:t>
            </a:r>
            <a:r>
              <a:rPr lang="en-US" dirty="0" smtClean="0"/>
              <a:t> y/o </a:t>
            </a:r>
            <a:r>
              <a:rPr lang="en-US" dirty="0" err="1" smtClean="0"/>
              <a:t>fusión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Determinar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estratégicos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Materializar</a:t>
            </a:r>
            <a:r>
              <a:rPr lang="en-US" dirty="0" smtClean="0"/>
              <a:t> </a:t>
            </a:r>
            <a:r>
              <a:rPr lang="en-US" dirty="0" err="1" smtClean="0"/>
              <a:t>acuerdo</a:t>
            </a:r>
            <a:r>
              <a:rPr lang="en-US" dirty="0" smtClean="0"/>
              <a:t> final de </a:t>
            </a:r>
            <a:r>
              <a:rPr lang="en-US" dirty="0" err="1" smtClean="0"/>
              <a:t>venta</a:t>
            </a:r>
            <a:r>
              <a:rPr lang="en-US" dirty="0" smtClean="0"/>
              <a:t>, </a:t>
            </a:r>
            <a:r>
              <a:rPr lang="en-US" dirty="0" err="1" smtClean="0"/>
              <a:t>pasar</a:t>
            </a:r>
            <a:r>
              <a:rPr lang="en-US" dirty="0" smtClean="0"/>
              <a:t> en </a:t>
            </a:r>
            <a:r>
              <a:rPr lang="en-US" dirty="0" err="1" smtClean="0"/>
              <a:t>limpio</a:t>
            </a:r>
            <a:r>
              <a:rPr lang="en-US" dirty="0" smtClean="0"/>
              <a:t> la </a:t>
            </a:r>
            <a:r>
              <a:rPr lang="en-US" dirty="0" err="1" smtClean="0"/>
              <a:t>carta</a:t>
            </a:r>
            <a:r>
              <a:rPr lang="en-US" dirty="0" smtClean="0"/>
              <a:t> de </a:t>
            </a:r>
            <a:r>
              <a:rPr lang="en-US" dirty="0" err="1" smtClean="0"/>
              <a:t>intención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Consultora</a:t>
            </a:r>
            <a:r>
              <a:rPr lang="en-US" dirty="0" smtClean="0"/>
              <a:t> </a:t>
            </a:r>
            <a:r>
              <a:rPr lang="en-US" dirty="0" err="1" smtClean="0"/>
              <a:t>adquiere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comisión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120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Rol</a:t>
            </a:r>
            <a:r>
              <a:rPr lang="en-US" dirty="0" smtClean="0"/>
              <a:t> del </a:t>
            </a:r>
            <a:r>
              <a:rPr lang="en-US" dirty="0" err="1" smtClean="0"/>
              <a:t>DirCom</a:t>
            </a:r>
            <a:r>
              <a:rPr lang="en-US" dirty="0" smtClean="0"/>
              <a:t> y la </a:t>
            </a:r>
            <a:r>
              <a:rPr lang="en-US" dirty="0" err="1" smtClean="0"/>
              <a:t>comunicaci</a:t>
            </a:r>
            <a:r>
              <a:rPr lang="en-US" dirty="0" err="1" smtClean="0"/>
              <a:t>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Depende</a:t>
            </a:r>
            <a:r>
              <a:rPr lang="en-US" dirty="0" smtClean="0"/>
              <a:t> de </a:t>
            </a:r>
            <a:r>
              <a:rPr lang="en-US" dirty="0" err="1" smtClean="0"/>
              <a:t>su</a:t>
            </a:r>
            <a:r>
              <a:rPr lang="en-US" dirty="0" smtClean="0"/>
              <a:t> standing en la </a:t>
            </a:r>
            <a:r>
              <a:rPr lang="en-US" dirty="0" err="1" smtClean="0"/>
              <a:t>empresa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informado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car</a:t>
            </a:r>
            <a:r>
              <a:rPr lang="en-US" dirty="0" err="1" smtClean="0">
                <a:sym typeface="Wingdings"/>
              </a:rPr>
              <a:t>ácter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técnico</a:t>
            </a:r>
            <a:r>
              <a:rPr lang="en-US" dirty="0" smtClean="0">
                <a:sym typeface="Wingdings"/>
              </a:rPr>
              <a:t>: </a:t>
            </a:r>
            <a:r>
              <a:rPr lang="en-US" dirty="0" err="1" smtClean="0">
                <a:sym typeface="Wingdings"/>
              </a:rPr>
              <a:t>preguntas</a:t>
            </a:r>
            <a:r>
              <a:rPr lang="en-US" dirty="0" smtClean="0">
                <a:sym typeface="Wingdings"/>
              </a:rPr>
              <a:t> de </a:t>
            </a:r>
            <a:r>
              <a:rPr lang="en-US" dirty="0" err="1" smtClean="0">
                <a:sym typeface="Wingdings"/>
              </a:rPr>
              <a:t>rutina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err="1" smtClean="0">
                <a:sym typeface="Wingdings"/>
              </a:rPr>
              <a:t>Cuáles</a:t>
            </a:r>
            <a:r>
              <a:rPr lang="en-US" dirty="0" smtClean="0">
                <a:sym typeface="Wingdings"/>
              </a:rPr>
              <a:t> son los </a:t>
            </a:r>
            <a:r>
              <a:rPr lang="en-US" dirty="0" err="1" smtClean="0">
                <a:sym typeface="Wingdings"/>
              </a:rPr>
              <a:t>públicos</a:t>
            </a:r>
            <a:r>
              <a:rPr lang="en-US" dirty="0" smtClean="0">
                <a:sym typeface="Wingdings"/>
              </a:rPr>
              <a:t> mayor </a:t>
            </a:r>
            <a:r>
              <a:rPr lang="en-US" dirty="0" err="1" smtClean="0">
                <a:sym typeface="Wingdings"/>
              </a:rPr>
              <a:t>interacción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directa</a:t>
            </a:r>
            <a:r>
              <a:rPr lang="en-US" dirty="0" smtClean="0">
                <a:sym typeface="Wingdings"/>
              </a:rPr>
              <a:t> o </a:t>
            </a:r>
            <a:r>
              <a:rPr lang="en-US" dirty="0" err="1" smtClean="0">
                <a:sym typeface="Wingdings"/>
              </a:rPr>
              <a:t>indirecta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err="1" smtClean="0">
                <a:sym typeface="Wingdings"/>
              </a:rPr>
              <a:t>Etapas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críticas</a:t>
            </a:r>
            <a:r>
              <a:rPr lang="en-US" dirty="0" smtClean="0">
                <a:sym typeface="Wingdings"/>
              </a:rPr>
              <a:t> de la </a:t>
            </a:r>
            <a:r>
              <a:rPr lang="en-US" dirty="0" err="1" smtClean="0">
                <a:sym typeface="Wingdings"/>
              </a:rPr>
              <a:t>operación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err="1" smtClean="0">
                <a:sym typeface="Wingdings"/>
              </a:rPr>
              <a:t>Carácter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ético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err="1" smtClean="0">
                <a:sym typeface="Wingdings"/>
              </a:rPr>
              <a:t>Frente</a:t>
            </a:r>
            <a:r>
              <a:rPr lang="en-US" dirty="0" smtClean="0">
                <a:sym typeface="Wingdings"/>
              </a:rPr>
              <a:t> a </a:t>
            </a:r>
            <a:r>
              <a:rPr lang="en-US" dirty="0" err="1" smtClean="0">
                <a:sym typeface="Wingdings"/>
              </a:rPr>
              <a:t>quién</a:t>
            </a:r>
            <a:r>
              <a:rPr lang="en-US" dirty="0" smtClean="0">
                <a:sym typeface="Wingdings"/>
              </a:rPr>
              <a:t> o </a:t>
            </a:r>
            <a:r>
              <a:rPr lang="en-US" dirty="0" err="1" smtClean="0">
                <a:sym typeface="Wingdings"/>
              </a:rPr>
              <a:t>quiénes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es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responsable</a:t>
            </a:r>
            <a:r>
              <a:rPr lang="en-US" dirty="0" smtClean="0">
                <a:sym typeface="Wingdings"/>
              </a:rPr>
              <a:t> la </a:t>
            </a:r>
            <a:r>
              <a:rPr lang="en-US" dirty="0" err="1" smtClean="0">
                <a:sym typeface="Wingdings"/>
              </a:rPr>
              <a:t>empresa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durante</a:t>
            </a:r>
            <a:r>
              <a:rPr lang="en-US" dirty="0" smtClean="0">
                <a:sym typeface="Wingdings"/>
              </a:rPr>
              <a:t> el </a:t>
            </a:r>
            <a:r>
              <a:rPr lang="en-US" dirty="0" err="1" smtClean="0">
                <a:sym typeface="Wingdings"/>
              </a:rPr>
              <a:t>proceso</a:t>
            </a:r>
            <a:r>
              <a:rPr lang="en-US" dirty="0" smtClean="0">
                <a:sym typeface="Wingding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1049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Organizaciones</a:t>
            </a:r>
            <a:r>
              <a:rPr lang="en-US" dirty="0" smtClean="0"/>
              <a:t> se </a:t>
            </a:r>
            <a:r>
              <a:rPr lang="en-US" dirty="0" err="1" smtClean="0"/>
              <a:t>enfrentan</a:t>
            </a:r>
            <a:r>
              <a:rPr lang="en-US" dirty="0" smtClean="0"/>
              <a:t> a </a:t>
            </a:r>
            <a:r>
              <a:rPr lang="en-US" dirty="0" err="1" smtClean="0"/>
              <a:t>opini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</a:t>
            </a:r>
            <a:r>
              <a:rPr lang="en-US" dirty="0" err="1" smtClean="0"/>
              <a:t>crítica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Cuestiona</a:t>
            </a:r>
            <a:r>
              <a:rPr lang="en-US" dirty="0" smtClean="0"/>
              <a:t> y </a:t>
            </a:r>
            <a:r>
              <a:rPr lang="en-US" dirty="0" err="1" smtClean="0"/>
              <a:t>juzga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Stakeholders: </a:t>
            </a:r>
            <a:r>
              <a:rPr lang="en-US" dirty="0" err="1" smtClean="0"/>
              <a:t>individuos</a:t>
            </a:r>
            <a:r>
              <a:rPr lang="en-US" dirty="0" smtClean="0"/>
              <a:t> o </a:t>
            </a:r>
            <a:r>
              <a:rPr lang="en-US" dirty="0" err="1" smtClean="0"/>
              <a:t>grupos</a:t>
            </a:r>
            <a:r>
              <a:rPr lang="en-US" dirty="0" smtClean="0"/>
              <a:t> de personas </a:t>
            </a:r>
            <a:r>
              <a:rPr lang="en-US" dirty="0" err="1" smtClean="0"/>
              <a:t>organizadas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tienen</a:t>
            </a:r>
            <a:r>
              <a:rPr lang="en-US" dirty="0" smtClean="0"/>
              <a:t> un </a:t>
            </a:r>
            <a:r>
              <a:rPr lang="en-US" dirty="0" err="1" smtClean="0"/>
              <a:t>interés</a:t>
            </a:r>
            <a:r>
              <a:rPr lang="en-US" dirty="0" smtClean="0"/>
              <a:t> especial o </a:t>
            </a:r>
            <a:r>
              <a:rPr lang="en-US" dirty="0" err="1" smtClean="0"/>
              <a:t>toman</a:t>
            </a:r>
            <a:r>
              <a:rPr lang="en-US" dirty="0" smtClean="0"/>
              <a:t> un </a:t>
            </a:r>
            <a:r>
              <a:rPr lang="en-US" dirty="0" err="1" smtClean="0"/>
              <a:t>riesgo</a:t>
            </a:r>
            <a:r>
              <a:rPr lang="en-US" dirty="0" smtClean="0"/>
              <a:t> </a:t>
            </a:r>
            <a:r>
              <a:rPr lang="en-US" dirty="0" err="1" smtClean="0"/>
              <a:t>apostando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u </a:t>
            </a:r>
            <a:r>
              <a:rPr lang="en-US" dirty="0" err="1" smtClean="0"/>
              <a:t>otra</a:t>
            </a:r>
            <a:r>
              <a:rPr lang="en-US" dirty="0" smtClean="0"/>
              <a:t> forma la </a:t>
            </a:r>
            <a:r>
              <a:rPr lang="en-US" dirty="0" err="1" smtClean="0"/>
              <a:t>organización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Empresarios</a:t>
            </a:r>
            <a:r>
              <a:rPr lang="en-US" dirty="0" smtClean="0"/>
              <a:t> se </a:t>
            </a:r>
            <a:r>
              <a:rPr lang="en-US" dirty="0" err="1" smtClean="0"/>
              <a:t>esfuerzan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entablar</a:t>
            </a:r>
            <a:r>
              <a:rPr lang="en-US" dirty="0" smtClean="0"/>
              <a:t> </a:t>
            </a:r>
            <a:r>
              <a:rPr lang="en-US" dirty="0" err="1" smtClean="0"/>
              <a:t>buena</a:t>
            </a:r>
            <a:r>
              <a:rPr lang="en-US" dirty="0" smtClean="0"/>
              <a:t> </a:t>
            </a:r>
            <a:r>
              <a:rPr lang="en-US" dirty="0" err="1" smtClean="0"/>
              <a:t>relación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Solamente</a:t>
            </a:r>
            <a:r>
              <a:rPr lang="en-US" dirty="0" smtClean="0"/>
              <a:t> en </a:t>
            </a:r>
            <a:r>
              <a:rPr lang="en-US" dirty="0" err="1"/>
              <a:t>g</a:t>
            </a:r>
            <a:r>
              <a:rPr lang="en-US" dirty="0" err="1" smtClean="0"/>
              <a:t>rupos</a:t>
            </a:r>
            <a:r>
              <a:rPr lang="en-US" dirty="0" smtClean="0"/>
              <a:t> </a:t>
            </a:r>
            <a:r>
              <a:rPr lang="en-US" dirty="0" err="1" smtClean="0"/>
              <a:t>tradicionales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Poco</a:t>
            </a:r>
            <a:r>
              <a:rPr lang="en-US" dirty="0" smtClean="0"/>
              <a:t> con los </a:t>
            </a:r>
            <a:r>
              <a:rPr lang="en-US" dirty="0" err="1" smtClean="0"/>
              <a:t>grupos</a:t>
            </a:r>
            <a:r>
              <a:rPr lang="en-US" dirty="0" smtClean="0"/>
              <a:t> </a:t>
            </a:r>
            <a:r>
              <a:rPr lang="en-US" dirty="0" err="1" smtClean="0"/>
              <a:t>influenciadores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reclamadores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miembros</a:t>
            </a:r>
            <a:r>
              <a:rPr lang="en-US" dirty="0" smtClean="0">
                <a:sym typeface="Wingdings"/>
              </a:rPr>
              <a:t> o </a:t>
            </a:r>
            <a:r>
              <a:rPr lang="en-US" dirty="0" err="1" smtClean="0">
                <a:sym typeface="Wingdings"/>
              </a:rPr>
              <a:t>grupos</a:t>
            </a:r>
            <a:r>
              <a:rPr lang="en-US" dirty="0" smtClean="0">
                <a:sym typeface="Wingdings"/>
              </a:rPr>
              <a:t> de </a:t>
            </a:r>
            <a:r>
              <a:rPr lang="en-US" dirty="0" err="1" smtClean="0">
                <a:sym typeface="Wingdings"/>
              </a:rPr>
              <a:t>interés</a:t>
            </a:r>
            <a:r>
              <a:rPr lang="en-US" dirty="0" smtClean="0">
                <a:sym typeface="Wingding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940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379582"/>
            <a:ext cx="7556313" cy="6131686"/>
          </a:xfrm>
        </p:spPr>
        <p:txBody>
          <a:bodyPr>
            <a:normAutofit/>
          </a:bodyPr>
          <a:lstStyle/>
          <a:p>
            <a:r>
              <a:rPr lang="en-US" dirty="0" smtClean="0"/>
              <a:t>Stakeholders </a:t>
            </a:r>
            <a:r>
              <a:rPr lang="en-US" dirty="0" err="1" smtClean="0"/>
              <a:t>pueden</a:t>
            </a:r>
            <a:r>
              <a:rPr lang="en-US" dirty="0" smtClean="0"/>
              <a:t> </a:t>
            </a:r>
            <a:r>
              <a:rPr lang="en-US" dirty="0" err="1" smtClean="0"/>
              <a:t>afectar</a:t>
            </a:r>
            <a:r>
              <a:rPr lang="en-US" dirty="0" smtClean="0"/>
              <a:t> en los </a:t>
            </a:r>
            <a:r>
              <a:rPr lang="en-US" dirty="0" err="1" smtClean="0"/>
              <a:t>objetivos</a:t>
            </a:r>
            <a:r>
              <a:rPr lang="en-US" dirty="0" smtClean="0"/>
              <a:t> o </a:t>
            </a:r>
            <a:r>
              <a:rPr lang="en-US" dirty="0" err="1" smtClean="0"/>
              <a:t>resultados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organizaci</a:t>
            </a:r>
            <a:r>
              <a:rPr lang="en-US" dirty="0" err="1" smtClean="0"/>
              <a:t>ón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Tres</a:t>
            </a:r>
            <a:r>
              <a:rPr lang="en-US" dirty="0" smtClean="0"/>
              <a:t> </a:t>
            </a:r>
            <a:r>
              <a:rPr lang="en-US" dirty="0" err="1" smtClean="0"/>
              <a:t>atributos</a:t>
            </a:r>
            <a:r>
              <a:rPr lang="en-US" dirty="0" smtClean="0"/>
              <a:t> </a:t>
            </a:r>
            <a:r>
              <a:rPr lang="en-US" dirty="0" err="1" smtClean="0"/>
              <a:t>básicos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Poder</a:t>
            </a:r>
            <a:r>
              <a:rPr lang="en-US" dirty="0" smtClean="0"/>
              <a:t>, </a:t>
            </a:r>
            <a:r>
              <a:rPr lang="en-US" dirty="0" err="1" smtClean="0"/>
              <a:t>legitimidad</a:t>
            </a:r>
            <a:r>
              <a:rPr lang="en-US" dirty="0" smtClean="0"/>
              <a:t> y </a:t>
            </a:r>
            <a:r>
              <a:rPr lang="en-US" dirty="0" err="1" smtClean="0"/>
              <a:t>urgencia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3 </a:t>
            </a:r>
            <a:r>
              <a:rPr lang="en-US" dirty="0" err="1" smtClean="0"/>
              <a:t>atributos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definitivos</a:t>
            </a:r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Uno o dos </a:t>
            </a:r>
            <a:r>
              <a:rPr lang="en-US" dirty="0" err="1" smtClean="0">
                <a:sym typeface="Wingdings"/>
              </a:rPr>
              <a:t>inactivos</a:t>
            </a:r>
            <a:endParaRPr lang="en-US" dirty="0" smtClean="0">
              <a:sym typeface="Wingdings"/>
            </a:endParaRPr>
          </a:p>
          <a:p>
            <a:r>
              <a:rPr lang="en-US" dirty="0" err="1"/>
              <a:t>Relación</a:t>
            </a:r>
            <a:r>
              <a:rPr lang="en-US" dirty="0"/>
              <a:t> de </a:t>
            </a:r>
            <a:r>
              <a:rPr lang="en-US" dirty="0" err="1"/>
              <a:t>Poder</a:t>
            </a:r>
            <a:r>
              <a:rPr lang="en-US" dirty="0"/>
              <a:t>: Stakeholder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dominante</a:t>
            </a:r>
            <a:r>
              <a:rPr lang="en-US" dirty="0"/>
              <a:t>.</a:t>
            </a:r>
          </a:p>
          <a:p>
            <a:r>
              <a:rPr lang="en-US" dirty="0" err="1"/>
              <a:t>Relación</a:t>
            </a:r>
            <a:r>
              <a:rPr lang="en-US" dirty="0"/>
              <a:t> de </a:t>
            </a:r>
            <a:r>
              <a:rPr lang="en-US" dirty="0" err="1"/>
              <a:t>legitimidad</a:t>
            </a:r>
            <a:r>
              <a:rPr lang="en-US" dirty="0"/>
              <a:t>: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acciones</a:t>
            </a:r>
            <a:r>
              <a:rPr lang="en-US" dirty="0"/>
              <a:t> del stakeholder son </a:t>
            </a:r>
            <a:r>
              <a:rPr lang="en-US" dirty="0" err="1"/>
              <a:t>deseables</a:t>
            </a:r>
            <a:r>
              <a:rPr lang="en-US" dirty="0"/>
              <a:t>, </a:t>
            </a:r>
            <a:r>
              <a:rPr lang="en-US" dirty="0" err="1"/>
              <a:t>apropiadas</a:t>
            </a:r>
            <a:r>
              <a:rPr lang="en-US" dirty="0"/>
              <a:t> o </a:t>
            </a:r>
            <a:r>
              <a:rPr lang="en-US" dirty="0" err="1"/>
              <a:t>adecuadas</a:t>
            </a:r>
            <a:r>
              <a:rPr lang="en-US" dirty="0"/>
              <a:t>.</a:t>
            </a:r>
          </a:p>
          <a:p>
            <a:r>
              <a:rPr lang="en-US" dirty="0" err="1"/>
              <a:t>Relación</a:t>
            </a:r>
            <a:r>
              <a:rPr lang="en-US" dirty="0"/>
              <a:t> de </a:t>
            </a:r>
            <a:r>
              <a:rPr lang="en-US" dirty="0" err="1"/>
              <a:t>Urgencia</a:t>
            </a:r>
            <a:r>
              <a:rPr lang="en-US" dirty="0"/>
              <a:t>: </a:t>
            </a:r>
            <a:r>
              <a:rPr lang="en-US" dirty="0" err="1"/>
              <a:t>demanda</a:t>
            </a:r>
            <a:r>
              <a:rPr lang="en-US" dirty="0"/>
              <a:t> de </a:t>
            </a:r>
            <a:r>
              <a:rPr lang="en-US" dirty="0" err="1"/>
              <a:t>grupos</a:t>
            </a:r>
            <a:r>
              <a:rPr lang="en-US" dirty="0"/>
              <a:t> </a:t>
            </a:r>
            <a:r>
              <a:rPr lang="en-US" dirty="0" err="1"/>
              <a:t>interesados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resuelta</a:t>
            </a:r>
            <a:r>
              <a:rPr lang="en-US" dirty="0"/>
              <a:t> de </a:t>
            </a:r>
            <a:r>
              <a:rPr lang="en-US" dirty="0" err="1"/>
              <a:t>inmediato</a:t>
            </a:r>
            <a:r>
              <a:rPr lang="en-US" dirty="0"/>
              <a:t>.</a:t>
            </a:r>
          </a:p>
          <a:p>
            <a:r>
              <a:rPr lang="en-US" dirty="0" err="1"/>
              <a:t>Megafusiones</a:t>
            </a:r>
            <a:r>
              <a:rPr lang="en-US" dirty="0"/>
              <a:t>: </a:t>
            </a:r>
            <a:r>
              <a:rPr lang="en-US" dirty="0" err="1"/>
              <a:t>protesta</a:t>
            </a:r>
            <a:r>
              <a:rPr lang="en-US" dirty="0"/>
              <a:t> de </a:t>
            </a:r>
            <a:r>
              <a:rPr lang="en-US" dirty="0" err="1"/>
              <a:t>grupos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 </a:t>
            </a:r>
            <a:r>
              <a:rPr lang="en-US" dirty="0" err="1">
                <a:sym typeface="Wingdings"/>
              </a:rPr>
              <a:t>movimiento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antiglobalización</a:t>
            </a:r>
            <a:r>
              <a:rPr lang="en-US" dirty="0">
                <a:sym typeface="Wingdings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650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055" y="1978199"/>
            <a:ext cx="7556313" cy="3284831"/>
          </a:xfrm>
        </p:spPr>
        <p:txBody>
          <a:bodyPr/>
          <a:lstStyle/>
          <a:p>
            <a:r>
              <a:rPr lang="en-US" dirty="0" err="1" smtClean="0"/>
              <a:t>Identificaci</a:t>
            </a:r>
            <a:r>
              <a:rPr lang="en-US" dirty="0" err="1" smtClean="0"/>
              <a:t>ón</a:t>
            </a:r>
            <a:r>
              <a:rPr lang="en-US" dirty="0" smtClean="0"/>
              <a:t> de los </a:t>
            </a:r>
            <a:r>
              <a:rPr lang="en-US" dirty="0" err="1" smtClean="0"/>
              <a:t>distintos</a:t>
            </a:r>
            <a:r>
              <a:rPr lang="en-US" dirty="0" smtClean="0"/>
              <a:t> stakeholders.</a:t>
            </a:r>
          </a:p>
          <a:p>
            <a:r>
              <a:rPr lang="en-US" dirty="0" err="1" smtClean="0"/>
              <a:t>Análisis</a:t>
            </a:r>
            <a:r>
              <a:rPr lang="en-US" dirty="0" smtClean="0"/>
              <a:t> de </a:t>
            </a:r>
            <a:r>
              <a:rPr lang="en-US" dirty="0" smtClean="0"/>
              <a:t>stakeholders.</a:t>
            </a:r>
          </a:p>
          <a:p>
            <a:r>
              <a:rPr lang="en-US" dirty="0" err="1" smtClean="0"/>
              <a:t>Abordaje</a:t>
            </a:r>
            <a:r>
              <a:rPr lang="en-US" dirty="0" smtClean="0"/>
              <a:t> de los stakeholders.</a:t>
            </a:r>
          </a:p>
          <a:p>
            <a:r>
              <a:rPr lang="en-US" dirty="0" smtClean="0"/>
              <a:t>Con </a:t>
            </a:r>
            <a:r>
              <a:rPr lang="en-US" dirty="0" err="1" smtClean="0"/>
              <a:t>esto</a:t>
            </a:r>
            <a:r>
              <a:rPr lang="en-US" dirty="0" smtClean="0"/>
              <a:t> se define la </a:t>
            </a:r>
            <a:r>
              <a:rPr lang="en-US" dirty="0" err="1" smtClean="0"/>
              <a:t>estrategia</a:t>
            </a:r>
            <a:r>
              <a:rPr lang="en-US" dirty="0" smtClean="0"/>
              <a:t> de </a:t>
            </a:r>
            <a:r>
              <a:rPr lang="en-US" dirty="0" err="1" smtClean="0"/>
              <a:t>comunicaci</a:t>
            </a:r>
            <a:r>
              <a:rPr lang="en-US" dirty="0" err="1" smtClean="0"/>
              <a:t>ón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Comunicación</a:t>
            </a:r>
            <a:r>
              <a:rPr lang="en-US" dirty="0" smtClean="0"/>
              <a:t> no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tarea</a:t>
            </a:r>
            <a:r>
              <a:rPr lang="en-US" dirty="0" smtClean="0"/>
              <a:t> </a:t>
            </a:r>
            <a:r>
              <a:rPr lang="en-US" dirty="0" err="1" smtClean="0"/>
              <a:t>exclusiva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47917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306584"/>
            <a:ext cx="7556313" cy="5819579"/>
          </a:xfrm>
        </p:spPr>
        <p:txBody>
          <a:bodyPr/>
          <a:lstStyle/>
          <a:p>
            <a:r>
              <a:rPr lang="en-US" dirty="0" err="1" smtClean="0"/>
              <a:t>Analistas</a:t>
            </a:r>
            <a:r>
              <a:rPr lang="en-US" dirty="0" smtClean="0"/>
              <a:t> </a:t>
            </a:r>
            <a:r>
              <a:rPr lang="en-US" dirty="0" err="1" smtClean="0"/>
              <a:t>empiezan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propia</a:t>
            </a:r>
            <a:r>
              <a:rPr lang="en-US" dirty="0" smtClean="0"/>
              <a:t> </a:t>
            </a:r>
            <a:r>
              <a:rPr lang="en-US" dirty="0" err="1" smtClean="0"/>
              <a:t>investigaci</a:t>
            </a:r>
            <a:r>
              <a:rPr lang="en-US" dirty="0" err="1" smtClean="0"/>
              <a:t>ón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Presión</a:t>
            </a:r>
            <a:r>
              <a:rPr lang="en-US" dirty="0" smtClean="0"/>
              <a:t> de los </a:t>
            </a:r>
            <a:r>
              <a:rPr lang="en-US" dirty="0" err="1" smtClean="0"/>
              <a:t>analistas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Ganar</a:t>
            </a:r>
            <a:r>
              <a:rPr lang="en-US" dirty="0" smtClean="0"/>
              <a:t> </a:t>
            </a:r>
            <a:r>
              <a:rPr lang="en-US" dirty="0" err="1" smtClean="0"/>
              <a:t>tiempo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Medios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Hallar</a:t>
            </a:r>
            <a:r>
              <a:rPr lang="en-US" dirty="0" smtClean="0"/>
              <a:t> un </a:t>
            </a:r>
            <a:r>
              <a:rPr lang="en-US" dirty="0" err="1" smtClean="0"/>
              <a:t>equilibrio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satisfacción</a:t>
            </a:r>
            <a:r>
              <a:rPr lang="en-US" dirty="0" smtClean="0">
                <a:sym typeface="Wingdings"/>
              </a:rPr>
              <a:t> de </a:t>
            </a:r>
            <a:r>
              <a:rPr lang="en-US" dirty="0" err="1" smtClean="0">
                <a:sym typeface="Wingdings"/>
              </a:rPr>
              <a:t>medios</a:t>
            </a:r>
            <a:r>
              <a:rPr lang="en-US" dirty="0" smtClean="0">
                <a:sym typeface="Wingdings"/>
              </a:rPr>
              <a:t> y </a:t>
            </a:r>
            <a:r>
              <a:rPr lang="en-US" dirty="0" err="1" smtClean="0">
                <a:sym typeface="Wingdings"/>
              </a:rPr>
              <a:t>satisfacción</a:t>
            </a:r>
            <a:r>
              <a:rPr lang="en-US" dirty="0" smtClean="0">
                <a:sym typeface="Wingdings"/>
              </a:rPr>
              <a:t> agenda </a:t>
            </a:r>
            <a:r>
              <a:rPr lang="en-US" dirty="0" err="1" smtClean="0">
                <a:sym typeface="Wingdings"/>
              </a:rPr>
              <a:t>estratégica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corporativa</a:t>
            </a:r>
            <a:r>
              <a:rPr lang="en-US" dirty="0" smtClean="0">
                <a:sym typeface="Wingdings"/>
              </a:rPr>
              <a:t>.</a:t>
            </a:r>
          </a:p>
          <a:p>
            <a:endParaRPr lang="en-US" dirty="0">
              <a:sym typeface="Wingdings"/>
            </a:endParaRPr>
          </a:p>
          <a:p>
            <a:r>
              <a:rPr lang="en-US" dirty="0" err="1" smtClean="0">
                <a:sym typeface="Wingdings"/>
              </a:rPr>
              <a:t>Credibilidad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ganada</a:t>
            </a:r>
            <a:r>
              <a:rPr lang="en-US" dirty="0" smtClean="0">
                <a:sym typeface="Wingdings"/>
              </a:rPr>
              <a:t> en </a:t>
            </a:r>
            <a:r>
              <a:rPr lang="en-US" dirty="0" err="1" smtClean="0">
                <a:sym typeface="Wingdings"/>
              </a:rPr>
              <a:t>juego</a:t>
            </a:r>
            <a:endParaRPr lang="en-US" dirty="0" smtClean="0">
              <a:sym typeface="Wingdings"/>
            </a:endParaRPr>
          </a:p>
          <a:p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Timing  </a:t>
            </a:r>
            <a:r>
              <a:rPr lang="en-US" dirty="0" err="1" smtClean="0">
                <a:sym typeface="Wingdings"/>
              </a:rPr>
              <a:t>información</a:t>
            </a:r>
            <a:r>
              <a:rPr lang="en-US" dirty="0" smtClean="0">
                <a:sym typeface="Wingdings"/>
              </a:rPr>
              <a:t> sale a la </a:t>
            </a:r>
            <a:r>
              <a:rPr lang="en-US" dirty="0" err="1" smtClean="0">
                <a:sym typeface="Wingdings"/>
              </a:rPr>
              <a:t>luz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err="1" smtClean="0">
                <a:sym typeface="Wingdings"/>
              </a:rPr>
              <a:t>Estrategia</a:t>
            </a:r>
            <a:r>
              <a:rPr lang="en-US" dirty="0" smtClean="0">
                <a:sym typeface="Wingdings"/>
              </a:rPr>
              <a:t> de </a:t>
            </a:r>
            <a:r>
              <a:rPr lang="en-US" dirty="0" err="1" smtClean="0">
                <a:sym typeface="Wingdings"/>
              </a:rPr>
              <a:t>comunicación</a:t>
            </a:r>
            <a:r>
              <a:rPr lang="en-US" dirty="0" smtClean="0">
                <a:sym typeface="Wingdings"/>
              </a:rPr>
              <a:t>:</a:t>
            </a:r>
          </a:p>
          <a:p>
            <a:r>
              <a:rPr lang="en-US" dirty="0" err="1" smtClean="0">
                <a:sym typeface="Wingdings"/>
              </a:rPr>
              <a:t>Integrada</a:t>
            </a:r>
            <a:r>
              <a:rPr lang="en-US" dirty="0" smtClean="0">
                <a:sym typeface="Wingdings"/>
              </a:rPr>
              <a:t> e integral</a:t>
            </a:r>
          </a:p>
          <a:p>
            <a:endParaRPr lang="en-US" dirty="0">
              <a:sym typeface="Wingdings"/>
            </a:endParaRPr>
          </a:p>
          <a:p>
            <a:r>
              <a:rPr lang="en-US" dirty="0" err="1" smtClean="0">
                <a:sym typeface="Wingdings"/>
              </a:rPr>
              <a:t>Integrada</a:t>
            </a:r>
            <a:r>
              <a:rPr lang="en-US" dirty="0" smtClean="0">
                <a:sym typeface="Wingdings"/>
              </a:rPr>
              <a:t> al </a:t>
            </a:r>
            <a:r>
              <a:rPr lang="en-US" dirty="0" err="1" smtClean="0">
                <a:sym typeface="Wingdings"/>
              </a:rPr>
              <a:t>proyecto</a:t>
            </a:r>
            <a:r>
              <a:rPr lang="en-US" dirty="0" smtClean="0">
                <a:sym typeface="Wingdings"/>
              </a:rPr>
              <a:t> de </a:t>
            </a:r>
            <a:r>
              <a:rPr lang="en-US" dirty="0" err="1" smtClean="0">
                <a:sym typeface="Wingdings"/>
              </a:rPr>
              <a:t>fusión</a:t>
            </a:r>
            <a:r>
              <a:rPr lang="en-US" dirty="0" smtClean="0">
                <a:sym typeface="Wingdings"/>
              </a:rPr>
              <a:t> o </a:t>
            </a:r>
            <a:r>
              <a:rPr lang="en-US" dirty="0" err="1" smtClean="0">
                <a:sym typeface="Wingdings"/>
              </a:rPr>
              <a:t>adquisición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err="1" smtClean="0">
                <a:sym typeface="Wingdings"/>
              </a:rPr>
              <a:t>Utilizar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herramientas</a:t>
            </a:r>
            <a:r>
              <a:rPr lang="en-US" dirty="0" smtClean="0">
                <a:sym typeface="Wingdings"/>
              </a:rPr>
              <a:t> a </a:t>
            </a:r>
            <a:r>
              <a:rPr lang="en-US" dirty="0" err="1" smtClean="0">
                <a:sym typeface="Wingdings"/>
              </a:rPr>
              <a:t>su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alcance</a:t>
            </a:r>
            <a:r>
              <a:rPr lang="en-US" dirty="0" smtClean="0">
                <a:sym typeface="Wingdings"/>
              </a:rPr>
              <a:t> y </a:t>
            </a:r>
            <a:r>
              <a:rPr lang="en-US" dirty="0" err="1" smtClean="0">
                <a:sym typeface="Wingdings"/>
              </a:rPr>
              <a:t>mantener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canales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abiertos</a:t>
            </a:r>
            <a:r>
              <a:rPr lang="en-US" dirty="0" smtClean="0">
                <a:sym typeface="Wingdings"/>
              </a:rPr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964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discurso</a:t>
            </a:r>
            <a:r>
              <a:rPr lang="en-US" dirty="0" smtClean="0"/>
              <a:t> </a:t>
            </a:r>
            <a:r>
              <a:rPr lang="en-US" dirty="0" err="1" smtClean="0"/>
              <a:t>oficial</a:t>
            </a:r>
            <a:endParaRPr lang="en-US" dirty="0" smtClean="0"/>
          </a:p>
          <a:p>
            <a:pPr>
              <a:buAutoNum type="arabicPeriod"/>
            </a:pPr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mensajes</a:t>
            </a:r>
            <a:r>
              <a:rPr lang="en-US" dirty="0" smtClean="0"/>
              <a:t> clave </a:t>
            </a:r>
            <a:r>
              <a:rPr lang="en-US" dirty="0" err="1" smtClean="0"/>
              <a:t>formateados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stakeholder</a:t>
            </a:r>
          </a:p>
          <a:p>
            <a:pPr>
              <a:buAutoNum type="arabicPeriod"/>
            </a:pPr>
            <a:r>
              <a:rPr lang="en-US" dirty="0" err="1" smtClean="0"/>
              <a:t>Definir</a:t>
            </a:r>
            <a:r>
              <a:rPr lang="en-US" dirty="0" smtClean="0"/>
              <a:t> el </a:t>
            </a:r>
            <a:r>
              <a:rPr lang="en-US" dirty="0" err="1" smtClean="0"/>
              <a:t>momento</a:t>
            </a:r>
            <a:r>
              <a:rPr lang="en-US" dirty="0" smtClean="0"/>
              <a:t> de la </a:t>
            </a:r>
            <a:r>
              <a:rPr lang="en-US" smtClean="0"/>
              <a:t>comunicaci</a:t>
            </a:r>
            <a:r>
              <a:rPr lang="en-US" smtClean="0"/>
              <a:t>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453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USO DE INFORMACIÓN INTERNA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Información Interna:</a:t>
            </a:r>
          </a:p>
          <a:p>
            <a:pPr marL="0" indent="0">
              <a:buNone/>
            </a:pPr>
            <a:r>
              <a:rPr lang="es-ES" dirty="0" smtClean="0"/>
              <a:t>Se obtiene de una compañía.</a:t>
            </a:r>
          </a:p>
          <a:p>
            <a:pPr marL="0" indent="0">
              <a:buNone/>
            </a:pPr>
            <a:r>
              <a:rPr lang="es-ES" dirty="0" smtClean="0"/>
              <a:t>No es accesible al resto del público.</a:t>
            </a:r>
          </a:p>
          <a:p>
            <a:pPr marL="0" indent="0">
              <a:buNone/>
            </a:pPr>
            <a:r>
              <a:rPr lang="es-ES" dirty="0" smtClean="0"/>
              <a:t>Puede ser utilizada en ventaja.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795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Martha Stewart</a:t>
            </a:r>
            <a:endParaRPr lang="es-ES" dirty="0"/>
          </a:p>
        </p:txBody>
      </p:sp>
      <p:pic>
        <p:nvPicPr>
          <p:cNvPr id="8" name="Imagen 7" descr="marthastewartdelincuenciajp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504" y="535315"/>
            <a:ext cx="4165600" cy="2921000"/>
          </a:xfrm>
          <a:prstGeom prst="rect">
            <a:avLst/>
          </a:prstGeom>
        </p:spPr>
      </p:pic>
      <p:pic>
        <p:nvPicPr>
          <p:cNvPr id="9" name="Imagen 8" descr="Imagen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3" y="1524250"/>
            <a:ext cx="4495238" cy="513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90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Consecuencias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Multas.</a:t>
            </a:r>
          </a:p>
          <a:p>
            <a:r>
              <a:rPr lang="es-ES" dirty="0" smtClean="0"/>
              <a:t>Daña reputación.</a:t>
            </a:r>
          </a:p>
          <a:p>
            <a:r>
              <a:rPr lang="es-ES" dirty="0" smtClean="0"/>
              <a:t>Reduce confianza de inversores.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5367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Países Emergentes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56610"/>
          </a:xfrm>
        </p:spPr>
        <p:txBody>
          <a:bodyPr/>
          <a:lstStyle/>
          <a:p>
            <a:r>
              <a:rPr lang="es-ES" dirty="0" smtClean="0"/>
              <a:t>Regulaciones recientes.</a:t>
            </a:r>
          </a:p>
          <a:p>
            <a:r>
              <a:rPr lang="es-ES" dirty="0" smtClean="0"/>
              <a:t>Podría ser inútil y reprimir inversiones.</a:t>
            </a:r>
          </a:p>
          <a:p>
            <a:r>
              <a:rPr lang="es-ES" dirty="0" smtClean="0"/>
              <a:t>Se admite imperfección en la información</a:t>
            </a:r>
          </a:p>
          <a:p>
            <a:pPr lvl="1"/>
            <a:r>
              <a:rPr lang="es-ES" dirty="0" smtClean="0"/>
              <a:t>No la resta de corrupción ni desigualdad.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5233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Fusión o Absorción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Cuestión Cultural</a:t>
            </a:r>
          </a:p>
          <a:p>
            <a:pPr lvl="1"/>
            <a:r>
              <a:rPr lang="es-ES" dirty="0" smtClean="0"/>
              <a:t>Fracaso o éxito</a:t>
            </a:r>
          </a:p>
          <a:p>
            <a:pPr lvl="1"/>
            <a:endParaRPr lang="es-ES" dirty="0"/>
          </a:p>
          <a:p>
            <a:pPr lvl="1"/>
            <a:endParaRPr lang="es-ES" dirty="0"/>
          </a:p>
        </p:txBody>
      </p:sp>
      <p:pic>
        <p:nvPicPr>
          <p:cNvPr id="4" name="Imagen 3" descr="aol-time-warner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77" y="914400"/>
            <a:ext cx="5554465" cy="39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8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Cultura Organizacional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Conocer la cultura de la empresa por adquirir.</a:t>
            </a:r>
          </a:p>
          <a:p>
            <a:r>
              <a:rPr lang="es-ES" dirty="0" smtClean="0"/>
              <a:t>Respeto por la cultura –no adoptarla.</a:t>
            </a:r>
          </a:p>
          <a:p>
            <a:r>
              <a:rPr lang="es-ES" dirty="0" smtClean="0"/>
              <a:t>Combinar culturas.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0790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Empleados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Incertidumbre y rumores.</a:t>
            </a:r>
          </a:p>
          <a:p>
            <a:r>
              <a:rPr lang="es-ES" dirty="0" smtClean="0"/>
              <a:t>Moral y productividad bajan.</a:t>
            </a:r>
          </a:p>
          <a:p>
            <a:r>
              <a:rPr lang="es-ES" dirty="0" smtClean="0"/>
              <a:t>Información oficial y constante.</a:t>
            </a:r>
          </a:p>
          <a:p>
            <a:r>
              <a:rPr lang="es-ES" dirty="0" err="1" smtClean="0"/>
              <a:t>Comm</a:t>
            </a:r>
            <a:r>
              <a:rPr lang="es-ES" dirty="0" smtClean="0"/>
              <a:t> interactiva en doble sentido.</a:t>
            </a:r>
          </a:p>
          <a:p>
            <a:r>
              <a:rPr lang="es-ES" dirty="0" smtClean="0"/>
              <a:t>Canales abiertos y </a:t>
            </a:r>
            <a:r>
              <a:rPr lang="es-ES" dirty="0" err="1" smtClean="0"/>
              <a:t>feed</a:t>
            </a:r>
            <a:r>
              <a:rPr lang="es-ES" dirty="0" smtClean="0"/>
              <a:t> back.</a:t>
            </a:r>
          </a:p>
          <a:p>
            <a:pPr lvl="1"/>
            <a:r>
              <a:rPr lang="es-ES" dirty="0" smtClean="0"/>
              <a:t>Reuniones informativas.</a:t>
            </a:r>
          </a:p>
          <a:p>
            <a:pPr lvl="1"/>
            <a:r>
              <a:rPr lang="es-ES" dirty="0" smtClean="0"/>
              <a:t>Intranet actualizada.</a:t>
            </a:r>
          </a:p>
          <a:p>
            <a:pPr lvl="1"/>
            <a:r>
              <a:rPr lang="es-ES" dirty="0" err="1" smtClean="0"/>
              <a:t>Newsletters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Información al hogar de empleados.</a:t>
            </a:r>
          </a:p>
          <a:p>
            <a:r>
              <a:rPr lang="es-ES" dirty="0" smtClean="0"/>
              <a:t>Recursos Humanos y Comunicaciones Corporativas involucrados desde cero.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3111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Preocupaciones de Empleados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964162"/>
              </p:ext>
            </p:extLst>
          </p:nvPr>
        </p:nvGraphicFramePr>
        <p:xfrm>
          <a:off x="-98415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085191"/>
              </p:ext>
            </p:extLst>
          </p:nvPr>
        </p:nvGraphicFramePr>
        <p:xfrm>
          <a:off x="2830964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38595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Due</a:t>
            </a:r>
            <a:r>
              <a:rPr lang="es-ES" dirty="0" smtClean="0"/>
              <a:t> </a:t>
            </a:r>
            <a:r>
              <a:rPr lang="es-ES" dirty="0" err="1" smtClean="0"/>
              <a:t>Diligence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23530"/>
            <a:ext cx="8229600" cy="4945518"/>
          </a:xfrm>
        </p:spPr>
        <p:txBody>
          <a:bodyPr>
            <a:normAutofit/>
          </a:bodyPr>
          <a:lstStyle/>
          <a:p>
            <a:r>
              <a:rPr lang="es-ES" dirty="0" smtClean="0"/>
              <a:t>Análisis preliminar.</a:t>
            </a:r>
          </a:p>
          <a:p>
            <a:r>
              <a:rPr lang="es-ES" dirty="0" smtClean="0"/>
              <a:t>Evaluación técnica y fiscal.</a:t>
            </a:r>
          </a:p>
          <a:p>
            <a:pPr lvl="1"/>
            <a:r>
              <a:rPr lang="es-ES" dirty="0" smtClean="0"/>
              <a:t>Management y Perspectiva de Éxito.</a:t>
            </a:r>
          </a:p>
          <a:p>
            <a:r>
              <a:rPr lang="es-ES" dirty="0" smtClean="0"/>
              <a:t>Áreas clave:</a:t>
            </a:r>
          </a:p>
          <a:p>
            <a:pPr lvl="1"/>
            <a:r>
              <a:rPr lang="es-ES" dirty="0" smtClean="0"/>
              <a:t>Estructura financiera y desenvolvimiento.</a:t>
            </a:r>
          </a:p>
          <a:p>
            <a:pPr lvl="1"/>
            <a:r>
              <a:rPr lang="es-ES" dirty="0" smtClean="0"/>
              <a:t>Portafolio de productos.</a:t>
            </a:r>
          </a:p>
          <a:p>
            <a:pPr lvl="1"/>
            <a:r>
              <a:rPr lang="es-ES" dirty="0" smtClean="0"/>
              <a:t>Marcas, marketing, ventas y logística.</a:t>
            </a:r>
          </a:p>
          <a:p>
            <a:pPr lvl="1"/>
            <a:r>
              <a:rPr lang="es-ES" dirty="0" smtClean="0"/>
              <a:t>Base de clientes.</a:t>
            </a:r>
          </a:p>
          <a:p>
            <a:pPr lvl="1"/>
            <a:r>
              <a:rPr lang="es-ES" dirty="0" smtClean="0"/>
              <a:t>Patentes e investigación.</a:t>
            </a:r>
          </a:p>
          <a:p>
            <a:pPr lvl="1"/>
            <a:r>
              <a:rPr lang="es-ES" dirty="0" smtClean="0"/>
              <a:t>Management y Personal.</a:t>
            </a:r>
          </a:p>
          <a:p>
            <a:pPr lvl="1"/>
            <a:r>
              <a:rPr lang="es-ES" dirty="0" smtClean="0"/>
              <a:t>Asuntos jurídicos y Situación Fiscal.</a:t>
            </a:r>
          </a:p>
          <a:p>
            <a:pPr marL="457200" lvl="1" indent="0">
              <a:buNone/>
            </a:pPr>
            <a:endParaRPr lang="es-ES" dirty="0" smtClean="0"/>
          </a:p>
          <a:p>
            <a:pPr marL="457200" lvl="1" indent="0">
              <a:buNone/>
            </a:pPr>
            <a:r>
              <a:rPr lang="es-ES" dirty="0" smtClean="0"/>
              <a:t>Duración: 3 a 9 meses –obtener, procesar y evaluar </a:t>
            </a:r>
            <a:r>
              <a:rPr lang="es-ES" dirty="0" err="1" smtClean="0"/>
              <a:t>info</a:t>
            </a:r>
            <a:r>
              <a:rPr lang="es-ES" dirty="0" smtClean="0"/>
              <a:t>.</a:t>
            </a:r>
          </a:p>
          <a:p>
            <a:pPr marL="457200" lvl="1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554207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Due</a:t>
            </a:r>
            <a:r>
              <a:rPr lang="es-ES" dirty="0" smtClean="0"/>
              <a:t> </a:t>
            </a:r>
            <a:r>
              <a:rPr lang="es-ES" dirty="0" err="1" smtClean="0"/>
              <a:t>Diligence</a:t>
            </a:r>
            <a:r>
              <a:rPr lang="es-ES" dirty="0" smtClean="0"/>
              <a:t> Cultural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51864"/>
          </a:xfrm>
        </p:spPr>
        <p:txBody>
          <a:bodyPr/>
          <a:lstStyle/>
          <a:p>
            <a:r>
              <a:rPr lang="es-ES" dirty="0" smtClean="0"/>
              <a:t>Difiere del </a:t>
            </a:r>
            <a:r>
              <a:rPr lang="es-ES" dirty="0" err="1" smtClean="0"/>
              <a:t>Due</a:t>
            </a:r>
            <a:r>
              <a:rPr lang="es-ES" dirty="0" smtClean="0"/>
              <a:t> </a:t>
            </a:r>
            <a:r>
              <a:rPr lang="es-ES" dirty="0" err="1" smtClean="0"/>
              <a:t>Diligence</a:t>
            </a:r>
            <a:r>
              <a:rPr lang="es-ES" dirty="0" smtClean="0"/>
              <a:t> en:</a:t>
            </a:r>
          </a:p>
          <a:p>
            <a:pPr lvl="1"/>
            <a:r>
              <a:rPr lang="es-ES" dirty="0" smtClean="0"/>
              <a:t>No es legalmente mandatorio.</a:t>
            </a:r>
          </a:p>
          <a:p>
            <a:pPr lvl="1"/>
            <a:r>
              <a:rPr lang="es-ES" dirty="0" smtClean="0"/>
              <a:t>Concebido e implantado de distintas formas.</a:t>
            </a:r>
          </a:p>
          <a:p>
            <a:pPr lvl="1"/>
            <a:r>
              <a:rPr lang="es-ES" dirty="0" smtClean="0"/>
              <a:t>Conducido por varios participantes.</a:t>
            </a:r>
          </a:p>
          <a:p>
            <a:pPr lvl="1"/>
            <a:endParaRPr lang="es-ES" dirty="0" smtClean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57200" y="2921527"/>
            <a:ext cx="8229600" cy="2251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500" dirty="0" smtClean="0"/>
              <a:t>Objetivo:</a:t>
            </a:r>
          </a:p>
          <a:p>
            <a:pPr lvl="1"/>
            <a:r>
              <a:rPr lang="es-ES" sz="1500" dirty="0" smtClean="0"/>
              <a:t>Obtener visión parcial de la cultura organizacional.</a:t>
            </a:r>
          </a:p>
          <a:p>
            <a:pPr lvl="1"/>
            <a:r>
              <a:rPr lang="es-ES" sz="1500" dirty="0" smtClean="0"/>
              <a:t>Maximizar fortalezas, eliminar debilidades.</a:t>
            </a:r>
          </a:p>
        </p:txBody>
      </p:sp>
    </p:spTree>
    <p:extLst>
      <p:ext uri="{BB962C8B-B14F-4D97-AF65-F5344CB8AC3E}">
        <p14:creationId xmlns:p14="http://schemas.microsoft.com/office/powerpoint/2010/main" val="2123142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Áreas clave:</a:t>
            </a:r>
          </a:p>
          <a:p>
            <a:pPr lvl="1"/>
            <a:r>
              <a:rPr lang="es-ES" dirty="0" smtClean="0"/>
              <a:t>Estructura organizacional.</a:t>
            </a:r>
          </a:p>
          <a:p>
            <a:pPr lvl="1"/>
            <a:r>
              <a:rPr lang="es-ES" dirty="0" smtClean="0"/>
              <a:t>Tamaño histórico y proyectado de plantilla.</a:t>
            </a:r>
          </a:p>
          <a:p>
            <a:pPr lvl="1"/>
            <a:r>
              <a:rPr lang="es-ES" dirty="0" smtClean="0"/>
              <a:t>Patrones de fluctuación.</a:t>
            </a:r>
          </a:p>
          <a:p>
            <a:pPr lvl="1"/>
            <a:r>
              <a:rPr lang="es-ES" dirty="0" smtClean="0"/>
              <a:t>Perfiles de alta gerencia.</a:t>
            </a:r>
          </a:p>
          <a:p>
            <a:pPr lvl="1"/>
            <a:r>
              <a:rPr lang="es-ES" dirty="0" smtClean="0"/>
              <a:t>Acuerdos de retribución y compensación.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8247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Funciones:</a:t>
            </a:r>
          </a:p>
          <a:p>
            <a:pPr lvl="1"/>
            <a:r>
              <a:rPr lang="es-ES" dirty="0" smtClean="0"/>
              <a:t>Investigar liderazgos.</a:t>
            </a:r>
          </a:p>
          <a:p>
            <a:pPr lvl="1"/>
            <a:r>
              <a:rPr lang="es-ES" dirty="0" smtClean="0"/>
              <a:t>Valores.</a:t>
            </a:r>
          </a:p>
          <a:p>
            <a:pPr lvl="1"/>
            <a:r>
              <a:rPr lang="es-ES" dirty="0" smtClean="0"/>
              <a:t>Percepciones.</a:t>
            </a:r>
          </a:p>
          <a:p>
            <a:pPr lvl="1"/>
            <a:r>
              <a:rPr lang="es-ES" dirty="0" smtClean="0"/>
              <a:t>Procedimientos.</a:t>
            </a:r>
          </a:p>
          <a:p>
            <a:pPr lvl="1"/>
            <a:r>
              <a:rPr lang="es-ES" dirty="0" smtClean="0"/>
              <a:t>Comunicación de empleados.</a:t>
            </a:r>
          </a:p>
          <a:p>
            <a:pPr lvl="1"/>
            <a:r>
              <a:rPr lang="es-ES" dirty="0" smtClean="0"/>
              <a:t>Motivaciones.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39692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031" y="-27913"/>
            <a:ext cx="7520940" cy="548640"/>
          </a:xfrm>
        </p:spPr>
        <p:txBody>
          <a:bodyPr/>
          <a:lstStyle/>
          <a:p>
            <a:endParaRPr lang="es-ES" sz="190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1031" y="706955"/>
            <a:ext cx="3765612" cy="96771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s-ES" sz="2800" dirty="0" smtClean="0">
                <a:ln/>
                <a:solidFill>
                  <a:schemeClr val="accent3"/>
                </a:solidFill>
              </a:rPr>
              <a:t>¿Cuáles son los valores informales o formales?</a:t>
            </a:r>
          </a:p>
          <a:p>
            <a:endParaRPr lang="es-ES" sz="2800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946643" y="1169484"/>
            <a:ext cx="51973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¿Cómo se articulan los valores?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420791" y="1674673"/>
            <a:ext cx="4572000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¿Cómo perciben los empleados a su empresa?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04393" y="2967335"/>
            <a:ext cx="4572000" cy="1323439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s-ES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¿Cómo se generan las innovaciones?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672302" y="2854613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¿Cómo motivan y retribuyen a empleados?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458059" y="4290774"/>
            <a:ext cx="4535617" cy="43088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ES" sz="2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¿Qué temas son considerados tabú?</a:t>
            </a:r>
            <a:endParaRPr lang="es-ES" sz="2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8743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" y="365759"/>
            <a:ext cx="4956704" cy="975519"/>
          </a:xfrm>
        </p:spPr>
        <p:txBody>
          <a:bodyPr/>
          <a:lstStyle/>
          <a:p>
            <a:r>
              <a:rPr lang="es-ES" dirty="0" smtClean="0"/>
              <a:t>Herramientas y Metodología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1616550"/>
            <a:ext cx="8229600" cy="2461215"/>
          </a:xfrm>
        </p:spPr>
        <p:txBody>
          <a:bodyPr/>
          <a:lstStyle/>
          <a:p>
            <a:r>
              <a:rPr lang="es-ES" dirty="0" err="1" smtClean="0"/>
              <a:t>Focus</a:t>
            </a:r>
            <a:r>
              <a:rPr lang="es-ES" dirty="0" smtClean="0"/>
              <a:t> </a:t>
            </a:r>
            <a:r>
              <a:rPr lang="es-ES" dirty="0" err="1" smtClean="0"/>
              <a:t>groups</a:t>
            </a:r>
            <a:r>
              <a:rPr lang="es-ES" dirty="0" smtClean="0"/>
              <a:t>.</a:t>
            </a:r>
          </a:p>
          <a:p>
            <a:r>
              <a:rPr lang="es-ES" dirty="0" smtClean="0"/>
              <a:t>Entrevistas personales o telefónicas.</a:t>
            </a:r>
          </a:p>
          <a:p>
            <a:r>
              <a:rPr lang="es-ES" dirty="0" smtClean="0"/>
              <a:t>Encuestas con formularios estructurados.</a:t>
            </a:r>
          </a:p>
          <a:p>
            <a:r>
              <a:rPr lang="es-ES" dirty="0" smtClean="0"/>
              <a:t>Intranet.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391318" y="233548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Encargados</a:t>
            </a:r>
            <a:endParaRPr lang="es-ES" sz="2800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262918" y="3321522"/>
            <a:ext cx="8229600" cy="151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500" dirty="0" smtClean="0"/>
              <a:t>Profesionales externos a las organizaciones.</a:t>
            </a:r>
          </a:p>
          <a:p>
            <a:r>
              <a:rPr lang="es-ES" sz="1500" dirty="0" smtClean="0"/>
              <a:t>Asegura imparcialidad y cumplimiento de plazos.</a:t>
            </a:r>
            <a:endParaRPr lang="es-ES" sz="1500" dirty="0"/>
          </a:p>
        </p:txBody>
      </p:sp>
    </p:spTree>
    <p:extLst>
      <p:ext uri="{BB962C8B-B14F-4D97-AF65-F5344CB8AC3E}">
        <p14:creationId xmlns:p14="http://schemas.microsoft.com/office/powerpoint/2010/main" val="1625483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Pasos Ideales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348053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7323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Asegura datos comparables.</a:t>
            </a:r>
          </a:p>
          <a:p>
            <a:r>
              <a:rPr lang="es-ES" dirty="0" smtClean="0"/>
              <a:t>Identificar puntos incompatibles y corrección de los mismos.</a:t>
            </a:r>
          </a:p>
          <a:p>
            <a:r>
              <a:rPr lang="es-ES" dirty="0" smtClean="0"/>
              <a:t>Mejorar efectividad operacional.</a:t>
            </a:r>
          </a:p>
          <a:p>
            <a:r>
              <a:rPr lang="es-ES" dirty="0" smtClean="0"/>
              <a:t>Reduce pérdida de colaboradores clave.</a:t>
            </a:r>
          </a:p>
          <a:p>
            <a:r>
              <a:rPr lang="es-ES" dirty="0" smtClean="0"/>
              <a:t>Acota costos </a:t>
            </a:r>
            <a:r>
              <a:rPr lang="es-ES" dirty="0" err="1" smtClean="0"/>
              <a:t>reestructurales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21354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Integración de Personal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0647216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93246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Ángulos.thmx</Template>
  <TotalTime>394</TotalTime>
  <Words>1368</Words>
  <Application>Microsoft Macintosh PowerPoint</Application>
  <PresentationFormat>On-screen Show (4:3)</PresentationFormat>
  <Paragraphs>263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Ángulos</vt:lpstr>
      <vt:lpstr>DIRCOM ÉTICA Y FUSIONES</vt:lpstr>
      <vt:lpstr>Ética, Gobierno Corporativo y Compromiso Social</vt:lpstr>
      <vt:lpstr>PowerPoint Presentation</vt:lpstr>
      <vt:lpstr>PowerPoint Presentation</vt:lpstr>
      <vt:lpstr>GEOMETRÍA DE LA COMUNICACIÓN EMPRESARIAL</vt:lpstr>
      <vt:lpstr>BUENAS PRÁCTICAS DE GOBIERNO CORPORATIVO</vt:lpstr>
      <vt:lpstr>Michael Ritter.  El rol de la comunicación en el proceso de fusiones y adquisiciones </vt:lpstr>
      <vt:lpstr>PowerPoint Presentation</vt:lpstr>
      <vt:lpstr>Adquisiciones </vt:lpstr>
      <vt:lpstr>Fusiones </vt:lpstr>
      <vt:lpstr>Tipos de fusión/ adquisición</vt:lpstr>
      <vt:lpstr>Motivación inmediata de una operación: </vt:lpstr>
      <vt:lpstr>Fusiones y adquisiciones desde hace más de 100 años</vt:lpstr>
      <vt:lpstr>Joint ventures  </vt:lpstr>
      <vt:lpstr>PowerPoint Presentation</vt:lpstr>
      <vt:lpstr>Rol del DirCom y la comunicación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USO DE INFORMACIÓN INTERNA</vt:lpstr>
      <vt:lpstr>Martha Stewart</vt:lpstr>
      <vt:lpstr>Consecuencias</vt:lpstr>
      <vt:lpstr>Países Emergentes</vt:lpstr>
      <vt:lpstr>Fusión o Absorción</vt:lpstr>
      <vt:lpstr>Cultura Organizacional</vt:lpstr>
      <vt:lpstr>Empleados</vt:lpstr>
      <vt:lpstr>Preocupaciones de Empleados</vt:lpstr>
      <vt:lpstr>Due Diligence</vt:lpstr>
      <vt:lpstr>Due Diligence Cultural</vt:lpstr>
      <vt:lpstr>PowerPoint Presentation</vt:lpstr>
      <vt:lpstr>PowerPoint Presentation</vt:lpstr>
      <vt:lpstr>PowerPoint Presentation</vt:lpstr>
      <vt:lpstr>Herramientas y Metodología</vt:lpstr>
      <vt:lpstr>Pasos Ideales</vt:lpstr>
      <vt:lpstr>PowerPoint Presentation</vt:lpstr>
      <vt:lpstr>Integración de Personal</vt:lpstr>
    </vt:vector>
  </TitlesOfParts>
  <Company>Instituto Tecnologico y de Estudios Superiores Monterrey Campus Estado de México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DIRCOM</dc:title>
  <dc:creator>Ericka Peña Segura</dc:creator>
  <cp:lastModifiedBy>Daniela Villela</cp:lastModifiedBy>
  <cp:revision>23</cp:revision>
  <dcterms:created xsi:type="dcterms:W3CDTF">2012-10-03T18:04:41Z</dcterms:created>
  <dcterms:modified xsi:type="dcterms:W3CDTF">2012-10-04T00:42:24Z</dcterms:modified>
</cp:coreProperties>
</file>