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1" r:id="rId5"/>
    <p:sldId id="263" r:id="rId6"/>
    <p:sldId id="262" r:id="rId7"/>
    <p:sldId id="258" r:id="rId8"/>
    <p:sldId id="260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89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310BEA-5690-244C-A12F-105DA74D5D16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9031AFE-0EC5-0048-A6DB-B62999228E7D}">
      <dgm:prSet/>
      <dgm:spPr/>
      <dgm:t>
        <a:bodyPr/>
        <a:lstStyle/>
        <a:p>
          <a:pPr algn="just" rtl="0"/>
          <a:r>
            <a:rPr lang="es-ES" dirty="0" smtClean="0"/>
            <a:t>Diseño amigable</a:t>
          </a:r>
          <a:endParaRPr lang="es-ES" dirty="0"/>
        </a:p>
      </dgm:t>
    </dgm:pt>
    <dgm:pt modelId="{72E93348-279F-D649-96B7-31C2231C7A39}" type="parTrans" cxnId="{7D2B8D71-1529-8044-9B0A-A702C1758DF2}">
      <dgm:prSet/>
      <dgm:spPr/>
      <dgm:t>
        <a:bodyPr/>
        <a:lstStyle/>
        <a:p>
          <a:endParaRPr lang="es-ES"/>
        </a:p>
      </dgm:t>
    </dgm:pt>
    <dgm:pt modelId="{305BF240-324B-AB4B-9BD7-2AEC544B89DB}" type="sibTrans" cxnId="{7D2B8D71-1529-8044-9B0A-A702C1758DF2}">
      <dgm:prSet/>
      <dgm:spPr/>
      <dgm:t>
        <a:bodyPr/>
        <a:lstStyle/>
        <a:p>
          <a:endParaRPr lang="es-ES"/>
        </a:p>
      </dgm:t>
    </dgm:pt>
    <dgm:pt modelId="{CB71E97A-7F18-2549-BB33-01AEF35B26F8}">
      <dgm:prSet/>
      <dgm:spPr/>
      <dgm:t>
        <a:bodyPr/>
        <a:lstStyle/>
        <a:p>
          <a:pPr algn="just" rtl="0"/>
          <a:r>
            <a:rPr lang="es-ES" dirty="0" smtClean="0"/>
            <a:t>Facilidad para encontrar información</a:t>
          </a:r>
          <a:endParaRPr lang="es-ES" dirty="0"/>
        </a:p>
      </dgm:t>
    </dgm:pt>
    <dgm:pt modelId="{6441ACB7-063A-D343-87A0-B94F3B0EFA9B}" type="parTrans" cxnId="{251F0CF3-FAE2-DF42-9A0D-51CEA73C3A9F}">
      <dgm:prSet/>
      <dgm:spPr/>
      <dgm:t>
        <a:bodyPr/>
        <a:lstStyle/>
        <a:p>
          <a:endParaRPr lang="es-ES"/>
        </a:p>
      </dgm:t>
    </dgm:pt>
    <dgm:pt modelId="{7340A252-D61F-D141-B3D4-6740B81E916C}" type="sibTrans" cxnId="{251F0CF3-FAE2-DF42-9A0D-51CEA73C3A9F}">
      <dgm:prSet/>
      <dgm:spPr/>
      <dgm:t>
        <a:bodyPr/>
        <a:lstStyle/>
        <a:p>
          <a:endParaRPr lang="es-ES"/>
        </a:p>
      </dgm:t>
    </dgm:pt>
    <dgm:pt modelId="{9DCF81A8-81B9-6E4E-8CD2-EE7478B50307}">
      <dgm:prSet/>
      <dgm:spPr/>
      <dgm:t>
        <a:bodyPr/>
        <a:lstStyle/>
        <a:p>
          <a:pPr algn="just" rtl="0"/>
          <a:r>
            <a:rPr lang="es-ES" dirty="0" smtClean="0"/>
            <a:t>Separación clara de tipos de servicios para el hogar y corporativos</a:t>
          </a:r>
          <a:endParaRPr lang="es-ES" dirty="0"/>
        </a:p>
      </dgm:t>
    </dgm:pt>
    <dgm:pt modelId="{3AE938F8-3BAA-B043-AA22-1331AC32C61D}" type="parTrans" cxnId="{BB967246-EDAE-FF4A-9A91-BA0F96B0B136}">
      <dgm:prSet/>
      <dgm:spPr/>
      <dgm:t>
        <a:bodyPr/>
        <a:lstStyle/>
        <a:p>
          <a:endParaRPr lang="es-ES"/>
        </a:p>
      </dgm:t>
    </dgm:pt>
    <dgm:pt modelId="{BB769C7D-120E-644A-8E66-9834A676F606}" type="sibTrans" cxnId="{BB967246-EDAE-FF4A-9A91-BA0F96B0B136}">
      <dgm:prSet/>
      <dgm:spPr/>
      <dgm:t>
        <a:bodyPr/>
        <a:lstStyle/>
        <a:p>
          <a:endParaRPr lang="es-ES"/>
        </a:p>
      </dgm:t>
    </dgm:pt>
    <dgm:pt modelId="{F6C570CB-4025-7E42-B6AC-1591D0BD486C}">
      <dgm:prSet/>
      <dgm:spPr/>
      <dgm:t>
        <a:bodyPr/>
        <a:lstStyle/>
        <a:p>
          <a:pPr algn="just" rtl="0"/>
          <a:r>
            <a:rPr lang="es-ES" b="1" dirty="0" smtClean="0"/>
            <a:t>Contacto</a:t>
          </a:r>
          <a:r>
            <a:rPr lang="es-ES" dirty="0" smtClean="0"/>
            <a:t>: datos completos de la empresa y facilidad de envío de mensajes dentro del mismo sitio</a:t>
          </a:r>
          <a:endParaRPr lang="es-ES" dirty="0"/>
        </a:p>
      </dgm:t>
    </dgm:pt>
    <dgm:pt modelId="{C77EF347-E194-0748-A949-5E3BBB888169}" type="parTrans" cxnId="{093E8D06-8515-CD40-93D8-DB3090CC2311}">
      <dgm:prSet/>
      <dgm:spPr/>
      <dgm:t>
        <a:bodyPr/>
        <a:lstStyle/>
        <a:p>
          <a:endParaRPr lang="es-ES"/>
        </a:p>
      </dgm:t>
    </dgm:pt>
    <dgm:pt modelId="{2D13F9FF-0805-4B44-9624-AE3753DF183A}" type="sibTrans" cxnId="{093E8D06-8515-CD40-93D8-DB3090CC2311}">
      <dgm:prSet/>
      <dgm:spPr/>
      <dgm:t>
        <a:bodyPr/>
        <a:lstStyle/>
        <a:p>
          <a:endParaRPr lang="es-ES"/>
        </a:p>
      </dgm:t>
    </dgm:pt>
    <dgm:pt modelId="{625ABB9B-A6F0-7C4C-8168-70DCB1F34FF1}" type="pres">
      <dgm:prSet presAssocID="{DE310BEA-5690-244C-A12F-105DA74D5D16}" presName="vert0" presStyleCnt="0">
        <dgm:presLayoutVars>
          <dgm:dir/>
          <dgm:animOne val="branch"/>
          <dgm:animLvl val="lvl"/>
        </dgm:presLayoutVars>
      </dgm:prSet>
      <dgm:spPr/>
    </dgm:pt>
    <dgm:pt modelId="{FFBD5B6E-73E5-F24E-8D62-D6691E9FD458}" type="pres">
      <dgm:prSet presAssocID="{E9031AFE-0EC5-0048-A6DB-B62999228E7D}" presName="thickLine" presStyleLbl="alignNode1" presStyleIdx="0" presStyleCnt="4"/>
      <dgm:spPr/>
    </dgm:pt>
    <dgm:pt modelId="{FC3D1D62-1B2B-6540-BCE7-B305ED538A2C}" type="pres">
      <dgm:prSet presAssocID="{E9031AFE-0EC5-0048-A6DB-B62999228E7D}" presName="horz1" presStyleCnt="0"/>
      <dgm:spPr/>
    </dgm:pt>
    <dgm:pt modelId="{9AF982E5-2910-6443-A39E-B62722E9EB70}" type="pres">
      <dgm:prSet presAssocID="{E9031AFE-0EC5-0048-A6DB-B62999228E7D}" presName="tx1" presStyleLbl="revTx" presStyleIdx="0" presStyleCnt="4"/>
      <dgm:spPr/>
    </dgm:pt>
    <dgm:pt modelId="{C8C86E6A-406A-704F-B5F8-D46F2F725719}" type="pres">
      <dgm:prSet presAssocID="{E9031AFE-0EC5-0048-A6DB-B62999228E7D}" presName="vert1" presStyleCnt="0"/>
      <dgm:spPr/>
    </dgm:pt>
    <dgm:pt modelId="{16656969-26A5-A74A-9370-06429C138A91}" type="pres">
      <dgm:prSet presAssocID="{CB71E97A-7F18-2549-BB33-01AEF35B26F8}" presName="thickLine" presStyleLbl="alignNode1" presStyleIdx="1" presStyleCnt="4"/>
      <dgm:spPr/>
    </dgm:pt>
    <dgm:pt modelId="{3D5F4A3C-392C-2F4C-8BE3-CF6CDA088A7F}" type="pres">
      <dgm:prSet presAssocID="{CB71E97A-7F18-2549-BB33-01AEF35B26F8}" presName="horz1" presStyleCnt="0"/>
      <dgm:spPr/>
    </dgm:pt>
    <dgm:pt modelId="{6BAA622B-D6E8-3D4B-9ABD-94CF2FC2C777}" type="pres">
      <dgm:prSet presAssocID="{CB71E97A-7F18-2549-BB33-01AEF35B26F8}" presName="tx1" presStyleLbl="revTx" presStyleIdx="1" presStyleCnt="4"/>
      <dgm:spPr/>
    </dgm:pt>
    <dgm:pt modelId="{07527EAF-CB4A-574C-90AD-BAA7D8CC050B}" type="pres">
      <dgm:prSet presAssocID="{CB71E97A-7F18-2549-BB33-01AEF35B26F8}" presName="vert1" presStyleCnt="0"/>
      <dgm:spPr/>
    </dgm:pt>
    <dgm:pt modelId="{B49ED317-5006-0841-B193-4506D8C1209D}" type="pres">
      <dgm:prSet presAssocID="{9DCF81A8-81B9-6E4E-8CD2-EE7478B50307}" presName="thickLine" presStyleLbl="alignNode1" presStyleIdx="2" presStyleCnt="4"/>
      <dgm:spPr/>
    </dgm:pt>
    <dgm:pt modelId="{0F40D691-C504-324C-98EF-105BA9157D77}" type="pres">
      <dgm:prSet presAssocID="{9DCF81A8-81B9-6E4E-8CD2-EE7478B50307}" presName="horz1" presStyleCnt="0"/>
      <dgm:spPr/>
    </dgm:pt>
    <dgm:pt modelId="{DC97DF18-83CC-8043-8ADB-49C0C2C5A86C}" type="pres">
      <dgm:prSet presAssocID="{9DCF81A8-81B9-6E4E-8CD2-EE7478B50307}" presName="tx1" presStyleLbl="revTx" presStyleIdx="2" presStyleCnt="4"/>
      <dgm:spPr/>
    </dgm:pt>
    <dgm:pt modelId="{6194A82B-3C48-0342-91AE-FEC1DCB57332}" type="pres">
      <dgm:prSet presAssocID="{9DCF81A8-81B9-6E4E-8CD2-EE7478B50307}" presName="vert1" presStyleCnt="0"/>
      <dgm:spPr/>
    </dgm:pt>
    <dgm:pt modelId="{BEAAF665-7963-2943-BAC5-5F752924C80C}" type="pres">
      <dgm:prSet presAssocID="{F6C570CB-4025-7E42-B6AC-1591D0BD486C}" presName="thickLine" presStyleLbl="alignNode1" presStyleIdx="3" presStyleCnt="4"/>
      <dgm:spPr/>
    </dgm:pt>
    <dgm:pt modelId="{72CB0A67-C937-E240-A352-1360A44E7C4A}" type="pres">
      <dgm:prSet presAssocID="{F6C570CB-4025-7E42-B6AC-1591D0BD486C}" presName="horz1" presStyleCnt="0"/>
      <dgm:spPr/>
    </dgm:pt>
    <dgm:pt modelId="{15BDCB05-C45E-2F4A-B723-1A5915612E3F}" type="pres">
      <dgm:prSet presAssocID="{F6C570CB-4025-7E42-B6AC-1591D0BD486C}" presName="tx1" presStyleLbl="revTx" presStyleIdx="3" presStyleCnt="4"/>
      <dgm:spPr/>
      <dgm:t>
        <a:bodyPr/>
        <a:lstStyle/>
        <a:p>
          <a:endParaRPr lang="es-ES"/>
        </a:p>
      </dgm:t>
    </dgm:pt>
    <dgm:pt modelId="{76501F6D-0E51-FE4D-BCCB-031E2A7BB180}" type="pres">
      <dgm:prSet presAssocID="{F6C570CB-4025-7E42-B6AC-1591D0BD486C}" presName="vert1" presStyleCnt="0"/>
      <dgm:spPr/>
    </dgm:pt>
  </dgm:ptLst>
  <dgm:cxnLst>
    <dgm:cxn modelId="{251F0CF3-FAE2-DF42-9A0D-51CEA73C3A9F}" srcId="{DE310BEA-5690-244C-A12F-105DA74D5D16}" destId="{CB71E97A-7F18-2549-BB33-01AEF35B26F8}" srcOrd="1" destOrd="0" parTransId="{6441ACB7-063A-D343-87A0-B94F3B0EFA9B}" sibTransId="{7340A252-D61F-D141-B3D4-6740B81E916C}"/>
    <dgm:cxn modelId="{BB967246-EDAE-FF4A-9A91-BA0F96B0B136}" srcId="{DE310BEA-5690-244C-A12F-105DA74D5D16}" destId="{9DCF81A8-81B9-6E4E-8CD2-EE7478B50307}" srcOrd="2" destOrd="0" parTransId="{3AE938F8-3BAA-B043-AA22-1331AC32C61D}" sibTransId="{BB769C7D-120E-644A-8E66-9834A676F606}"/>
    <dgm:cxn modelId="{093E8D06-8515-CD40-93D8-DB3090CC2311}" srcId="{DE310BEA-5690-244C-A12F-105DA74D5D16}" destId="{F6C570CB-4025-7E42-B6AC-1591D0BD486C}" srcOrd="3" destOrd="0" parTransId="{C77EF347-E194-0748-A949-5E3BBB888169}" sibTransId="{2D13F9FF-0805-4B44-9624-AE3753DF183A}"/>
    <dgm:cxn modelId="{7F0A6BAB-E75A-6E45-9366-A6F900570B34}" type="presOf" srcId="{F6C570CB-4025-7E42-B6AC-1591D0BD486C}" destId="{15BDCB05-C45E-2F4A-B723-1A5915612E3F}" srcOrd="0" destOrd="0" presId="urn:microsoft.com/office/officeart/2008/layout/LinedList"/>
    <dgm:cxn modelId="{BF4EC9BE-338F-234E-AB3A-94C26A136DCE}" type="presOf" srcId="{CB71E97A-7F18-2549-BB33-01AEF35B26F8}" destId="{6BAA622B-D6E8-3D4B-9ABD-94CF2FC2C777}" srcOrd="0" destOrd="0" presId="urn:microsoft.com/office/officeart/2008/layout/LinedList"/>
    <dgm:cxn modelId="{7D2B8D71-1529-8044-9B0A-A702C1758DF2}" srcId="{DE310BEA-5690-244C-A12F-105DA74D5D16}" destId="{E9031AFE-0EC5-0048-A6DB-B62999228E7D}" srcOrd="0" destOrd="0" parTransId="{72E93348-279F-D649-96B7-31C2231C7A39}" sibTransId="{305BF240-324B-AB4B-9BD7-2AEC544B89DB}"/>
    <dgm:cxn modelId="{A56CD85B-DD1B-F449-88A5-29D15AEEF123}" type="presOf" srcId="{E9031AFE-0EC5-0048-A6DB-B62999228E7D}" destId="{9AF982E5-2910-6443-A39E-B62722E9EB70}" srcOrd="0" destOrd="0" presId="urn:microsoft.com/office/officeart/2008/layout/LinedList"/>
    <dgm:cxn modelId="{F05BD52E-EF8D-5C4D-9D49-667A43804B15}" type="presOf" srcId="{DE310BEA-5690-244C-A12F-105DA74D5D16}" destId="{625ABB9B-A6F0-7C4C-8168-70DCB1F34FF1}" srcOrd="0" destOrd="0" presId="urn:microsoft.com/office/officeart/2008/layout/LinedList"/>
    <dgm:cxn modelId="{CF5D0032-382A-E64F-8A72-B06132A8462A}" type="presOf" srcId="{9DCF81A8-81B9-6E4E-8CD2-EE7478B50307}" destId="{DC97DF18-83CC-8043-8ADB-49C0C2C5A86C}" srcOrd="0" destOrd="0" presId="urn:microsoft.com/office/officeart/2008/layout/LinedList"/>
    <dgm:cxn modelId="{C8AA8CF9-FF60-1749-86E6-348649AA8958}" type="presParOf" srcId="{625ABB9B-A6F0-7C4C-8168-70DCB1F34FF1}" destId="{FFBD5B6E-73E5-F24E-8D62-D6691E9FD458}" srcOrd="0" destOrd="0" presId="urn:microsoft.com/office/officeart/2008/layout/LinedList"/>
    <dgm:cxn modelId="{6F81BFBC-9989-4F45-8244-E36C867E0960}" type="presParOf" srcId="{625ABB9B-A6F0-7C4C-8168-70DCB1F34FF1}" destId="{FC3D1D62-1B2B-6540-BCE7-B305ED538A2C}" srcOrd="1" destOrd="0" presId="urn:microsoft.com/office/officeart/2008/layout/LinedList"/>
    <dgm:cxn modelId="{CA6DFD15-3B52-D344-8856-8F35E9A4E91B}" type="presParOf" srcId="{FC3D1D62-1B2B-6540-BCE7-B305ED538A2C}" destId="{9AF982E5-2910-6443-A39E-B62722E9EB70}" srcOrd="0" destOrd="0" presId="urn:microsoft.com/office/officeart/2008/layout/LinedList"/>
    <dgm:cxn modelId="{019A5EC4-B7C8-494D-92A8-99907F33D752}" type="presParOf" srcId="{FC3D1D62-1B2B-6540-BCE7-B305ED538A2C}" destId="{C8C86E6A-406A-704F-B5F8-D46F2F725719}" srcOrd="1" destOrd="0" presId="urn:microsoft.com/office/officeart/2008/layout/LinedList"/>
    <dgm:cxn modelId="{D006146C-E470-5749-A7C4-0E85569A0594}" type="presParOf" srcId="{625ABB9B-A6F0-7C4C-8168-70DCB1F34FF1}" destId="{16656969-26A5-A74A-9370-06429C138A91}" srcOrd="2" destOrd="0" presId="urn:microsoft.com/office/officeart/2008/layout/LinedList"/>
    <dgm:cxn modelId="{B85CCCB3-F830-8B43-AFEB-89A5DE1AAED9}" type="presParOf" srcId="{625ABB9B-A6F0-7C4C-8168-70DCB1F34FF1}" destId="{3D5F4A3C-392C-2F4C-8BE3-CF6CDA088A7F}" srcOrd="3" destOrd="0" presId="urn:microsoft.com/office/officeart/2008/layout/LinedList"/>
    <dgm:cxn modelId="{5AC7F89C-E9E0-5B48-B11D-2946ADED1356}" type="presParOf" srcId="{3D5F4A3C-392C-2F4C-8BE3-CF6CDA088A7F}" destId="{6BAA622B-D6E8-3D4B-9ABD-94CF2FC2C777}" srcOrd="0" destOrd="0" presId="urn:microsoft.com/office/officeart/2008/layout/LinedList"/>
    <dgm:cxn modelId="{ADD3DBE5-2D83-4547-8D57-64E574867138}" type="presParOf" srcId="{3D5F4A3C-392C-2F4C-8BE3-CF6CDA088A7F}" destId="{07527EAF-CB4A-574C-90AD-BAA7D8CC050B}" srcOrd="1" destOrd="0" presId="urn:microsoft.com/office/officeart/2008/layout/LinedList"/>
    <dgm:cxn modelId="{E3178819-0800-E442-962C-F11608BDF2D6}" type="presParOf" srcId="{625ABB9B-A6F0-7C4C-8168-70DCB1F34FF1}" destId="{B49ED317-5006-0841-B193-4506D8C1209D}" srcOrd="4" destOrd="0" presId="urn:microsoft.com/office/officeart/2008/layout/LinedList"/>
    <dgm:cxn modelId="{EA045DEF-06E8-6046-929A-DF4F7E3B38C5}" type="presParOf" srcId="{625ABB9B-A6F0-7C4C-8168-70DCB1F34FF1}" destId="{0F40D691-C504-324C-98EF-105BA9157D77}" srcOrd="5" destOrd="0" presId="urn:microsoft.com/office/officeart/2008/layout/LinedList"/>
    <dgm:cxn modelId="{7F9F1D5A-D665-E44F-85AD-CA4D83D07520}" type="presParOf" srcId="{0F40D691-C504-324C-98EF-105BA9157D77}" destId="{DC97DF18-83CC-8043-8ADB-49C0C2C5A86C}" srcOrd="0" destOrd="0" presId="urn:microsoft.com/office/officeart/2008/layout/LinedList"/>
    <dgm:cxn modelId="{85AE39FC-8EBB-2043-BDC1-32FCAC77F1DA}" type="presParOf" srcId="{0F40D691-C504-324C-98EF-105BA9157D77}" destId="{6194A82B-3C48-0342-91AE-FEC1DCB57332}" srcOrd="1" destOrd="0" presId="urn:microsoft.com/office/officeart/2008/layout/LinedList"/>
    <dgm:cxn modelId="{8D1BA13A-187F-7A44-851D-FF45B1C204F9}" type="presParOf" srcId="{625ABB9B-A6F0-7C4C-8168-70DCB1F34FF1}" destId="{BEAAF665-7963-2943-BAC5-5F752924C80C}" srcOrd="6" destOrd="0" presId="urn:microsoft.com/office/officeart/2008/layout/LinedList"/>
    <dgm:cxn modelId="{7C813C7A-4F94-844A-A5E5-979E277BC64A}" type="presParOf" srcId="{625ABB9B-A6F0-7C4C-8168-70DCB1F34FF1}" destId="{72CB0A67-C937-E240-A352-1360A44E7C4A}" srcOrd="7" destOrd="0" presId="urn:microsoft.com/office/officeart/2008/layout/LinedList"/>
    <dgm:cxn modelId="{86BE21E3-2426-9746-8C73-1EF51FAAF02B}" type="presParOf" srcId="{72CB0A67-C937-E240-A352-1360A44E7C4A}" destId="{15BDCB05-C45E-2F4A-B723-1A5915612E3F}" srcOrd="0" destOrd="0" presId="urn:microsoft.com/office/officeart/2008/layout/LinedList"/>
    <dgm:cxn modelId="{1C5B65AC-144D-5149-836D-4604DC581B20}" type="presParOf" srcId="{72CB0A67-C937-E240-A352-1360A44E7C4A}" destId="{76501F6D-0E51-FE4D-BCCB-031E2A7BB18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33F3D-283F-7C4F-B09D-C8FAFB877FDC}" type="doc">
      <dgm:prSet loTypeId="urn:microsoft.com/office/officeart/2005/8/layout/vList5" loCatId="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A489986F-1F3B-BB4E-B916-91A81915C209}">
      <dgm:prSet phldrT="[Texto]"/>
      <dgm:spPr/>
      <dgm:t>
        <a:bodyPr/>
        <a:lstStyle/>
        <a:p>
          <a:r>
            <a:rPr lang="es-ES" dirty="0" smtClean="0"/>
            <a:t>Misión</a:t>
          </a:r>
          <a:endParaRPr lang="es-ES" dirty="0"/>
        </a:p>
      </dgm:t>
    </dgm:pt>
    <dgm:pt modelId="{A2788C1F-BEC2-A048-86DE-2B890791E040}" type="parTrans" cxnId="{5907C18A-FC48-D540-9209-7ADF7236B90E}">
      <dgm:prSet/>
      <dgm:spPr/>
      <dgm:t>
        <a:bodyPr/>
        <a:lstStyle/>
        <a:p>
          <a:endParaRPr lang="es-ES"/>
        </a:p>
      </dgm:t>
    </dgm:pt>
    <dgm:pt modelId="{CB8A4C87-F529-5848-B23A-0947D2909C51}" type="sibTrans" cxnId="{5907C18A-FC48-D540-9209-7ADF7236B90E}">
      <dgm:prSet/>
      <dgm:spPr/>
      <dgm:t>
        <a:bodyPr/>
        <a:lstStyle/>
        <a:p>
          <a:endParaRPr lang="es-ES"/>
        </a:p>
      </dgm:t>
    </dgm:pt>
    <dgm:pt modelId="{4799CE44-740A-5E44-ABFE-3B6CD2DC4AB7}">
      <dgm:prSet/>
      <dgm:spPr/>
      <dgm:t>
        <a:bodyPr/>
        <a:lstStyle/>
        <a:p>
          <a:r>
            <a:rPr lang="es-ES" dirty="0" smtClean="0"/>
            <a:t>Visión</a:t>
          </a:r>
          <a:endParaRPr lang="es-ES" dirty="0"/>
        </a:p>
      </dgm:t>
    </dgm:pt>
    <dgm:pt modelId="{E170DD2B-B534-604C-8D08-A8F7226EA16D}" type="parTrans" cxnId="{B498C903-341B-6749-BDAA-652700ECCF07}">
      <dgm:prSet/>
      <dgm:spPr/>
      <dgm:t>
        <a:bodyPr/>
        <a:lstStyle/>
        <a:p>
          <a:endParaRPr lang="es-ES"/>
        </a:p>
      </dgm:t>
    </dgm:pt>
    <dgm:pt modelId="{E4D1FE58-F925-9842-9D60-8AED9CDE7DF8}" type="sibTrans" cxnId="{B498C903-341B-6749-BDAA-652700ECCF07}">
      <dgm:prSet/>
      <dgm:spPr/>
      <dgm:t>
        <a:bodyPr/>
        <a:lstStyle/>
        <a:p>
          <a:endParaRPr lang="es-ES"/>
        </a:p>
      </dgm:t>
    </dgm:pt>
    <dgm:pt modelId="{9AEA2807-B028-8C4D-9FEC-ADE2C98B6990}">
      <dgm:prSet phldrT="[Texto]"/>
      <dgm:spPr/>
      <dgm:t>
        <a:bodyPr/>
        <a:lstStyle/>
        <a:p>
          <a:pPr algn="just"/>
          <a:r>
            <a:rPr lang="es-ES_tradnl" dirty="0" smtClean="0"/>
            <a:t>Para el 2015, seremos la mejor opci</a:t>
          </a:r>
          <a:r>
            <a:rPr lang="es-ES_tradnl" dirty="0" smtClean="0"/>
            <a:t>ón de decoración de interiores en el área metropolitana, mejorando constantemente </a:t>
          </a:r>
          <a:r>
            <a:rPr lang="es-ES_tradnl" dirty="0" smtClean="0"/>
            <a:t>la calidad de nuestros servicios para ser la primera opción de los clientes en cuanto a decoración se refiere. </a:t>
          </a:r>
          <a:endParaRPr lang="es-ES" dirty="0"/>
        </a:p>
      </dgm:t>
    </dgm:pt>
    <dgm:pt modelId="{77261C55-56D6-7C40-9BE2-4153142CAB9A}" type="parTrans" cxnId="{D670D102-89F0-9542-918D-9784BDA41AF9}">
      <dgm:prSet/>
      <dgm:spPr/>
      <dgm:t>
        <a:bodyPr/>
        <a:lstStyle/>
        <a:p>
          <a:endParaRPr lang="es-ES"/>
        </a:p>
      </dgm:t>
    </dgm:pt>
    <dgm:pt modelId="{4F160C5D-EE49-EC42-B19F-61FFAD4D4111}" type="sibTrans" cxnId="{D670D102-89F0-9542-918D-9784BDA41AF9}">
      <dgm:prSet/>
      <dgm:spPr/>
      <dgm:t>
        <a:bodyPr/>
        <a:lstStyle/>
        <a:p>
          <a:endParaRPr lang="es-ES"/>
        </a:p>
      </dgm:t>
    </dgm:pt>
    <dgm:pt modelId="{FFFB67BE-7C3E-7948-A080-216EF476BC49}">
      <dgm:prSet phldrT="[Texto]"/>
      <dgm:spPr/>
      <dgm:t>
        <a:bodyPr/>
        <a:lstStyle/>
        <a:p>
          <a:pPr algn="just"/>
          <a:r>
            <a:rPr lang="es-ES" dirty="0" smtClean="0"/>
            <a:t>Es nuestra misi</a:t>
          </a:r>
          <a:r>
            <a:rPr lang="es-ES" dirty="0" smtClean="0"/>
            <a:t>ón dar soluciones de diseño y la mejor atención al cliente en cada uno de nuestros servicios ofrecidos, generando una aceptación y confianza por parte de los clientes.    </a:t>
          </a:r>
          <a:endParaRPr lang="es-ES" dirty="0"/>
        </a:p>
      </dgm:t>
    </dgm:pt>
    <dgm:pt modelId="{F7A75EB5-3CA6-714E-A504-B5EDBEDED9AA}" type="parTrans" cxnId="{B9D96A47-CE21-294B-A805-7E8698E3CAA5}">
      <dgm:prSet/>
      <dgm:spPr/>
      <dgm:t>
        <a:bodyPr/>
        <a:lstStyle/>
        <a:p>
          <a:endParaRPr lang="es-ES"/>
        </a:p>
      </dgm:t>
    </dgm:pt>
    <dgm:pt modelId="{3E05DCD7-2B42-9947-86EB-F12CF6AFFB1A}" type="sibTrans" cxnId="{B9D96A47-CE21-294B-A805-7E8698E3CAA5}">
      <dgm:prSet/>
      <dgm:spPr/>
      <dgm:t>
        <a:bodyPr/>
        <a:lstStyle/>
        <a:p>
          <a:endParaRPr lang="es-ES"/>
        </a:p>
      </dgm:t>
    </dgm:pt>
    <dgm:pt modelId="{8D846A44-986B-2E4B-889B-E4E0EB8B3CE6}" type="pres">
      <dgm:prSet presAssocID="{50E33F3D-283F-7C4F-B09D-C8FAFB877F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F727113-9F9B-F946-A2FE-EFEB6FF12459}" type="pres">
      <dgm:prSet presAssocID="{A489986F-1F3B-BB4E-B916-91A81915C209}" presName="linNode" presStyleCnt="0"/>
      <dgm:spPr/>
    </dgm:pt>
    <dgm:pt modelId="{CE9AF290-7267-7E47-BF13-516CC26A3E3D}" type="pres">
      <dgm:prSet presAssocID="{A489986F-1F3B-BB4E-B916-91A81915C20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7282BF-F88A-1042-A04D-938AC65445AA}" type="pres">
      <dgm:prSet presAssocID="{A489986F-1F3B-BB4E-B916-91A81915C20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316490-AB17-D14F-B19C-D4A235501CC4}" type="pres">
      <dgm:prSet presAssocID="{CB8A4C87-F529-5848-B23A-0947D2909C51}" presName="sp" presStyleCnt="0"/>
      <dgm:spPr/>
    </dgm:pt>
    <dgm:pt modelId="{F5D5EE26-1FAD-CF4E-BC78-BC68E7BE1567}" type="pres">
      <dgm:prSet presAssocID="{4799CE44-740A-5E44-ABFE-3B6CD2DC4AB7}" presName="linNode" presStyleCnt="0"/>
      <dgm:spPr/>
    </dgm:pt>
    <dgm:pt modelId="{3B19478E-E9C0-D440-B55D-1768C99DB0F1}" type="pres">
      <dgm:prSet presAssocID="{4799CE44-740A-5E44-ABFE-3B6CD2DC4AB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0DF03A-2B2D-B24F-AD46-176ABC2907BA}" type="pres">
      <dgm:prSet presAssocID="{4799CE44-740A-5E44-ABFE-3B6CD2DC4AB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9D96A47-CE21-294B-A805-7E8698E3CAA5}" srcId="{A489986F-1F3B-BB4E-B916-91A81915C209}" destId="{FFFB67BE-7C3E-7948-A080-216EF476BC49}" srcOrd="0" destOrd="0" parTransId="{F7A75EB5-3CA6-714E-A504-B5EDBEDED9AA}" sibTransId="{3E05DCD7-2B42-9947-86EB-F12CF6AFFB1A}"/>
    <dgm:cxn modelId="{F30AAF01-5129-3446-9502-C3DD2814FA26}" type="presOf" srcId="{50E33F3D-283F-7C4F-B09D-C8FAFB877FDC}" destId="{8D846A44-986B-2E4B-889B-E4E0EB8B3CE6}" srcOrd="0" destOrd="0" presId="urn:microsoft.com/office/officeart/2005/8/layout/vList5"/>
    <dgm:cxn modelId="{B498C903-341B-6749-BDAA-652700ECCF07}" srcId="{50E33F3D-283F-7C4F-B09D-C8FAFB877FDC}" destId="{4799CE44-740A-5E44-ABFE-3B6CD2DC4AB7}" srcOrd="1" destOrd="0" parTransId="{E170DD2B-B534-604C-8D08-A8F7226EA16D}" sibTransId="{E4D1FE58-F925-9842-9D60-8AED9CDE7DF8}"/>
    <dgm:cxn modelId="{52A06D05-06C2-0F4B-A86C-B2F01C39EEF6}" type="presOf" srcId="{9AEA2807-B028-8C4D-9FEC-ADE2C98B6990}" destId="{530DF03A-2B2D-B24F-AD46-176ABC2907BA}" srcOrd="0" destOrd="0" presId="urn:microsoft.com/office/officeart/2005/8/layout/vList5"/>
    <dgm:cxn modelId="{5907C18A-FC48-D540-9209-7ADF7236B90E}" srcId="{50E33F3D-283F-7C4F-B09D-C8FAFB877FDC}" destId="{A489986F-1F3B-BB4E-B916-91A81915C209}" srcOrd="0" destOrd="0" parTransId="{A2788C1F-BEC2-A048-86DE-2B890791E040}" sibTransId="{CB8A4C87-F529-5848-B23A-0947D2909C51}"/>
    <dgm:cxn modelId="{D670D102-89F0-9542-918D-9784BDA41AF9}" srcId="{4799CE44-740A-5E44-ABFE-3B6CD2DC4AB7}" destId="{9AEA2807-B028-8C4D-9FEC-ADE2C98B6990}" srcOrd="0" destOrd="0" parTransId="{77261C55-56D6-7C40-9BE2-4153142CAB9A}" sibTransId="{4F160C5D-EE49-EC42-B19F-61FFAD4D4111}"/>
    <dgm:cxn modelId="{0865F70D-778C-2446-8813-EE8FB011ADC6}" type="presOf" srcId="{A489986F-1F3B-BB4E-B916-91A81915C209}" destId="{CE9AF290-7267-7E47-BF13-516CC26A3E3D}" srcOrd="0" destOrd="0" presId="urn:microsoft.com/office/officeart/2005/8/layout/vList5"/>
    <dgm:cxn modelId="{38E1D9B2-3D17-D946-9F59-12AAB7A69DE5}" type="presOf" srcId="{FFFB67BE-7C3E-7948-A080-216EF476BC49}" destId="{537282BF-F88A-1042-A04D-938AC65445AA}" srcOrd="0" destOrd="0" presId="urn:microsoft.com/office/officeart/2005/8/layout/vList5"/>
    <dgm:cxn modelId="{F2679EE3-AC91-EE40-9E5F-E04AF1E14BA3}" type="presOf" srcId="{4799CE44-740A-5E44-ABFE-3B6CD2DC4AB7}" destId="{3B19478E-E9C0-D440-B55D-1768C99DB0F1}" srcOrd="0" destOrd="0" presId="urn:microsoft.com/office/officeart/2005/8/layout/vList5"/>
    <dgm:cxn modelId="{F058603D-2F88-FD4C-8F7A-0E26E50076F5}" type="presParOf" srcId="{8D846A44-986B-2E4B-889B-E4E0EB8B3CE6}" destId="{8F727113-9F9B-F946-A2FE-EFEB6FF12459}" srcOrd="0" destOrd="0" presId="urn:microsoft.com/office/officeart/2005/8/layout/vList5"/>
    <dgm:cxn modelId="{AC3447AE-19CB-8E4E-9044-C58018CAE39B}" type="presParOf" srcId="{8F727113-9F9B-F946-A2FE-EFEB6FF12459}" destId="{CE9AF290-7267-7E47-BF13-516CC26A3E3D}" srcOrd="0" destOrd="0" presId="urn:microsoft.com/office/officeart/2005/8/layout/vList5"/>
    <dgm:cxn modelId="{59D4C0AD-B1B9-984A-A760-ED497F0EC8B1}" type="presParOf" srcId="{8F727113-9F9B-F946-A2FE-EFEB6FF12459}" destId="{537282BF-F88A-1042-A04D-938AC65445AA}" srcOrd="1" destOrd="0" presId="urn:microsoft.com/office/officeart/2005/8/layout/vList5"/>
    <dgm:cxn modelId="{C0B00C45-928A-C747-AA29-23C28EB8AB64}" type="presParOf" srcId="{8D846A44-986B-2E4B-889B-E4E0EB8B3CE6}" destId="{0E316490-AB17-D14F-B19C-D4A235501CC4}" srcOrd="1" destOrd="0" presId="urn:microsoft.com/office/officeart/2005/8/layout/vList5"/>
    <dgm:cxn modelId="{EB059AC8-1680-894D-839E-7CAEE4FAC663}" type="presParOf" srcId="{8D846A44-986B-2E4B-889B-E4E0EB8B3CE6}" destId="{F5D5EE26-1FAD-CF4E-BC78-BC68E7BE1567}" srcOrd="2" destOrd="0" presId="urn:microsoft.com/office/officeart/2005/8/layout/vList5"/>
    <dgm:cxn modelId="{D8ACE9E7-BE18-5C45-9806-1E8DD1F1F61E}" type="presParOf" srcId="{F5D5EE26-1FAD-CF4E-BC78-BC68E7BE1567}" destId="{3B19478E-E9C0-D440-B55D-1768C99DB0F1}" srcOrd="0" destOrd="0" presId="urn:microsoft.com/office/officeart/2005/8/layout/vList5"/>
    <dgm:cxn modelId="{7DA31417-D661-4146-8326-6FFC9A09AF1E}" type="presParOf" srcId="{F5D5EE26-1FAD-CF4E-BC78-BC68E7BE1567}" destId="{530DF03A-2B2D-B24F-AD46-176ABC2907B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D5B6E-73E5-F24E-8D62-D6691E9FD458}">
      <dsp:nvSpPr>
        <dsp:cNvPr id="0" name=""/>
        <dsp:cNvSpPr/>
      </dsp:nvSpPr>
      <dsp:spPr>
        <a:xfrm>
          <a:off x="0" y="0"/>
          <a:ext cx="408932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F982E5-2910-6443-A39E-B62722E9EB70}">
      <dsp:nvSpPr>
        <dsp:cNvPr id="0" name=""/>
        <dsp:cNvSpPr/>
      </dsp:nvSpPr>
      <dsp:spPr>
        <a:xfrm>
          <a:off x="0" y="0"/>
          <a:ext cx="4089326" cy="967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just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Diseño amigable</a:t>
          </a:r>
          <a:endParaRPr lang="es-ES" sz="1900" kern="1200" dirty="0"/>
        </a:p>
      </dsp:txBody>
      <dsp:txXfrm>
        <a:off x="0" y="0"/>
        <a:ext cx="4089326" cy="967401"/>
      </dsp:txXfrm>
    </dsp:sp>
    <dsp:sp modelId="{16656969-26A5-A74A-9370-06429C138A91}">
      <dsp:nvSpPr>
        <dsp:cNvPr id="0" name=""/>
        <dsp:cNvSpPr/>
      </dsp:nvSpPr>
      <dsp:spPr>
        <a:xfrm>
          <a:off x="0" y="967401"/>
          <a:ext cx="408932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AA622B-D6E8-3D4B-9ABD-94CF2FC2C777}">
      <dsp:nvSpPr>
        <dsp:cNvPr id="0" name=""/>
        <dsp:cNvSpPr/>
      </dsp:nvSpPr>
      <dsp:spPr>
        <a:xfrm>
          <a:off x="0" y="967401"/>
          <a:ext cx="4089326" cy="967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just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Facilidad para encontrar información</a:t>
          </a:r>
          <a:endParaRPr lang="es-ES" sz="1900" kern="1200" dirty="0"/>
        </a:p>
      </dsp:txBody>
      <dsp:txXfrm>
        <a:off x="0" y="967401"/>
        <a:ext cx="4089326" cy="967401"/>
      </dsp:txXfrm>
    </dsp:sp>
    <dsp:sp modelId="{B49ED317-5006-0841-B193-4506D8C1209D}">
      <dsp:nvSpPr>
        <dsp:cNvPr id="0" name=""/>
        <dsp:cNvSpPr/>
      </dsp:nvSpPr>
      <dsp:spPr>
        <a:xfrm>
          <a:off x="0" y="1934802"/>
          <a:ext cx="408932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97DF18-83CC-8043-8ADB-49C0C2C5A86C}">
      <dsp:nvSpPr>
        <dsp:cNvPr id="0" name=""/>
        <dsp:cNvSpPr/>
      </dsp:nvSpPr>
      <dsp:spPr>
        <a:xfrm>
          <a:off x="0" y="1934802"/>
          <a:ext cx="4089326" cy="967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just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Separación clara de tipos de servicios para el hogar y corporativos</a:t>
          </a:r>
          <a:endParaRPr lang="es-ES" sz="1900" kern="1200" dirty="0"/>
        </a:p>
      </dsp:txBody>
      <dsp:txXfrm>
        <a:off x="0" y="1934802"/>
        <a:ext cx="4089326" cy="967401"/>
      </dsp:txXfrm>
    </dsp:sp>
    <dsp:sp modelId="{BEAAF665-7963-2943-BAC5-5F752924C80C}">
      <dsp:nvSpPr>
        <dsp:cNvPr id="0" name=""/>
        <dsp:cNvSpPr/>
      </dsp:nvSpPr>
      <dsp:spPr>
        <a:xfrm>
          <a:off x="0" y="2902203"/>
          <a:ext cx="4089326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BDCB05-C45E-2F4A-B723-1A5915612E3F}">
      <dsp:nvSpPr>
        <dsp:cNvPr id="0" name=""/>
        <dsp:cNvSpPr/>
      </dsp:nvSpPr>
      <dsp:spPr>
        <a:xfrm>
          <a:off x="0" y="2902203"/>
          <a:ext cx="4089326" cy="967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just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Contacto</a:t>
          </a:r>
          <a:r>
            <a:rPr lang="es-ES" sz="1900" kern="1200" dirty="0" smtClean="0"/>
            <a:t>: datos completos de la empresa y facilidad de envío de mensajes dentro del mismo sitio</a:t>
          </a:r>
          <a:endParaRPr lang="es-ES" sz="1900" kern="1200" dirty="0"/>
        </a:p>
      </dsp:txBody>
      <dsp:txXfrm>
        <a:off x="0" y="2902203"/>
        <a:ext cx="4089326" cy="967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282BF-F88A-1042-A04D-938AC65445AA}">
      <dsp:nvSpPr>
        <dsp:cNvPr id="0" name=""/>
        <dsp:cNvSpPr/>
      </dsp:nvSpPr>
      <dsp:spPr>
        <a:xfrm rot="5400000">
          <a:off x="4937653" y="-1727966"/>
          <a:ext cx="1528299" cy="5366403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/>
            <a:t>Es nuestra misi</a:t>
          </a:r>
          <a:r>
            <a:rPr lang="es-ES" sz="1500" kern="1200" dirty="0" smtClean="0"/>
            <a:t>ón dar soluciones de diseño y la mejor atención al cliente en cada uno de nuestros servicios ofrecidos, generando una aceptación y confianza por parte de los clientes.    </a:t>
          </a:r>
          <a:endParaRPr lang="es-ES" sz="1500" kern="1200" dirty="0"/>
        </a:p>
      </dsp:txBody>
      <dsp:txXfrm rot="-5400000">
        <a:off x="3018602" y="265690"/>
        <a:ext cx="5291798" cy="1379089"/>
      </dsp:txXfrm>
    </dsp:sp>
    <dsp:sp modelId="{CE9AF290-7267-7E47-BF13-516CC26A3E3D}">
      <dsp:nvSpPr>
        <dsp:cNvPr id="0" name=""/>
        <dsp:cNvSpPr/>
      </dsp:nvSpPr>
      <dsp:spPr>
        <a:xfrm>
          <a:off x="0" y="47"/>
          <a:ext cx="3018601" cy="191037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0" kern="1200" dirty="0" smtClean="0"/>
            <a:t>Misión</a:t>
          </a:r>
          <a:endParaRPr lang="es-ES" sz="6000" kern="1200" dirty="0"/>
        </a:p>
      </dsp:txBody>
      <dsp:txXfrm>
        <a:off x="93257" y="93304"/>
        <a:ext cx="2832087" cy="1723860"/>
      </dsp:txXfrm>
    </dsp:sp>
    <dsp:sp modelId="{530DF03A-2B2D-B24F-AD46-176ABC2907BA}">
      <dsp:nvSpPr>
        <dsp:cNvPr id="0" name=""/>
        <dsp:cNvSpPr/>
      </dsp:nvSpPr>
      <dsp:spPr>
        <a:xfrm rot="5400000">
          <a:off x="4937653" y="277926"/>
          <a:ext cx="1528299" cy="5366403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dirty="0" smtClean="0"/>
            <a:t>Para el 2015, seremos la mejor opci</a:t>
          </a:r>
          <a:r>
            <a:rPr lang="es-ES_tradnl" sz="1500" kern="1200" dirty="0" smtClean="0"/>
            <a:t>ón de decoración de interiores en el área metropolitana, mejorando constantemente </a:t>
          </a:r>
          <a:r>
            <a:rPr lang="es-ES_tradnl" sz="1500" kern="1200" dirty="0" smtClean="0"/>
            <a:t>la calidad de nuestros servicios para ser la primera opción de los clientes en cuanto a decoración se refiere. </a:t>
          </a:r>
          <a:endParaRPr lang="es-ES" sz="1500" kern="1200" dirty="0"/>
        </a:p>
      </dsp:txBody>
      <dsp:txXfrm rot="-5400000">
        <a:off x="3018602" y="2271583"/>
        <a:ext cx="5291798" cy="1379089"/>
      </dsp:txXfrm>
    </dsp:sp>
    <dsp:sp modelId="{3B19478E-E9C0-D440-B55D-1768C99DB0F1}">
      <dsp:nvSpPr>
        <dsp:cNvPr id="0" name=""/>
        <dsp:cNvSpPr/>
      </dsp:nvSpPr>
      <dsp:spPr>
        <a:xfrm>
          <a:off x="0" y="2005940"/>
          <a:ext cx="3018601" cy="191037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8904"/>
                <a:satOff val="-800"/>
                <a:lumOff val="42451"/>
                <a:alphaOff val="0"/>
                <a:shade val="70000"/>
                <a:satMod val="120000"/>
              </a:schemeClr>
            </a:gs>
            <a:gs pos="35000">
              <a:schemeClr val="accent1">
                <a:shade val="50000"/>
                <a:hueOff val="18904"/>
                <a:satOff val="-800"/>
                <a:lumOff val="42451"/>
                <a:alphaOff val="0"/>
                <a:shade val="100000"/>
                <a:satMod val="150000"/>
              </a:schemeClr>
            </a:gs>
            <a:gs pos="70000">
              <a:schemeClr val="accent1">
                <a:shade val="50000"/>
                <a:hueOff val="18904"/>
                <a:satOff val="-800"/>
                <a:lumOff val="42451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shade val="50000"/>
                <a:hueOff val="18904"/>
                <a:satOff val="-800"/>
                <a:lumOff val="42451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0" kern="1200" dirty="0" smtClean="0"/>
            <a:t>Visión</a:t>
          </a:r>
          <a:endParaRPr lang="es-ES" sz="6000" kern="1200" dirty="0"/>
        </a:p>
      </dsp:txBody>
      <dsp:txXfrm>
        <a:off x="93257" y="2099197"/>
        <a:ext cx="2832087" cy="1723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, objetos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FC89C65-37C3-A046-993A-EF3AAA2A2676}" type="datetimeFigureOut">
              <a:rPr lang="es-ES" smtClean="0"/>
              <a:t>05/11/12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89835C3D-D797-0E43-9D4E-CB0288AF124E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784" y="4303009"/>
            <a:ext cx="8016584" cy="104868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Proyecto de Consultor</a:t>
            </a:r>
            <a:r>
              <a:rPr lang="es-ES" dirty="0" smtClean="0"/>
              <a:t>ía: </a:t>
            </a:r>
            <a:br>
              <a:rPr lang="es-ES" dirty="0" smtClean="0"/>
            </a:br>
            <a:r>
              <a:rPr lang="es-ES" dirty="0" err="1" smtClean="0"/>
              <a:t>DecoSmart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140576" y="5596980"/>
            <a:ext cx="4329285" cy="621792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Paola Gómez Rosas </a:t>
            </a:r>
            <a:r>
              <a:rPr lang="es-ES" dirty="0" smtClean="0"/>
              <a:t>		1164101</a:t>
            </a:r>
            <a:r>
              <a:rPr lang="es-ES" dirty="0"/>
              <a:t>		</a:t>
            </a:r>
          </a:p>
          <a:p>
            <a:r>
              <a:rPr lang="es-ES" dirty="0"/>
              <a:t>Eduardo Romo </a:t>
            </a:r>
            <a:r>
              <a:rPr lang="es-ES" dirty="0" smtClean="0"/>
              <a:t>Ojeda	 </a:t>
            </a:r>
            <a:r>
              <a:rPr lang="es-ES" dirty="0"/>
              <a:t>965451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937" y="1158041"/>
            <a:ext cx="4881924" cy="221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05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Problemas detectados al principio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Falta de comunicaci</a:t>
            </a:r>
            <a:r>
              <a:rPr lang="es-ES" dirty="0" smtClean="0"/>
              <a:t>ón de la empresa</a:t>
            </a:r>
          </a:p>
          <a:p>
            <a:pPr algn="just"/>
            <a:r>
              <a:rPr lang="es-ES" dirty="0" smtClean="0"/>
              <a:t>Necesidad de renovación de imagen (logotipo)</a:t>
            </a:r>
          </a:p>
          <a:p>
            <a:pPr algn="just"/>
            <a:r>
              <a:rPr lang="es-ES" dirty="0" smtClean="0"/>
              <a:t>Necesidad de un sitio web como primer contacto con nuevos clientes</a:t>
            </a:r>
          </a:p>
          <a:p>
            <a:pPr algn="just"/>
            <a:r>
              <a:rPr lang="es-ES" dirty="0" smtClean="0"/>
              <a:t>Desarrollo de tarjetas de presentaci</a:t>
            </a:r>
            <a:r>
              <a:rPr lang="es-ES" dirty="0" smtClean="0"/>
              <a:t>ón </a:t>
            </a:r>
          </a:p>
          <a:p>
            <a:pPr algn="just"/>
            <a:r>
              <a:rPr lang="es-ES" dirty="0" smtClean="0"/>
              <a:t>Darle formalidad al manejo corporativo. Lograr una imagen más profesional mediante las modificaciones anteriores</a:t>
            </a:r>
          </a:p>
        </p:txBody>
      </p:sp>
    </p:spTree>
    <p:extLst>
      <p:ext uri="{BB962C8B-B14F-4D97-AF65-F5344CB8AC3E}">
        <p14:creationId xmlns:p14="http://schemas.microsoft.com/office/powerpoint/2010/main" val="1805858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SITIO WEB</a:t>
            </a:r>
            <a:endParaRPr lang="es-ES" dirty="0"/>
          </a:p>
        </p:txBody>
      </p:sp>
      <p:pic>
        <p:nvPicPr>
          <p:cNvPr id="6" name="Marcador de posición de imagen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-59651" b="-59651"/>
          <a:stretch/>
        </p:blipFill>
        <p:spPr/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885701636"/>
              </p:ext>
            </p:extLst>
          </p:nvPr>
        </p:nvGraphicFramePr>
        <p:xfrm>
          <a:off x="457198" y="2057400"/>
          <a:ext cx="4089326" cy="3869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65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700"/>
            <a:ext cx="9144000" cy="478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8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300"/>
            <a:ext cx="9144000" cy="510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488916"/>
            <a:ext cx="6508377" cy="1143000"/>
          </a:xfrm>
        </p:spPr>
        <p:txBody>
          <a:bodyPr/>
          <a:lstStyle/>
          <a:p>
            <a:r>
              <a:rPr lang="es-ES" dirty="0" smtClean="0"/>
              <a:t>Corporativo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1916"/>
            <a:ext cx="9144000" cy="510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44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66" r="5966"/>
          <a:stretch/>
        </p:blipFill>
        <p:spPr>
          <a:xfrm>
            <a:off x="457199" y="961440"/>
            <a:ext cx="8286296" cy="4986211"/>
          </a:xfrm>
        </p:spPr>
      </p:pic>
    </p:spTree>
    <p:extLst>
      <p:ext uri="{BB962C8B-B14F-4D97-AF65-F5344CB8AC3E}">
        <p14:creationId xmlns:p14="http://schemas.microsoft.com/office/powerpoint/2010/main" val="181563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166" y="342900"/>
            <a:ext cx="7388352" cy="1143000"/>
          </a:xfrm>
        </p:spPr>
        <p:txBody>
          <a:bodyPr/>
          <a:lstStyle/>
          <a:p>
            <a:pPr algn="just"/>
            <a:r>
              <a:rPr lang="es-ES" dirty="0" smtClean="0"/>
              <a:t>TARJETAS DE PRESENTACI</a:t>
            </a:r>
            <a:r>
              <a:rPr lang="es-ES" dirty="0" smtClean="0"/>
              <a:t>ÓN</a:t>
            </a:r>
            <a:br>
              <a:rPr lang="es-ES" dirty="0" smtClean="0"/>
            </a:br>
            <a:r>
              <a:rPr lang="es-ES" sz="1800" dirty="0"/>
              <a:t>D</a:t>
            </a:r>
            <a:r>
              <a:rPr lang="es-ES" sz="1800" dirty="0" smtClean="0"/>
              <a:t>iseño sencillo, elegante que incluyera logotipo nuevo y todos los medios de contacto</a:t>
            </a:r>
            <a:endParaRPr lang="es-ES" dirty="0"/>
          </a:p>
        </p:txBody>
      </p:sp>
      <p:pic>
        <p:nvPicPr>
          <p:cNvPr id="14" name="Marcador de contenido 13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-37124" r="-37124"/>
          <a:stretch>
            <a:fillRect/>
          </a:stretch>
        </p:blipFill>
        <p:spPr>
          <a:xfrm>
            <a:off x="2339642" y="2701709"/>
            <a:ext cx="3566160" cy="3436751"/>
          </a:xfrm>
        </p:spPr>
      </p:pic>
      <p:pic>
        <p:nvPicPr>
          <p:cNvPr id="1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35635" r="-35635"/>
          <a:stretch>
            <a:fillRect/>
          </a:stretch>
        </p:blipFill>
        <p:spPr>
          <a:xfrm>
            <a:off x="-282204" y="2697226"/>
            <a:ext cx="3566160" cy="3436751"/>
          </a:xfrm>
        </p:spPr>
      </p:pic>
      <p:sp>
        <p:nvSpPr>
          <p:cNvPr id="18" name="Rectángulo 17"/>
          <p:cNvSpPr/>
          <p:nvPr/>
        </p:nvSpPr>
        <p:spPr>
          <a:xfrm>
            <a:off x="410166" y="2693894"/>
            <a:ext cx="2194873" cy="343226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2958703" y="2701709"/>
            <a:ext cx="2194873" cy="343226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3" name="Agrupar 32"/>
          <p:cNvGrpSpPr/>
          <p:nvPr/>
        </p:nvGrpSpPr>
        <p:grpSpPr>
          <a:xfrm>
            <a:off x="5442456" y="3286296"/>
            <a:ext cx="3432268" cy="2304633"/>
            <a:chOff x="5445311" y="3363046"/>
            <a:chExt cx="3432268" cy="2304633"/>
          </a:xfrm>
        </p:grpSpPr>
        <p:pic>
          <p:nvPicPr>
            <p:cNvPr id="24" name="Picture 11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67907" y="3363046"/>
              <a:ext cx="1550035" cy="8997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ángulo 24"/>
            <p:cNvSpPr/>
            <p:nvPr/>
          </p:nvSpPr>
          <p:spPr>
            <a:xfrm rot="16200000">
              <a:off x="6064008" y="2854109"/>
              <a:ext cx="2194873" cy="3432268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5551467" y="4184441"/>
              <a:ext cx="32171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cap="all" dirty="0">
                  <a:latin typeface="Corbel"/>
                  <a:cs typeface="Corbel"/>
                </a:rPr>
                <a:t>Lic. </a:t>
              </a:r>
              <a:r>
                <a:rPr lang="es-ES_tradnl" sz="1000" b="1" cap="all" dirty="0">
                  <a:latin typeface="Corbel"/>
                  <a:cs typeface="Corbel"/>
                </a:rPr>
                <a:t>José </a:t>
              </a:r>
              <a:r>
                <a:rPr lang="es-ES_tradnl" sz="1000" b="1" cap="all" dirty="0" smtClean="0">
                  <a:latin typeface="Corbel"/>
                  <a:cs typeface="Corbel"/>
                </a:rPr>
                <a:t>Luis </a:t>
              </a:r>
              <a:r>
                <a:rPr lang="es-ES_tradnl" sz="1000" b="1" cap="all" dirty="0">
                  <a:latin typeface="Corbel"/>
                  <a:cs typeface="Corbel"/>
                </a:rPr>
                <a:t>romo lara</a:t>
              </a:r>
            </a:p>
            <a:p>
              <a:pPr algn="ctr"/>
              <a:r>
                <a:rPr lang="en-US" sz="1000" dirty="0">
                  <a:latin typeface="Corbel"/>
                  <a:cs typeface="Corbel"/>
                </a:rPr>
                <a:t>Director General</a:t>
              </a:r>
              <a:r>
                <a:rPr lang="es-ES_tradnl" sz="1000" dirty="0" smtClean="0">
                  <a:effectLst/>
                  <a:latin typeface="Corbel"/>
                  <a:cs typeface="Corbel"/>
                </a:rPr>
                <a:t> </a:t>
              </a:r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6158002" y="4553773"/>
              <a:ext cx="19159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900" dirty="0">
                  <a:latin typeface="Corbel"/>
                  <a:cs typeface="Corbel"/>
                </a:rPr>
                <a:t>Carretera Lago de Guadalupe km 3.5</a:t>
              </a:r>
              <a:br>
                <a:rPr lang="es-ES_tradnl" sz="900" dirty="0">
                  <a:latin typeface="Corbel"/>
                  <a:cs typeface="Corbel"/>
                </a:rPr>
              </a:br>
              <a:r>
                <a:rPr lang="es-ES_tradnl" sz="900" dirty="0">
                  <a:latin typeface="Corbel"/>
                  <a:cs typeface="Corbel"/>
                </a:rPr>
                <a:t>Atizapán de Zaragoza </a:t>
              </a:r>
              <a:br>
                <a:rPr lang="es-ES_tradnl" sz="900" dirty="0">
                  <a:latin typeface="Corbel"/>
                  <a:cs typeface="Corbel"/>
                </a:rPr>
              </a:br>
              <a:r>
                <a:rPr lang="es-ES_tradnl" sz="900" dirty="0">
                  <a:latin typeface="Corbel"/>
                  <a:cs typeface="Corbel"/>
                </a:rPr>
                <a:t>Estado de México, México.  </a:t>
              </a:r>
              <a:br>
                <a:rPr lang="es-ES_tradnl" sz="900" dirty="0">
                  <a:latin typeface="Corbel"/>
                  <a:cs typeface="Corbel"/>
                </a:rPr>
              </a:br>
              <a:r>
                <a:rPr lang="es-ES_tradnl" sz="900" dirty="0">
                  <a:latin typeface="Corbel"/>
                  <a:cs typeface="Corbel"/>
                </a:rPr>
                <a:t>C.P: </a:t>
              </a:r>
              <a:r>
                <a:rPr lang="es-ES_tradnl" sz="900" dirty="0" smtClean="0">
                  <a:latin typeface="Corbel"/>
                  <a:cs typeface="Corbel"/>
                </a:rPr>
                <a:t>52926</a:t>
              </a:r>
              <a:endParaRPr lang="es-ES_tradnl" sz="900" dirty="0">
                <a:latin typeface="Corbel"/>
                <a:cs typeface="Corbel"/>
              </a:endParaRPr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6656104" y="5073097"/>
              <a:ext cx="9412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Corbel"/>
                  <a:cs typeface="Corbel"/>
                </a:rPr>
                <a:t>(55) 5796 - 6095</a:t>
              </a:r>
              <a:r>
                <a:rPr lang="es-ES_tradnl" sz="900" dirty="0" smtClean="0">
                  <a:effectLst/>
                  <a:latin typeface="Corbel"/>
                  <a:cs typeface="Corbel"/>
                </a:rPr>
                <a:t> </a:t>
              </a:r>
              <a:endParaRPr lang="es-ES" sz="900" dirty="0">
                <a:latin typeface="Corbel"/>
                <a:cs typeface="Corbel"/>
              </a:endParaRP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5566409" y="5344514"/>
              <a:ext cx="31854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ventas@</a:t>
              </a:r>
              <a:r>
                <a:rPr lang="en-US" sz="800" dirty="0" smtClean="0"/>
                <a:t>decosmart.com.mx</a:t>
              </a:r>
              <a:r>
                <a:rPr lang="es-ES_tradnl" sz="800" dirty="0" smtClean="0"/>
                <a:t>             www.decosmart.com.mx </a:t>
              </a:r>
              <a:endParaRPr lang="es-ES" sz="800" dirty="0"/>
            </a:p>
          </p:txBody>
        </p:sp>
      </p:grpSp>
      <p:sp>
        <p:nvSpPr>
          <p:cNvPr id="40" name="Título 1"/>
          <p:cNvSpPr txBox="1">
            <a:spLocks/>
          </p:cNvSpPr>
          <p:nvPr/>
        </p:nvSpPr>
        <p:spPr>
          <a:xfrm>
            <a:off x="432667" y="976052"/>
            <a:ext cx="7388352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dirty="0" smtClean="0"/>
              <a:t>Opci</a:t>
            </a:r>
            <a:r>
              <a:rPr lang="es-ES" dirty="0" smtClean="0"/>
              <a:t>ón Una Cara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4255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/>
          <p:cNvPicPr/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0319" y="3349343"/>
            <a:ext cx="3690147" cy="20851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Opci</a:t>
            </a:r>
            <a:r>
              <a:rPr lang="es-ES" dirty="0" smtClean="0"/>
              <a:t>ón doble cara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41522" y="2054132"/>
            <a:ext cx="3566160" cy="639762"/>
          </a:xfrm>
        </p:spPr>
        <p:txBody>
          <a:bodyPr/>
          <a:lstStyle/>
          <a:p>
            <a:r>
              <a:rPr lang="es-ES" dirty="0" smtClean="0"/>
              <a:t>Anverso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702697" y="2054132"/>
            <a:ext cx="3566160" cy="639762"/>
          </a:xfrm>
        </p:spPr>
        <p:txBody>
          <a:bodyPr/>
          <a:lstStyle/>
          <a:p>
            <a:r>
              <a:rPr lang="es-ES" dirty="0" smtClean="0"/>
              <a:t>Reverso</a:t>
            </a:r>
            <a:endParaRPr lang="es-ES" dirty="0"/>
          </a:p>
        </p:txBody>
      </p:sp>
      <p:grpSp>
        <p:nvGrpSpPr>
          <p:cNvPr id="7" name="Agrupar 6"/>
          <p:cNvGrpSpPr/>
          <p:nvPr/>
        </p:nvGrpSpPr>
        <p:grpSpPr>
          <a:xfrm>
            <a:off x="584095" y="3239582"/>
            <a:ext cx="3617519" cy="2194873"/>
            <a:chOff x="5466147" y="4570244"/>
            <a:chExt cx="3432268" cy="2194873"/>
          </a:xfrm>
        </p:grpSpPr>
        <p:sp>
          <p:nvSpPr>
            <p:cNvPr id="8" name="Rectángulo 7"/>
            <p:cNvSpPr/>
            <p:nvPr/>
          </p:nvSpPr>
          <p:spPr>
            <a:xfrm rot="16200000">
              <a:off x="6084844" y="3951547"/>
              <a:ext cx="2194873" cy="3432268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5594856" y="5815294"/>
              <a:ext cx="32171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cap="all" dirty="0">
                  <a:latin typeface="Corbel"/>
                  <a:cs typeface="Corbel"/>
                </a:rPr>
                <a:t>Lic. </a:t>
              </a:r>
              <a:r>
                <a:rPr lang="es-ES_tradnl" b="1" cap="all" dirty="0">
                  <a:latin typeface="Corbel"/>
                  <a:cs typeface="Corbel"/>
                </a:rPr>
                <a:t>José </a:t>
              </a:r>
              <a:r>
                <a:rPr lang="es-ES_tradnl" b="1" cap="all" dirty="0" smtClean="0">
                  <a:latin typeface="Corbel"/>
                  <a:cs typeface="Corbel"/>
                </a:rPr>
                <a:t>Luis </a:t>
              </a:r>
              <a:r>
                <a:rPr lang="es-ES_tradnl" b="1" cap="all" dirty="0">
                  <a:latin typeface="Corbel"/>
                  <a:cs typeface="Corbel"/>
                </a:rPr>
                <a:t>romo lara</a:t>
              </a:r>
            </a:p>
            <a:p>
              <a:pPr algn="ctr"/>
              <a:r>
                <a:rPr lang="en-US" dirty="0">
                  <a:latin typeface="Corbel"/>
                  <a:cs typeface="Corbel"/>
                </a:rPr>
                <a:t>Director General</a:t>
              </a:r>
              <a:r>
                <a:rPr lang="es-ES_tradnl" dirty="0" smtClean="0">
                  <a:effectLst/>
                  <a:latin typeface="Corbel"/>
                  <a:cs typeface="Corbel"/>
                </a:rPr>
                <a:t> </a:t>
              </a:r>
            </a:p>
          </p:txBody>
        </p:sp>
        <p:pic>
          <p:nvPicPr>
            <p:cNvPr id="10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7284" y="4570244"/>
              <a:ext cx="2480621" cy="144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Rectángulo 14"/>
          <p:cNvSpPr/>
          <p:nvPr/>
        </p:nvSpPr>
        <p:spPr>
          <a:xfrm rot="5400000">
            <a:off x="5237528" y="2537020"/>
            <a:ext cx="2194873" cy="3600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4560116" y="3349343"/>
            <a:ext cx="3616288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1100" dirty="0" smtClean="0">
                <a:latin typeface="Corbel"/>
                <a:cs typeface="Corbel"/>
              </a:rPr>
              <a:t>Carretera Lago de Guadalupe km 3.5  Atizapán de Zaragoza </a:t>
            </a:r>
            <a:br>
              <a:rPr lang="es-ES_tradnl" sz="1100" dirty="0" smtClean="0">
                <a:latin typeface="Corbel"/>
                <a:cs typeface="Corbel"/>
              </a:rPr>
            </a:br>
            <a:r>
              <a:rPr lang="es-ES_tradnl" sz="1100" dirty="0" smtClean="0">
                <a:latin typeface="Corbel"/>
                <a:cs typeface="Corbel"/>
              </a:rPr>
              <a:t>Estado de México, México.  </a:t>
            </a:r>
            <a:br>
              <a:rPr lang="es-ES_tradnl" sz="1100" dirty="0" smtClean="0">
                <a:latin typeface="Corbel"/>
                <a:cs typeface="Corbel"/>
              </a:rPr>
            </a:br>
            <a:r>
              <a:rPr lang="es-ES_tradnl" sz="1100" dirty="0" smtClean="0">
                <a:latin typeface="Corbel"/>
                <a:cs typeface="Corbel"/>
              </a:rPr>
              <a:t>C.P: 52926</a:t>
            </a:r>
          </a:p>
          <a:p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879125" y="4797952"/>
            <a:ext cx="1122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Corbel"/>
                <a:cs typeface="Corbel"/>
              </a:rPr>
              <a:t>(55) 5796 – 6095</a:t>
            </a:r>
            <a:r>
              <a:rPr lang="es-ES_tradnl" sz="1100" dirty="0" smtClean="0">
                <a:effectLst/>
                <a:latin typeface="Corbel"/>
                <a:cs typeface="Corbel"/>
              </a:rPr>
              <a:t> </a:t>
            </a:r>
            <a:endParaRPr lang="es-ES" sz="1100" dirty="0" smtClean="0">
              <a:latin typeface="Corbel"/>
              <a:cs typeface="Corbel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399744" y="4946879"/>
            <a:ext cx="21015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ventas@</a:t>
            </a:r>
            <a:r>
              <a:rPr lang="en-US" sz="1100" dirty="0" err="1" smtClean="0"/>
              <a:t>decosmart.com.mx</a:t>
            </a:r>
            <a:r>
              <a:rPr lang="es-ES_tradnl" sz="1100" dirty="0" smtClean="0"/>
              <a:t>           </a:t>
            </a:r>
          </a:p>
          <a:p>
            <a:r>
              <a:rPr lang="es-ES_tradnl" sz="1100" dirty="0" smtClean="0"/>
              <a:t>  www.decosmart.com.mx </a:t>
            </a:r>
            <a:endParaRPr lang="es-ES" sz="11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5204986" y="47039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8470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Modificaciones</a:t>
            </a:r>
            <a:endParaRPr lang="es-ES" dirty="0"/>
          </a:p>
        </p:txBody>
      </p:sp>
      <p:graphicFrame>
        <p:nvGraphicFramePr>
          <p:cNvPr id="9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03304"/>
              </p:ext>
            </p:extLst>
          </p:nvPr>
        </p:nvGraphicFramePr>
        <p:xfrm>
          <a:off x="457199" y="2209800"/>
          <a:ext cx="8385005" cy="391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482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falta: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 smtClean="0"/>
              <a:t>La consultor</a:t>
            </a:r>
            <a:r>
              <a:rPr lang="es-ES" dirty="0" smtClean="0"/>
              <a:t>ía se terminó satisfactoriamente, se generó lo que el cliente necesitaba </a:t>
            </a:r>
          </a:p>
          <a:p>
            <a:pPr algn="just"/>
            <a:r>
              <a:rPr lang="es-ES" dirty="0" smtClean="0"/>
              <a:t>Agregar imágenes reales en la página web de </a:t>
            </a:r>
            <a:r>
              <a:rPr lang="es-ES" smtClean="0"/>
              <a:t>los servicios</a:t>
            </a:r>
            <a:endParaRPr lang="es-ES" dirty="0" smtClean="0"/>
          </a:p>
          <a:p>
            <a:pPr algn="just"/>
            <a:r>
              <a:rPr lang="es-ES" dirty="0" smtClean="0"/>
              <a:t>Falta consultar si se requiere alguna última modificación a los gráficos y sitio web</a:t>
            </a:r>
          </a:p>
          <a:p>
            <a:pPr algn="just"/>
            <a:r>
              <a:rPr lang="es-ES" dirty="0" smtClean="0"/>
              <a:t>Falta el desarrollo del documento de imagen corporativa para concluir el proyecto de consultoría</a:t>
            </a:r>
          </a:p>
          <a:p>
            <a:pPr algn="just"/>
            <a:r>
              <a:rPr lang="es-ES" dirty="0" smtClean="0"/>
              <a:t>Definir cuál opción de tarjetas de presentación (quitar dirección muestra y dejar solo medios electrónicos, hasta tener instaladas las oficinas)</a:t>
            </a:r>
          </a:p>
          <a:p>
            <a:pPr algn="just"/>
            <a:r>
              <a:rPr lang="es-ES" dirty="0" smtClean="0"/>
              <a:t>Presentación final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159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206</TotalTime>
  <Words>310</Words>
  <Application>Microsoft Macintosh PowerPoint</Application>
  <PresentationFormat>Presentación en pantalla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Plaza</vt:lpstr>
      <vt:lpstr>Proyecto de Consultoría:  DecoSmart</vt:lpstr>
      <vt:lpstr>Problemas detectados al principio</vt:lpstr>
      <vt:lpstr>SITIO WEB</vt:lpstr>
      <vt:lpstr>Presentación de PowerPoint</vt:lpstr>
      <vt:lpstr>Presentación de PowerPoint</vt:lpstr>
      <vt:lpstr>Corporativo</vt:lpstr>
      <vt:lpstr>Presentación de PowerPoint</vt:lpstr>
      <vt:lpstr>TARJETAS DE PRESENTACIÓN Diseño sencillo, elegante que incluyera logotipo nuevo y todos los medios de contacto</vt:lpstr>
      <vt:lpstr>Opción doble cara</vt:lpstr>
      <vt:lpstr>Modificaciones</vt:lpstr>
      <vt:lpstr>Lo que falta: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Paola Gómez Rosas</dc:creator>
  <cp:lastModifiedBy>Paola Gómez Rosas</cp:lastModifiedBy>
  <cp:revision>14</cp:revision>
  <dcterms:created xsi:type="dcterms:W3CDTF">2012-11-05T23:31:19Z</dcterms:created>
  <dcterms:modified xsi:type="dcterms:W3CDTF">2012-11-06T02:57:48Z</dcterms:modified>
</cp:coreProperties>
</file>