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0" r:id="rId4"/>
    <p:sldId id="258" r:id="rId5"/>
    <p:sldId id="261" r:id="rId6"/>
    <p:sldId id="266" r:id="rId7"/>
    <p:sldId id="262" r:id="rId8"/>
    <p:sldId id="265" r:id="rId9"/>
    <p:sldId id="263" r:id="rId10"/>
    <p:sldId id="264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2" d="100"/>
          <a:sy n="92" d="100"/>
        </p:scale>
        <p:origin x="-1576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5EA0275-C0E1-C246-B8DB-2EF903C97E79}" type="doc">
      <dgm:prSet loTypeId="urn:microsoft.com/office/officeart/2005/8/layout/matrix3" loCatId="" qsTypeId="urn:microsoft.com/office/officeart/2005/8/quickstyle/3D7" qsCatId="3D" csTypeId="urn:microsoft.com/office/officeart/2005/8/colors/accent0_1" csCatId="mainScheme" phldr="1"/>
      <dgm:spPr/>
      <dgm:t>
        <a:bodyPr/>
        <a:lstStyle/>
        <a:p>
          <a:endParaRPr lang="es-ES_tradnl"/>
        </a:p>
      </dgm:t>
    </dgm:pt>
    <dgm:pt modelId="{30E55E80-52CB-D144-8434-4CBD5E620900}">
      <dgm:prSet phldrT="[Text]"/>
      <dgm:spPr/>
      <dgm:t>
        <a:bodyPr/>
        <a:lstStyle/>
        <a:p>
          <a:r>
            <a:rPr lang="es-ES_tradnl" dirty="0" smtClean="0"/>
            <a:t>25 años en el mercado y trato directo con el cliente.</a:t>
          </a:r>
          <a:endParaRPr lang="es-ES_tradnl" dirty="0"/>
        </a:p>
      </dgm:t>
    </dgm:pt>
    <dgm:pt modelId="{8D8EFA9D-0F13-FF45-B4E9-4AEB0E9E9440}" type="parTrans" cxnId="{554F03B4-FE58-9044-92B1-26F2D50E50E5}">
      <dgm:prSet/>
      <dgm:spPr/>
      <dgm:t>
        <a:bodyPr/>
        <a:lstStyle/>
        <a:p>
          <a:endParaRPr lang="es-ES_tradnl"/>
        </a:p>
      </dgm:t>
    </dgm:pt>
    <dgm:pt modelId="{A7199BF4-A074-B041-B4C0-A217CDB3564E}" type="sibTrans" cxnId="{554F03B4-FE58-9044-92B1-26F2D50E50E5}">
      <dgm:prSet/>
      <dgm:spPr/>
      <dgm:t>
        <a:bodyPr/>
        <a:lstStyle/>
        <a:p>
          <a:endParaRPr lang="es-ES_tradnl"/>
        </a:p>
      </dgm:t>
    </dgm:pt>
    <dgm:pt modelId="{91B7A7FB-1601-8D4B-85AA-F0ACF10ACDF3}">
      <dgm:prSet phldrT="[Text]"/>
      <dgm:spPr/>
      <dgm:t>
        <a:bodyPr/>
        <a:lstStyle/>
        <a:p>
          <a:r>
            <a:rPr lang="es-ES_tradnl" dirty="0" smtClean="0"/>
            <a:t>Una buena cartera de clientes, excelente para explotar.</a:t>
          </a:r>
          <a:endParaRPr lang="es-ES_tradnl" dirty="0"/>
        </a:p>
      </dgm:t>
    </dgm:pt>
    <dgm:pt modelId="{B5354B84-EDED-4748-8DD2-DB6E1142E826}" type="parTrans" cxnId="{DA36B558-87A2-B140-A36F-9B60E6EC2D26}">
      <dgm:prSet/>
      <dgm:spPr/>
      <dgm:t>
        <a:bodyPr/>
        <a:lstStyle/>
        <a:p>
          <a:endParaRPr lang="es-ES_tradnl"/>
        </a:p>
      </dgm:t>
    </dgm:pt>
    <dgm:pt modelId="{888E6DEF-7018-4248-B0DB-6D5749A5701E}" type="sibTrans" cxnId="{DA36B558-87A2-B140-A36F-9B60E6EC2D26}">
      <dgm:prSet/>
      <dgm:spPr/>
      <dgm:t>
        <a:bodyPr/>
        <a:lstStyle/>
        <a:p>
          <a:endParaRPr lang="es-ES_tradnl"/>
        </a:p>
      </dgm:t>
    </dgm:pt>
    <dgm:pt modelId="{F8342DE2-72E1-CA45-B5D9-AF3298768CBD}">
      <dgm:prSet phldrT="[Text]"/>
      <dgm:spPr/>
      <dgm:t>
        <a:bodyPr/>
        <a:lstStyle/>
        <a:p>
          <a:r>
            <a:rPr lang="es-ES_tradnl" dirty="0" smtClean="0"/>
            <a:t>Imagen anticuada, ninguna publicidad y aún no entra al mundo de la tecnología. </a:t>
          </a:r>
          <a:endParaRPr lang="es-ES_tradnl" dirty="0"/>
        </a:p>
      </dgm:t>
    </dgm:pt>
    <dgm:pt modelId="{8E9DE436-2A8F-6F47-85C1-7D5F030AFB59}" type="parTrans" cxnId="{067218DB-28FC-284D-AC11-6CDA1056B86D}">
      <dgm:prSet/>
      <dgm:spPr/>
      <dgm:t>
        <a:bodyPr/>
        <a:lstStyle/>
        <a:p>
          <a:endParaRPr lang="es-ES_tradnl"/>
        </a:p>
      </dgm:t>
    </dgm:pt>
    <dgm:pt modelId="{2BF12866-51E6-E644-B926-93C3BDF4E697}" type="sibTrans" cxnId="{067218DB-28FC-284D-AC11-6CDA1056B86D}">
      <dgm:prSet/>
      <dgm:spPr/>
      <dgm:t>
        <a:bodyPr/>
        <a:lstStyle/>
        <a:p>
          <a:endParaRPr lang="es-ES_tradnl"/>
        </a:p>
      </dgm:t>
    </dgm:pt>
    <dgm:pt modelId="{F96632A5-648B-0B4D-B67D-9CDFABCDA895}">
      <dgm:prSet phldrT="[Text]"/>
      <dgm:spPr/>
      <dgm:t>
        <a:bodyPr/>
        <a:lstStyle/>
        <a:p>
          <a:r>
            <a:rPr lang="es-ES_tradnl" dirty="0" smtClean="0"/>
            <a:t>Competencia directa con las marcas internacionales que ya dan servicio a empresas y particular.</a:t>
          </a:r>
          <a:endParaRPr lang="es-ES_tradnl" dirty="0"/>
        </a:p>
      </dgm:t>
    </dgm:pt>
    <dgm:pt modelId="{010BE151-F55F-614C-AABC-E415CB2899BD}" type="parTrans" cxnId="{62C08269-5515-D348-96F5-E073B79AE6FB}">
      <dgm:prSet/>
      <dgm:spPr/>
      <dgm:t>
        <a:bodyPr/>
        <a:lstStyle/>
        <a:p>
          <a:endParaRPr lang="es-ES_tradnl"/>
        </a:p>
      </dgm:t>
    </dgm:pt>
    <dgm:pt modelId="{E419C89E-C1BF-B347-93DE-096613691214}" type="sibTrans" cxnId="{62C08269-5515-D348-96F5-E073B79AE6FB}">
      <dgm:prSet/>
      <dgm:spPr/>
      <dgm:t>
        <a:bodyPr/>
        <a:lstStyle/>
        <a:p>
          <a:endParaRPr lang="es-ES_tradnl"/>
        </a:p>
      </dgm:t>
    </dgm:pt>
    <dgm:pt modelId="{26228794-462B-0747-BDED-7A88DE24E461}" type="pres">
      <dgm:prSet presAssocID="{65EA0275-C0E1-C246-B8DB-2EF903C97E79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s-ES_tradnl"/>
        </a:p>
      </dgm:t>
    </dgm:pt>
    <dgm:pt modelId="{62FAF2D0-130B-BB40-A415-AB05F569CCD7}" type="pres">
      <dgm:prSet presAssocID="{65EA0275-C0E1-C246-B8DB-2EF903C97E79}" presName="diamond" presStyleLbl="bgShp" presStyleIdx="0" presStyleCnt="1"/>
      <dgm:spPr/>
    </dgm:pt>
    <dgm:pt modelId="{C0041833-58CC-714B-B167-49CCD6BEA14A}" type="pres">
      <dgm:prSet presAssocID="{65EA0275-C0E1-C246-B8DB-2EF903C97E79}" presName="quad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CAA63086-7DB0-024F-95C1-D46BDAD50B13}" type="pres">
      <dgm:prSet presAssocID="{65EA0275-C0E1-C246-B8DB-2EF903C97E79}" presName="quad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A356E8E5-DBE1-B845-BB69-C295D46AD7A3}" type="pres">
      <dgm:prSet presAssocID="{65EA0275-C0E1-C246-B8DB-2EF903C97E79}" presName="quad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F8B1FD3D-2DB6-2346-8578-8C4AFC9F8A5A}" type="pres">
      <dgm:prSet presAssocID="{65EA0275-C0E1-C246-B8DB-2EF903C97E79}" presName="quad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_tradnl"/>
        </a:p>
      </dgm:t>
    </dgm:pt>
  </dgm:ptLst>
  <dgm:cxnLst>
    <dgm:cxn modelId="{FE0BA104-3930-5B42-A4BE-CB315E8FDD5D}" type="presOf" srcId="{30E55E80-52CB-D144-8434-4CBD5E620900}" destId="{C0041833-58CC-714B-B167-49CCD6BEA14A}" srcOrd="0" destOrd="0" presId="urn:microsoft.com/office/officeart/2005/8/layout/matrix3"/>
    <dgm:cxn modelId="{87A8F7C3-1131-A848-8FC3-2D487B9941B5}" type="presOf" srcId="{F96632A5-648B-0B4D-B67D-9CDFABCDA895}" destId="{F8B1FD3D-2DB6-2346-8578-8C4AFC9F8A5A}" srcOrd="0" destOrd="0" presId="urn:microsoft.com/office/officeart/2005/8/layout/matrix3"/>
    <dgm:cxn modelId="{19FE166A-96C8-E94C-8354-5C3449128267}" type="presOf" srcId="{65EA0275-C0E1-C246-B8DB-2EF903C97E79}" destId="{26228794-462B-0747-BDED-7A88DE24E461}" srcOrd="0" destOrd="0" presId="urn:microsoft.com/office/officeart/2005/8/layout/matrix3"/>
    <dgm:cxn modelId="{B8121787-F0DE-FF46-B0F9-B5CFCEE1699C}" type="presOf" srcId="{F8342DE2-72E1-CA45-B5D9-AF3298768CBD}" destId="{A356E8E5-DBE1-B845-BB69-C295D46AD7A3}" srcOrd="0" destOrd="0" presId="urn:microsoft.com/office/officeart/2005/8/layout/matrix3"/>
    <dgm:cxn modelId="{62C08269-5515-D348-96F5-E073B79AE6FB}" srcId="{65EA0275-C0E1-C246-B8DB-2EF903C97E79}" destId="{F96632A5-648B-0B4D-B67D-9CDFABCDA895}" srcOrd="3" destOrd="0" parTransId="{010BE151-F55F-614C-AABC-E415CB2899BD}" sibTransId="{E419C89E-C1BF-B347-93DE-096613691214}"/>
    <dgm:cxn modelId="{190977E5-85BE-6B48-97CC-977907228373}" type="presOf" srcId="{91B7A7FB-1601-8D4B-85AA-F0ACF10ACDF3}" destId="{CAA63086-7DB0-024F-95C1-D46BDAD50B13}" srcOrd="0" destOrd="0" presId="urn:microsoft.com/office/officeart/2005/8/layout/matrix3"/>
    <dgm:cxn modelId="{554F03B4-FE58-9044-92B1-26F2D50E50E5}" srcId="{65EA0275-C0E1-C246-B8DB-2EF903C97E79}" destId="{30E55E80-52CB-D144-8434-4CBD5E620900}" srcOrd="0" destOrd="0" parTransId="{8D8EFA9D-0F13-FF45-B4E9-4AEB0E9E9440}" sibTransId="{A7199BF4-A074-B041-B4C0-A217CDB3564E}"/>
    <dgm:cxn modelId="{DA36B558-87A2-B140-A36F-9B60E6EC2D26}" srcId="{65EA0275-C0E1-C246-B8DB-2EF903C97E79}" destId="{91B7A7FB-1601-8D4B-85AA-F0ACF10ACDF3}" srcOrd="1" destOrd="0" parTransId="{B5354B84-EDED-4748-8DD2-DB6E1142E826}" sibTransId="{888E6DEF-7018-4248-B0DB-6D5749A5701E}"/>
    <dgm:cxn modelId="{067218DB-28FC-284D-AC11-6CDA1056B86D}" srcId="{65EA0275-C0E1-C246-B8DB-2EF903C97E79}" destId="{F8342DE2-72E1-CA45-B5D9-AF3298768CBD}" srcOrd="2" destOrd="0" parTransId="{8E9DE436-2A8F-6F47-85C1-7D5F030AFB59}" sibTransId="{2BF12866-51E6-E644-B926-93C3BDF4E697}"/>
    <dgm:cxn modelId="{AB9E0DE6-27AE-B740-9847-19E018500FB7}" type="presParOf" srcId="{26228794-462B-0747-BDED-7A88DE24E461}" destId="{62FAF2D0-130B-BB40-A415-AB05F569CCD7}" srcOrd="0" destOrd="0" presId="urn:microsoft.com/office/officeart/2005/8/layout/matrix3"/>
    <dgm:cxn modelId="{1D2A51E9-B55C-F847-8346-27970DDE6F18}" type="presParOf" srcId="{26228794-462B-0747-BDED-7A88DE24E461}" destId="{C0041833-58CC-714B-B167-49CCD6BEA14A}" srcOrd="1" destOrd="0" presId="urn:microsoft.com/office/officeart/2005/8/layout/matrix3"/>
    <dgm:cxn modelId="{086F0A4D-70E8-164A-AD90-A29EE5CF7CFE}" type="presParOf" srcId="{26228794-462B-0747-BDED-7A88DE24E461}" destId="{CAA63086-7DB0-024F-95C1-D46BDAD50B13}" srcOrd="2" destOrd="0" presId="urn:microsoft.com/office/officeart/2005/8/layout/matrix3"/>
    <dgm:cxn modelId="{EF160300-7B38-344C-967E-523E11F231BB}" type="presParOf" srcId="{26228794-462B-0747-BDED-7A88DE24E461}" destId="{A356E8E5-DBE1-B845-BB69-C295D46AD7A3}" srcOrd="3" destOrd="0" presId="urn:microsoft.com/office/officeart/2005/8/layout/matrix3"/>
    <dgm:cxn modelId="{3FE051C4-1B54-CB43-9ED9-965CE90AE8F3}" type="presParOf" srcId="{26228794-462B-0747-BDED-7A88DE24E461}" destId="{F8B1FD3D-2DB6-2346-8578-8C4AFC9F8A5A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FAF2D0-130B-BB40-A415-AB05F569CCD7}">
      <dsp:nvSpPr>
        <dsp:cNvPr id="0" name=""/>
        <dsp:cNvSpPr/>
      </dsp:nvSpPr>
      <dsp:spPr>
        <a:xfrm>
          <a:off x="1851818" y="0"/>
          <a:ext cx="4525963" cy="4525963"/>
        </a:xfrm>
        <a:prstGeom prst="diamond">
          <a:avLst/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161800" extrusionH="600" contourW="3000">
          <a:bevelT w="48600" h="18600" prst="relaxedInset"/>
          <a:bevelB w="48600" h="8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0041833-58CC-714B-B167-49CCD6BEA14A}">
      <dsp:nvSpPr>
        <dsp:cNvPr id="0" name=""/>
        <dsp:cNvSpPr/>
      </dsp:nvSpPr>
      <dsp:spPr>
        <a:xfrm>
          <a:off x="2281784" y="429966"/>
          <a:ext cx="1765125" cy="176512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500" kern="1200" dirty="0" smtClean="0"/>
            <a:t>25 años en el mercado y trato directo con el cliente.</a:t>
          </a:r>
          <a:endParaRPr lang="es-ES_tradnl" sz="1500" kern="1200" dirty="0"/>
        </a:p>
      </dsp:txBody>
      <dsp:txXfrm>
        <a:off x="2367950" y="516132"/>
        <a:ext cx="1592793" cy="1592793"/>
      </dsp:txXfrm>
    </dsp:sp>
    <dsp:sp modelId="{CAA63086-7DB0-024F-95C1-D46BDAD50B13}">
      <dsp:nvSpPr>
        <dsp:cNvPr id="0" name=""/>
        <dsp:cNvSpPr/>
      </dsp:nvSpPr>
      <dsp:spPr>
        <a:xfrm>
          <a:off x="4182689" y="429966"/>
          <a:ext cx="1765125" cy="176512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500" kern="1200" dirty="0" smtClean="0"/>
            <a:t>Una buena cartera de clientes, excelente para explotar.</a:t>
          </a:r>
          <a:endParaRPr lang="es-ES_tradnl" sz="1500" kern="1200" dirty="0"/>
        </a:p>
      </dsp:txBody>
      <dsp:txXfrm>
        <a:off x="4268855" y="516132"/>
        <a:ext cx="1592793" cy="1592793"/>
      </dsp:txXfrm>
    </dsp:sp>
    <dsp:sp modelId="{A356E8E5-DBE1-B845-BB69-C295D46AD7A3}">
      <dsp:nvSpPr>
        <dsp:cNvPr id="0" name=""/>
        <dsp:cNvSpPr/>
      </dsp:nvSpPr>
      <dsp:spPr>
        <a:xfrm>
          <a:off x="2281784" y="2330870"/>
          <a:ext cx="1765125" cy="176512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500" kern="1200" dirty="0" smtClean="0"/>
            <a:t>Imagen anticuada, ninguna publicidad y aún no entra al mundo de la tecnología. </a:t>
          </a:r>
          <a:endParaRPr lang="es-ES_tradnl" sz="1500" kern="1200" dirty="0"/>
        </a:p>
      </dsp:txBody>
      <dsp:txXfrm>
        <a:off x="2367950" y="2417036"/>
        <a:ext cx="1592793" cy="1592793"/>
      </dsp:txXfrm>
    </dsp:sp>
    <dsp:sp modelId="{F8B1FD3D-2DB6-2346-8578-8C4AFC9F8A5A}">
      <dsp:nvSpPr>
        <dsp:cNvPr id="0" name=""/>
        <dsp:cNvSpPr/>
      </dsp:nvSpPr>
      <dsp:spPr>
        <a:xfrm>
          <a:off x="4182689" y="2330870"/>
          <a:ext cx="1765125" cy="176512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500" kern="1200" dirty="0" smtClean="0"/>
            <a:t>Competencia directa con las marcas internacionales que ya dan servicio a empresas y particular.</a:t>
          </a:r>
          <a:endParaRPr lang="es-ES_tradnl" sz="1500" kern="1200" dirty="0"/>
        </a:p>
      </dsp:txBody>
      <dsp:txXfrm>
        <a:off x="4268855" y="2417036"/>
        <a:ext cx="1592793" cy="159279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27/08/12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27/08/12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27/08/12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27/08/12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27/08/12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7940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27/08/12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27/08/12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27/08/12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0116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27/08/12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6574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27/08/12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9498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27/08/12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C3F878-F5E8-489B-AC8A-64F2A7E22C28}" type="datetimeFigureOut">
              <a:rPr lang="en-US" smtClean="0"/>
              <a:pPr/>
              <a:t>27/08/12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1FC063-5EA9-49AF-AFAF-D68C9E82B23B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Relationship Id="rId3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Proyecto de Consultoría: Empresa 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 smtClean="0"/>
              <a:t>Paola Gómez Rosas 1164101		</a:t>
            </a:r>
          </a:p>
          <a:p>
            <a:r>
              <a:rPr lang="es-ES" dirty="0" smtClean="0"/>
              <a:t>Eduardo Romo Ojeda 965451</a:t>
            </a:r>
            <a:endParaRPr lang="es-ES" dirty="0"/>
          </a:p>
        </p:txBody>
      </p:sp>
      <p:pic>
        <p:nvPicPr>
          <p:cNvPr id="4" name="Picture 3" descr="Decoraciones Milenio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300" y="253739"/>
            <a:ext cx="6629400" cy="1419673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rgbClr val="000000">
                <a:alpha val="8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102751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Principales problemas detectados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Una imagen de marca inadecuada (se percibe vieja o anticuada)</a:t>
            </a:r>
          </a:p>
          <a:p>
            <a:r>
              <a:rPr lang="es-ES" dirty="0" smtClean="0"/>
              <a:t>Un inexistente esfuerzo publicitario- no se anuncia de ninguna </a:t>
            </a:r>
            <a:r>
              <a:rPr lang="es-ES" dirty="0" smtClean="0"/>
              <a:t>forma.</a:t>
            </a:r>
            <a:endParaRPr lang="es-ES" dirty="0" smtClean="0"/>
          </a:p>
          <a:p>
            <a:r>
              <a:rPr lang="es-ES" dirty="0" smtClean="0"/>
              <a:t>No se da a conocer la marca a posibles clientes </a:t>
            </a:r>
            <a:r>
              <a:rPr lang="es-ES" dirty="0" smtClean="0"/>
              <a:t>por ning</a:t>
            </a:r>
            <a:r>
              <a:rPr lang="es-ES" dirty="0" smtClean="0"/>
              <a:t>ún medio</a:t>
            </a:r>
          </a:p>
          <a:p>
            <a:r>
              <a:rPr lang="es-ES" dirty="0" smtClean="0"/>
              <a:t>No </a:t>
            </a:r>
            <a:r>
              <a:rPr lang="es-ES" dirty="0" smtClean="0"/>
              <a:t>se cuenta con página de internet</a:t>
            </a:r>
          </a:p>
          <a:p>
            <a:r>
              <a:rPr lang="es-ES" dirty="0" smtClean="0"/>
              <a:t>El logotipo no es atractivo para el mercado</a:t>
            </a:r>
          </a:p>
          <a:p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15833180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situación actual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s-ES" dirty="0"/>
          </a:p>
          <a:p>
            <a:endParaRPr lang="es-ES" dirty="0"/>
          </a:p>
        </p:txBody>
      </p:sp>
      <p:pic>
        <p:nvPicPr>
          <p:cNvPr id="4" name="Picture 3" descr="Decoraciones Milenio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300" y="1867386"/>
            <a:ext cx="6629400" cy="1419673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rgbClr val="000000">
                <a:alpha val="8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1257300" y="3705412"/>
            <a:ext cx="66294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smtClean="0"/>
              <a:t>Logotipo actual.</a:t>
            </a:r>
          </a:p>
          <a:p>
            <a:r>
              <a:rPr lang="es-ES_tradnl" dirty="0" smtClean="0"/>
              <a:t>Carece de de: identidad, calidad, seriedad, modernidad etc.</a:t>
            </a:r>
          </a:p>
          <a:p>
            <a:endParaRPr lang="es-ES_tradnl" dirty="0" smtClean="0"/>
          </a:p>
          <a:p>
            <a:r>
              <a:rPr lang="es-ES_tradnl" dirty="0" smtClean="0"/>
              <a:t>La idea es cambiar el nombre de la empresa a algo que tenga un enfoque más moderno desde que se pronuncie. </a:t>
            </a:r>
          </a:p>
          <a:p>
            <a:r>
              <a:rPr lang="es-ES_tradnl" dirty="0" smtClean="0"/>
              <a:t> </a:t>
            </a:r>
          </a:p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4557836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Razones para trabajar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Se puede modificar en un mismo esfuerzo los problemas detectados.</a:t>
            </a:r>
          </a:p>
          <a:p>
            <a:endParaRPr lang="es-ES" dirty="0"/>
          </a:p>
          <a:p>
            <a:r>
              <a:rPr lang="es-ES" dirty="0" smtClean="0"/>
              <a:t>Decoraciones milenio tiene una cartera de clientes bastante </a:t>
            </a:r>
            <a:r>
              <a:rPr lang="es-ES" dirty="0" smtClean="0"/>
              <a:t>importante, de los </a:t>
            </a:r>
            <a:r>
              <a:rPr lang="es-ES" dirty="0" smtClean="0"/>
              <a:t>cuales se puede explotar su imagen </a:t>
            </a:r>
            <a:r>
              <a:rPr lang="es-ES" dirty="0" smtClean="0"/>
              <a:t>con el fin de abarcar </a:t>
            </a:r>
            <a:r>
              <a:rPr lang="es-ES" dirty="0" smtClean="0"/>
              <a:t>más mercado y clientes del nivel que ya ha conseguido. </a:t>
            </a:r>
          </a:p>
        </p:txBody>
      </p:sp>
    </p:spTree>
    <p:extLst>
      <p:ext uri="{BB962C8B-B14F-4D97-AF65-F5344CB8AC3E}">
        <p14:creationId xmlns:p14="http://schemas.microsoft.com/office/powerpoint/2010/main" val="40384205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Testimonial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ES_tradnl" dirty="0" smtClean="0"/>
              <a:t>“La verdad no sé que hacer </a:t>
            </a:r>
            <a:r>
              <a:rPr lang="es-ES_tradnl" dirty="0" smtClean="0"/>
              <a:t>porque </a:t>
            </a:r>
            <a:r>
              <a:rPr lang="es-ES_tradnl" dirty="0" smtClean="0"/>
              <a:t>últimamente muchos clientes me piden cotizaciones, presupuestos e información por internet pero no tengo el conocimiento para llevar eso a cabo”</a:t>
            </a:r>
          </a:p>
          <a:p>
            <a:endParaRPr lang="es-ES_tradnl" dirty="0"/>
          </a:p>
          <a:p>
            <a:r>
              <a:rPr lang="es-ES_tradnl" dirty="0" smtClean="0"/>
              <a:t>“He tenido malos comentarios de el logo de la empresa y necesito cambiar toda la imagen”</a:t>
            </a:r>
          </a:p>
          <a:p>
            <a:endParaRPr lang="es-ES_tradnl" dirty="0"/>
          </a:p>
          <a:p>
            <a:r>
              <a:rPr lang="es-ES_tradnl" dirty="0" smtClean="0"/>
              <a:t>“Necesito entrar al mundo del internet, tengo que renovarme”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690642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F  O  D  A</a:t>
            </a:r>
            <a:endParaRPr lang="es-ES_tradnl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65186904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764478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apa decosmart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32" b="8932"/>
          <a:stretch>
            <a:fillRect/>
          </a:stretch>
        </p:blipFill>
        <p:spPr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 descr="Decoraciones Milenio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1" y="274638"/>
            <a:ext cx="3756212" cy="997136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rgbClr val="000000">
                <a:alpha val="8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909950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Propuesta de logo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ES_tradnl" dirty="0" smtClean="0"/>
              <a:t>Se busca un logo que transmita elegancia y seriedad al cliente y </a:t>
            </a:r>
            <a:r>
              <a:rPr lang="es-ES_tradnl" dirty="0" smtClean="0"/>
              <a:t>que al mismo tiempo sea sencillo.</a:t>
            </a:r>
            <a:endParaRPr lang="es-ES_tradnl" dirty="0" smtClean="0"/>
          </a:p>
          <a:p>
            <a:endParaRPr lang="es-ES_tradnl" dirty="0"/>
          </a:p>
          <a:p>
            <a:r>
              <a:rPr lang="es-ES_tradnl" dirty="0" smtClean="0"/>
              <a:t>Se </a:t>
            </a:r>
            <a:r>
              <a:rPr lang="es-ES_tradnl" dirty="0" smtClean="0"/>
              <a:t>quiere una </a:t>
            </a:r>
            <a:r>
              <a:rPr lang="es-ES_tradnl" dirty="0" smtClean="0"/>
              <a:t>p</a:t>
            </a:r>
            <a:r>
              <a:rPr lang="es-ES_tradnl" dirty="0" smtClean="0"/>
              <a:t>á</a:t>
            </a:r>
            <a:r>
              <a:rPr lang="es-ES_tradnl" dirty="0" smtClean="0"/>
              <a:t>gina </a:t>
            </a:r>
            <a:r>
              <a:rPr lang="es-ES_tradnl" dirty="0" smtClean="0"/>
              <a:t>de internet sencilla que sirva para </a:t>
            </a:r>
            <a:r>
              <a:rPr lang="es-ES_tradnl" dirty="0" smtClean="0"/>
              <a:t>dar una </a:t>
            </a:r>
            <a:r>
              <a:rPr lang="es-ES_tradnl" dirty="0" smtClean="0"/>
              <a:t>imagen de </a:t>
            </a:r>
            <a:r>
              <a:rPr lang="es-ES_tradnl" dirty="0" smtClean="0"/>
              <a:t>empresa </a:t>
            </a:r>
            <a:r>
              <a:rPr lang="es-ES_tradnl" dirty="0" smtClean="0"/>
              <a:t>bien establecida, </a:t>
            </a:r>
            <a:r>
              <a:rPr lang="es-ES_tradnl" dirty="0" smtClean="0"/>
              <a:t>y a pesar de que</a:t>
            </a:r>
            <a:r>
              <a:rPr lang="es-ES_tradnl" dirty="0" smtClean="0"/>
              <a:t> </a:t>
            </a:r>
            <a:r>
              <a:rPr lang="es-ES_tradnl" dirty="0" smtClean="0"/>
              <a:t>aún no se pueda en su </a:t>
            </a:r>
            <a:r>
              <a:rPr lang="es-ES_tradnl" dirty="0" smtClean="0"/>
              <a:t>totalidad, que </a:t>
            </a:r>
            <a:r>
              <a:rPr lang="es-ES_tradnl" dirty="0" smtClean="0"/>
              <a:t>por lo menos se pueda obtener información </a:t>
            </a:r>
            <a:r>
              <a:rPr lang="es-ES_tradnl" dirty="0" smtClean="0"/>
              <a:t>por este medio.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2227692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Propuesta nuevo </a:t>
            </a:r>
            <a:r>
              <a:rPr lang="es-ES_tradnl" dirty="0" smtClean="0"/>
              <a:t>logo</a:t>
            </a:r>
            <a:endParaRPr lang="es-ES_tradnl" dirty="0"/>
          </a:p>
        </p:txBody>
      </p:sp>
      <p:pic>
        <p:nvPicPr>
          <p:cNvPr id="4" name="Content Placeholder 3" descr="DecoSmartLogo0.jpg"/>
          <p:cNvPicPr>
            <a:picLocks noGrp="1" noChangeAspect="1"/>
          </p:cNvPicPr>
          <p:nvPr>
            <p:ph idx="1"/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1107" b="-11107"/>
          <a:stretch>
            <a:fillRect/>
          </a:stretch>
        </p:blipFill>
        <p:spPr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434434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Propuesta de página </a:t>
            </a:r>
            <a:endParaRPr lang="es-ES_tradnl" dirty="0"/>
          </a:p>
        </p:txBody>
      </p:sp>
      <p:pic>
        <p:nvPicPr>
          <p:cNvPr id="4" name="Content Placeholder 3" descr="Captura de pantalla 2012-08-27 a las 19.45.07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8" r="282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191953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Blac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 Black .thmx</Template>
  <TotalTime>348</TotalTime>
  <Words>342</Words>
  <Application>Microsoft Macintosh PowerPoint</Application>
  <PresentationFormat>Presentación en pantalla (4:3)</PresentationFormat>
  <Paragraphs>36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1" baseType="lpstr">
      <vt:lpstr>Black</vt:lpstr>
      <vt:lpstr>Proyecto de Consultoría: Empresa </vt:lpstr>
      <vt:lpstr>Principales problemas detectados</vt:lpstr>
      <vt:lpstr>situación actual</vt:lpstr>
      <vt:lpstr>Razones para trabajar</vt:lpstr>
      <vt:lpstr>Testimonial</vt:lpstr>
      <vt:lpstr>F  O  D  A</vt:lpstr>
      <vt:lpstr>Presentación de PowerPoint</vt:lpstr>
      <vt:lpstr>Propuesta de logo</vt:lpstr>
      <vt:lpstr>Propuesta nuevo logo</vt:lpstr>
      <vt:lpstr>Propuesta de página </vt:lpstr>
    </vt:vector>
  </TitlesOfParts>
  <Company>ITESM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Proyecto de Consultoría: Empresa </dc:title>
  <dc:creator>Paola Gómez Rosas</dc:creator>
  <cp:lastModifiedBy>Paola Gómez Rosas</cp:lastModifiedBy>
  <cp:revision>16</cp:revision>
  <dcterms:created xsi:type="dcterms:W3CDTF">2012-08-20T02:18:38Z</dcterms:created>
  <dcterms:modified xsi:type="dcterms:W3CDTF">2012-08-28T05:06:56Z</dcterms:modified>
</cp:coreProperties>
</file>