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73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1CEA5-183D-4EAB-9A1C-FDCE9CA91A14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26E72F34-3CB5-408E-8EC7-4DC627ED1B7F}">
      <dgm:prSet phldrT="[Texto]"/>
      <dgm:spPr/>
      <dgm:t>
        <a:bodyPr/>
        <a:lstStyle/>
        <a:p>
          <a:r>
            <a:rPr lang="es-MX" dirty="0" smtClean="0"/>
            <a:t>Imagen Pública</a:t>
          </a:r>
          <a:endParaRPr lang="es-MX" dirty="0"/>
        </a:p>
      </dgm:t>
    </dgm:pt>
    <dgm:pt modelId="{1DF2FC20-8526-4BEA-B47A-0E3B46EF951B}" type="parTrans" cxnId="{13CB250F-436E-452E-8749-BCE310DFBA6C}">
      <dgm:prSet/>
      <dgm:spPr/>
      <dgm:t>
        <a:bodyPr/>
        <a:lstStyle/>
        <a:p>
          <a:endParaRPr lang="es-MX"/>
        </a:p>
      </dgm:t>
    </dgm:pt>
    <dgm:pt modelId="{E3CDEE7E-FA8A-4D56-A662-97CFE1A43B63}" type="sibTrans" cxnId="{13CB250F-436E-452E-8749-BCE310DFBA6C}">
      <dgm:prSet/>
      <dgm:spPr/>
      <dgm:t>
        <a:bodyPr/>
        <a:lstStyle/>
        <a:p>
          <a:endParaRPr lang="es-MX"/>
        </a:p>
      </dgm:t>
    </dgm:pt>
    <dgm:pt modelId="{04767A57-D2E1-4119-9F73-8614F954FAB8}">
      <dgm:prSet phldrT="[Texto]"/>
      <dgm:spPr/>
      <dgm:t>
        <a:bodyPr/>
        <a:lstStyle/>
        <a:p>
          <a:r>
            <a:rPr lang="es-MX" dirty="0" smtClean="0"/>
            <a:t>Imagen Institucional</a:t>
          </a:r>
          <a:endParaRPr lang="es-MX" dirty="0"/>
        </a:p>
      </dgm:t>
    </dgm:pt>
    <dgm:pt modelId="{34894E14-4B3B-47A9-9568-4A472CE56B91}" type="parTrans" cxnId="{202BD20F-9A6E-4DC6-8BA9-B6AE4A8E7A12}">
      <dgm:prSet/>
      <dgm:spPr/>
      <dgm:t>
        <a:bodyPr/>
        <a:lstStyle/>
        <a:p>
          <a:endParaRPr lang="es-MX"/>
        </a:p>
      </dgm:t>
    </dgm:pt>
    <dgm:pt modelId="{E92A6049-5100-4A72-BA9F-FCBD9A4C11A1}" type="sibTrans" cxnId="{202BD20F-9A6E-4DC6-8BA9-B6AE4A8E7A12}">
      <dgm:prSet/>
      <dgm:spPr/>
      <dgm:t>
        <a:bodyPr/>
        <a:lstStyle/>
        <a:p>
          <a:endParaRPr lang="es-MX"/>
        </a:p>
      </dgm:t>
    </dgm:pt>
    <dgm:pt modelId="{7C600F11-1315-401C-A477-BD39ACAF82B4}">
      <dgm:prSet phldrT="[Texto]"/>
      <dgm:spPr/>
      <dgm:t>
        <a:bodyPr/>
        <a:lstStyle/>
        <a:p>
          <a:r>
            <a:rPr lang="es-MX" dirty="0" smtClean="0"/>
            <a:t>Imagen Visual</a:t>
          </a:r>
          <a:endParaRPr lang="es-MX" dirty="0"/>
        </a:p>
      </dgm:t>
    </dgm:pt>
    <dgm:pt modelId="{7F9B9BB9-D013-4AB9-A923-E5086CE815B0}" type="parTrans" cxnId="{340BD8D8-C698-4984-A6C7-2504F935ACD1}">
      <dgm:prSet/>
      <dgm:spPr/>
      <dgm:t>
        <a:bodyPr/>
        <a:lstStyle/>
        <a:p>
          <a:endParaRPr lang="es-MX"/>
        </a:p>
      </dgm:t>
    </dgm:pt>
    <dgm:pt modelId="{D68DE923-C944-4DC6-9A6C-3C8435368AAF}" type="sibTrans" cxnId="{340BD8D8-C698-4984-A6C7-2504F935ACD1}">
      <dgm:prSet/>
      <dgm:spPr/>
      <dgm:t>
        <a:bodyPr/>
        <a:lstStyle/>
        <a:p>
          <a:endParaRPr lang="es-MX"/>
        </a:p>
      </dgm:t>
    </dgm:pt>
    <dgm:pt modelId="{9EAAB0E7-9DFA-491A-89DB-D0F9EC226021}">
      <dgm:prSet/>
      <dgm:spPr/>
      <dgm:t>
        <a:bodyPr/>
        <a:lstStyle/>
        <a:p>
          <a:r>
            <a:rPr lang="es-MX" smtClean="0"/>
            <a:t>Imagen Profesional</a:t>
          </a:r>
          <a:endParaRPr lang="es-MX" dirty="0" smtClean="0"/>
        </a:p>
      </dgm:t>
    </dgm:pt>
    <dgm:pt modelId="{64D857CC-F69C-4BEA-B76A-F91C566E6AF9}" type="parTrans" cxnId="{52F846CA-3695-4733-9A1A-49C9F2CAA531}">
      <dgm:prSet/>
      <dgm:spPr/>
      <dgm:t>
        <a:bodyPr/>
        <a:lstStyle/>
        <a:p>
          <a:endParaRPr lang="es-MX"/>
        </a:p>
      </dgm:t>
    </dgm:pt>
    <dgm:pt modelId="{3C7F4C2A-F044-4F73-98B3-88F93DEB1F8C}" type="sibTrans" cxnId="{52F846CA-3695-4733-9A1A-49C9F2CAA531}">
      <dgm:prSet/>
      <dgm:spPr/>
      <dgm:t>
        <a:bodyPr/>
        <a:lstStyle/>
        <a:p>
          <a:endParaRPr lang="es-MX"/>
        </a:p>
      </dgm:t>
    </dgm:pt>
    <dgm:pt modelId="{6284FE6D-66A7-41B6-A1AD-72FC3B6F329C}">
      <dgm:prSet/>
      <dgm:spPr/>
      <dgm:t>
        <a:bodyPr/>
        <a:lstStyle/>
        <a:p>
          <a:r>
            <a:rPr lang="es-MX" smtClean="0"/>
            <a:t>Imagen Verbal</a:t>
          </a:r>
          <a:endParaRPr lang="es-MX" dirty="0" smtClean="0"/>
        </a:p>
      </dgm:t>
    </dgm:pt>
    <dgm:pt modelId="{00663597-F55B-42C2-89DB-3BD0664903F6}" type="parTrans" cxnId="{8104E7BD-BF93-4B38-8647-6D12D24253EB}">
      <dgm:prSet/>
      <dgm:spPr/>
      <dgm:t>
        <a:bodyPr/>
        <a:lstStyle/>
        <a:p>
          <a:endParaRPr lang="es-MX"/>
        </a:p>
      </dgm:t>
    </dgm:pt>
    <dgm:pt modelId="{4738B388-26FB-4FF9-86E0-159A8277E64E}" type="sibTrans" cxnId="{8104E7BD-BF93-4B38-8647-6D12D24253EB}">
      <dgm:prSet/>
      <dgm:spPr/>
      <dgm:t>
        <a:bodyPr/>
        <a:lstStyle/>
        <a:p>
          <a:endParaRPr lang="es-MX"/>
        </a:p>
      </dgm:t>
    </dgm:pt>
    <dgm:pt modelId="{63A230C0-AA99-4D2D-8B02-AEC5223A4F43}">
      <dgm:prSet/>
      <dgm:spPr/>
      <dgm:t>
        <a:bodyPr/>
        <a:lstStyle/>
        <a:p>
          <a:r>
            <a:rPr lang="es-MX" dirty="0" smtClean="0"/>
            <a:t>Imagen Audiovisual</a:t>
          </a:r>
        </a:p>
      </dgm:t>
    </dgm:pt>
    <dgm:pt modelId="{8219D7BE-DA43-4946-BFED-F7C71BCE6B71}" type="parTrans" cxnId="{5C42E324-EE72-4F9C-AE93-1E2F8D7B6F17}">
      <dgm:prSet/>
      <dgm:spPr/>
      <dgm:t>
        <a:bodyPr/>
        <a:lstStyle/>
        <a:p>
          <a:endParaRPr lang="es-MX"/>
        </a:p>
      </dgm:t>
    </dgm:pt>
    <dgm:pt modelId="{781A407A-8A46-4270-A4F4-CDAC3E8AC314}" type="sibTrans" cxnId="{5C42E324-EE72-4F9C-AE93-1E2F8D7B6F17}">
      <dgm:prSet/>
      <dgm:spPr/>
      <dgm:t>
        <a:bodyPr/>
        <a:lstStyle/>
        <a:p>
          <a:endParaRPr lang="es-MX"/>
        </a:p>
      </dgm:t>
    </dgm:pt>
    <dgm:pt modelId="{B03214D2-9FE8-4747-80EF-8874AEF82EC6}">
      <dgm:prSet/>
      <dgm:spPr/>
      <dgm:t>
        <a:bodyPr/>
        <a:lstStyle/>
        <a:p>
          <a:r>
            <a:rPr lang="es-MX" dirty="0" smtClean="0"/>
            <a:t>Imagen Ambiental</a:t>
          </a:r>
          <a:endParaRPr lang="es-MX" dirty="0"/>
        </a:p>
      </dgm:t>
    </dgm:pt>
    <dgm:pt modelId="{B623629D-6159-479A-B3CA-D2CE57E73879}" type="parTrans" cxnId="{EF6C2D58-6FB4-47FE-ADAB-21B5DE1B2C78}">
      <dgm:prSet/>
      <dgm:spPr/>
      <dgm:t>
        <a:bodyPr/>
        <a:lstStyle/>
        <a:p>
          <a:endParaRPr lang="es-MX"/>
        </a:p>
      </dgm:t>
    </dgm:pt>
    <dgm:pt modelId="{1CCC4D10-B1E6-410C-A692-BE973B793427}" type="sibTrans" cxnId="{EF6C2D58-6FB4-47FE-ADAB-21B5DE1B2C78}">
      <dgm:prSet/>
      <dgm:spPr/>
      <dgm:t>
        <a:bodyPr/>
        <a:lstStyle/>
        <a:p>
          <a:endParaRPr lang="es-MX"/>
        </a:p>
      </dgm:t>
    </dgm:pt>
    <dgm:pt modelId="{D30EA2DF-CEF2-4910-AAF0-64AC5CD81492}">
      <dgm:prSet phldrT="[Texto]"/>
      <dgm:spPr/>
      <dgm:t>
        <a:bodyPr/>
        <a:lstStyle/>
        <a:p>
          <a:r>
            <a:rPr lang="es-MX" dirty="0" smtClean="0"/>
            <a:t>Imagen Física</a:t>
          </a:r>
          <a:endParaRPr lang="es-MX" dirty="0"/>
        </a:p>
      </dgm:t>
    </dgm:pt>
    <dgm:pt modelId="{185E9794-E96D-4311-B939-97BDEE3161D8}" type="parTrans" cxnId="{258568D8-00DA-4F6F-8675-CB164CB6B1F5}">
      <dgm:prSet/>
      <dgm:spPr/>
      <dgm:t>
        <a:bodyPr/>
        <a:lstStyle/>
        <a:p>
          <a:endParaRPr lang="es-MX"/>
        </a:p>
      </dgm:t>
    </dgm:pt>
    <dgm:pt modelId="{30643C1A-E921-48FD-BB52-68196CFA2D64}" type="sibTrans" cxnId="{258568D8-00DA-4F6F-8675-CB164CB6B1F5}">
      <dgm:prSet/>
      <dgm:spPr/>
      <dgm:t>
        <a:bodyPr/>
        <a:lstStyle/>
        <a:p>
          <a:endParaRPr lang="es-MX"/>
        </a:p>
      </dgm:t>
    </dgm:pt>
    <dgm:pt modelId="{32F97E39-57A8-43F0-8D1E-EA4E0BB3E1BA}">
      <dgm:prSet phldrT="[Texto]"/>
      <dgm:spPr/>
      <dgm:t>
        <a:bodyPr/>
        <a:lstStyle/>
        <a:p>
          <a:r>
            <a:rPr lang="es-MX" dirty="0"/>
            <a:t>Imagen Subordinada</a:t>
          </a:r>
        </a:p>
      </dgm:t>
    </dgm:pt>
    <dgm:pt modelId="{BB9C398E-52BE-44FA-AE87-2AA0371BFAF1}" type="parTrans" cxnId="{25F5E6AD-99F5-44E1-A6F3-E7C6E42DB409}">
      <dgm:prSet/>
      <dgm:spPr/>
      <dgm:t>
        <a:bodyPr/>
        <a:lstStyle/>
        <a:p>
          <a:endParaRPr lang="es-MX"/>
        </a:p>
      </dgm:t>
    </dgm:pt>
    <dgm:pt modelId="{CA7AC17A-E491-430D-A8AC-0DF45B5A7185}" type="sibTrans" cxnId="{25F5E6AD-99F5-44E1-A6F3-E7C6E42DB409}">
      <dgm:prSet/>
      <dgm:spPr/>
      <dgm:t>
        <a:bodyPr/>
        <a:lstStyle/>
        <a:p>
          <a:endParaRPr lang="es-MX"/>
        </a:p>
      </dgm:t>
    </dgm:pt>
    <dgm:pt modelId="{B0AAE44E-A86F-42CC-BC5F-D368931C0004}">
      <dgm:prSet phldrT="[Texto]"/>
      <dgm:spPr/>
      <dgm:t>
        <a:bodyPr/>
        <a:lstStyle/>
        <a:p>
          <a:r>
            <a:rPr lang="es-MX" dirty="0"/>
            <a:t>Definición Corporativa</a:t>
          </a:r>
        </a:p>
      </dgm:t>
    </dgm:pt>
    <dgm:pt modelId="{1585E184-9EFA-46B8-9946-618323D12B13}" type="parTrans" cxnId="{4EC88DF4-11B2-495F-B845-8E5CFB0E2B54}">
      <dgm:prSet/>
      <dgm:spPr/>
      <dgm:t>
        <a:bodyPr/>
        <a:lstStyle/>
        <a:p>
          <a:endParaRPr lang="es-MX"/>
        </a:p>
      </dgm:t>
    </dgm:pt>
    <dgm:pt modelId="{9728878F-6760-44DC-B64D-C01F7EE21763}" type="sibTrans" cxnId="{4EC88DF4-11B2-495F-B845-8E5CFB0E2B54}">
      <dgm:prSet/>
      <dgm:spPr/>
      <dgm:t>
        <a:bodyPr/>
        <a:lstStyle/>
        <a:p>
          <a:endParaRPr lang="es-MX"/>
        </a:p>
      </dgm:t>
    </dgm:pt>
    <dgm:pt modelId="{3F93C82D-8419-4AF1-B7EE-A5F0EAAAA2A0}">
      <dgm:prSet phldrT="[Texto]"/>
      <dgm:spPr/>
      <dgm:t>
        <a:bodyPr/>
        <a:lstStyle/>
        <a:p>
          <a:r>
            <a:rPr lang="es-MX" dirty="0"/>
            <a:t>Manual de Fundamentos</a:t>
          </a:r>
        </a:p>
      </dgm:t>
    </dgm:pt>
    <dgm:pt modelId="{387A3BA8-FE51-4953-A6B1-3A3E0FE866E2}" type="parTrans" cxnId="{255BE4A4-F911-480E-9A75-A1FE7571DCB2}">
      <dgm:prSet/>
      <dgm:spPr/>
      <dgm:t>
        <a:bodyPr/>
        <a:lstStyle/>
        <a:p>
          <a:endParaRPr lang="es-MX"/>
        </a:p>
      </dgm:t>
    </dgm:pt>
    <dgm:pt modelId="{7E668D14-7B9B-460E-A2DF-58589A597C5E}" type="sibTrans" cxnId="{255BE4A4-F911-480E-9A75-A1FE7571DCB2}">
      <dgm:prSet/>
      <dgm:spPr/>
      <dgm:t>
        <a:bodyPr/>
        <a:lstStyle/>
        <a:p>
          <a:endParaRPr lang="es-MX"/>
        </a:p>
      </dgm:t>
    </dgm:pt>
    <dgm:pt modelId="{78B9A3B8-2CF2-4F8C-87AF-62E9269A2A89}">
      <dgm:prSet phldrT="[Texto]"/>
      <dgm:spPr/>
      <dgm:t>
        <a:bodyPr/>
        <a:lstStyle/>
        <a:p>
          <a:r>
            <a:rPr lang="es-MX" dirty="0"/>
            <a:t>Estilo</a:t>
          </a:r>
        </a:p>
      </dgm:t>
    </dgm:pt>
    <dgm:pt modelId="{D55E61DF-D24F-47ED-9606-FFB88988CA8E}" type="parTrans" cxnId="{5F20DC7A-4AD2-42B1-AFD8-1071A90ADEA9}">
      <dgm:prSet/>
      <dgm:spPr/>
      <dgm:t>
        <a:bodyPr/>
        <a:lstStyle/>
        <a:p>
          <a:endParaRPr lang="es-MX"/>
        </a:p>
      </dgm:t>
    </dgm:pt>
    <dgm:pt modelId="{18CDA400-232A-4814-B0A6-522630354CAC}" type="sibTrans" cxnId="{5F20DC7A-4AD2-42B1-AFD8-1071A90ADEA9}">
      <dgm:prSet/>
      <dgm:spPr/>
      <dgm:t>
        <a:bodyPr/>
        <a:lstStyle/>
        <a:p>
          <a:endParaRPr lang="es-MX"/>
        </a:p>
      </dgm:t>
    </dgm:pt>
    <dgm:pt modelId="{813175CA-F1FA-4363-8C90-7F55C4F837DD}" type="pres">
      <dgm:prSet presAssocID="{0641CEA5-183D-4EAB-9A1C-FDCE9CA91A1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E2F83028-6056-4242-8DD1-2BEA555DF305}" type="pres">
      <dgm:prSet presAssocID="{26E72F34-3CB5-408E-8EC7-4DC627ED1B7F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77374372-A08A-46E9-8435-DA7283737286}" type="pres">
      <dgm:prSet presAssocID="{26E72F34-3CB5-408E-8EC7-4DC627ED1B7F}" presName="rootComposite1" presStyleCnt="0"/>
      <dgm:spPr/>
      <dgm:t>
        <a:bodyPr/>
        <a:lstStyle/>
        <a:p>
          <a:endParaRPr lang="es-MX"/>
        </a:p>
      </dgm:t>
    </dgm:pt>
    <dgm:pt modelId="{F2E9216E-0E55-4C3D-B2EA-BEDEAB99F6BD}" type="pres">
      <dgm:prSet presAssocID="{26E72F34-3CB5-408E-8EC7-4DC627ED1B7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81682F1-B908-4278-B6D0-5C7262E9F403}" type="pres">
      <dgm:prSet presAssocID="{26E72F34-3CB5-408E-8EC7-4DC627ED1B7F}" presName="rootConnector1" presStyleLbl="node1" presStyleIdx="0" presStyleCnt="0"/>
      <dgm:spPr/>
      <dgm:t>
        <a:bodyPr/>
        <a:lstStyle/>
        <a:p>
          <a:endParaRPr lang="es-MX"/>
        </a:p>
      </dgm:t>
    </dgm:pt>
    <dgm:pt modelId="{52065798-C71B-4D73-A6DE-0736DDAA2607}" type="pres">
      <dgm:prSet presAssocID="{26E72F34-3CB5-408E-8EC7-4DC627ED1B7F}" presName="hierChild2" presStyleCnt="0"/>
      <dgm:spPr/>
      <dgm:t>
        <a:bodyPr/>
        <a:lstStyle/>
        <a:p>
          <a:endParaRPr lang="es-MX"/>
        </a:p>
      </dgm:t>
    </dgm:pt>
    <dgm:pt modelId="{B506C90B-8E6B-4398-B3BA-835A0778D570}" type="pres">
      <dgm:prSet presAssocID="{34894E14-4B3B-47A9-9568-4A472CE56B91}" presName="Name64" presStyleLbl="parChTrans1D2" presStyleIdx="0" presStyleCnt="1"/>
      <dgm:spPr/>
      <dgm:t>
        <a:bodyPr/>
        <a:lstStyle/>
        <a:p>
          <a:endParaRPr lang="es-MX"/>
        </a:p>
      </dgm:t>
    </dgm:pt>
    <dgm:pt modelId="{064ABF5B-5479-4149-AC93-C409B555BC3F}" type="pres">
      <dgm:prSet presAssocID="{04767A57-D2E1-4119-9F73-8614F954FA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F8D79F04-C153-4D4A-969C-B07B571E154D}" type="pres">
      <dgm:prSet presAssocID="{04767A57-D2E1-4119-9F73-8614F954FAB8}" presName="rootComposite" presStyleCnt="0"/>
      <dgm:spPr/>
      <dgm:t>
        <a:bodyPr/>
        <a:lstStyle/>
        <a:p>
          <a:endParaRPr lang="es-MX"/>
        </a:p>
      </dgm:t>
    </dgm:pt>
    <dgm:pt modelId="{44668F61-49A0-461F-BA67-AEA8F5557B4E}" type="pres">
      <dgm:prSet presAssocID="{04767A57-D2E1-4119-9F73-8614F954FAB8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8CA0976-0D8A-4399-BA17-1850CCCD2E55}" type="pres">
      <dgm:prSet presAssocID="{04767A57-D2E1-4119-9F73-8614F954FAB8}" presName="rootConnector" presStyleLbl="node2" presStyleIdx="0" presStyleCnt="1"/>
      <dgm:spPr/>
      <dgm:t>
        <a:bodyPr/>
        <a:lstStyle/>
        <a:p>
          <a:endParaRPr lang="es-MX"/>
        </a:p>
      </dgm:t>
    </dgm:pt>
    <dgm:pt modelId="{B71C3E76-29FC-48BA-B979-5B919D530F33}" type="pres">
      <dgm:prSet presAssocID="{04767A57-D2E1-4119-9F73-8614F954FAB8}" presName="hierChild4" presStyleCnt="0"/>
      <dgm:spPr/>
      <dgm:t>
        <a:bodyPr/>
        <a:lstStyle/>
        <a:p>
          <a:endParaRPr lang="es-MX"/>
        </a:p>
      </dgm:t>
    </dgm:pt>
    <dgm:pt modelId="{BE7A0D5B-25C4-46A7-9330-51C55DAE25DE}" type="pres">
      <dgm:prSet presAssocID="{1585E184-9EFA-46B8-9946-618323D12B13}" presName="Name64" presStyleLbl="parChTrans1D3" presStyleIdx="0" presStyleCnt="2"/>
      <dgm:spPr/>
      <dgm:t>
        <a:bodyPr/>
        <a:lstStyle/>
        <a:p>
          <a:endParaRPr lang="es-MX"/>
        </a:p>
      </dgm:t>
    </dgm:pt>
    <dgm:pt modelId="{31396A78-6D3A-47B9-940C-F33DBCAFB28C}" type="pres">
      <dgm:prSet presAssocID="{B0AAE44E-A86F-42CC-BC5F-D368931C000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1EB832E4-12B8-4F10-A9F0-EF33FBC1EB1A}" type="pres">
      <dgm:prSet presAssocID="{B0AAE44E-A86F-42CC-BC5F-D368931C0004}" presName="rootComposite" presStyleCnt="0"/>
      <dgm:spPr/>
      <dgm:t>
        <a:bodyPr/>
        <a:lstStyle/>
        <a:p>
          <a:endParaRPr lang="es-MX"/>
        </a:p>
      </dgm:t>
    </dgm:pt>
    <dgm:pt modelId="{FFEF36F7-964C-45A6-B687-B1060813C079}" type="pres">
      <dgm:prSet presAssocID="{B0AAE44E-A86F-42CC-BC5F-D368931C0004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D65ED70-175E-468D-9CA3-285067B2B3A8}" type="pres">
      <dgm:prSet presAssocID="{B0AAE44E-A86F-42CC-BC5F-D368931C0004}" presName="rootConnector" presStyleLbl="node3" presStyleIdx="0" presStyleCnt="2"/>
      <dgm:spPr/>
      <dgm:t>
        <a:bodyPr/>
        <a:lstStyle/>
        <a:p>
          <a:endParaRPr lang="es-MX"/>
        </a:p>
      </dgm:t>
    </dgm:pt>
    <dgm:pt modelId="{22D904CB-04A7-44FF-9FBD-596B93575D3C}" type="pres">
      <dgm:prSet presAssocID="{B0AAE44E-A86F-42CC-BC5F-D368931C0004}" presName="hierChild4" presStyleCnt="0"/>
      <dgm:spPr/>
      <dgm:t>
        <a:bodyPr/>
        <a:lstStyle/>
        <a:p>
          <a:endParaRPr lang="es-MX"/>
        </a:p>
      </dgm:t>
    </dgm:pt>
    <dgm:pt modelId="{53283DA4-6511-40A8-9B5A-8A324F128EAA}" type="pres">
      <dgm:prSet presAssocID="{387A3BA8-FE51-4953-A6B1-3A3E0FE866E2}" presName="Name64" presStyleLbl="parChTrans1D4" presStyleIdx="0" presStyleCnt="8"/>
      <dgm:spPr/>
      <dgm:t>
        <a:bodyPr/>
        <a:lstStyle/>
        <a:p>
          <a:endParaRPr lang="es-MX"/>
        </a:p>
      </dgm:t>
    </dgm:pt>
    <dgm:pt modelId="{585B9514-DBF8-44CE-A6CD-95B19DE8DAAC}" type="pres">
      <dgm:prSet presAssocID="{3F93C82D-8419-4AF1-B7EE-A5F0EAAAA2A0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9E44CD8C-C87B-4DBF-9DC2-ADB001CCA7FC}" type="pres">
      <dgm:prSet presAssocID="{3F93C82D-8419-4AF1-B7EE-A5F0EAAAA2A0}" presName="rootComposite" presStyleCnt="0"/>
      <dgm:spPr/>
      <dgm:t>
        <a:bodyPr/>
        <a:lstStyle/>
        <a:p>
          <a:endParaRPr lang="es-MX"/>
        </a:p>
      </dgm:t>
    </dgm:pt>
    <dgm:pt modelId="{889C6B99-2746-41C6-A15F-BC0E79E3AA9D}" type="pres">
      <dgm:prSet presAssocID="{3F93C82D-8419-4AF1-B7EE-A5F0EAAAA2A0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14BA597-CCC6-419E-9DA8-0A1646798218}" type="pres">
      <dgm:prSet presAssocID="{3F93C82D-8419-4AF1-B7EE-A5F0EAAAA2A0}" presName="rootConnector" presStyleLbl="node4" presStyleIdx="0" presStyleCnt="8"/>
      <dgm:spPr/>
      <dgm:t>
        <a:bodyPr/>
        <a:lstStyle/>
        <a:p>
          <a:endParaRPr lang="es-MX"/>
        </a:p>
      </dgm:t>
    </dgm:pt>
    <dgm:pt modelId="{B7ADD603-5980-4E1C-91D5-C6CDC30982B2}" type="pres">
      <dgm:prSet presAssocID="{3F93C82D-8419-4AF1-B7EE-A5F0EAAAA2A0}" presName="hierChild4" presStyleCnt="0"/>
      <dgm:spPr/>
      <dgm:t>
        <a:bodyPr/>
        <a:lstStyle/>
        <a:p>
          <a:endParaRPr lang="es-MX"/>
        </a:p>
      </dgm:t>
    </dgm:pt>
    <dgm:pt modelId="{4EC2E3B9-0854-4C99-83BC-E39D9D70F1AC}" type="pres">
      <dgm:prSet presAssocID="{3F93C82D-8419-4AF1-B7EE-A5F0EAAAA2A0}" presName="hierChild5" presStyleCnt="0"/>
      <dgm:spPr/>
      <dgm:t>
        <a:bodyPr/>
        <a:lstStyle/>
        <a:p>
          <a:endParaRPr lang="es-MX"/>
        </a:p>
      </dgm:t>
    </dgm:pt>
    <dgm:pt modelId="{FBBDFD83-3E5B-4566-8F17-41BDE5B7F7F2}" type="pres">
      <dgm:prSet presAssocID="{D55E61DF-D24F-47ED-9606-FFB88988CA8E}" presName="Name64" presStyleLbl="parChTrans1D4" presStyleIdx="1" presStyleCnt="8"/>
      <dgm:spPr/>
      <dgm:t>
        <a:bodyPr/>
        <a:lstStyle/>
        <a:p>
          <a:endParaRPr lang="es-MX"/>
        </a:p>
      </dgm:t>
    </dgm:pt>
    <dgm:pt modelId="{EBC124D6-F9C4-4A4E-895E-EFF656AF7E64}" type="pres">
      <dgm:prSet presAssocID="{78B9A3B8-2CF2-4F8C-87AF-62E9269A2A8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A1CC8423-9477-4D25-A00E-547A50074F93}" type="pres">
      <dgm:prSet presAssocID="{78B9A3B8-2CF2-4F8C-87AF-62E9269A2A89}" presName="rootComposite" presStyleCnt="0"/>
      <dgm:spPr/>
      <dgm:t>
        <a:bodyPr/>
        <a:lstStyle/>
        <a:p>
          <a:endParaRPr lang="es-MX"/>
        </a:p>
      </dgm:t>
    </dgm:pt>
    <dgm:pt modelId="{DF34521F-40FD-4D51-BCE5-34389B1F05D5}" type="pres">
      <dgm:prSet presAssocID="{78B9A3B8-2CF2-4F8C-87AF-62E9269A2A89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7BA154A-D0A4-4799-841E-C85D0E2E3866}" type="pres">
      <dgm:prSet presAssocID="{78B9A3B8-2CF2-4F8C-87AF-62E9269A2A89}" presName="rootConnector" presStyleLbl="node4" presStyleIdx="1" presStyleCnt="8"/>
      <dgm:spPr/>
      <dgm:t>
        <a:bodyPr/>
        <a:lstStyle/>
        <a:p>
          <a:endParaRPr lang="es-MX"/>
        </a:p>
      </dgm:t>
    </dgm:pt>
    <dgm:pt modelId="{702D3F5A-EE3B-48C5-B067-34CE7C6DCF66}" type="pres">
      <dgm:prSet presAssocID="{78B9A3B8-2CF2-4F8C-87AF-62E9269A2A89}" presName="hierChild4" presStyleCnt="0"/>
      <dgm:spPr/>
      <dgm:t>
        <a:bodyPr/>
        <a:lstStyle/>
        <a:p>
          <a:endParaRPr lang="es-MX"/>
        </a:p>
      </dgm:t>
    </dgm:pt>
    <dgm:pt modelId="{D3D69B9F-FE1A-4B2E-8F3B-75B4354A93BC}" type="pres">
      <dgm:prSet presAssocID="{78B9A3B8-2CF2-4F8C-87AF-62E9269A2A89}" presName="hierChild5" presStyleCnt="0"/>
      <dgm:spPr/>
      <dgm:t>
        <a:bodyPr/>
        <a:lstStyle/>
        <a:p>
          <a:endParaRPr lang="es-MX"/>
        </a:p>
      </dgm:t>
    </dgm:pt>
    <dgm:pt modelId="{2F3DCACC-6779-4362-A726-0F4783A2F470}" type="pres">
      <dgm:prSet presAssocID="{B0AAE44E-A86F-42CC-BC5F-D368931C0004}" presName="hierChild5" presStyleCnt="0"/>
      <dgm:spPr/>
      <dgm:t>
        <a:bodyPr/>
        <a:lstStyle/>
        <a:p>
          <a:endParaRPr lang="es-MX"/>
        </a:p>
      </dgm:t>
    </dgm:pt>
    <dgm:pt modelId="{395DB5C2-021C-4A3F-AEE6-FCD6E4F95F47}" type="pres">
      <dgm:prSet presAssocID="{BB9C398E-52BE-44FA-AE87-2AA0371BFAF1}" presName="Name64" presStyleLbl="parChTrans1D3" presStyleIdx="1" presStyleCnt="2"/>
      <dgm:spPr/>
      <dgm:t>
        <a:bodyPr/>
        <a:lstStyle/>
        <a:p>
          <a:endParaRPr lang="es-MX"/>
        </a:p>
      </dgm:t>
    </dgm:pt>
    <dgm:pt modelId="{70B0BEDD-207D-489C-9C3E-0B4FC723F08C}" type="pres">
      <dgm:prSet presAssocID="{32F97E39-57A8-43F0-8D1E-EA4E0BB3E1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0C1E5885-317E-4734-BFD8-EE28752ED28E}" type="pres">
      <dgm:prSet presAssocID="{32F97E39-57A8-43F0-8D1E-EA4E0BB3E1BA}" presName="rootComposite" presStyleCnt="0"/>
      <dgm:spPr/>
      <dgm:t>
        <a:bodyPr/>
        <a:lstStyle/>
        <a:p>
          <a:endParaRPr lang="es-MX"/>
        </a:p>
      </dgm:t>
    </dgm:pt>
    <dgm:pt modelId="{1DCF8F9B-DA87-4EA8-B126-9023EF9C6630}" type="pres">
      <dgm:prSet presAssocID="{32F97E39-57A8-43F0-8D1E-EA4E0BB3E1BA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DAB224F-CFE7-461C-8934-7ACBA843050A}" type="pres">
      <dgm:prSet presAssocID="{32F97E39-57A8-43F0-8D1E-EA4E0BB3E1BA}" presName="rootConnector" presStyleLbl="node3" presStyleIdx="1" presStyleCnt="2"/>
      <dgm:spPr/>
      <dgm:t>
        <a:bodyPr/>
        <a:lstStyle/>
        <a:p>
          <a:endParaRPr lang="es-MX"/>
        </a:p>
      </dgm:t>
    </dgm:pt>
    <dgm:pt modelId="{2474905C-F9FF-4BAF-8262-A830D744A427}" type="pres">
      <dgm:prSet presAssocID="{32F97E39-57A8-43F0-8D1E-EA4E0BB3E1BA}" presName="hierChild4" presStyleCnt="0"/>
      <dgm:spPr/>
      <dgm:t>
        <a:bodyPr/>
        <a:lstStyle/>
        <a:p>
          <a:endParaRPr lang="es-MX"/>
        </a:p>
      </dgm:t>
    </dgm:pt>
    <dgm:pt modelId="{DEE16779-7A0A-445E-AEE7-FD387DBD5AFF}" type="pres">
      <dgm:prSet presAssocID="{185E9794-E96D-4311-B939-97BDEE3161D8}" presName="Name64" presStyleLbl="parChTrans1D4" presStyleIdx="2" presStyleCnt="8"/>
      <dgm:spPr/>
      <dgm:t>
        <a:bodyPr/>
        <a:lstStyle/>
        <a:p>
          <a:endParaRPr lang="es-MX"/>
        </a:p>
      </dgm:t>
    </dgm:pt>
    <dgm:pt modelId="{77D341D7-7919-4D61-8F06-A79C4533F0AC}" type="pres">
      <dgm:prSet presAssocID="{D30EA2DF-CEF2-4910-AAF0-64AC5CD8149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15CCB19C-6611-415A-8F73-88D168E3329A}" type="pres">
      <dgm:prSet presAssocID="{D30EA2DF-CEF2-4910-AAF0-64AC5CD81492}" presName="rootComposite" presStyleCnt="0"/>
      <dgm:spPr/>
      <dgm:t>
        <a:bodyPr/>
        <a:lstStyle/>
        <a:p>
          <a:endParaRPr lang="es-MX"/>
        </a:p>
      </dgm:t>
    </dgm:pt>
    <dgm:pt modelId="{1EA8DD0D-4906-4F43-8CF4-C850F3FB5267}" type="pres">
      <dgm:prSet presAssocID="{D30EA2DF-CEF2-4910-AAF0-64AC5CD81492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59C7FC6-FE9F-4F33-9D8E-4449F3E0BF4D}" type="pres">
      <dgm:prSet presAssocID="{D30EA2DF-CEF2-4910-AAF0-64AC5CD81492}" presName="rootConnector" presStyleLbl="node4" presStyleIdx="2" presStyleCnt="8"/>
      <dgm:spPr/>
      <dgm:t>
        <a:bodyPr/>
        <a:lstStyle/>
        <a:p>
          <a:endParaRPr lang="es-MX"/>
        </a:p>
      </dgm:t>
    </dgm:pt>
    <dgm:pt modelId="{1AF1C764-4A32-46E7-8721-DBFB5C981954}" type="pres">
      <dgm:prSet presAssocID="{D30EA2DF-CEF2-4910-AAF0-64AC5CD81492}" presName="hierChild4" presStyleCnt="0"/>
      <dgm:spPr/>
      <dgm:t>
        <a:bodyPr/>
        <a:lstStyle/>
        <a:p>
          <a:endParaRPr lang="es-MX"/>
        </a:p>
      </dgm:t>
    </dgm:pt>
    <dgm:pt modelId="{52F59B63-6689-42A0-A80E-0452AAC686C6}" type="pres">
      <dgm:prSet presAssocID="{D30EA2DF-CEF2-4910-AAF0-64AC5CD81492}" presName="hierChild5" presStyleCnt="0"/>
      <dgm:spPr/>
      <dgm:t>
        <a:bodyPr/>
        <a:lstStyle/>
        <a:p>
          <a:endParaRPr lang="es-MX"/>
        </a:p>
      </dgm:t>
    </dgm:pt>
    <dgm:pt modelId="{BAF3EFF0-A403-4A15-806E-E11B82AF04A6}" type="pres">
      <dgm:prSet presAssocID="{64D857CC-F69C-4BEA-B76A-F91C566E6AF9}" presName="Name64" presStyleLbl="parChTrans1D4" presStyleIdx="3" presStyleCnt="8"/>
      <dgm:spPr/>
      <dgm:t>
        <a:bodyPr/>
        <a:lstStyle/>
        <a:p>
          <a:endParaRPr lang="es-MX"/>
        </a:p>
      </dgm:t>
    </dgm:pt>
    <dgm:pt modelId="{49247F2D-5BA0-44EA-9102-A71F9661F367}" type="pres">
      <dgm:prSet presAssocID="{9EAAB0E7-9DFA-491A-89DB-D0F9EC226021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701271E9-E27C-4FC3-85F6-6902F897E9FC}" type="pres">
      <dgm:prSet presAssocID="{9EAAB0E7-9DFA-491A-89DB-D0F9EC226021}" presName="rootComposite" presStyleCnt="0"/>
      <dgm:spPr/>
      <dgm:t>
        <a:bodyPr/>
        <a:lstStyle/>
        <a:p>
          <a:endParaRPr lang="es-MX"/>
        </a:p>
      </dgm:t>
    </dgm:pt>
    <dgm:pt modelId="{95B6A592-3DA7-44F5-979F-0DF5B7828325}" type="pres">
      <dgm:prSet presAssocID="{9EAAB0E7-9DFA-491A-89DB-D0F9EC226021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7192ECF-C390-41DB-A853-699C02748466}" type="pres">
      <dgm:prSet presAssocID="{9EAAB0E7-9DFA-491A-89DB-D0F9EC226021}" presName="rootConnector" presStyleLbl="node4" presStyleIdx="3" presStyleCnt="8"/>
      <dgm:spPr/>
      <dgm:t>
        <a:bodyPr/>
        <a:lstStyle/>
        <a:p>
          <a:endParaRPr lang="es-MX"/>
        </a:p>
      </dgm:t>
    </dgm:pt>
    <dgm:pt modelId="{38115BEF-179C-4042-8422-521182CF9846}" type="pres">
      <dgm:prSet presAssocID="{9EAAB0E7-9DFA-491A-89DB-D0F9EC226021}" presName="hierChild4" presStyleCnt="0"/>
      <dgm:spPr/>
      <dgm:t>
        <a:bodyPr/>
        <a:lstStyle/>
        <a:p>
          <a:endParaRPr lang="es-MX"/>
        </a:p>
      </dgm:t>
    </dgm:pt>
    <dgm:pt modelId="{F62D585A-708E-4A4C-9F52-BF5496D6C7D1}" type="pres">
      <dgm:prSet presAssocID="{9EAAB0E7-9DFA-491A-89DB-D0F9EC226021}" presName="hierChild5" presStyleCnt="0"/>
      <dgm:spPr/>
      <dgm:t>
        <a:bodyPr/>
        <a:lstStyle/>
        <a:p>
          <a:endParaRPr lang="es-MX"/>
        </a:p>
      </dgm:t>
    </dgm:pt>
    <dgm:pt modelId="{35F0AD6B-447A-4B31-BFB3-90E331C67675}" type="pres">
      <dgm:prSet presAssocID="{00663597-F55B-42C2-89DB-3BD0664903F6}" presName="Name64" presStyleLbl="parChTrans1D4" presStyleIdx="4" presStyleCnt="8"/>
      <dgm:spPr/>
      <dgm:t>
        <a:bodyPr/>
        <a:lstStyle/>
        <a:p>
          <a:endParaRPr lang="es-MX"/>
        </a:p>
      </dgm:t>
    </dgm:pt>
    <dgm:pt modelId="{28153E51-E174-4C72-A359-C5F6EE5EF035}" type="pres">
      <dgm:prSet presAssocID="{6284FE6D-66A7-41B6-A1AD-72FC3B6F329C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F9F0A2C7-9177-4B99-8EF6-5C1AC5BA0093}" type="pres">
      <dgm:prSet presAssocID="{6284FE6D-66A7-41B6-A1AD-72FC3B6F329C}" presName="rootComposite" presStyleCnt="0"/>
      <dgm:spPr/>
      <dgm:t>
        <a:bodyPr/>
        <a:lstStyle/>
        <a:p>
          <a:endParaRPr lang="es-MX"/>
        </a:p>
      </dgm:t>
    </dgm:pt>
    <dgm:pt modelId="{3824F934-3194-43E2-B8F0-29F3463C48C2}" type="pres">
      <dgm:prSet presAssocID="{6284FE6D-66A7-41B6-A1AD-72FC3B6F329C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FBAEFEB-9DAA-4BF4-948A-0ACAA0E4833A}" type="pres">
      <dgm:prSet presAssocID="{6284FE6D-66A7-41B6-A1AD-72FC3B6F329C}" presName="rootConnector" presStyleLbl="node4" presStyleIdx="4" presStyleCnt="8"/>
      <dgm:spPr/>
      <dgm:t>
        <a:bodyPr/>
        <a:lstStyle/>
        <a:p>
          <a:endParaRPr lang="es-MX"/>
        </a:p>
      </dgm:t>
    </dgm:pt>
    <dgm:pt modelId="{6FB1986A-E348-4089-A06B-72E8C0F4FD83}" type="pres">
      <dgm:prSet presAssocID="{6284FE6D-66A7-41B6-A1AD-72FC3B6F329C}" presName="hierChild4" presStyleCnt="0"/>
      <dgm:spPr/>
      <dgm:t>
        <a:bodyPr/>
        <a:lstStyle/>
        <a:p>
          <a:endParaRPr lang="es-MX"/>
        </a:p>
      </dgm:t>
    </dgm:pt>
    <dgm:pt modelId="{9D826A13-C84D-48E3-B8FF-448DFEDC3F95}" type="pres">
      <dgm:prSet presAssocID="{6284FE6D-66A7-41B6-A1AD-72FC3B6F329C}" presName="hierChild5" presStyleCnt="0"/>
      <dgm:spPr/>
      <dgm:t>
        <a:bodyPr/>
        <a:lstStyle/>
        <a:p>
          <a:endParaRPr lang="es-MX"/>
        </a:p>
      </dgm:t>
    </dgm:pt>
    <dgm:pt modelId="{CB480047-E719-4263-885C-837992527067}" type="pres">
      <dgm:prSet presAssocID="{7F9B9BB9-D013-4AB9-A923-E5086CE815B0}" presName="Name64" presStyleLbl="parChTrans1D4" presStyleIdx="5" presStyleCnt="8"/>
      <dgm:spPr/>
      <dgm:t>
        <a:bodyPr/>
        <a:lstStyle/>
        <a:p>
          <a:endParaRPr lang="es-MX"/>
        </a:p>
      </dgm:t>
    </dgm:pt>
    <dgm:pt modelId="{1D644625-EC49-4190-BE9F-E48DEBD7DB52}" type="pres">
      <dgm:prSet presAssocID="{7C600F11-1315-401C-A477-BD39ACAF82B4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5740A646-7E87-4317-9603-FC6069445076}" type="pres">
      <dgm:prSet presAssocID="{7C600F11-1315-401C-A477-BD39ACAF82B4}" presName="rootComposite" presStyleCnt="0"/>
      <dgm:spPr/>
      <dgm:t>
        <a:bodyPr/>
        <a:lstStyle/>
        <a:p>
          <a:endParaRPr lang="es-MX"/>
        </a:p>
      </dgm:t>
    </dgm:pt>
    <dgm:pt modelId="{CC71270C-A52C-46E0-9E9F-D2F838A38678}" type="pres">
      <dgm:prSet presAssocID="{7C600F11-1315-401C-A477-BD39ACAF82B4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7704506-9146-4CB2-A2E2-E8FC28FD2817}" type="pres">
      <dgm:prSet presAssocID="{7C600F11-1315-401C-A477-BD39ACAF82B4}" presName="rootConnector" presStyleLbl="node4" presStyleIdx="5" presStyleCnt="8"/>
      <dgm:spPr/>
      <dgm:t>
        <a:bodyPr/>
        <a:lstStyle/>
        <a:p>
          <a:endParaRPr lang="es-MX"/>
        </a:p>
      </dgm:t>
    </dgm:pt>
    <dgm:pt modelId="{AAD4B02A-3927-429B-9BBA-608ABD1F1A15}" type="pres">
      <dgm:prSet presAssocID="{7C600F11-1315-401C-A477-BD39ACAF82B4}" presName="hierChild4" presStyleCnt="0"/>
      <dgm:spPr/>
      <dgm:t>
        <a:bodyPr/>
        <a:lstStyle/>
        <a:p>
          <a:endParaRPr lang="es-MX"/>
        </a:p>
      </dgm:t>
    </dgm:pt>
    <dgm:pt modelId="{BB4AA294-F489-41D9-816F-346AB53118EF}" type="pres">
      <dgm:prSet presAssocID="{7C600F11-1315-401C-A477-BD39ACAF82B4}" presName="hierChild5" presStyleCnt="0"/>
      <dgm:spPr/>
      <dgm:t>
        <a:bodyPr/>
        <a:lstStyle/>
        <a:p>
          <a:endParaRPr lang="es-MX"/>
        </a:p>
      </dgm:t>
    </dgm:pt>
    <dgm:pt modelId="{74AD5901-506F-4AA7-9F12-58AF6B0823B2}" type="pres">
      <dgm:prSet presAssocID="{8219D7BE-DA43-4946-BFED-F7C71BCE6B71}" presName="Name64" presStyleLbl="parChTrans1D4" presStyleIdx="6" presStyleCnt="8"/>
      <dgm:spPr/>
      <dgm:t>
        <a:bodyPr/>
        <a:lstStyle/>
        <a:p>
          <a:endParaRPr lang="es-MX"/>
        </a:p>
      </dgm:t>
    </dgm:pt>
    <dgm:pt modelId="{C38F517A-B4CE-4C0F-BEDD-1FEFB1736FB8}" type="pres">
      <dgm:prSet presAssocID="{63A230C0-AA99-4D2D-8B02-AEC5223A4F43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BBC89CBC-E28D-4F22-A69D-EC369A0994DC}" type="pres">
      <dgm:prSet presAssocID="{63A230C0-AA99-4D2D-8B02-AEC5223A4F43}" presName="rootComposite" presStyleCnt="0"/>
      <dgm:spPr/>
      <dgm:t>
        <a:bodyPr/>
        <a:lstStyle/>
        <a:p>
          <a:endParaRPr lang="es-MX"/>
        </a:p>
      </dgm:t>
    </dgm:pt>
    <dgm:pt modelId="{34E041C1-411F-4569-863E-5518509889D9}" type="pres">
      <dgm:prSet presAssocID="{63A230C0-AA99-4D2D-8B02-AEC5223A4F43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A4345F4-C916-4539-8629-D52C1EAC5B67}" type="pres">
      <dgm:prSet presAssocID="{63A230C0-AA99-4D2D-8B02-AEC5223A4F43}" presName="rootConnector" presStyleLbl="node4" presStyleIdx="6" presStyleCnt="8"/>
      <dgm:spPr/>
      <dgm:t>
        <a:bodyPr/>
        <a:lstStyle/>
        <a:p>
          <a:endParaRPr lang="es-MX"/>
        </a:p>
      </dgm:t>
    </dgm:pt>
    <dgm:pt modelId="{7ED95E01-1B8E-4C4B-BFC2-7174950576B5}" type="pres">
      <dgm:prSet presAssocID="{63A230C0-AA99-4D2D-8B02-AEC5223A4F43}" presName="hierChild4" presStyleCnt="0"/>
      <dgm:spPr/>
      <dgm:t>
        <a:bodyPr/>
        <a:lstStyle/>
        <a:p>
          <a:endParaRPr lang="es-MX"/>
        </a:p>
      </dgm:t>
    </dgm:pt>
    <dgm:pt modelId="{5F5A4887-8AF8-499C-BFB6-E8F838FA754B}" type="pres">
      <dgm:prSet presAssocID="{63A230C0-AA99-4D2D-8B02-AEC5223A4F43}" presName="hierChild5" presStyleCnt="0"/>
      <dgm:spPr/>
      <dgm:t>
        <a:bodyPr/>
        <a:lstStyle/>
        <a:p>
          <a:endParaRPr lang="es-MX"/>
        </a:p>
      </dgm:t>
    </dgm:pt>
    <dgm:pt modelId="{2A8EF82D-258F-4A15-BB92-4FAF9FF0A542}" type="pres">
      <dgm:prSet presAssocID="{B623629D-6159-479A-B3CA-D2CE57E73879}" presName="Name64" presStyleLbl="parChTrans1D4" presStyleIdx="7" presStyleCnt="8"/>
      <dgm:spPr/>
      <dgm:t>
        <a:bodyPr/>
        <a:lstStyle/>
        <a:p>
          <a:endParaRPr lang="es-MX"/>
        </a:p>
      </dgm:t>
    </dgm:pt>
    <dgm:pt modelId="{7AEF0A39-9B4C-49E4-8D6D-72D98C0CF896}" type="pres">
      <dgm:prSet presAssocID="{B03214D2-9FE8-4747-80EF-8874AEF82EC6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MX"/>
        </a:p>
      </dgm:t>
    </dgm:pt>
    <dgm:pt modelId="{2F671CBF-C453-4CF1-A96D-394A4B5AA215}" type="pres">
      <dgm:prSet presAssocID="{B03214D2-9FE8-4747-80EF-8874AEF82EC6}" presName="rootComposite" presStyleCnt="0"/>
      <dgm:spPr/>
      <dgm:t>
        <a:bodyPr/>
        <a:lstStyle/>
        <a:p>
          <a:endParaRPr lang="es-MX"/>
        </a:p>
      </dgm:t>
    </dgm:pt>
    <dgm:pt modelId="{8F1AC2DD-8131-4834-A952-A9792C146563}" type="pres">
      <dgm:prSet presAssocID="{B03214D2-9FE8-4747-80EF-8874AEF82EC6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84E4AC6-153E-4437-8698-FC12B50EBE03}" type="pres">
      <dgm:prSet presAssocID="{B03214D2-9FE8-4747-80EF-8874AEF82EC6}" presName="rootConnector" presStyleLbl="node4" presStyleIdx="7" presStyleCnt="8"/>
      <dgm:spPr/>
      <dgm:t>
        <a:bodyPr/>
        <a:lstStyle/>
        <a:p>
          <a:endParaRPr lang="es-MX"/>
        </a:p>
      </dgm:t>
    </dgm:pt>
    <dgm:pt modelId="{FB071FF9-2CC6-49EF-81BD-6A49294FE3C9}" type="pres">
      <dgm:prSet presAssocID="{B03214D2-9FE8-4747-80EF-8874AEF82EC6}" presName="hierChild4" presStyleCnt="0"/>
      <dgm:spPr/>
      <dgm:t>
        <a:bodyPr/>
        <a:lstStyle/>
        <a:p>
          <a:endParaRPr lang="es-MX"/>
        </a:p>
      </dgm:t>
    </dgm:pt>
    <dgm:pt modelId="{E3936FDE-CF6B-4DB1-95CD-2C368A053445}" type="pres">
      <dgm:prSet presAssocID="{B03214D2-9FE8-4747-80EF-8874AEF82EC6}" presName="hierChild5" presStyleCnt="0"/>
      <dgm:spPr/>
      <dgm:t>
        <a:bodyPr/>
        <a:lstStyle/>
        <a:p>
          <a:endParaRPr lang="es-MX"/>
        </a:p>
      </dgm:t>
    </dgm:pt>
    <dgm:pt modelId="{5F1B2BAD-30A0-470C-94DA-6E9AA09C7435}" type="pres">
      <dgm:prSet presAssocID="{32F97E39-57A8-43F0-8D1E-EA4E0BB3E1BA}" presName="hierChild5" presStyleCnt="0"/>
      <dgm:spPr/>
      <dgm:t>
        <a:bodyPr/>
        <a:lstStyle/>
        <a:p>
          <a:endParaRPr lang="es-MX"/>
        </a:p>
      </dgm:t>
    </dgm:pt>
    <dgm:pt modelId="{2989F31D-851B-44FD-A125-BD22E27A3B95}" type="pres">
      <dgm:prSet presAssocID="{04767A57-D2E1-4119-9F73-8614F954FAB8}" presName="hierChild5" presStyleCnt="0"/>
      <dgm:spPr/>
      <dgm:t>
        <a:bodyPr/>
        <a:lstStyle/>
        <a:p>
          <a:endParaRPr lang="es-MX"/>
        </a:p>
      </dgm:t>
    </dgm:pt>
    <dgm:pt modelId="{565A9E9E-19BF-4C80-A15E-AA4990059E0D}" type="pres">
      <dgm:prSet presAssocID="{26E72F34-3CB5-408E-8EC7-4DC627ED1B7F}" presName="hierChild3" presStyleCnt="0"/>
      <dgm:spPr/>
      <dgm:t>
        <a:bodyPr/>
        <a:lstStyle/>
        <a:p>
          <a:endParaRPr lang="es-MX"/>
        </a:p>
      </dgm:t>
    </dgm:pt>
  </dgm:ptLst>
  <dgm:cxnLst>
    <dgm:cxn modelId="{4E1BB498-F6DC-4203-8099-B69005F264C2}" type="presOf" srcId="{26E72F34-3CB5-408E-8EC7-4DC627ED1B7F}" destId="{481682F1-B908-4278-B6D0-5C7262E9F403}" srcOrd="1" destOrd="0" presId="urn:microsoft.com/office/officeart/2009/3/layout/HorizontalOrganizationChart"/>
    <dgm:cxn modelId="{FEBFF32D-9576-4006-BBFF-051C95CC5B8D}" type="presOf" srcId="{32F97E39-57A8-43F0-8D1E-EA4E0BB3E1BA}" destId="{3DAB224F-CFE7-461C-8934-7ACBA843050A}" srcOrd="1" destOrd="0" presId="urn:microsoft.com/office/officeart/2009/3/layout/HorizontalOrganizationChart"/>
    <dgm:cxn modelId="{74AF3B3E-4940-4F6C-BDF4-F98190596877}" type="presOf" srcId="{D55E61DF-D24F-47ED-9606-FFB88988CA8E}" destId="{FBBDFD83-3E5B-4566-8F17-41BDE5B7F7F2}" srcOrd="0" destOrd="0" presId="urn:microsoft.com/office/officeart/2009/3/layout/HorizontalOrganizationChart"/>
    <dgm:cxn modelId="{DE64D87B-64B3-4196-9626-D44425CB9DF5}" type="presOf" srcId="{6284FE6D-66A7-41B6-A1AD-72FC3B6F329C}" destId="{3824F934-3194-43E2-B8F0-29F3463C48C2}" srcOrd="0" destOrd="0" presId="urn:microsoft.com/office/officeart/2009/3/layout/HorizontalOrganizationChart"/>
    <dgm:cxn modelId="{340BD8D8-C698-4984-A6C7-2504F935ACD1}" srcId="{32F97E39-57A8-43F0-8D1E-EA4E0BB3E1BA}" destId="{7C600F11-1315-401C-A477-BD39ACAF82B4}" srcOrd="3" destOrd="0" parTransId="{7F9B9BB9-D013-4AB9-A923-E5086CE815B0}" sibTransId="{D68DE923-C944-4DC6-9A6C-3C8435368AAF}"/>
    <dgm:cxn modelId="{45ABE011-15DE-4AC1-B0BF-78049580EF2F}" type="presOf" srcId="{78B9A3B8-2CF2-4F8C-87AF-62E9269A2A89}" destId="{DF34521F-40FD-4D51-BCE5-34389B1F05D5}" srcOrd="0" destOrd="0" presId="urn:microsoft.com/office/officeart/2009/3/layout/HorizontalOrganizationChart"/>
    <dgm:cxn modelId="{653D5C82-0DB3-477F-9CFA-AD696F23EE1A}" type="presOf" srcId="{9EAAB0E7-9DFA-491A-89DB-D0F9EC226021}" destId="{95B6A592-3DA7-44F5-979F-0DF5B7828325}" srcOrd="0" destOrd="0" presId="urn:microsoft.com/office/officeart/2009/3/layout/HorizontalOrganizationChart"/>
    <dgm:cxn modelId="{D45DE745-78B5-472D-B29E-2AF6C5071E06}" type="presOf" srcId="{B623629D-6159-479A-B3CA-D2CE57E73879}" destId="{2A8EF82D-258F-4A15-BB92-4FAF9FF0A542}" srcOrd="0" destOrd="0" presId="urn:microsoft.com/office/officeart/2009/3/layout/HorizontalOrganizationChart"/>
    <dgm:cxn modelId="{202BD20F-9A6E-4DC6-8BA9-B6AE4A8E7A12}" srcId="{26E72F34-3CB5-408E-8EC7-4DC627ED1B7F}" destId="{04767A57-D2E1-4119-9F73-8614F954FAB8}" srcOrd="0" destOrd="0" parTransId="{34894E14-4B3B-47A9-9568-4A472CE56B91}" sibTransId="{E92A6049-5100-4A72-BA9F-FCBD9A4C11A1}"/>
    <dgm:cxn modelId="{AC7D9F77-4663-4BBC-8923-0271FC97F973}" type="presOf" srcId="{00663597-F55B-42C2-89DB-3BD0664903F6}" destId="{35F0AD6B-447A-4B31-BFB3-90E331C67675}" srcOrd="0" destOrd="0" presId="urn:microsoft.com/office/officeart/2009/3/layout/HorizontalOrganizationChart"/>
    <dgm:cxn modelId="{3353B111-E4EA-4D99-A9DD-D87255FA9D3D}" type="presOf" srcId="{8219D7BE-DA43-4946-BFED-F7C71BCE6B71}" destId="{74AD5901-506F-4AA7-9F12-58AF6B0823B2}" srcOrd="0" destOrd="0" presId="urn:microsoft.com/office/officeart/2009/3/layout/HorizontalOrganizationChart"/>
    <dgm:cxn modelId="{CB4A89FE-8564-4A8D-881F-E9BBB33699F6}" type="presOf" srcId="{7F9B9BB9-D013-4AB9-A923-E5086CE815B0}" destId="{CB480047-E719-4263-885C-837992527067}" srcOrd="0" destOrd="0" presId="urn:microsoft.com/office/officeart/2009/3/layout/HorizontalOrganizationChart"/>
    <dgm:cxn modelId="{123030BC-8DDD-48D1-B68A-AA90728AAF2F}" type="presOf" srcId="{7C600F11-1315-401C-A477-BD39ACAF82B4}" destId="{CC71270C-A52C-46E0-9E9F-D2F838A38678}" srcOrd="0" destOrd="0" presId="urn:microsoft.com/office/officeart/2009/3/layout/HorizontalOrganizationChart"/>
    <dgm:cxn modelId="{255BE4A4-F911-480E-9A75-A1FE7571DCB2}" srcId="{B0AAE44E-A86F-42CC-BC5F-D368931C0004}" destId="{3F93C82D-8419-4AF1-B7EE-A5F0EAAAA2A0}" srcOrd="0" destOrd="0" parTransId="{387A3BA8-FE51-4953-A6B1-3A3E0FE866E2}" sibTransId="{7E668D14-7B9B-460E-A2DF-58589A597C5E}"/>
    <dgm:cxn modelId="{5F20DC7A-4AD2-42B1-AFD8-1071A90ADEA9}" srcId="{B0AAE44E-A86F-42CC-BC5F-D368931C0004}" destId="{78B9A3B8-2CF2-4F8C-87AF-62E9269A2A89}" srcOrd="1" destOrd="0" parTransId="{D55E61DF-D24F-47ED-9606-FFB88988CA8E}" sibTransId="{18CDA400-232A-4814-B0A6-522630354CAC}"/>
    <dgm:cxn modelId="{52F846CA-3695-4733-9A1A-49C9F2CAA531}" srcId="{32F97E39-57A8-43F0-8D1E-EA4E0BB3E1BA}" destId="{9EAAB0E7-9DFA-491A-89DB-D0F9EC226021}" srcOrd="1" destOrd="0" parTransId="{64D857CC-F69C-4BEA-B76A-F91C566E6AF9}" sibTransId="{3C7F4C2A-F044-4F73-98B3-88F93DEB1F8C}"/>
    <dgm:cxn modelId="{8104E7BD-BF93-4B38-8647-6D12D24253EB}" srcId="{32F97E39-57A8-43F0-8D1E-EA4E0BB3E1BA}" destId="{6284FE6D-66A7-41B6-A1AD-72FC3B6F329C}" srcOrd="2" destOrd="0" parTransId="{00663597-F55B-42C2-89DB-3BD0664903F6}" sibTransId="{4738B388-26FB-4FF9-86E0-159A8277E64E}"/>
    <dgm:cxn modelId="{F0F92A09-34B7-40A5-9F82-F093020C2033}" type="presOf" srcId="{3F93C82D-8419-4AF1-B7EE-A5F0EAAAA2A0}" destId="{889C6B99-2746-41C6-A15F-BC0E79E3AA9D}" srcOrd="0" destOrd="0" presId="urn:microsoft.com/office/officeart/2009/3/layout/HorizontalOrganizationChart"/>
    <dgm:cxn modelId="{CF8143B2-F6F2-44A2-BEC3-1AFE8F1DEDCE}" type="presOf" srcId="{185E9794-E96D-4311-B939-97BDEE3161D8}" destId="{DEE16779-7A0A-445E-AEE7-FD387DBD5AFF}" srcOrd="0" destOrd="0" presId="urn:microsoft.com/office/officeart/2009/3/layout/HorizontalOrganizationChart"/>
    <dgm:cxn modelId="{22E51123-6584-4E31-97A6-31BF4A2A436C}" type="presOf" srcId="{B0AAE44E-A86F-42CC-BC5F-D368931C0004}" destId="{AD65ED70-175E-468D-9CA3-285067B2B3A8}" srcOrd="1" destOrd="0" presId="urn:microsoft.com/office/officeart/2009/3/layout/HorizontalOrganizationChart"/>
    <dgm:cxn modelId="{E20B2E96-6DBB-40AA-8F68-2571DFC0A9D7}" type="presOf" srcId="{387A3BA8-FE51-4953-A6B1-3A3E0FE866E2}" destId="{53283DA4-6511-40A8-9B5A-8A324F128EAA}" srcOrd="0" destOrd="0" presId="urn:microsoft.com/office/officeart/2009/3/layout/HorizontalOrganizationChart"/>
    <dgm:cxn modelId="{2F92FC89-3220-4687-A444-CDD486BC7CBC}" type="presOf" srcId="{63A230C0-AA99-4D2D-8B02-AEC5223A4F43}" destId="{1A4345F4-C916-4539-8629-D52C1EAC5B67}" srcOrd="1" destOrd="0" presId="urn:microsoft.com/office/officeart/2009/3/layout/HorizontalOrganizationChart"/>
    <dgm:cxn modelId="{A8B0BFFA-634D-433E-94DB-25B32B47D448}" type="presOf" srcId="{26E72F34-3CB5-408E-8EC7-4DC627ED1B7F}" destId="{F2E9216E-0E55-4C3D-B2EA-BEDEAB99F6BD}" srcOrd="0" destOrd="0" presId="urn:microsoft.com/office/officeart/2009/3/layout/HorizontalOrganizationChart"/>
    <dgm:cxn modelId="{3B58E179-5972-42F8-80D5-AB64E8C62014}" type="presOf" srcId="{6284FE6D-66A7-41B6-A1AD-72FC3B6F329C}" destId="{DFBAEFEB-9DAA-4BF4-948A-0ACAA0E4833A}" srcOrd="1" destOrd="0" presId="urn:microsoft.com/office/officeart/2009/3/layout/HorizontalOrganizationChart"/>
    <dgm:cxn modelId="{6A621FC1-54B1-4059-AAB5-DCB769D32B98}" type="presOf" srcId="{1585E184-9EFA-46B8-9946-618323D12B13}" destId="{BE7A0D5B-25C4-46A7-9330-51C55DAE25DE}" srcOrd="0" destOrd="0" presId="urn:microsoft.com/office/officeart/2009/3/layout/HorizontalOrganizationChart"/>
    <dgm:cxn modelId="{B5E95694-6F14-449A-8E46-58D8EDD07E40}" type="presOf" srcId="{B03214D2-9FE8-4747-80EF-8874AEF82EC6}" destId="{8F1AC2DD-8131-4834-A952-A9792C146563}" srcOrd="0" destOrd="0" presId="urn:microsoft.com/office/officeart/2009/3/layout/HorizontalOrganizationChart"/>
    <dgm:cxn modelId="{D65D147F-2B5D-4F1A-B1A2-B3C30809256C}" type="presOf" srcId="{9EAAB0E7-9DFA-491A-89DB-D0F9EC226021}" destId="{67192ECF-C390-41DB-A853-699C02748466}" srcOrd="1" destOrd="0" presId="urn:microsoft.com/office/officeart/2009/3/layout/HorizontalOrganizationChart"/>
    <dgm:cxn modelId="{F0B4FFAA-49DE-4529-BDEA-0B361685D22B}" type="presOf" srcId="{32F97E39-57A8-43F0-8D1E-EA4E0BB3E1BA}" destId="{1DCF8F9B-DA87-4EA8-B126-9023EF9C6630}" srcOrd="0" destOrd="0" presId="urn:microsoft.com/office/officeart/2009/3/layout/HorizontalOrganizationChart"/>
    <dgm:cxn modelId="{B712CEFB-8F12-4609-9A25-6E430726EBA0}" type="presOf" srcId="{64D857CC-F69C-4BEA-B76A-F91C566E6AF9}" destId="{BAF3EFF0-A403-4A15-806E-E11B82AF04A6}" srcOrd="0" destOrd="0" presId="urn:microsoft.com/office/officeart/2009/3/layout/HorizontalOrganizationChart"/>
    <dgm:cxn modelId="{BADAEACF-C731-4B5F-9755-6F81AFB74025}" type="presOf" srcId="{63A230C0-AA99-4D2D-8B02-AEC5223A4F43}" destId="{34E041C1-411F-4569-863E-5518509889D9}" srcOrd="0" destOrd="0" presId="urn:microsoft.com/office/officeart/2009/3/layout/HorizontalOrganizationChart"/>
    <dgm:cxn modelId="{C698AF5A-D0C9-4502-BAD3-E64E2498ED3B}" type="presOf" srcId="{3F93C82D-8419-4AF1-B7EE-A5F0EAAAA2A0}" destId="{614BA597-CCC6-419E-9DA8-0A1646798218}" srcOrd="1" destOrd="0" presId="urn:microsoft.com/office/officeart/2009/3/layout/HorizontalOrganizationChart"/>
    <dgm:cxn modelId="{52F689A9-DA75-4466-BDA2-2022E7A6AD56}" type="presOf" srcId="{04767A57-D2E1-4119-9F73-8614F954FAB8}" destId="{78CA0976-0D8A-4399-BA17-1850CCCD2E55}" srcOrd="1" destOrd="0" presId="urn:microsoft.com/office/officeart/2009/3/layout/HorizontalOrganizationChart"/>
    <dgm:cxn modelId="{EF6C2D58-6FB4-47FE-ADAB-21B5DE1B2C78}" srcId="{32F97E39-57A8-43F0-8D1E-EA4E0BB3E1BA}" destId="{B03214D2-9FE8-4747-80EF-8874AEF82EC6}" srcOrd="5" destOrd="0" parTransId="{B623629D-6159-479A-B3CA-D2CE57E73879}" sibTransId="{1CCC4D10-B1E6-410C-A692-BE973B793427}"/>
    <dgm:cxn modelId="{33F80927-EF16-4671-B86C-D526ABED0B28}" type="presOf" srcId="{04767A57-D2E1-4119-9F73-8614F954FAB8}" destId="{44668F61-49A0-461F-BA67-AEA8F5557B4E}" srcOrd="0" destOrd="0" presId="urn:microsoft.com/office/officeart/2009/3/layout/HorizontalOrganizationChart"/>
    <dgm:cxn modelId="{9501F482-E147-4755-A720-ACDA160E4786}" type="presOf" srcId="{B0AAE44E-A86F-42CC-BC5F-D368931C0004}" destId="{FFEF36F7-964C-45A6-B687-B1060813C079}" srcOrd="0" destOrd="0" presId="urn:microsoft.com/office/officeart/2009/3/layout/HorizontalOrganizationChart"/>
    <dgm:cxn modelId="{25F5E6AD-99F5-44E1-A6F3-E7C6E42DB409}" srcId="{04767A57-D2E1-4119-9F73-8614F954FAB8}" destId="{32F97E39-57A8-43F0-8D1E-EA4E0BB3E1BA}" srcOrd="1" destOrd="0" parTransId="{BB9C398E-52BE-44FA-AE87-2AA0371BFAF1}" sibTransId="{CA7AC17A-E491-430D-A8AC-0DF45B5A7185}"/>
    <dgm:cxn modelId="{A3CD6AFC-2B7B-4F64-BB26-DC28DDEF8380}" type="presOf" srcId="{78B9A3B8-2CF2-4F8C-87AF-62E9269A2A89}" destId="{D7BA154A-D0A4-4799-841E-C85D0E2E3866}" srcOrd="1" destOrd="0" presId="urn:microsoft.com/office/officeart/2009/3/layout/HorizontalOrganizationChart"/>
    <dgm:cxn modelId="{4EC88DF4-11B2-495F-B845-8E5CFB0E2B54}" srcId="{04767A57-D2E1-4119-9F73-8614F954FAB8}" destId="{B0AAE44E-A86F-42CC-BC5F-D368931C0004}" srcOrd="0" destOrd="0" parTransId="{1585E184-9EFA-46B8-9946-618323D12B13}" sibTransId="{9728878F-6760-44DC-B64D-C01F7EE21763}"/>
    <dgm:cxn modelId="{3C580A23-849C-4E78-9181-C2138CA43780}" type="presOf" srcId="{D30EA2DF-CEF2-4910-AAF0-64AC5CD81492}" destId="{A59C7FC6-FE9F-4F33-9D8E-4449F3E0BF4D}" srcOrd="1" destOrd="0" presId="urn:microsoft.com/office/officeart/2009/3/layout/HorizontalOrganizationChart"/>
    <dgm:cxn modelId="{77206F69-D2D0-40F9-B1AA-A1FD783B7551}" type="presOf" srcId="{0641CEA5-183D-4EAB-9A1C-FDCE9CA91A14}" destId="{813175CA-F1FA-4363-8C90-7F55C4F837DD}" srcOrd="0" destOrd="0" presId="urn:microsoft.com/office/officeart/2009/3/layout/HorizontalOrganizationChart"/>
    <dgm:cxn modelId="{66471F49-087D-42F8-ABDC-10FD23765C92}" type="presOf" srcId="{34894E14-4B3B-47A9-9568-4A472CE56B91}" destId="{B506C90B-8E6B-4398-B3BA-835A0778D570}" srcOrd="0" destOrd="0" presId="urn:microsoft.com/office/officeart/2009/3/layout/HorizontalOrganizationChart"/>
    <dgm:cxn modelId="{56D4B84E-CF3F-465B-997D-425586233A8D}" type="presOf" srcId="{D30EA2DF-CEF2-4910-AAF0-64AC5CD81492}" destId="{1EA8DD0D-4906-4F43-8CF4-C850F3FB5267}" srcOrd="0" destOrd="0" presId="urn:microsoft.com/office/officeart/2009/3/layout/HorizontalOrganizationChart"/>
    <dgm:cxn modelId="{B8C2E9D5-B7FA-4EA1-B720-27BD991A3247}" type="presOf" srcId="{7C600F11-1315-401C-A477-BD39ACAF82B4}" destId="{47704506-9146-4CB2-A2E2-E8FC28FD2817}" srcOrd="1" destOrd="0" presId="urn:microsoft.com/office/officeart/2009/3/layout/HorizontalOrganizationChart"/>
    <dgm:cxn modelId="{5C42E324-EE72-4F9C-AE93-1E2F8D7B6F17}" srcId="{32F97E39-57A8-43F0-8D1E-EA4E0BB3E1BA}" destId="{63A230C0-AA99-4D2D-8B02-AEC5223A4F43}" srcOrd="4" destOrd="0" parTransId="{8219D7BE-DA43-4946-BFED-F7C71BCE6B71}" sibTransId="{781A407A-8A46-4270-A4F4-CDAC3E8AC314}"/>
    <dgm:cxn modelId="{13CB250F-436E-452E-8749-BCE310DFBA6C}" srcId="{0641CEA5-183D-4EAB-9A1C-FDCE9CA91A14}" destId="{26E72F34-3CB5-408E-8EC7-4DC627ED1B7F}" srcOrd="0" destOrd="0" parTransId="{1DF2FC20-8526-4BEA-B47A-0E3B46EF951B}" sibTransId="{E3CDEE7E-FA8A-4D56-A662-97CFE1A43B63}"/>
    <dgm:cxn modelId="{285E9969-5983-48F1-AB1D-CD85D8A4CFB4}" type="presOf" srcId="{BB9C398E-52BE-44FA-AE87-2AA0371BFAF1}" destId="{395DB5C2-021C-4A3F-AEE6-FCD6E4F95F47}" srcOrd="0" destOrd="0" presId="urn:microsoft.com/office/officeart/2009/3/layout/HorizontalOrganizationChart"/>
    <dgm:cxn modelId="{258568D8-00DA-4F6F-8675-CB164CB6B1F5}" srcId="{32F97E39-57A8-43F0-8D1E-EA4E0BB3E1BA}" destId="{D30EA2DF-CEF2-4910-AAF0-64AC5CD81492}" srcOrd="0" destOrd="0" parTransId="{185E9794-E96D-4311-B939-97BDEE3161D8}" sibTransId="{30643C1A-E921-48FD-BB52-68196CFA2D64}"/>
    <dgm:cxn modelId="{1E6CDBE9-0D5F-40D4-BCD8-3020ABA930A8}" type="presOf" srcId="{B03214D2-9FE8-4747-80EF-8874AEF82EC6}" destId="{F84E4AC6-153E-4437-8698-FC12B50EBE03}" srcOrd="1" destOrd="0" presId="urn:microsoft.com/office/officeart/2009/3/layout/HorizontalOrganizationChart"/>
    <dgm:cxn modelId="{49B58B6C-26AC-4041-8D19-FD7EF5EBE3A6}" type="presParOf" srcId="{813175CA-F1FA-4363-8C90-7F55C4F837DD}" destId="{E2F83028-6056-4242-8DD1-2BEA555DF305}" srcOrd="0" destOrd="0" presId="urn:microsoft.com/office/officeart/2009/3/layout/HorizontalOrganizationChart"/>
    <dgm:cxn modelId="{79D8E390-67C7-49F3-9DE9-5ED1DF25D3D7}" type="presParOf" srcId="{E2F83028-6056-4242-8DD1-2BEA555DF305}" destId="{77374372-A08A-46E9-8435-DA7283737286}" srcOrd="0" destOrd="0" presId="urn:microsoft.com/office/officeart/2009/3/layout/HorizontalOrganizationChart"/>
    <dgm:cxn modelId="{87A6E2CB-1DDB-4DAC-8E9B-74762EAE29E4}" type="presParOf" srcId="{77374372-A08A-46E9-8435-DA7283737286}" destId="{F2E9216E-0E55-4C3D-B2EA-BEDEAB99F6BD}" srcOrd="0" destOrd="0" presId="urn:microsoft.com/office/officeart/2009/3/layout/HorizontalOrganizationChart"/>
    <dgm:cxn modelId="{F8D8DD3B-86E7-4BE2-8D45-47EA0719BD9E}" type="presParOf" srcId="{77374372-A08A-46E9-8435-DA7283737286}" destId="{481682F1-B908-4278-B6D0-5C7262E9F403}" srcOrd="1" destOrd="0" presId="urn:microsoft.com/office/officeart/2009/3/layout/HorizontalOrganizationChart"/>
    <dgm:cxn modelId="{D5E404DA-2C5F-4D16-B315-83996C1D0480}" type="presParOf" srcId="{E2F83028-6056-4242-8DD1-2BEA555DF305}" destId="{52065798-C71B-4D73-A6DE-0736DDAA2607}" srcOrd="1" destOrd="0" presId="urn:microsoft.com/office/officeart/2009/3/layout/HorizontalOrganizationChart"/>
    <dgm:cxn modelId="{F4C3E6FA-ACC2-413C-8E24-4B61D47F6CED}" type="presParOf" srcId="{52065798-C71B-4D73-A6DE-0736DDAA2607}" destId="{B506C90B-8E6B-4398-B3BA-835A0778D570}" srcOrd="0" destOrd="0" presId="urn:microsoft.com/office/officeart/2009/3/layout/HorizontalOrganizationChart"/>
    <dgm:cxn modelId="{45347B7E-740C-4960-9687-E33928B3190D}" type="presParOf" srcId="{52065798-C71B-4D73-A6DE-0736DDAA2607}" destId="{064ABF5B-5479-4149-AC93-C409B555BC3F}" srcOrd="1" destOrd="0" presId="urn:microsoft.com/office/officeart/2009/3/layout/HorizontalOrganizationChart"/>
    <dgm:cxn modelId="{DA040376-DF53-40AA-BC21-13CF5AD43B4F}" type="presParOf" srcId="{064ABF5B-5479-4149-AC93-C409B555BC3F}" destId="{F8D79F04-C153-4D4A-969C-B07B571E154D}" srcOrd="0" destOrd="0" presId="urn:microsoft.com/office/officeart/2009/3/layout/HorizontalOrganizationChart"/>
    <dgm:cxn modelId="{24C3AB7A-B345-40A2-94D9-625C69D74879}" type="presParOf" srcId="{F8D79F04-C153-4D4A-969C-B07B571E154D}" destId="{44668F61-49A0-461F-BA67-AEA8F5557B4E}" srcOrd="0" destOrd="0" presId="urn:microsoft.com/office/officeart/2009/3/layout/HorizontalOrganizationChart"/>
    <dgm:cxn modelId="{73AF5223-1D95-4FA6-ADC3-09F90D6FBB25}" type="presParOf" srcId="{F8D79F04-C153-4D4A-969C-B07B571E154D}" destId="{78CA0976-0D8A-4399-BA17-1850CCCD2E55}" srcOrd="1" destOrd="0" presId="urn:microsoft.com/office/officeart/2009/3/layout/HorizontalOrganizationChart"/>
    <dgm:cxn modelId="{CCCE6CA4-42DC-4758-BCF9-E7E9F92485FE}" type="presParOf" srcId="{064ABF5B-5479-4149-AC93-C409B555BC3F}" destId="{B71C3E76-29FC-48BA-B979-5B919D530F33}" srcOrd="1" destOrd="0" presId="urn:microsoft.com/office/officeart/2009/3/layout/HorizontalOrganizationChart"/>
    <dgm:cxn modelId="{9B4FA3E9-E118-4F4B-9056-20004164665D}" type="presParOf" srcId="{B71C3E76-29FC-48BA-B979-5B919D530F33}" destId="{BE7A0D5B-25C4-46A7-9330-51C55DAE25DE}" srcOrd="0" destOrd="0" presId="urn:microsoft.com/office/officeart/2009/3/layout/HorizontalOrganizationChart"/>
    <dgm:cxn modelId="{10513574-35A2-4A92-BA36-630026FA00DE}" type="presParOf" srcId="{B71C3E76-29FC-48BA-B979-5B919D530F33}" destId="{31396A78-6D3A-47B9-940C-F33DBCAFB28C}" srcOrd="1" destOrd="0" presId="urn:microsoft.com/office/officeart/2009/3/layout/HorizontalOrganizationChart"/>
    <dgm:cxn modelId="{AE2D0F8F-10D0-45E5-8A76-9AD56346D271}" type="presParOf" srcId="{31396A78-6D3A-47B9-940C-F33DBCAFB28C}" destId="{1EB832E4-12B8-4F10-A9F0-EF33FBC1EB1A}" srcOrd="0" destOrd="0" presId="urn:microsoft.com/office/officeart/2009/3/layout/HorizontalOrganizationChart"/>
    <dgm:cxn modelId="{473CF021-44FD-4D88-A9E2-A0679BF562F2}" type="presParOf" srcId="{1EB832E4-12B8-4F10-A9F0-EF33FBC1EB1A}" destId="{FFEF36F7-964C-45A6-B687-B1060813C079}" srcOrd="0" destOrd="0" presId="urn:microsoft.com/office/officeart/2009/3/layout/HorizontalOrganizationChart"/>
    <dgm:cxn modelId="{D1457C22-E1B0-453F-B3F9-EFB4EF8B8B01}" type="presParOf" srcId="{1EB832E4-12B8-4F10-A9F0-EF33FBC1EB1A}" destId="{AD65ED70-175E-468D-9CA3-285067B2B3A8}" srcOrd="1" destOrd="0" presId="urn:microsoft.com/office/officeart/2009/3/layout/HorizontalOrganizationChart"/>
    <dgm:cxn modelId="{08321A31-3A8F-4A68-9043-4C9B3FB9811B}" type="presParOf" srcId="{31396A78-6D3A-47B9-940C-F33DBCAFB28C}" destId="{22D904CB-04A7-44FF-9FBD-596B93575D3C}" srcOrd="1" destOrd="0" presId="urn:microsoft.com/office/officeart/2009/3/layout/HorizontalOrganizationChart"/>
    <dgm:cxn modelId="{61A2A3DD-42D5-4AD1-BFB1-12985BB2A68F}" type="presParOf" srcId="{22D904CB-04A7-44FF-9FBD-596B93575D3C}" destId="{53283DA4-6511-40A8-9B5A-8A324F128EAA}" srcOrd="0" destOrd="0" presId="urn:microsoft.com/office/officeart/2009/3/layout/HorizontalOrganizationChart"/>
    <dgm:cxn modelId="{36451D0B-037C-4067-9C3C-248E3A902A7F}" type="presParOf" srcId="{22D904CB-04A7-44FF-9FBD-596B93575D3C}" destId="{585B9514-DBF8-44CE-A6CD-95B19DE8DAAC}" srcOrd="1" destOrd="0" presId="urn:microsoft.com/office/officeart/2009/3/layout/HorizontalOrganizationChart"/>
    <dgm:cxn modelId="{E4094E37-6B7A-40A9-A31B-65C43E30F32E}" type="presParOf" srcId="{585B9514-DBF8-44CE-A6CD-95B19DE8DAAC}" destId="{9E44CD8C-C87B-4DBF-9DC2-ADB001CCA7FC}" srcOrd="0" destOrd="0" presId="urn:microsoft.com/office/officeart/2009/3/layout/HorizontalOrganizationChart"/>
    <dgm:cxn modelId="{1BAA5AEC-573D-47B9-A870-FE3AF060C3AE}" type="presParOf" srcId="{9E44CD8C-C87B-4DBF-9DC2-ADB001CCA7FC}" destId="{889C6B99-2746-41C6-A15F-BC0E79E3AA9D}" srcOrd="0" destOrd="0" presId="urn:microsoft.com/office/officeart/2009/3/layout/HorizontalOrganizationChart"/>
    <dgm:cxn modelId="{8539AB7D-4A9E-45BD-938F-F71511BB2800}" type="presParOf" srcId="{9E44CD8C-C87B-4DBF-9DC2-ADB001CCA7FC}" destId="{614BA597-CCC6-419E-9DA8-0A1646798218}" srcOrd="1" destOrd="0" presId="urn:microsoft.com/office/officeart/2009/3/layout/HorizontalOrganizationChart"/>
    <dgm:cxn modelId="{58033F03-F7CC-4930-A13A-92CC706013AC}" type="presParOf" srcId="{585B9514-DBF8-44CE-A6CD-95B19DE8DAAC}" destId="{B7ADD603-5980-4E1C-91D5-C6CDC30982B2}" srcOrd="1" destOrd="0" presId="urn:microsoft.com/office/officeart/2009/3/layout/HorizontalOrganizationChart"/>
    <dgm:cxn modelId="{712268D2-C650-41B7-95CD-63EF40FC97ED}" type="presParOf" srcId="{585B9514-DBF8-44CE-A6CD-95B19DE8DAAC}" destId="{4EC2E3B9-0854-4C99-83BC-E39D9D70F1AC}" srcOrd="2" destOrd="0" presId="urn:microsoft.com/office/officeart/2009/3/layout/HorizontalOrganizationChart"/>
    <dgm:cxn modelId="{077A8E20-8562-48B6-8C32-1ADBE972C164}" type="presParOf" srcId="{22D904CB-04A7-44FF-9FBD-596B93575D3C}" destId="{FBBDFD83-3E5B-4566-8F17-41BDE5B7F7F2}" srcOrd="2" destOrd="0" presId="urn:microsoft.com/office/officeart/2009/3/layout/HorizontalOrganizationChart"/>
    <dgm:cxn modelId="{612C5B43-752F-4944-A4FC-0F9A46971E8F}" type="presParOf" srcId="{22D904CB-04A7-44FF-9FBD-596B93575D3C}" destId="{EBC124D6-F9C4-4A4E-895E-EFF656AF7E64}" srcOrd="3" destOrd="0" presId="urn:microsoft.com/office/officeart/2009/3/layout/HorizontalOrganizationChart"/>
    <dgm:cxn modelId="{D51F54FF-9C33-4A33-9395-D02F3D34177C}" type="presParOf" srcId="{EBC124D6-F9C4-4A4E-895E-EFF656AF7E64}" destId="{A1CC8423-9477-4D25-A00E-547A50074F93}" srcOrd="0" destOrd="0" presId="urn:microsoft.com/office/officeart/2009/3/layout/HorizontalOrganizationChart"/>
    <dgm:cxn modelId="{254CF67C-0383-49FE-ADC2-B9791D1A6EF3}" type="presParOf" srcId="{A1CC8423-9477-4D25-A00E-547A50074F93}" destId="{DF34521F-40FD-4D51-BCE5-34389B1F05D5}" srcOrd="0" destOrd="0" presId="urn:microsoft.com/office/officeart/2009/3/layout/HorizontalOrganizationChart"/>
    <dgm:cxn modelId="{97B9FE18-6778-4644-A7E6-732225F54752}" type="presParOf" srcId="{A1CC8423-9477-4D25-A00E-547A50074F93}" destId="{D7BA154A-D0A4-4799-841E-C85D0E2E3866}" srcOrd="1" destOrd="0" presId="urn:microsoft.com/office/officeart/2009/3/layout/HorizontalOrganizationChart"/>
    <dgm:cxn modelId="{215371F7-8A7D-4E16-92DF-C349FF389EF6}" type="presParOf" srcId="{EBC124D6-F9C4-4A4E-895E-EFF656AF7E64}" destId="{702D3F5A-EE3B-48C5-B067-34CE7C6DCF66}" srcOrd="1" destOrd="0" presId="urn:microsoft.com/office/officeart/2009/3/layout/HorizontalOrganizationChart"/>
    <dgm:cxn modelId="{7C8EFBE9-C380-4596-9951-86AB22203682}" type="presParOf" srcId="{EBC124D6-F9C4-4A4E-895E-EFF656AF7E64}" destId="{D3D69B9F-FE1A-4B2E-8F3B-75B4354A93BC}" srcOrd="2" destOrd="0" presId="urn:microsoft.com/office/officeart/2009/3/layout/HorizontalOrganizationChart"/>
    <dgm:cxn modelId="{B96CA7E2-C55A-4E0D-B31E-7EDE2C1847E4}" type="presParOf" srcId="{31396A78-6D3A-47B9-940C-F33DBCAFB28C}" destId="{2F3DCACC-6779-4362-A726-0F4783A2F470}" srcOrd="2" destOrd="0" presId="urn:microsoft.com/office/officeart/2009/3/layout/HorizontalOrganizationChart"/>
    <dgm:cxn modelId="{FC3EBC37-6C30-418A-A309-2B64875C231E}" type="presParOf" srcId="{B71C3E76-29FC-48BA-B979-5B919D530F33}" destId="{395DB5C2-021C-4A3F-AEE6-FCD6E4F95F47}" srcOrd="2" destOrd="0" presId="urn:microsoft.com/office/officeart/2009/3/layout/HorizontalOrganizationChart"/>
    <dgm:cxn modelId="{C35FA77A-70F7-42AA-9840-E2700930A5E0}" type="presParOf" srcId="{B71C3E76-29FC-48BA-B979-5B919D530F33}" destId="{70B0BEDD-207D-489C-9C3E-0B4FC723F08C}" srcOrd="3" destOrd="0" presId="urn:microsoft.com/office/officeart/2009/3/layout/HorizontalOrganizationChart"/>
    <dgm:cxn modelId="{530B2673-4D0F-44D9-88B5-C120F28FD503}" type="presParOf" srcId="{70B0BEDD-207D-489C-9C3E-0B4FC723F08C}" destId="{0C1E5885-317E-4734-BFD8-EE28752ED28E}" srcOrd="0" destOrd="0" presId="urn:microsoft.com/office/officeart/2009/3/layout/HorizontalOrganizationChart"/>
    <dgm:cxn modelId="{C5453E64-ACF0-4D31-A760-B6AC195C6EF7}" type="presParOf" srcId="{0C1E5885-317E-4734-BFD8-EE28752ED28E}" destId="{1DCF8F9B-DA87-4EA8-B126-9023EF9C6630}" srcOrd="0" destOrd="0" presId="urn:microsoft.com/office/officeart/2009/3/layout/HorizontalOrganizationChart"/>
    <dgm:cxn modelId="{E94F926C-400C-4B3F-9E5F-C0D1933F98DE}" type="presParOf" srcId="{0C1E5885-317E-4734-BFD8-EE28752ED28E}" destId="{3DAB224F-CFE7-461C-8934-7ACBA843050A}" srcOrd="1" destOrd="0" presId="urn:microsoft.com/office/officeart/2009/3/layout/HorizontalOrganizationChart"/>
    <dgm:cxn modelId="{5E362489-1BBC-4862-A739-308DB99EF392}" type="presParOf" srcId="{70B0BEDD-207D-489C-9C3E-0B4FC723F08C}" destId="{2474905C-F9FF-4BAF-8262-A830D744A427}" srcOrd="1" destOrd="0" presId="urn:microsoft.com/office/officeart/2009/3/layout/HorizontalOrganizationChart"/>
    <dgm:cxn modelId="{9296802F-CAC2-4946-B845-230C83DECC50}" type="presParOf" srcId="{2474905C-F9FF-4BAF-8262-A830D744A427}" destId="{DEE16779-7A0A-445E-AEE7-FD387DBD5AFF}" srcOrd="0" destOrd="0" presId="urn:microsoft.com/office/officeart/2009/3/layout/HorizontalOrganizationChart"/>
    <dgm:cxn modelId="{A0CA857B-EBFE-4EDE-81EF-66305C93802C}" type="presParOf" srcId="{2474905C-F9FF-4BAF-8262-A830D744A427}" destId="{77D341D7-7919-4D61-8F06-A79C4533F0AC}" srcOrd="1" destOrd="0" presId="urn:microsoft.com/office/officeart/2009/3/layout/HorizontalOrganizationChart"/>
    <dgm:cxn modelId="{D014A119-A89B-45F4-BB49-9E59C61D612A}" type="presParOf" srcId="{77D341D7-7919-4D61-8F06-A79C4533F0AC}" destId="{15CCB19C-6611-415A-8F73-88D168E3329A}" srcOrd="0" destOrd="0" presId="urn:microsoft.com/office/officeart/2009/3/layout/HorizontalOrganizationChart"/>
    <dgm:cxn modelId="{513CB777-9DBB-492C-BAD7-64D2219F1D85}" type="presParOf" srcId="{15CCB19C-6611-415A-8F73-88D168E3329A}" destId="{1EA8DD0D-4906-4F43-8CF4-C850F3FB5267}" srcOrd="0" destOrd="0" presId="urn:microsoft.com/office/officeart/2009/3/layout/HorizontalOrganizationChart"/>
    <dgm:cxn modelId="{CB606FAF-6EBE-4201-B87C-5EC60F3E065D}" type="presParOf" srcId="{15CCB19C-6611-415A-8F73-88D168E3329A}" destId="{A59C7FC6-FE9F-4F33-9D8E-4449F3E0BF4D}" srcOrd="1" destOrd="0" presId="urn:microsoft.com/office/officeart/2009/3/layout/HorizontalOrganizationChart"/>
    <dgm:cxn modelId="{B7ED3110-9DB4-4D4A-BEB9-3610DDE69315}" type="presParOf" srcId="{77D341D7-7919-4D61-8F06-A79C4533F0AC}" destId="{1AF1C764-4A32-46E7-8721-DBFB5C981954}" srcOrd="1" destOrd="0" presId="urn:microsoft.com/office/officeart/2009/3/layout/HorizontalOrganizationChart"/>
    <dgm:cxn modelId="{E80CA032-3A0D-4007-8084-A7BE6B3B63A6}" type="presParOf" srcId="{77D341D7-7919-4D61-8F06-A79C4533F0AC}" destId="{52F59B63-6689-42A0-A80E-0452AAC686C6}" srcOrd="2" destOrd="0" presId="urn:microsoft.com/office/officeart/2009/3/layout/HorizontalOrganizationChart"/>
    <dgm:cxn modelId="{A6E0F377-EC9D-492A-BCD8-D40F2C1C3903}" type="presParOf" srcId="{2474905C-F9FF-4BAF-8262-A830D744A427}" destId="{BAF3EFF0-A403-4A15-806E-E11B82AF04A6}" srcOrd="2" destOrd="0" presId="urn:microsoft.com/office/officeart/2009/3/layout/HorizontalOrganizationChart"/>
    <dgm:cxn modelId="{74277138-FE40-47E2-84DE-804FD3CBBC49}" type="presParOf" srcId="{2474905C-F9FF-4BAF-8262-A830D744A427}" destId="{49247F2D-5BA0-44EA-9102-A71F9661F367}" srcOrd="3" destOrd="0" presId="urn:microsoft.com/office/officeart/2009/3/layout/HorizontalOrganizationChart"/>
    <dgm:cxn modelId="{6539A174-CDA6-486F-86EF-86DDD8987C42}" type="presParOf" srcId="{49247F2D-5BA0-44EA-9102-A71F9661F367}" destId="{701271E9-E27C-4FC3-85F6-6902F897E9FC}" srcOrd="0" destOrd="0" presId="urn:microsoft.com/office/officeart/2009/3/layout/HorizontalOrganizationChart"/>
    <dgm:cxn modelId="{97325EBA-7A36-44D3-AFD5-190CB1AA8467}" type="presParOf" srcId="{701271E9-E27C-4FC3-85F6-6902F897E9FC}" destId="{95B6A592-3DA7-44F5-979F-0DF5B7828325}" srcOrd="0" destOrd="0" presId="urn:microsoft.com/office/officeart/2009/3/layout/HorizontalOrganizationChart"/>
    <dgm:cxn modelId="{91170C11-4DE3-45F5-9058-4541C3135E2E}" type="presParOf" srcId="{701271E9-E27C-4FC3-85F6-6902F897E9FC}" destId="{67192ECF-C390-41DB-A853-699C02748466}" srcOrd="1" destOrd="0" presId="urn:microsoft.com/office/officeart/2009/3/layout/HorizontalOrganizationChart"/>
    <dgm:cxn modelId="{55502D6B-87A2-4134-9EAC-5E32751A8E08}" type="presParOf" srcId="{49247F2D-5BA0-44EA-9102-A71F9661F367}" destId="{38115BEF-179C-4042-8422-521182CF9846}" srcOrd="1" destOrd="0" presId="urn:microsoft.com/office/officeart/2009/3/layout/HorizontalOrganizationChart"/>
    <dgm:cxn modelId="{23CE4DF6-2A79-437D-9758-B225782348BD}" type="presParOf" srcId="{49247F2D-5BA0-44EA-9102-A71F9661F367}" destId="{F62D585A-708E-4A4C-9F52-BF5496D6C7D1}" srcOrd="2" destOrd="0" presId="urn:microsoft.com/office/officeart/2009/3/layout/HorizontalOrganizationChart"/>
    <dgm:cxn modelId="{5D492DCC-7D35-482E-931B-6BEABC3E668A}" type="presParOf" srcId="{2474905C-F9FF-4BAF-8262-A830D744A427}" destId="{35F0AD6B-447A-4B31-BFB3-90E331C67675}" srcOrd="4" destOrd="0" presId="urn:microsoft.com/office/officeart/2009/3/layout/HorizontalOrganizationChart"/>
    <dgm:cxn modelId="{A6FA8621-E366-4C24-8C50-96D45B5962EC}" type="presParOf" srcId="{2474905C-F9FF-4BAF-8262-A830D744A427}" destId="{28153E51-E174-4C72-A359-C5F6EE5EF035}" srcOrd="5" destOrd="0" presId="urn:microsoft.com/office/officeart/2009/3/layout/HorizontalOrganizationChart"/>
    <dgm:cxn modelId="{567A73F9-B420-49ED-89B4-F03961949A1C}" type="presParOf" srcId="{28153E51-E174-4C72-A359-C5F6EE5EF035}" destId="{F9F0A2C7-9177-4B99-8EF6-5C1AC5BA0093}" srcOrd="0" destOrd="0" presId="urn:microsoft.com/office/officeart/2009/3/layout/HorizontalOrganizationChart"/>
    <dgm:cxn modelId="{FB18E37A-9DE8-452E-A527-108C1515BE13}" type="presParOf" srcId="{F9F0A2C7-9177-4B99-8EF6-5C1AC5BA0093}" destId="{3824F934-3194-43E2-B8F0-29F3463C48C2}" srcOrd="0" destOrd="0" presId="urn:microsoft.com/office/officeart/2009/3/layout/HorizontalOrganizationChart"/>
    <dgm:cxn modelId="{D04B2CDE-8367-4A67-A97B-9DA463DDCCAA}" type="presParOf" srcId="{F9F0A2C7-9177-4B99-8EF6-5C1AC5BA0093}" destId="{DFBAEFEB-9DAA-4BF4-948A-0ACAA0E4833A}" srcOrd="1" destOrd="0" presId="urn:microsoft.com/office/officeart/2009/3/layout/HorizontalOrganizationChart"/>
    <dgm:cxn modelId="{5A3A6BCA-E3CD-4023-9DA5-05A82D14941B}" type="presParOf" srcId="{28153E51-E174-4C72-A359-C5F6EE5EF035}" destId="{6FB1986A-E348-4089-A06B-72E8C0F4FD83}" srcOrd="1" destOrd="0" presId="urn:microsoft.com/office/officeart/2009/3/layout/HorizontalOrganizationChart"/>
    <dgm:cxn modelId="{E46EF5D6-719C-4786-AF04-CCD5BBEBD2E9}" type="presParOf" srcId="{28153E51-E174-4C72-A359-C5F6EE5EF035}" destId="{9D826A13-C84D-48E3-B8FF-448DFEDC3F95}" srcOrd="2" destOrd="0" presId="urn:microsoft.com/office/officeart/2009/3/layout/HorizontalOrganizationChart"/>
    <dgm:cxn modelId="{7D6F91EF-A2EE-4329-B054-378992729E43}" type="presParOf" srcId="{2474905C-F9FF-4BAF-8262-A830D744A427}" destId="{CB480047-E719-4263-885C-837992527067}" srcOrd="6" destOrd="0" presId="urn:microsoft.com/office/officeart/2009/3/layout/HorizontalOrganizationChart"/>
    <dgm:cxn modelId="{2531AA12-324C-425D-9E10-791C63326999}" type="presParOf" srcId="{2474905C-F9FF-4BAF-8262-A830D744A427}" destId="{1D644625-EC49-4190-BE9F-E48DEBD7DB52}" srcOrd="7" destOrd="0" presId="urn:microsoft.com/office/officeart/2009/3/layout/HorizontalOrganizationChart"/>
    <dgm:cxn modelId="{706827F9-D6E3-45ED-AB79-4301E2B70617}" type="presParOf" srcId="{1D644625-EC49-4190-BE9F-E48DEBD7DB52}" destId="{5740A646-7E87-4317-9603-FC6069445076}" srcOrd="0" destOrd="0" presId="urn:microsoft.com/office/officeart/2009/3/layout/HorizontalOrganizationChart"/>
    <dgm:cxn modelId="{2754C0F5-5071-4D88-8AA4-27A44DD8EE31}" type="presParOf" srcId="{5740A646-7E87-4317-9603-FC6069445076}" destId="{CC71270C-A52C-46E0-9E9F-D2F838A38678}" srcOrd="0" destOrd="0" presId="urn:microsoft.com/office/officeart/2009/3/layout/HorizontalOrganizationChart"/>
    <dgm:cxn modelId="{5D784C59-57F5-43EC-92C5-60762A200D37}" type="presParOf" srcId="{5740A646-7E87-4317-9603-FC6069445076}" destId="{47704506-9146-4CB2-A2E2-E8FC28FD2817}" srcOrd="1" destOrd="0" presId="urn:microsoft.com/office/officeart/2009/3/layout/HorizontalOrganizationChart"/>
    <dgm:cxn modelId="{45E57D53-BCB7-4895-832F-7E7848F1CB5F}" type="presParOf" srcId="{1D644625-EC49-4190-BE9F-E48DEBD7DB52}" destId="{AAD4B02A-3927-429B-9BBA-608ABD1F1A15}" srcOrd="1" destOrd="0" presId="urn:microsoft.com/office/officeart/2009/3/layout/HorizontalOrganizationChart"/>
    <dgm:cxn modelId="{921CA49A-09C5-44EA-845D-5D6F896E9347}" type="presParOf" srcId="{1D644625-EC49-4190-BE9F-E48DEBD7DB52}" destId="{BB4AA294-F489-41D9-816F-346AB53118EF}" srcOrd="2" destOrd="0" presId="urn:microsoft.com/office/officeart/2009/3/layout/HorizontalOrganizationChart"/>
    <dgm:cxn modelId="{73314DE1-C6FA-41EC-8917-0D677CC8D026}" type="presParOf" srcId="{2474905C-F9FF-4BAF-8262-A830D744A427}" destId="{74AD5901-506F-4AA7-9F12-58AF6B0823B2}" srcOrd="8" destOrd="0" presId="urn:microsoft.com/office/officeart/2009/3/layout/HorizontalOrganizationChart"/>
    <dgm:cxn modelId="{1853C59E-9A8E-4DD7-84EB-C547398354FF}" type="presParOf" srcId="{2474905C-F9FF-4BAF-8262-A830D744A427}" destId="{C38F517A-B4CE-4C0F-BEDD-1FEFB1736FB8}" srcOrd="9" destOrd="0" presId="urn:microsoft.com/office/officeart/2009/3/layout/HorizontalOrganizationChart"/>
    <dgm:cxn modelId="{6C43A7B1-A585-4A50-A97F-E2A821A296FC}" type="presParOf" srcId="{C38F517A-B4CE-4C0F-BEDD-1FEFB1736FB8}" destId="{BBC89CBC-E28D-4F22-A69D-EC369A0994DC}" srcOrd="0" destOrd="0" presId="urn:microsoft.com/office/officeart/2009/3/layout/HorizontalOrganizationChart"/>
    <dgm:cxn modelId="{FFDC3F4A-B903-42BC-8821-C7D9E37A3957}" type="presParOf" srcId="{BBC89CBC-E28D-4F22-A69D-EC369A0994DC}" destId="{34E041C1-411F-4569-863E-5518509889D9}" srcOrd="0" destOrd="0" presId="urn:microsoft.com/office/officeart/2009/3/layout/HorizontalOrganizationChart"/>
    <dgm:cxn modelId="{9044C0CD-13C8-44A2-B520-75E8EE18C132}" type="presParOf" srcId="{BBC89CBC-E28D-4F22-A69D-EC369A0994DC}" destId="{1A4345F4-C916-4539-8629-D52C1EAC5B67}" srcOrd="1" destOrd="0" presId="urn:microsoft.com/office/officeart/2009/3/layout/HorizontalOrganizationChart"/>
    <dgm:cxn modelId="{1E873BFC-5E58-46DD-B542-AC6AE8EC9A80}" type="presParOf" srcId="{C38F517A-B4CE-4C0F-BEDD-1FEFB1736FB8}" destId="{7ED95E01-1B8E-4C4B-BFC2-7174950576B5}" srcOrd="1" destOrd="0" presId="urn:microsoft.com/office/officeart/2009/3/layout/HorizontalOrganizationChart"/>
    <dgm:cxn modelId="{85AFE040-B598-4C37-918C-5F0F380A4DDE}" type="presParOf" srcId="{C38F517A-B4CE-4C0F-BEDD-1FEFB1736FB8}" destId="{5F5A4887-8AF8-499C-BFB6-E8F838FA754B}" srcOrd="2" destOrd="0" presId="urn:microsoft.com/office/officeart/2009/3/layout/HorizontalOrganizationChart"/>
    <dgm:cxn modelId="{7F52D14D-DBBA-4DC3-BB18-FAD5D7B87555}" type="presParOf" srcId="{2474905C-F9FF-4BAF-8262-A830D744A427}" destId="{2A8EF82D-258F-4A15-BB92-4FAF9FF0A542}" srcOrd="10" destOrd="0" presId="urn:microsoft.com/office/officeart/2009/3/layout/HorizontalOrganizationChart"/>
    <dgm:cxn modelId="{BBB5C1D4-07C3-4321-8C4D-12DD21469651}" type="presParOf" srcId="{2474905C-F9FF-4BAF-8262-A830D744A427}" destId="{7AEF0A39-9B4C-49E4-8D6D-72D98C0CF896}" srcOrd="11" destOrd="0" presId="urn:microsoft.com/office/officeart/2009/3/layout/HorizontalOrganizationChart"/>
    <dgm:cxn modelId="{8D989E00-B62A-45AB-A031-247947E02F04}" type="presParOf" srcId="{7AEF0A39-9B4C-49E4-8D6D-72D98C0CF896}" destId="{2F671CBF-C453-4CF1-A96D-394A4B5AA215}" srcOrd="0" destOrd="0" presId="urn:microsoft.com/office/officeart/2009/3/layout/HorizontalOrganizationChart"/>
    <dgm:cxn modelId="{9503CC93-2062-44D9-A2E5-86134C1E4B17}" type="presParOf" srcId="{2F671CBF-C453-4CF1-A96D-394A4B5AA215}" destId="{8F1AC2DD-8131-4834-A952-A9792C146563}" srcOrd="0" destOrd="0" presId="urn:microsoft.com/office/officeart/2009/3/layout/HorizontalOrganizationChart"/>
    <dgm:cxn modelId="{2FB90303-5049-4D72-AD3C-1038AC6AFFC1}" type="presParOf" srcId="{2F671CBF-C453-4CF1-A96D-394A4B5AA215}" destId="{F84E4AC6-153E-4437-8698-FC12B50EBE03}" srcOrd="1" destOrd="0" presId="urn:microsoft.com/office/officeart/2009/3/layout/HorizontalOrganizationChart"/>
    <dgm:cxn modelId="{4E9A091B-889A-49FF-A6ED-3CCD97E34431}" type="presParOf" srcId="{7AEF0A39-9B4C-49E4-8D6D-72D98C0CF896}" destId="{FB071FF9-2CC6-49EF-81BD-6A49294FE3C9}" srcOrd="1" destOrd="0" presId="urn:microsoft.com/office/officeart/2009/3/layout/HorizontalOrganizationChart"/>
    <dgm:cxn modelId="{CA1572BC-01B4-4F93-88B4-4896F2C99480}" type="presParOf" srcId="{7AEF0A39-9B4C-49E4-8D6D-72D98C0CF896}" destId="{E3936FDE-CF6B-4DB1-95CD-2C368A053445}" srcOrd="2" destOrd="0" presId="urn:microsoft.com/office/officeart/2009/3/layout/HorizontalOrganizationChart"/>
    <dgm:cxn modelId="{400BADC9-A3F8-440A-98D6-FB4F1C2ACFF2}" type="presParOf" srcId="{70B0BEDD-207D-489C-9C3E-0B4FC723F08C}" destId="{5F1B2BAD-30A0-470C-94DA-6E9AA09C7435}" srcOrd="2" destOrd="0" presId="urn:microsoft.com/office/officeart/2009/3/layout/HorizontalOrganizationChart"/>
    <dgm:cxn modelId="{B89EE277-5C48-47D0-8DB5-EB9869FBD054}" type="presParOf" srcId="{064ABF5B-5479-4149-AC93-C409B555BC3F}" destId="{2989F31D-851B-44FD-A125-BD22E27A3B95}" srcOrd="2" destOrd="0" presId="urn:microsoft.com/office/officeart/2009/3/layout/HorizontalOrganizationChart"/>
    <dgm:cxn modelId="{CE29DB75-B7A8-473F-BAF7-3E4E9F3372EA}" type="presParOf" srcId="{E2F83028-6056-4242-8DD1-2BEA555DF305}" destId="{565A9E9E-19BF-4C80-A15E-AA4990059E0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5D8439-816D-405A-999A-C184D4FF6CDD}" type="doc">
      <dgm:prSet loTypeId="urn:microsoft.com/office/officeart/2009/3/layout/Phased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8664BC0-2203-48B2-98BF-A4F6DBF4107B}">
      <dgm:prSet phldrT="[Texto]"/>
      <dgm:spPr/>
      <dgm:t>
        <a:bodyPr/>
        <a:lstStyle/>
        <a:p>
          <a:r>
            <a:rPr lang="es-MX" dirty="0" smtClean="0"/>
            <a:t>Física</a:t>
          </a:r>
          <a:endParaRPr lang="es-MX" dirty="0"/>
        </a:p>
      </dgm:t>
    </dgm:pt>
    <dgm:pt modelId="{6CB99428-15BB-4415-8BEC-49C92718EB23}" type="parTrans" cxnId="{DB2295CA-9D65-47DB-AD6B-02B64C770556}">
      <dgm:prSet/>
      <dgm:spPr/>
      <dgm:t>
        <a:bodyPr/>
        <a:lstStyle/>
        <a:p>
          <a:endParaRPr lang="es-MX"/>
        </a:p>
      </dgm:t>
    </dgm:pt>
    <dgm:pt modelId="{31B1298C-771C-46A5-98C4-5097CA6C6F56}" type="sibTrans" cxnId="{DB2295CA-9D65-47DB-AD6B-02B64C770556}">
      <dgm:prSet/>
      <dgm:spPr/>
      <dgm:t>
        <a:bodyPr/>
        <a:lstStyle/>
        <a:p>
          <a:endParaRPr lang="es-MX"/>
        </a:p>
      </dgm:t>
    </dgm:pt>
    <dgm:pt modelId="{DA968AD2-7ACC-4B2F-9966-085A335CF541}">
      <dgm:prSet phldrT="[Texto]"/>
      <dgm:spPr/>
      <dgm:t>
        <a:bodyPr/>
        <a:lstStyle/>
        <a:p>
          <a:r>
            <a:rPr lang="es-MX" dirty="0" smtClean="0"/>
            <a:t>Ambiental</a:t>
          </a:r>
          <a:endParaRPr lang="es-MX" dirty="0"/>
        </a:p>
      </dgm:t>
    </dgm:pt>
    <dgm:pt modelId="{CF24AA01-C3BD-4B8A-82F2-9D53D7021FD4}" type="parTrans" cxnId="{8D30B8D5-E4E0-4AE0-B6C3-640477F3B629}">
      <dgm:prSet/>
      <dgm:spPr/>
      <dgm:t>
        <a:bodyPr/>
        <a:lstStyle/>
        <a:p>
          <a:endParaRPr lang="es-MX"/>
        </a:p>
      </dgm:t>
    </dgm:pt>
    <dgm:pt modelId="{3E7E82F6-5375-4212-9988-07ED3DA6F0D3}" type="sibTrans" cxnId="{8D30B8D5-E4E0-4AE0-B6C3-640477F3B629}">
      <dgm:prSet/>
      <dgm:spPr/>
      <dgm:t>
        <a:bodyPr/>
        <a:lstStyle/>
        <a:p>
          <a:endParaRPr lang="es-MX"/>
        </a:p>
      </dgm:t>
    </dgm:pt>
    <dgm:pt modelId="{9A12CC1E-F332-4825-B54D-0EFF676CE999}">
      <dgm:prSet phldrT="[Texto]"/>
      <dgm:spPr/>
      <dgm:t>
        <a:bodyPr/>
        <a:lstStyle/>
        <a:p>
          <a:r>
            <a:rPr lang="es-MX" dirty="0" smtClean="0"/>
            <a:t>Profesional</a:t>
          </a:r>
          <a:endParaRPr lang="es-MX" dirty="0"/>
        </a:p>
      </dgm:t>
    </dgm:pt>
    <dgm:pt modelId="{7934D310-FFD4-4E26-A3B7-B4FB8AB7D1FD}" type="parTrans" cxnId="{931FD835-C221-4BC7-BA84-FD1066258A56}">
      <dgm:prSet/>
      <dgm:spPr/>
      <dgm:t>
        <a:bodyPr/>
        <a:lstStyle/>
        <a:p>
          <a:endParaRPr lang="es-MX"/>
        </a:p>
      </dgm:t>
    </dgm:pt>
    <dgm:pt modelId="{45BA7414-82D9-4FC6-9BF0-77FE79A93729}" type="sibTrans" cxnId="{931FD835-C221-4BC7-BA84-FD1066258A56}">
      <dgm:prSet/>
      <dgm:spPr/>
      <dgm:t>
        <a:bodyPr/>
        <a:lstStyle/>
        <a:p>
          <a:endParaRPr lang="es-MX"/>
        </a:p>
      </dgm:t>
    </dgm:pt>
    <dgm:pt modelId="{BEF4430C-76B8-42C6-89A4-A757901AB8B6}">
      <dgm:prSet phldrT="[Texto]"/>
      <dgm:spPr/>
      <dgm:t>
        <a:bodyPr/>
        <a:lstStyle/>
        <a:p>
          <a:r>
            <a:rPr lang="es-MX" dirty="0" smtClean="0"/>
            <a:t>Definición Corporativa</a:t>
          </a:r>
          <a:endParaRPr lang="es-MX" dirty="0"/>
        </a:p>
      </dgm:t>
    </dgm:pt>
    <dgm:pt modelId="{49753F15-5002-41EE-814E-21074591EEDE}" type="parTrans" cxnId="{AFFB3545-422E-43D3-9C66-8F1608215AEE}">
      <dgm:prSet/>
      <dgm:spPr/>
      <dgm:t>
        <a:bodyPr/>
        <a:lstStyle/>
        <a:p>
          <a:endParaRPr lang="es-MX"/>
        </a:p>
      </dgm:t>
    </dgm:pt>
    <dgm:pt modelId="{2AAC7188-7A25-4AC3-B227-8378E6BD7EB3}" type="sibTrans" cxnId="{AFFB3545-422E-43D3-9C66-8F1608215AEE}">
      <dgm:prSet/>
      <dgm:spPr/>
      <dgm:t>
        <a:bodyPr/>
        <a:lstStyle/>
        <a:p>
          <a:endParaRPr lang="es-MX"/>
        </a:p>
      </dgm:t>
    </dgm:pt>
    <dgm:pt modelId="{2CF14318-FB8E-4E49-8906-5B909787AF09}">
      <dgm:prSet phldrT="[Texto]"/>
      <dgm:spPr/>
      <dgm:t>
        <a:bodyPr/>
        <a:lstStyle/>
        <a:p>
          <a:r>
            <a:rPr lang="es-MX" dirty="0" smtClean="0"/>
            <a:t>Estilo</a:t>
          </a:r>
          <a:endParaRPr lang="es-MX" dirty="0"/>
        </a:p>
      </dgm:t>
    </dgm:pt>
    <dgm:pt modelId="{F7FECCF9-6015-4E64-9AFD-CFE00A67BB55}" type="parTrans" cxnId="{CEF02EF4-3241-4591-82FE-305333B797D3}">
      <dgm:prSet/>
      <dgm:spPr/>
      <dgm:t>
        <a:bodyPr/>
        <a:lstStyle/>
        <a:p>
          <a:endParaRPr lang="es-MX"/>
        </a:p>
      </dgm:t>
    </dgm:pt>
    <dgm:pt modelId="{329C0969-87D6-4265-9D5D-E699A6B895EA}" type="sibTrans" cxnId="{CEF02EF4-3241-4591-82FE-305333B797D3}">
      <dgm:prSet/>
      <dgm:spPr/>
      <dgm:t>
        <a:bodyPr/>
        <a:lstStyle/>
        <a:p>
          <a:endParaRPr lang="es-MX"/>
        </a:p>
      </dgm:t>
    </dgm:pt>
    <dgm:pt modelId="{CEC9BB93-BC60-4AA8-BE65-97109922D1D2}">
      <dgm:prSet phldrT="[Texto]"/>
      <dgm:spPr/>
      <dgm:t>
        <a:bodyPr/>
        <a:lstStyle/>
        <a:p>
          <a:r>
            <a:rPr lang="es-MX" dirty="0" smtClean="0"/>
            <a:t>Manual de Fundamentos</a:t>
          </a:r>
          <a:endParaRPr lang="es-MX" dirty="0"/>
        </a:p>
      </dgm:t>
    </dgm:pt>
    <dgm:pt modelId="{54CD933D-BD76-447F-B331-3AE092EF6885}" type="parTrans" cxnId="{3E357BE9-4014-4C1C-B293-3A2BD0653DBD}">
      <dgm:prSet/>
      <dgm:spPr/>
      <dgm:t>
        <a:bodyPr/>
        <a:lstStyle/>
        <a:p>
          <a:endParaRPr lang="es-MX"/>
        </a:p>
      </dgm:t>
    </dgm:pt>
    <dgm:pt modelId="{6096AB3A-9F15-4B28-8308-89C83BA1324E}" type="sibTrans" cxnId="{3E357BE9-4014-4C1C-B293-3A2BD0653DBD}">
      <dgm:prSet/>
      <dgm:spPr/>
      <dgm:t>
        <a:bodyPr/>
        <a:lstStyle/>
        <a:p>
          <a:endParaRPr lang="es-MX"/>
        </a:p>
      </dgm:t>
    </dgm:pt>
    <dgm:pt modelId="{D551AF5B-EFCE-4B2B-A40B-472A59168507}">
      <dgm:prSet phldrT="[Texto]"/>
      <dgm:spPr/>
      <dgm:t>
        <a:bodyPr/>
        <a:lstStyle/>
        <a:p>
          <a:r>
            <a:rPr lang="es-MX" dirty="0" smtClean="0"/>
            <a:t>Imagen Institucional</a:t>
          </a:r>
          <a:endParaRPr lang="es-MX" dirty="0"/>
        </a:p>
      </dgm:t>
    </dgm:pt>
    <dgm:pt modelId="{BBE540E5-9FEC-46EC-9D80-B3B44B8EF6E7}" type="parTrans" cxnId="{ADFBAFE5-4EE0-471F-9F59-C33D210EB3B8}">
      <dgm:prSet/>
      <dgm:spPr/>
      <dgm:t>
        <a:bodyPr/>
        <a:lstStyle/>
        <a:p>
          <a:endParaRPr lang="es-MX"/>
        </a:p>
      </dgm:t>
    </dgm:pt>
    <dgm:pt modelId="{868A4CED-0C06-4A6E-A606-401EE72C8F3B}" type="sibTrans" cxnId="{ADFBAFE5-4EE0-471F-9F59-C33D210EB3B8}">
      <dgm:prSet/>
      <dgm:spPr/>
      <dgm:t>
        <a:bodyPr/>
        <a:lstStyle/>
        <a:p>
          <a:endParaRPr lang="es-MX"/>
        </a:p>
      </dgm:t>
    </dgm:pt>
    <dgm:pt modelId="{8637D1B7-537B-4081-864A-3A98DEC06B50}">
      <dgm:prSet phldrT="[Texto]"/>
      <dgm:spPr/>
      <dgm:t>
        <a:bodyPr/>
        <a:lstStyle/>
        <a:p>
          <a:r>
            <a:rPr lang="es-MX" dirty="0" err="1" smtClean="0"/>
            <a:t>Bön</a:t>
          </a:r>
          <a:r>
            <a:rPr lang="es-MX" dirty="0" smtClean="0"/>
            <a:t> </a:t>
          </a:r>
          <a:r>
            <a:rPr lang="es-MX" dirty="0" err="1" smtClean="0"/>
            <a:t>Bön</a:t>
          </a:r>
          <a:r>
            <a:rPr lang="es-MX" dirty="0" smtClean="0"/>
            <a:t> </a:t>
          </a:r>
          <a:r>
            <a:rPr lang="es-MX" dirty="0" err="1" smtClean="0"/>
            <a:t>Crêpe</a:t>
          </a:r>
          <a:endParaRPr lang="es-MX" dirty="0"/>
        </a:p>
      </dgm:t>
    </dgm:pt>
    <dgm:pt modelId="{00CE4742-5748-4D39-B0CA-F1D51CA4D9DD}" type="parTrans" cxnId="{26D13DF4-87EC-4C4F-A527-56107C1D453B}">
      <dgm:prSet/>
      <dgm:spPr/>
      <dgm:t>
        <a:bodyPr/>
        <a:lstStyle/>
        <a:p>
          <a:endParaRPr lang="es-MX"/>
        </a:p>
      </dgm:t>
    </dgm:pt>
    <dgm:pt modelId="{1BB3AE30-CFC6-4857-B116-3158F6624115}" type="sibTrans" cxnId="{26D13DF4-87EC-4C4F-A527-56107C1D453B}">
      <dgm:prSet/>
      <dgm:spPr/>
      <dgm:t>
        <a:bodyPr/>
        <a:lstStyle/>
        <a:p>
          <a:endParaRPr lang="es-MX"/>
        </a:p>
      </dgm:t>
    </dgm:pt>
    <dgm:pt modelId="{575B82AA-95EE-4346-8459-827D66F0D27C}">
      <dgm:prSet phldrT="[Texto]"/>
      <dgm:spPr/>
      <dgm:t>
        <a:bodyPr/>
        <a:lstStyle/>
        <a:p>
          <a:r>
            <a:rPr lang="es-MX" dirty="0" smtClean="0"/>
            <a:t>Imágenes Subordinadas</a:t>
          </a:r>
          <a:endParaRPr lang="es-MX" dirty="0"/>
        </a:p>
      </dgm:t>
    </dgm:pt>
    <dgm:pt modelId="{35FC52E8-D100-4546-A07B-CE6CE1124B95}" type="sibTrans" cxnId="{6DEB2B75-DCD2-42A1-A100-A22704223180}">
      <dgm:prSet/>
      <dgm:spPr/>
      <dgm:t>
        <a:bodyPr/>
        <a:lstStyle/>
        <a:p>
          <a:endParaRPr lang="es-MX"/>
        </a:p>
      </dgm:t>
    </dgm:pt>
    <dgm:pt modelId="{5F0F718B-BCF8-4A0D-85A4-5EE3F2F123FD}" type="parTrans" cxnId="{6DEB2B75-DCD2-42A1-A100-A22704223180}">
      <dgm:prSet/>
      <dgm:spPr/>
      <dgm:t>
        <a:bodyPr/>
        <a:lstStyle/>
        <a:p>
          <a:endParaRPr lang="es-MX"/>
        </a:p>
      </dgm:t>
    </dgm:pt>
    <dgm:pt modelId="{038F0054-3867-4DC2-BA54-1613A0A7622A}" type="pres">
      <dgm:prSet presAssocID="{595D8439-816D-405A-999A-C184D4FF6CDD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2575F39-C2EE-4C50-90DD-C2D83DD7742C}" type="pres">
      <dgm:prSet presAssocID="{595D8439-816D-405A-999A-C184D4FF6CDD}" presName="arc1" presStyleLbl="node1" presStyleIdx="0" presStyleCnt="4"/>
      <dgm:spPr/>
    </dgm:pt>
    <dgm:pt modelId="{CDD7E698-B96C-4388-ABF5-7BBBB3A07B7C}" type="pres">
      <dgm:prSet presAssocID="{595D8439-816D-405A-999A-C184D4FF6CDD}" presName="arc3" presStyleLbl="node1" presStyleIdx="1" presStyleCnt="4"/>
      <dgm:spPr/>
    </dgm:pt>
    <dgm:pt modelId="{60B6249F-9318-4949-844D-6CA57D92B61D}" type="pres">
      <dgm:prSet presAssocID="{595D8439-816D-405A-999A-C184D4FF6CDD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E097553-2D28-4FE8-91CC-C86F7F51BEE5}" type="pres">
      <dgm:prSet presAssocID="{595D8439-816D-405A-999A-C184D4FF6CDD}" presName="arc2" presStyleLbl="node1" presStyleIdx="2" presStyleCnt="4"/>
      <dgm:spPr/>
    </dgm:pt>
    <dgm:pt modelId="{3D9757CE-6778-4D23-8D1B-5ABAC9D360A4}" type="pres">
      <dgm:prSet presAssocID="{595D8439-816D-405A-999A-C184D4FF6CDD}" presName="arc4" presStyleLbl="node1" presStyleIdx="3" presStyleCnt="4"/>
      <dgm:spPr/>
    </dgm:pt>
    <dgm:pt modelId="{B218187D-73C8-430E-89F3-D3D6272EBAC9}" type="pres">
      <dgm:prSet presAssocID="{595D8439-816D-405A-999A-C184D4FF6CDD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A58963-53B0-4956-9A77-45667A52D504}" type="pres">
      <dgm:prSet presAssocID="{595D8439-816D-405A-999A-C184D4FF6CDD}" presName="middleComposite" presStyleCnt="0"/>
      <dgm:spPr/>
    </dgm:pt>
    <dgm:pt modelId="{AE4A7253-424B-4E3A-9B4A-B962052BB4DC}" type="pres">
      <dgm:prSet presAssocID="{2CF14318-FB8E-4E49-8906-5B909787AF09}" presName="circ1" presStyleLbl="vennNode1" presStyleIdx="0" presStyleCnt="8"/>
      <dgm:spPr/>
      <dgm:t>
        <a:bodyPr/>
        <a:lstStyle/>
        <a:p>
          <a:endParaRPr lang="en-US"/>
        </a:p>
      </dgm:t>
    </dgm:pt>
    <dgm:pt modelId="{12273330-DDFB-4E8D-BF71-19F02E404FAB}" type="pres">
      <dgm:prSet presAssocID="{2CF14318-FB8E-4E49-8906-5B909787AF09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F0F583D-A209-490C-9977-4500BE110135}" type="pres">
      <dgm:prSet presAssocID="{CEC9BB93-BC60-4AA8-BE65-97109922D1D2}" presName="circ2" presStyleLbl="vennNode1" presStyleIdx="1" presStyleCnt="8"/>
      <dgm:spPr/>
      <dgm:t>
        <a:bodyPr/>
        <a:lstStyle/>
        <a:p>
          <a:endParaRPr lang="es-MX"/>
        </a:p>
      </dgm:t>
    </dgm:pt>
    <dgm:pt modelId="{FD4EF111-4BCB-40E9-904B-DD67034393FB}" type="pres">
      <dgm:prSet presAssocID="{CEC9BB93-BC60-4AA8-BE65-97109922D1D2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44FBCB22-5295-4300-BBF4-B8F8EC756F87}" type="pres">
      <dgm:prSet presAssocID="{595D8439-816D-405A-999A-C184D4FF6CDD}" presName="leftComposite" presStyleCnt="0"/>
      <dgm:spPr/>
    </dgm:pt>
    <dgm:pt modelId="{CAECC08D-5F90-45FF-AC10-E4907628E3DB}" type="pres">
      <dgm:prSet presAssocID="{08664BC0-2203-48B2-98BF-A4F6DBF4107B}" presName="childText1_1" presStyleLbl="vennNode1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9B6BD45B-910D-4FC4-B8F2-99E6421BE919}" type="pres">
      <dgm:prSet presAssocID="{08664BC0-2203-48B2-98BF-A4F6DBF4107B}" presName="ellipse1" presStyleLbl="vennNode1" presStyleIdx="3" presStyleCnt="8"/>
      <dgm:spPr/>
    </dgm:pt>
    <dgm:pt modelId="{0001DE6D-9AEF-4F09-A2F4-AC2F49F05879}" type="pres">
      <dgm:prSet presAssocID="{08664BC0-2203-48B2-98BF-A4F6DBF4107B}" presName="ellipse2" presStyleLbl="vennNode1" presStyleIdx="4" presStyleCnt="8"/>
      <dgm:spPr/>
    </dgm:pt>
    <dgm:pt modelId="{CF0E1420-9129-498F-BC79-13F7A081D380}" type="pres">
      <dgm:prSet presAssocID="{DA968AD2-7ACC-4B2F-9966-085A335CF541}" presName="childText1_2" presStyleLbl="vennNode1" presStyleIdx="5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97CF09A-D607-4203-93DC-AB9086CD1F7D}" type="pres">
      <dgm:prSet presAssocID="{DA968AD2-7ACC-4B2F-9966-085A335CF541}" presName="ellipse3" presStyleLbl="vennNode1" presStyleIdx="6" presStyleCnt="8"/>
      <dgm:spPr/>
    </dgm:pt>
    <dgm:pt modelId="{802D287C-945A-4876-81DA-76E72CB782D1}" type="pres">
      <dgm:prSet presAssocID="{9A12CC1E-F332-4825-B54D-0EFF676CE999}" presName="childText1_3" presStyleLbl="vennNode1" presStyleIdx="7" presStyleCnt="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4B65321-EB95-447D-94D3-4F3DD326550C}" type="pres">
      <dgm:prSet presAssocID="{595D8439-816D-405A-999A-C184D4FF6CDD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938F643A-8956-4C6D-A517-F1613C28894C}" type="pres">
      <dgm:prSet presAssocID="{595D8439-816D-405A-999A-C184D4FF6CDD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0713542-EAEE-4CEC-8BAA-0534A695BD43}" type="presOf" srcId="{9A12CC1E-F332-4825-B54D-0EFF676CE999}" destId="{802D287C-945A-4876-81DA-76E72CB782D1}" srcOrd="0" destOrd="0" presId="urn:microsoft.com/office/officeart/2009/3/layout/PhasedProcess"/>
    <dgm:cxn modelId="{E7CF2BBB-642D-4340-B086-447FA216285A}" type="presOf" srcId="{2CF14318-FB8E-4E49-8906-5B909787AF09}" destId="{AE4A7253-424B-4E3A-9B4A-B962052BB4DC}" srcOrd="0" destOrd="0" presId="urn:microsoft.com/office/officeart/2009/3/layout/PhasedProcess"/>
    <dgm:cxn modelId="{ADFBAFE5-4EE0-471F-9F59-C33D210EB3B8}" srcId="{595D8439-816D-405A-999A-C184D4FF6CDD}" destId="{D551AF5B-EFCE-4B2B-A40B-472A59168507}" srcOrd="2" destOrd="0" parTransId="{BBE540E5-9FEC-46EC-9D80-B3B44B8EF6E7}" sibTransId="{868A4CED-0C06-4A6E-A606-401EE72C8F3B}"/>
    <dgm:cxn modelId="{26D13DF4-87EC-4C4F-A527-56107C1D453B}" srcId="{D551AF5B-EFCE-4B2B-A40B-472A59168507}" destId="{8637D1B7-537B-4081-864A-3A98DEC06B50}" srcOrd="0" destOrd="0" parTransId="{00CE4742-5748-4D39-B0CA-F1D51CA4D9DD}" sibTransId="{1BB3AE30-CFC6-4857-B116-3158F6624115}"/>
    <dgm:cxn modelId="{1C2101AA-CEA5-427D-A833-ADE3ED33D60A}" type="presOf" srcId="{595D8439-816D-405A-999A-C184D4FF6CDD}" destId="{038F0054-3867-4DC2-BA54-1613A0A7622A}" srcOrd="0" destOrd="0" presId="urn:microsoft.com/office/officeart/2009/3/layout/PhasedProcess"/>
    <dgm:cxn modelId="{262B3060-81F4-4913-A185-4F312EA072E2}" type="presOf" srcId="{575B82AA-95EE-4346-8459-827D66F0D27C}" destId="{938F643A-8956-4C6D-A517-F1613C28894C}" srcOrd="0" destOrd="0" presId="urn:microsoft.com/office/officeart/2009/3/layout/PhasedProcess"/>
    <dgm:cxn modelId="{F094D786-D391-4A21-A492-A411F8A6E83D}" type="presOf" srcId="{DA968AD2-7ACC-4B2F-9966-085A335CF541}" destId="{CF0E1420-9129-498F-BC79-13F7A081D380}" srcOrd="0" destOrd="0" presId="urn:microsoft.com/office/officeart/2009/3/layout/PhasedProcess"/>
    <dgm:cxn modelId="{DB2295CA-9D65-47DB-AD6B-02B64C770556}" srcId="{575B82AA-95EE-4346-8459-827D66F0D27C}" destId="{08664BC0-2203-48B2-98BF-A4F6DBF4107B}" srcOrd="0" destOrd="0" parTransId="{6CB99428-15BB-4415-8BEC-49C92718EB23}" sibTransId="{31B1298C-771C-46A5-98C4-5097CA6C6F56}"/>
    <dgm:cxn modelId="{53E6474C-C15E-478F-B644-1ED3AB66A744}" type="presOf" srcId="{CEC9BB93-BC60-4AA8-BE65-97109922D1D2}" destId="{1F0F583D-A209-490C-9977-4500BE110135}" srcOrd="0" destOrd="0" presId="urn:microsoft.com/office/officeart/2009/3/layout/PhasedProcess"/>
    <dgm:cxn modelId="{AFFB3545-422E-43D3-9C66-8F1608215AEE}" srcId="{595D8439-816D-405A-999A-C184D4FF6CDD}" destId="{BEF4430C-76B8-42C6-89A4-A757901AB8B6}" srcOrd="1" destOrd="0" parTransId="{49753F15-5002-41EE-814E-21074591EEDE}" sibTransId="{2AAC7188-7A25-4AC3-B227-8378E6BD7EB3}"/>
    <dgm:cxn modelId="{1C6AF1A6-E41D-4FCA-A5F0-BC629447ABE8}" type="presOf" srcId="{8637D1B7-537B-4081-864A-3A98DEC06B50}" destId="{34B65321-EB95-447D-94D3-4F3DD326550C}" srcOrd="0" destOrd="0" presId="urn:microsoft.com/office/officeart/2009/3/layout/PhasedProcess"/>
    <dgm:cxn modelId="{8D30B8D5-E4E0-4AE0-B6C3-640477F3B629}" srcId="{575B82AA-95EE-4346-8459-827D66F0D27C}" destId="{DA968AD2-7ACC-4B2F-9966-085A335CF541}" srcOrd="1" destOrd="0" parTransId="{CF24AA01-C3BD-4B8A-82F2-9D53D7021FD4}" sibTransId="{3E7E82F6-5375-4212-9988-07ED3DA6F0D3}"/>
    <dgm:cxn modelId="{3E357BE9-4014-4C1C-B293-3A2BD0653DBD}" srcId="{BEF4430C-76B8-42C6-89A4-A757901AB8B6}" destId="{CEC9BB93-BC60-4AA8-BE65-97109922D1D2}" srcOrd="1" destOrd="0" parTransId="{54CD933D-BD76-447F-B331-3AE092EF6885}" sibTransId="{6096AB3A-9F15-4B28-8308-89C83BA1324E}"/>
    <dgm:cxn modelId="{6DEB2B75-DCD2-42A1-A100-A22704223180}" srcId="{595D8439-816D-405A-999A-C184D4FF6CDD}" destId="{575B82AA-95EE-4346-8459-827D66F0D27C}" srcOrd="0" destOrd="0" parTransId="{5F0F718B-BCF8-4A0D-85A4-5EE3F2F123FD}" sibTransId="{35FC52E8-D100-4546-A07B-CE6CE1124B95}"/>
    <dgm:cxn modelId="{658C6D11-852A-42DF-8295-115DCF93D7A2}" type="presOf" srcId="{08664BC0-2203-48B2-98BF-A4F6DBF4107B}" destId="{CAECC08D-5F90-45FF-AC10-E4907628E3DB}" srcOrd="0" destOrd="0" presId="urn:microsoft.com/office/officeart/2009/3/layout/PhasedProcess"/>
    <dgm:cxn modelId="{3BEE9556-E6E5-45BA-B96E-CA4075EF40F4}" type="presOf" srcId="{D551AF5B-EFCE-4B2B-A40B-472A59168507}" destId="{B218187D-73C8-430E-89F3-D3D6272EBAC9}" srcOrd="0" destOrd="0" presId="urn:microsoft.com/office/officeart/2009/3/layout/PhasedProcess"/>
    <dgm:cxn modelId="{CEF02EF4-3241-4591-82FE-305333B797D3}" srcId="{BEF4430C-76B8-42C6-89A4-A757901AB8B6}" destId="{2CF14318-FB8E-4E49-8906-5B909787AF09}" srcOrd="0" destOrd="0" parTransId="{F7FECCF9-6015-4E64-9AFD-CFE00A67BB55}" sibTransId="{329C0969-87D6-4265-9D5D-E699A6B895EA}"/>
    <dgm:cxn modelId="{748BBFFA-A6B3-48C8-8D05-801F0997F628}" type="presOf" srcId="{BEF4430C-76B8-42C6-89A4-A757901AB8B6}" destId="{60B6249F-9318-4949-844D-6CA57D92B61D}" srcOrd="0" destOrd="0" presId="urn:microsoft.com/office/officeart/2009/3/layout/PhasedProcess"/>
    <dgm:cxn modelId="{645155E9-D2BE-45B2-B308-8ED5B3AC103E}" type="presOf" srcId="{CEC9BB93-BC60-4AA8-BE65-97109922D1D2}" destId="{FD4EF111-4BCB-40E9-904B-DD67034393FB}" srcOrd="1" destOrd="0" presId="urn:microsoft.com/office/officeart/2009/3/layout/PhasedProcess"/>
    <dgm:cxn modelId="{931FD835-C221-4BC7-BA84-FD1066258A56}" srcId="{575B82AA-95EE-4346-8459-827D66F0D27C}" destId="{9A12CC1E-F332-4825-B54D-0EFF676CE999}" srcOrd="2" destOrd="0" parTransId="{7934D310-FFD4-4E26-A3B7-B4FB8AB7D1FD}" sibTransId="{45BA7414-82D9-4FC6-9BF0-77FE79A93729}"/>
    <dgm:cxn modelId="{174DD2C4-8CB6-48BB-B78C-397E9EC325A0}" type="presOf" srcId="{2CF14318-FB8E-4E49-8906-5B909787AF09}" destId="{12273330-DDFB-4E8D-BF71-19F02E404FAB}" srcOrd="1" destOrd="0" presId="urn:microsoft.com/office/officeart/2009/3/layout/PhasedProcess"/>
    <dgm:cxn modelId="{871D7E6A-C3EA-4F2E-AA77-8297E118BEC1}" type="presParOf" srcId="{038F0054-3867-4DC2-BA54-1613A0A7622A}" destId="{62575F39-C2EE-4C50-90DD-C2D83DD7742C}" srcOrd="0" destOrd="0" presId="urn:microsoft.com/office/officeart/2009/3/layout/PhasedProcess"/>
    <dgm:cxn modelId="{46127D99-92E0-426B-83A0-BADD1BAD3600}" type="presParOf" srcId="{038F0054-3867-4DC2-BA54-1613A0A7622A}" destId="{CDD7E698-B96C-4388-ABF5-7BBBB3A07B7C}" srcOrd="1" destOrd="0" presId="urn:microsoft.com/office/officeart/2009/3/layout/PhasedProcess"/>
    <dgm:cxn modelId="{6AE76718-DEBF-486E-A8C7-5E99D87E35B6}" type="presParOf" srcId="{038F0054-3867-4DC2-BA54-1613A0A7622A}" destId="{60B6249F-9318-4949-844D-6CA57D92B61D}" srcOrd="2" destOrd="0" presId="urn:microsoft.com/office/officeart/2009/3/layout/PhasedProcess"/>
    <dgm:cxn modelId="{027B3355-EC28-4BAE-8D32-D1FF0647A40C}" type="presParOf" srcId="{038F0054-3867-4DC2-BA54-1613A0A7622A}" destId="{BE097553-2D28-4FE8-91CC-C86F7F51BEE5}" srcOrd="3" destOrd="0" presId="urn:microsoft.com/office/officeart/2009/3/layout/PhasedProcess"/>
    <dgm:cxn modelId="{1376EE4F-72A7-49D7-B894-D5F4C8A8ACF6}" type="presParOf" srcId="{038F0054-3867-4DC2-BA54-1613A0A7622A}" destId="{3D9757CE-6778-4D23-8D1B-5ABAC9D360A4}" srcOrd="4" destOrd="0" presId="urn:microsoft.com/office/officeart/2009/3/layout/PhasedProcess"/>
    <dgm:cxn modelId="{561F79B4-7DFE-4EFA-9DEF-5FA1A32F27C6}" type="presParOf" srcId="{038F0054-3867-4DC2-BA54-1613A0A7622A}" destId="{B218187D-73C8-430E-89F3-D3D6272EBAC9}" srcOrd="5" destOrd="0" presId="urn:microsoft.com/office/officeart/2009/3/layout/PhasedProcess"/>
    <dgm:cxn modelId="{C3C81E5B-2AF9-41D0-A66A-0DD7E38EAE2B}" type="presParOf" srcId="{038F0054-3867-4DC2-BA54-1613A0A7622A}" destId="{AAA58963-53B0-4956-9A77-45667A52D504}" srcOrd="6" destOrd="0" presId="urn:microsoft.com/office/officeart/2009/3/layout/PhasedProcess"/>
    <dgm:cxn modelId="{CD27DB64-4865-4B1D-8193-505E4568DDDE}" type="presParOf" srcId="{AAA58963-53B0-4956-9A77-45667A52D504}" destId="{AE4A7253-424B-4E3A-9B4A-B962052BB4DC}" srcOrd="0" destOrd="0" presId="urn:microsoft.com/office/officeart/2009/3/layout/PhasedProcess"/>
    <dgm:cxn modelId="{8BD25FF6-CBD5-49EF-B89D-F2BD605F0A5C}" type="presParOf" srcId="{AAA58963-53B0-4956-9A77-45667A52D504}" destId="{12273330-DDFB-4E8D-BF71-19F02E404FAB}" srcOrd="1" destOrd="0" presId="urn:microsoft.com/office/officeart/2009/3/layout/PhasedProcess"/>
    <dgm:cxn modelId="{45215F4A-E0E7-4AE2-B52C-BAF052820A42}" type="presParOf" srcId="{AAA58963-53B0-4956-9A77-45667A52D504}" destId="{1F0F583D-A209-490C-9977-4500BE110135}" srcOrd="2" destOrd="0" presId="urn:microsoft.com/office/officeart/2009/3/layout/PhasedProcess"/>
    <dgm:cxn modelId="{903084AB-645C-4AF7-957D-F8168C5AFD36}" type="presParOf" srcId="{AAA58963-53B0-4956-9A77-45667A52D504}" destId="{FD4EF111-4BCB-40E9-904B-DD67034393FB}" srcOrd="3" destOrd="0" presId="urn:microsoft.com/office/officeart/2009/3/layout/PhasedProcess"/>
    <dgm:cxn modelId="{F9775BEA-3950-451D-B4F8-6A0B097D0294}" type="presParOf" srcId="{038F0054-3867-4DC2-BA54-1613A0A7622A}" destId="{44FBCB22-5295-4300-BBF4-B8F8EC756F87}" srcOrd="7" destOrd="0" presId="urn:microsoft.com/office/officeart/2009/3/layout/PhasedProcess"/>
    <dgm:cxn modelId="{3E8D6334-6338-409D-A2A6-69BF1CE42B49}" type="presParOf" srcId="{44FBCB22-5295-4300-BBF4-B8F8EC756F87}" destId="{CAECC08D-5F90-45FF-AC10-E4907628E3DB}" srcOrd="0" destOrd="0" presId="urn:microsoft.com/office/officeart/2009/3/layout/PhasedProcess"/>
    <dgm:cxn modelId="{36D2E4B6-50FE-4BC7-9C33-757449DF44D3}" type="presParOf" srcId="{44FBCB22-5295-4300-BBF4-B8F8EC756F87}" destId="{9B6BD45B-910D-4FC4-B8F2-99E6421BE919}" srcOrd="1" destOrd="0" presId="urn:microsoft.com/office/officeart/2009/3/layout/PhasedProcess"/>
    <dgm:cxn modelId="{8DA6E7F0-E41F-4461-B750-C0A580FAC942}" type="presParOf" srcId="{44FBCB22-5295-4300-BBF4-B8F8EC756F87}" destId="{0001DE6D-9AEF-4F09-A2F4-AC2F49F05879}" srcOrd="2" destOrd="0" presId="urn:microsoft.com/office/officeart/2009/3/layout/PhasedProcess"/>
    <dgm:cxn modelId="{8F3BD4DF-DFCB-4708-90DD-F5B9A3408714}" type="presParOf" srcId="{44FBCB22-5295-4300-BBF4-B8F8EC756F87}" destId="{CF0E1420-9129-498F-BC79-13F7A081D380}" srcOrd="3" destOrd="0" presId="urn:microsoft.com/office/officeart/2009/3/layout/PhasedProcess"/>
    <dgm:cxn modelId="{575103E5-1C67-4F36-8952-21A3C3840E1D}" type="presParOf" srcId="{44FBCB22-5295-4300-BBF4-B8F8EC756F87}" destId="{797CF09A-D607-4203-93DC-AB9086CD1F7D}" srcOrd="4" destOrd="0" presId="urn:microsoft.com/office/officeart/2009/3/layout/PhasedProcess"/>
    <dgm:cxn modelId="{5C7CEF39-4CAE-4C2D-842F-6CDCF23FCA2B}" type="presParOf" srcId="{44FBCB22-5295-4300-BBF4-B8F8EC756F87}" destId="{802D287C-945A-4876-81DA-76E72CB782D1}" srcOrd="5" destOrd="0" presId="urn:microsoft.com/office/officeart/2009/3/layout/PhasedProcess"/>
    <dgm:cxn modelId="{18D2204E-410F-4E42-90FB-A2F55EB4B3ED}" type="presParOf" srcId="{038F0054-3867-4DC2-BA54-1613A0A7622A}" destId="{34B65321-EB95-447D-94D3-4F3DD326550C}" srcOrd="8" destOrd="0" presId="urn:microsoft.com/office/officeart/2009/3/layout/PhasedProcess"/>
    <dgm:cxn modelId="{53090B7A-B399-469D-8EFF-260DBA31D702}" type="presParOf" srcId="{038F0054-3867-4DC2-BA54-1613A0A7622A}" destId="{938F643A-8956-4C6D-A517-F1613C28894C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04DC53-6471-4DF3-B4E6-73820ABA8B67}" type="doc">
      <dgm:prSet loTypeId="urn:microsoft.com/office/officeart/2008/layout/Lin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2D6DC0D4-ECFC-426C-B4FC-AAD48ADC70DC}">
      <dgm:prSet phldrT="[Texto]"/>
      <dgm:spPr/>
      <dgm:t>
        <a:bodyPr/>
        <a:lstStyle/>
        <a:p>
          <a:r>
            <a:rPr lang="es-MX"/>
            <a:t>Estilo Natural</a:t>
          </a:r>
        </a:p>
      </dgm:t>
    </dgm:pt>
    <dgm:pt modelId="{A741729B-6F56-4E85-B374-49629DD1BF48}" type="parTrans" cxnId="{B4FCA85D-2EF3-4782-BE21-717FDDD07BD1}">
      <dgm:prSet/>
      <dgm:spPr/>
      <dgm:t>
        <a:bodyPr/>
        <a:lstStyle/>
        <a:p>
          <a:endParaRPr lang="es-MX"/>
        </a:p>
      </dgm:t>
    </dgm:pt>
    <dgm:pt modelId="{0320919F-1A9C-4E69-8023-6BD45BA85AE2}" type="sibTrans" cxnId="{B4FCA85D-2EF3-4782-BE21-717FDDD07BD1}">
      <dgm:prSet/>
      <dgm:spPr/>
      <dgm:t>
        <a:bodyPr/>
        <a:lstStyle/>
        <a:p>
          <a:endParaRPr lang="es-MX"/>
        </a:p>
      </dgm:t>
    </dgm:pt>
    <dgm:pt modelId="{575DFEFC-35F6-4DFA-81BB-84C7AE9F3919}">
      <dgm:prSet phldrT="[Texto]"/>
      <dgm:spPr/>
      <dgm:t>
        <a:bodyPr/>
        <a:lstStyle/>
        <a:p>
          <a:r>
            <a:rPr lang="es-MX"/>
            <a:t>Estilo Tradicional</a:t>
          </a:r>
        </a:p>
      </dgm:t>
    </dgm:pt>
    <dgm:pt modelId="{5818258F-40B5-4EED-BF9C-7C8BAB0D8A28}" type="parTrans" cxnId="{2A754C87-AD76-4727-AF63-8B79CB81A75B}">
      <dgm:prSet/>
      <dgm:spPr/>
      <dgm:t>
        <a:bodyPr/>
        <a:lstStyle/>
        <a:p>
          <a:endParaRPr lang="es-MX"/>
        </a:p>
      </dgm:t>
    </dgm:pt>
    <dgm:pt modelId="{99026749-7DFD-4ADA-8652-413F9CDA4AFE}" type="sibTrans" cxnId="{2A754C87-AD76-4727-AF63-8B79CB81A75B}">
      <dgm:prSet/>
      <dgm:spPr/>
      <dgm:t>
        <a:bodyPr/>
        <a:lstStyle/>
        <a:p>
          <a:endParaRPr lang="es-MX"/>
        </a:p>
      </dgm:t>
    </dgm:pt>
    <dgm:pt modelId="{DB76D0D8-39B3-450C-85B4-1B22E1AAF671}">
      <dgm:prSet phldrT="[Texto]"/>
      <dgm:spPr/>
      <dgm:t>
        <a:bodyPr/>
        <a:lstStyle/>
        <a:p>
          <a:r>
            <a:rPr lang="es-MX"/>
            <a:t>Imagen: Accesibilidad y Amistad</a:t>
          </a:r>
        </a:p>
      </dgm:t>
    </dgm:pt>
    <dgm:pt modelId="{0B383023-C198-4DA0-A579-C2C074BA4FC3}" type="parTrans" cxnId="{CBAFB9CF-9EE3-404A-84A7-5CFF78FDF4B5}">
      <dgm:prSet/>
      <dgm:spPr/>
      <dgm:t>
        <a:bodyPr/>
        <a:lstStyle/>
        <a:p>
          <a:endParaRPr lang="es-MX"/>
        </a:p>
      </dgm:t>
    </dgm:pt>
    <dgm:pt modelId="{E4063C95-5C0D-4697-A8D5-37FB4FEFF037}" type="sibTrans" cxnId="{CBAFB9CF-9EE3-404A-84A7-5CFF78FDF4B5}">
      <dgm:prSet/>
      <dgm:spPr/>
      <dgm:t>
        <a:bodyPr/>
        <a:lstStyle/>
        <a:p>
          <a:endParaRPr lang="es-MX"/>
        </a:p>
      </dgm:t>
    </dgm:pt>
    <dgm:pt modelId="{4A224674-54AB-480B-A1DA-5F8BB581220C}">
      <dgm:prSet phldrT="[Texto]"/>
      <dgm:spPr/>
      <dgm:t>
        <a:bodyPr/>
        <a:lstStyle/>
        <a:p>
          <a:r>
            <a:rPr lang="es-MX"/>
            <a:t>Mensaje: Alegría, amabilidad, entusiasmo y optimismo, energía y sencillez</a:t>
          </a:r>
        </a:p>
      </dgm:t>
    </dgm:pt>
    <dgm:pt modelId="{DFD8652F-E73D-402D-A5BE-5AF09DF62C28}" type="parTrans" cxnId="{738F28EA-CF51-47D6-A951-0CA76D677280}">
      <dgm:prSet/>
      <dgm:spPr/>
      <dgm:t>
        <a:bodyPr/>
        <a:lstStyle/>
        <a:p>
          <a:endParaRPr lang="es-MX"/>
        </a:p>
      </dgm:t>
    </dgm:pt>
    <dgm:pt modelId="{14FAAB27-CB87-4FE7-A4BF-B814523A2A2D}" type="sibTrans" cxnId="{738F28EA-CF51-47D6-A951-0CA76D677280}">
      <dgm:prSet/>
      <dgm:spPr/>
      <dgm:t>
        <a:bodyPr/>
        <a:lstStyle/>
        <a:p>
          <a:endParaRPr lang="es-MX"/>
        </a:p>
      </dgm:t>
    </dgm:pt>
    <dgm:pt modelId="{AFFB83E6-40C2-41A3-9EEE-51730AA9DA3D}">
      <dgm:prSet phldrT="[Texto]"/>
      <dgm:spPr/>
      <dgm:t>
        <a:bodyPr/>
        <a:lstStyle/>
        <a:p>
          <a:r>
            <a:rPr lang="es-MX"/>
            <a:t>Fortalezas: Atracción de amigos, diversión, orientado hacia la gente</a:t>
          </a:r>
        </a:p>
      </dgm:t>
    </dgm:pt>
    <dgm:pt modelId="{78DF901E-6249-4709-B8D7-AE2C03C0B589}" type="parTrans" cxnId="{47B41882-37E3-4A16-91A8-C983D3C2A245}">
      <dgm:prSet/>
      <dgm:spPr/>
      <dgm:t>
        <a:bodyPr/>
        <a:lstStyle/>
        <a:p>
          <a:endParaRPr lang="es-MX"/>
        </a:p>
      </dgm:t>
    </dgm:pt>
    <dgm:pt modelId="{D69F19B0-54BA-4027-8127-D314550CCB02}" type="sibTrans" cxnId="{47B41882-37E3-4A16-91A8-C983D3C2A245}">
      <dgm:prSet/>
      <dgm:spPr/>
      <dgm:t>
        <a:bodyPr/>
        <a:lstStyle/>
        <a:p>
          <a:endParaRPr lang="es-MX"/>
        </a:p>
      </dgm:t>
    </dgm:pt>
    <dgm:pt modelId="{57488A34-790B-4EFC-BF8E-DAE8C3F772D8}">
      <dgm:prSet phldrT="[Texto]"/>
      <dgm:spPr/>
      <dgm:t>
        <a:bodyPr/>
        <a:lstStyle/>
        <a:p>
          <a:r>
            <a:rPr lang="es-MX"/>
            <a:t>Personalidad: Abierta </a:t>
          </a:r>
        </a:p>
      </dgm:t>
    </dgm:pt>
    <dgm:pt modelId="{B14D4D3A-BFFB-428F-B3A0-58135E89C42C}" type="parTrans" cxnId="{17966C76-9BFD-4847-9A9B-F98BBBFEEBA5}">
      <dgm:prSet/>
      <dgm:spPr/>
      <dgm:t>
        <a:bodyPr/>
        <a:lstStyle/>
        <a:p>
          <a:endParaRPr lang="es-MX"/>
        </a:p>
      </dgm:t>
    </dgm:pt>
    <dgm:pt modelId="{80A9E41C-D964-421F-9208-2E367DCA159E}" type="sibTrans" cxnId="{17966C76-9BFD-4847-9A9B-F98BBBFEEBA5}">
      <dgm:prSet/>
      <dgm:spPr/>
      <dgm:t>
        <a:bodyPr/>
        <a:lstStyle/>
        <a:p>
          <a:endParaRPr lang="es-MX"/>
        </a:p>
      </dgm:t>
    </dgm:pt>
    <dgm:pt modelId="{AD44CA9F-780F-4663-89B3-16624A618E35}">
      <dgm:prSet phldrT="[Texto]"/>
      <dgm:spPr/>
      <dgm:t>
        <a:bodyPr/>
        <a:lstStyle/>
        <a:p>
          <a:r>
            <a:rPr lang="es-MX"/>
            <a:t>Imagen: Lealtad y Fidelidad</a:t>
          </a:r>
        </a:p>
      </dgm:t>
    </dgm:pt>
    <dgm:pt modelId="{6DB769BD-A298-4942-A11D-94986FBF90D6}" type="parTrans" cxnId="{D9608065-1B4A-431B-A6ED-844D3DE26999}">
      <dgm:prSet/>
      <dgm:spPr/>
      <dgm:t>
        <a:bodyPr/>
        <a:lstStyle/>
        <a:p>
          <a:endParaRPr lang="es-MX"/>
        </a:p>
      </dgm:t>
    </dgm:pt>
    <dgm:pt modelId="{4266622A-0537-48C2-A2DD-A9532916EC3D}" type="sibTrans" cxnId="{D9608065-1B4A-431B-A6ED-844D3DE26999}">
      <dgm:prSet/>
      <dgm:spPr/>
      <dgm:t>
        <a:bodyPr/>
        <a:lstStyle/>
        <a:p>
          <a:endParaRPr lang="es-MX"/>
        </a:p>
      </dgm:t>
    </dgm:pt>
    <dgm:pt modelId="{7D9977E8-D100-4FAA-942C-D6EF4DE9C67F}">
      <dgm:prSet phldrT="[Texto]"/>
      <dgm:spPr/>
      <dgm:t>
        <a:bodyPr/>
        <a:lstStyle/>
        <a:p>
          <a:r>
            <a:rPr lang="es-MX"/>
            <a:t>Mensaje: Responsabilidad, confianza, organización y eficiencia</a:t>
          </a:r>
        </a:p>
      </dgm:t>
    </dgm:pt>
    <dgm:pt modelId="{EBEBBC6D-142F-4B47-9656-9BCF4FEC5229}" type="parTrans" cxnId="{3F18C56E-8F9B-4CE9-A472-A75B9F692ACE}">
      <dgm:prSet/>
      <dgm:spPr/>
      <dgm:t>
        <a:bodyPr/>
        <a:lstStyle/>
        <a:p>
          <a:endParaRPr lang="es-MX"/>
        </a:p>
      </dgm:t>
    </dgm:pt>
    <dgm:pt modelId="{FD457B76-88B8-453B-ABF6-7B2569F41F37}" type="sibTrans" cxnId="{3F18C56E-8F9B-4CE9-A472-A75B9F692ACE}">
      <dgm:prSet/>
      <dgm:spPr/>
      <dgm:t>
        <a:bodyPr/>
        <a:lstStyle/>
        <a:p>
          <a:endParaRPr lang="es-MX"/>
        </a:p>
      </dgm:t>
    </dgm:pt>
    <dgm:pt modelId="{6C9F278D-68C6-4F17-9CC1-B7F159A6D472}">
      <dgm:prSet phldrT="[Texto]"/>
      <dgm:spPr/>
      <dgm:t>
        <a:bodyPr/>
        <a:lstStyle/>
        <a:p>
          <a:r>
            <a:rPr lang="es-MX"/>
            <a:t>Fortalezas: respeto, credibilidad, capacidad laboral</a:t>
          </a:r>
        </a:p>
      </dgm:t>
    </dgm:pt>
    <dgm:pt modelId="{45DDFB41-0292-41E6-A032-D400F9089CF2}" type="parTrans" cxnId="{4626799B-BFD3-4001-95F8-E471FC97C5FF}">
      <dgm:prSet/>
      <dgm:spPr/>
      <dgm:t>
        <a:bodyPr/>
        <a:lstStyle/>
        <a:p>
          <a:endParaRPr lang="es-MX"/>
        </a:p>
      </dgm:t>
    </dgm:pt>
    <dgm:pt modelId="{C56CD497-CA61-4CCB-8570-C169ECC15EA1}" type="sibTrans" cxnId="{4626799B-BFD3-4001-95F8-E471FC97C5FF}">
      <dgm:prSet/>
      <dgm:spPr/>
      <dgm:t>
        <a:bodyPr/>
        <a:lstStyle/>
        <a:p>
          <a:endParaRPr lang="es-MX"/>
        </a:p>
      </dgm:t>
    </dgm:pt>
    <dgm:pt modelId="{4D527C05-C7D7-4F81-8FBD-915576625B8B}">
      <dgm:prSet phldrT="[Texto]"/>
      <dgm:spPr/>
      <dgm:t>
        <a:bodyPr/>
        <a:lstStyle/>
        <a:p>
          <a:r>
            <a:rPr lang="es-MX"/>
            <a:t>Personalidad: Madura y de amplios conocimientos</a:t>
          </a:r>
        </a:p>
      </dgm:t>
    </dgm:pt>
    <dgm:pt modelId="{A76636C9-BE8D-41DD-9137-94866D12BFBA}" type="parTrans" cxnId="{D13EF703-4E4C-49D7-96B3-A33555F5940B}">
      <dgm:prSet/>
      <dgm:spPr/>
      <dgm:t>
        <a:bodyPr/>
        <a:lstStyle/>
        <a:p>
          <a:endParaRPr lang="es-MX"/>
        </a:p>
      </dgm:t>
    </dgm:pt>
    <dgm:pt modelId="{AB1C019F-AA1C-419C-830E-BC3F6D0C435C}" type="sibTrans" cxnId="{D13EF703-4E4C-49D7-96B3-A33555F5940B}">
      <dgm:prSet/>
      <dgm:spPr/>
      <dgm:t>
        <a:bodyPr/>
        <a:lstStyle/>
        <a:p>
          <a:endParaRPr lang="es-MX"/>
        </a:p>
      </dgm:t>
    </dgm:pt>
    <dgm:pt modelId="{B92AE022-548F-424B-9E4A-FC902E55A563}" type="pres">
      <dgm:prSet presAssocID="{E904DC53-6471-4DF3-B4E6-73820ABA8B6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69585BE2-AAA4-40AC-B9D7-FD27583ECC21}" type="pres">
      <dgm:prSet presAssocID="{2D6DC0D4-ECFC-426C-B4FC-AAD48ADC70DC}" presName="thickLine" presStyleLbl="alignNode1" presStyleIdx="0" presStyleCnt="2"/>
      <dgm:spPr/>
    </dgm:pt>
    <dgm:pt modelId="{49087EE1-26E5-4A9C-B400-B112C09DD83B}" type="pres">
      <dgm:prSet presAssocID="{2D6DC0D4-ECFC-426C-B4FC-AAD48ADC70DC}" presName="horz1" presStyleCnt="0"/>
      <dgm:spPr/>
    </dgm:pt>
    <dgm:pt modelId="{D1A1D97A-5C86-44C4-AF9F-3C84C505A21E}" type="pres">
      <dgm:prSet presAssocID="{2D6DC0D4-ECFC-426C-B4FC-AAD48ADC70DC}" presName="tx1" presStyleLbl="revTx" presStyleIdx="0" presStyleCnt="10"/>
      <dgm:spPr/>
      <dgm:t>
        <a:bodyPr/>
        <a:lstStyle/>
        <a:p>
          <a:endParaRPr lang="es-MX"/>
        </a:p>
      </dgm:t>
    </dgm:pt>
    <dgm:pt modelId="{750A2C20-7B51-49F7-9371-7A0CA5217807}" type="pres">
      <dgm:prSet presAssocID="{2D6DC0D4-ECFC-426C-B4FC-AAD48ADC70DC}" presName="vert1" presStyleCnt="0"/>
      <dgm:spPr/>
    </dgm:pt>
    <dgm:pt modelId="{45293B09-729C-42EE-A703-1415BBC0C72C}" type="pres">
      <dgm:prSet presAssocID="{DB76D0D8-39B3-450C-85B4-1B22E1AAF671}" presName="vertSpace2a" presStyleCnt="0"/>
      <dgm:spPr/>
    </dgm:pt>
    <dgm:pt modelId="{75C6F309-D944-4E9E-B1D5-888E9999CD19}" type="pres">
      <dgm:prSet presAssocID="{DB76D0D8-39B3-450C-85B4-1B22E1AAF671}" presName="horz2" presStyleCnt="0"/>
      <dgm:spPr/>
    </dgm:pt>
    <dgm:pt modelId="{4D1FA8FD-07FB-415D-91C6-03DBC5DB8E37}" type="pres">
      <dgm:prSet presAssocID="{DB76D0D8-39B3-450C-85B4-1B22E1AAF671}" presName="horzSpace2" presStyleCnt="0"/>
      <dgm:spPr/>
    </dgm:pt>
    <dgm:pt modelId="{74831D3A-F3C3-4485-9568-E7A03C58945D}" type="pres">
      <dgm:prSet presAssocID="{DB76D0D8-39B3-450C-85B4-1B22E1AAF671}" presName="tx2" presStyleLbl="revTx" presStyleIdx="1" presStyleCnt="10"/>
      <dgm:spPr/>
      <dgm:t>
        <a:bodyPr/>
        <a:lstStyle/>
        <a:p>
          <a:endParaRPr lang="es-MX"/>
        </a:p>
      </dgm:t>
    </dgm:pt>
    <dgm:pt modelId="{0973F1B1-906C-464C-B848-6637EFC23313}" type="pres">
      <dgm:prSet presAssocID="{DB76D0D8-39B3-450C-85B4-1B22E1AAF671}" presName="vert2" presStyleCnt="0"/>
      <dgm:spPr/>
    </dgm:pt>
    <dgm:pt modelId="{4D8913F2-2A97-4955-AE08-7F11CAA9BCC0}" type="pres">
      <dgm:prSet presAssocID="{DB76D0D8-39B3-450C-85B4-1B22E1AAF671}" presName="thinLine2b" presStyleLbl="callout" presStyleIdx="0" presStyleCnt="8"/>
      <dgm:spPr/>
    </dgm:pt>
    <dgm:pt modelId="{6E4BDAFB-DD12-4E80-9B2D-450908C79E75}" type="pres">
      <dgm:prSet presAssocID="{DB76D0D8-39B3-450C-85B4-1B22E1AAF671}" presName="vertSpace2b" presStyleCnt="0"/>
      <dgm:spPr/>
    </dgm:pt>
    <dgm:pt modelId="{8C107457-BF95-4D92-99C6-FF4C081FBCB2}" type="pres">
      <dgm:prSet presAssocID="{4A224674-54AB-480B-A1DA-5F8BB581220C}" presName="horz2" presStyleCnt="0"/>
      <dgm:spPr/>
    </dgm:pt>
    <dgm:pt modelId="{F977AF39-06DF-4CD2-BA73-9BFA3F7B857A}" type="pres">
      <dgm:prSet presAssocID="{4A224674-54AB-480B-A1DA-5F8BB581220C}" presName="horzSpace2" presStyleCnt="0"/>
      <dgm:spPr/>
    </dgm:pt>
    <dgm:pt modelId="{6888AC27-2522-4F47-A734-4DC0699BA349}" type="pres">
      <dgm:prSet presAssocID="{4A224674-54AB-480B-A1DA-5F8BB581220C}" presName="tx2" presStyleLbl="revTx" presStyleIdx="2" presStyleCnt="10"/>
      <dgm:spPr/>
      <dgm:t>
        <a:bodyPr/>
        <a:lstStyle/>
        <a:p>
          <a:endParaRPr lang="es-MX"/>
        </a:p>
      </dgm:t>
    </dgm:pt>
    <dgm:pt modelId="{D9ED4BEC-E107-4A06-B2B1-E1BD954F5450}" type="pres">
      <dgm:prSet presAssocID="{4A224674-54AB-480B-A1DA-5F8BB581220C}" presName="vert2" presStyleCnt="0"/>
      <dgm:spPr/>
    </dgm:pt>
    <dgm:pt modelId="{D6ED05E9-F527-4F53-931C-E2BCA25756B9}" type="pres">
      <dgm:prSet presAssocID="{4A224674-54AB-480B-A1DA-5F8BB581220C}" presName="thinLine2b" presStyleLbl="callout" presStyleIdx="1" presStyleCnt="8"/>
      <dgm:spPr/>
    </dgm:pt>
    <dgm:pt modelId="{794A5872-4054-4E24-858C-E8916472853B}" type="pres">
      <dgm:prSet presAssocID="{4A224674-54AB-480B-A1DA-5F8BB581220C}" presName="vertSpace2b" presStyleCnt="0"/>
      <dgm:spPr/>
    </dgm:pt>
    <dgm:pt modelId="{2304543D-B35A-4255-AE2D-57E59945D466}" type="pres">
      <dgm:prSet presAssocID="{AFFB83E6-40C2-41A3-9EEE-51730AA9DA3D}" presName="horz2" presStyleCnt="0"/>
      <dgm:spPr/>
    </dgm:pt>
    <dgm:pt modelId="{7F428428-243E-4456-95F1-ECE700E0B139}" type="pres">
      <dgm:prSet presAssocID="{AFFB83E6-40C2-41A3-9EEE-51730AA9DA3D}" presName="horzSpace2" presStyleCnt="0"/>
      <dgm:spPr/>
    </dgm:pt>
    <dgm:pt modelId="{273EAE61-D117-416F-8EFF-9DA76B1A0CCC}" type="pres">
      <dgm:prSet presAssocID="{AFFB83E6-40C2-41A3-9EEE-51730AA9DA3D}" presName="tx2" presStyleLbl="revTx" presStyleIdx="3" presStyleCnt="10"/>
      <dgm:spPr/>
      <dgm:t>
        <a:bodyPr/>
        <a:lstStyle/>
        <a:p>
          <a:endParaRPr lang="es-MX"/>
        </a:p>
      </dgm:t>
    </dgm:pt>
    <dgm:pt modelId="{E90B85B3-CBDA-4F1F-8998-EB0460EE606B}" type="pres">
      <dgm:prSet presAssocID="{AFFB83E6-40C2-41A3-9EEE-51730AA9DA3D}" presName="vert2" presStyleCnt="0"/>
      <dgm:spPr/>
    </dgm:pt>
    <dgm:pt modelId="{5A6E5C53-CD66-4030-B866-9FEBB8E5FCDA}" type="pres">
      <dgm:prSet presAssocID="{AFFB83E6-40C2-41A3-9EEE-51730AA9DA3D}" presName="thinLine2b" presStyleLbl="callout" presStyleIdx="2" presStyleCnt="8"/>
      <dgm:spPr/>
    </dgm:pt>
    <dgm:pt modelId="{9D5108E5-2E1D-40E9-8A90-B671BAC4F37A}" type="pres">
      <dgm:prSet presAssocID="{AFFB83E6-40C2-41A3-9EEE-51730AA9DA3D}" presName="vertSpace2b" presStyleCnt="0"/>
      <dgm:spPr/>
    </dgm:pt>
    <dgm:pt modelId="{2A9D48F6-F381-4EB9-B5B1-FE2BAF56A0BC}" type="pres">
      <dgm:prSet presAssocID="{57488A34-790B-4EFC-BF8E-DAE8C3F772D8}" presName="horz2" presStyleCnt="0"/>
      <dgm:spPr/>
    </dgm:pt>
    <dgm:pt modelId="{4BBC0A9C-472B-4A6D-AAD7-D5C75ADB40BC}" type="pres">
      <dgm:prSet presAssocID="{57488A34-790B-4EFC-BF8E-DAE8C3F772D8}" presName="horzSpace2" presStyleCnt="0"/>
      <dgm:spPr/>
    </dgm:pt>
    <dgm:pt modelId="{5231A2FC-C1D9-46E4-9469-4F8BFE596999}" type="pres">
      <dgm:prSet presAssocID="{57488A34-790B-4EFC-BF8E-DAE8C3F772D8}" presName="tx2" presStyleLbl="revTx" presStyleIdx="4" presStyleCnt="10"/>
      <dgm:spPr/>
      <dgm:t>
        <a:bodyPr/>
        <a:lstStyle/>
        <a:p>
          <a:endParaRPr lang="es-MX"/>
        </a:p>
      </dgm:t>
    </dgm:pt>
    <dgm:pt modelId="{89585A3B-53B0-449B-9286-6C231E0F1782}" type="pres">
      <dgm:prSet presAssocID="{57488A34-790B-4EFC-BF8E-DAE8C3F772D8}" presName="vert2" presStyleCnt="0"/>
      <dgm:spPr/>
    </dgm:pt>
    <dgm:pt modelId="{8B961C2F-7B65-4334-A0DE-46B93317678F}" type="pres">
      <dgm:prSet presAssocID="{57488A34-790B-4EFC-BF8E-DAE8C3F772D8}" presName="thinLine2b" presStyleLbl="callout" presStyleIdx="3" presStyleCnt="8"/>
      <dgm:spPr/>
    </dgm:pt>
    <dgm:pt modelId="{F732457D-A3FE-497F-944D-F58754A9E460}" type="pres">
      <dgm:prSet presAssocID="{57488A34-790B-4EFC-BF8E-DAE8C3F772D8}" presName="vertSpace2b" presStyleCnt="0"/>
      <dgm:spPr/>
    </dgm:pt>
    <dgm:pt modelId="{37F07A72-CD9C-44AE-AE65-5685986770AE}" type="pres">
      <dgm:prSet presAssocID="{575DFEFC-35F6-4DFA-81BB-84C7AE9F3919}" presName="thickLine" presStyleLbl="alignNode1" presStyleIdx="1" presStyleCnt="2"/>
      <dgm:spPr/>
    </dgm:pt>
    <dgm:pt modelId="{F4C48DEF-2763-4FD8-B960-A6EC68CA48A8}" type="pres">
      <dgm:prSet presAssocID="{575DFEFC-35F6-4DFA-81BB-84C7AE9F3919}" presName="horz1" presStyleCnt="0"/>
      <dgm:spPr/>
    </dgm:pt>
    <dgm:pt modelId="{6F96C4FA-5462-4D42-A8E8-FF85F28FAE00}" type="pres">
      <dgm:prSet presAssocID="{575DFEFC-35F6-4DFA-81BB-84C7AE9F3919}" presName="tx1" presStyleLbl="revTx" presStyleIdx="5" presStyleCnt="10"/>
      <dgm:spPr/>
      <dgm:t>
        <a:bodyPr/>
        <a:lstStyle/>
        <a:p>
          <a:endParaRPr lang="es-MX"/>
        </a:p>
      </dgm:t>
    </dgm:pt>
    <dgm:pt modelId="{21044009-9AD8-4D09-BE16-873D25E0D9DB}" type="pres">
      <dgm:prSet presAssocID="{575DFEFC-35F6-4DFA-81BB-84C7AE9F3919}" presName="vert1" presStyleCnt="0"/>
      <dgm:spPr/>
    </dgm:pt>
    <dgm:pt modelId="{9A42F564-6C50-4B86-AFF7-7A454C9A3F26}" type="pres">
      <dgm:prSet presAssocID="{AD44CA9F-780F-4663-89B3-16624A618E35}" presName="vertSpace2a" presStyleCnt="0"/>
      <dgm:spPr/>
    </dgm:pt>
    <dgm:pt modelId="{E4CEDDA1-F2C0-4F8B-AC36-3F3185E08409}" type="pres">
      <dgm:prSet presAssocID="{AD44CA9F-780F-4663-89B3-16624A618E35}" presName="horz2" presStyleCnt="0"/>
      <dgm:spPr/>
    </dgm:pt>
    <dgm:pt modelId="{054BEBDA-D7E7-48A5-A6E5-811DA5A9F638}" type="pres">
      <dgm:prSet presAssocID="{AD44CA9F-780F-4663-89B3-16624A618E35}" presName="horzSpace2" presStyleCnt="0"/>
      <dgm:spPr/>
    </dgm:pt>
    <dgm:pt modelId="{0417D0C2-47BA-4428-8327-B33B907D75DF}" type="pres">
      <dgm:prSet presAssocID="{AD44CA9F-780F-4663-89B3-16624A618E35}" presName="tx2" presStyleLbl="revTx" presStyleIdx="6" presStyleCnt="10"/>
      <dgm:spPr/>
      <dgm:t>
        <a:bodyPr/>
        <a:lstStyle/>
        <a:p>
          <a:endParaRPr lang="es-MX"/>
        </a:p>
      </dgm:t>
    </dgm:pt>
    <dgm:pt modelId="{0532F08B-B501-45C0-AF89-C81AE83D0EC6}" type="pres">
      <dgm:prSet presAssocID="{AD44CA9F-780F-4663-89B3-16624A618E35}" presName="vert2" presStyleCnt="0"/>
      <dgm:spPr/>
    </dgm:pt>
    <dgm:pt modelId="{516990DD-02D0-408A-AA88-A9A2E63DB10C}" type="pres">
      <dgm:prSet presAssocID="{AD44CA9F-780F-4663-89B3-16624A618E35}" presName="thinLine2b" presStyleLbl="callout" presStyleIdx="4" presStyleCnt="8"/>
      <dgm:spPr/>
    </dgm:pt>
    <dgm:pt modelId="{43AE43EB-7918-4388-B6DB-9C9ECEFDFB56}" type="pres">
      <dgm:prSet presAssocID="{AD44CA9F-780F-4663-89B3-16624A618E35}" presName="vertSpace2b" presStyleCnt="0"/>
      <dgm:spPr/>
    </dgm:pt>
    <dgm:pt modelId="{2B63E686-FBF4-4619-A813-7F08BC9ADCD7}" type="pres">
      <dgm:prSet presAssocID="{7D9977E8-D100-4FAA-942C-D6EF4DE9C67F}" presName="horz2" presStyleCnt="0"/>
      <dgm:spPr/>
    </dgm:pt>
    <dgm:pt modelId="{CA94B9C7-2C6E-4FF2-A7CC-EF347C546AF9}" type="pres">
      <dgm:prSet presAssocID="{7D9977E8-D100-4FAA-942C-D6EF4DE9C67F}" presName="horzSpace2" presStyleCnt="0"/>
      <dgm:spPr/>
    </dgm:pt>
    <dgm:pt modelId="{8D075AE3-C918-4D5B-BF78-5B2FAE8C9EB0}" type="pres">
      <dgm:prSet presAssocID="{7D9977E8-D100-4FAA-942C-D6EF4DE9C67F}" presName="tx2" presStyleLbl="revTx" presStyleIdx="7" presStyleCnt="10"/>
      <dgm:spPr/>
      <dgm:t>
        <a:bodyPr/>
        <a:lstStyle/>
        <a:p>
          <a:endParaRPr lang="es-MX"/>
        </a:p>
      </dgm:t>
    </dgm:pt>
    <dgm:pt modelId="{D7E1024D-4A13-4A3E-ACE4-F4A558E6330F}" type="pres">
      <dgm:prSet presAssocID="{7D9977E8-D100-4FAA-942C-D6EF4DE9C67F}" presName="vert2" presStyleCnt="0"/>
      <dgm:spPr/>
    </dgm:pt>
    <dgm:pt modelId="{B8403301-807E-434E-8726-2C5423359D68}" type="pres">
      <dgm:prSet presAssocID="{7D9977E8-D100-4FAA-942C-D6EF4DE9C67F}" presName="thinLine2b" presStyleLbl="callout" presStyleIdx="5" presStyleCnt="8"/>
      <dgm:spPr/>
    </dgm:pt>
    <dgm:pt modelId="{49A557AA-1773-4A76-834E-A105BF8DBDC9}" type="pres">
      <dgm:prSet presAssocID="{7D9977E8-D100-4FAA-942C-D6EF4DE9C67F}" presName="vertSpace2b" presStyleCnt="0"/>
      <dgm:spPr/>
    </dgm:pt>
    <dgm:pt modelId="{DA5383B0-EF77-4291-948A-954D531F651A}" type="pres">
      <dgm:prSet presAssocID="{6C9F278D-68C6-4F17-9CC1-B7F159A6D472}" presName="horz2" presStyleCnt="0"/>
      <dgm:spPr/>
    </dgm:pt>
    <dgm:pt modelId="{09CA9037-FF07-4CAC-926B-6D142436F99D}" type="pres">
      <dgm:prSet presAssocID="{6C9F278D-68C6-4F17-9CC1-B7F159A6D472}" presName="horzSpace2" presStyleCnt="0"/>
      <dgm:spPr/>
    </dgm:pt>
    <dgm:pt modelId="{6C9C701E-4DAF-4D9D-9617-CE5FF642355B}" type="pres">
      <dgm:prSet presAssocID="{6C9F278D-68C6-4F17-9CC1-B7F159A6D472}" presName="tx2" presStyleLbl="revTx" presStyleIdx="8" presStyleCnt="10"/>
      <dgm:spPr/>
      <dgm:t>
        <a:bodyPr/>
        <a:lstStyle/>
        <a:p>
          <a:endParaRPr lang="es-MX"/>
        </a:p>
      </dgm:t>
    </dgm:pt>
    <dgm:pt modelId="{39578BC4-8BA9-48DF-B6C3-649B47AB775A}" type="pres">
      <dgm:prSet presAssocID="{6C9F278D-68C6-4F17-9CC1-B7F159A6D472}" presName="vert2" presStyleCnt="0"/>
      <dgm:spPr/>
    </dgm:pt>
    <dgm:pt modelId="{0CCB2E04-33C6-4A0B-A4A8-DC5F8735D8CC}" type="pres">
      <dgm:prSet presAssocID="{6C9F278D-68C6-4F17-9CC1-B7F159A6D472}" presName="thinLine2b" presStyleLbl="callout" presStyleIdx="6" presStyleCnt="8"/>
      <dgm:spPr/>
    </dgm:pt>
    <dgm:pt modelId="{AC67C0B9-6E05-48CB-8885-B436FEF6CE0A}" type="pres">
      <dgm:prSet presAssocID="{6C9F278D-68C6-4F17-9CC1-B7F159A6D472}" presName="vertSpace2b" presStyleCnt="0"/>
      <dgm:spPr/>
    </dgm:pt>
    <dgm:pt modelId="{117751BC-B069-465D-988B-2F0BB331BE84}" type="pres">
      <dgm:prSet presAssocID="{4D527C05-C7D7-4F81-8FBD-915576625B8B}" presName="horz2" presStyleCnt="0"/>
      <dgm:spPr/>
    </dgm:pt>
    <dgm:pt modelId="{A851CAA8-717C-4A96-AC81-98E62A20BD2F}" type="pres">
      <dgm:prSet presAssocID="{4D527C05-C7D7-4F81-8FBD-915576625B8B}" presName="horzSpace2" presStyleCnt="0"/>
      <dgm:spPr/>
    </dgm:pt>
    <dgm:pt modelId="{1A7D5059-5CD3-4883-9354-FA7CEEBB7C73}" type="pres">
      <dgm:prSet presAssocID="{4D527C05-C7D7-4F81-8FBD-915576625B8B}" presName="tx2" presStyleLbl="revTx" presStyleIdx="9" presStyleCnt="10"/>
      <dgm:spPr/>
      <dgm:t>
        <a:bodyPr/>
        <a:lstStyle/>
        <a:p>
          <a:endParaRPr lang="es-MX"/>
        </a:p>
      </dgm:t>
    </dgm:pt>
    <dgm:pt modelId="{3DA35FDC-818F-4C54-BF1A-DD937ED6D6E0}" type="pres">
      <dgm:prSet presAssocID="{4D527C05-C7D7-4F81-8FBD-915576625B8B}" presName="vert2" presStyleCnt="0"/>
      <dgm:spPr/>
    </dgm:pt>
    <dgm:pt modelId="{2293F41E-499B-4259-9924-81B5224B3396}" type="pres">
      <dgm:prSet presAssocID="{4D527C05-C7D7-4F81-8FBD-915576625B8B}" presName="thinLine2b" presStyleLbl="callout" presStyleIdx="7" presStyleCnt="8"/>
      <dgm:spPr/>
    </dgm:pt>
    <dgm:pt modelId="{8A1C7D38-A705-46C8-9526-EEEA0728A122}" type="pres">
      <dgm:prSet presAssocID="{4D527C05-C7D7-4F81-8FBD-915576625B8B}" presName="vertSpace2b" presStyleCnt="0"/>
      <dgm:spPr/>
    </dgm:pt>
  </dgm:ptLst>
  <dgm:cxnLst>
    <dgm:cxn modelId="{B677FC9C-1469-4393-971A-2BF0E737BBEC}" type="presOf" srcId="{AD44CA9F-780F-4663-89B3-16624A618E35}" destId="{0417D0C2-47BA-4428-8327-B33B907D75DF}" srcOrd="0" destOrd="0" presId="urn:microsoft.com/office/officeart/2008/layout/LinedList"/>
    <dgm:cxn modelId="{D13EF703-4E4C-49D7-96B3-A33555F5940B}" srcId="{575DFEFC-35F6-4DFA-81BB-84C7AE9F3919}" destId="{4D527C05-C7D7-4F81-8FBD-915576625B8B}" srcOrd="3" destOrd="0" parTransId="{A76636C9-BE8D-41DD-9137-94866D12BFBA}" sibTransId="{AB1C019F-AA1C-419C-830E-BC3F6D0C435C}"/>
    <dgm:cxn modelId="{CBAFB9CF-9EE3-404A-84A7-5CFF78FDF4B5}" srcId="{2D6DC0D4-ECFC-426C-B4FC-AAD48ADC70DC}" destId="{DB76D0D8-39B3-450C-85B4-1B22E1AAF671}" srcOrd="0" destOrd="0" parTransId="{0B383023-C198-4DA0-A579-C2C074BA4FC3}" sibTransId="{E4063C95-5C0D-4697-A8D5-37FB4FEFF037}"/>
    <dgm:cxn modelId="{D9608065-1B4A-431B-A6ED-844D3DE26999}" srcId="{575DFEFC-35F6-4DFA-81BB-84C7AE9F3919}" destId="{AD44CA9F-780F-4663-89B3-16624A618E35}" srcOrd="0" destOrd="0" parTransId="{6DB769BD-A298-4942-A11D-94986FBF90D6}" sibTransId="{4266622A-0537-48C2-A2DD-A9532916EC3D}"/>
    <dgm:cxn modelId="{26BB823F-2966-4F4C-A364-7DA1DCFBD594}" type="presOf" srcId="{4D527C05-C7D7-4F81-8FBD-915576625B8B}" destId="{1A7D5059-5CD3-4883-9354-FA7CEEBB7C73}" srcOrd="0" destOrd="0" presId="urn:microsoft.com/office/officeart/2008/layout/LinedList"/>
    <dgm:cxn modelId="{4626799B-BFD3-4001-95F8-E471FC97C5FF}" srcId="{575DFEFC-35F6-4DFA-81BB-84C7AE9F3919}" destId="{6C9F278D-68C6-4F17-9CC1-B7F159A6D472}" srcOrd="2" destOrd="0" parTransId="{45DDFB41-0292-41E6-A032-D400F9089CF2}" sibTransId="{C56CD497-CA61-4CCB-8570-C169ECC15EA1}"/>
    <dgm:cxn modelId="{2A754C87-AD76-4727-AF63-8B79CB81A75B}" srcId="{E904DC53-6471-4DF3-B4E6-73820ABA8B67}" destId="{575DFEFC-35F6-4DFA-81BB-84C7AE9F3919}" srcOrd="1" destOrd="0" parTransId="{5818258F-40B5-4EED-BF9C-7C8BAB0D8A28}" sibTransId="{99026749-7DFD-4ADA-8652-413F9CDA4AFE}"/>
    <dgm:cxn modelId="{08F328E8-1128-44E5-BBD9-50EC761396A9}" type="presOf" srcId="{6C9F278D-68C6-4F17-9CC1-B7F159A6D472}" destId="{6C9C701E-4DAF-4D9D-9617-CE5FF642355B}" srcOrd="0" destOrd="0" presId="urn:microsoft.com/office/officeart/2008/layout/LinedList"/>
    <dgm:cxn modelId="{B4FCA85D-2EF3-4782-BE21-717FDDD07BD1}" srcId="{E904DC53-6471-4DF3-B4E6-73820ABA8B67}" destId="{2D6DC0D4-ECFC-426C-B4FC-AAD48ADC70DC}" srcOrd="0" destOrd="0" parTransId="{A741729B-6F56-4E85-B374-49629DD1BF48}" sibTransId="{0320919F-1A9C-4E69-8023-6BD45BA85AE2}"/>
    <dgm:cxn modelId="{47B41882-37E3-4A16-91A8-C983D3C2A245}" srcId="{2D6DC0D4-ECFC-426C-B4FC-AAD48ADC70DC}" destId="{AFFB83E6-40C2-41A3-9EEE-51730AA9DA3D}" srcOrd="2" destOrd="0" parTransId="{78DF901E-6249-4709-B8D7-AE2C03C0B589}" sibTransId="{D69F19B0-54BA-4027-8127-D314550CCB02}"/>
    <dgm:cxn modelId="{39E7FB0C-A53C-40CA-BF81-9C0199C86FAE}" type="presOf" srcId="{4A224674-54AB-480B-A1DA-5F8BB581220C}" destId="{6888AC27-2522-4F47-A734-4DC0699BA349}" srcOrd="0" destOrd="0" presId="urn:microsoft.com/office/officeart/2008/layout/LinedList"/>
    <dgm:cxn modelId="{077224D6-6167-4E81-BA74-0123085F9D26}" type="presOf" srcId="{DB76D0D8-39B3-450C-85B4-1B22E1AAF671}" destId="{74831D3A-F3C3-4485-9568-E7A03C58945D}" srcOrd="0" destOrd="0" presId="urn:microsoft.com/office/officeart/2008/layout/LinedList"/>
    <dgm:cxn modelId="{A7DDADA0-380C-404C-BE6A-A9810F3E56F6}" type="presOf" srcId="{2D6DC0D4-ECFC-426C-B4FC-AAD48ADC70DC}" destId="{D1A1D97A-5C86-44C4-AF9F-3C84C505A21E}" srcOrd="0" destOrd="0" presId="urn:microsoft.com/office/officeart/2008/layout/LinedList"/>
    <dgm:cxn modelId="{047E656A-220F-404D-9780-C53757F0D75B}" type="presOf" srcId="{7D9977E8-D100-4FAA-942C-D6EF4DE9C67F}" destId="{8D075AE3-C918-4D5B-BF78-5B2FAE8C9EB0}" srcOrd="0" destOrd="0" presId="urn:microsoft.com/office/officeart/2008/layout/LinedList"/>
    <dgm:cxn modelId="{03223B45-6633-4500-824B-64FF639064CD}" type="presOf" srcId="{575DFEFC-35F6-4DFA-81BB-84C7AE9F3919}" destId="{6F96C4FA-5462-4D42-A8E8-FF85F28FAE00}" srcOrd="0" destOrd="0" presId="urn:microsoft.com/office/officeart/2008/layout/LinedList"/>
    <dgm:cxn modelId="{738F28EA-CF51-47D6-A951-0CA76D677280}" srcId="{2D6DC0D4-ECFC-426C-B4FC-AAD48ADC70DC}" destId="{4A224674-54AB-480B-A1DA-5F8BB581220C}" srcOrd="1" destOrd="0" parTransId="{DFD8652F-E73D-402D-A5BE-5AF09DF62C28}" sibTransId="{14FAAB27-CB87-4FE7-A4BF-B814523A2A2D}"/>
    <dgm:cxn modelId="{2E3DB006-D5AF-468E-A5E2-417DB5883E7C}" type="presOf" srcId="{57488A34-790B-4EFC-BF8E-DAE8C3F772D8}" destId="{5231A2FC-C1D9-46E4-9469-4F8BFE596999}" srcOrd="0" destOrd="0" presId="urn:microsoft.com/office/officeart/2008/layout/LinedList"/>
    <dgm:cxn modelId="{0D1982ED-3056-4F87-896E-008A2DD1797A}" type="presOf" srcId="{AFFB83E6-40C2-41A3-9EEE-51730AA9DA3D}" destId="{273EAE61-D117-416F-8EFF-9DA76B1A0CCC}" srcOrd="0" destOrd="0" presId="urn:microsoft.com/office/officeart/2008/layout/LinedList"/>
    <dgm:cxn modelId="{69CF90A4-B01E-434E-959F-2CED2F7DACB8}" type="presOf" srcId="{E904DC53-6471-4DF3-B4E6-73820ABA8B67}" destId="{B92AE022-548F-424B-9E4A-FC902E55A563}" srcOrd="0" destOrd="0" presId="urn:microsoft.com/office/officeart/2008/layout/LinedList"/>
    <dgm:cxn modelId="{17966C76-9BFD-4847-9A9B-F98BBBFEEBA5}" srcId="{2D6DC0D4-ECFC-426C-B4FC-AAD48ADC70DC}" destId="{57488A34-790B-4EFC-BF8E-DAE8C3F772D8}" srcOrd="3" destOrd="0" parTransId="{B14D4D3A-BFFB-428F-B3A0-58135E89C42C}" sibTransId="{80A9E41C-D964-421F-9208-2E367DCA159E}"/>
    <dgm:cxn modelId="{3F18C56E-8F9B-4CE9-A472-A75B9F692ACE}" srcId="{575DFEFC-35F6-4DFA-81BB-84C7AE9F3919}" destId="{7D9977E8-D100-4FAA-942C-D6EF4DE9C67F}" srcOrd="1" destOrd="0" parTransId="{EBEBBC6D-142F-4B47-9656-9BCF4FEC5229}" sibTransId="{FD457B76-88B8-453B-ABF6-7B2569F41F37}"/>
    <dgm:cxn modelId="{D6E7B874-3B8C-49ED-B5F9-4081535D8F69}" type="presParOf" srcId="{B92AE022-548F-424B-9E4A-FC902E55A563}" destId="{69585BE2-AAA4-40AC-B9D7-FD27583ECC21}" srcOrd="0" destOrd="0" presId="urn:microsoft.com/office/officeart/2008/layout/LinedList"/>
    <dgm:cxn modelId="{6EF8FD3C-0622-4D88-BA0B-DBF740E28AE7}" type="presParOf" srcId="{B92AE022-548F-424B-9E4A-FC902E55A563}" destId="{49087EE1-26E5-4A9C-B400-B112C09DD83B}" srcOrd="1" destOrd="0" presId="urn:microsoft.com/office/officeart/2008/layout/LinedList"/>
    <dgm:cxn modelId="{33F614EF-EE79-452B-A587-0306A5AE52E6}" type="presParOf" srcId="{49087EE1-26E5-4A9C-B400-B112C09DD83B}" destId="{D1A1D97A-5C86-44C4-AF9F-3C84C505A21E}" srcOrd="0" destOrd="0" presId="urn:microsoft.com/office/officeart/2008/layout/LinedList"/>
    <dgm:cxn modelId="{8217EF59-01EA-434B-BD24-4BB07E34225E}" type="presParOf" srcId="{49087EE1-26E5-4A9C-B400-B112C09DD83B}" destId="{750A2C20-7B51-49F7-9371-7A0CA5217807}" srcOrd="1" destOrd="0" presId="urn:microsoft.com/office/officeart/2008/layout/LinedList"/>
    <dgm:cxn modelId="{DD1FBA94-FFC0-481E-B76C-24BF5F7C8DB1}" type="presParOf" srcId="{750A2C20-7B51-49F7-9371-7A0CA5217807}" destId="{45293B09-729C-42EE-A703-1415BBC0C72C}" srcOrd="0" destOrd="0" presId="urn:microsoft.com/office/officeart/2008/layout/LinedList"/>
    <dgm:cxn modelId="{CFAFA0B7-23AC-4B86-A18B-339A457B28BC}" type="presParOf" srcId="{750A2C20-7B51-49F7-9371-7A0CA5217807}" destId="{75C6F309-D944-4E9E-B1D5-888E9999CD19}" srcOrd="1" destOrd="0" presId="urn:microsoft.com/office/officeart/2008/layout/LinedList"/>
    <dgm:cxn modelId="{6045319D-9A5A-45AA-B13B-8D5FE7A1470E}" type="presParOf" srcId="{75C6F309-D944-4E9E-B1D5-888E9999CD19}" destId="{4D1FA8FD-07FB-415D-91C6-03DBC5DB8E37}" srcOrd="0" destOrd="0" presId="urn:microsoft.com/office/officeart/2008/layout/LinedList"/>
    <dgm:cxn modelId="{7537A614-1CA1-4A43-B24E-D42A13017BE3}" type="presParOf" srcId="{75C6F309-D944-4E9E-B1D5-888E9999CD19}" destId="{74831D3A-F3C3-4485-9568-E7A03C58945D}" srcOrd="1" destOrd="0" presId="urn:microsoft.com/office/officeart/2008/layout/LinedList"/>
    <dgm:cxn modelId="{D27E3B4B-474D-4D5A-8771-94BE49D79F59}" type="presParOf" srcId="{75C6F309-D944-4E9E-B1D5-888E9999CD19}" destId="{0973F1B1-906C-464C-B848-6637EFC23313}" srcOrd="2" destOrd="0" presId="urn:microsoft.com/office/officeart/2008/layout/LinedList"/>
    <dgm:cxn modelId="{6B2BEED9-6371-4FC8-809A-51D281C260CA}" type="presParOf" srcId="{750A2C20-7B51-49F7-9371-7A0CA5217807}" destId="{4D8913F2-2A97-4955-AE08-7F11CAA9BCC0}" srcOrd="2" destOrd="0" presId="urn:microsoft.com/office/officeart/2008/layout/LinedList"/>
    <dgm:cxn modelId="{040233C5-C396-4E34-91BD-08136C9069F6}" type="presParOf" srcId="{750A2C20-7B51-49F7-9371-7A0CA5217807}" destId="{6E4BDAFB-DD12-4E80-9B2D-450908C79E75}" srcOrd="3" destOrd="0" presId="urn:microsoft.com/office/officeart/2008/layout/LinedList"/>
    <dgm:cxn modelId="{8A826225-B02A-42E8-8DA9-2786C467A1C2}" type="presParOf" srcId="{750A2C20-7B51-49F7-9371-7A0CA5217807}" destId="{8C107457-BF95-4D92-99C6-FF4C081FBCB2}" srcOrd="4" destOrd="0" presId="urn:microsoft.com/office/officeart/2008/layout/LinedList"/>
    <dgm:cxn modelId="{BDB88EE3-A6F5-4178-99D0-A8511031A077}" type="presParOf" srcId="{8C107457-BF95-4D92-99C6-FF4C081FBCB2}" destId="{F977AF39-06DF-4CD2-BA73-9BFA3F7B857A}" srcOrd="0" destOrd="0" presId="urn:microsoft.com/office/officeart/2008/layout/LinedList"/>
    <dgm:cxn modelId="{F2BFE20B-5B96-4FFA-A147-186D7A4CD898}" type="presParOf" srcId="{8C107457-BF95-4D92-99C6-FF4C081FBCB2}" destId="{6888AC27-2522-4F47-A734-4DC0699BA349}" srcOrd="1" destOrd="0" presId="urn:microsoft.com/office/officeart/2008/layout/LinedList"/>
    <dgm:cxn modelId="{E90105F4-174F-41A6-82FC-3610CDB8A454}" type="presParOf" srcId="{8C107457-BF95-4D92-99C6-FF4C081FBCB2}" destId="{D9ED4BEC-E107-4A06-B2B1-E1BD954F5450}" srcOrd="2" destOrd="0" presId="urn:microsoft.com/office/officeart/2008/layout/LinedList"/>
    <dgm:cxn modelId="{7605F138-ABC6-4514-9118-8D315382DBA9}" type="presParOf" srcId="{750A2C20-7B51-49F7-9371-7A0CA5217807}" destId="{D6ED05E9-F527-4F53-931C-E2BCA25756B9}" srcOrd="5" destOrd="0" presId="urn:microsoft.com/office/officeart/2008/layout/LinedList"/>
    <dgm:cxn modelId="{964DCDD3-4D90-4470-8A22-9A6C036F8D64}" type="presParOf" srcId="{750A2C20-7B51-49F7-9371-7A0CA5217807}" destId="{794A5872-4054-4E24-858C-E8916472853B}" srcOrd="6" destOrd="0" presId="urn:microsoft.com/office/officeart/2008/layout/LinedList"/>
    <dgm:cxn modelId="{BF12064F-1F3D-4A59-AC36-4ED8F7D0B937}" type="presParOf" srcId="{750A2C20-7B51-49F7-9371-7A0CA5217807}" destId="{2304543D-B35A-4255-AE2D-57E59945D466}" srcOrd="7" destOrd="0" presId="urn:microsoft.com/office/officeart/2008/layout/LinedList"/>
    <dgm:cxn modelId="{1D6A26FF-8F88-4C4A-8234-3EC3EAA6C691}" type="presParOf" srcId="{2304543D-B35A-4255-AE2D-57E59945D466}" destId="{7F428428-243E-4456-95F1-ECE700E0B139}" srcOrd="0" destOrd="0" presId="urn:microsoft.com/office/officeart/2008/layout/LinedList"/>
    <dgm:cxn modelId="{6D55832D-CBDB-473D-84F5-C793AEF3D398}" type="presParOf" srcId="{2304543D-B35A-4255-AE2D-57E59945D466}" destId="{273EAE61-D117-416F-8EFF-9DA76B1A0CCC}" srcOrd="1" destOrd="0" presId="urn:microsoft.com/office/officeart/2008/layout/LinedList"/>
    <dgm:cxn modelId="{BE718CAA-E397-4FBD-939F-91B1D6709815}" type="presParOf" srcId="{2304543D-B35A-4255-AE2D-57E59945D466}" destId="{E90B85B3-CBDA-4F1F-8998-EB0460EE606B}" srcOrd="2" destOrd="0" presId="urn:microsoft.com/office/officeart/2008/layout/LinedList"/>
    <dgm:cxn modelId="{709F229E-D6BB-4A85-80B1-3B4F8767A606}" type="presParOf" srcId="{750A2C20-7B51-49F7-9371-7A0CA5217807}" destId="{5A6E5C53-CD66-4030-B866-9FEBB8E5FCDA}" srcOrd="8" destOrd="0" presId="urn:microsoft.com/office/officeart/2008/layout/LinedList"/>
    <dgm:cxn modelId="{EF50F266-BACE-45CC-8297-951FE837C959}" type="presParOf" srcId="{750A2C20-7B51-49F7-9371-7A0CA5217807}" destId="{9D5108E5-2E1D-40E9-8A90-B671BAC4F37A}" srcOrd="9" destOrd="0" presId="urn:microsoft.com/office/officeart/2008/layout/LinedList"/>
    <dgm:cxn modelId="{DA8DC5F2-E376-4BF9-AB74-A564C4B947D5}" type="presParOf" srcId="{750A2C20-7B51-49F7-9371-7A0CA5217807}" destId="{2A9D48F6-F381-4EB9-B5B1-FE2BAF56A0BC}" srcOrd="10" destOrd="0" presId="urn:microsoft.com/office/officeart/2008/layout/LinedList"/>
    <dgm:cxn modelId="{0714B912-324A-41EB-BC8E-5C94F5599801}" type="presParOf" srcId="{2A9D48F6-F381-4EB9-B5B1-FE2BAF56A0BC}" destId="{4BBC0A9C-472B-4A6D-AAD7-D5C75ADB40BC}" srcOrd="0" destOrd="0" presId="urn:microsoft.com/office/officeart/2008/layout/LinedList"/>
    <dgm:cxn modelId="{1A62EE59-7FE5-476C-90F0-1E05927B5B6A}" type="presParOf" srcId="{2A9D48F6-F381-4EB9-B5B1-FE2BAF56A0BC}" destId="{5231A2FC-C1D9-46E4-9469-4F8BFE596999}" srcOrd="1" destOrd="0" presId="urn:microsoft.com/office/officeart/2008/layout/LinedList"/>
    <dgm:cxn modelId="{FC9F2744-FF3A-44B1-A9A8-AE201CCF8D35}" type="presParOf" srcId="{2A9D48F6-F381-4EB9-B5B1-FE2BAF56A0BC}" destId="{89585A3B-53B0-449B-9286-6C231E0F1782}" srcOrd="2" destOrd="0" presId="urn:microsoft.com/office/officeart/2008/layout/LinedList"/>
    <dgm:cxn modelId="{C5AE182D-971B-4F54-986A-E3635B36C82C}" type="presParOf" srcId="{750A2C20-7B51-49F7-9371-7A0CA5217807}" destId="{8B961C2F-7B65-4334-A0DE-46B93317678F}" srcOrd="11" destOrd="0" presId="urn:microsoft.com/office/officeart/2008/layout/LinedList"/>
    <dgm:cxn modelId="{039AAE9C-BDBC-4C77-ADB7-8EE16D871F29}" type="presParOf" srcId="{750A2C20-7B51-49F7-9371-7A0CA5217807}" destId="{F732457D-A3FE-497F-944D-F58754A9E460}" srcOrd="12" destOrd="0" presId="urn:microsoft.com/office/officeart/2008/layout/LinedList"/>
    <dgm:cxn modelId="{46557F70-DAE7-4863-830D-8CC20590A8B8}" type="presParOf" srcId="{B92AE022-548F-424B-9E4A-FC902E55A563}" destId="{37F07A72-CD9C-44AE-AE65-5685986770AE}" srcOrd="2" destOrd="0" presId="urn:microsoft.com/office/officeart/2008/layout/LinedList"/>
    <dgm:cxn modelId="{DDE05AF0-0524-4270-B3C0-5D165315C50C}" type="presParOf" srcId="{B92AE022-548F-424B-9E4A-FC902E55A563}" destId="{F4C48DEF-2763-4FD8-B960-A6EC68CA48A8}" srcOrd="3" destOrd="0" presId="urn:microsoft.com/office/officeart/2008/layout/LinedList"/>
    <dgm:cxn modelId="{BDC70299-C56A-4686-A7CB-310BB05FCD16}" type="presParOf" srcId="{F4C48DEF-2763-4FD8-B960-A6EC68CA48A8}" destId="{6F96C4FA-5462-4D42-A8E8-FF85F28FAE00}" srcOrd="0" destOrd="0" presId="urn:microsoft.com/office/officeart/2008/layout/LinedList"/>
    <dgm:cxn modelId="{294DB3E2-E0DF-425D-B439-07096AFF150E}" type="presParOf" srcId="{F4C48DEF-2763-4FD8-B960-A6EC68CA48A8}" destId="{21044009-9AD8-4D09-BE16-873D25E0D9DB}" srcOrd="1" destOrd="0" presId="urn:microsoft.com/office/officeart/2008/layout/LinedList"/>
    <dgm:cxn modelId="{B4592A7D-5F7F-42EC-9CA3-840C1656DE66}" type="presParOf" srcId="{21044009-9AD8-4D09-BE16-873D25E0D9DB}" destId="{9A42F564-6C50-4B86-AFF7-7A454C9A3F26}" srcOrd="0" destOrd="0" presId="urn:microsoft.com/office/officeart/2008/layout/LinedList"/>
    <dgm:cxn modelId="{1B77195F-94C3-4F4F-8B8D-ACCDCF77ECA0}" type="presParOf" srcId="{21044009-9AD8-4D09-BE16-873D25E0D9DB}" destId="{E4CEDDA1-F2C0-4F8B-AC36-3F3185E08409}" srcOrd="1" destOrd="0" presId="urn:microsoft.com/office/officeart/2008/layout/LinedList"/>
    <dgm:cxn modelId="{14D1879F-FD22-4151-A41B-D29F68F6F2DF}" type="presParOf" srcId="{E4CEDDA1-F2C0-4F8B-AC36-3F3185E08409}" destId="{054BEBDA-D7E7-48A5-A6E5-811DA5A9F638}" srcOrd="0" destOrd="0" presId="urn:microsoft.com/office/officeart/2008/layout/LinedList"/>
    <dgm:cxn modelId="{04EDA798-2F78-4E2B-BD46-E60FA27537D8}" type="presParOf" srcId="{E4CEDDA1-F2C0-4F8B-AC36-3F3185E08409}" destId="{0417D0C2-47BA-4428-8327-B33B907D75DF}" srcOrd="1" destOrd="0" presId="urn:microsoft.com/office/officeart/2008/layout/LinedList"/>
    <dgm:cxn modelId="{4C38BE9E-CBF0-421F-AABC-F390D1FFFF4C}" type="presParOf" srcId="{E4CEDDA1-F2C0-4F8B-AC36-3F3185E08409}" destId="{0532F08B-B501-45C0-AF89-C81AE83D0EC6}" srcOrd="2" destOrd="0" presId="urn:microsoft.com/office/officeart/2008/layout/LinedList"/>
    <dgm:cxn modelId="{5F644D08-81E7-4AA4-B730-58A611D57556}" type="presParOf" srcId="{21044009-9AD8-4D09-BE16-873D25E0D9DB}" destId="{516990DD-02D0-408A-AA88-A9A2E63DB10C}" srcOrd="2" destOrd="0" presId="urn:microsoft.com/office/officeart/2008/layout/LinedList"/>
    <dgm:cxn modelId="{A92D251D-A41E-4654-BC5A-70329EE70DB0}" type="presParOf" srcId="{21044009-9AD8-4D09-BE16-873D25E0D9DB}" destId="{43AE43EB-7918-4388-B6DB-9C9ECEFDFB56}" srcOrd="3" destOrd="0" presId="urn:microsoft.com/office/officeart/2008/layout/LinedList"/>
    <dgm:cxn modelId="{6DA9DD78-4354-488C-8398-923D7646AE99}" type="presParOf" srcId="{21044009-9AD8-4D09-BE16-873D25E0D9DB}" destId="{2B63E686-FBF4-4619-A813-7F08BC9ADCD7}" srcOrd="4" destOrd="0" presId="urn:microsoft.com/office/officeart/2008/layout/LinedList"/>
    <dgm:cxn modelId="{448F9420-FAD9-468F-A3CE-E7AF83B0545B}" type="presParOf" srcId="{2B63E686-FBF4-4619-A813-7F08BC9ADCD7}" destId="{CA94B9C7-2C6E-4FF2-A7CC-EF347C546AF9}" srcOrd="0" destOrd="0" presId="urn:microsoft.com/office/officeart/2008/layout/LinedList"/>
    <dgm:cxn modelId="{14526032-E990-438E-867E-9E10E601E2E8}" type="presParOf" srcId="{2B63E686-FBF4-4619-A813-7F08BC9ADCD7}" destId="{8D075AE3-C918-4D5B-BF78-5B2FAE8C9EB0}" srcOrd="1" destOrd="0" presId="urn:microsoft.com/office/officeart/2008/layout/LinedList"/>
    <dgm:cxn modelId="{C829E99F-0561-4995-B6B1-CAEB97797A33}" type="presParOf" srcId="{2B63E686-FBF4-4619-A813-7F08BC9ADCD7}" destId="{D7E1024D-4A13-4A3E-ACE4-F4A558E6330F}" srcOrd="2" destOrd="0" presId="urn:microsoft.com/office/officeart/2008/layout/LinedList"/>
    <dgm:cxn modelId="{DC28765D-ADFF-4DC1-893E-5FE2C9721B23}" type="presParOf" srcId="{21044009-9AD8-4D09-BE16-873D25E0D9DB}" destId="{B8403301-807E-434E-8726-2C5423359D68}" srcOrd="5" destOrd="0" presId="urn:microsoft.com/office/officeart/2008/layout/LinedList"/>
    <dgm:cxn modelId="{02FF08E4-7215-4671-95DA-C67874BD726B}" type="presParOf" srcId="{21044009-9AD8-4D09-BE16-873D25E0D9DB}" destId="{49A557AA-1773-4A76-834E-A105BF8DBDC9}" srcOrd="6" destOrd="0" presId="urn:microsoft.com/office/officeart/2008/layout/LinedList"/>
    <dgm:cxn modelId="{BC67A849-B009-4571-9F4D-8B9AD5104A4B}" type="presParOf" srcId="{21044009-9AD8-4D09-BE16-873D25E0D9DB}" destId="{DA5383B0-EF77-4291-948A-954D531F651A}" srcOrd="7" destOrd="0" presId="urn:microsoft.com/office/officeart/2008/layout/LinedList"/>
    <dgm:cxn modelId="{FDB17594-E3DB-40C2-BC3E-340423CD78C1}" type="presParOf" srcId="{DA5383B0-EF77-4291-948A-954D531F651A}" destId="{09CA9037-FF07-4CAC-926B-6D142436F99D}" srcOrd="0" destOrd="0" presId="urn:microsoft.com/office/officeart/2008/layout/LinedList"/>
    <dgm:cxn modelId="{ED2B6F72-AD57-4EB1-BDD1-189ED0A7F7C0}" type="presParOf" srcId="{DA5383B0-EF77-4291-948A-954D531F651A}" destId="{6C9C701E-4DAF-4D9D-9617-CE5FF642355B}" srcOrd="1" destOrd="0" presId="urn:microsoft.com/office/officeart/2008/layout/LinedList"/>
    <dgm:cxn modelId="{2F52D3BA-7DBB-4248-809F-7E52F46BD095}" type="presParOf" srcId="{DA5383B0-EF77-4291-948A-954D531F651A}" destId="{39578BC4-8BA9-48DF-B6C3-649B47AB775A}" srcOrd="2" destOrd="0" presId="urn:microsoft.com/office/officeart/2008/layout/LinedList"/>
    <dgm:cxn modelId="{84918961-1B3A-4DE0-B9F4-02DF2E345524}" type="presParOf" srcId="{21044009-9AD8-4D09-BE16-873D25E0D9DB}" destId="{0CCB2E04-33C6-4A0B-A4A8-DC5F8735D8CC}" srcOrd="8" destOrd="0" presId="urn:microsoft.com/office/officeart/2008/layout/LinedList"/>
    <dgm:cxn modelId="{51AF2A57-3573-4434-8976-49F4F8D97D69}" type="presParOf" srcId="{21044009-9AD8-4D09-BE16-873D25E0D9DB}" destId="{AC67C0B9-6E05-48CB-8885-B436FEF6CE0A}" srcOrd="9" destOrd="0" presId="urn:microsoft.com/office/officeart/2008/layout/LinedList"/>
    <dgm:cxn modelId="{AC446A7D-C7EE-4B5B-BCE2-A7E9D8E42D62}" type="presParOf" srcId="{21044009-9AD8-4D09-BE16-873D25E0D9DB}" destId="{117751BC-B069-465D-988B-2F0BB331BE84}" srcOrd="10" destOrd="0" presId="urn:microsoft.com/office/officeart/2008/layout/LinedList"/>
    <dgm:cxn modelId="{D7C2141D-46A0-4074-8B4A-E434E88DD285}" type="presParOf" srcId="{117751BC-B069-465D-988B-2F0BB331BE84}" destId="{A851CAA8-717C-4A96-AC81-98E62A20BD2F}" srcOrd="0" destOrd="0" presId="urn:microsoft.com/office/officeart/2008/layout/LinedList"/>
    <dgm:cxn modelId="{9363E8BC-93A3-44CA-9FF0-2C8A4FAFE493}" type="presParOf" srcId="{117751BC-B069-465D-988B-2F0BB331BE84}" destId="{1A7D5059-5CD3-4883-9354-FA7CEEBB7C73}" srcOrd="1" destOrd="0" presId="urn:microsoft.com/office/officeart/2008/layout/LinedList"/>
    <dgm:cxn modelId="{2148FCDC-B484-49B5-AEBB-8EB00AC85E67}" type="presParOf" srcId="{117751BC-B069-465D-988B-2F0BB331BE84}" destId="{3DA35FDC-818F-4C54-BF1A-DD937ED6D6E0}" srcOrd="2" destOrd="0" presId="urn:microsoft.com/office/officeart/2008/layout/LinedList"/>
    <dgm:cxn modelId="{D527EE2A-72C2-493E-A272-20F040D5D502}" type="presParOf" srcId="{21044009-9AD8-4D09-BE16-873D25E0D9DB}" destId="{2293F41E-499B-4259-9924-81B5224B3396}" srcOrd="11" destOrd="0" presId="urn:microsoft.com/office/officeart/2008/layout/LinedList"/>
    <dgm:cxn modelId="{B7A8F80C-E5E2-4271-B48F-BD0A88BECE2B}" type="presParOf" srcId="{21044009-9AD8-4D09-BE16-873D25E0D9DB}" destId="{8A1C7D38-A705-46C8-9526-EEEA0728A122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A45675-3863-4BA1-8E44-C0372E39D398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BE39B0D9-44E9-44EF-B0FF-E744390831CE}">
      <dgm:prSet phldrT="[Texto]"/>
      <dgm:spPr/>
      <dgm:t>
        <a:bodyPr/>
        <a:lstStyle/>
        <a:p>
          <a:r>
            <a:rPr lang="es-MX" dirty="0" smtClean="0"/>
            <a:t>Protocolo </a:t>
          </a:r>
          <a:endParaRPr lang="es-MX" dirty="0"/>
        </a:p>
      </dgm:t>
    </dgm:pt>
    <dgm:pt modelId="{D98BD1ED-1515-4E12-9B6F-589B77BEAAF8}" type="parTrans" cxnId="{4D4C4A19-A004-4483-A8F6-E7A53DAC9CEA}">
      <dgm:prSet/>
      <dgm:spPr/>
      <dgm:t>
        <a:bodyPr/>
        <a:lstStyle/>
        <a:p>
          <a:endParaRPr lang="es-MX"/>
        </a:p>
      </dgm:t>
    </dgm:pt>
    <dgm:pt modelId="{B7F790FB-D0A4-4B86-B330-AFBF23E54D3A}" type="sibTrans" cxnId="{4D4C4A19-A004-4483-A8F6-E7A53DAC9CEA}">
      <dgm:prSet/>
      <dgm:spPr/>
      <dgm:t>
        <a:bodyPr/>
        <a:lstStyle/>
        <a:p>
          <a:endParaRPr lang="es-MX"/>
        </a:p>
      </dgm:t>
    </dgm:pt>
    <dgm:pt modelId="{00959551-3207-4BA1-9350-574EC8FE4A7B}">
      <dgm:prSet/>
      <dgm:spPr/>
      <dgm:t>
        <a:bodyPr/>
        <a:lstStyle/>
        <a:p>
          <a:r>
            <a:rPr lang="es-MX" dirty="0" smtClean="0"/>
            <a:t>Siempre estar limpio de las manos.</a:t>
          </a:r>
          <a:endParaRPr lang="es-MX" dirty="0"/>
        </a:p>
      </dgm:t>
    </dgm:pt>
    <dgm:pt modelId="{B8055C9D-A463-49D6-BF36-75D8A46C9DE1}" type="parTrans" cxnId="{7340142F-5761-4BDD-9543-457747807C68}">
      <dgm:prSet/>
      <dgm:spPr/>
      <dgm:t>
        <a:bodyPr/>
        <a:lstStyle/>
        <a:p>
          <a:endParaRPr lang="es-MX"/>
        </a:p>
      </dgm:t>
    </dgm:pt>
    <dgm:pt modelId="{F40D4EA3-D519-427B-BC75-5EB298F3F829}" type="sibTrans" cxnId="{7340142F-5761-4BDD-9543-457747807C68}">
      <dgm:prSet/>
      <dgm:spPr/>
      <dgm:t>
        <a:bodyPr/>
        <a:lstStyle/>
        <a:p>
          <a:endParaRPr lang="es-MX"/>
        </a:p>
      </dgm:t>
    </dgm:pt>
    <dgm:pt modelId="{4414DFCC-0AF8-4157-9681-32ACD575879E}">
      <dgm:prSet/>
      <dgm:spPr/>
      <dgm:t>
        <a:bodyPr/>
        <a:lstStyle/>
        <a:p>
          <a:r>
            <a:rPr lang="es-MX" dirty="0" smtClean="0"/>
            <a:t>Siempre se debe recibir a los clientes con un saludo cordial</a:t>
          </a:r>
          <a:endParaRPr lang="es-MX" dirty="0"/>
        </a:p>
      </dgm:t>
    </dgm:pt>
    <dgm:pt modelId="{5EE00FE8-9D89-4B28-AF0B-3F3D8B2243FA}" type="parTrans" cxnId="{0591A734-F65B-4801-B7BC-7E4C1FBD6C57}">
      <dgm:prSet/>
      <dgm:spPr/>
      <dgm:t>
        <a:bodyPr/>
        <a:lstStyle/>
        <a:p>
          <a:endParaRPr lang="es-MX"/>
        </a:p>
      </dgm:t>
    </dgm:pt>
    <dgm:pt modelId="{24DB7E55-9A46-4144-A441-29F91396B27B}" type="sibTrans" cxnId="{0591A734-F65B-4801-B7BC-7E4C1FBD6C57}">
      <dgm:prSet/>
      <dgm:spPr/>
      <dgm:t>
        <a:bodyPr/>
        <a:lstStyle/>
        <a:p>
          <a:endParaRPr lang="es-MX"/>
        </a:p>
      </dgm:t>
    </dgm:pt>
    <dgm:pt modelId="{A77B977F-40BF-460A-A396-EBB50415592C}">
      <dgm:prSet/>
      <dgm:spPr/>
      <dgm:t>
        <a:bodyPr/>
        <a:lstStyle/>
        <a:p>
          <a:r>
            <a:rPr lang="es-MX" dirty="0" smtClean="0"/>
            <a:t>Al estar esperando el pedido se debe toma una postura de pie y con las manos hacia atrás. </a:t>
          </a:r>
          <a:endParaRPr lang="es-MX" dirty="0"/>
        </a:p>
      </dgm:t>
    </dgm:pt>
    <dgm:pt modelId="{0E811233-96B0-40CD-BC80-9D6CCE329CB4}" type="parTrans" cxnId="{DF624FBE-6A4B-4CA3-A214-5DD1C8A1B880}">
      <dgm:prSet/>
      <dgm:spPr/>
      <dgm:t>
        <a:bodyPr/>
        <a:lstStyle/>
        <a:p>
          <a:endParaRPr lang="es-MX"/>
        </a:p>
      </dgm:t>
    </dgm:pt>
    <dgm:pt modelId="{AFEAC855-757A-4AA5-A62F-BE42F14C1C29}" type="sibTrans" cxnId="{DF624FBE-6A4B-4CA3-A214-5DD1C8A1B880}">
      <dgm:prSet/>
      <dgm:spPr/>
      <dgm:t>
        <a:bodyPr/>
        <a:lstStyle/>
        <a:p>
          <a:endParaRPr lang="es-MX"/>
        </a:p>
      </dgm:t>
    </dgm:pt>
    <dgm:pt modelId="{C36B7972-C1D6-4F05-ABB0-612204FD7604}">
      <dgm:prSet/>
      <dgm:spPr/>
      <dgm:t>
        <a:bodyPr/>
        <a:lstStyle/>
        <a:p>
          <a:r>
            <a:rPr lang="es-MX" dirty="0" smtClean="0"/>
            <a:t>Estar siempre atento a posibles pedidos. </a:t>
          </a:r>
          <a:endParaRPr lang="es-MX" dirty="0"/>
        </a:p>
      </dgm:t>
    </dgm:pt>
    <dgm:pt modelId="{366295C5-328B-4745-BED7-948DDADF61DA}" type="parTrans" cxnId="{221F0C5F-EE08-433C-8C18-6A224A21FCF3}">
      <dgm:prSet/>
      <dgm:spPr/>
      <dgm:t>
        <a:bodyPr/>
        <a:lstStyle/>
        <a:p>
          <a:endParaRPr lang="es-MX"/>
        </a:p>
      </dgm:t>
    </dgm:pt>
    <dgm:pt modelId="{C9FAB85C-62DA-4267-BE4E-EFAE368CFFC0}" type="sibTrans" cxnId="{221F0C5F-EE08-433C-8C18-6A224A21FCF3}">
      <dgm:prSet/>
      <dgm:spPr/>
      <dgm:t>
        <a:bodyPr/>
        <a:lstStyle/>
        <a:p>
          <a:endParaRPr lang="es-MX"/>
        </a:p>
      </dgm:t>
    </dgm:pt>
    <dgm:pt modelId="{3662FD96-A27A-4DC3-8C6A-ED556839D8CC}">
      <dgm:prSet/>
      <dgm:spPr/>
      <dgm:t>
        <a:bodyPr/>
        <a:lstStyle/>
        <a:p>
          <a:r>
            <a:rPr lang="es-MX" dirty="0" smtClean="0"/>
            <a:t>Tomar nota de todas y cada una de las características  del pedido, para que no existan fallas ni dudas durante el proceso.</a:t>
          </a:r>
          <a:endParaRPr lang="es-MX" dirty="0"/>
        </a:p>
      </dgm:t>
    </dgm:pt>
    <dgm:pt modelId="{16F810DB-7C7E-4C9E-84D7-65F27B5827E7}" type="parTrans" cxnId="{C5F0F94B-423D-4276-953A-C3F26C5686BC}">
      <dgm:prSet/>
      <dgm:spPr/>
      <dgm:t>
        <a:bodyPr/>
        <a:lstStyle/>
        <a:p>
          <a:endParaRPr lang="es-MX"/>
        </a:p>
      </dgm:t>
    </dgm:pt>
    <dgm:pt modelId="{66EE449E-CC84-466C-A4D2-7D5F712B0799}" type="sibTrans" cxnId="{C5F0F94B-423D-4276-953A-C3F26C5686BC}">
      <dgm:prSet/>
      <dgm:spPr/>
      <dgm:t>
        <a:bodyPr/>
        <a:lstStyle/>
        <a:p>
          <a:endParaRPr lang="es-MX"/>
        </a:p>
      </dgm:t>
    </dgm:pt>
    <dgm:pt modelId="{C2007AB4-D69D-4EC0-8E4C-BB82A7CB27DF}">
      <dgm:prSet/>
      <dgm:spPr/>
      <dgm:t>
        <a:bodyPr/>
        <a:lstStyle/>
        <a:p>
          <a:r>
            <a:rPr lang="es-MX" dirty="0" smtClean="0"/>
            <a:t>Cobrar el producto. </a:t>
          </a:r>
          <a:endParaRPr lang="es-MX" dirty="0"/>
        </a:p>
      </dgm:t>
    </dgm:pt>
    <dgm:pt modelId="{417AE3A5-E19B-4EED-8E0E-74897A8E252A}" type="parTrans" cxnId="{87683462-9D05-44AF-9536-47A4062D4CCC}">
      <dgm:prSet/>
      <dgm:spPr/>
      <dgm:t>
        <a:bodyPr/>
        <a:lstStyle/>
        <a:p>
          <a:endParaRPr lang="es-MX"/>
        </a:p>
      </dgm:t>
    </dgm:pt>
    <dgm:pt modelId="{0C9C1C69-FC4A-4709-A3D9-B78EBB9885D5}" type="sibTrans" cxnId="{87683462-9D05-44AF-9536-47A4062D4CCC}">
      <dgm:prSet/>
      <dgm:spPr/>
      <dgm:t>
        <a:bodyPr/>
        <a:lstStyle/>
        <a:p>
          <a:endParaRPr lang="es-MX"/>
        </a:p>
      </dgm:t>
    </dgm:pt>
    <dgm:pt modelId="{F610C23A-10C1-4325-9772-A313BE032ED3}">
      <dgm:prSet/>
      <dgm:spPr/>
      <dgm:t>
        <a:bodyPr/>
        <a:lstStyle/>
        <a:p>
          <a:r>
            <a:rPr lang="es-MX" dirty="0" smtClean="0"/>
            <a:t>Prepararse para la elaboración del producto, uso de guantes obligatorio.</a:t>
          </a:r>
          <a:endParaRPr lang="es-MX" dirty="0"/>
        </a:p>
      </dgm:t>
    </dgm:pt>
    <dgm:pt modelId="{F4B7A708-51D9-4452-8128-DBB62311815F}" type="parTrans" cxnId="{FB918C59-D0E5-4819-8F2E-16BB8E0B8AD1}">
      <dgm:prSet/>
      <dgm:spPr/>
      <dgm:t>
        <a:bodyPr/>
        <a:lstStyle/>
        <a:p>
          <a:endParaRPr lang="es-MX"/>
        </a:p>
      </dgm:t>
    </dgm:pt>
    <dgm:pt modelId="{5DB27374-0773-41E7-BD17-1C6BA693473A}" type="sibTrans" cxnId="{FB918C59-D0E5-4819-8F2E-16BB8E0B8AD1}">
      <dgm:prSet/>
      <dgm:spPr/>
      <dgm:t>
        <a:bodyPr/>
        <a:lstStyle/>
        <a:p>
          <a:endParaRPr lang="es-MX"/>
        </a:p>
      </dgm:t>
    </dgm:pt>
    <dgm:pt modelId="{3B1AE15D-A382-4139-9D55-0728261255BC}">
      <dgm:prSet/>
      <dgm:spPr/>
      <dgm:t>
        <a:bodyPr/>
        <a:lstStyle/>
        <a:p>
          <a:r>
            <a:rPr lang="es-MX" dirty="0" smtClean="0"/>
            <a:t>Servir el producto de manera adecuada y atractiva para el comensal, ya sea para comer dentro del establecimiento o para llevar.</a:t>
          </a:r>
          <a:endParaRPr lang="es-MX" dirty="0"/>
        </a:p>
      </dgm:t>
    </dgm:pt>
    <dgm:pt modelId="{CE4FC491-BB84-4361-8CDF-FB60D19AAAF3}" type="parTrans" cxnId="{9F74500F-7284-492F-B9FD-35130F15AB85}">
      <dgm:prSet/>
      <dgm:spPr/>
      <dgm:t>
        <a:bodyPr/>
        <a:lstStyle/>
        <a:p>
          <a:endParaRPr lang="es-MX"/>
        </a:p>
      </dgm:t>
    </dgm:pt>
    <dgm:pt modelId="{B6B74927-4F14-4A76-BD6F-00568FECDD26}" type="sibTrans" cxnId="{9F74500F-7284-492F-B9FD-35130F15AB85}">
      <dgm:prSet/>
      <dgm:spPr/>
      <dgm:t>
        <a:bodyPr/>
        <a:lstStyle/>
        <a:p>
          <a:endParaRPr lang="es-MX"/>
        </a:p>
      </dgm:t>
    </dgm:pt>
    <dgm:pt modelId="{D2C43BDD-8F9D-4E49-BF7F-4F12771FA5C9}">
      <dgm:prSet/>
      <dgm:spPr/>
      <dgm:t>
        <a:bodyPr/>
        <a:lstStyle/>
        <a:p>
          <a:r>
            <a:rPr lang="es-MX" smtClean="0"/>
            <a:t>En el momento de entrega  se le desea buen provecho al comensal</a:t>
          </a:r>
          <a:endParaRPr lang="es-MX"/>
        </a:p>
      </dgm:t>
    </dgm:pt>
    <dgm:pt modelId="{DCE1C2E1-C9B7-4D2B-920A-72B56C58D8C4}" type="parTrans" cxnId="{958D69BC-3277-46CE-8E6D-9077E0211E9B}">
      <dgm:prSet/>
      <dgm:spPr/>
      <dgm:t>
        <a:bodyPr/>
        <a:lstStyle/>
        <a:p>
          <a:endParaRPr lang="es-MX"/>
        </a:p>
      </dgm:t>
    </dgm:pt>
    <dgm:pt modelId="{029CA598-66D5-4475-884C-84163F00E4B9}" type="sibTrans" cxnId="{958D69BC-3277-46CE-8E6D-9077E0211E9B}">
      <dgm:prSet/>
      <dgm:spPr/>
      <dgm:t>
        <a:bodyPr/>
        <a:lstStyle/>
        <a:p>
          <a:endParaRPr lang="es-MX"/>
        </a:p>
      </dgm:t>
    </dgm:pt>
    <dgm:pt modelId="{4682A4E3-481B-411A-BEAC-A7B12A733AD6}">
      <dgm:prSet/>
      <dgm:spPr/>
      <dgm:t>
        <a:bodyPr/>
        <a:lstStyle/>
        <a:p>
          <a:r>
            <a:rPr lang="es-MX" dirty="0" smtClean="0"/>
            <a:t>No dar la espalda a los comensales ya que pueden necesitar algo. </a:t>
          </a:r>
          <a:endParaRPr lang="es-MX" dirty="0"/>
        </a:p>
      </dgm:t>
    </dgm:pt>
    <dgm:pt modelId="{4A5A4ABB-5E2B-4983-8AAD-4591C22DE9A6}" type="parTrans" cxnId="{3C18FAC7-231F-4ED5-893C-8092054BB486}">
      <dgm:prSet/>
      <dgm:spPr/>
      <dgm:t>
        <a:bodyPr/>
        <a:lstStyle/>
        <a:p>
          <a:endParaRPr lang="es-MX"/>
        </a:p>
      </dgm:t>
    </dgm:pt>
    <dgm:pt modelId="{AE3DD388-A666-443C-AA36-40F8B9CC1E95}" type="sibTrans" cxnId="{3C18FAC7-231F-4ED5-893C-8092054BB486}">
      <dgm:prSet/>
      <dgm:spPr/>
      <dgm:t>
        <a:bodyPr/>
        <a:lstStyle/>
        <a:p>
          <a:endParaRPr lang="es-MX"/>
        </a:p>
      </dgm:t>
    </dgm:pt>
    <dgm:pt modelId="{2E60016D-D6AA-4714-85EE-2D30B5AC81B1}">
      <dgm:prSet/>
      <dgm:spPr/>
      <dgm:t>
        <a:bodyPr/>
        <a:lstStyle/>
        <a:p>
          <a:r>
            <a:rPr lang="es-MX" smtClean="0"/>
            <a:t>Mantener la estación de trabajo constantemente limpia</a:t>
          </a:r>
          <a:endParaRPr lang="es-MX"/>
        </a:p>
      </dgm:t>
    </dgm:pt>
    <dgm:pt modelId="{C200B470-E7B8-4FE8-B3FD-A1FED5FDC78F}" type="parTrans" cxnId="{55422761-9AD1-4B35-9D98-3D99C120EF82}">
      <dgm:prSet/>
      <dgm:spPr/>
      <dgm:t>
        <a:bodyPr/>
        <a:lstStyle/>
        <a:p>
          <a:endParaRPr lang="es-MX"/>
        </a:p>
      </dgm:t>
    </dgm:pt>
    <dgm:pt modelId="{BFC7690C-6F74-4DFE-93FD-9D730069224B}" type="sibTrans" cxnId="{55422761-9AD1-4B35-9D98-3D99C120EF82}">
      <dgm:prSet/>
      <dgm:spPr/>
      <dgm:t>
        <a:bodyPr/>
        <a:lstStyle/>
        <a:p>
          <a:endParaRPr lang="es-MX"/>
        </a:p>
      </dgm:t>
    </dgm:pt>
    <dgm:pt modelId="{CA1E2641-BE74-4B0D-AED9-C77CCDCE1935}">
      <dgm:prSet/>
      <dgm:spPr/>
      <dgm:t>
        <a:bodyPr/>
        <a:lstStyle/>
        <a:p>
          <a:r>
            <a:rPr lang="es-MX" dirty="0" smtClean="0"/>
            <a:t>Evitar ensuciar el piso y utilizar los contenedores de basura para los desperdicios. </a:t>
          </a:r>
          <a:endParaRPr lang="es-MX" dirty="0"/>
        </a:p>
      </dgm:t>
    </dgm:pt>
    <dgm:pt modelId="{23F4CCD3-CC5E-4050-9E62-793657B1EFE1}" type="parTrans" cxnId="{0354BC97-237E-4668-B7B3-F279B64C2941}">
      <dgm:prSet/>
      <dgm:spPr/>
      <dgm:t>
        <a:bodyPr/>
        <a:lstStyle/>
        <a:p>
          <a:endParaRPr lang="es-MX"/>
        </a:p>
      </dgm:t>
    </dgm:pt>
    <dgm:pt modelId="{46ED7B9C-3D8F-4DF7-8BDA-972B574AD625}" type="sibTrans" cxnId="{0354BC97-237E-4668-B7B3-F279B64C2941}">
      <dgm:prSet/>
      <dgm:spPr/>
      <dgm:t>
        <a:bodyPr/>
        <a:lstStyle/>
        <a:p>
          <a:endParaRPr lang="es-MX"/>
        </a:p>
      </dgm:t>
    </dgm:pt>
    <dgm:pt modelId="{FB7EA2D0-DFC1-4E66-A57A-73F1895A7D00}">
      <dgm:prSet/>
      <dgm:spPr/>
      <dgm:t>
        <a:bodyPr/>
        <a:lstStyle/>
        <a:p>
          <a:r>
            <a:rPr lang="es-MX" dirty="0" smtClean="0"/>
            <a:t>Mantener en condiciones óptimas las herramientas de trabajo</a:t>
          </a:r>
          <a:endParaRPr lang="es-MX" dirty="0"/>
        </a:p>
      </dgm:t>
    </dgm:pt>
    <dgm:pt modelId="{B012F9BB-95EE-4FEC-9159-C1D510F239B3}" type="parTrans" cxnId="{DA63B652-D265-4042-B5EA-8089F4536D8C}">
      <dgm:prSet/>
      <dgm:spPr/>
      <dgm:t>
        <a:bodyPr/>
        <a:lstStyle/>
        <a:p>
          <a:endParaRPr lang="es-MX"/>
        </a:p>
      </dgm:t>
    </dgm:pt>
    <dgm:pt modelId="{35D1E52E-9E96-4C55-882E-746A7FF141F7}" type="sibTrans" cxnId="{DA63B652-D265-4042-B5EA-8089F4536D8C}">
      <dgm:prSet/>
      <dgm:spPr/>
      <dgm:t>
        <a:bodyPr/>
        <a:lstStyle/>
        <a:p>
          <a:endParaRPr lang="es-MX"/>
        </a:p>
      </dgm:t>
    </dgm:pt>
    <dgm:pt modelId="{F1D9B66D-BD29-4E63-B163-C89958FB3445}">
      <dgm:prSet/>
      <dgm:spPr/>
      <dgm:t>
        <a:bodyPr/>
        <a:lstStyle/>
        <a:p>
          <a:r>
            <a:rPr lang="es-MX" dirty="0" smtClean="0"/>
            <a:t>Manejo de Crisis</a:t>
          </a:r>
          <a:endParaRPr lang="es-MX" dirty="0"/>
        </a:p>
      </dgm:t>
    </dgm:pt>
    <dgm:pt modelId="{B660630D-2234-47A8-BA1D-0847CCF79458}" type="parTrans" cxnId="{7EDC7F82-D363-4D6B-A93C-111C57324560}">
      <dgm:prSet/>
      <dgm:spPr/>
      <dgm:t>
        <a:bodyPr/>
        <a:lstStyle/>
        <a:p>
          <a:endParaRPr lang="es-MX"/>
        </a:p>
      </dgm:t>
    </dgm:pt>
    <dgm:pt modelId="{8F08CFD9-45CB-4CD9-BF50-FDC55C620B30}" type="sibTrans" cxnId="{7EDC7F82-D363-4D6B-A93C-111C57324560}">
      <dgm:prSet/>
      <dgm:spPr/>
      <dgm:t>
        <a:bodyPr/>
        <a:lstStyle/>
        <a:p>
          <a:endParaRPr lang="es-MX"/>
        </a:p>
      </dgm:t>
    </dgm:pt>
    <dgm:pt modelId="{6ED06403-3BBA-4C8F-88B2-88DB0E9C47FE}">
      <dgm:prSet/>
      <dgm:spPr/>
      <dgm:t>
        <a:bodyPr/>
        <a:lstStyle/>
        <a:p>
          <a:r>
            <a:rPr lang="es-MX" dirty="0" smtClean="0"/>
            <a:t>Capacitación</a:t>
          </a:r>
          <a:endParaRPr lang="es-MX" dirty="0"/>
        </a:p>
      </dgm:t>
    </dgm:pt>
    <dgm:pt modelId="{F2E12857-72F0-4DB4-870B-6D1EF188B1FE}" type="parTrans" cxnId="{845D1F44-62C0-4D27-9D58-00E1CBA55D83}">
      <dgm:prSet/>
      <dgm:spPr/>
      <dgm:t>
        <a:bodyPr/>
        <a:lstStyle/>
        <a:p>
          <a:endParaRPr lang="es-MX"/>
        </a:p>
      </dgm:t>
    </dgm:pt>
    <dgm:pt modelId="{322AC05F-FC50-402D-91DE-BAE74235B1DD}" type="sibTrans" cxnId="{845D1F44-62C0-4D27-9D58-00E1CBA55D83}">
      <dgm:prSet/>
      <dgm:spPr/>
      <dgm:t>
        <a:bodyPr/>
        <a:lstStyle/>
        <a:p>
          <a:endParaRPr lang="es-MX"/>
        </a:p>
      </dgm:t>
    </dgm:pt>
    <dgm:pt modelId="{B14743CD-32D2-47AF-A799-C219EDC1E95D}">
      <dgm:prSet/>
      <dgm:spPr/>
      <dgm:t>
        <a:bodyPr/>
        <a:lstStyle/>
        <a:p>
          <a:r>
            <a:rPr lang="es-MX" dirty="0" smtClean="0"/>
            <a:t>Gerente habilitado para la toma de decisiones</a:t>
          </a:r>
          <a:endParaRPr lang="es-MX" dirty="0"/>
        </a:p>
      </dgm:t>
    </dgm:pt>
    <dgm:pt modelId="{E4AA4B45-81AE-4657-9440-8925C7C43716}" type="parTrans" cxnId="{CFEC25D5-D0E8-487B-B8D4-4567FDEACFC6}">
      <dgm:prSet/>
      <dgm:spPr/>
      <dgm:t>
        <a:bodyPr/>
        <a:lstStyle/>
        <a:p>
          <a:endParaRPr lang="es-MX"/>
        </a:p>
      </dgm:t>
    </dgm:pt>
    <dgm:pt modelId="{1AB4E436-EEFA-44D8-8A60-5A9B28B4178D}" type="sibTrans" cxnId="{CFEC25D5-D0E8-487B-B8D4-4567FDEACFC6}">
      <dgm:prSet/>
      <dgm:spPr/>
      <dgm:t>
        <a:bodyPr/>
        <a:lstStyle/>
        <a:p>
          <a:endParaRPr lang="es-MX"/>
        </a:p>
      </dgm:t>
    </dgm:pt>
    <dgm:pt modelId="{D5503116-AEEC-4F8F-9C24-C553D438CAA7}" type="pres">
      <dgm:prSet presAssocID="{6BA45675-3863-4BA1-8E44-C0372E39D3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EEEF1F-19DE-44BD-A108-A3E7AA1EECBA}" type="pres">
      <dgm:prSet presAssocID="{BE39B0D9-44E9-44EF-B0FF-E744390831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C6CFF31-B328-4429-84D5-F898FB9DF545}" type="pres">
      <dgm:prSet presAssocID="{BE39B0D9-44E9-44EF-B0FF-E744390831C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3773B1-0B49-4FA7-A9C4-F63B9ED0548F}" type="pres">
      <dgm:prSet presAssocID="{F1D9B66D-BD29-4E63-B163-C89958FB344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9A78C6-0CA3-43F9-8696-063DF151A250}" type="pres">
      <dgm:prSet presAssocID="{F1D9B66D-BD29-4E63-B163-C89958FB344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0AB622-14B2-4B1E-86BD-6F943B581A41}" type="presOf" srcId="{00959551-3207-4BA1-9350-574EC8FE4A7B}" destId="{5C6CFF31-B328-4429-84D5-F898FB9DF545}" srcOrd="0" destOrd="0" presId="urn:microsoft.com/office/officeart/2005/8/layout/vList2"/>
    <dgm:cxn modelId="{87683462-9D05-44AF-9536-47A4062D4CCC}" srcId="{BE39B0D9-44E9-44EF-B0FF-E744390831CE}" destId="{C2007AB4-D69D-4EC0-8E4C-BB82A7CB27DF}" srcOrd="5" destOrd="0" parTransId="{417AE3A5-E19B-4EED-8E0E-74897A8E252A}" sibTransId="{0C9C1C69-FC4A-4709-A3D9-B78EBB9885D5}"/>
    <dgm:cxn modelId="{63194BB8-511D-4A4B-A4AB-5B9F4CC1BDAD}" type="presOf" srcId="{2E60016D-D6AA-4714-85EE-2D30B5AC81B1}" destId="{5C6CFF31-B328-4429-84D5-F898FB9DF545}" srcOrd="0" destOrd="10" presId="urn:microsoft.com/office/officeart/2005/8/layout/vList2"/>
    <dgm:cxn modelId="{1AF25F00-CFEE-47A6-9485-E5549EEC3D47}" type="presOf" srcId="{A77B977F-40BF-460A-A396-EBB50415592C}" destId="{5C6CFF31-B328-4429-84D5-F898FB9DF545}" srcOrd="0" destOrd="2" presId="urn:microsoft.com/office/officeart/2005/8/layout/vList2"/>
    <dgm:cxn modelId="{F440CBF3-8463-401E-879D-860DF4C16A98}" type="presOf" srcId="{C2007AB4-D69D-4EC0-8E4C-BB82A7CB27DF}" destId="{5C6CFF31-B328-4429-84D5-F898FB9DF545}" srcOrd="0" destOrd="5" presId="urn:microsoft.com/office/officeart/2005/8/layout/vList2"/>
    <dgm:cxn modelId="{55422761-9AD1-4B35-9D98-3D99C120EF82}" srcId="{BE39B0D9-44E9-44EF-B0FF-E744390831CE}" destId="{2E60016D-D6AA-4714-85EE-2D30B5AC81B1}" srcOrd="10" destOrd="0" parTransId="{C200B470-E7B8-4FE8-B3FD-A1FED5FDC78F}" sibTransId="{BFC7690C-6F74-4DFE-93FD-9D730069224B}"/>
    <dgm:cxn modelId="{83AC16A7-84D2-42CE-81F5-ED97E8DA79DD}" type="presOf" srcId="{BE39B0D9-44E9-44EF-B0FF-E744390831CE}" destId="{FBEEEF1F-19DE-44BD-A108-A3E7AA1EECBA}" srcOrd="0" destOrd="0" presId="urn:microsoft.com/office/officeart/2005/8/layout/vList2"/>
    <dgm:cxn modelId="{A5969E9B-7E35-43DE-B1A0-B1D401A79A04}" type="presOf" srcId="{4414DFCC-0AF8-4157-9681-32ACD575879E}" destId="{5C6CFF31-B328-4429-84D5-F898FB9DF545}" srcOrd="0" destOrd="1" presId="urn:microsoft.com/office/officeart/2005/8/layout/vList2"/>
    <dgm:cxn modelId="{7EDC7F82-D363-4D6B-A93C-111C57324560}" srcId="{6BA45675-3863-4BA1-8E44-C0372E39D398}" destId="{F1D9B66D-BD29-4E63-B163-C89958FB3445}" srcOrd="1" destOrd="0" parTransId="{B660630D-2234-47A8-BA1D-0847CCF79458}" sibTransId="{8F08CFD9-45CB-4CD9-BF50-FDC55C620B30}"/>
    <dgm:cxn modelId="{0B7137D4-3FC2-481E-93C5-A80B62FE4716}" type="presOf" srcId="{3B1AE15D-A382-4139-9D55-0728261255BC}" destId="{5C6CFF31-B328-4429-84D5-F898FB9DF545}" srcOrd="0" destOrd="7" presId="urn:microsoft.com/office/officeart/2005/8/layout/vList2"/>
    <dgm:cxn modelId="{9F74500F-7284-492F-B9FD-35130F15AB85}" srcId="{BE39B0D9-44E9-44EF-B0FF-E744390831CE}" destId="{3B1AE15D-A382-4139-9D55-0728261255BC}" srcOrd="7" destOrd="0" parTransId="{CE4FC491-BB84-4361-8CDF-FB60D19AAAF3}" sibTransId="{B6B74927-4F14-4A76-BD6F-00568FECDD26}"/>
    <dgm:cxn modelId="{CFEC25D5-D0E8-487B-B8D4-4567FDEACFC6}" srcId="{F1D9B66D-BD29-4E63-B163-C89958FB3445}" destId="{B14743CD-32D2-47AF-A799-C219EDC1E95D}" srcOrd="1" destOrd="0" parTransId="{E4AA4B45-81AE-4657-9440-8925C7C43716}" sibTransId="{1AB4E436-EEFA-44D8-8A60-5A9B28B4178D}"/>
    <dgm:cxn modelId="{D3C15119-63F4-48A2-984F-6661054135AB}" type="presOf" srcId="{6ED06403-3BBA-4C8F-88B2-88DB0E9C47FE}" destId="{109A78C6-0CA3-43F9-8696-063DF151A250}" srcOrd="0" destOrd="0" presId="urn:microsoft.com/office/officeart/2005/8/layout/vList2"/>
    <dgm:cxn modelId="{C9287556-E9A1-4799-8762-CC7DDF9B0530}" type="presOf" srcId="{F1D9B66D-BD29-4E63-B163-C89958FB3445}" destId="{C53773B1-0B49-4FA7-A9C4-F63B9ED0548F}" srcOrd="0" destOrd="0" presId="urn:microsoft.com/office/officeart/2005/8/layout/vList2"/>
    <dgm:cxn modelId="{0354BC97-237E-4668-B7B3-F279B64C2941}" srcId="{BE39B0D9-44E9-44EF-B0FF-E744390831CE}" destId="{CA1E2641-BE74-4B0D-AED9-C77CCDCE1935}" srcOrd="11" destOrd="0" parTransId="{23F4CCD3-CC5E-4050-9E62-793657B1EFE1}" sibTransId="{46ED7B9C-3D8F-4DF7-8BDA-972B574AD625}"/>
    <dgm:cxn modelId="{9FB936B2-07F5-4E19-BEBD-D3CC5844F800}" type="presOf" srcId="{6BA45675-3863-4BA1-8E44-C0372E39D398}" destId="{D5503116-AEEC-4F8F-9C24-C553D438CAA7}" srcOrd="0" destOrd="0" presId="urn:microsoft.com/office/officeart/2005/8/layout/vList2"/>
    <dgm:cxn modelId="{7340142F-5761-4BDD-9543-457747807C68}" srcId="{BE39B0D9-44E9-44EF-B0FF-E744390831CE}" destId="{00959551-3207-4BA1-9350-574EC8FE4A7B}" srcOrd="0" destOrd="0" parTransId="{B8055C9D-A463-49D6-BF36-75D8A46C9DE1}" sibTransId="{F40D4EA3-D519-427B-BC75-5EB298F3F829}"/>
    <dgm:cxn modelId="{3D146849-B429-4BD4-AD28-A1D0AD11347D}" type="presOf" srcId="{FB7EA2D0-DFC1-4E66-A57A-73F1895A7D00}" destId="{5C6CFF31-B328-4429-84D5-F898FB9DF545}" srcOrd="0" destOrd="12" presId="urn:microsoft.com/office/officeart/2005/8/layout/vList2"/>
    <dgm:cxn modelId="{0591A734-F65B-4801-B7BC-7E4C1FBD6C57}" srcId="{BE39B0D9-44E9-44EF-B0FF-E744390831CE}" destId="{4414DFCC-0AF8-4157-9681-32ACD575879E}" srcOrd="1" destOrd="0" parTransId="{5EE00FE8-9D89-4B28-AF0B-3F3D8B2243FA}" sibTransId="{24DB7E55-9A46-4144-A441-29F91396B27B}"/>
    <dgm:cxn modelId="{958D69BC-3277-46CE-8E6D-9077E0211E9B}" srcId="{BE39B0D9-44E9-44EF-B0FF-E744390831CE}" destId="{D2C43BDD-8F9D-4E49-BF7F-4F12771FA5C9}" srcOrd="8" destOrd="0" parTransId="{DCE1C2E1-C9B7-4D2B-920A-72B56C58D8C4}" sibTransId="{029CA598-66D5-4475-884C-84163F00E4B9}"/>
    <dgm:cxn modelId="{DA63B652-D265-4042-B5EA-8089F4536D8C}" srcId="{BE39B0D9-44E9-44EF-B0FF-E744390831CE}" destId="{FB7EA2D0-DFC1-4E66-A57A-73F1895A7D00}" srcOrd="12" destOrd="0" parTransId="{B012F9BB-95EE-4FEC-9159-C1D510F239B3}" sibTransId="{35D1E52E-9E96-4C55-882E-746A7FF141F7}"/>
    <dgm:cxn modelId="{C5F0F94B-423D-4276-953A-C3F26C5686BC}" srcId="{BE39B0D9-44E9-44EF-B0FF-E744390831CE}" destId="{3662FD96-A27A-4DC3-8C6A-ED556839D8CC}" srcOrd="4" destOrd="0" parTransId="{16F810DB-7C7E-4C9E-84D7-65F27B5827E7}" sibTransId="{66EE449E-CC84-466C-A4D2-7D5F712B0799}"/>
    <dgm:cxn modelId="{2DC726F6-0678-4B12-8458-9EFF12BC0BFC}" type="presOf" srcId="{D2C43BDD-8F9D-4E49-BF7F-4F12771FA5C9}" destId="{5C6CFF31-B328-4429-84D5-F898FB9DF545}" srcOrd="0" destOrd="8" presId="urn:microsoft.com/office/officeart/2005/8/layout/vList2"/>
    <dgm:cxn modelId="{3C18FAC7-231F-4ED5-893C-8092054BB486}" srcId="{BE39B0D9-44E9-44EF-B0FF-E744390831CE}" destId="{4682A4E3-481B-411A-BEAC-A7B12A733AD6}" srcOrd="9" destOrd="0" parTransId="{4A5A4ABB-5E2B-4983-8AAD-4591C22DE9A6}" sibTransId="{AE3DD388-A666-443C-AA36-40F8B9CC1E95}"/>
    <dgm:cxn modelId="{6D562EE9-062F-4141-8F7F-AECB87B506F7}" type="presOf" srcId="{C36B7972-C1D6-4F05-ABB0-612204FD7604}" destId="{5C6CFF31-B328-4429-84D5-F898FB9DF545}" srcOrd="0" destOrd="3" presId="urn:microsoft.com/office/officeart/2005/8/layout/vList2"/>
    <dgm:cxn modelId="{662B8AF4-B154-4830-8F3C-F143976AB908}" type="presOf" srcId="{CA1E2641-BE74-4B0D-AED9-C77CCDCE1935}" destId="{5C6CFF31-B328-4429-84D5-F898FB9DF545}" srcOrd="0" destOrd="11" presId="urn:microsoft.com/office/officeart/2005/8/layout/vList2"/>
    <dgm:cxn modelId="{DF624FBE-6A4B-4CA3-A214-5DD1C8A1B880}" srcId="{BE39B0D9-44E9-44EF-B0FF-E744390831CE}" destId="{A77B977F-40BF-460A-A396-EBB50415592C}" srcOrd="2" destOrd="0" parTransId="{0E811233-96B0-40CD-BC80-9D6CCE329CB4}" sibTransId="{AFEAC855-757A-4AA5-A62F-BE42F14C1C29}"/>
    <dgm:cxn modelId="{221F0C5F-EE08-433C-8C18-6A224A21FCF3}" srcId="{BE39B0D9-44E9-44EF-B0FF-E744390831CE}" destId="{C36B7972-C1D6-4F05-ABB0-612204FD7604}" srcOrd="3" destOrd="0" parTransId="{366295C5-328B-4745-BED7-948DDADF61DA}" sibTransId="{C9FAB85C-62DA-4267-BE4E-EFAE368CFFC0}"/>
    <dgm:cxn modelId="{4D4C4A19-A004-4483-A8F6-E7A53DAC9CEA}" srcId="{6BA45675-3863-4BA1-8E44-C0372E39D398}" destId="{BE39B0D9-44E9-44EF-B0FF-E744390831CE}" srcOrd="0" destOrd="0" parTransId="{D98BD1ED-1515-4E12-9B6F-589B77BEAAF8}" sibTransId="{B7F790FB-D0A4-4B86-B330-AFBF23E54D3A}"/>
    <dgm:cxn modelId="{42E22FC1-796B-4F8C-A995-94EB85000E51}" type="presOf" srcId="{F610C23A-10C1-4325-9772-A313BE032ED3}" destId="{5C6CFF31-B328-4429-84D5-F898FB9DF545}" srcOrd="0" destOrd="6" presId="urn:microsoft.com/office/officeart/2005/8/layout/vList2"/>
    <dgm:cxn modelId="{D94F1337-62F1-48E0-9090-F6F95F06FBD8}" type="presOf" srcId="{4682A4E3-481B-411A-BEAC-A7B12A733AD6}" destId="{5C6CFF31-B328-4429-84D5-F898FB9DF545}" srcOrd="0" destOrd="9" presId="urn:microsoft.com/office/officeart/2005/8/layout/vList2"/>
    <dgm:cxn modelId="{A812C0FD-641E-4FCF-84A6-EB19EA378CFA}" type="presOf" srcId="{3662FD96-A27A-4DC3-8C6A-ED556839D8CC}" destId="{5C6CFF31-B328-4429-84D5-F898FB9DF545}" srcOrd="0" destOrd="4" presId="urn:microsoft.com/office/officeart/2005/8/layout/vList2"/>
    <dgm:cxn modelId="{845D1F44-62C0-4D27-9D58-00E1CBA55D83}" srcId="{F1D9B66D-BD29-4E63-B163-C89958FB3445}" destId="{6ED06403-3BBA-4C8F-88B2-88DB0E9C47FE}" srcOrd="0" destOrd="0" parTransId="{F2E12857-72F0-4DB4-870B-6D1EF188B1FE}" sibTransId="{322AC05F-FC50-402D-91DE-BAE74235B1DD}"/>
    <dgm:cxn modelId="{FB918C59-D0E5-4819-8F2E-16BB8E0B8AD1}" srcId="{BE39B0D9-44E9-44EF-B0FF-E744390831CE}" destId="{F610C23A-10C1-4325-9772-A313BE032ED3}" srcOrd="6" destOrd="0" parTransId="{F4B7A708-51D9-4452-8128-DBB62311815F}" sibTransId="{5DB27374-0773-41E7-BD17-1C6BA693473A}"/>
    <dgm:cxn modelId="{E1688668-E99B-41CB-813C-211C574F655C}" type="presOf" srcId="{B14743CD-32D2-47AF-A799-C219EDC1E95D}" destId="{109A78C6-0CA3-43F9-8696-063DF151A250}" srcOrd="0" destOrd="1" presId="urn:microsoft.com/office/officeart/2005/8/layout/vList2"/>
    <dgm:cxn modelId="{923611CF-456F-497E-A0BD-DFA3E7D3A553}" type="presParOf" srcId="{D5503116-AEEC-4F8F-9C24-C553D438CAA7}" destId="{FBEEEF1F-19DE-44BD-A108-A3E7AA1EECBA}" srcOrd="0" destOrd="0" presId="urn:microsoft.com/office/officeart/2005/8/layout/vList2"/>
    <dgm:cxn modelId="{F242D479-2D23-43D6-A98D-A56952A4AED1}" type="presParOf" srcId="{D5503116-AEEC-4F8F-9C24-C553D438CAA7}" destId="{5C6CFF31-B328-4429-84D5-F898FB9DF545}" srcOrd="1" destOrd="0" presId="urn:microsoft.com/office/officeart/2005/8/layout/vList2"/>
    <dgm:cxn modelId="{2B08F042-C501-4591-8892-8E89CF4CD70C}" type="presParOf" srcId="{D5503116-AEEC-4F8F-9C24-C553D438CAA7}" destId="{C53773B1-0B49-4FA7-A9C4-F63B9ED0548F}" srcOrd="2" destOrd="0" presId="urn:microsoft.com/office/officeart/2005/8/layout/vList2"/>
    <dgm:cxn modelId="{665E507B-FAFF-4790-966A-12C4DE8FEA0B}" type="presParOf" srcId="{D5503116-AEEC-4F8F-9C24-C553D438CAA7}" destId="{109A78C6-0CA3-43F9-8696-063DF151A25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EF82D-258F-4A15-BB92-4FAF9FF0A542}">
      <dsp:nvSpPr>
        <dsp:cNvPr id="0" name=""/>
        <dsp:cNvSpPr/>
      </dsp:nvSpPr>
      <dsp:spPr>
        <a:xfrm>
          <a:off x="5568388" y="2831014"/>
          <a:ext cx="271216" cy="1457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08" y="0"/>
              </a:lnTo>
              <a:lnTo>
                <a:pt x="135608" y="1457786"/>
              </a:lnTo>
              <a:lnTo>
                <a:pt x="271216" y="145778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D5901-506F-4AA7-9F12-58AF6B0823B2}">
      <dsp:nvSpPr>
        <dsp:cNvPr id="0" name=""/>
        <dsp:cNvSpPr/>
      </dsp:nvSpPr>
      <dsp:spPr>
        <a:xfrm>
          <a:off x="5568388" y="2831014"/>
          <a:ext cx="271216" cy="874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08" y="0"/>
              </a:lnTo>
              <a:lnTo>
                <a:pt x="135608" y="874671"/>
              </a:lnTo>
              <a:lnTo>
                <a:pt x="271216" y="874671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80047-E719-4263-885C-837992527067}">
      <dsp:nvSpPr>
        <dsp:cNvPr id="0" name=""/>
        <dsp:cNvSpPr/>
      </dsp:nvSpPr>
      <dsp:spPr>
        <a:xfrm>
          <a:off x="5568388" y="2831014"/>
          <a:ext cx="271216" cy="291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08" y="0"/>
              </a:lnTo>
              <a:lnTo>
                <a:pt x="135608" y="291557"/>
              </a:lnTo>
              <a:lnTo>
                <a:pt x="271216" y="291557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0AD6B-447A-4B31-BFB3-90E331C67675}">
      <dsp:nvSpPr>
        <dsp:cNvPr id="0" name=""/>
        <dsp:cNvSpPr/>
      </dsp:nvSpPr>
      <dsp:spPr>
        <a:xfrm>
          <a:off x="5568388" y="2539457"/>
          <a:ext cx="271216" cy="291557"/>
        </a:xfrm>
        <a:custGeom>
          <a:avLst/>
          <a:gdLst/>
          <a:ahLst/>
          <a:cxnLst/>
          <a:rect l="0" t="0" r="0" b="0"/>
          <a:pathLst>
            <a:path>
              <a:moveTo>
                <a:pt x="0" y="291557"/>
              </a:moveTo>
              <a:lnTo>
                <a:pt x="135608" y="291557"/>
              </a:lnTo>
              <a:lnTo>
                <a:pt x="135608" y="0"/>
              </a:lnTo>
              <a:lnTo>
                <a:pt x="27121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3EFF0-A403-4A15-806E-E11B82AF04A6}">
      <dsp:nvSpPr>
        <dsp:cNvPr id="0" name=""/>
        <dsp:cNvSpPr/>
      </dsp:nvSpPr>
      <dsp:spPr>
        <a:xfrm>
          <a:off x="5568388" y="1956342"/>
          <a:ext cx="271216" cy="874671"/>
        </a:xfrm>
        <a:custGeom>
          <a:avLst/>
          <a:gdLst/>
          <a:ahLst/>
          <a:cxnLst/>
          <a:rect l="0" t="0" r="0" b="0"/>
          <a:pathLst>
            <a:path>
              <a:moveTo>
                <a:pt x="0" y="874671"/>
              </a:moveTo>
              <a:lnTo>
                <a:pt x="135608" y="874671"/>
              </a:lnTo>
              <a:lnTo>
                <a:pt x="135608" y="0"/>
              </a:lnTo>
              <a:lnTo>
                <a:pt x="27121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16779-7A0A-445E-AEE7-FD387DBD5AFF}">
      <dsp:nvSpPr>
        <dsp:cNvPr id="0" name=""/>
        <dsp:cNvSpPr/>
      </dsp:nvSpPr>
      <dsp:spPr>
        <a:xfrm>
          <a:off x="5568388" y="1373228"/>
          <a:ext cx="271216" cy="1457786"/>
        </a:xfrm>
        <a:custGeom>
          <a:avLst/>
          <a:gdLst/>
          <a:ahLst/>
          <a:cxnLst/>
          <a:rect l="0" t="0" r="0" b="0"/>
          <a:pathLst>
            <a:path>
              <a:moveTo>
                <a:pt x="0" y="1457786"/>
              </a:moveTo>
              <a:lnTo>
                <a:pt x="135608" y="1457786"/>
              </a:lnTo>
              <a:lnTo>
                <a:pt x="135608" y="0"/>
              </a:lnTo>
              <a:lnTo>
                <a:pt x="27121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5DB5C2-021C-4A3F-AEE6-FCD6E4F95F47}">
      <dsp:nvSpPr>
        <dsp:cNvPr id="0" name=""/>
        <dsp:cNvSpPr/>
      </dsp:nvSpPr>
      <dsp:spPr>
        <a:xfrm>
          <a:off x="3941091" y="1664785"/>
          <a:ext cx="271216" cy="1166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08" y="0"/>
              </a:lnTo>
              <a:lnTo>
                <a:pt x="135608" y="1166228"/>
              </a:lnTo>
              <a:lnTo>
                <a:pt x="271216" y="116622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BDFD83-3E5B-4566-8F17-41BDE5B7F7F2}">
      <dsp:nvSpPr>
        <dsp:cNvPr id="0" name=""/>
        <dsp:cNvSpPr/>
      </dsp:nvSpPr>
      <dsp:spPr>
        <a:xfrm>
          <a:off x="5568388" y="498556"/>
          <a:ext cx="271216" cy="291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608" y="0"/>
              </a:lnTo>
              <a:lnTo>
                <a:pt x="135608" y="291557"/>
              </a:lnTo>
              <a:lnTo>
                <a:pt x="271216" y="291557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83DA4-6511-40A8-9B5A-8A324F128EAA}">
      <dsp:nvSpPr>
        <dsp:cNvPr id="0" name=""/>
        <dsp:cNvSpPr/>
      </dsp:nvSpPr>
      <dsp:spPr>
        <a:xfrm>
          <a:off x="5568388" y="206999"/>
          <a:ext cx="271216" cy="291557"/>
        </a:xfrm>
        <a:custGeom>
          <a:avLst/>
          <a:gdLst/>
          <a:ahLst/>
          <a:cxnLst/>
          <a:rect l="0" t="0" r="0" b="0"/>
          <a:pathLst>
            <a:path>
              <a:moveTo>
                <a:pt x="0" y="291557"/>
              </a:moveTo>
              <a:lnTo>
                <a:pt x="135608" y="291557"/>
              </a:lnTo>
              <a:lnTo>
                <a:pt x="135608" y="0"/>
              </a:lnTo>
              <a:lnTo>
                <a:pt x="27121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A0D5B-25C4-46A7-9330-51C55DAE25DE}">
      <dsp:nvSpPr>
        <dsp:cNvPr id="0" name=""/>
        <dsp:cNvSpPr/>
      </dsp:nvSpPr>
      <dsp:spPr>
        <a:xfrm>
          <a:off x="3941091" y="498556"/>
          <a:ext cx="271216" cy="1166228"/>
        </a:xfrm>
        <a:custGeom>
          <a:avLst/>
          <a:gdLst/>
          <a:ahLst/>
          <a:cxnLst/>
          <a:rect l="0" t="0" r="0" b="0"/>
          <a:pathLst>
            <a:path>
              <a:moveTo>
                <a:pt x="0" y="1166228"/>
              </a:moveTo>
              <a:lnTo>
                <a:pt x="135608" y="1166228"/>
              </a:lnTo>
              <a:lnTo>
                <a:pt x="135608" y="0"/>
              </a:lnTo>
              <a:lnTo>
                <a:pt x="271216" y="0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6C90B-8E6B-4398-B3BA-835A0778D570}">
      <dsp:nvSpPr>
        <dsp:cNvPr id="0" name=""/>
        <dsp:cNvSpPr/>
      </dsp:nvSpPr>
      <dsp:spPr>
        <a:xfrm>
          <a:off x="2313795" y="1619065"/>
          <a:ext cx="2712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1216" y="4572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E9216E-0E55-4C3D-B2EA-BEDEAB99F6BD}">
      <dsp:nvSpPr>
        <dsp:cNvPr id="0" name=""/>
        <dsp:cNvSpPr/>
      </dsp:nvSpPr>
      <dsp:spPr>
        <a:xfrm>
          <a:off x="957715" y="1457983"/>
          <a:ext cx="1356080" cy="413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Pública</a:t>
          </a:r>
          <a:endParaRPr lang="es-MX" sz="1400" kern="1200" dirty="0"/>
        </a:p>
      </dsp:txBody>
      <dsp:txXfrm>
        <a:off x="957715" y="1457983"/>
        <a:ext cx="1356080" cy="413604"/>
      </dsp:txXfrm>
    </dsp:sp>
    <dsp:sp modelId="{44668F61-49A0-461F-BA67-AEA8F5557B4E}">
      <dsp:nvSpPr>
        <dsp:cNvPr id="0" name=""/>
        <dsp:cNvSpPr/>
      </dsp:nvSpPr>
      <dsp:spPr>
        <a:xfrm>
          <a:off x="2585011" y="1457983"/>
          <a:ext cx="1356080" cy="4136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Institucional</a:t>
          </a:r>
          <a:endParaRPr lang="es-MX" sz="1400" kern="1200" dirty="0"/>
        </a:p>
      </dsp:txBody>
      <dsp:txXfrm>
        <a:off x="2585011" y="1457983"/>
        <a:ext cx="1356080" cy="413604"/>
      </dsp:txXfrm>
    </dsp:sp>
    <dsp:sp modelId="{FFEF36F7-964C-45A6-B687-B1060813C079}">
      <dsp:nvSpPr>
        <dsp:cNvPr id="0" name=""/>
        <dsp:cNvSpPr/>
      </dsp:nvSpPr>
      <dsp:spPr>
        <a:xfrm>
          <a:off x="4212308" y="291754"/>
          <a:ext cx="1356080" cy="4136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/>
            <a:t>Definición Corporativa</a:t>
          </a:r>
        </a:p>
      </dsp:txBody>
      <dsp:txXfrm>
        <a:off x="4212308" y="291754"/>
        <a:ext cx="1356080" cy="413604"/>
      </dsp:txXfrm>
    </dsp:sp>
    <dsp:sp modelId="{889C6B99-2746-41C6-A15F-BC0E79E3AA9D}">
      <dsp:nvSpPr>
        <dsp:cNvPr id="0" name=""/>
        <dsp:cNvSpPr/>
      </dsp:nvSpPr>
      <dsp:spPr>
        <a:xfrm>
          <a:off x="5839604" y="197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/>
            <a:t>Manual de Fundamentos</a:t>
          </a:r>
        </a:p>
      </dsp:txBody>
      <dsp:txXfrm>
        <a:off x="5839604" y="197"/>
        <a:ext cx="1356080" cy="413604"/>
      </dsp:txXfrm>
    </dsp:sp>
    <dsp:sp modelId="{DF34521F-40FD-4D51-BCE5-34389B1F05D5}">
      <dsp:nvSpPr>
        <dsp:cNvPr id="0" name=""/>
        <dsp:cNvSpPr/>
      </dsp:nvSpPr>
      <dsp:spPr>
        <a:xfrm>
          <a:off x="5839604" y="583311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/>
            <a:t>Estilo</a:t>
          </a:r>
        </a:p>
      </dsp:txBody>
      <dsp:txXfrm>
        <a:off x="5839604" y="583311"/>
        <a:ext cx="1356080" cy="413604"/>
      </dsp:txXfrm>
    </dsp:sp>
    <dsp:sp modelId="{1DCF8F9B-DA87-4EA8-B126-9023EF9C6630}">
      <dsp:nvSpPr>
        <dsp:cNvPr id="0" name=""/>
        <dsp:cNvSpPr/>
      </dsp:nvSpPr>
      <dsp:spPr>
        <a:xfrm>
          <a:off x="4212308" y="2624212"/>
          <a:ext cx="1356080" cy="4136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/>
            <a:t>Imagen Subordinada</a:t>
          </a:r>
        </a:p>
      </dsp:txBody>
      <dsp:txXfrm>
        <a:off x="4212308" y="2624212"/>
        <a:ext cx="1356080" cy="413604"/>
      </dsp:txXfrm>
    </dsp:sp>
    <dsp:sp modelId="{1EA8DD0D-4906-4F43-8CF4-C850F3FB5267}">
      <dsp:nvSpPr>
        <dsp:cNvPr id="0" name=""/>
        <dsp:cNvSpPr/>
      </dsp:nvSpPr>
      <dsp:spPr>
        <a:xfrm>
          <a:off x="5839604" y="1166426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Física</a:t>
          </a:r>
          <a:endParaRPr lang="es-MX" sz="1400" kern="1200" dirty="0"/>
        </a:p>
      </dsp:txBody>
      <dsp:txXfrm>
        <a:off x="5839604" y="1166426"/>
        <a:ext cx="1356080" cy="413604"/>
      </dsp:txXfrm>
    </dsp:sp>
    <dsp:sp modelId="{95B6A592-3DA7-44F5-979F-0DF5B7828325}">
      <dsp:nvSpPr>
        <dsp:cNvPr id="0" name=""/>
        <dsp:cNvSpPr/>
      </dsp:nvSpPr>
      <dsp:spPr>
        <a:xfrm>
          <a:off x="5839604" y="1749540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smtClean="0"/>
            <a:t>Imagen Profesional</a:t>
          </a:r>
          <a:endParaRPr lang="es-MX" sz="1400" kern="1200" dirty="0" smtClean="0"/>
        </a:p>
      </dsp:txBody>
      <dsp:txXfrm>
        <a:off x="5839604" y="1749540"/>
        <a:ext cx="1356080" cy="413604"/>
      </dsp:txXfrm>
    </dsp:sp>
    <dsp:sp modelId="{3824F934-3194-43E2-B8F0-29F3463C48C2}">
      <dsp:nvSpPr>
        <dsp:cNvPr id="0" name=""/>
        <dsp:cNvSpPr/>
      </dsp:nvSpPr>
      <dsp:spPr>
        <a:xfrm>
          <a:off x="5839604" y="2332655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smtClean="0"/>
            <a:t>Imagen Verbal</a:t>
          </a:r>
          <a:endParaRPr lang="es-MX" sz="1400" kern="1200" dirty="0" smtClean="0"/>
        </a:p>
      </dsp:txBody>
      <dsp:txXfrm>
        <a:off x="5839604" y="2332655"/>
        <a:ext cx="1356080" cy="413604"/>
      </dsp:txXfrm>
    </dsp:sp>
    <dsp:sp modelId="{CC71270C-A52C-46E0-9E9F-D2F838A38678}">
      <dsp:nvSpPr>
        <dsp:cNvPr id="0" name=""/>
        <dsp:cNvSpPr/>
      </dsp:nvSpPr>
      <dsp:spPr>
        <a:xfrm>
          <a:off x="5839604" y="2915769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Visual</a:t>
          </a:r>
          <a:endParaRPr lang="es-MX" sz="1400" kern="1200" dirty="0"/>
        </a:p>
      </dsp:txBody>
      <dsp:txXfrm>
        <a:off x="5839604" y="2915769"/>
        <a:ext cx="1356080" cy="413604"/>
      </dsp:txXfrm>
    </dsp:sp>
    <dsp:sp modelId="{34E041C1-411F-4569-863E-5518509889D9}">
      <dsp:nvSpPr>
        <dsp:cNvPr id="0" name=""/>
        <dsp:cNvSpPr/>
      </dsp:nvSpPr>
      <dsp:spPr>
        <a:xfrm>
          <a:off x="5839604" y="3498883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Audiovisual</a:t>
          </a:r>
        </a:p>
      </dsp:txBody>
      <dsp:txXfrm>
        <a:off x="5839604" y="3498883"/>
        <a:ext cx="1356080" cy="413604"/>
      </dsp:txXfrm>
    </dsp:sp>
    <dsp:sp modelId="{8F1AC2DD-8131-4834-A952-A9792C146563}">
      <dsp:nvSpPr>
        <dsp:cNvPr id="0" name=""/>
        <dsp:cNvSpPr/>
      </dsp:nvSpPr>
      <dsp:spPr>
        <a:xfrm>
          <a:off x="5839604" y="4081998"/>
          <a:ext cx="1356080" cy="41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Imagen Ambiental</a:t>
          </a:r>
          <a:endParaRPr lang="es-MX" sz="1400" kern="1200" dirty="0"/>
        </a:p>
      </dsp:txBody>
      <dsp:txXfrm>
        <a:off x="5839604" y="4081998"/>
        <a:ext cx="1356080" cy="413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75F39-C2EE-4C50-90DD-C2D83DD7742C}">
      <dsp:nvSpPr>
        <dsp:cNvPr id="0" name=""/>
        <dsp:cNvSpPr/>
      </dsp:nvSpPr>
      <dsp:spPr>
        <a:xfrm rot="5400000">
          <a:off x="207" y="807976"/>
          <a:ext cx="2694284" cy="269469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D7E698-B96C-4388-ABF5-7BBBB3A07B7C}">
      <dsp:nvSpPr>
        <dsp:cNvPr id="0" name=""/>
        <dsp:cNvSpPr/>
      </dsp:nvSpPr>
      <dsp:spPr>
        <a:xfrm rot="16200000">
          <a:off x="2773178" y="807976"/>
          <a:ext cx="2694284" cy="269469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6249F-9318-4949-844D-6CA57D92B61D}">
      <dsp:nvSpPr>
        <dsp:cNvPr id="0" name=""/>
        <dsp:cNvSpPr/>
      </dsp:nvSpPr>
      <dsp:spPr>
        <a:xfrm>
          <a:off x="3091769" y="3148586"/>
          <a:ext cx="2045688" cy="53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Definición Corporativa</a:t>
          </a:r>
          <a:endParaRPr lang="es-MX" sz="1500" kern="1200" dirty="0"/>
        </a:p>
      </dsp:txBody>
      <dsp:txXfrm>
        <a:off x="3091769" y="3148586"/>
        <a:ext cx="2045688" cy="539029"/>
      </dsp:txXfrm>
    </dsp:sp>
    <dsp:sp modelId="{BE097553-2D28-4FE8-91CC-C86F7F51BEE5}">
      <dsp:nvSpPr>
        <dsp:cNvPr id="0" name=""/>
        <dsp:cNvSpPr/>
      </dsp:nvSpPr>
      <dsp:spPr>
        <a:xfrm rot="5400000">
          <a:off x="2686752" y="807976"/>
          <a:ext cx="2694284" cy="269469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9757CE-6778-4D23-8D1B-5ABAC9D360A4}">
      <dsp:nvSpPr>
        <dsp:cNvPr id="0" name=""/>
        <dsp:cNvSpPr/>
      </dsp:nvSpPr>
      <dsp:spPr>
        <a:xfrm rot="16200000">
          <a:off x="5458908" y="807976"/>
          <a:ext cx="2694284" cy="269469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18187D-73C8-430E-89F3-D3D6272EBAC9}">
      <dsp:nvSpPr>
        <dsp:cNvPr id="0" name=""/>
        <dsp:cNvSpPr/>
      </dsp:nvSpPr>
      <dsp:spPr>
        <a:xfrm>
          <a:off x="5581002" y="3148586"/>
          <a:ext cx="2045688" cy="53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Imagen Institucional</a:t>
          </a:r>
          <a:endParaRPr lang="es-MX" sz="1500" kern="1200" dirty="0"/>
        </a:p>
      </dsp:txBody>
      <dsp:txXfrm>
        <a:off x="5581002" y="3148586"/>
        <a:ext cx="2045688" cy="539029"/>
      </dsp:txXfrm>
    </dsp:sp>
    <dsp:sp modelId="{AE4A7253-424B-4E3A-9B4A-B962052BB4DC}">
      <dsp:nvSpPr>
        <dsp:cNvPr id="0" name=""/>
        <dsp:cNvSpPr/>
      </dsp:nvSpPr>
      <dsp:spPr>
        <a:xfrm>
          <a:off x="3026036" y="1581289"/>
          <a:ext cx="1234457" cy="123445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Estilo</a:t>
          </a:r>
          <a:endParaRPr lang="es-MX" sz="1100" kern="1200" dirty="0"/>
        </a:p>
      </dsp:txBody>
      <dsp:txXfrm>
        <a:off x="3198415" y="1726858"/>
        <a:ext cx="711759" cy="943319"/>
      </dsp:txXfrm>
    </dsp:sp>
    <dsp:sp modelId="{1F0F583D-A209-490C-9977-4500BE110135}">
      <dsp:nvSpPr>
        <dsp:cNvPr id="0" name=""/>
        <dsp:cNvSpPr/>
      </dsp:nvSpPr>
      <dsp:spPr>
        <a:xfrm>
          <a:off x="3915735" y="1581289"/>
          <a:ext cx="1234457" cy="123445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Manual de Fundamentos</a:t>
          </a:r>
          <a:endParaRPr lang="es-MX" sz="1100" kern="1200" dirty="0"/>
        </a:p>
      </dsp:txBody>
      <dsp:txXfrm>
        <a:off x="4266054" y="1726858"/>
        <a:ext cx="711759" cy="943319"/>
      </dsp:txXfrm>
    </dsp:sp>
    <dsp:sp modelId="{CAECC08D-5F90-45FF-AC10-E4907628E3DB}">
      <dsp:nvSpPr>
        <dsp:cNvPr id="0" name=""/>
        <dsp:cNvSpPr/>
      </dsp:nvSpPr>
      <dsp:spPr>
        <a:xfrm>
          <a:off x="777158" y="1217193"/>
          <a:ext cx="853707" cy="8537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Física</a:t>
          </a:r>
          <a:endParaRPr lang="es-MX" sz="900" kern="1200" dirty="0"/>
        </a:p>
      </dsp:txBody>
      <dsp:txXfrm>
        <a:off x="902180" y="1342218"/>
        <a:ext cx="603663" cy="603677"/>
      </dsp:txXfrm>
    </dsp:sp>
    <dsp:sp modelId="{9B6BD45B-910D-4FC4-B8F2-99E6421BE919}">
      <dsp:nvSpPr>
        <dsp:cNvPr id="0" name=""/>
        <dsp:cNvSpPr/>
      </dsp:nvSpPr>
      <dsp:spPr>
        <a:xfrm>
          <a:off x="462297" y="1930947"/>
          <a:ext cx="419347" cy="41918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0001DE6D-9AEF-4F09-A2F4-AC2F49F05879}">
      <dsp:nvSpPr>
        <dsp:cNvPr id="0" name=""/>
        <dsp:cNvSpPr/>
      </dsp:nvSpPr>
      <dsp:spPr>
        <a:xfrm>
          <a:off x="1700924" y="1385124"/>
          <a:ext cx="244002" cy="24384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CF0E1420-9129-498F-BC79-13F7A081D380}">
      <dsp:nvSpPr>
        <dsp:cNvPr id="0" name=""/>
        <dsp:cNvSpPr/>
      </dsp:nvSpPr>
      <dsp:spPr>
        <a:xfrm>
          <a:off x="1610249" y="1727097"/>
          <a:ext cx="853707" cy="85372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Ambiental</a:t>
          </a:r>
          <a:endParaRPr lang="es-MX" sz="900" kern="1200" dirty="0"/>
        </a:p>
      </dsp:txBody>
      <dsp:txXfrm>
        <a:off x="1735271" y="1852122"/>
        <a:ext cx="603663" cy="603677"/>
      </dsp:txXfrm>
    </dsp:sp>
    <dsp:sp modelId="{797CF09A-D607-4203-93DC-AB9086CD1F7D}">
      <dsp:nvSpPr>
        <dsp:cNvPr id="0" name=""/>
        <dsp:cNvSpPr/>
      </dsp:nvSpPr>
      <dsp:spPr>
        <a:xfrm>
          <a:off x="1699523" y="2633037"/>
          <a:ext cx="244002" cy="24384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802D287C-945A-4876-81DA-76E72CB782D1}">
      <dsp:nvSpPr>
        <dsp:cNvPr id="0" name=""/>
        <dsp:cNvSpPr/>
      </dsp:nvSpPr>
      <dsp:spPr>
        <a:xfrm>
          <a:off x="792371" y="2214968"/>
          <a:ext cx="853707" cy="85372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900" kern="1200" dirty="0" smtClean="0"/>
            <a:t>Profesional</a:t>
          </a:r>
          <a:endParaRPr lang="es-MX" sz="900" kern="1200" dirty="0"/>
        </a:p>
      </dsp:txBody>
      <dsp:txXfrm>
        <a:off x="917393" y="2339993"/>
        <a:ext cx="603663" cy="603677"/>
      </dsp:txXfrm>
    </dsp:sp>
    <dsp:sp modelId="{34B65321-EB95-447D-94D3-4F3DD326550C}">
      <dsp:nvSpPr>
        <dsp:cNvPr id="0" name=""/>
        <dsp:cNvSpPr/>
      </dsp:nvSpPr>
      <dsp:spPr>
        <a:xfrm>
          <a:off x="5813374" y="1365066"/>
          <a:ext cx="1573606" cy="15733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err="1" smtClean="0"/>
            <a:t>Bön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Bön</a:t>
          </a:r>
          <a:r>
            <a:rPr lang="es-MX" sz="1500" kern="1200" dirty="0" smtClean="0"/>
            <a:t> </a:t>
          </a:r>
          <a:r>
            <a:rPr lang="es-MX" sz="1500" kern="1200" dirty="0" err="1" smtClean="0"/>
            <a:t>Crêpe</a:t>
          </a:r>
          <a:endParaRPr lang="es-MX" sz="1500" kern="1200" dirty="0"/>
        </a:p>
      </dsp:txBody>
      <dsp:txXfrm>
        <a:off x="6043823" y="1595474"/>
        <a:ext cx="1112708" cy="1112505"/>
      </dsp:txXfrm>
    </dsp:sp>
    <dsp:sp modelId="{938F643A-8956-4C6D-A517-F1613C28894C}">
      <dsp:nvSpPr>
        <dsp:cNvPr id="0" name=""/>
        <dsp:cNvSpPr/>
      </dsp:nvSpPr>
      <dsp:spPr>
        <a:xfrm>
          <a:off x="506326" y="3148586"/>
          <a:ext cx="2045688" cy="53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Imágenes Subordinadas</a:t>
          </a:r>
          <a:endParaRPr lang="es-MX" sz="1500" kern="1200" dirty="0"/>
        </a:p>
      </dsp:txBody>
      <dsp:txXfrm>
        <a:off x="506326" y="3148586"/>
        <a:ext cx="2045688" cy="539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3E33C59-24C2-41A3-A368-CF488473A653}" type="datetimeFigureOut">
              <a:rPr lang="es-MX" smtClean="0"/>
              <a:t>10/1/12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73E8E20-9CA5-4137-B49B-F092CBDA2213}" type="slidenum">
              <a:rPr lang="es-MX" smtClean="0"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Consultoría en </a:t>
            </a:r>
            <a:br>
              <a:rPr lang="es-MX" dirty="0" smtClean="0"/>
            </a:br>
            <a:r>
              <a:rPr lang="es-MX" dirty="0" smtClean="0"/>
              <a:t>Imagen Pública</a:t>
            </a:r>
            <a:br>
              <a:rPr lang="es-MX" dirty="0" smtClean="0"/>
            </a:br>
            <a:r>
              <a:rPr lang="es-MX" dirty="0" err="1" smtClean="0"/>
              <a:t>Bön</a:t>
            </a:r>
            <a:r>
              <a:rPr lang="es-MX" dirty="0" smtClean="0"/>
              <a:t> </a:t>
            </a:r>
            <a:r>
              <a:rPr lang="es-MX" dirty="0" err="1" smtClean="0"/>
              <a:t>Bön</a:t>
            </a:r>
            <a:r>
              <a:rPr lang="es-MX" dirty="0" smtClean="0"/>
              <a:t> </a:t>
            </a:r>
            <a:r>
              <a:rPr lang="es-MX" dirty="0" err="1" smtClean="0"/>
              <a:t>Crêpe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s-MX" sz="6800" dirty="0" smtClean="0">
              <a:effectLst/>
            </a:endParaRPr>
          </a:p>
          <a:p>
            <a:r>
              <a:rPr lang="es-MX" sz="6800" dirty="0" smtClean="0">
                <a:effectLst/>
              </a:rPr>
              <a:t>José Luis de la Fuente Ávila, </a:t>
            </a:r>
            <a:r>
              <a:rPr lang="es-MX" sz="6800" dirty="0" err="1" smtClean="0">
                <a:effectLst/>
              </a:rPr>
              <a:t>Katsuo</a:t>
            </a:r>
            <a:r>
              <a:rPr lang="es-MX" sz="6800" dirty="0" smtClean="0">
                <a:effectLst/>
              </a:rPr>
              <a:t> Gallardo </a:t>
            </a:r>
            <a:r>
              <a:rPr lang="es-MX" sz="6800" dirty="0" err="1" smtClean="0">
                <a:effectLst/>
              </a:rPr>
              <a:t>Inukai</a:t>
            </a:r>
            <a:r>
              <a:rPr lang="es-MX" sz="6800" dirty="0" smtClean="0"/>
              <a:t> y </a:t>
            </a:r>
            <a:r>
              <a:rPr lang="es-MX" sz="6800" dirty="0" smtClean="0">
                <a:effectLst/>
              </a:rPr>
              <a:t>Jacqueline Serrano Torres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529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Matriz de la Imagen </a:t>
            </a:r>
            <a:r>
              <a:rPr lang="es-MX" dirty="0" smtClean="0"/>
              <a:t>P</a:t>
            </a:r>
            <a:r>
              <a:rPr lang="es-MX" dirty="0" smtClean="0"/>
              <a:t>ú</a:t>
            </a:r>
            <a:r>
              <a:rPr lang="es-MX" dirty="0" smtClean="0"/>
              <a:t>blica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56998534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82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Estableciendo Imagen Institucional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20293961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744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 Corporativa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Estilo Tradicional-Natural</a:t>
            </a:r>
            <a:endParaRPr lang="es-MX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40547273"/>
              </p:ext>
            </p:extLst>
          </p:nvPr>
        </p:nvGraphicFramePr>
        <p:xfrm>
          <a:off x="1115616" y="2132856"/>
          <a:ext cx="748883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356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 Corporativa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175376" cy="4495800"/>
          </a:xfrm>
        </p:spPr>
        <p:txBody>
          <a:bodyPr/>
          <a:lstStyle/>
          <a:p>
            <a:r>
              <a:rPr lang="es-MX" dirty="0" smtClean="0"/>
              <a:t>Manual de Fundamentos 2012:</a:t>
            </a:r>
          </a:p>
          <a:p>
            <a:pPr lvl="1"/>
            <a:r>
              <a:rPr lang="es-MX" dirty="0" smtClean="0"/>
              <a:t>Visión</a:t>
            </a:r>
          </a:p>
          <a:p>
            <a:pPr lvl="1"/>
            <a:r>
              <a:rPr lang="es-MX" dirty="0" smtClean="0"/>
              <a:t>Principios</a:t>
            </a:r>
          </a:p>
          <a:p>
            <a:pPr lvl="1"/>
            <a:r>
              <a:rPr lang="es-MX" dirty="0" smtClean="0"/>
              <a:t>Misión</a:t>
            </a:r>
          </a:p>
          <a:p>
            <a:pPr lvl="1"/>
            <a:r>
              <a:rPr lang="es-MX" dirty="0" smtClean="0"/>
              <a:t>Filosofía</a:t>
            </a:r>
          </a:p>
          <a:p>
            <a:pPr lvl="1"/>
            <a:r>
              <a:rPr lang="es-MX" dirty="0" smtClean="0"/>
              <a:t>Lema </a:t>
            </a:r>
          </a:p>
          <a:p>
            <a:pPr lvl="1"/>
            <a:r>
              <a:rPr lang="es-MX" dirty="0" smtClean="0"/>
              <a:t>Normas de Conducta y Apariencia</a:t>
            </a:r>
          </a:p>
          <a:p>
            <a:pPr lvl="1"/>
            <a:endParaRPr lang="es-MX" dirty="0" smtClean="0"/>
          </a:p>
          <a:p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t="21882" r="65587" b="15828"/>
          <a:stretch/>
        </p:blipFill>
        <p:spPr bwMode="auto">
          <a:xfrm>
            <a:off x="5004048" y="1772816"/>
            <a:ext cx="3686031" cy="4746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44573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Imágenes Subordinadas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Física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55817"/>
            <a:ext cx="3744416" cy="410677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24076"/>
            <a:ext cx="2880320" cy="369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47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Imágenes Subordinadas</a:t>
            </a: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542437987"/>
              </p:ext>
            </p:extLst>
          </p:nvPr>
        </p:nvGraphicFramePr>
        <p:xfrm>
          <a:off x="251520" y="1988840"/>
          <a:ext cx="871296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2 Marcador de contenido"/>
          <p:cNvSpPr>
            <a:spLocks noGrp="1"/>
          </p:cNvSpPr>
          <p:nvPr>
            <p:ph sz="quarter" idx="1"/>
          </p:nvPr>
        </p:nvSpPr>
        <p:spPr>
          <a:xfrm>
            <a:off x="107504" y="1484784"/>
            <a:ext cx="8153400" cy="4495800"/>
          </a:xfrm>
        </p:spPr>
        <p:txBody>
          <a:bodyPr/>
          <a:lstStyle/>
          <a:p>
            <a:r>
              <a:rPr lang="es-MX" dirty="0" smtClean="0"/>
              <a:t>Profesional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476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Imágenes Subordinadas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Verbal</a:t>
            </a:r>
          </a:p>
          <a:p>
            <a:pPr lvl="1"/>
            <a:r>
              <a:rPr lang="es-MX" dirty="0" smtClean="0"/>
              <a:t>Script</a:t>
            </a:r>
          </a:p>
          <a:p>
            <a:pPr lvl="1"/>
            <a:r>
              <a:rPr lang="es-MX" dirty="0" smtClean="0"/>
              <a:t>Sonrisa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21177" r="65588" b="15657"/>
          <a:stretch/>
        </p:blipFill>
        <p:spPr bwMode="auto">
          <a:xfrm>
            <a:off x="5148064" y="1577035"/>
            <a:ext cx="3712156" cy="4813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://mujer.orange.es/UpImages/2337/dientes__36cc992174e65b40368909b4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3821900" cy="2675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8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Visual</a:t>
            </a:r>
            <a:endParaRPr lang="en-US" dirty="0"/>
          </a:p>
        </p:txBody>
      </p:sp>
      <p:pic>
        <p:nvPicPr>
          <p:cNvPr id="4" name="Content Placeholder 4" descr="BonBon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687" r="-127687"/>
          <a:stretch>
            <a:fillRect/>
          </a:stretch>
        </p:blipFill>
        <p:spPr>
          <a:xfrm>
            <a:off x="-1764704" y="1916832"/>
            <a:ext cx="8153400" cy="4495800"/>
          </a:xfrm>
        </p:spPr>
      </p:pic>
      <p:pic>
        <p:nvPicPr>
          <p:cNvPr id="5" name="Picture 4" descr="SAM_098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1549" y="2335315"/>
            <a:ext cx="5076056" cy="38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Audiovisual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861048"/>
            <a:ext cx="8153400" cy="2808312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/>
              <a:buChar char="•"/>
            </a:pPr>
            <a:r>
              <a:rPr lang="en-US" sz="3200" dirty="0" err="1"/>
              <a:t>Presencia</a:t>
            </a:r>
            <a:r>
              <a:rPr lang="en-US" sz="3200" dirty="0"/>
              <a:t> en </a:t>
            </a:r>
            <a:r>
              <a:rPr lang="en-US" sz="3200" dirty="0" err="1"/>
              <a:t>todas</a:t>
            </a:r>
            <a:r>
              <a:rPr lang="en-US" sz="3200" dirty="0"/>
              <a:t> </a:t>
            </a:r>
            <a:r>
              <a:rPr lang="en-US" sz="3200" dirty="0" err="1"/>
              <a:t>las</a:t>
            </a:r>
            <a:r>
              <a:rPr lang="en-US" sz="3200" dirty="0"/>
              <a:t> </a:t>
            </a:r>
            <a:r>
              <a:rPr lang="en-US" sz="3200" dirty="0" err="1"/>
              <a:t>áreas</a:t>
            </a:r>
            <a:r>
              <a:rPr lang="en-US" sz="3200" dirty="0"/>
              <a:t> y </a:t>
            </a:r>
            <a:r>
              <a:rPr lang="en-US" sz="3200" dirty="0" err="1"/>
              <a:t>regiones</a:t>
            </a:r>
            <a:r>
              <a:rPr lang="en-US" sz="3200" dirty="0"/>
              <a:t> de México</a:t>
            </a:r>
          </a:p>
          <a:p>
            <a:pPr marL="342900" indent="-342900">
              <a:buFont typeface="Arial"/>
              <a:buChar char="•"/>
            </a:pPr>
            <a:endParaRPr lang="en-US" sz="3200" dirty="0"/>
          </a:p>
          <a:p>
            <a:pPr marL="342900" indent="-342900">
              <a:buFont typeface="Arial"/>
              <a:buChar char="•"/>
            </a:pPr>
            <a:r>
              <a:rPr lang="en-US" sz="3200" dirty="0" err="1"/>
              <a:t>Ubicaciones</a:t>
            </a:r>
            <a:r>
              <a:rPr lang="en-US" sz="3200" dirty="0"/>
              <a:t> </a:t>
            </a:r>
            <a:r>
              <a:rPr lang="en-US" sz="3200" dirty="0" err="1"/>
              <a:t>estratégicas</a:t>
            </a:r>
            <a:endParaRPr lang="en-US" sz="3200" dirty="0"/>
          </a:p>
          <a:p>
            <a:pPr marL="342900" indent="-342900">
              <a:buFont typeface="Arial"/>
              <a:buChar char="•"/>
            </a:pPr>
            <a:endParaRPr lang="en-US" sz="3200" dirty="0"/>
          </a:p>
          <a:p>
            <a:pPr marL="342900" indent="-342900">
              <a:buFont typeface="Arial"/>
              <a:buChar char="•"/>
            </a:pPr>
            <a:r>
              <a:rPr lang="en-US" sz="3200" dirty="0"/>
              <a:t>Mercado meta: 16-40 </a:t>
            </a:r>
            <a:r>
              <a:rPr lang="en-US" sz="3200" dirty="0" err="1"/>
              <a:t>años</a:t>
            </a:r>
            <a:r>
              <a:rPr lang="en-US" sz="3200" dirty="0"/>
              <a:t> (</a:t>
            </a:r>
            <a:r>
              <a:rPr lang="en-US" sz="3200" dirty="0" err="1"/>
              <a:t>conceptualmente</a:t>
            </a:r>
            <a:r>
              <a:rPr lang="en-US" sz="3200" dirty="0" smtClean="0"/>
              <a:t>)</a:t>
            </a:r>
          </a:p>
          <a:p>
            <a:pPr marL="342900" indent="-342900">
              <a:buFont typeface="Arial"/>
              <a:buChar char="•"/>
            </a:pPr>
            <a:endParaRPr lang="en-US" sz="3200" dirty="0" smtClean="0"/>
          </a:p>
          <a:p>
            <a:pPr marL="342900" indent="-342900">
              <a:buFont typeface="Arial"/>
              <a:buChar char="•"/>
            </a:pPr>
            <a:r>
              <a:rPr lang="en-US" sz="3200" dirty="0" err="1"/>
              <a:t>Plataformas</a:t>
            </a:r>
            <a:r>
              <a:rPr lang="en-US" sz="3200" dirty="0"/>
              <a:t> de </a:t>
            </a:r>
            <a:r>
              <a:rPr lang="en-US" sz="3200" dirty="0" err="1"/>
              <a:t>tecnológicas</a:t>
            </a:r>
            <a:r>
              <a:rPr lang="en-US" sz="3200" dirty="0"/>
              <a:t> </a:t>
            </a:r>
            <a:r>
              <a:rPr lang="en-US" sz="3200" dirty="0" err="1" smtClean="0"/>
              <a:t>amigables</a:t>
            </a:r>
            <a:endParaRPr lang="en-US" sz="3200" dirty="0"/>
          </a:p>
          <a:p>
            <a:pPr marL="342900" indent="-342900">
              <a:buFont typeface="Arial"/>
              <a:buChar char="•"/>
            </a:pPr>
            <a:endParaRPr lang="en-US" sz="3200" dirty="0"/>
          </a:p>
        </p:txBody>
      </p:sp>
      <p:pic>
        <p:nvPicPr>
          <p:cNvPr id="4" name="Marcador de contenido 3" descr="Facebook-Buttons-1-10-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00" r="-21500"/>
          <a:stretch>
            <a:fillRect/>
          </a:stretch>
        </p:blipFill>
        <p:spPr>
          <a:xfrm>
            <a:off x="1262430" y="1796789"/>
            <a:ext cx="1805306" cy="1262443"/>
          </a:xfrm>
          <a:prstGeom prst="rect">
            <a:avLst/>
          </a:prstGeom>
        </p:spPr>
      </p:pic>
      <p:pic>
        <p:nvPicPr>
          <p:cNvPr id="5" name="Imagen 4" descr="logo-twitter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309" y="1726536"/>
            <a:ext cx="1361026" cy="1332696"/>
          </a:xfrm>
          <a:prstGeom prst="rect">
            <a:avLst/>
          </a:prstGeom>
        </p:spPr>
      </p:pic>
      <p:pic>
        <p:nvPicPr>
          <p:cNvPr id="6" name="Imagen 6" descr="youtube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593" y="1796789"/>
            <a:ext cx="1808326" cy="135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3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mbiental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Colores.</a:t>
            </a:r>
          </a:p>
          <a:p>
            <a:pPr lvl="1">
              <a:buFont typeface="Wingdings" charset="2"/>
              <a:buChar char="§"/>
            </a:pPr>
            <a:r>
              <a:rPr lang="es-ES" dirty="0"/>
              <a:t>VIOLETA: Intimidad sensitiva, relaciones, misticismo.</a:t>
            </a:r>
          </a:p>
          <a:p>
            <a:pPr lvl="1">
              <a:buFont typeface="Wingdings" charset="2"/>
              <a:buChar char="§"/>
            </a:pPr>
            <a:r>
              <a:rPr lang="es-ES" dirty="0"/>
              <a:t>ROJO-NARANJA: Evoca apetito.</a:t>
            </a:r>
          </a:p>
          <a:p>
            <a:pPr lvl="1">
              <a:buFont typeface="Wingdings" charset="2"/>
              <a:buChar char="§"/>
            </a:pPr>
            <a:r>
              <a:rPr lang="es-ES" dirty="0"/>
              <a:t>NEGRO: Para contrastar ambos.</a:t>
            </a:r>
          </a:p>
          <a:p>
            <a:pPr marL="514350" indent="-457200"/>
            <a:r>
              <a:rPr lang="es-ES" dirty="0"/>
              <a:t>Aroma. (Sabores dulces)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s-ES" dirty="0"/>
              <a:t>Canela.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s-ES" dirty="0"/>
              <a:t>Vainilla.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s-ES" dirty="0"/>
              <a:t>Chocolate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7" name="Rectángulo 3"/>
          <p:cNvSpPr/>
          <p:nvPr/>
        </p:nvSpPr>
        <p:spPr>
          <a:xfrm>
            <a:off x="8262604" y="2132856"/>
            <a:ext cx="413852" cy="428067"/>
          </a:xfrm>
          <a:prstGeom prst="rect">
            <a:avLst/>
          </a:prstGeom>
          <a:solidFill>
            <a:srgbClr val="8064A2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ángulo 4"/>
          <p:cNvSpPr/>
          <p:nvPr/>
        </p:nvSpPr>
        <p:spPr>
          <a:xfrm>
            <a:off x="8262604" y="2780928"/>
            <a:ext cx="413852" cy="428067"/>
          </a:xfrm>
          <a:prstGeom prst="rect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5"/>
          <p:cNvSpPr/>
          <p:nvPr/>
        </p:nvSpPr>
        <p:spPr>
          <a:xfrm>
            <a:off x="8262604" y="3429000"/>
            <a:ext cx="413852" cy="428067"/>
          </a:xfrm>
          <a:prstGeom prst="rect">
            <a:avLst/>
          </a:prstGeom>
          <a:solidFill>
            <a:sysClr val="windowText" lastClr="000000">
              <a:lumMod val="95000"/>
              <a:lumOff val="5000"/>
            </a:sys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7" descr="canel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58" y="4710259"/>
            <a:ext cx="1849914" cy="1468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8" descr="vainill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764" y="4784452"/>
            <a:ext cx="1461147" cy="1095860"/>
          </a:xfrm>
          <a:prstGeom prst="rect">
            <a:avLst/>
          </a:prstGeom>
        </p:spPr>
      </p:pic>
      <p:pic>
        <p:nvPicPr>
          <p:cNvPr id="12" name="Imagen 9" descr="chocolate-con-leche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73" y="4784452"/>
            <a:ext cx="1843227" cy="1187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8977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Imagen</a:t>
            </a: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mbiental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Iluminación tenue, suave y clara.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Música. (Relajada)</a:t>
            </a:r>
          </a:p>
          <a:p>
            <a:r>
              <a:rPr lang="es-ES" dirty="0"/>
              <a:t>Bossa Nova.</a:t>
            </a:r>
          </a:p>
          <a:p>
            <a:r>
              <a:rPr lang="es-ES" dirty="0"/>
              <a:t>Blues.</a:t>
            </a:r>
          </a:p>
          <a:p>
            <a:r>
              <a:rPr lang="es-ES" dirty="0"/>
              <a:t>Jazz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4" name="Imagen 3" descr="Tecnicas-de-iluminacio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974" y="2126069"/>
            <a:ext cx="2406543" cy="160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 descr="descarg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394" y="2126070"/>
            <a:ext cx="2141906" cy="160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 descr="EllaFitzgerald1CD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205" y="4542292"/>
            <a:ext cx="1574377" cy="1574377"/>
          </a:xfrm>
          <a:prstGeom prst="rect">
            <a:avLst/>
          </a:prstGeom>
        </p:spPr>
      </p:pic>
      <p:pic>
        <p:nvPicPr>
          <p:cNvPr id="7" name="Imagen 6" descr="franksinatra4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94" y="4542292"/>
            <a:ext cx="1783637" cy="1583870"/>
          </a:xfrm>
          <a:prstGeom prst="rect">
            <a:avLst/>
          </a:prstGeom>
        </p:spPr>
      </p:pic>
      <p:pic>
        <p:nvPicPr>
          <p:cNvPr id="8" name="Imagen 7" descr="bossa-nova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589" y="4542292"/>
            <a:ext cx="1574377" cy="157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67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rmedio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116</TotalTime>
  <Words>425</Words>
  <Application>Microsoft Macintosh PowerPoint</Application>
  <PresentationFormat>On-screen Show (4:3)</PresentationFormat>
  <Paragraphs>98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Intermedio</vt:lpstr>
      <vt:lpstr>Consultoría en  Imagen Pública Bön Bön Crêpe</vt:lpstr>
      <vt:lpstr>Matriz de la Imagen Pública</vt:lpstr>
      <vt:lpstr>Estableciendo Imagen Institucional </vt:lpstr>
      <vt:lpstr>Definición Corporativa</vt:lpstr>
      <vt:lpstr>Definición Corporativa</vt:lpstr>
      <vt:lpstr>Imágenes Subordinadas</vt:lpstr>
      <vt:lpstr>Imágenes Subordinadas</vt:lpstr>
      <vt:lpstr>Imágenes Subordinadas</vt:lpstr>
      <vt:lpstr>Imagen Visual</vt:lpstr>
      <vt:lpstr>Imagen Audiovisual</vt:lpstr>
      <vt:lpstr>Imagen Ambiental</vt:lpstr>
      <vt:lpstr>Imagen Ambiental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Consultoría en Imagen Pública Bön Bön Crêpe</dc:title>
  <dc:creator>josel</dc:creator>
  <cp:lastModifiedBy>Jacqueline Serrano</cp:lastModifiedBy>
  <cp:revision>13</cp:revision>
  <dcterms:created xsi:type="dcterms:W3CDTF">2012-10-01T21:31:58Z</dcterms:created>
  <dcterms:modified xsi:type="dcterms:W3CDTF">2012-10-02T02:53:56Z</dcterms:modified>
</cp:coreProperties>
</file>