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7" r:id="rId5"/>
    <p:sldId id="275" r:id="rId6"/>
    <p:sldId id="270" r:id="rId7"/>
    <p:sldId id="263" r:id="rId8"/>
    <p:sldId id="279" r:id="rId9"/>
    <p:sldId id="284" r:id="rId10"/>
    <p:sldId id="290" r:id="rId11"/>
    <p:sldId id="292" r:id="rId12"/>
    <p:sldId id="281" r:id="rId13"/>
    <p:sldId id="272" r:id="rId14"/>
    <p:sldId id="280" r:id="rId15"/>
    <p:sldId id="273" r:id="rId16"/>
    <p:sldId id="282" r:id="rId17"/>
    <p:sldId id="283" r:id="rId18"/>
    <p:sldId id="259" r:id="rId19"/>
    <p:sldId id="278" r:id="rId20"/>
    <p:sldId id="260" r:id="rId21"/>
    <p:sldId id="285" r:id="rId22"/>
    <p:sldId id="287" r:id="rId23"/>
    <p:sldId id="264" r:id="rId24"/>
    <p:sldId id="288" r:id="rId25"/>
    <p:sldId id="291" r:id="rId26"/>
    <p:sldId id="293" r:id="rId27"/>
    <p:sldId id="294" r:id="rId28"/>
    <p:sldId id="295" r:id="rId29"/>
    <p:sldId id="297" r:id="rId30"/>
    <p:sldId id="296" r:id="rId3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E8"/>
    <a:srgbClr val="FDB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12" y="-1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E7F0F0-C807-8044-B746-8831233F1A71}" type="doc">
      <dgm:prSet loTypeId="urn:microsoft.com/office/officeart/2005/8/layout/list1" loCatId="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s-ES"/>
        </a:p>
      </dgm:t>
    </dgm:pt>
    <dgm:pt modelId="{55696363-A77C-C947-A042-32C9AF497178}">
      <dgm:prSet phldrT="[Texto]" custT="1"/>
      <dgm:spPr/>
      <dgm:t>
        <a:bodyPr/>
        <a:lstStyle/>
        <a:p>
          <a:r>
            <a:rPr lang="es-ES" sz="2400" dirty="0" smtClean="0"/>
            <a:t>FORTALEZAS</a:t>
          </a:r>
          <a:endParaRPr lang="es-ES" sz="2400" dirty="0"/>
        </a:p>
      </dgm:t>
    </dgm:pt>
    <dgm:pt modelId="{40278223-B6E0-3B42-8DAF-BB8576C44576}" type="parTrans" cxnId="{E0FDA8E3-54D3-644E-A50A-CBB6EFCE2E07}">
      <dgm:prSet/>
      <dgm:spPr/>
      <dgm:t>
        <a:bodyPr/>
        <a:lstStyle/>
        <a:p>
          <a:endParaRPr lang="es-ES" sz="900"/>
        </a:p>
      </dgm:t>
    </dgm:pt>
    <dgm:pt modelId="{BE40899A-67F8-BD4C-8D5B-4B5A8D2613A7}" type="sibTrans" cxnId="{E0FDA8E3-54D3-644E-A50A-CBB6EFCE2E07}">
      <dgm:prSet/>
      <dgm:spPr/>
      <dgm:t>
        <a:bodyPr/>
        <a:lstStyle/>
        <a:p>
          <a:endParaRPr lang="es-ES" sz="900"/>
        </a:p>
      </dgm:t>
    </dgm:pt>
    <dgm:pt modelId="{D87B04DD-B100-1F4C-B67D-A7ABA263A4D7}">
      <dgm:prSet phldrT="[Texto]" custT="1"/>
      <dgm:spPr/>
      <dgm:t>
        <a:bodyPr/>
        <a:lstStyle/>
        <a:p>
          <a:r>
            <a:rPr lang="es-ES" sz="2400" dirty="0" smtClean="0"/>
            <a:t>EXPERIENCIA Y CERTIFICACIÓN DE PROFESORAS</a:t>
          </a:r>
          <a:endParaRPr lang="es-ES" sz="2400" dirty="0"/>
        </a:p>
      </dgm:t>
    </dgm:pt>
    <dgm:pt modelId="{F716B787-071E-524C-88B1-1565D817A110}" type="parTrans" cxnId="{8E80C378-E5B4-1544-B6D3-60D9C59AA809}">
      <dgm:prSet/>
      <dgm:spPr/>
      <dgm:t>
        <a:bodyPr/>
        <a:lstStyle/>
        <a:p>
          <a:endParaRPr lang="es-ES" sz="900"/>
        </a:p>
      </dgm:t>
    </dgm:pt>
    <dgm:pt modelId="{3554BDD0-7D20-AC43-B36D-9F02A056302C}" type="sibTrans" cxnId="{8E80C378-E5B4-1544-B6D3-60D9C59AA809}">
      <dgm:prSet/>
      <dgm:spPr/>
      <dgm:t>
        <a:bodyPr/>
        <a:lstStyle/>
        <a:p>
          <a:endParaRPr lang="es-ES" sz="900"/>
        </a:p>
      </dgm:t>
    </dgm:pt>
    <dgm:pt modelId="{C1D187C2-BA83-6C4C-A747-BC872C6409C9}">
      <dgm:prSet phldrT="[Texto]" custT="1"/>
      <dgm:spPr/>
      <dgm:t>
        <a:bodyPr/>
        <a:lstStyle/>
        <a:p>
          <a:r>
            <a:rPr lang="es-ES" sz="2400" dirty="0" smtClean="0"/>
            <a:t>HORARIO FLEXIBLE</a:t>
          </a:r>
          <a:endParaRPr lang="es-ES" sz="2400" dirty="0"/>
        </a:p>
      </dgm:t>
    </dgm:pt>
    <dgm:pt modelId="{84ACCF2B-B66C-374F-A1FF-EA889F2A41CE}" type="parTrans" cxnId="{8862F0CB-1723-354E-B184-E7376851113D}">
      <dgm:prSet/>
      <dgm:spPr/>
      <dgm:t>
        <a:bodyPr/>
        <a:lstStyle/>
        <a:p>
          <a:endParaRPr lang="es-ES" sz="900"/>
        </a:p>
      </dgm:t>
    </dgm:pt>
    <dgm:pt modelId="{8D72B3EC-CD57-2945-A798-85B6629DEEDF}" type="sibTrans" cxnId="{8862F0CB-1723-354E-B184-E7376851113D}">
      <dgm:prSet/>
      <dgm:spPr/>
      <dgm:t>
        <a:bodyPr/>
        <a:lstStyle/>
        <a:p>
          <a:endParaRPr lang="es-ES" sz="900"/>
        </a:p>
      </dgm:t>
    </dgm:pt>
    <dgm:pt modelId="{EA6028D2-B9E5-0A4C-88FD-8CFE87395960}">
      <dgm:prSet phldrT="[Texto]" custT="1"/>
      <dgm:spPr/>
      <dgm:t>
        <a:bodyPr/>
        <a:lstStyle/>
        <a:p>
          <a:r>
            <a:rPr lang="es-ES" sz="2400" dirty="0" smtClean="0"/>
            <a:t>COSTOS</a:t>
          </a:r>
          <a:endParaRPr lang="es-ES" sz="2400" dirty="0"/>
        </a:p>
      </dgm:t>
    </dgm:pt>
    <dgm:pt modelId="{57B50E8D-7A3F-D64F-9544-C88F097B479E}" type="parTrans" cxnId="{90F12586-0EFE-604E-81D7-5B8EB1F3CDB5}">
      <dgm:prSet/>
      <dgm:spPr/>
      <dgm:t>
        <a:bodyPr/>
        <a:lstStyle/>
        <a:p>
          <a:endParaRPr lang="es-ES" sz="900"/>
        </a:p>
      </dgm:t>
    </dgm:pt>
    <dgm:pt modelId="{2AF63245-AD19-8249-8361-E3B065278943}" type="sibTrans" cxnId="{90F12586-0EFE-604E-81D7-5B8EB1F3CDB5}">
      <dgm:prSet/>
      <dgm:spPr/>
      <dgm:t>
        <a:bodyPr/>
        <a:lstStyle/>
        <a:p>
          <a:endParaRPr lang="es-ES" sz="900"/>
        </a:p>
      </dgm:t>
    </dgm:pt>
    <dgm:pt modelId="{82DAB0A1-4980-4C40-B4C2-01A5AAD5DCC5}" type="pres">
      <dgm:prSet presAssocID="{51E7F0F0-C807-8044-B746-8831233F1A7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0AD82AC-8295-8D49-8EA8-E5825B034D3F}" type="pres">
      <dgm:prSet presAssocID="{55696363-A77C-C947-A042-32C9AF497178}" presName="parentLin" presStyleCnt="0"/>
      <dgm:spPr/>
    </dgm:pt>
    <dgm:pt modelId="{60F81417-804F-AA41-8C05-A03BD1A56E48}" type="pres">
      <dgm:prSet presAssocID="{55696363-A77C-C947-A042-32C9AF497178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56D2AF3F-AABB-824F-8385-DD3577236602}" type="pres">
      <dgm:prSet presAssocID="{55696363-A77C-C947-A042-32C9AF497178}" presName="parentText" presStyleLbl="node1" presStyleIdx="0" presStyleCnt="1" custScaleX="82013" custScaleY="4913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6127B1-5B29-0343-8B9E-ED7C6374D00B}" type="pres">
      <dgm:prSet presAssocID="{55696363-A77C-C947-A042-32C9AF497178}" presName="negativeSpace" presStyleCnt="0"/>
      <dgm:spPr/>
    </dgm:pt>
    <dgm:pt modelId="{F38753EE-C64E-B844-ACCB-67B68DF78AD7}" type="pres">
      <dgm:prSet presAssocID="{55696363-A77C-C947-A042-32C9AF497178}" presName="childText" presStyleLbl="conFgAcc1" presStyleIdx="0" presStyleCnt="1" custScaleY="895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0F12586-0EFE-604E-81D7-5B8EB1F3CDB5}" srcId="{55696363-A77C-C947-A042-32C9AF497178}" destId="{EA6028D2-B9E5-0A4C-88FD-8CFE87395960}" srcOrd="2" destOrd="0" parTransId="{57B50E8D-7A3F-D64F-9544-C88F097B479E}" sibTransId="{2AF63245-AD19-8249-8361-E3B065278943}"/>
    <dgm:cxn modelId="{8D1E775B-FD7A-2E4A-A8F2-D54D3EC0C87F}" type="presOf" srcId="{55696363-A77C-C947-A042-32C9AF497178}" destId="{60F81417-804F-AA41-8C05-A03BD1A56E48}" srcOrd="0" destOrd="0" presId="urn:microsoft.com/office/officeart/2005/8/layout/list1"/>
    <dgm:cxn modelId="{8E80C378-E5B4-1544-B6D3-60D9C59AA809}" srcId="{55696363-A77C-C947-A042-32C9AF497178}" destId="{D87B04DD-B100-1F4C-B67D-A7ABA263A4D7}" srcOrd="0" destOrd="0" parTransId="{F716B787-071E-524C-88B1-1565D817A110}" sibTransId="{3554BDD0-7D20-AC43-B36D-9F02A056302C}"/>
    <dgm:cxn modelId="{49EA5C90-60E5-B84C-A335-81115EFC09B9}" type="presOf" srcId="{D87B04DD-B100-1F4C-B67D-A7ABA263A4D7}" destId="{F38753EE-C64E-B844-ACCB-67B68DF78AD7}" srcOrd="0" destOrd="0" presId="urn:microsoft.com/office/officeart/2005/8/layout/list1"/>
    <dgm:cxn modelId="{61340475-E8D3-0B4C-A92B-F76E06D0197B}" type="presOf" srcId="{55696363-A77C-C947-A042-32C9AF497178}" destId="{56D2AF3F-AABB-824F-8385-DD3577236602}" srcOrd="1" destOrd="0" presId="urn:microsoft.com/office/officeart/2005/8/layout/list1"/>
    <dgm:cxn modelId="{E0FDA8E3-54D3-644E-A50A-CBB6EFCE2E07}" srcId="{51E7F0F0-C807-8044-B746-8831233F1A71}" destId="{55696363-A77C-C947-A042-32C9AF497178}" srcOrd="0" destOrd="0" parTransId="{40278223-B6E0-3B42-8DAF-BB8576C44576}" sibTransId="{BE40899A-67F8-BD4C-8D5B-4B5A8D2613A7}"/>
    <dgm:cxn modelId="{8862F0CB-1723-354E-B184-E7376851113D}" srcId="{55696363-A77C-C947-A042-32C9AF497178}" destId="{C1D187C2-BA83-6C4C-A747-BC872C6409C9}" srcOrd="1" destOrd="0" parTransId="{84ACCF2B-B66C-374F-A1FF-EA889F2A41CE}" sibTransId="{8D72B3EC-CD57-2945-A798-85B6629DEEDF}"/>
    <dgm:cxn modelId="{37C476DA-C763-CD41-9D34-6418B673B6AC}" type="presOf" srcId="{EA6028D2-B9E5-0A4C-88FD-8CFE87395960}" destId="{F38753EE-C64E-B844-ACCB-67B68DF78AD7}" srcOrd="0" destOrd="2" presId="urn:microsoft.com/office/officeart/2005/8/layout/list1"/>
    <dgm:cxn modelId="{B70AAA9B-EB6F-9F47-9184-7C618C1D9F27}" type="presOf" srcId="{C1D187C2-BA83-6C4C-A747-BC872C6409C9}" destId="{F38753EE-C64E-B844-ACCB-67B68DF78AD7}" srcOrd="0" destOrd="1" presId="urn:microsoft.com/office/officeart/2005/8/layout/list1"/>
    <dgm:cxn modelId="{724F24ED-BC10-B74F-8699-A047ADE9015A}" type="presOf" srcId="{51E7F0F0-C807-8044-B746-8831233F1A71}" destId="{82DAB0A1-4980-4C40-B4C2-01A5AAD5DCC5}" srcOrd="0" destOrd="0" presId="urn:microsoft.com/office/officeart/2005/8/layout/list1"/>
    <dgm:cxn modelId="{F2D681BC-084A-094D-8387-6280EBB81C6F}" type="presParOf" srcId="{82DAB0A1-4980-4C40-B4C2-01A5AAD5DCC5}" destId="{50AD82AC-8295-8D49-8EA8-E5825B034D3F}" srcOrd="0" destOrd="0" presId="urn:microsoft.com/office/officeart/2005/8/layout/list1"/>
    <dgm:cxn modelId="{9F85FF25-4B6A-1545-A942-4D79688FE1B0}" type="presParOf" srcId="{50AD82AC-8295-8D49-8EA8-E5825B034D3F}" destId="{60F81417-804F-AA41-8C05-A03BD1A56E48}" srcOrd="0" destOrd="0" presId="urn:microsoft.com/office/officeart/2005/8/layout/list1"/>
    <dgm:cxn modelId="{9B3F1DE7-36EF-0845-B935-1AE0B7138755}" type="presParOf" srcId="{50AD82AC-8295-8D49-8EA8-E5825B034D3F}" destId="{56D2AF3F-AABB-824F-8385-DD3577236602}" srcOrd="1" destOrd="0" presId="urn:microsoft.com/office/officeart/2005/8/layout/list1"/>
    <dgm:cxn modelId="{7F6CB7A2-544B-A544-881B-0D87549AA49E}" type="presParOf" srcId="{82DAB0A1-4980-4C40-B4C2-01A5AAD5DCC5}" destId="{3A6127B1-5B29-0343-8B9E-ED7C6374D00B}" srcOrd="1" destOrd="0" presId="urn:microsoft.com/office/officeart/2005/8/layout/list1"/>
    <dgm:cxn modelId="{9742C168-B43C-5046-9E18-81F0B4567D5A}" type="presParOf" srcId="{82DAB0A1-4980-4C40-B4C2-01A5AAD5DCC5}" destId="{F38753EE-C64E-B844-ACCB-67B68DF78AD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E7F0F0-C807-8044-B746-8831233F1A71}" type="doc">
      <dgm:prSet loTypeId="urn:microsoft.com/office/officeart/2005/8/layout/list1" loCatId="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s-ES"/>
        </a:p>
      </dgm:t>
    </dgm:pt>
    <dgm:pt modelId="{882669F2-A308-B743-947C-EC64555F2EE3}">
      <dgm:prSet phldrT="[Texto]" custT="1"/>
      <dgm:spPr/>
      <dgm:t>
        <a:bodyPr/>
        <a:lstStyle/>
        <a:p>
          <a:r>
            <a:rPr lang="es-ES" sz="2400" dirty="0" smtClean="0"/>
            <a:t>OPORTUNIDADES</a:t>
          </a:r>
          <a:endParaRPr lang="es-ES" sz="2400" dirty="0"/>
        </a:p>
      </dgm:t>
    </dgm:pt>
    <dgm:pt modelId="{78943F0D-EBE7-CF4D-91D5-2844FDF3F5F0}" type="parTrans" cxnId="{A805EC1E-4D16-5746-A4DD-C34F958286C6}">
      <dgm:prSet/>
      <dgm:spPr/>
      <dgm:t>
        <a:bodyPr/>
        <a:lstStyle/>
        <a:p>
          <a:endParaRPr lang="es-ES" sz="1000"/>
        </a:p>
      </dgm:t>
    </dgm:pt>
    <dgm:pt modelId="{2D739108-8349-D54B-A0D4-EECB57F2040B}" type="sibTrans" cxnId="{A805EC1E-4D16-5746-A4DD-C34F958286C6}">
      <dgm:prSet/>
      <dgm:spPr/>
      <dgm:t>
        <a:bodyPr/>
        <a:lstStyle/>
        <a:p>
          <a:endParaRPr lang="es-ES" sz="1000"/>
        </a:p>
      </dgm:t>
    </dgm:pt>
    <dgm:pt modelId="{05733B68-ED72-DE49-8D05-00A72EA25BFD}">
      <dgm:prSet phldrT="[Texto]" custT="1"/>
      <dgm:spPr/>
      <dgm:t>
        <a:bodyPr/>
        <a:lstStyle/>
        <a:p>
          <a:r>
            <a:rPr lang="es-ES" sz="2400" dirty="0" smtClean="0"/>
            <a:t>REDISEÑO DEL LOGO</a:t>
          </a:r>
          <a:endParaRPr lang="es-ES" sz="2400" dirty="0"/>
        </a:p>
      </dgm:t>
    </dgm:pt>
    <dgm:pt modelId="{805BAEAC-6401-9C4E-B91E-44B344D156E1}" type="parTrans" cxnId="{47715560-89E6-3E4F-AEFD-A26C91B950FD}">
      <dgm:prSet/>
      <dgm:spPr/>
      <dgm:t>
        <a:bodyPr/>
        <a:lstStyle/>
        <a:p>
          <a:endParaRPr lang="es-ES" sz="1000"/>
        </a:p>
      </dgm:t>
    </dgm:pt>
    <dgm:pt modelId="{423A753D-B7BC-A945-BECB-BED4F197D102}" type="sibTrans" cxnId="{47715560-89E6-3E4F-AEFD-A26C91B950FD}">
      <dgm:prSet/>
      <dgm:spPr/>
      <dgm:t>
        <a:bodyPr/>
        <a:lstStyle/>
        <a:p>
          <a:endParaRPr lang="es-ES" sz="1000"/>
        </a:p>
      </dgm:t>
    </dgm:pt>
    <dgm:pt modelId="{F82A3590-51A1-B548-A5E0-D7D5F62FA52C}">
      <dgm:prSet phldrT="[Texto]" custT="1"/>
      <dgm:spPr/>
      <dgm:t>
        <a:bodyPr/>
        <a:lstStyle/>
        <a:p>
          <a:r>
            <a:rPr lang="es-ES" sz="2400" dirty="0" smtClean="0"/>
            <a:t>CONTRATACIÓN DE PERSONAL</a:t>
          </a:r>
          <a:endParaRPr lang="es-ES" sz="2400" dirty="0"/>
        </a:p>
      </dgm:t>
    </dgm:pt>
    <dgm:pt modelId="{F3F2E221-A41B-8541-AE2E-2D4E9B3C1B64}" type="parTrans" cxnId="{73F250A3-6F43-2649-BF06-DE850C9D1675}">
      <dgm:prSet/>
      <dgm:spPr/>
      <dgm:t>
        <a:bodyPr/>
        <a:lstStyle/>
        <a:p>
          <a:endParaRPr lang="es-ES" sz="1000"/>
        </a:p>
      </dgm:t>
    </dgm:pt>
    <dgm:pt modelId="{BE636EF3-E0D8-8F49-9E5A-829E2DF5CC0F}" type="sibTrans" cxnId="{73F250A3-6F43-2649-BF06-DE850C9D1675}">
      <dgm:prSet/>
      <dgm:spPr/>
      <dgm:t>
        <a:bodyPr/>
        <a:lstStyle/>
        <a:p>
          <a:endParaRPr lang="es-ES" sz="1000"/>
        </a:p>
      </dgm:t>
    </dgm:pt>
    <dgm:pt modelId="{2A686998-7294-3443-A7DC-5F9A659077E2}">
      <dgm:prSet phldrT="[Texto]" custT="1"/>
      <dgm:spPr/>
      <dgm:t>
        <a:bodyPr/>
        <a:lstStyle/>
        <a:p>
          <a:r>
            <a:rPr lang="es-ES" sz="2400" dirty="0" smtClean="0"/>
            <a:t>MÁS TUBOS</a:t>
          </a:r>
          <a:endParaRPr lang="es-ES" sz="2400" dirty="0"/>
        </a:p>
      </dgm:t>
    </dgm:pt>
    <dgm:pt modelId="{1D498A7B-2831-5542-BEF3-05D1F238F2D8}" type="parTrans" cxnId="{D69BF4E7-5F8C-9244-AD8F-CA31726EEAFD}">
      <dgm:prSet/>
      <dgm:spPr/>
      <dgm:t>
        <a:bodyPr/>
        <a:lstStyle/>
        <a:p>
          <a:endParaRPr lang="es-ES" sz="1000"/>
        </a:p>
      </dgm:t>
    </dgm:pt>
    <dgm:pt modelId="{FB41F826-6963-AF47-9183-DE0FEAFDE47E}" type="sibTrans" cxnId="{D69BF4E7-5F8C-9244-AD8F-CA31726EEAFD}">
      <dgm:prSet/>
      <dgm:spPr/>
      <dgm:t>
        <a:bodyPr/>
        <a:lstStyle/>
        <a:p>
          <a:endParaRPr lang="es-ES" sz="1000"/>
        </a:p>
      </dgm:t>
    </dgm:pt>
    <dgm:pt modelId="{5955B337-BF37-D445-9BC8-24A0D138754A}">
      <dgm:prSet phldrT="[Texto]" custT="1"/>
      <dgm:spPr/>
      <dgm:t>
        <a:bodyPr/>
        <a:lstStyle/>
        <a:p>
          <a:r>
            <a:rPr lang="es-ES" sz="2400" dirty="0" smtClean="0"/>
            <a:t>MEDIOS DE COMUNICACIÓN (SÓLO FACEBOOK Y RECOMENDACIONES)</a:t>
          </a:r>
          <a:endParaRPr lang="es-ES" sz="2400" dirty="0"/>
        </a:p>
      </dgm:t>
    </dgm:pt>
    <dgm:pt modelId="{8048AB4D-5191-D941-844A-9AECDE6329C6}" type="parTrans" cxnId="{856AAD46-FF05-7841-A795-7C297792EE9C}">
      <dgm:prSet/>
      <dgm:spPr/>
      <dgm:t>
        <a:bodyPr/>
        <a:lstStyle/>
        <a:p>
          <a:endParaRPr lang="es-ES" sz="1000"/>
        </a:p>
      </dgm:t>
    </dgm:pt>
    <dgm:pt modelId="{A4E1DB3E-D205-B945-9025-EE58A76CABE5}" type="sibTrans" cxnId="{856AAD46-FF05-7841-A795-7C297792EE9C}">
      <dgm:prSet/>
      <dgm:spPr/>
      <dgm:t>
        <a:bodyPr/>
        <a:lstStyle/>
        <a:p>
          <a:endParaRPr lang="es-ES" sz="1000"/>
        </a:p>
      </dgm:t>
    </dgm:pt>
    <dgm:pt modelId="{82DAB0A1-4980-4C40-B4C2-01A5AAD5DCC5}" type="pres">
      <dgm:prSet presAssocID="{51E7F0F0-C807-8044-B746-8831233F1A7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D83BCC6-28A1-364E-B3A2-CA90B3FB3720}" type="pres">
      <dgm:prSet presAssocID="{882669F2-A308-B743-947C-EC64555F2EE3}" presName="parentLin" presStyleCnt="0"/>
      <dgm:spPr/>
    </dgm:pt>
    <dgm:pt modelId="{0C8C1C98-3A73-5748-AE14-05C12FECADAA}" type="pres">
      <dgm:prSet presAssocID="{882669F2-A308-B743-947C-EC64555F2EE3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40C61790-E5EF-B748-944C-D5A415A7D8BF}" type="pres">
      <dgm:prSet presAssocID="{882669F2-A308-B743-947C-EC64555F2EE3}" presName="parentText" presStyleLbl="node1" presStyleIdx="0" presStyleCnt="1" custScaleY="4931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67E557-3C61-5446-948B-9719F852208D}" type="pres">
      <dgm:prSet presAssocID="{882669F2-A308-B743-947C-EC64555F2EE3}" presName="negativeSpace" presStyleCnt="0"/>
      <dgm:spPr/>
    </dgm:pt>
    <dgm:pt modelId="{3781A628-142D-FA44-8FB8-92D159DCDA34}" type="pres">
      <dgm:prSet presAssocID="{882669F2-A308-B743-947C-EC64555F2EE3}" presName="childText" presStyleLbl="conFgAcc1" presStyleIdx="0" presStyleCnt="1" custScaleY="9573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E4FB093-C31F-9F4D-8137-71C276D2679A}" type="presOf" srcId="{05733B68-ED72-DE49-8D05-00A72EA25BFD}" destId="{3781A628-142D-FA44-8FB8-92D159DCDA34}" srcOrd="0" destOrd="0" presId="urn:microsoft.com/office/officeart/2005/8/layout/list1"/>
    <dgm:cxn modelId="{73F250A3-6F43-2649-BF06-DE850C9D1675}" srcId="{882669F2-A308-B743-947C-EC64555F2EE3}" destId="{F82A3590-51A1-B548-A5E0-D7D5F62FA52C}" srcOrd="1" destOrd="0" parTransId="{F3F2E221-A41B-8541-AE2E-2D4E9B3C1B64}" sibTransId="{BE636EF3-E0D8-8F49-9E5A-829E2DF5CC0F}"/>
    <dgm:cxn modelId="{097BF254-1EA2-CF4F-A1F1-E89D71F67720}" type="presOf" srcId="{F82A3590-51A1-B548-A5E0-D7D5F62FA52C}" destId="{3781A628-142D-FA44-8FB8-92D159DCDA34}" srcOrd="0" destOrd="1" presId="urn:microsoft.com/office/officeart/2005/8/layout/list1"/>
    <dgm:cxn modelId="{5AC69FE0-D555-1D43-806B-8CED34E0E3AE}" type="presOf" srcId="{51E7F0F0-C807-8044-B746-8831233F1A71}" destId="{82DAB0A1-4980-4C40-B4C2-01A5AAD5DCC5}" srcOrd="0" destOrd="0" presId="urn:microsoft.com/office/officeart/2005/8/layout/list1"/>
    <dgm:cxn modelId="{47715560-89E6-3E4F-AEFD-A26C91B950FD}" srcId="{882669F2-A308-B743-947C-EC64555F2EE3}" destId="{05733B68-ED72-DE49-8D05-00A72EA25BFD}" srcOrd="0" destOrd="0" parTransId="{805BAEAC-6401-9C4E-B91E-44B344D156E1}" sibTransId="{423A753D-B7BC-A945-BECB-BED4F197D102}"/>
    <dgm:cxn modelId="{D69BF4E7-5F8C-9244-AD8F-CA31726EEAFD}" srcId="{882669F2-A308-B743-947C-EC64555F2EE3}" destId="{2A686998-7294-3443-A7DC-5F9A659077E2}" srcOrd="2" destOrd="0" parTransId="{1D498A7B-2831-5542-BEF3-05D1F238F2D8}" sibTransId="{FB41F826-6963-AF47-9183-DE0FEAFDE47E}"/>
    <dgm:cxn modelId="{BFC412F8-7D4A-2E4B-8F7E-BED576590719}" type="presOf" srcId="{882669F2-A308-B743-947C-EC64555F2EE3}" destId="{0C8C1C98-3A73-5748-AE14-05C12FECADAA}" srcOrd="0" destOrd="0" presId="urn:microsoft.com/office/officeart/2005/8/layout/list1"/>
    <dgm:cxn modelId="{856AAD46-FF05-7841-A795-7C297792EE9C}" srcId="{882669F2-A308-B743-947C-EC64555F2EE3}" destId="{5955B337-BF37-D445-9BC8-24A0D138754A}" srcOrd="3" destOrd="0" parTransId="{8048AB4D-5191-D941-844A-9AECDE6329C6}" sibTransId="{A4E1DB3E-D205-B945-9025-EE58A76CABE5}"/>
    <dgm:cxn modelId="{3D0CCC41-765B-F244-9DED-F3097E3A82A2}" type="presOf" srcId="{882669F2-A308-B743-947C-EC64555F2EE3}" destId="{40C61790-E5EF-B748-944C-D5A415A7D8BF}" srcOrd="1" destOrd="0" presId="urn:microsoft.com/office/officeart/2005/8/layout/list1"/>
    <dgm:cxn modelId="{9A14D394-5E99-1E4E-B427-9261C5853E26}" type="presOf" srcId="{5955B337-BF37-D445-9BC8-24A0D138754A}" destId="{3781A628-142D-FA44-8FB8-92D159DCDA34}" srcOrd="0" destOrd="3" presId="urn:microsoft.com/office/officeart/2005/8/layout/list1"/>
    <dgm:cxn modelId="{036A99CA-5033-0C49-9E2B-3EDF3F286F6F}" type="presOf" srcId="{2A686998-7294-3443-A7DC-5F9A659077E2}" destId="{3781A628-142D-FA44-8FB8-92D159DCDA34}" srcOrd="0" destOrd="2" presId="urn:microsoft.com/office/officeart/2005/8/layout/list1"/>
    <dgm:cxn modelId="{A805EC1E-4D16-5746-A4DD-C34F958286C6}" srcId="{51E7F0F0-C807-8044-B746-8831233F1A71}" destId="{882669F2-A308-B743-947C-EC64555F2EE3}" srcOrd="0" destOrd="0" parTransId="{78943F0D-EBE7-CF4D-91D5-2844FDF3F5F0}" sibTransId="{2D739108-8349-D54B-A0D4-EECB57F2040B}"/>
    <dgm:cxn modelId="{3E831427-E02A-9541-B141-89EEAD23D554}" type="presParOf" srcId="{82DAB0A1-4980-4C40-B4C2-01A5AAD5DCC5}" destId="{1D83BCC6-28A1-364E-B3A2-CA90B3FB3720}" srcOrd="0" destOrd="0" presId="urn:microsoft.com/office/officeart/2005/8/layout/list1"/>
    <dgm:cxn modelId="{B5D6B1E6-91A3-564B-99E8-0B26BBBCF4D1}" type="presParOf" srcId="{1D83BCC6-28A1-364E-B3A2-CA90B3FB3720}" destId="{0C8C1C98-3A73-5748-AE14-05C12FECADAA}" srcOrd="0" destOrd="0" presId="urn:microsoft.com/office/officeart/2005/8/layout/list1"/>
    <dgm:cxn modelId="{D0CE6BF7-BF0A-D149-93B2-B0DFAE580200}" type="presParOf" srcId="{1D83BCC6-28A1-364E-B3A2-CA90B3FB3720}" destId="{40C61790-E5EF-B748-944C-D5A415A7D8BF}" srcOrd="1" destOrd="0" presId="urn:microsoft.com/office/officeart/2005/8/layout/list1"/>
    <dgm:cxn modelId="{7DC5347C-684F-D64C-99C1-E86525C26981}" type="presParOf" srcId="{82DAB0A1-4980-4C40-B4C2-01A5AAD5DCC5}" destId="{7767E557-3C61-5446-948B-9719F852208D}" srcOrd="1" destOrd="0" presId="urn:microsoft.com/office/officeart/2005/8/layout/list1"/>
    <dgm:cxn modelId="{4221904B-4FDF-8645-975F-8B621DCF8156}" type="presParOf" srcId="{82DAB0A1-4980-4C40-B4C2-01A5AAD5DCC5}" destId="{3781A628-142D-FA44-8FB8-92D159DCDA34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E7F0F0-C807-8044-B746-8831233F1A71}" type="doc">
      <dgm:prSet loTypeId="urn:microsoft.com/office/officeart/2005/8/layout/list1" loCatId="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s-ES"/>
        </a:p>
      </dgm:t>
    </dgm:pt>
    <dgm:pt modelId="{CA6E3BA8-C83B-BB45-99FB-4CD3793B6081}">
      <dgm:prSet phldrT="[Texto]" custT="1"/>
      <dgm:spPr/>
      <dgm:t>
        <a:bodyPr/>
        <a:lstStyle/>
        <a:p>
          <a:r>
            <a:rPr lang="es-ES" sz="3200" dirty="0" smtClean="0"/>
            <a:t>DEBILIDADES</a:t>
          </a:r>
          <a:endParaRPr lang="es-ES" sz="3200" dirty="0"/>
        </a:p>
      </dgm:t>
    </dgm:pt>
    <dgm:pt modelId="{A37D2457-4F0E-8045-BD60-71A305E59D39}" type="parTrans" cxnId="{B9B71560-A7F7-3C41-AD27-1BEEDE910606}">
      <dgm:prSet/>
      <dgm:spPr/>
      <dgm:t>
        <a:bodyPr/>
        <a:lstStyle/>
        <a:p>
          <a:endParaRPr lang="es-ES" sz="900"/>
        </a:p>
      </dgm:t>
    </dgm:pt>
    <dgm:pt modelId="{19C84D79-98D6-3242-8B1F-EC59F946C572}" type="sibTrans" cxnId="{B9B71560-A7F7-3C41-AD27-1BEEDE910606}">
      <dgm:prSet/>
      <dgm:spPr/>
      <dgm:t>
        <a:bodyPr/>
        <a:lstStyle/>
        <a:p>
          <a:endParaRPr lang="es-ES" sz="900"/>
        </a:p>
      </dgm:t>
    </dgm:pt>
    <dgm:pt modelId="{03F2EEDC-A565-9F4C-AEF3-591E658DF2B0}">
      <dgm:prSet phldrT="[Texto]" custT="1"/>
      <dgm:spPr/>
      <dgm:t>
        <a:bodyPr/>
        <a:lstStyle/>
        <a:p>
          <a:r>
            <a:rPr lang="es-ES" sz="3200" dirty="0" smtClean="0"/>
            <a:t>ESTACIONAMIENTO </a:t>
          </a:r>
          <a:endParaRPr lang="es-ES" sz="3200" dirty="0"/>
        </a:p>
      </dgm:t>
    </dgm:pt>
    <dgm:pt modelId="{F291D06A-8B56-6041-B58A-81F58264BA80}" type="parTrans" cxnId="{337BBFD5-B121-8540-9D79-4ECE6357C707}">
      <dgm:prSet/>
      <dgm:spPr/>
      <dgm:t>
        <a:bodyPr/>
        <a:lstStyle/>
        <a:p>
          <a:endParaRPr lang="es-ES" sz="900"/>
        </a:p>
      </dgm:t>
    </dgm:pt>
    <dgm:pt modelId="{8495FDDC-A20A-1E46-953B-4ABCCD8A84BC}" type="sibTrans" cxnId="{337BBFD5-B121-8540-9D79-4ECE6357C707}">
      <dgm:prSet/>
      <dgm:spPr/>
      <dgm:t>
        <a:bodyPr/>
        <a:lstStyle/>
        <a:p>
          <a:endParaRPr lang="es-ES" sz="900"/>
        </a:p>
      </dgm:t>
    </dgm:pt>
    <dgm:pt modelId="{6FE64661-D5C6-A54B-A72E-CFD86F7982C5}">
      <dgm:prSet phldrT="[Texto]" custT="1"/>
      <dgm:spPr/>
      <dgm:t>
        <a:bodyPr/>
        <a:lstStyle/>
        <a:p>
          <a:r>
            <a:rPr lang="es-ES" sz="3200" dirty="0" smtClean="0"/>
            <a:t>DIVERSIDAD DE ACTIVIDADES</a:t>
          </a:r>
          <a:endParaRPr lang="es-ES" sz="3200" dirty="0"/>
        </a:p>
      </dgm:t>
    </dgm:pt>
    <dgm:pt modelId="{243A4436-C1FF-4B43-B1C8-74CDB579BC45}" type="parTrans" cxnId="{E1D0BC50-779B-8B46-86A1-A0AF19E2696B}">
      <dgm:prSet/>
      <dgm:spPr/>
      <dgm:t>
        <a:bodyPr/>
        <a:lstStyle/>
        <a:p>
          <a:endParaRPr lang="es-ES" sz="900"/>
        </a:p>
      </dgm:t>
    </dgm:pt>
    <dgm:pt modelId="{9E50398B-B701-4145-A77A-991C8FCFB108}" type="sibTrans" cxnId="{E1D0BC50-779B-8B46-86A1-A0AF19E2696B}">
      <dgm:prSet/>
      <dgm:spPr/>
      <dgm:t>
        <a:bodyPr/>
        <a:lstStyle/>
        <a:p>
          <a:endParaRPr lang="es-ES" sz="900"/>
        </a:p>
      </dgm:t>
    </dgm:pt>
    <dgm:pt modelId="{06A4406C-B5F4-9E48-98CB-552474BCA88E}">
      <dgm:prSet phldrT="[Texto]" custT="1"/>
      <dgm:spPr/>
      <dgm:t>
        <a:bodyPr/>
        <a:lstStyle/>
        <a:p>
          <a:r>
            <a:rPr lang="es-ES" sz="3200" dirty="0" smtClean="0"/>
            <a:t>ESPACIO REDUCIDO</a:t>
          </a:r>
          <a:endParaRPr lang="es-ES" sz="3200" dirty="0"/>
        </a:p>
      </dgm:t>
    </dgm:pt>
    <dgm:pt modelId="{D35711E2-2950-C74B-8C1E-3025668269A4}" type="parTrans" cxnId="{F482E0A9-333C-9F48-84ED-754EEE1D750A}">
      <dgm:prSet/>
      <dgm:spPr/>
      <dgm:t>
        <a:bodyPr/>
        <a:lstStyle/>
        <a:p>
          <a:endParaRPr lang="es-ES" sz="900"/>
        </a:p>
      </dgm:t>
    </dgm:pt>
    <dgm:pt modelId="{46A7B4D2-EAD7-CE42-8E75-C395A7DDDF6E}" type="sibTrans" cxnId="{F482E0A9-333C-9F48-84ED-754EEE1D750A}">
      <dgm:prSet/>
      <dgm:spPr/>
      <dgm:t>
        <a:bodyPr/>
        <a:lstStyle/>
        <a:p>
          <a:endParaRPr lang="es-ES" sz="900"/>
        </a:p>
      </dgm:t>
    </dgm:pt>
    <dgm:pt modelId="{82DAB0A1-4980-4C40-B4C2-01A5AAD5DCC5}" type="pres">
      <dgm:prSet presAssocID="{51E7F0F0-C807-8044-B746-8831233F1A7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2F5C352-32EE-5748-A154-FD1220A3CB53}" type="pres">
      <dgm:prSet presAssocID="{CA6E3BA8-C83B-BB45-99FB-4CD3793B6081}" presName="parentLin" presStyleCnt="0"/>
      <dgm:spPr/>
    </dgm:pt>
    <dgm:pt modelId="{5E5F2D92-B97E-424D-89AE-10AEF2220852}" type="pres">
      <dgm:prSet presAssocID="{CA6E3BA8-C83B-BB45-99FB-4CD3793B6081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B323DC4E-B698-A247-B016-6F1839F1B06D}" type="pres">
      <dgm:prSet presAssocID="{CA6E3BA8-C83B-BB45-99FB-4CD3793B6081}" presName="parentText" presStyleLbl="node1" presStyleIdx="0" presStyleCnt="1" custScaleY="5908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84D4F2-497C-A544-B883-A474B970CB80}" type="pres">
      <dgm:prSet presAssocID="{CA6E3BA8-C83B-BB45-99FB-4CD3793B6081}" presName="negativeSpace" presStyleCnt="0"/>
      <dgm:spPr/>
    </dgm:pt>
    <dgm:pt modelId="{95E43473-BF28-174B-9048-C5EF39FAEE37}" type="pres">
      <dgm:prSet presAssocID="{CA6E3BA8-C83B-BB45-99FB-4CD3793B6081}" presName="childText" presStyleLbl="conFgAcc1" presStyleIdx="0" presStyleCnt="1" custScaleY="936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9B71560-A7F7-3C41-AD27-1BEEDE910606}" srcId="{51E7F0F0-C807-8044-B746-8831233F1A71}" destId="{CA6E3BA8-C83B-BB45-99FB-4CD3793B6081}" srcOrd="0" destOrd="0" parTransId="{A37D2457-4F0E-8045-BD60-71A305E59D39}" sibTransId="{19C84D79-98D6-3242-8B1F-EC59F946C572}"/>
    <dgm:cxn modelId="{998C0485-04CF-7A4B-8653-52A55CEACAE0}" type="presOf" srcId="{CA6E3BA8-C83B-BB45-99FB-4CD3793B6081}" destId="{5E5F2D92-B97E-424D-89AE-10AEF2220852}" srcOrd="0" destOrd="0" presId="urn:microsoft.com/office/officeart/2005/8/layout/list1"/>
    <dgm:cxn modelId="{6D3AC421-2120-A94B-953E-CF8A78FAD5CB}" type="presOf" srcId="{CA6E3BA8-C83B-BB45-99FB-4CD3793B6081}" destId="{B323DC4E-B698-A247-B016-6F1839F1B06D}" srcOrd="1" destOrd="0" presId="urn:microsoft.com/office/officeart/2005/8/layout/list1"/>
    <dgm:cxn modelId="{80274B4A-3761-C642-BBB6-83FFCEB3A62A}" type="presOf" srcId="{03F2EEDC-A565-9F4C-AEF3-591E658DF2B0}" destId="{95E43473-BF28-174B-9048-C5EF39FAEE37}" srcOrd="0" destOrd="0" presId="urn:microsoft.com/office/officeart/2005/8/layout/list1"/>
    <dgm:cxn modelId="{F482E0A9-333C-9F48-84ED-754EEE1D750A}" srcId="{CA6E3BA8-C83B-BB45-99FB-4CD3793B6081}" destId="{06A4406C-B5F4-9E48-98CB-552474BCA88E}" srcOrd="1" destOrd="0" parTransId="{D35711E2-2950-C74B-8C1E-3025668269A4}" sibTransId="{46A7B4D2-EAD7-CE42-8E75-C395A7DDDF6E}"/>
    <dgm:cxn modelId="{84E1B794-55CF-BA4F-BAFB-2CD0B16EDD16}" type="presOf" srcId="{51E7F0F0-C807-8044-B746-8831233F1A71}" destId="{82DAB0A1-4980-4C40-B4C2-01A5AAD5DCC5}" srcOrd="0" destOrd="0" presId="urn:microsoft.com/office/officeart/2005/8/layout/list1"/>
    <dgm:cxn modelId="{337BBFD5-B121-8540-9D79-4ECE6357C707}" srcId="{CA6E3BA8-C83B-BB45-99FB-4CD3793B6081}" destId="{03F2EEDC-A565-9F4C-AEF3-591E658DF2B0}" srcOrd="0" destOrd="0" parTransId="{F291D06A-8B56-6041-B58A-81F58264BA80}" sibTransId="{8495FDDC-A20A-1E46-953B-4ABCCD8A84BC}"/>
    <dgm:cxn modelId="{FAFD546A-E3E7-BC4E-A37A-505039CDE8F3}" type="presOf" srcId="{06A4406C-B5F4-9E48-98CB-552474BCA88E}" destId="{95E43473-BF28-174B-9048-C5EF39FAEE37}" srcOrd="0" destOrd="1" presId="urn:microsoft.com/office/officeart/2005/8/layout/list1"/>
    <dgm:cxn modelId="{6C88AAF4-2E2D-6E4C-A1CE-E985881BAA38}" type="presOf" srcId="{6FE64661-D5C6-A54B-A72E-CFD86F7982C5}" destId="{95E43473-BF28-174B-9048-C5EF39FAEE37}" srcOrd="0" destOrd="2" presId="urn:microsoft.com/office/officeart/2005/8/layout/list1"/>
    <dgm:cxn modelId="{E1D0BC50-779B-8B46-86A1-A0AF19E2696B}" srcId="{CA6E3BA8-C83B-BB45-99FB-4CD3793B6081}" destId="{6FE64661-D5C6-A54B-A72E-CFD86F7982C5}" srcOrd="2" destOrd="0" parTransId="{243A4436-C1FF-4B43-B1C8-74CDB579BC45}" sibTransId="{9E50398B-B701-4145-A77A-991C8FCFB108}"/>
    <dgm:cxn modelId="{1504EEAB-D0A2-6D4E-9F78-136B6B35FA7D}" type="presParOf" srcId="{82DAB0A1-4980-4C40-B4C2-01A5AAD5DCC5}" destId="{D2F5C352-32EE-5748-A154-FD1220A3CB53}" srcOrd="0" destOrd="0" presId="urn:microsoft.com/office/officeart/2005/8/layout/list1"/>
    <dgm:cxn modelId="{5916EE58-6BA0-D34A-AC5B-BDF70A4E0D07}" type="presParOf" srcId="{D2F5C352-32EE-5748-A154-FD1220A3CB53}" destId="{5E5F2D92-B97E-424D-89AE-10AEF2220852}" srcOrd="0" destOrd="0" presId="urn:microsoft.com/office/officeart/2005/8/layout/list1"/>
    <dgm:cxn modelId="{D53477CB-7BE3-FD4B-AE7D-3FBA72BF9CD2}" type="presParOf" srcId="{D2F5C352-32EE-5748-A154-FD1220A3CB53}" destId="{B323DC4E-B698-A247-B016-6F1839F1B06D}" srcOrd="1" destOrd="0" presId="urn:microsoft.com/office/officeart/2005/8/layout/list1"/>
    <dgm:cxn modelId="{BE47E5E8-F46C-C143-B9C0-E10BC32374D0}" type="presParOf" srcId="{82DAB0A1-4980-4C40-B4C2-01A5AAD5DCC5}" destId="{E284D4F2-497C-A544-B883-A474B970CB80}" srcOrd="1" destOrd="0" presId="urn:microsoft.com/office/officeart/2005/8/layout/list1"/>
    <dgm:cxn modelId="{4F4BF3D9-FD1E-8C44-B053-EEDD259381F7}" type="presParOf" srcId="{82DAB0A1-4980-4C40-B4C2-01A5AAD5DCC5}" destId="{95E43473-BF28-174B-9048-C5EF39FAEE3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E7F0F0-C807-8044-B746-8831233F1A71}" type="doc">
      <dgm:prSet loTypeId="urn:microsoft.com/office/officeart/2005/8/layout/list1" loCatId="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s-ES"/>
        </a:p>
      </dgm:t>
    </dgm:pt>
    <dgm:pt modelId="{CF8D1254-8C0C-E445-BA26-4EA999D321A9}">
      <dgm:prSet phldrT="[Texto]" custT="1"/>
      <dgm:spPr/>
      <dgm:t>
        <a:bodyPr/>
        <a:lstStyle/>
        <a:p>
          <a:r>
            <a:rPr lang="es-ES" sz="3200" dirty="0" smtClean="0"/>
            <a:t>AMENAZAS</a:t>
          </a:r>
          <a:endParaRPr lang="es-ES" sz="3200" dirty="0"/>
        </a:p>
      </dgm:t>
    </dgm:pt>
    <dgm:pt modelId="{506D2472-BDF8-BF4D-A502-F8E685CA3A95}" type="parTrans" cxnId="{89D4C638-41AB-744C-B250-AE8590EF53D1}">
      <dgm:prSet/>
      <dgm:spPr/>
      <dgm:t>
        <a:bodyPr/>
        <a:lstStyle/>
        <a:p>
          <a:endParaRPr lang="es-ES" sz="900"/>
        </a:p>
      </dgm:t>
    </dgm:pt>
    <dgm:pt modelId="{B4E9B859-EBDB-8945-BCA6-8220452BEFED}" type="sibTrans" cxnId="{89D4C638-41AB-744C-B250-AE8590EF53D1}">
      <dgm:prSet/>
      <dgm:spPr/>
      <dgm:t>
        <a:bodyPr/>
        <a:lstStyle/>
        <a:p>
          <a:endParaRPr lang="es-ES" sz="900"/>
        </a:p>
      </dgm:t>
    </dgm:pt>
    <dgm:pt modelId="{5154CEAB-725B-C745-84D2-0A1A148E965D}">
      <dgm:prSet phldrT="[Texto]" custT="1"/>
      <dgm:spPr/>
      <dgm:t>
        <a:bodyPr/>
        <a:lstStyle/>
        <a:p>
          <a:r>
            <a:rPr lang="es-ES" sz="3200" dirty="0" smtClean="0"/>
            <a:t>COMPETENCIA DIRECTA: VESPER</a:t>
          </a:r>
          <a:endParaRPr lang="es-ES" sz="3200" dirty="0"/>
        </a:p>
      </dgm:t>
    </dgm:pt>
    <dgm:pt modelId="{4FB78185-7CFE-924C-A613-22A4060704EC}" type="parTrans" cxnId="{9E225CD2-3543-6844-B94A-F4DE13B5B974}">
      <dgm:prSet/>
      <dgm:spPr/>
      <dgm:t>
        <a:bodyPr/>
        <a:lstStyle/>
        <a:p>
          <a:endParaRPr lang="es-ES" sz="900"/>
        </a:p>
      </dgm:t>
    </dgm:pt>
    <dgm:pt modelId="{9470A88D-EF1D-9E46-81A2-E866989D1574}" type="sibTrans" cxnId="{9E225CD2-3543-6844-B94A-F4DE13B5B974}">
      <dgm:prSet/>
      <dgm:spPr/>
      <dgm:t>
        <a:bodyPr/>
        <a:lstStyle/>
        <a:p>
          <a:endParaRPr lang="es-ES" sz="900"/>
        </a:p>
      </dgm:t>
    </dgm:pt>
    <dgm:pt modelId="{FAEC08D1-6FDC-0E4A-86BF-B3A9ABF81FC2}">
      <dgm:prSet phldrT="[Texto]" custT="1"/>
      <dgm:spPr/>
      <dgm:t>
        <a:bodyPr/>
        <a:lstStyle/>
        <a:p>
          <a:r>
            <a:rPr lang="es-ES" sz="3200" dirty="0" smtClean="0"/>
            <a:t>COMPETENCIA INDIRECTA: GIMNASIO</a:t>
          </a:r>
          <a:endParaRPr lang="es-ES" sz="3200" dirty="0"/>
        </a:p>
      </dgm:t>
    </dgm:pt>
    <dgm:pt modelId="{8436C497-F0C6-3641-AD16-EA4B1F2E60DD}" type="parTrans" cxnId="{805CF139-F009-1440-A4D3-A5BF5F10E586}">
      <dgm:prSet/>
      <dgm:spPr/>
      <dgm:t>
        <a:bodyPr/>
        <a:lstStyle/>
        <a:p>
          <a:endParaRPr lang="es-ES" sz="900"/>
        </a:p>
      </dgm:t>
    </dgm:pt>
    <dgm:pt modelId="{9691EB53-25D8-754F-BC0B-C4DEE8036F07}" type="sibTrans" cxnId="{805CF139-F009-1440-A4D3-A5BF5F10E586}">
      <dgm:prSet/>
      <dgm:spPr/>
      <dgm:t>
        <a:bodyPr/>
        <a:lstStyle/>
        <a:p>
          <a:endParaRPr lang="es-ES" sz="900"/>
        </a:p>
      </dgm:t>
    </dgm:pt>
    <dgm:pt modelId="{82DAB0A1-4980-4C40-B4C2-01A5AAD5DCC5}" type="pres">
      <dgm:prSet presAssocID="{51E7F0F0-C807-8044-B746-8831233F1A7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D4ECD2C-D09C-8D49-8F0C-DF1ADE188A6E}" type="pres">
      <dgm:prSet presAssocID="{CF8D1254-8C0C-E445-BA26-4EA999D321A9}" presName="parentLin" presStyleCnt="0"/>
      <dgm:spPr/>
    </dgm:pt>
    <dgm:pt modelId="{5467DECD-9502-5E44-B236-FDB7E88C7634}" type="pres">
      <dgm:prSet presAssocID="{CF8D1254-8C0C-E445-BA26-4EA999D321A9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028BB998-7444-604F-8F2F-72607ADF4E4F}" type="pres">
      <dgm:prSet presAssocID="{CF8D1254-8C0C-E445-BA26-4EA999D321A9}" presName="parentText" presStyleLbl="node1" presStyleIdx="0" presStyleCnt="1" custScaleY="601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72A6FB-B7E4-D943-9815-FA6C8C6DE3E6}" type="pres">
      <dgm:prSet presAssocID="{CF8D1254-8C0C-E445-BA26-4EA999D321A9}" presName="negativeSpace" presStyleCnt="0"/>
      <dgm:spPr/>
    </dgm:pt>
    <dgm:pt modelId="{65874505-3736-E345-8894-2DD0620C0DF5}" type="pres">
      <dgm:prSet presAssocID="{CF8D1254-8C0C-E445-BA26-4EA999D321A9}" presName="childText" presStyleLbl="conFgAcc1" presStyleIdx="0" presStyleCnt="1" custScaleY="9452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05CF139-F009-1440-A4D3-A5BF5F10E586}" srcId="{CF8D1254-8C0C-E445-BA26-4EA999D321A9}" destId="{FAEC08D1-6FDC-0E4A-86BF-B3A9ABF81FC2}" srcOrd="1" destOrd="0" parTransId="{8436C497-F0C6-3641-AD16-EA4B1F2E60DD}" sibTransId="{9691EB53-25D8-754F-BC0B-C4DEE8036F07}"/>
    <dgm:cxn modelId="{89D4C638-41AB-744C-B250-AE8590EF53D1}" srcId="{51E7F0F0-C807-8044-B746-8831233F1A71}" destId="{CF8D1254-8C0C-E445-BA26-4EA999D321A9}" srcOrd="0" destOrd="0" parTransId="{506D2472-BDF8-BF4D-A502-F8E685CA3A95}" sibTransId="{B4E9B859-EBDB-8945-BCA6-8220452BEFED}"/>
    <dgm:cxn modelId="{68C8068F-6C6F-0046-9694-1B2DFCE588E6}" type="presOf" srcId="{51E7F0F0-C807-8044-B746-8831233F1A71}" destId="{82DAB0A1-4980-4C40-B4C2-01A5AAD5DCC5}" srcOrd="0" destOrd="0" presId="urn:microsoft.com/office/officeart/2005/8/layout/list1"/>
    <dgm:cxn modelId="{176EEE63-922B-0249-8A2A-EF1FD66F3812}" type="presOf" srcId="{CF8D1254-8C0C-E445-BA26-4EA999D321A9}" destId="{5467DECD-9502-5E44-B236-FDB7E88C7634}" srcOrd="0" destOrd="0" presId="urn:microsoft.com/office/officeart/2005/8/layout/list1"/>
    <dgm:cxn modelId="{A4CB0E67-B8C0-D145-B7BE-A31631FB068C}" type="presOf" srcId="{5154CEAB-725B-C745-84D2-0A1A148E965D}" destId="{65874505-3736-E345-8894-2DD0620C0DF5}" srcOrd="0" destOrd="0" presId="urn:microsoft.com/office/officeart/2005/8/layout/list1"/>
    <dgm:cxn modelId="{9E225CD2-3543-6844-B94A-F4DE13B5B974}" srcId="{CF8D1254-8C0C-E445-BA26-4EA999D321A9}" destId="{5154CEAB-725B-C745-84D2-0A1A148E965D}" srcOrd="0" destOrd="0" parTransId="{4FB78185-7CFE-924C-A613-22A4060704EC}" sibTransId="{9470A88D-EF1D-9E46-81A2-E866989D1574}"/>
    <dgm:cxn modelId="{8AF3FD4D-D1B5-B549-941F-4947F94DAFBF}" type="presOf" srcId="{FAEC08D1-6FDC-0E4A-86BF-B3A9ABF81FC2}" destId="{65874505-3736-E345-8894-2DD0620C0DF5}" srcOrd="0" destOrd="1" presId="urn:microsoft.com/office/officeart/2005/8/layout/list1"/>
    <dgm:cxn modelId="{58093017-A7DD-304D-89CC-94B3C9619E04}" type="presOf" srcId="{CF8D1254-8C0C-E445-BA26-4EA999D321A9}" destId="{028BB998-7444-604F-8F2F-72607ADF4E4F}" srcOrd="1" destOrd="0" presId="urn:microsoft.com/office/officeart/2005/8/layout/list1"/>
    <dgm:cxn modelId="{BFC73093-4010-4648-AA88-5F9F1B23B594}" type="presParOf" srcId="{82DAB0A1-4980-4C40-B4C2-01A5AAD5DCC5}" destId="{FD4ECD2C-D09C-8D49-8F0C-DF1ADE188A6E}" srcOrd="0" destOrd="0" presId="urn:microsoft.com/office/officeart/2005/8/layout/list1"/>
    <dgm:cxn modelId="{13109911-C6E1-704C-929E-B8C359A9B24C}" type="presParOf" srcId="{FD4ECD2C-D09C-8D49-8F0C-DF1ADE188A6E}" destId="{5467DECD-9502-5E44-B236-FDB7E88C7634}" srcOrd="0" destOrd="0" presId="urn:microsoft.com/office/officeart/2005/8/layout/list1"/>
    <dgm:cxn modelId="{93CE0EA5-D904-B842-BFAB-05A5BBDCFB06}" type="presParOf" srcId="{FD4ECD2C-D09C-8D49-8F0C-DF1ADE188A6E}" destId="{028BB998-7444-604F-8F2F-72607ADF4E4F}" srcOrd="1" destOrd="0" presId="urn:microsoft.com/office/officeart/2005/8/layout/list1"/>
    <dgm:cxn modelId="{8E37E3FA-C60F-5846-B7F7-17026D796172}" type="presParOf" srcId="{82DAB0A1-4980-4C40-B4C2-01A5AAD5DCC5}" destId="{4F72A6FB-B7E4-D943-9815-FA6C8C6DE3E6}" srcOrd="1" destOrd="0" presId="urn:microsoft.com/office/officeart/2005/8/layout/list1"/>
    <dgm:cxn modelId="{F0F63478-6856-2A45-8DB1-69EF5501770C}" type="presParOf" srcId="{82DAB0A1-4980-4C40-B4C2-01A5AAD5DCC5}" destId="{65874505-3736-E345-8894-2DD0620C0DF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8753EE-C64E-B844-ACCB-67B68DF78AD7}">
      <dsp:nvSpPr>
        <dsp:cNvPr id="0" name=""/>
        <dsp:cNvSpPr/>
      </dsp:nvSpPr>
      <dsp:spPr>
        <a:xfrm>
          <a:off x="0" y="1296148"/>
          <a:ext cx="5292080" cy="26642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0724" tIns="1041400" rIns="41072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EXPERIENCIA Y CERTIFICACIÓN DE PROFESORAS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HORARIO FLEXIBLE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COSTOS</a:t>
          </a:r>
          <a:endParaRPr lang="es-ES" sz="2400" kern="1200" dirty="0"/>
        </a:p>
      </dsp:txBody>
      <dsp:txXfrm>
        <a:off x="0" y="1296148"/>
        <a:ext cx="5292080" cy="2664286"/>
      </dsp:txXfrm>
    </dsp:sp>
    <dsp:sp modelId="{56D2AF3F-AABB-824F-8385-DD3577236602}">
      <dsp:nvSpPr>
        <dsp:cNvPr id="0" name=""/>
        <dsp:cNvSpPr/>
      </dsp:nvSpPr>
      <dsp:spPr>
        <a:xfrm>
          <a:off x="264604" y="1312434"/>
          <a:ext cx="3038135" cy="92835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020" tIns="0" rIns="1400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FORTALEZAS</a:t>
          </a:r>
          <a:endParaRPr lang="es-ES" sz="2400" kern="1200" dirty="0"/>
        </a:p>
      </dsp:txBody>
      <dsp:txXfrm>
        <a:off x="309923" y="1357753"/>
        <a:ext cx="2947497" cy="837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1A628-142D-FA44-8FB8-92D159DCDA34}">
      <dsp:nvSpPr>
        <dsp:cNvPr id="0" name=""/>
        <dsp:cNvSpPr/>
      </dsp:nvSpPr>
      <dsp:spPr>
        <a:xfrm>
          <a:off x="0" y="1419052"/>
          <a:ext cx="5076056" cy="35706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958" tIns="1249680" rIns="39395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REDISEÑO DEL LOGO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CONTRATACIÓN DE PERSONAL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MÁS TUBOS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MEDIOS DE COMUNICACIÓN (SÓLO FACEBOOK Y RECOMENDACIONES)</a:t>
          </a:r>
          <a:endParaRPr lang="es-ES" sz="2400" kern="1200" dirty="0"/>
        </a:p>
      </dsp:txBody>
      <dsp:txXfrm>
        <a:off x="0" y="1419052"/>
        <a:ext cx="5076056" cy="3570607"/>
      </dsp:txXfrm>
    </dsp:sp>
    <dsp:sp modelId="{40C61790-E5EF-B748-944C-D5A415A7D8BF}">
      <dsp:nvSpPr>
        <dsp:cNvPr id="0" name=""/>
        <dsp:cNvSpPr/>
      </dsp:nvSpPr>
      <dsp:spPr>
        <a:xfrm>
          <a:off x="253802" y="1431937"/>
          <a:ext cx="3553239" cy="93175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4304" tIns="0" rIns="13430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OPORTUNIDADES</a:t>
          </a:r>
          <a:endParaRPr lang="es-ES" sz="2400" kern="1200" dirty="0"/>
        </a:p>
      </dsp:txBody>
      <dsp:txXfrm>
        <a:off x="299287" y="1477422"/>
        <a:ext cx="3462269" cy="8407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43473-BF28-174B-9048-C5EF39FAEE37}">
      <dsp:nvSpPr>
        <dsp:cNvPr id="0" name=""/>
        <dsp:cNvSpPr/>
      </dsp:nvSpPr>
      <dsp:spPr>
        <a:xfrm>
          <a:off x="0" y="558902"/>
          <a:ext cx="5407669" cy="33023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695" tIns="1145540" rIns="419695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200" kern="1200" dirty="0" smtClean="0"/>
            <a:t>ESTACIONAMIENTO </a:t>
          </a:r>
          <a:endParaRPr lang="es-E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200" kern="1200" dirty="0" smtClean="0"/>
            <a:t>ESPACIO REDUCIDO</a:t>
          </a:r>
          <a:endParaRPr lang="es-E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200" kern="1200" dirty="0" smtClean="0"/>
            <a:t>DIVERSIDAD DE ACTIVIDADES</a:t>
          </a:r>
          <a:endParaRPr lang="es-ES" sz="3200" kern="1200" dirty="0"/>
        </a:p>
      </dsp:txBody>
      <dsp:txXfrm>
        <a:off x="0" y="558902"/>
        <a:ext cx="5407669" cy="3302384"/>
      </dsp:txXfrm>
    </dsp:sp>
    <dsp:sp modelId="{B323DC4E-B698-A247-B016-6F1839F1B06D}">
      <dsp:nvSpPr>
        <dsp:cNvPr id="0" name=""/>
        <dsp:cNvSpPr/>
      </dsp:nvSpPr>
      <dsp:spPr>
        <a:xfrm>
          <a:off x="270383" y="387185"/>
          <a:ext cx="3785369" cy="111635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3078" tIns="0" rIns="1430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DEBILIDADES</a:t>
          </a:r>
          <a:endParaRPr lang="es-ES" sz="3200" kern="1200" dirty="0"/>
        </a:p>
      </dsp:txBody>
      <dsp:txXfrm>
        <a:off x="324879" y="441681"/>
        <a:ext cx="3676377" cy="10073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74505-3736-E345-8894-2DD0620C0DF5}">
      <dsp:nvSpPr>
        <dsp:cNvPr id="0" name=""/>
        <dsp:cNvSpPr/>
      </dsp:nvSpPr>
      <dsp:spPr>
        <a:xfrm>
          <a:off x="0" y="1535985"/>
          <a:ext cx="5364088" cy="323952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6313" tIns="1166368" rIns="416313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200" kern="1200" dirty="0" smtClean="0"/>
            <a:t>COMPETENCIA DIRECTA: VESPER</a:t>
          </a:r>
          <a:endParaRPr lang="es-E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200" kern="1200" dirty="0" smtClean="0"/>
            <a:t>COMPETENCIA INDIRECTA: GIMNASIO</a:t>
          </a:r>
          <a:endParaRPr lang="es-ES" sz="3200" kern="1200" dirty="0"/>
        </a:p>
      </dsp:txBody>
      <dsp:txXfrm>
        <a:off x="0" y="1535985"/>
        <a:ext cx="5364088" cy="3239526"/>
      </dsp:txXfrm>
    </dsp:sp>
    <dsp:sp modelId="{028BB998-7444-604F-8F2F-72607ADF4E4F}">
      <dsp:nvSpPr>
        <dsp:cNvPr id="0" name=""/>
        <dsp:cNvSpPr/>
      </dsp:nvSpPr>
      <dsp:spPr>
        <a:xfrm>
          <a:off x="268204" y="1345168"/>
          <a:ext cx="3754861" cy="113545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1925" tIns="0" rIns="14192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AMENAZAS</a:t>
          </a:r>
          <a:endParaRPr lang="es-ES" sz="3200" kern="1200" dirty="0"/>
        </a:p>
      </dsp:txBody>
      <dsp:txXfrm>
        <a:off x="323632" y="1400596"/>
        <a:ext cx="3644005" cy="1024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733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71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643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459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122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953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62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787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124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86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4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353D9-0367-4B0F-8A86-7B3C36A344ED}" type="datetimeFigureOut">
              <a:rPr lang="es-MX" smtClean="0"/>
              <a:t>03/09/12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0E434-1083-4983-8FC1-271FCF4C12F6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924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.xml"/><Relationship Id="rId12" Type="http://schemas.openxmlformats.org/officeDocument/2006/relationships/image" Target="../media/image34.png"/><Relationship Id="rId13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/Relationships>
</file>

<file path=ppt/slides/_rels/slide22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4.xml"/><Relationship Id="rId12" Type="http://schemas.openxmlformats.org/officeDocument/2006/relationships/image" Target="../media/image35.png"/><Relationship Id="rId13" Type="http://schemas.microsoft.com/office/2007/relationships/hdphoto" Target="../media/hdphoto6.wdp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4.xml"/><Relationship Id="rId9" Type="http://schemas.openxmlformats.org/officeDocument/2006/relationships/diagramQuickStyle" Target="../diagrams/quickStyle4.xml"/><Relationship Id="rId10" Type="http://schemas.openxmlformats.org/officeDocument/2006/relationships/diagramColors" Target="../diagrams/colors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microsoft.com/office/2007/relationships/hdphoto" Target="../media/hdphoto2.wdp"/><Relationship Id="rId5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2132856"/>
            <a:ext cx="5544616" cy="1470025"/>
          </a:xfrm>
        </p:spPr>
        <p:txBody>
          <a:bodyPr>
            <a:noAutofit/>
          </a:bodyPr>
          <a:lstStyle/>
          <a:p>
            <a:r>
              <a:rPr lang="es-MX" sz="11500" b="1" dirty="0" smtClean="0">
                <a:ln w="38100" cap="flat" cmpd="sng">
                  <a:solidFill>
                    <a:srgbClr val="FFD9E8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1750" dist="38100" dir="1380000" algn="tl" rotWithShape="0">
                    <a:srgbClr val="000000">
                      <a:alpha val="55000"/>
                    </a:srgbClr>
                  </a:outerShdw>
                </a:effectLst>
                <a:latin typeface="Gabriola" pitchFamily="82" charset="0"/>
              </a:rPr>
              <a:t>Consultoría</a:t>
            </a:r>
            <a:br>
              <a:rPr lang="es-MX" sz="11500" b="1" dirty="0" smtClean="0">
                <a:ln w="38100" cap="flat" cmpd="sng">
                  <a:solidFill>
                    <a:srgbClr val="FFD9E8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1750" dist="38100" dir="1380000" algn="tl" rotWithShape="0">
                    <a:srgbClr val="000000">
                      <a:alpha val="55000"/>
                    </a:srgbClr>
                  </a:outerShdw>
                </a:effectLst>
                <a:latin typeface="Gabriola" pitchFamily="82" charset="0"/>
              </a:rPr>
            </a:br>
            <a:r>
              <a:rPr lang="es-MX" sz="11500" b="1" dirty="0" smtClean="0">
                <a:ln w="38100" cap="flat" cmpd="sng">
                  <a:solidFill>
                    <a:srgbClr val="FFD9E8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1750" dist="38100" dir="1380000" algn="tl" rotWithShape="0">
                    <a:srgbClr val="000000">
                      <a:alpha val="55000"/>
                    </a:srgbClr>
                  </a:outerShdw>
                </a:effectLst>
                <a:latin typeface="Gabriola" pitchFamily="82" charset="0"/>
              </a:rPr>
              <a:t>Fly Fitness</a:t>
            </a:r>
            <a:endParaRPr lang="es-MX" sz="11500" b="1" dirty="0">
              <a:ln w="38100" cap="flat" cmpd="sng">
                <a:solidFill>
                  <a:srgbClr val="FFD9E8"/>
                </a:solidFill>
                <a:prstDash val="solid"/>
                <a:round/>
              </a:ln>
              <a:solidFill>
                <a:schemeClr val="bg1"/>
              </a:solidFill>
              <a:effectLst>
                <a:outerShdw blurRad="31750" dist="38100" dir="1380000" algn="tl" rotWithShape="0">
                  <a:srgbClr val="000000">
                    <a:alpha val="55000"/>
                  </a:srgbClr>
                </a:outerShdw>
              </a:effectLst>
              <a:latin typeface="Gabriola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6212804"/>
            <a:ext cx="5648672" cy="627856"/>
          </a:xfrm>
        </p:spPr>
        <p:txBody>
          <a:bodyPr>
            <a:noAutofit/>
          </a:bodyPr>
          <a:lstStyle/>
          <a:p>
            <a:r>
              <a:rPr lang="es-MX" b="1" dirty="0">
                <a:ln w="15875" cap="sq">
                  <a:solidFill>
                    <a:schemeClr val="bg1"/>
                  </a:solidFill>
                </a:ln>
                <a:solidFill>
                  <a:srgbClr val="FFD9E8"/>
                </a:solidFill>
                <a:latin typeface="Gabriola" pitchFamily="82" charset="0"/>
              </a:rPr>
              <a:t>Alejandra </a:t>
            </a:r>
            <a:r>
              <a:rPr lang="es-MX" b="1" dirty="0" smtClean="0">
                <a:ln w="15875" cap="sq">
                  <a:solidFill>
                    <a:schemeClr val="bg1"/>
                  </a:solidFill>
                </a:ln>
                <a:solidFill>
                  <a:srgbClr val="FFD9E8"/>
                </a:solidFill>
                <a:latin typeface="Gabriola" pitchFamily="82" charset="0"/>
              </a:rPr>
              <a:t>Merino       Ingrid </a:t>
            </a:r>
            <a:r>
              <a:rPr lang="es-MX" b="1" dirty="0">
                <a:ln w="15875" cap="sq">
                  <a:solidFill>
                    <a:schemeClr val="bg1"/>
                  </a:solidFill>
                </a:ln>
                <a:solidFill>
                  <a:srgbClr val="FFD9E8"/>
                </a:solidFill>
                <a:latin typeface="Gabriola" pitchFamily="82" charset="0"/>
              </a:rPr>
              <a:t>Rodríguez</a:t>
            </a:r>
          </a:p>
        </p:txBody>
      </p:sp>
      <p:pic>
        <p:nvPicPr>
          <p:cNvPr id="4" name="Imagen 3" descr="255511_518893444791658_946320158_n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6667" l="0" r="100000">
                        <a14:foregroundMark x1="29094" y1="39861" x2="29094" y2="39861"/>
                        <a14:foregroundMark x1="30058" y1="39167" x2="30058" y2="3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51" r="29979" b="23688"/>
          <a:stretch/>
        </p:blipFill>
        <p:spPr>
          <a:xfrm>
            <a:off x="6278650" y="1624515"/>
            <a:ext cx="2885528" cy="523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75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116632"/>
            <a:ext cx="45254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¿Qué es pole fitness?</a:t>
            </a:r>
            <a:endParaRPr lang="es-MX" sz="5400" dirty="0">
              <a:solidFill>
                <a:schemeClr val="bg1"/>
              </a:solidFill>
              <a:latin typeface="Gabriola" pitchFamily="82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67544" y="1700808"/>
            <a:ext cx="4824536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El </a:t>
            </a:r>
            <a:r>
              <a:rPr lang="es-ES_tradnl" sz="2800" dirty="0">
                <a:solidFill>
                  <a:schemeClr val="bg1"/>
                </a:solidFill>
                <a:latin typeface="Gabriola"/>
                <a:cs typeface="Gabriola"/>
              </a:rPr>
              <a:t>Pole </a:t>
            </a:r>
            <a:r>
              <a:rPr lang="es-ES_tradnl" sz="2800" dirty="0" err="1">
                <a:solidFill>
                  <a:schemeClr val="bg1"/>
                </a:solidFill>
                <a:latin typeface="Gabriola"/>
                <a:cs typeface="Gabriola"/>
              </a:rPr>
              <a:t>Fitness</a:t>
            </a:r>
            <a:r>
              <a:rPr lang="es-ES_tradnl" sz="2800" dirty="0">
                <a:solidFill>
                  <a:schemeClr val="bg1"/>
                </a:solidFill>
                <a:latin typeface="Gabriola"/>
                <a:cs typeface="Gabriola"/>
              </a:rPr>
              <a:t> </a:t>
            </a: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es una disciplina que se </a:t>
            </a:r>
            <a:r>
              <a:rPr lang="es-ES_tradnl" sz="2800" dirty="0">
                <a:solidFill>
                  <a:schemeClr val="bg1"/>
                </a:solidFill>
                <a:latin typeface="Gabriola"/>
                <a:cs typeface="Gabriola"/>
              </a:rPr>
              <a:t>ejecuta combinando ejercicios aeróbicos, ejercicios </a:t>
            </a: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de yoga, </a:t>
            </a:r>
            <a:r>
              <a:rPr lang="es-ES_tradnl" sz="2800" dirty="0" err="1" smtClean="0">
                <a:solidFill>
                  <a:schemeClr val="bg1"/>
                </a:solidFill>
                <a:latin typeface="Gabriola"/>
                <a:cs typeface="Gabriola"/>
              </a:rPr>
              <a:t>pilates</a:t>
            </a: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, gimnasia y movimientos propios del baile en tubo.</a:t>
            </a:r>
          </a:p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No </a:t>
            </a:r>
            <a:r>
              <a:rPr lang="es-ES_tradnl" sz="2800" dirty="0">
                <a:solidFill>
                  <a:schemeClr val="bg1"/>
                </a:solidFill>
                <a:latin typeface="Gabriola"/>
                <a:cs typeface="Gabriola"/>
              </a:rPr>
              <a:t>es una disciplina sólo para mujeres altas, fuertes y esbeltas, cualquier mujer puede practicarlo pues simplemente se requiere de técnica, práctica y actitud. </a:t>
            </a:r>
            <a:endParaRPr lang="es-ES_tradnl" sz="2800" dirty="0" smtClean="0">
              <a:solidFill>
                <a:schemeClr val="bg1"/>
              </a:solidFill>
              <a:latin typeface="Gabriola"/>
              <a:cs typeface="Gabriola"/>
            </a:endParaRPr>
          </a:p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Tampoco </a:t>
            </a:r>
            <a:r>
              <a:rPr lang="es-ES_tradnl" sz="2800" dirty="0">
                <a:solidFill>
                  <a:schemeClr val="bg1"/>
                </a:solidFill>
                <a:latin typeface="Gabriola"/>
                <a:cs typeface="Gabriola"/>
              </a:rPr>
              <a:t>excluye a los hombres, pues ellos también pueden ejecutarlo y bastante bien</a:t>
            </a: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.</a:t>
            </a:r>
            <a:endParaRPr lang="es-ES_tradnl" sz="2800" dirty="0">
              <a:solidFill>
                <a:schemeClr val="bg1"/>
              </a:solidFill>
              <a:latin typeface="Gabriola"/>
              <a:cs typeface="Gabriola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10333" r="49998" b="5643"/>
          <a:stretch/>
        </p:blipFill>
        <p:spPr>
          <a:xfrm>
            <a:off x="5220072" y="2204864"/>
            <a:ext cx="3454490" cy="352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59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54566" y="116632"/>
            <a:ext cx="2287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Beneficios</a:t>
            </a:r>
            <a:endParaRPr lang="es-MX" sz="5400" dirty="0">
              <a:solidFill>
                <a:schemeClr val="bg1"/>
              </a:solidFill>
              <a:latin typeface="Gabriola" pitchFamily="82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11960" y="684578"/>
            <a:ext cx="4896544" cy="5768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Ejercita cada músculo del cuerpo.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Te ayuda a quemar de 300 a 500 calorías por clase.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Mejora tu sistema cardiovascular.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Aumenta tu flexibilidad y coordinación.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Mejora tu resistencia y tonicidad muscular.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Moldea tu figura.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Ayuda a corregir la postura, ya que brazos, glúteos y abdominales deben mantenerse contraídos para tener el cuerpo alineado al realizar los giros.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Aumenta tu autoestima.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Ayuda a desinhibirse.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Es una actividad divertida que libera tu mente y te llena de energía.</a:t>
            </a:r>
          </a:p>
          <a:p>
            <a:pPr marL="285750" indent="-285750">
              <a:lnSpc>
                <a:spcPct val="120000"/>
              </a:lnSpc>
              <a:buClr>
                <a:srgbClr val="FFD9E8"/>
              </a:buClr>
              <a:buFont typeface="Wingdings" charset="2"/>
              <a:buChar char=""/>
            </a:pPr>
            <a:r>
              <a:rPr lang="es-MX" sz="2200" dirty="0" smtClean="0">
                <a:solidFill>
                  <a:srgbClr val="FFFFFF"/>
                </a:solidFill>
                <a:latin typeface="Gabriola"/>
                <a:cs typeface="Gabriola"/>
              </a:rPr>
              <a:t>Logra que la mujer luzcas más sexy y atractiva.</a:t>
            </a:r>
            <a:endParaRPr lang="es-MX" sz="22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3890" b="4051"/>
          <a:stretch/>
        </p:blipFill>
        <p:spPr>
          <a:xfrm>
            <a:off x="323528" y="1772816"/>
            <a:ext cx="3816424" cy="458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99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06276" y="116632"/>
            <a:ext cx="1377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Mitos</a:t>
            </a:r>
            <a:endParaRPr lang="es-MX" sz="5400" dirty="0">
              <a:solidFill>
                <a:schemeClr val="bg1"/>
              </a:solidFill>
              <a:latin typeface="Gabriola" pitchFamily="82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499992" y="4293096"/>
            <a:ext cx="4464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r>
              <a:rPr lang="es-ES" sz="1600" b="1" dirty="0" smtClean="0">
                <a:solidFill>
                  <a:srgbClr val="FFD9E8"/>
                </a:solidFill>
              </a:rPr>
              <a:t> </a:t>
            </a:r>
            <a:r>
              <a:rPr lang="es-ES" sz="1600" b="1" dirty="0">
                <a:solidFill>
                  <a:srgbClr val="FFD9E8"/>
                </a:solidFill>
              </a:rPr>
              <a:t>“Hay que ir a clase en tacones y lencería.”</a:t>
            </a:r>
            <a:endParaRPr lang="es-ES_tradnl" sz="1600" b="1" dirty="0">
              <a:solidFill>
                <a:srgbClr val="FFD9E8"/>
              </a:solidFill>
            </a:endParaRPr>
          </a:p>
          <a:p>
            <a:pPr marL="742950" lvl="1" indent="-285750">
              <a:buClr>
                <a:srgbClr val="FFD9E8"/>
              </a:buClr>
              <a:buFont typeface="Wingdings" charset="2"/>
              <a:buChar char="ü"/>
            </a:pPr>
            <a:r>
              <a:rPr lang="es-ES" sz="1600" dirty="0">
                <a:solidFill>
                  <a:srgbClr val="FFFFFF"/>
                </a:solidFill>
              </a:rPr>
              <a:t>Hay que ir a clase como se iría a una clase de yoga, </a:t>
            </a:r>
            <a:r>
              <a:rPr lang="es-ES" sz="1600" dirty="0" err="1">
                <a:solidFill>
                  <a:srgbClr val="FFFFFF"/>
                </a:solidFill>
              </a:rPr>
              <a:t>pilates</a:t>
            </a:r>
            <a:r>
              <a:rPr lang="es-ES" sz="1600" dirty="0">
                <a:solidFill>
                  <a:srgbClr val="FFFFFF"/>
                </a:solidFill>
              </a:rPr>
              <a:t>, gimnasio.</a:t>
            </a:r>
            <a:endParaRPr lang="es-ES_tradnl" sz="1600" dirty="0">
              <a:solidFill>
                <a:srgbClr val="FFFFFF"/>
              </a:solidFill>
            </a:endParaRPr>
          </a:p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endParaRPr lang="es-ES_tradnl" sz="1600" dirty="0">
              <a:solidFill>
                <a:srgbClr val="FFFFFF"/>
              </a:solidFill>
            </a:endParaRPr>
          </a:p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r>
              <a:rPr lang="es-ES" sz="1600" b="1" dirty="0">
                <a:solidFill>
                  <a:srgbClr val="FFD9E8"/>
                </a:solidFill>
              </a:rPr>
              <a:t> “Las maestras son </a:t>
            </a:r>
            <a:r>
              <a:rPr lang="es-ES" sz="1600" b="1" dirty="0" err="1">
                <a:solidFill>
                  <a:srgbClr val="FFD9E8"/>
                </a:solidFill>
              </a:rPr>
              <a:t>teiboleras</a:t>
            </a:r>
            <a:r>
              <a:rPr lang="es-ES" sz="1600" b="1" dirty="0">
                <a:solidFill>
                  <a:srgbClr val="FFD9E8"/>
                </a:solidFill>
              </a:rPr>
              <a:t> porque solo ahí pudieron haber aprendido a bailar eso.”</a:t>
            </a:r>
            <a:endParaRPr lang="es-ES_tradnl" sz="1600" b="1" dirty="0">
              <a:solidFill>
                <a:srgbClr val="FFD9E8"/>
              </a:solidFill>
            </a:endParaRPr>
          </a:p>
          <a:p>
            <a:pPr marL="742950" lvl="1" indent="-285750">
              <a:buClr>
                <a:srgbClr val="FFD9E8"/>
              </a:buClr>
              <a:buFont typeface="Wingdings" charset="2"/>
              <a:buChar char="ü"/>
            </a:pPr>
            <a:r>
              <a:rPr lang="es-ES" sz="1600" dirty="0">
                <a:solidFill>
                  <a:srgbClr val="FFFFFF"/>
                </a:solidFill>
              </a:rPr>
              <a:t>Las profesoras han aprendido esta disciplina como lo que es: un arte, no como oficio.</a:t>
            </a:r>
            <a:endParaRPr lang="es-ES_tradnl" sz="1600" dirty="0">
              <a:solidFill>
                <a:srgbClr val="FFFFFF"/>
              </a:solidFill>
            </a:endParaRPr>
          </a:p>
        </p:txBody>
      </p:sp>
      <p:sp>
        <p:nvSpPr>
          <p:cNvPr id="6" name="4 CuadroTexto"/>
          <p:cNvSpPr txBox="1"/>
          <p:nvPr/>
        </p:nvSpPr>
        <p:spPr>
          <a:xfrm>
            <a:off x="0" y="1484784"/>
            <a:ext cx="5184576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r>
              <a:rPr lang="es-ES_tradnl" sz="1600" b="1" dirty="0">
                <a:solidFill>
                  <a:srgbClr val="FFD9E8"/>
                </a:solidFill>
              </a:rPr>
              <a:t> </a:t>
            </a:r>
            <a:r>
              <a:rPr lang="es-ES" sz="1600" b="1" dirty="0">
                <a:solidFill>
                  <a:srgbClr val="FFD9E8"/>
                </a:solidFill>
              </a:rPr>
              <a:t>“Todas las que entran a clases pretenden ganar dinero bailando en algún </a:t>
            </a:r>
            <a:r>
              <a:rPr lang="es-ES" sz="1600" b="1" dirty="0" err="1">
                <a:solidFill>
                  <a:srgbClr val="FFD9E8"/>
                </a:solidFill>
              </a:rPr>
              <a:t>Table</a:t>
            </a:r>
            <a:r>
              <a:rPr lang="es-ES" sz="1600" b="1" dirty="0">
                <a:solidFill>
                  <a:srgbClr val="FFD9E8"/>
                </a:solidFill>
              </a:rPr>
              <a:t> o ya son “</a:t>
            </a:r>
            <a:r>
              <a:rPr lang="es-ES" sz="1600" b="1" dirty="0" err="1">
                <a:solidFill>
                  <a:srgbClr val="FFD9E8"/>
                </a:solidFill>
              </a:rPr>
              <a:t>teiboleras</a:t>
            </a:r>
            <a:r>
              <a:rPr lang="es-ES" sz="1600" b="1" dirty="0">
                <a:solidFill>
                  <a:srgbClr val="FFD9E8"/>
                </a:solidFill>
              </a:rPr>
              <a:t>”.”</a:t>
            </a:r>
            <a:endParaRPr lang="es-ES_tradnl" sz="1600" b="1" dirty="0">
              <a:solidFill>
                <a:srgbClr val="FFD9E8"/>
              </a:solidFill>
            </a:endParaRPr>
          </a:p>
          <a:p>
            <a:pPr marL="742950" lvl="1" indent="-285750">
              <a:buClr>
                <a:srgbClr val="FFD9E8"/>
              </a:buClr>
              <a:buFont typeface="Wingdings" charset="2"/>
              <a:buChar char="ü"/>
            </a:pPr>
            <a:r>
              <a:rPr lang="es-ES" sz="1600" dirty="0" smtClean="0">
                <a:solidFill>
                  <a:srgbClr val="FFFFFF"/>
                </a:solidFill>
              </a:rPr>
              <a:t>Se </a:t>
            </a:r>
            <a:r>
              <a:rPr lang="es-ES" sz="1600" dirty="0">
                <a:solidFill>
                  <a:srgbClr val="FFFFFF"/>
                </a:solidFill>
              </a:rPr>
              <a:t>baila </a:t>
            </a:r>
            <a:r>
              <a:rPr lang="es-ES" sz="1600" dirty="0" smtClean="0">
                <a:solidFill>
                  <a:srgbClr val="FFFFFF"/>
                </a:solidFill>
              </a:rPr>
              <a:t>para </a:t>
            </a:r>
            <a:r>
              <a:rPr lang="es-ES" sz="1600" dirty="0">
                <a:solidFill>
                  <a:srgbClr val="FFFFFF"/>
                </a:solidFill>
              </a:rPr>
              <a:t>ejercitarse y expresarse y </a:t>
            </a:r>
            <a:r>
              <a:rPr lang="es-ES" sz="1600" dirty="0" smtClean="0">
                <a:solidFill>
                  <a:srgbClr val="FFFFFF"/>
                </a:solidFill>
              </a:rPr>
              <a:t>no se </a:t>
            </a:r>
            <a:r>
              <a:rPr lang="es-ES" sz="1600" dirty="0">
                <a:solidFill>
                  <a:srgbClr val="FFFFFF"/>
                </a:solidFill>
              </a:rPr>
              <a:t>pretenden hacer de esta disciplina una manera de ganarse la vida pues ya tienen carreras y profesiones.</a:t>
            </a:r>
            <a:endParaRPr lang="es-ES_tradnl" sz="1600" dirty="0">
              <a:solidFill>
                <a:srgbClr val="FFFFFF"/>
              </a:solidFill>
            </a:endParaRPr>
          </a:p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endParaRPr lang="es-ES_tradnl" sz="1600" dirty="0">
              <a:solidFill>
                <a:srgbClr val="FFFFFF"/>
              </a:solidFill>
            </a:endParaRPr>
          </a:p>
          <a:p>
            <a:pPr marL="285750" indent="-285750">
              <a:buClr>
                <a:srgbClr val="FFD9E8"/>
              </a:buClr>
              <a:buFont typeface="Wingdings" charset="2"/>
              <a:buChar char=""/>
            </a:pPr>
            <a:r>
              <a:rPr lang="es-ES" sz="1600" dirty="0">
                <a:solidFill>
                  <a:srgbClr val="FFFFFF"/>
                </a:solidFill>
              </a:rPr>
              <a:t> </a:t>
            </a:r>
            <a:r>
              <a:rPr lang="es-ES" sz="1600" b="1" dirty="0">
                <a:solidFill>
                  <a:srgbClr val="FFD9E8"/>
                </a:solidFill>
              </a:rPr>
              <a:t>“Todas las que bailan en tubo son flacas o modelos con cuerpazos.”</a:t>
            </a:r>
            <a:endParaRPr lang="es-ES_tradnl" sz="1600" b="1" dirty="0">
              <a:solidFill>
                <a:srgbClr val="FFD9E8"/>
              </a:solidFill>
            </a:endParaRPr>
          </a:p>
          <a:p>
            <a:pPr marL="742950" lvl="1" indent="-285750">
              <a:buClr>
                <a:srgbClr val="FFD9E8"/>
              </a:buClr>
              <a:buFont typeface="Wingdings" charset="2"/>
              <a:buChar char="ü"/>
            </a:pPr>
            <a:r>
              <a:rPr lang="es-ES" sz="1600" dirty="0">
                <a:solidFill>
                  <a:srgbClr val="FFFFFF"/>
                </a:solidFill>
              </a:rPr>
              <a:t>Cualquier tipo de mujer puede practicar Pole Dance, no hay un requisito de figura</a:t>
            </a:r>
            <a:r>
              <a:rPr lang="es-ES" sz="1600" dirty="0" smtClean="0">
                <a:solidFill>
                  <a:srgbClr val="FFFFFF"/>
                </a:solidFill>
              </a:rPr>
              <a:t>.</a:t>
            </a:r>
            <a:endParaRPr lang="es-ES_tradnl" sz="1600" dirty="0">
              <a:solidFill>
                <a:srgbClr val="FFFFFF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1562" t="5674" r="-1" b="49033"/>
          <a:stretch/>
        </p:blipFill>
        <p:spPr>
          <a:xfrm>
            <a:off x="5292080" y="1772816"/>
            <a:ext cx="3689447" cy="19522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1562" t="50804" r="-1" b="4499"/>
          <a:stretch/>
        </p:blipFill>
        <p:spPr>
          <a:xfrm>
            <a:off x="539551" y="4581128"/>
            <a:ext cx="3585381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05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bcdn-sphotos-b-a.akamaihd.net/hphotos-ak-ash4/424057_383868271627510_1804502166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 bwMode="auto">
          <a:xfrm>
            <a:off x="683568" y="2492896"/>
            <a:ext cx="4104456" cy="29181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28000" endPos="28000" dist="5000" dir="5400000" sy="-100000" algn="bl" rotWithShape="0"/>
          </a:effectLst>
          <a:extLst/>
        </p:spPr>
      </p:pic>
      <p:sp>
        <p:nvSpPr>
          <p:cNvPr id="4" name="3 CuadroTexto"/>
          <p:cNvSpPr txBox="1"/>
          <p:nvPr/>
        </p:nvSpPr>
        <p:spPr>
          <a:xfrm>
            <a:off x="323528" y="188640"/>
            <a:ext cx="6217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Empresa: </a:t>
            </a:r>
            <a:r>
              <a:rPr lang="es-MX" sz="5400" b="1" dirty="0" smtClean="0">
                <a:solidFill>
                  <a:schemeClr val="bg1"/>
                </a:solidFill>
                <a:latin typeface="Gabriola" pitchFamily="82" charset="0"/>
              </a:rPr>
              <a:t>Pole </a:t>
            </a:r>
            <a:r>
              <a:rPr lang="es-MX" sz="5400" b="1" dirty="0" err="1" smtClean="0">
                <a:solidFill>
                  <a:schemeClr val="bg1"/>
                </a:solidFill>
                <a:latin typeface="Gabriola" pitchFamily="82" charset="0"/>
              </a:rPr>
              <a:t>Fitness</a:t>
            </a:r>
            <a:r>
              <a:rPr lang="es-MX" sz="5400" b="1" dirty="0" smtClean="0">
                <a:solidFill>
                  <a:schemeClr val="bg1"/>
                </a:solidFill>
                <a:latin typeface="Gabriola" pitchFamily="82" charset="0"/>
              </a:rPr>
              <a:t> Studio</a:t>
            </a:r>
            <a:endParaRPr lang="es-MX" sz="5400" b="1" dirty="0">
              <a:solidFill>
                <a:schemeClr val="bg1"/>
              </a:solidFill>
              <a:latin typeface="Gabriola" pitchFamily="82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076056" y="2420888"/>
            <a:ext cx="38194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Diciembre 2011</a:t>
            </a:r>
          </a:p>
          <a:p>
            <a:pPr marL="742950" indent="-742950">
              <a:buClr>
                <a:srgbClr val="FFD9E8"/>
              </a:buClr>
              <a:buFont typeface="Wingdings" charset="2"/>
              <a:buChar char=""/>
            </a:pPr>
            <a:endParaRPr lang="es-MX" sz="3600" dirty="0" smtClean="0">
              <a:solidFill>
                <a:schemeClr val="bg1"/>
              </a:solidFill>
              <a:latin typeface="Gabriola" pitchFamily="82" charset="0"/>
            </a:endParaRPr>
          </a:p>
          <a:p>
            <a:pPr marL="742950" indent="-742950"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Ubicación: Local E Bosques de Bolognia #243, Bosques del Lago</a:t>
            </a:r>
          </a:p>
        </p:txBody>
      </p:sp>
    </p:spTree>
    <p:extLst>
      <p:ext uri="{BB962C8B-B14F-4D97-AF65-F5344CB8AC3E}">
        <p14:creationId xmlns:p14="http://schemas.microsoft.com/office/powerpoint/2010/main" val="1894985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9776"/>
            <a:ext cx="2915816" cy="960952"/>
          </a:xfrm>
        </p:spPr>
        <p:txBody>
          <a:bodyPr>
            <a:normAutofit/>
          </a:bodyPr>
          <a:lstStyle/>
          <a:p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Estudio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24744"/>
            <a:ext cx="6972267" cy="5229200"/>
          </a:xfrm>
          <a:prstGeom prst="rect">
            <a:avLst/>
          </a:prstGeom>
          <a:ln w="190500" cap="sq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84925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70" y="44624"/>
            <a:ext cx="7278034" cy="1143000"/>
          </a:xfrm>
        </p:spPr>
        <p:txBody>
          <a:bodyPr>
            <a:noAutofit/>
          </a:bodyPr>
          <a:lstStyle/>
          <a:p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Estacionamiento / Fachada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pic>
        <p:nvPicPr>
          <p:cNvPr id="4" name="Marcador de contenido 3" descr="Captura de pantalla 2012-08-27 a la(s) 19.43.3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2" r="12622"/>
          <a:stretch>
            <a:fillRect/>
          </a:stretch>
        </p:blipFill>
        <p:spPr>
          <a:xfrm>
            <a:off x="323528" y="1196752"/>
            <a:ext cx="5158383" cy="2836912"/>
          </a:xfrm>
          <a:prstGeom prst="rect">
            <a:avLst/>
          </a:prstGeom>
          <a:ln w="190500" cap="sq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n 2" descr="image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" t="41124" r="27268" b="19904"/>
          <a:stretch/>
        </p:blipFill>
        <p:spPr>
          <a:xfrm>
            <a:off x="2529162" y="3717032"/>
            <a:ext cx="6191131" cy="2559497"/>
          </a:xfrm>
          <a:prstGeom prst="rect">
            <a:avLst/>
          </a:prstGeom>
          <a:ln w="190500" cap="sq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23619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4680520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Personal Capacitado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988840"/>
            <a:ext cx="4608512" cy="2736303"/>
          </a:xfrm>
        </p:spPr>
        <p:txBody>
          <a:bodyPr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>
                <a:solidFill>
                  <a:schemeClr val="bg1"/>
                </a:solidFill>
                <a:latin typeface="Gabriola" pitchFamily="82" charset="0"/>
              </a:rPr>
              <a:t>Certificado de Femexpole</a:t>
            </a: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>
                <a:solidFill>
                  <a:schemeClr val="bg1"/>
                </a:solidFill>
                <a:latin typeface="Gabriola" pitchFamily="82" charset="0"/>
              </a:rPr>
              <a:t>Certificado de </a:t>
            </a: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XPert.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>
                <a:solidFill>
                  <a:schemeClr val="bg1"/>
                </a:solidFill>
                <a:latin typeface="Gabriola" pitchFamily="82" charset="0"/>
              </a:rPr>
              <a:t>Certificado </a:t>
            </a: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de Body Building (CONADE).</a:t>
            </a:r>
            <a:endParaRPr lang="es-MX" sz="3600" dirty="0">
              <a:solidFill>
                <a:schemeClr val="bg1"/>
              </a:solidFill>
              <a:latin typeface="Gabriola" pitchFamily="82" charset="0"/>
            </a:endParaRPr>
          </a:p>
          <a:p>
            <a:pPr>
              <a:buClr>
                <a:srgbClr val="FFD9E8"/>
              </a:buClr>
              <a:buFont typeface="Wingdings" charset="2"/>
              <a:buChar char=""/>
            </a:pPr>
            <a:endParaRPr lang="es-MX" sz="36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8721" b="8886"/>
          <a:stretch/>
        </p:blipFill>
        <p:spPr>
          <a:xfrm>
            <a:off x="1547665" y="5373218"/>
            <a:ext cx="1572950" cy="1296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16" y="5405528"/>
            <a:ext cx="1259631" cy="126383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5373216"/>
            <a:ext cx="1331558" cy="129616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620688"/>
            <a:ext cx="3456384" cy="2592288"/>
          </a:xfrm>
          <a:prstGeom prst="rect">
            <a:avLst/>
          </a:prstGeom>
          <a:ln w="190500" cap="sq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/>
          <a:srcRect b="13378"/>
          <a:stretch/>
        </p:blipFill>
        <p:spPr>
          <a:xfrm>
            <a:off x="5652120" y="2852936"/>
            <a:ext cx="3024336" cy="3492996"/>
          </a:xfrm>
          <a:prstGeom prst="rect">
            <a:avLst/>
          </a:prstGeom>
          <a:ln w="190500" cap="sq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58046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4680520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Alumnas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988840"/>
            <a:ext cx="5328592" cy="2736303"/>
          </a:xfrm>
        </p:spPr>
        <p:txBody>
          <a:bodyPr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85 inscritas.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Perfil:</a:t>
            </a:r>
          </a:p>
          <a:p>
            <a:pPr lvl="1">
              <a:buClr>
                <a:srgbClr val="FFD9E8"/>
              </a:buClr>
              <a:buFont typeface="Wingdings" charset="2"/>
              <a:buChar char="ü"/>
            </a:pPr>
            <a:r>
              <a:rPr lang="es-MX" dirty="0" smtClean="0">
                <a:solidFill>
                  <a:schemeClr val="bg1"/>
                </a:solidFill>
                <a:latin typeface="Gabriola" pitchFamily="82" charset="0"/>
              </a:rPr>
              <a:t>Mujeres.</a:t>
            </a:r>
          </a:p>
          <a:p>
            <a:pPr lvl="1">
              <a:buClr>
                <a:srgbClr val="FFD9E8"/>
              </a:buClr>
              <a:buFont typeface="Wingdings" charset="2"/>
              <a:buChar char="ü"/>
            </a:pPr>
            <a:r>
              <a:rPr lang="es-MX" dirty="0" smtClean="0">
                <a:solidFill>
                  <a:schemeClr val="bg1"/>
                </a:solidFill>
                <a:latin typeface="Gabriola" pitchFamily="82" charset="0"/>
              </a:rPr>
              <a:t>18 </a:t>
            </a:r>
            <a:r>
              <a:rPr lang="es-ES" dirty="0" smtClean="0">
                <a:solidFill>
                  <a:schemeClr val="bg1"/>
                </a:solidFill>
                <a:latin typeface="Gabriola" pitchFamily="82" charset="0"/>
              </a:rPr>
              <a:t>–</a:t>
            </a:r>
            <a:r>
              <a:rPr lang="es-MX" dirty="0" smtClean="0">
                <a:solidFill>
                  <a:schemeClr val="bg1"/>
                </a:solidFill>
                <a:latin typeface="Gabriola" pitchFamily="82" charset="0"/>
              </a:rPr>
              <a:t> 46 años.</a:t>
            </a:r>
          </a:p>
          <a:p>
            <a:pPr lvl="1">
              <a:buClr>
                <a:srgbClr val="FFD9E8"/>
              </a:buClr>
              <a:buFont typeface="Wingdings" charset="2"/>
              <a:buChar char="ü"/>
            </a:pPr>
            <a:r>
              <a:rPr lang="es-MX" dirty="0" smtClean="0">
                <a:solidFill>
                  <a:schemeClr val="bg1"/>
                </a:solidFill>
                <a:latin typeface="Gabriola" pitchFamily="82" charset="0"/>
              </a:rPr>
              <a:t>NSE: A/B, C+.</a:t>
            </a:r>
          </a:p>
          <a:p>
            <a:pPr lvl="1">
              <a:buClr>
                <a:srgbClr val="FFD9E8"/>
              </a:buClr>
              <a:buFont typeface="Wingdings" charset="2"/>
              <a:buChar char="ü"/>
            </a:pPr>
            <a:r>
              <a:rPr lang="es-MX" dirty="0" smtClean="0">
                <a:solidFill>
                  <a:schemeClr val="bg1"/>
                </a:solidFill>
                <a:latin typeface="Gabriola" pitchFamily="82" charset="0"/>
              </a:rPr>
              <a:t>Zonas: Cuautitlán Izcalli, Atizapán.</a:t>
            </a:r>
          </a:p>
          <a:p>
            <a:pPr lvl="1">
              <a:buClr>
                <a:srgbClr val="FFD9E8"/>
              </a:buClr>
              <a:buFont typeface="Wingdings" charset="2"/>
              <a:buChar char="ü"/>
            </a:pPr>
            <a:r>
              <a:rPr lang="es-MX" dirty="0" smtClean="0">
                <a:solidFill>
                  <a:schemeClr val="bg1"/>
                </a:solidFill>
                <a:latin typeface="Gabriola" pitchFamily="82" charset="0"/>
              </a:rPr>
              <a:t>Que quieren tonificar su cuerpo.</a:t>
            </a:r>
            <a:endParaRPr lang="es-MX" dirty="0">
              <a:solidFill>
                <a:schemeClr val="bg1"/>
              </a:solidFill>
              <a:latin typeface="Gabriola" pitchFamily="82" charset="0"/>
            </a:endParaRPr>
          </a:p>
          <a:p>
            <a:pPr>
              <a:buClr>
                <a:srgbClr val="FFD9E8"/>
              </a:buClr>
              <a:buFont typeface="Wingdings" charset="2"/>
              <a:buChar char=""/>
            </a:pPr>
            <a:endParaRPr lang="es-MX" sz="36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10" name="Picture 4" descr="https://fbcdn-sphotos-a-a.akamaihd.net/hphotos-ak-ash3/549035_419132068101130_121047562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54954"/>
            <a:ext cx="3312368" cy="5454366"/>
          </a:xfrm>
          <a:prstGeom prst="rect">
            <a:avLst/>
          </a:prstGeom>
          <a:ln w="57150" cap="sq" cmpd="sng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926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824" y="-1622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Disciplinas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graphicFrame>
        <p:nvGraphicFramePr>
          <p:cNvPr id="25" name="Tab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456806"/>
              </p:ext>
            </p:extLst>
          </p:nvPr>
        </p:nvGraphicFramePr>
        <p:xfrm>
          <a:off x="323528" y="1706692"/>
          <a:ext cx="8568951" cy="23488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856317"/>
                <a:gridCol w="2856317"/>
                <a:gridCol w="2856317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Pole Dance &amp; </a:t>
                      </a:r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Fitness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Iron</a:t>
                      </a:r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 </a:t>
                      </a:r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Body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Sky</a:t>
                      </a:r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 </a:t>
                      </a:r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Fitness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  <a:tr h="1772816"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2" name="Imagen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420888"/>
            <a:ext cx="2145707" cy="158318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6152" t="4698" r="18993" b="6818"/>
          <a:stretch/>
        </p:blipFill>
        <p:spPr>
          <a:xfrm>
            <a:off x="6016625" y="2365374"/>
            <a:ext cx="2682876" cy="16668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b="19071"/>
          <a:stretch/>
        </p:blipFill>
        <p:spPr>
          <a:xfrm>
            <a:off x="3275856" y="2408436"/>
            <a:ext cx="2367451" cy="159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47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824" y="-1622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Precios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pic>
        <p:nvPicPr>
          <p:cNvPr id="4" name="Imagen 3" descr="Captura de pantalla 2012-09-03 a la(s) 18.23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3533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33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4680520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Horario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1259632" y="4797152"/>
            <a:ext cx="4608512" cy="2736303"/>
          </a:xfrm>
        </p:spPr>
        <p:txBody>
          <a:bodyPr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8 clases pole fitness.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8 clases iron body.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1 clase de telas.</a:t>
            </a:r>
            <a:endParaRPr lang="es-MX" sz="36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15" name="Imagen 14" descr="Captura de pantalla 2012-09-03 a la(s) 16.49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1357060"/>
            <a:ext cx="8820472" cy="308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11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12-09-03 a la(s) 16.22.4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06"/>
          <a:stretch/>
        </p:blipFill>
        <p:spPr>
          <a:xfrm>
            <a:off x="4068240" y="116632"/>
            <a:ext cx="3384376" cy="3763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3429000"/>
            <a:ext cx="2664000" cy="3239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07504" y="-234280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Revista ANEXO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9" name="2 Marcador de contenido"/>
          <p:cNvSpPr>
            <a:spLocks noGrp="1"/>
          </p:cNvSpPr>
          <p:nvPr>
            <p:ph idx="1"/>
          </p:nvPr>
        </p:nvSpPr>
        <p:spPr>
          <a:xfrm>
            <a:off x="251520" y="1052736"/>
            <a:ext cx="4608512" cy="936104"/>
          </a:xfrm>
        </p:spPr>
        <p:txBody>
          <a:bodyPr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Anuncio cada mes.</a:t>
            </a:r>
            <a:endParaRPr lang="es-MX" sz="36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2133223"/>
            <a:ext cx="2382743" cy="3239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 descr="418136_400483169966020_1137189556_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48880"/>
            <a:ext cx="3101327" cy="4221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2715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12-08-27 a la(s) 20.04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992888" cy="5334898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51520" y="-99392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Facebook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602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Captura de pantalla 2012-08-27 a la(s) 20.06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78211"/>
            <a:ext cx="8100392" cy="5791149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51520" y="-99392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Twitter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411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07504" y="-234280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Eventos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634440" cy="540054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052736"/>
            <a:ext cx="416296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26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07504" y="-234280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Promociones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9" name="2 Marcador de contenido"/>
          <p:cNvSpPr>
            <a:spLocks noGrp="1"/>
          </p:cNvSpPr>
          <p:nvPr>
            <p:ph idx="1"/>
          </p:nvPr>
        </p:nvSpPr>
        <p:spPr>
          <a:xfrm>
            <a:off x="251520" y="1052736"/>
            <a:ext cx="6480720" cy="5184576"/>
          </a:xfrm>
        </p:spPr>
        <p:txBody>
          <a:bodyPr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ES_tradnl" sz="3600" dirty="0" smtClean="0">
                <a:solidFill>
                  <a:schemeClr val="bg1"/>
                </a:solidFill>
                <a:latin typeface="Gabriola"/>
                <a:cs typeface="Gabriola"/>
              </a:rPr>
              <a:t>Reto: 30 </a:t>
            </a:r>
            <a:r>
              <a:rPr lang="es-ES_tradnl" sz="3600" dirty="0">
                <a:solidFill>
                  <a:schemeClr val="bg1"/>
                </a:solidFill>
                <a:latin typeface="Gabriola"/>
                <a:cs typeface="Gabriola"/>
              </a:rPr>
              <a:t>Day </a:t>
            </a:r>
            <a:r>
              <a:rPr lang="es-ES_tradnl" sz="3600" dirty="0" err="1">
                <a:solidFill>
                  <a:schemeClr val="bg1"/>
                </a:solidFill>
                <a:latin typeface="Gabriola"/>
                <a:cs typeface="Gabriola"/>
              </a:rPr>
              <a:t>Fat</a:t>
            </a:r>
            <a:r>
              <a:rPr lang="es-ES_tradnl" sz="3600" dirty="0">
                <a:solidFill>
                  <a:schemeClr val="bg1"/>
                </a:solidFill>
                <a:latin typeface="Gabriola"/>
                <a:cs typeface="Gabriola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Gabriola"/>
                <a:cs typeface="Gabriola"/>
              </a:rPr>
              <a:t>Loss</a:t>
            </a:r>
            <a:r>
              <a:rPr lang="es-ES_tradnl" sz="3600" dirty="0">
                <a:solidFill>
                  <a:schemeClr val="bg1"/>
                </a:solidFill>
                <a:latin typeface="Gabriola"/>
                <a:cs typeface="Gabriola"/>
              </a:rPr>
              <a:t> </a:t>
            </a:r>
            <a:r>
              <a:rPr lang="es-ES_tradnl" sz="3600" dirty="0" err="1" smtClean="0">
                <a:solidFill>
                  <a:schemeClr val="bg1"/>
                </a:solidFill>
                <a:latin typeface="Gabriola"/>
                <a:cs typeface="Gabriola"/>
              </a:rPr>
              <a:t>Challenge</a:t>
            </a:r>
            <a:r>
              <a:rPr lang="es-ES_tradnl" sz="3600" dirty="0" smtClean="0">
                <a:solidFill>
                  <a:schemeClr val="bg1"/>
                </a:solidFill>
                <a:latin typeface="Gabriola"/>
                <a:cs typeface="Gabriola"/>
              </a:rPr>
              <a:t>, se realiza cada mes y las ganadoras </a:t>
            </a:r>
            <a:r>
              <a:rPr lang="es-ES_tradnl" sz="3600" dirty="0">
                <a:solidFill>
                  <a:schemeClr val="bg1"/>
                </a:solidFill>
                <a:latin typeface="Gabriola"/>
                <a:cs typeface="Gabriola"/>
              </a:rPr>
              <a:t>no solo </a:t>
            </a:r>
            <a:r>
              <a:rPr lang="es-ES_tradnl" sz="3600" dirty="0" smtClean="0">
                <a:solidFill>
                  <a:schemeClr val="bg1"/>
                </a:solidFill>
                <a:latin typeface="Gabriola"/>
                <a:cs typeface="Gabriola"/>
              </a:rPr>
              <a:t>estrenarán </a:t>
            </a:r>
            <a:r>
              <a:rPr lang="es-ES_tradnl" sz="3600" dirty="0">
                <a:solidFill>
                  <a:schemeClr val="bg1"/>
                </a:solidFill>
                <a:latin typeface="Gabriola"/>
                <a:cs typeface="Gabriola"/>
              </a:rPr>
              <a:t>nueva figura también se llevara un premio! </a:t>
            </a:r>
            <a:endParaRPr lang="es-ES_tradnl" sz="3600" dirty="0" smtClean="0">
              <a:solidFill>
                <a:schemeClr val="bg1"/>
              </a:solidFill>
              <a:latin typeface="Gabriola"/>
              <a:cs typeface="Gabriola"/>
            </a:endParaRP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/>
                <a:cs typeface="Gabriola"/>
              </a:rPr>
              <a:t>No hay inscripción.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 smtClean="0">
                <a:solidFill>
                  <a:schemeClr val="bg1"/>
                </a:solidFill>
                <a:latin typeface="Gabriola"/>
                <a:cs typeface="Gabriola"/>
              </a:rPr>
              <a:t>Ganar boletos para evento </a:t>
            </a:r>
            <a:r>
              <a:rPr lang="es-MX" sz="3600" i="1" dirty="0" smtClean="0">
                <a:solidFill>
                  <a:schemeClr val="bg1"/>
                </a:solidFill>
                <a:latin typeface="Gabriola"/>
                <a:cs typeface="Gabriola"/>
              </a:rPr>
              <a:t>3er Encuentro de Pole Fitness en México.</a:t>
            </a:r>
          </a:p>
          <a:p>
            <a:pPr lvl="1">
              <a:buClr>
                <a:srgbClr val="FFD9E8"/>
              </a:buClr>
              <a:buFont typeface="Wingdings" charset="2"/>
              <a:buChar char="ü"/>
            </a:pPr>
            <a:r>
              <a:rPr lang="es-MX" dirty="0" smtClean="0">
                <a:solidFill>
                  <a:schemeClr val="bg1"/>
                </a:solidFill>
                <a:latin typeface="Gabriola"/>
                <a:cs typeface="Gabriola"/>
              </a:rPr>
              <a:t>Rifa del boleto $50.</a:t>
            </a:r>
          </a:p>
          <a:p>
            <a:pPr lvl="1">
              <a:buClr>
                <a:srgbClr val="FFD9E8"/>
              </a:buClr>
              <a:buFont typeface="Wingdings" charset="2"/>
              <a:buChar char="ü"/>
            </a:pPr>
            <a:r>
              <a:rPr lang="es-MX" dirty="0" smtClean="0">
                <a:solidFill>
                  <a:schemeClr val="bg1"/>
                </a:solidFill>
                <a:latin typeface="Gabriola"/>
                <a:cs typeface="Gabriola"/>
              </a:rPr>
              <a:t>Clases de Iron Body: asistencia, puntualidad y resultados (tono muscular). </a:t>
            </a:r>
            <a:endParaRPr lang="es-MX" dirty="0">
              <a:solidFill>
                <a:schemeClr val="bg1"/>
              </a:solidFill>
              <a:latin typeface="Gabriola"/>
              <a:cs typeface="Gabriol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75521" t="26190" r="2431" b="52797"/>
          <a:stretch/>
        </p:blipFill>
        <p:spPr>
          <a:xfrm rot="21075588">
            <a:off x="6948264" y="2348880"/>
            <a:ext cx="2016126" cy="13017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51206" t="25753" r="26919" b="52209"/>
          <a:stretch/>
        </p:blipFill>
        <p:spPr>
          <a:xfrm rot="339674">
            <a:off x="6948264" y="980728"/>
            <a:ext cx="2000250" cy="1365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51215" t="50021" r="26910" b="29222"/>
          <a:stretch/>
        </p:blipFill>
        <p:spPr>
          <a:xfrm rot="613410">
            <a:off x="6948264" y="3655292"/>
            <a:ext cx="2000251" cy="128587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75521" t="48484" r="2083" b="28966"/>
          <a:stretch/>
        </p:blipFill>
        <p:spPr>
          <a:xfrm rot="21204310">
            <a:off x="6916612" y="4941168"/>
            <a:ext cx="2047876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24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3672408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¿Por qué?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27984" y="1628800"/>
            <a:ext cx="4186808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5400" dirty="0" smtClean="0">
                <a:solidFill>
                  <a:schemeClr val="bg1"/>
                </a:solidFill>
                <a:latin typeface="Gabriola" pitchFamily="82" charset="0"/>
              </a:rPr>
              <a:t>Posee varias áreas de oportunidad debido que es una empresa nueva.</a:t>
            </a:r>
            <a:endParaRPr lang="es-MX" sz="54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000" t="10677" r="11458" b="8333"/>
          <a:stretch/>
        </p:blipFill>
        <p:spPr>
          <a:xfrm>
            <a:off x="395536" y="1916832"/>
            <a:ext cx="4015314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7144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81285"/>
            <a:ext cx="2458616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Cliente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982093"/>
            <a:ext cx="3131840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4400" dirty="0" smtClean="0">
                <a:solidFill>
                  <a:schemeClr val="bg1"/>
                </a:solidFill>
                <a:latin typeface="Gabriola" pitchFamily="82" charset="0"/>
              </a:rPr>
              <a:t>Miguel Ángel Vera Díaz</a:t>
            </a:r>
          </a:p>
          <a:p>
            <a:pPr marL="0" indent="0" algn="ctr">
              <a:buNone/>
            </a:pPr>
            <a:r>
              <a:rPr lang="es-MX" sz="4400" dirty="0" smtClean="0">
                <a:solidFill>
                  <a:schemeClr val="bg1"/>
                </a:solidFill>
                <a:latin typeface="Gabriola" pitchFamily="82" charset="0"/>
              </a:rPr>
              <a:t>28 años</a:t>
            </a:r>
          </a:p>
          <a:p>
            <a:pPr marL="0" indent="0" algn="ctr">
              <a:buNone/>
            </a:pPr>
            <a:r>
              <a:rPr lang="es-MX" sz="4400" dirty="0" smtClean="0">
                <a:solidFill>
                  <a:schemeClr val="bg1"/>
                </a:solidFill>
                <a:latin typeface="Gabriola" pitchFamily="82" charset="0"/>
              </a:rPr>
              <a:t>Lic. Ciencias de la comunicación.</a:t>
            </a:r>
            <a:endParaRPr lang="es-MX" sz="4400" dirty="0">
              <a:solidFill>
                <a:schemeClr val="bg1"/>
              </a:solidFill>
              <a:latin typeface="Gabriola" pitchFamily="82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6012160" y="1982093"/>
            <a:ext cx="3131840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MX" sz="4400" dirty="0" smtClean="0">
                <a:solidFill>
                  <a:schemeClr val="bg1"/>
                </a:solidFill>
                <a:latin typeface="Gabriola" pitchFamily="82" charset="0"/>
              </a:rPr>
              <a:t>Adriana Elvira Aguilar Ramos</a:t>
            </a:r>
          </a:p>
          <a:p>
            <a:pPr marL="0" indent="0" algn="ctr">
              <a:buFont typeface="Arial" pitchFamily="34" charset="0"/>
              <a:buNone/>
            </a:pPr>
            <a:r>
              <a:rPr lang="es-MX" sz="4400" dirty="0" smtClean="0">
                <a:solidFill>
                  <a:schemeClr val="bg1"/>
                </a:solidFill>
                <a:latin typeface="Gabriola" pitchFamily="82" charset="0"/>
              </a:rPr>
              <a:t>26 años</a:t>
            </a:r>
          </a:p>
          <a:p>
            <a:pPr marL="0" indent="0" algn="ctr">
              <a:buFont typeface="Arial" pitchFamily="34" charset="0"/>
              <a:buNone/>
            </a:pPr>
            <a:r>
              <a:rPr lang="es-MX" sz="4400" dirty="0" smtClean="0">
                <a:solidFill>
                  <a:schemeClr val="bg1"/>
                </a:solidFill>
                <a:latin typeface="Gabriola" pitchFamily="82" charset="0"/>
              </a:rPr>
              <a:t>Lic. Psicología Organizacional.</a:t>
            </a:r>
            <a:endParaRPr lang="es-MX" sz="44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0" b="95156" l="0" r="9817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5816" y="980728"/>
            <a:ext cx="2154312" cy="25114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3933056"/>
            <a:ext cx="2525081" cy="221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80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4978896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Lo que el cliente pidió: 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766600"/>
            <a:ext cx="4608512" cy="4326695"/>
          </a:xfrm>
        </p:spPr>
        <p:txBody>
          <a:bodyPr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4000" dirty="0" smtClean="0">
                <a:solidFill>
                  <a:schemeClr val="bg1"/>
                </a:solidFill>
                <a:latin typeface="Gabriola" pitchFamily="82" charset="0"/>
              </a:rPr>
              <a:t>Difusión.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4000" dirty="0" smtClean="0">
                <a:solidFill>
                  <a:schemeClr val="bg1"/>
                </a:solidFill>
                <a:latin typeface="Gabriola" pitchFamily="82" charset="0"/>
              </a:rPr>
              <a:t>Captación.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4000" dirty="0" smtClean="0">
                <a:solidFill>
                  <a:schemeClr val="bg1"/>
                </a:solidFill>
                <a:latin typeface="Gabriola" pitchFamily="82" charset="0"/>
              </a:rPr>
              <a:t>Misión, Visión</a:t>
            </a:r>
            <a:r>
              <a:rPr lang="es-ES" sz="4000" dirty="0" smtClean="0">
                <a:solidFill>
                  <a:schemeClr val="bg1"/>
                </a:solidFill>
                <a:latin typeface="Gabriola" pitchFamily="82" charset="0"/>
              </a:rPr>
              <a:t>…</a:t>
            </a:r>
            <a:endParaRPr lang="es-MX" sz="4000" dirty="0" smtClean="0">
              <a:solidFill>
                <a:schemeClr val="bg1"/>
              </a:solidFill>
              <a:latin typeface="Gabriola" pitchFamily="82" charset="0"/>
            </a:endParaRP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4000" dirty="0" smtClean="0">
                <a:solidFill>
                  <a:schemeClr val="bg1"/>
                </a:solidFill>
                <a:latin typeface="Gabriola" pitchFamily="82" charset="0"/>
              </a:rPr>
              <a:t>Modificación del logotipo.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8223" t="4865" r="6956" b="36446"/>
          <a:stretch/>
        </p:blipFill>
        <p:spPr>
          <a:xfrm>
            <a:off x="5262810" y="1916832"/>
            <a:ext cx="3411681" cy="330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21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734578"/>
              </p:ext>
            </p:extLst>
          </p:nvPr>
        </p:nvGraphicFramePr>
        <p:xfrm>
          <a:off x="288032" y="-963488"/>
          <a:ext cx="529208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497214"/>
              </p:ext>
            </p:extLst>
          </p:nvPr>
        </p:nvGraphicFramePr>
        <p:xfrm>
          <a:off x="3960440" y="1700808"/>
          <a:ext cx="5076056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306" l="0" r="100000">
                        <a14:foregroundMark x1="58807" y1="34722" x2="58807" y2="34722"/>
                        <a14:foregroundMark x1="64205" y1="35764" x2="64205" y2="35764"/>
                        <a14:foregroundMark x1="73011" y1="34028" x2="73011" y2="34028"/>
                        <a14:foregroundMark x1="27273" y1="30556" x2="27273" y2="30556"/>
                        <a14:foregroundMark x1="15909" y1="32292" x2="15909" y2="32292"/>
                        <a14:foregroundMark x1="19602" y1="42708" x2="19602" y2="42708"/>
                        <a14:foregroundMark x1="25284" y1="44444" x2="25284" y2="44444"/>
                        <a14:foregroundMark x1="32386" y1="49306" x2="32386" y2="49306"/>
                        <a14:foregroundMark x1="41193" y1="47917" x2="41193" y2="47917"/>
                        <a14:foregroundMark x1="49432" y1="48264" x2="49432" y2="48264"/>
                        <a14:foregroundMark x1="55114" y1="51389" x2="55114" y2="51389"/>
                        <a14:foregroundMark x1="62500" y1="47569" x2="62500" y2="47569"/>
                        <a14:foregroundMark x1="67898" y1="51389" x2="67898" y2="51389"/>
                        <a14:foregroundMark x1="73011" y1="50000" x2="73011" y2="50000"/>
                        <a14:foregroundMark x1="76420" y1="51042" x2="76420" y2="51042"/>
                        <a14:foregroundMark x1="82102" y1="52083" x2="82102" y2="52083"/>
                        <a14:foregroundMark x1="50000" y1="34028" x2="50000" y2="34028"/>
                        <a14:foregroundMark x1="78125" y1="37500" x2="78125" y2="37500"/>
                        <a14:foregroundMark x1="14489" y1="23264" x2="14489" y2="23264"/>
                        <a14:foregroundMark x1="89773" y1="39583" x2="89773" y2="39583"/>
                      </a14:backgroundRemoval>
                    </a14:imgEffect>
                  </a14:imgLayer>
                </a14:imgProps>
              </a:ext>
            </a:extLst>
          </a:blip>
          <a:srcRect b="33073"/>
          <a:stretch/>
        </p:blipFill>
        <p:spPr>
          <a:xfrm>
            <a:off x="251520" y="3717032"/>
            <a:ext cx="4176464" cy="228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63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955689"/>
              </p:ext>
            </p:extLst>
          </p:nvPr>
        </p:nvGraphicFramePr>
        <p:xfrm>
          <a:off x="179512" y="-171400"/>
          <a:ext cx="540767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0990074"/>
              </p:ext>
            </p:extLst>
          </p:nvPr>
        </p:nvGraphicFramePr>
        <p:xfrm>
          <a:off x="3528392" y="1844824"/>
          <a:ext cx="536408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31" b="96907" l="9653" r="8957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8" y="3573016"/>
            <a:ext cx="3962241" cy="296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63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smtClean="0">
                <a:solidFill>
                  <a:srgbClr val="FFD9E8"/>
                </a:solidFill>
                <a:latin typeface="Gabriola"/>
                <a:cs typeface="Gabriola"/>
              </a:rPr>
              <a:t>Competencia: VESPER</a:t>
            </a:r>
            <a:endParaRPr lang="es-ES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pic>
        <p:nvPicPr>
          <p:cNvPr id="4" name="Marcador de contenido 3" descr="Captura de pantalla 2012-08-27 a la(s) 19.45.48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" r="52782"/>
          <a:stretch/>
        </p:blipFill>
        <p:spPr>
          <a:xfrm>
            <a:off x="409701" y="1559227"/>
            <a:ext cx="3502937" cy="4525963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11593"/>
          <a:stretch/>
        </p:blipFill>
        <p:spPr>
          <a:xfrm>
            <a:off x="4064472" y="1556792"/>
            <a:ext cx="463802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81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824" y="-1622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Competencia: Disciplinas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graphicFrame>
        <p:nvGraphicFramePr>
          <p:cNvPr id="25" name="Tab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574611"/>
              </p:ext>
            </p:extLst>
          </p:nvPr>
        </p:nvGraphicFramePr>
        <p:xfrm>
          <a:off x="323528" y="1706692"/>
          <a:ext cx="8568951" cy="467463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856317"/>
                <a:gridCol w="2856317"/>
                <a:gridCol w="2856317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Pole Dance &amp; </a:t>
                      </a:r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Fitness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Chair</a:t>
                      </a:r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 Dance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Sexy Dance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  <a:tr h="1772816"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  <a:tr h="552940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Dance </a:t>
                      </a:r>
                      <a:r>
                        <a:rPr lang="es-ES" sz="24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Heels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Yoga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Pilates</a:t>
                      </a:r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1772816"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4719306"/>
            <a:ext cx="2520280" cy="166202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650680"/>
            <a:ext cx="1730648" cy="173064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4653136"/>
            <a:ext cx="2565524" cy="1691859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5016" y="2348880"/>
            <a:ext cx="2402234" cy="1584176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8194" y="2348880"/>
            <a:ext cx="2473186" cy="1584176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568" y="2420888"/>
            <a:ext cx="2145707" cy="158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09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824" y="-1622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Competencia: Precios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pic>
        <p:nvPicPr>
          <p:cNvPr id="3" name="Imagen 2" descr="Captura de pantalla 2012-09-03 a la(s) 18.21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124744"/>
            <a:ext cx="40640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03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aptura de pantalla 2012-09-03 a la(s) 18.25.00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 t="12546" r="34375" b="9367"/>
          <a:stretch/>
        </p:blipFill>
        <p:spPr>
          <a:xfrm>
            <a:off x="539552" y="980728"/>
            <a:ext cx="6570687" cy="5227622"/>
          </a:xfr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07504" y="-234280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Promociones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75521" t="26190" r="2431" b="52797"/>
          <a:stretch/>
        </p:blipFill>
        <p:spPr>
          <a:xfrm rot="21075588">
            <a:off x="6948264" y="2348880"/>
            <a:ext cx="2016126" cy="13017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51206" t="25753" r="26919" b="52209"/>
          <a:stretch/>
        </p:blipFill>
        <p:spPr>
          <a:xfrm rot="339674">
            <a:off x="6948264" y="980728"/>
            <a:ext cx="2000250" cy="1365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51215" t="50021" r="26910" b="29222"/>
          <a:stretch/>
        </p:blipFill>
        <p:spPr>
          <a:xfrm rot="613410">
            <a:off x="6948264" y="3655292"/>
            <a:ext cx="2000251" cy="128587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backgroundMark x1="50333" y1="75400" x2="50333" y2="75400"/>
                        <a14:backgroundMark x1="59417" y1="71095" x2="59417" y2="71095"/>
                        <a14:backgroundMark x1="81417" y1="71587" x2="81417" y2="71587"/>
                        <a14:backgroundMark x1="74167" y1="52030" x2="74167" y2="52030"/>
                        <a14:backgroundMark x1="74333" y1="39483" x2="74333" y2="39483"/>
                        <a14:backgroundMark x1="74167" y1="28290" x2="74167" y2="28290"/>
                        <a14:backgroundMark x1="91000" y1="24108" x2="91000" y2="24108"/>
                      </a14:backgroundRemoval>
                    </a14:imgEffect>
                  </a14:imgLayer>
                </a14:imgProps>
              </a:ext>
            </a:extLst>
          </a:blip>
          <a:srcRect l="75521" t="48484" r="2083" b="28966"/>
          <a:stretch/>
        </p:blipFill>
        <p:spPr>
          <a:xfrm rot="21204310">
            <a:off x="6916612" y="4941168"/>
            <a:ext cx="2047876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38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-162272"/>
            <a:ext cx="4680520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Horario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13" name="2 Marcador de contenido"/>
          <p:cNvSpPr>
            <a:spLocks noGrp="1"/>
          </p:cNvSpPr>
          <p:nvPr>
            <p:ph idx="1"/>
          </p:nvPr>
        </p:nvSpPr>
        <p:spPr>
          <a:xfrm>
            <a:off x="1259632" y="5201817"/>
            <a:ext cx="7344816" cy="1656183"/>
          </a:xfrm>
        </p:spPr>
        <p:txBody>
          <a:bodyPr numCol="2"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chemeClr val="bg1"/>
                </a:solidFill>
                <a:latin typeface="Gabriola" pitchFamily="82" charset="0"/>
              </a:rPr>
              <a:t>29 clases pole fitness.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chemeClr val="bg1"/>
                </a:solidFill>
                <a:latin typeface="Gabriola" pitchFamily="82" charset="0"/>
              </a:rPr>
              <a:t>8 yoga.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chemeClr val="bg1"/>
                </a:solidFill>
                <a:latin typeface="Gabriola" pitchFamily="82" charset="0"/>
              </a:rPr>
              <a:t>7 sexy dance.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chemeClr val="bg1"/>
                </a:solidFill>
                <a:latin typeface="Gabriola" pitchFamily="82" charset="0"/>
              </a:rPr>
              <a:t>4 chair dance.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chemeClr val="bg1"/>
                </a:solidFill>
                <a:latin typeface="Gabriola" pitchFamily="82" charset="0"/>
              </a:rPr>
              <a:t>3 pilates.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chemeClr val="bg1"/>
                </a:solidFill>
                <a:latin typeface="Gabriola" pitchFamily="82" charset="0"/>
              </a:rPr>
              <a:t>2 dance heels.</a:t>
            </a:r>
          </a:p>
        </p:txBody>
      </p:sp>
      <p:pic>
        <p:nvPicPr>
          <p:cNvPr id="3" name="Imagen 2" descr="Captura de pantalla 2012-09-03 a la(s) 18.26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08720"/>
            <a:ext cx="740448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77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51520" y="-99392"/>
            <a:ext cx="70567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Sitio web:   www.vesper.com.mx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4" name="Imagen 3" descr="Captura de pantalla 2012-09-03 a la(s) 23.01.5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9" t="14754" r="29490" b="7193"/>
          <a:stretch/>
        </p:blipFill>
        <p:spPr>
          <a:xfrm>
            <a:off x="1976515" y="1003800"/>
            <a:ext cx="5403797" cy="5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671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51520" y="-99392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Facebook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2" name="Imagen 1" descr="Captura de pantalla 2012-09-03 a la(s) 22.58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6" y="980728"/>
            <a:ext cx="8316416" cy="53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49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51520" y="-99392"/>
            <a:ext cx="4978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Revista TvyNovelas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3" name="Imagen 2" descr="303565_350096325073568_103441261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008112"/>
            <a:ext cx="745232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45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661</Words>
  <Application>Microsoft Macintosh PowerPoint</Application>
  <PresentationFormat>Presentación en pantalla (4:3)</PresentationFormat>
  <Paragraphs>117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Consultoría Fly Fitness</vt:lpstr>
      <vt:lpstr>Presentación de PowerPoint</vt:lpstr>
      <vt:lpstr>Presentación de PowerPoint</vt:lpstr>
      <vt:lpstr>Presentación de PowerPoint</vt:lpstr>
      <vt:lpstr>Presentación de PowerPoint</vt:lpstr>
      <vt:lpstr>Estudio</vt:lpstr>
      <vt:lpstr>Estacionamiento / Fachada</vt:lpstr>
      <vt:lpstr>Personal Capacitado</vt:lpstr>
      <vt:lpstr>Alumnas</vt:lpstr>
      <vt:lpstr>Disciplinas</vt:lpstr>
      <vt:lpstr>Precios</vt:lpstr>
      <vt:lpstr>Horario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¿Por qué?</vt:lpstr>
      <vt:lpstr>Cliente</vt:lpstr>
      <vt:lpstr>Lo que el cliente pidió: </vt:lpstr>
      <vt:lpstr>Presentación de PowerPoint</vt:lpstr>
      <vt:lpstr>Presentación de PowerPoint</vt:lpstr>
      <vt:lpstr>Competencia: VESPER</vt:lpstr>
      <vt:lpstr>Competencia: Disciplinas</vt:lpstr>
      <vt:lpstr>Competencia: Precios</vt:lpstr>
      <vt:lpstr>Presentación de PowerPoint</vt:lpstr>
      <vt:lpstr>Horario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</dc:title>
  <dc:creator>Alejandra Merino Meléndez</dc:creator>
  <cp:lastModifiedBy>Alejandra Merino</cp:lastModifiedBy>
  <cp:revision>47</cp:revision>
  <dcterms:created xsi:type="dcterms:W3CDTF">2012-08-20T22:41:28Z</dcterms:created>
  <dcterms:modified xsi:type="dcterms:W3CDTF">2012-09-04T04:03:03Z</dcterms:modified>
</cp:coreProperties>
</file>