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2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751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09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67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996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64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722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51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46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478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9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78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88EE0-252C-224E-9902-F18E8105BB7C}" type="datetimeFigureOut">
              <a:rPr lang="es-ES" smtClean="0"/>
              <a:t>31/10/12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A61B2-2960-2C4C-8789-7D2AF09F36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18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gr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0" y="714393"/>
            <a:ext cx="4826000" cy="1663700"/>
          </a:xfrm>
          <a:prstGeom prst="rect">
            <a:avLst/>
          </a:prstGeom>
        </p:spPr>
      </p:pic>
      <p:pic>
        <p:nvPicPr>
          <p:cNvPr id="5" name="Imagen 4" descr="imgr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08" y="4224556"/>
            <a:ext cx="5637692" cy="216474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50877" y="2885399"/>
            <a:ext cx="42657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 dirty="0" smtClean="0">
                <a:solidFill>
                  <a:srgbClr val="FF0000"/>
                </a:solidFill>
                <a:latin typeface="Gill Sans Ultra Bold"/>
                <a:cs typeface="Gill Sans Ultra Bold"/>
              </a:rPr>
              <a:t>VS</a:t>
            </a:r>
            <a:endParaRPr lang="es-ES" sz="10000" b="1" dirty="0">
              <a:solidFill>
                <a:srgbClr val="FF0000"/>
              </a:solidFill>
              <a:latin typeface="Gill Sans Ultra Bold"/>
              <a:cs typeface="Gill Sans Ul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70405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77213"/>
            <a:ext cx="4029382" cy="511834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Cuánto gana cada marca</a:t>
            </a:r>
          </a:p>
          <a:p>
            <a:r>
              <a:rPr lang="es-ES" dirty="0"/>
              <a:t>C</a:t>
            </a:r>
            <a:r>
              <a:rPr lang="es-ES" dirty="0" smtClean="0"/>
              <a:t>uánto de eso fue generado por la misma marca</a:t>
            </a:r>
          </a:p>
          <a:p>
            <a:r>
              <a:rPr lang="es-ES" dirty="0" smtClean="0"/>
              <a:t>Cuánta fortaleza podrán mantener en los años. </a:t>
            </a:r>
          </a:p>
          <a:p>
            <a:r>
              <a:rPr lang="es-ES" dirty="0" smtClean="0"/>
              <a:t>Acceso financiero a los mismos datos de cada marca.</a:t>
            </a:r>
            <a:endParaRPr lang="es-ES" dirty="0"/>
          </a:p>
        </p:txBody>
      </p:sp>
      <p:pic>
        <p:nvPicPr>
          <p:cNvPr id="4" name="Imagen 3" descr="campus-finanza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108" y="0"/>
            <a:ext cx="425589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247092" y="316633"/>
            <a:ext cx="2370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_tradnl" sz="5400" b="1" dirty="0" smtClean="0">
                <a:ln/>
                <a:solidFill>
                  <a:schemeClr val="accent3"/>
                </a:solidFill>
              </a:rPr>
              <a:t>AMBAS</a:t>
            </a:r>
            <a:endParaRPr lang="es-ES_tradnl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05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692119"/>
            <a:ext cx="8229600" cy="3434044"/>
          </a:xfrm>
        </p:spPr>
        <p:txBody>
          <a:bodyPr/>
          <a:lstStyle/>
          <a:p>
            <a:r>
              <a:rPr lang="es-ES" dirty="0" smtClean="0"/>
              <a:t>Muestra interna:</a:t>
            </a:r>
          </a:p>
          <a:p>
            <a:endParaRPr lang="es-ES" dirty="0" smtClean="0"/>
          </a:p>
          <a:p>
            <a:pPr marL="0" indent="0" algn="ctr">
              <a:buNone/>
            </a:pPr>
            <a:r>
              <a:rPr lang="es-ES" b="1" dirty="0" smtClean="0">
                <a:solidFill>
                  <a:srgbClr val="008000"/>
                </a:solidFill>
              </a:rPr>
              <a:t>2 millones de consumidores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30 países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distintos</a:t>
            </a:r>
          </a:p>
          <a:p>
            <a:pPr marL="0" indent="0">
              <a:buNone/>
            </a:pPr>
            <a:r>
              <a:rPr lang="es-ES" dirty="0" smtClean="0"/>
              <a:t> </a:t>
            </a:r>
          </a:p>
          <a:p>
            <a:r>
              <a:rPr lang="es-ES" dirty="0" smtClean="0"/>
              <a:t>Usa datos duros.</a:t>
            </a:r>
          </a:p>
          <a:p>
            <a:endParaRPr lang="es-ES" dirty="0"/>
          </a:p>
        </p:txBody>
      </p:sp>
      <p:pic>
        <p:nvPicPr>
          <p:cNvPr id="4" name="Imagen 3" descr="BrandZ-2011-Animate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489200"/>
          </a:xfrm>
          <a:prstGeom prst="rect">
            <a:avLst/>
          </a:prstGeom>
        </p:spPr>
      </p:pic>
      <p:pic>
        <p:nvPicPr>
          <p:cNvPr id="5" name="Imagen 4" descr="Gr%C3%A1fico-datos-duros-100866_203x20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683" y="4611115"/>
            <a:ext cx="2150243" cy="21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78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45556" y="1143000"/>
            <a:ext cx="5441243" cy="4983164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Muestra de:</a:t>
            </a:r>
          </a:p>
          <a:p>
            <a:endParaRPr lang="es-ES" b="1" dirty="0" smtClean="0">
              <a:solidFill>
                <a:srgbClr val="E46C0A"/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olidFill>
                  <a:srgbClr val="E46C0A"/>
                </a:solidFill>
              </a:rPr>
              <a:t>E</a:t>
            </a:r>
            <a:r>
              <a:rPr lang="es-ES" b="1" dirty="0" smtClean="0">
                <a:solidFill>
                  <a:srgbClr val="E46C0A"/>
                </a:solidFill>
              </a:rPr>
              <a:t>xpertos de </a:t>
            </a:r>
            <a:r>
              <a:rPr lang="es-ES" sz="5000" b="1" dirty="0" smtClean="0">
                <a:solidFill>
                  <a:srgbClr val="FF0000"/>
                </a:solidFill>
              </a:rPr>
              <a:t>+</a:t>
            </a:r>
            <a:r>
              <a:rPr lang="es-ES" b="1" dirty="0" smtClean="0">
                <a:solidFill>
                  <a:srgbClr val="E46C0A"/>
                </a:solidFill>
              </a:rPr>
              <a:t> 40 países</a:t>
            </a:r>
          </a:p>
          <a:p>
            <a:pPr algn="ctr"/>
            <a:endParaRPr lang="es-ES" b="1" dirty="0" smtClean="0">
              <a:solidFill>
                <a:srgbClr val="E46C0A"/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 elementos de cada marca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O</a:t>
            </a:r>
            <a:r>
              <a:rPr lang="es-ES" dirty="0" smtClean="0"/>
              <a:t>pinión directiva de expertos.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Imagen 3" descr="bgb2012_hom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5837" y="0"/>
            <a:ext cx="6858000" cy="6858000"/>
          </a:xfrm>
          <a:prstGeom prst="rect">
            <a:avLst/>
          </a:prstGeom>
        </p:spPr>
      </p:pic>
      <p:pic>
        <p:nvPicPr>
          <p:cNvPr id="5" name="Imagen 4" descr="header_opinio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33" y="3915400"/>
            <a:ext cx="5009444" cy="1055323"/>
          </a:xfrm>
          <a:prstGeom prst="rect">
            <a:avLst/>
          </a:prstGeom>
        </p:spPr>
      </p:pic>
      <p:pic>
        <p:nvPicPr>
          <p:cNvPr id="9" name="Imagen 8" descr="interbrand_logo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9" b="29008"/>
          <a:stretch/>
        </p:blipFill>
        <p:spPr>
          <a:xfrm>
            <a:off x="3628361" y="155222"/>
            <a:ext cx="4852416" cy="81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Fuente de informaci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http://</a:t>
            </a:r>
            <a:r>
              <a:rPr lang="en-US" dirty="0" err="1" smtClean="0"/>
              <a:t>www.marketingweek.co.uk</a:t>
            </a:r>
            <a:r>
              <a:rPr lang="en-US" dirty="0" smtClean="0"/>
              <a:t>/brand-valuations-do-not-always-tell-the-full-story/3030524.article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13457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94</Words>
  <Application>Microsoft Macintosh PowerPoint</Application>
  <PresentationFormat>Presentación en pantalla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Fuente de información</vt:lpstr>
    </vt:vector>
  </TitlesOfParts>
  <Company>Instituto Tecnologico y de Estudios Superiores Monterrey Campus Estado de México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BRANDZ VS INTERBRAND</dc:title>
  <dc:creator>Ericka Peña Segura</dc:creator>
  <cp:lastModifiedBy>Ericka Peña Segura</cp:lastModifiedBy>
  <cp:revision>11</cp:revision>
  <dcterms:created xsi:type="dcterms:W3CDTF">2012-11-01T02:48:05Z</dcterms:created>
  <dcterms:modified xsi:type="dcterms:W3CDTF">2012-11-01T03:25:13Z</dcterms:modified>
</cp:coreProperties>
</file>