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5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660B408-B3CF-4A94-85FC-2B1E0A45F4A2}" styleName="Estilo oscuro 2 - Énfasis 1/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-188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9C10EA-2663-BE48-A3B6-FED4DE66568A}" type="doc">
      <dgm:prSet loTypeId="urn:microsoft.com/office/officeart/2005/8/layout/cycle2" loCatId="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04A7CA8F-1E71-804D-AB87-BC980976C38D}">
      <dgm:prSet phldrT="[Texto]" custT="1"/>
      <dgm:spPr/>
      <dgm:t>
        <a:bodyPr/>
        <a:lstStyle/>
        <a:p>
          <a:r>
            <a:rPr lang="es-ES" sz="1400" dirty="0" smtClean="0"/>
            <a:t>Restaurantes A/B</a:t>
          </a:r>
          <a:endParaRPr lang="es-ES" sz="1400" dirty="0"/>
        </a:p>
      </dgm:t>
    </dgm:pt>
    <dgm:pt modelId="{51C7B4AC-2566-EB4F-AD61-C3C1C7E13C12}" type="parTrans" cxnId="{ADE82AE6-F4A9-3D48-A53B-5A68F7BE2AE0}">
      <dgm:prSet/>
      <dgm:spPr/>
      <dgm:t>
        <a:bodyPr/>
        <a:lstStyle/>
        <a:p>
          <a:endParaRPr lang="es-ES"/>
        </a:p>
      </dgm:t>
    </dgm:pt>
    <dgm:pt modelId="{C37A31CF-DE76-164A-85DE-DD21A0A98788}" type="sibTrans" cxnId="{ADE82AE6-F4A9-3D48-A53B-5A68F7BE2AE0}">
      <dgm:prSet/>
      <dgm:spPr/>
      <dgm:t>
        <a:bodyPr/>
        <a:lstStyle/>
        <a:p>
          <a:endParaRPr lang="es-ES"/>
        </a:p>
      </dgm:t>
    </dgm:pt>
    <dgm:pt modelId="{AE44DB50-7BDA-FC4B-8520-90465B7F5A10}">
      <dgm:prSet phldrT="[Texto]" custT="1"/>
      <dgm:spPr/>
      <dgm:t>
        <a:bodyPr/>
        <a:lstStyle/>
        <a:p>
          <a:r>
            <a:rPr lang="es-ES" sz="1400" dirty="0" smtClean="0"/>
            <a:t>Comida internacional o mexicana </a:t>
          </a:r>
          <a:endParaRPr lang="es-ES" sz="1400" dirty="0"/>
        </a:p>
      </dgm:t>
    </dgm:pt>
    <dgm:pt modelId="{55803C9C-109B-4A43-B54D-52F3DE67F032}" type="parTrans" cxnId="{5C2ECD46-7A96-204A-A9A1-FF78CDF84C28}">
      <dgm:prSet/>
      <dgm:spPr/>
      <dgm:t>
        <a:bodyPr/>
        <a:lstStyle/>
        <a:p>
          <a:endParaRPr lang="es-ES"/>
        </a:p>
      </dgm:t>
    </dgm:pt>
    <dgm:pt modelId="{70F38970-D4DA-8B4E-B213-F98CFC4E2B99}" type="sibTrans" cxnId="{5C2ECD46-7A96-204A-A9A1-FF78CDF84C28}">
      <dgm:prSet/>
      <dgm:spPr/>
      <dgm:t>
        <a:bodyPr/>
        <a:lstStyle/>
        <a:p>
          <a:endParaRPr lang="es-ES"/>
        </a:p>
      </dgm:t>
    </dgm:pt>
    <dgm:pt modelId="{9BB1AC1D-DD27-3C4A-A4D0-AC109BA67519}">
      <dgm:prSet phldrT="[Texto]" custT="1"/>
      <dgm:spPr/>
      <dgm:t>
        <a:bodyPr/>
        <a:lstStyle/>
        <a:p>
          <a:r>
            <a:rPr lang="es-ES" sz="1400" dirty="0" smtClean="0"/>
            <a:t>D.F. Y área metropolitana </a:t>
          </a:r>
          <a:endParaRPr lang="es-ES" sz="1400" dirty="0"/>
        </a:p>
      </dgm:t>
    </dgm:pt>
    <dgm:pt modelId="{0E3C1A76-7157-8141-823B-6DA865625FE9}" type="parTrans" cxnId="{9417ADB3-82D6-0C4E-AF9E-7B3D22123C16}">
      <dgm:prSet/>
      <dgm:spPr/>
      <dgm:t>
        <a:bodyPr/>
        <a:lstStyle/>
        <a:p>
          <a:endParaRPr lang="es-ES"/>
        </a:p>
      </dgm:t>
    </dgm:pt>
    <dgm:pt modelId="{822FDEAD-0DA8-AF46-9C29-A9159BE05555}" type="sibTrans" cxnId="{9417ADB3-82D6-0C4E-AF9E-7B3D22123C16}">
      <dgm:prSet/>
      <dgm:spPr/>
      <dgm:t>
        <a:bodyPr/>
        <a:lstStyle/>
        <a:p>
          <a:endParaRPr lang="es-ES"/>
        </a:p>
      </dgm:t>
    </dgm:pt>
    <dgm:pt modelId="{3A3BC406-FF9D-1C45-B98C-7A74731DBAF1}">
      <dgm:prSet phldrT="[Texto]" custT="1"/>
      <dgm:spPr/>
      <dgm:t>
        <a:bodyPr/>
        <a:lstStyle/>
        <a:p>
          <a:r>
            <a:rPr lang="es-ES" sz="1400" dirty="0" smtClean="0"/>
            <a:t>Reconocidos</a:t>
          </a:r>
          <a:r>
            <a:rPr lang="es-ES" sz="1200" dirty="0" smtClean="0"/>
            <a:t> </a:t>
          </a:r>
          <a:endParaRPr lang="es-ES" sz="1200" dirty="0"/>
        </a:p>
      </dgm:t>
    </dgm:pt>
    <dgm:pt modelId="{C43ABEE5-3D5C-F348-8F40-6103918E0398}" type="parTrans" cxnId="{E3B0BFE8-9983-7B48-9557-22CE9A310085}">
      <dgm:prSet/>
      <dgm:spPr/>
      <dgm:t>
        <a:bodyPr/>
        <a:lstStyle/>
        <a:p>
          <a:endParaRPr lang="es-ES"/>
        </a:p>
      </dgm:t>
    </dgm:pt>
    <dgm:pt modelId="{9636C7EF-6F84-F345-95D0-AEBE405E89C5}" type="sibTrans" cxnId="{E3B0BFE8-9983-7B48-9557-22CE9A310085}">
      <dgm:prSet/>
      <dgm:spPr/>
      <dgm:t>
        <a:bodyPr/>
        <a:lstStyle/>
        <a:p>
          <a:endParaRPr lang="es-ES"/>
        </a:p>
      </dgm:t>
    </dgm:pt>
    <dgm:pt modelId="{E07B389A-3B7D-B244-AD5C-031C5161B92B}" type="pres">
      <dgm:prSet presAssocID="{AD9C10EA-2663-BE48-A3B6-FED4DE66568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232B615-5D8A-DA49-A6A2-1A503657FEE0}" type="pres">
      <dgm:prSet presAssocID="{04A7CA8F-1E71-804D-AB87-BC980976C38D}" presName="node" presStyleLbl="node1" presStyleIdx="0" presStyleCnt="4" custScaleX="12739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9399178-25B5-5E4B-B1A6-B46AFA1CD493}" type="pres">
      <dgm:prSet presAssocID="{C37A31CF-DE76-164A-85DE-DD21A0A98788}" presName="sibTrans" presStyleLbl="sibTrans2D1" presStyleIdx="0" presStyleCnt="4"/>
      <dgm:spPr/>
      <dgm:t>
        <a:bodyPr/>
        <a:lstStyle/>
        <a:p>
          <a:endParaRPr lang="es-ES"/>
        </a:p>
      </dgm:t>
    </dgm:pt>
    <dgm:pt modelId="{678C0CF1-4C44-BC4A-97D1-496E4AA0DD4F}" type="pres">
      <dgm:prSet presAssocID="{C37A31CF-DE76-164A-85DE-DD21A0A98788}" presName="connectorText" presStyleLbl="sibTrans2D1" presStyleIdx="0" presStyleCnt="4"/>
      <dgm:spPr/>
      <dgm:t>
        <a:bodyPr/>
        <a:lstStyle/>
        <a:p>
          <a:endParaRPr lang="es-ES"/>
        </a:p>
      </dgm:t>
    </dgm:pt>
    <dgm:pt modelId="{DC946411-445C-B947-825E-3C541C5476B2}" type="pres">
      <dgm:prSet presAssocID="{AE44DB50-7BDA-FC4B-8520-90465B7F5A10}" presName="node" presStyleLbl="node1" presStyleIdx="1" presStyleCnt="4" custScaleX="126830" custRadScaleRad="9436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0C05160-5878-C149-AD71-6BB4619F906C}" type="pres">
      <dgm:prSet presAssocID="{70F38970-D4DA-8B4E-B213-F98CFC4E2B99}" presName="sibTrans" presStyleLbl="sibTrans2D1" presStyleIdx="1" presStyleCnt="4"/>
      <dgm:spPr/>
      <dgm:t>
        <a:bodyPr/>
        <a:lstStyle/>
        <a:p>
          <a:endParaRPr lang="es-ES"/>
        </a:p>
      </dgm:t>
    </dgm:pt>
    <dgm:pt modelId="{BBBAE005-2615-6A44-8F06-6EE88A81429F}" type="pres">
      <dgm:prSet presAssocID="{70F38970-D4DA-8B4E-B213-F98CFC4E2B99}" presName="connectorText" presStyleLbl="sibTrans2D1" presStyleIdx="1" presStyleCnt="4"/>
      <dgm:spPr/>
      <dgm:t>
        <a:bodyPr/>
        <a:lstStyle/>
        <a:p>
          <a:endParaRPr lang="es-ES"/>
        </a:p>
      </dgm:t>
    </dgm:pt>
    <dgm:pt modelId="{95098A47-E132-5849-9896-8F01211E1EDC}" type="pres">
      <dgm:prSet presAssocID="{9BB1AC1D-DD27-3C4A-A4D0-AC109BA67519}" presName="node" presStyleLbl="node1" presStyleIdx="2" presStyleCnt="4" custScaleX="12908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C1CDBA2-C923-644D-B6D9-C7D140544B42}" type="pres">
      <dgm:prSet presAssocID="{822FDEAD-0DA8-AF46-9C29-A9159BE05555}" presName="sibTrans" presStyleLbl="sibTrans2D1" presStyleIdx="2" presStyleCnt="4"/>
      <dgm:spPr/>
      <dgm:t>
        <a:bodyPr/>
        <a:lstStyle/>
        <a:p>
          <a:endParaRPr lang="es-ES"/>
        </a:p>
      </dgm:t>
    </dgm:pt>
    <dgm:pt modelId="{47D22280-CD16-6E42-88E6-47298B15E6B6}" type="pres">
      <dgm:prSet presAssocID="{822FDEAD-0DA8-AF46-9C29-A9159BE05555}" presName="connectorText" presStyleLbl="sibTrans2D1" presStyleIdx="2" presStyleCnt="4"/>
      <dgm:spPr/>
      <dgm:t>
        <a:bodyPr/>
        <a:lstStyle/>
        <a:p>
          <a:endParaRPr lang="es-ES"/>
        </a:p>
      </dgm:t>
    </dgm:pt>
    <dgm:pt modelId="{44C0B1C0-0AEE-1541-BE0E-0F58C5186532}" type="pres">
      <dgm:prSet presAssocID="{3A3BC406-FF9D-1C45-B98C-7A74731DBAF1}" presName="node" presStyleLbl="node1" presStyleIdx="3" presStyleCnt="4" custScaleX="13964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F7EB3D7-23DC-8648-B908-23C55E9ECA25}" type="pres">
      <dgm:prSet presAssocID="{9636C7EF-6F84-F345-95D0-AEBE405E89C5}" presName="sibTrans" presStyleLbl="sibTrans2D1" presStyleIdx="3" presStyleCnt="4"/>
      <dgm:spPr/>
      <dgm:t>
        <a:bodyPr/>
        <a:lstStyle/>
        <a:p>
          <a:endParaRPr lang="es-ES"/>
        </a:p>
      </dgm:t>
    </dgm:pt>
    <dgm:pt modelId="{9508AD73-9874-F349-B3CC-FE45FAEA8008}" type="pres">
      <dgm:prSet presAssocID="{9636C7EF-6F84-F345-95D0-AEBE405E89C5}" presName="connectorText" presStyleLbl="sibTrans2D1" presStyleIdx="3" presStyleCnt="4"/>
      <dgm:spPr/>
      <dgm:t>
        <a:bodyPr/>
        <a:lstStyle/>
        <a:p>
          <a:endParaRPr lang="es-ES"/>
        </a:p>
      </dgm:t>
    </dgm:pt>
  </dgm:ptLst>
  <dgm:cxnLst>
    <dgm:cxn modelId="{8D75A1A5-7076-D44C-9F68-9430897DCCCB}" type="presOf" srcId="{822FDEAD-0DA8-AF46-9C29-A9159BE05555}" destId="{47D22280-CD16-6E42-88E6-47298B15E6B6}" srcOrd="1" destOrd="0" presId="urn:microsoft.com/office/officeart/2005/8/layout/cycle2"/>
    <dgm:cxn modelId="{DF252F0C-BF19-7E4F-999D-50794C02EB6E}" type="presOf" srcId="{70F38970-D4DA-8B4E-B213-F98CFC4E2B99}" destId="{80C05160-5878-C149-AD71-6BB4619F906C}" srcOrd="0" destOrd="0" presId="urn:microsoft.com/office/officeart/2005/8/layout/cycle2"/>
    <dgm:cxn modelId="{9BDD0418-ABFC-0742-80BA-D9AD0DC55625}" type="presOf" srcId="{04A7CA8F-1E71-804D-AB87-BC980976C38D}" destId="{8232B615-5D8A-DA49-A6A2-1A503657FEE0}" srcOrd="0" destOrd="0" presId="urn:microsoft.com/office/officeart/2005/8/layout/cycle2"/>
    <dgm:cxn modelId="{5C2ECD46-7A96-204A-A9A1-FF78CDF84C28}" srcId="{AD9C10EA-2663-BE48-A3B6-FED4DE66568A}" destId="{AE44DB50-7BDA-FC4B-8520-90465B7F5A10}" srcOrd="1" destOrd="0" parTransId="{55803C9C-109B-4A43-B54D-52F3DE67F032}" sibTransId="{70F38970-D4DA-8B4E-B213-F98CFC4E2B99}"/>
    <dgm:cxn modelId="{7A795EB6-3B70-E942-9824-58FA677DB53C}" type="presOf" srcId="{C37A31CF-DE76-164A-85DE-DD21A0A98788}" destId="{09399178-25B5-5E4B-B1A6-B46AFA1CD493}" srcOrd="0" destOrd="0" presId="urn:microsoft.com/office/officeart/2005/8/layout/cycle2"/>
    <dgm:cxn modelId="{C08F1147-8572-6448-8513-AB509BC2F42A}" type="presOf" srcId="{9636C7EF-6F84-F345-95D0-AEBE405E89C5}" destId="{9508AD73-9874-F349-B3CC-FE45FAEA8008}" srcOrd="1" destOrd="0" presId="urn:microsoft.com/office/officeart/2005/8/layout/cycle2"/>
    <dgm:cxn modelId="{B8AA9E0B-2C60-4547-96F2-4918BA0C81F3}" type="presOf" srcId="{3A3BC406-FF9D-1C45-B98C-7A74731DBAF1}" destId="{44C0B1C0-0AEE-1541-BE0E-0F58C5186532}" srcOrd="0" destOrd="0" presId="urn:microsoft.com/office/officeart/2005/8/layout/cycle2"/>
    <dgm:cxn modelId="{33CF0934-E182-7A45-BFD5-5920C31C8DAE}" type="presOf" srcId="{C37A31CF-DE76-164A-85DE-DD21A0A98788}" destId="{678C0CF1-4C44-BC4A-97D1-496E4AA0DD4F}" srcOrd="1" destOrd="0" presId="urn:microsoft.com/office/officeart/2005/8/layout/cycle2"/>
    <dgm:cxn modelId="{E3B0BFE8-9983-7B48-9557-22CE9A310085}" srcId="{AD9C10EA-2663-BE48-A3B6-FED4DE66568A}" destId="{3A3BC406-FF9D-1C45-B98C-7A74731DBAF1}" srcOrd="3" destOrd="0" parTransId="{C43ABEE5-3D5C-F348-8F40-6103918E0398}" sibTransId="{9636C7EF-6F84-F345-95D0-AEBE405E89C5}"/>
    <dgm:cxn modelId="{1CEF388B-3E41-264B-BFF7-6E75F469BD63}" type="presOf" srcId="{9636C7EF-6F84-F345-95D0-AEBE405E89C5}" destId="{6F7EB3D7-23DC-8648-B908-23C55E9ECA25}" srcOrd="0" destOrd="0" presId="urn:microsoft.com/office/officeart/2005/8/layout/cycle2"/>
    <dgm:cxn modelId="{9417ADB3-82D6-0C4E-AF9E-7B3D22123C16}" srcId="{AD9C10EA-2663-BE48-A3B6-FED4DE66568A}" destId="{9BB1AC1D-DD27-3C4A-A4D0-AC109BA67519}" srcOrd="2" destOrd="0" parTransId="{0E3C1A76-7157-8141-823B-6DA865625FE9}" sibTransId="{822FDEAD-0DA8-AF46-9C29-A9159BE05555}"/>
    <dgm:cxn modelId="{ADE82AE6-F4A9-3D48-A53B-5A68F7BE2AE0}" srcId="{AD9C10EA-2663-BE48-A3B6-FED4DE66568A}" destId="{04A7CA8F-1E71-804D-AB87-BC980976C38D}" srcOrd="0" destOrd="0" parTransId="{51C7B4AC-2566-EB4F-AD61-C3C1C7E13C12}" sibTransId="{C37A31CF-DE76-164A-85DE-DD21A0A98788}"/>
    <dgm:cxn modelId="{6BB783F8-1C90-EC46-96E5-3787A93531FC}" type="presOf" srcId="{70F38970-D4DA-8B4E-B213-F98CFC4E2B99}" destId="{BBBAE005-2615-6A44-8F06-6EE88A81429F}" srcOrd="1" destOrd="0" presId="urn:microsoft.com/office/officeart/2005/8/layout/cycle2"/>
    <dgm:cxn modelId="{566A91CC-DE21-AF48-9247-C685FC20CB50}" type="presOf" srcId="{AD9C10EA-2663-BE48-A3B6-FED4DE66568A}" destId="{E07B389A-3B7D-B244-AD5C-031C5161B92B}" srcOrd="0" destOrd="0" presId="urn:microsoft.com/office/officeart/2005/8/layout/cycle2"/>
    <dgm:cxn modelId="{477E9918-60E5-2D4E-B780-FC9B979D4CE0}" type="presOf" srcId="{822FDEAD-0DA8-AF46-9C29-A9159BE05555}" destId="{4C1CDBA2-C923-644D-B6D9-C7D140544B42}" srcOrd="0" destOrd="0" presId="urn:microsoft.com/office/officeart/2005/8/layout/cycle2"/>
    <dgm:cxn modelId="{6F40584B-FE61-9845-AD68-6437DD44CF81}" type="presOf" srcId="{9BB1AC1D-DD27-3C4A-A4D0-AC109BA67519}" destId="{95098A47-E132-5849-9896-8F01211E1EDC}" srcOrd="0" destOrd="0" presId="urn:microsoft.com/office/officeart/2005/8/layout/cycle2"/>
    <dgm:cxn modelId="{DEF6A732-59E6-AD4E-9407-D775BFAE2FD8}" type="presOf" srcId="{AE44DB50-7BDA-FC4B-8520-90465B7F5A10}" destId="{DC946411-445C-B947-825E-3C541C5476B2}" srcOrd="0" destOrd="0" presId="urn:microsoft.com/office/officeart/2005/8/layout/cycle2"/>
    <dgm:cxn modelId="{B7D4E71D-F7F4-0640-B182-39E56A644E0C}" type="presParOf" srcId="{E07B389A-3B7D-B244-AD5C-031C5161B92B}" destId="{8232B615-5D8A-DA49-A6A2-1A503657FEE0}" srcOrd="0" destOrd="0" presId="urn:microsoft.com/office/officeart/2005/8/layout/cycle2"/>
    <dgm:cxn modelId="{30B286ED-00C5-E045-B38D-E1A8B7E4AB59}" type="presParOf" srcId="{E07B389A-3B7D-B244-AD5C-031C5161B92B}" destId="{09399178-25B5-5E4B-B1A6-B46AFA1CD493}" srcOrd="1" destOrd="0" presId="urn:microsoft.com/office/officeart/2005/8/layout/cycle2"/>
    <dgm:cxn modelId="{24C169BE-458F-034A-BFB3-2C1B769044DB}" type="presParOf" srcId="{09399178-25B5-5E4B-B1A6-B46AFA1CD493}" destId="{678C0CF1-4C44-BC4A-97D1-496E4AA0DD4F}" srcOrd="0" destOrd="0" presId="urn:microsoft.com/office/officeart/2005/8/layout/cycle2"/>
    <dgm:cxn modelId="{2752B310-EBC6-A840-80A5-B9C41B983B3B}" type="presParOf" srcId="{E07B389A-3B7D-B244-AD5C-031C5161B92B}" destId="{DC946411-445C-B947-825E-3C541C5476B2}" srcOrd="2" destOrd="0" presId="urn:microsoft.com/office/officeart/2005/8/layout/cycle2"/>
    <dgm:cxn modelId="{BE631CF0-3C12-8842-A899-94D3BCC694F0}" type="presParOf" srcId="{E07B389A-3B7D-B244-AD5C-031C5161B92B}" destId="{80C05160-5878-C149-AD71-6BB4619F906C}" srcOrd="3" destOrd="0" presId="urn:microsoft.com/office/officeart/2005/8/layout/cycle2"/>
    <dgm:cxn modelId="{4331788F-1F67-2142-90E9-86BCD8439081}" type="presParOf" srcId="{80C05160-5878-C149-AD71-6BB4619F906C}" destId="{BBBAE005-2615-6A44-8F06-6EE88A81429F}" srcOrd="0" destOrd="0" presId="urn:microsoft.com/office/officeart/2005/8/layout/cycle2"/>
    <dgm:cxn modelId="{3A030D78-37DA-034F-965E-8D5DB20EEB34}" type="presParOf" srcId="{E07B389A-3B7D-B244-AD5C-031C5161B92B}" destId="{95098A47-E132-5849-9896-8F01211E1EDC}" srcOrd="4" destOrd="0" presId="urn:microsoft.com/office/officeart/2005/8/layout/cycle2"/>
    <dgm:cxn modelId="{CD4E2905-9C54-F643-A122-05985D934445}" type="presParOf" srcId="{E07B389A-3B7D-B244-AD5C-031C5161B92B}" destId="{4C1CDBA2-C923-644D-B6D9-C7D140544B42}" srcOrd="5" destOrd="0" presId="urn:microsoft.com/office/officeart/2005/8/layout/cycle2"/>
    <dgm:cxn modelId="{783C17CC-000F-7E40-BD5C-1EA702860FAF}" type="presParOf" srcId="{4C1CDBA2-C923-644D-B6D9-C7D140544B42}" destId="{47D22280-CD16-6E42-88E6-47298B15E6B6}" srcOrd="0" destOrd="0" presId="urn:microsoft.com/office/officeart/2005/8/layout/cycle2"/>
    <dgm:cxn modelId="{EEC589CC-84E6-2D41-AF5C-83045FEF1C29}" type="presParOf" srcId="{E07B389A-3B7D-B244-AD5C-031C5161B92B}" destId="{44C0B1C0-0AEE-1541-BE0E-0F58C5186532}" srcOrd="6" destOrd="0" presId="urn:microsoft.com/office/officeart/2005/8/layout/cycle2"/>
    <dgm:cxn modelId="{E33D4946-402D-C541-B1D7-57194B05E91E}" type="presParOf" srcId="{E07B389A-3B7D-B244-AD5C-031C5161B92B}" destId="{6F7EB3D7-23DC-8648-B908-23C55E9ECA25}" srcOrd="7" destOrd="0" presId="urn:microsoft.com/office/officeart/2005/8/layout/cycle2"/>
    <dgm:cxn modelId="{9F14783D-1D89-AE47-8DD7-69F50DD2D4CD}" type="presParOf" srcId="{6F7EB3D7-23DC-8648-B908-23C55E9ECA25}" destId="{9508AD73-9874-F349-B3CC-FE45FAEA8008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033761-2911-7241-B7D0-CF5AB8D363DA}" type="doc">
      <dgm:prSet loTypeId="urn:microsoft.com/office/officeart/2005/8/layout/hierarchy3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0876BC9C-9C6D-B84C-8D83-31F7BC2B313D}">
      <dgm:prSet phldrT="[Texto]" custT="1"/>
      <dgm:spPr/>
      <dgm:t>
        <a:bodyPr/>
        <a:lstStyle/>
        <a:p>
          <a:r>
            <a:rPr lang="es-ES" sz="3600" dirty="0" smtClean="0"/>
            <a:t>Restaurante Monte Cristo </a:t>
          </a:r>
          <a:endParaRPr lang="es-ES" sz="3600" dirty="0"/>
        </a:p>
      </dgm:t>
    </dgm:pt>
    <dgm:pt modelId="{181F0A7B-E430-A546-AA49-D698CFBC7168}" type="parTrans" cxnId="{99C13395-819E-4445-8C3C-F767E9687581}">
      <dgm:prSet/>
      <dgm:spPr/>
      <dgm:t>
        <a:bodyPr/>
        <a:lstStyle/>
        <a:p>
          <a:endParaRPr lang="es-ES"/>
        </a:p>
      </dgm:t>
    </dgm:pt>
    <dgm:pt modelId="{BA378E2C-4E2B-4F48-870C-B90932694743}" type="sibTrans" cxnId="{99C13395-819E-4445-8C3C-F767E9687581}">
      <dgm:prSet/>
      <dgm:spPr/>
      <dgm:t>
        <a:bodyPr/>
        <a:lstStyle/>
        <a:p>
          <a:endParaRPr lang="es-ES"/>
        </a:p>
      </dgm:t>
    </dgm:pt>
    <dgm:pt modelId="{85011E65-6CEA-CE48-A1F0-6F5892823DAB}">
      <dgm:prSet phldrT="[Texto]"/>
      <dgm:spPr/>
      <dgm:t>
        <a:bodyPr/>
        <a:lstStyle/>
        <a:p>
          <a:r>
            <a:rPr lang="es-ES" dirty="0" smtClean="0"/>
            <a:t>Antiguo mesón “mejicano”</a:t>
          </a:r>
          <a:endParaRPr lang="es-ES" dirty="0"/>
        </a:p>
      </dgm:t>
    </dgm:pt>
    <dgm:pt modelId="{14A4D68B-DC73-4240-BABC-8638ACEADA34}" type="parTrans" cxnId="{2944C2D3-568A-0D49-ACE7-1BAE8D964FD1}">
      <dgm:prSet/>
      <dgm:spPr/>
      <dgm:t>
        <a:bodyPr/>
        <a:lstStyle/>
        <a:p>
          <a:endParaRPr lang="es-ES"/>
        </a:p>
      </dgm:t>
    </dgm:pt>
    <dgm:pt modelId="{6E78FBA0-0FA8-D749-B859-7D8AACBC3239}" type="sibTrans" cxnId="{2944C2D3-568A-0D49-ACE7-1BAE8D964FD1}">
      <dgm:prSet/>
      <dgm:spPr/>
      <dgm:t>
        <a:bodyPr/>
        <a:lstStyle/>
        <a:p>
          <a:endParaRPr lang="es-ES"/>
        </a:p>
      </dgm:t>
    </dgm:pt>
    <dgm:pt modelId="{9C656C58-95F2-3646-8ABF-01D1B9E75415}">
      <dgm:prSet phldrT="[Texto]"/>
      <dgm:spPr/>
      <dgm:t>
        <a:bodyPr/>
        <a:lstStyle/>
        <a:p>
          <a:r>
            <a:rPr lang="es-ES" dirty="0" smtClean="0"/>
            <a:t>Restaurante exclusivo</a:t>
          </a:r>
          <a:endParaRPr lang="es-ES" dirty="0"/>
        </a:p>
      </dgm:t>
    </dgm:pt>
    <dgm:pt modelId="{9D7F97BC-6384-3844-AF5A-E5E3C34C480C}" type="parTrans" cxnId="{0507ADA8-3DF6-EB47-A953-F8402A55E39A}">
      <dgm:prSet/>
      <dgm:spPr/>
      <dgm:t>
        <a:bodyPr/>
        <a:lstStyle/>
        <a:p>
          <a:endParaRPr lang="es-ES"/>
        </a:p>
      </dgm:t>
    </dgm:pt>
    <dgm:pt modelId="{39126B33-4987-A34B-BF15-D0C71195D5D6}" type="sibTrans" cxnId="{0507ADA8-3DF6-EB47-A953-F8402A55E39A}">
      <dgm:prSet/>
      <dgm:spPr/>
      <dgm:t>
        <a:bodyPr/>
        <a:lstStyle/>
        <a:p>
          <a:endParaRPr lang="es-ES"/>
        </a:p>
      </dgm:t>
    </dgm:pt>
    <dgm:pt modelId="{48CB2970-B783-2B41-A7A2-16F2945622F3}">
      <dgm:prSet phldrT="[Texto]"/>
      <dgm:spPr/>
      <dgm:t>
        <a:bodyPr/>
        <a:lstStyle/>
        <a:p>
          <a:r>
            <a:rPr lang="es-ES" dirty="0" smtClean="0"/>
            <a:t>Segmento </a:t>
          </a:r>
        </a:p>
        <a:p>
          <a:r>
            <a:rPr lang="es-ES" dirty="0" smtClean="0"/>
            <a:t>A/B </a:t>
          </a:r>
        </a:p>
      </dgm:t>
    </dgm:pt>
    <dgm:pt modelId="{502D4642-3446-3949-976D-179EDC2084AD}" type="parTrans" cxnId="{4C094431-3316-6644-A7EF-F580530150B7}">
      <dgm:prSet/>
      <dgm:spPr/>
      <dgm:t>
        <a:bodyPr/>
        <a:lstStyle/>
        <a:p>
          <a:endParaRPr lang="es-ES"/>
        </a:p>
      </dgm:t>
    </dgm:pt>
    <dgm:pt modelId="{52CC849A-2F64-734C-B2F7-112E89E2CF19}" type="sibTrans" cxnId="{4C094431-3316-6644-A7EF-F580530150B7}">
      <dgm:prSet/>
      <dgm:spPr/>
      <dgm:t>
        <a:bodyPr/>
        <a:lstStyle/>
        <a:p>
          <a:endParaRPr lang="es-ES"/>
        </a:p>
      </dgm:t>
    </dgm:pt>
    <dgm:pt modelId="{D09F9481-7013-BC44-BDF9-8DD280C623A4}">
      <dgm:prSet phldrT="[Texto]"/>
      <dgm:spPr/>
      <dgm:t>
        <a:bodyPr/>
        <a:lstStyle/>
        <a:p>
          <a:r>
            <a:rPr lang="es-ES" dirty="0" smtClean="0"/>
            <a:t>Ubicado en Insurgentes </a:t>
          </a:r>
        </a:p>
      </dgm:t>
    </dgm:pt>
    <dgm:pt modelId="{9A3F8F7A-9E7B-F74C-A3F4-BC5850A076BE}" type="parTrans" cxnId="{1B5AB9E9-C261-F84D-B270-4AAC6302E6D7}">
      <dgm:prSet/>
      <dgm:spPr/>
      <dgm:t>
        <a:bodyPr/>
        <a:lstStyle/>
        <a:p>
          <a:endParaRPr lang="es-ES"/>
        </a:p>
      </dgm:t>
    </dgm:pt>
    <dgm:pt modelId="{57990268-424E-6740-B3C0-CA895276CFBE}" type="sibTrans" cxnId="{1B5AB9E9-C261-F84D-B270-4AAC6302E6D7}">
      <dgm:prSet/>
      <dgm:spPr/>
      <dgm:t>
        <a:bodyPr/>
        <a:lstStyle/>
        <a:p>
          <a:endParaRPr lang="es-ES"/>
        </a:p>
      </dgm:t>
    </dgm:pt>
    <dgm:pt modelId="{64C8AA0F-1ED3-374D-8939-4CE3169B3E19}">
      <dgm:prSet phldrT="[Texto]"/>
      <dgm:spPr/>
      <dgm:t>
        <a:bodyPr/>
        <a:lstStyle/>
        <a:p>
          <a:r>
            <a:rPr lang="es-ES" dirty="0" smtClean="0"/>
            <a:t>Iniciando en Polanco </a:t>
          </a:r>
        </a:p>
      </dgm:t>
    </dgm:pt>
    <dgm:pt modelId="{EA67C1E3-190D-6647-84A0-AC63284D12E4}" type="parTrans" cxnId="{396DE7D9-3C4B-A947-A38E-38E6BE057BA8}">
      <dgm:prSet/>
      <dgm:spPr/>
      <dgm:t>
        <a:bodyPr/>
        <a:lstStyle/>
        <a:p>
          <a:endParaRPr lang="es-ES"/>
        </a:p>
      </dgm:t>
    </dgm:pt>
    <dgm:pt modelId="{F5121A9D-9DDA-8940-AB1D-7F8B33696FDF}" type="sibTrans" cxnId="{396DE7D9-3C4B-A947-A38E-38E6BE057BA8}">
      <dgm:prSet/>
      <dgm:spPr/>
      <dgm:t>
        <a:bodyPr/>
        <a:lstStyle/>
        <a:p>
          <a:endParaRPr lang="es-ES"/>
        </a:p>
      </dgm:t>
    </dgm:pt>
    <dgm:pt modelId="{700364E2-C620-AB41-A607-034E21874F00}">
      <dgm:prSet phldrT="[Texto]"/>
      <dgm:spPr/>
      <dgm:t>
        <a:bodyPr/>
        <a:lstStyle/>
        <a:p>
          <a:r>
            <a:rPr lang="es-ES" dirty="0" smtClean="0"/>
            <a:t>Variedad en alimentos gourmet </a:t>
          </a:r>
          <a:endParaRPr lang="es-ES" dirty="0"/>
        </a:p>
      </dgm:t>
    </dgm:pt>
    <dgm:pt modelId="{F084817B-1231-3A47-9241-A5163B3C826C}" type="parTrans" cxnId="{527638B6-E5B0-DD43-A1EE-005F062FD0A8}">
      <dgm:prSet/>
      <dgm:spPr/>
      <dgm:t>
        <a:bodyPr/>
        <a:lstStyle/>
        <a:p>
          <a:endParaRPr lang="es-ES"/>
        </a:p>
      </dgm:t>
    </dgm:pt>
    <dgm:pt modelId="{500CD4E3-8904-E84A-8B56-E5AB78305107}" type="sibTrans" cxnId="{527638B6-E5B0-DD43-A1EE-005F062FD0A8}">
      <dgm:prSet/>
      <dgm:spPr/>
      <dgm:t>
        <a:bodyPr/>
        <a:lstStyle/>
        <a:p>
          <a:endParaRPr lang="es-ES"/>
        </a:p>
      </dgm:t>
    </dgm:pt>
    <dgm:pt modelId="{7736809E-6F3C-2B45-8385-2D734F7587AD}" type="pres">
      <dgm:prSet presAssocID="{79033761-2911-7241-B7D0-CF5AB8D363D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6C3DCF08-C6B0-9D40-9325-A211542AE137}" type="pres">
      <dgm:prSet presAssocID="{0876BC9C-9C6D-B84C-8D83-31F7BC2B313D}" presName="root" presStyleCnt="0"/>
      <dgm:spPr/>
    </dgm:pt>
    <dgm:pt modelId="{A172FC97-7065-FD41-A28B-1721EC1A0825}" type="pres">
      <dgm:prSet presAssocID="{0876BC9C-9C6D-B84C-8D83-31F7BC2B313D}" presName="rootComposite" presStyleCnt="0"/>
      <dgm:spPr/>
    </dgm:pt>
    <dgm:pt modelId="{97CE29AE-CE36-5D42-B0CD-FC7A90930BEC}" type="pres">
      <dgm:prSet presAssocID="{0876BC9C-9C6D-B84C-8D83-31F7BC2B313D}" presName="rootText" presStyleLbl="node1" presStyleIdx="0" presStyleCnt="1" custScaleX="462722" custScaleY="234288"/>
      <dgm:spPr/>
      <dgm:t>
        <a:bodyPr/>
        <a:lstStyle/>
        <a:p>
          <a:endParaRPr lang="es-ES"/>
        </a:p>
      </dgm:t>
    </dgm:pt>
    <dgm:pt modelId="{0CC4AA61-2D6F-AC4F-8F2D-7DA5F0B04114}" type="pres">
      <dgm:prSet presAssocID="{0876BC9C-9C6D-B84C-8D83-31F7BC2B313D}" presName="rootConnector" presStyleLbl="node1" presStyleIdx="0" presStyleCnt="1"/>
      <dgm:spPr/>
      <dgm:t>
        <a:bodyPr/>
        <a:lstStyle/>
        <a:p>
          <a:endParaRPr lang="es-ES"/>
        </a:p>
      </dgm:t>
    </dgm:pt>
    <dgm:pt modelId="{39753F85-6F67-6D4B-9D67-ED3E1E681A84}" type="pres">
      <dgm:prSet presAssocID="{0876BC9C-9C6D-B84C-8D83-31F7BC2B313D}" presName="childShape" presStyleCnt="0"/>
      <dgm:spPr/>
    </dgm:pt>
    <dgm:pt modelId="{D36F04A5-19AB-124E-85F4-5DDE72CC607D}" type="pres">
      <dgm:prSet presAssocID="{14A4D68B-DC73-4240-BABC-8638ACEADA34}" presName="Name13" presStyleLbl="parChTrans1D2" presStyleIdx="0" presStyleCnt="6"/>
      <dgm:spPr/>
      <dgm:t>
        <a:bodyPr/>
        <a:lstStyle/>
        <a:p>
          <a:endParaRPr lang="es-ES"/>
        </a:p>
      </dgm:t>
    </dgm:pt>
    <dgm:pt modelId="{DFB70FC1-B393-A446-833A-4567B966477C}" type="pres">
      <dgm:prSet presAssocID="{85011E65-6CEA-CE48-A1F0-6F5892823DAB}" presName="childText" presStyleLbl="bgAcc1" presStyleIdx="0" presStyleCnt="6" custScaleX="39182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4FC2974-6A92-4243-9FBC-1A402FCDB58D}" type="pres">
      <dgm:prSet presAssocID="{F084817B-1231-3A47-9241-A5163B3C826C}" presName="Name13" presStyleLbl="parChTrans1D2" presStyleIdx="1" presStyleCnt="6"/>
      <dgm:spPr/>
      <dgm:t>
        <a:bodyPr/>
        <a:lstStyle/>
        <a:p>
          <a:endParaRPr lang="es-ES"/>
        </a:p>
      </dgm:t>
    </dgm:pt>
    <dgm:pt modelId="{919C05E4-C866-1048-88F0-8D6AD7B73493}" type="pres">
      <dgm:prSet presAssocID="{700364E2-C620-AB41-A607-034E21874F00}" presName="childText" presStyleLbl="bgAcc1" presStyleIdx="1" presStyleCnt="6" custScaleX="39521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EC6DD4A-1146-5047-AA81-D38493215399}" type="pres">
      <dgm:prSet presAssocID="{9D7F97BC-6384-3844-AF5A-E5E3C34C480C}" presName="Name13" presStyleLbl="parChTrans1D2" presStyleIdx="2" presStyleCnt="6"/>
      <dgm:spPr/>
      <dgm:t>
        <a:bodyPr/>
        <a:lstStyle/>
        <a:p>
          <a:endParaRPr lang="es-ES"/>
        </a:p>
      </dgm:t>
    </dgm:pt>
    <dgm:pt modelId="{1A6AB84D-2C09-3D45-BC7C-B24A97064C56}" type="pres">
      <dgm:prSet presAssocID="{9C656C58-95F2-3646-8ABF-01D1B9E75415}" presName="childText" presStyleLbl="bgAcc1" presStyleIdx="2" presStyleCnt="6" custScaleX="39916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E5021D4-B4AF-F246-B647-1A62632AF04D}" type="pres">
      <dgm:prSet presAssocID="{502D4642-3446-3949-976D-179EDC2084AD}" presName="Name13" presStyleLbl="parChTrans1D2" presStyleIdx="3" presStyleCnt="6"/>
      <dgm:spPr/>
      <dgm:t>
        <a:bodyPr/>
        <a:lstStyle/>
        <a:p>
          <a:endParaRPr lang="es-ES"/>
        </a:p>
      </dgm:t>
    </dgm:pt>
    <dgm:pt modelId="{119E1E5B-4508-1249-9EEF-70212910FF10}" type="pres">
      <dgm:prSet presAssocID="{48CB2970-B783-2B41-A7A2-16F2945622F3}" presName="childText" presStyleLbl="bgAcc1" presStyleIdx="3" presStyleCnt="6" custScaleX="39471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F4D180D-8598-FB45-A61B-BDB876C7CF79}" type="pres">
      <dgm:prSet presAssocID="{9A3F8F7A-9E7B-F74C-A3F4-BC5850A076BE}" presName="Name13" presStyleLbl="parChTrans1D2" presStyleIdx="4" presStyleCnt="6"/>
      <dgm:spPr/>
      <dgm:t>
        <a:bodyPr/>
        <a:lstStyle/>
        <a:p>
          <a:endParaRPr lang="es-ES"/>
        </a:p>
      </dgm:t>
    </dgm:pt>
    <dgm:pt modelId="{5E0BD780-6CD6-324B-98A9-A9696CFC61DF}" type="pres">
      <dgm:prSet presAssocID="{D09F9481-7013-BC44-BDF9-8DD280C623A4}" presName="childText" presStyleLbl="bgAcc1" presStyleIdx="4" presStyleCnt="6" custScaleX="39471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1FFF59C-0207-E94C-8B76-3D85C66DBAFC}" type="pres">
      <dgm:prSet presAssocID="{EA67C1E3-190D-6647-84A0-AC63284D12E4}" presName="Name13" presStyleLbl="parChTrans1D2" presStyleIdx="5" presStyleCnt="6"/>
      <dgm:spPr/>
      <dgm:t>
        <a:bodyPr/>
        <a:lstStyle/>
        <a:p>
          <a:endParaRPr lang="es-ES"/>
        </a:p>
      </dgm:t>
    </dgm:pt>
    <dgm:pt modelId="{BA69985C-B89D-8245-AF5B-A71EDA23CB58}" type="pres">
      <dgm:prSet presAssocID="{64C8AA0F-1ED3-374D-8939-4CE3169B3E19}" presName="childText" presStyleLbl="bgAcc1" presStyleIdx="5" presStyleCnt="6" custScaleX="39745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944C2D3-568A-0D49-ACE7-1BAE8D964FD1}" srcId="{0876BC9C-9C6D-B84C-8D83-31F7BC2B313D}" destId="{85011E65-6CEA-CE48-A1F0-6F5892823DAB}" srcOrd="0" destOrd="0" parTransId="{14A4D68B-DC73-4240-BABC-8638ACEADA34}" sibTransId="{6E78FBA0-0FA8-D749-B859-7D8AACBC3239}"/>
    <dgm:cxn modelId="{0E05596F-0602-0442-98B0-75670F5F22FC}" type="presOf" srcId="{64C8AA0F-1ED3-374D-8939-4CE3169B3E19}" destId="{BA69985C-B89D-8245-AF5B-A71EDA23CB58}" srcOrd="0" destOrd="0" presId="urn:microsoft.com/office/officeart/2005/8/layout/hierarchy3"/>
    <dgm:cxn modelId="{83F8E848-6AE7-4340-8771-D4CE60610518}" type="presOf" srcId="{EA67C1E3-190D-6647-84A0-AC63284D12E4}" destId="{51FFF59C-0207-E94C-8B76-3D85C66DBAFC}" srcOrd="0" destOrd="0" presId="urn:microsoft.com/office/officeart/2005/8/layout/hierarchy3"/>
    <dgm:cxn modelId="{1B5AB9E9-C261-F84D-B270-4AAC6302E6D7}" srcId="{0876BC9C-9C6D-B84C-8D83-31F7BC2B313D}" destId="{D09F9481-7013-BC44-BDF9-8DD280C623A4}" srcOrd="4" destOrd="0" parTransId="{9A3F8F7A-9E7B-F74C-A3F4-BC5850A076BE}" sibTransId="{57990268-424E-6740-B3C0-CA895276CFBE}"/>
    <dgm:cxn modelId="{B6C14934-BA36-8047-9D8D-02E567EE9A80}" type="presOf" srcId="{0876BC9C-9C6D-B84C-8D83-31F7BC2B313D}" destId="{97CE29AE-CE36-5D42-B0CD-FC7A90930BEC}" srcOrd="0" destOrd="0" presId="urn:microsoft.com/office/officeart/2005/8/layout/hierarchy3"/>
    <dgm:cxn modelId="{3EA0C70D-504B-124A-91A9-5E57580424E4}" type="presOf" srcId="{9D7F97BC-6384-3844-AF5A-E5E3C34C480C}" destId="{8EC6DD4A-1146-5047-AA81-D38493215399}" srcOrd="0" destOrd="0" presId="urn:microsoft.com/office/officeart/2005/8/layout/hierarchy3"/>
    <dgm:cxn modelId="{97469E6D-1AF6-4042-A758-F1EFD6454C99}" type="presOf" srcId="{502D4642-3446-3949-976D-179EDC2084AD}" destId="{1E5021D4-B4AF-F246-B647-1A62632AF04D}" srcOrd="0" destOrd="0" presId="urn:microsoft.com/office/officeart/2005/8/layout/hierarchy3"/>
    <dgm:cxn modelId="{527638B6-E5B0-DD43-A1EE-005F062FD0A8}" srcId="{0876BC9C-9C6D-B84C-8D83-31F7BC2B313D}" destId="{700364E2-C620-AB41-A607-034E21874F00}" srcOrd="1" destOrd="0" parTransId="{F084817B-1231-3A47-9241-A5163B3C826C}" sibTransId="{500CD4E3-8904-E84A-8B56-E5AB78305107}"/>
    <dgm:cxn modelId="{396DE7D9-3C4B-A947-A38E-38E6BE057BA8}" srcId="{0876BC9C-9C6D-B84C-8D83-31F7BC2B313D}" destId="{64C8AA0F-1ED3-374D-8939-4CE3169B3E19}" srcOrd="5" destOrd="0" parTransId="{EA67C1E3-190D-6647-84A0-AC63284D12E4}" sibTransId="{F5121A9D-9DDA-8940-AB1D-7F8B33696FDF}"/>
    <dgm:cxn modelId="{E5029E03-255F-904A-BAFE-E07A3990C82E}" type="presOf" srcId="{85011E65-6CEA-CE48-A1F0-6F5892823DAB}" destId="{DFB70FC1-B393-A446-833A-4567B966477C}" srcOrd="0" destOrd="0" presId="urn:microsoft.com/office/officeart/2005/8/layout/hierarchy3"/>
    <dgm:cxn modelId="{1B724BB2-C167-C246-A655-D2B9368BAE0B}" type="presOf" srcId="{79033761-2911-7241-B7D0-CF5AB8D363DA}" destId="{7736809E-6F3C-2B45-8385-2D734F7587AD}" srcOrd="0" destOrd="0" presId="urn:microsoft.com/office/officeart/2005/8/layout/hierarchy3"/>
    <dgm:cxn modelId="{04EA1583-3530-0541-9F03-D0D7BB38ED6D}" type="presOf" srcId="{14A4D68B-DC73-4240-BABC-8638ACEADA34}" destId="{D36F04A5-19AB-124E-85F4-5DDE72CC607D}" srcOrd="0" destOrd="0" presId="urn:microsoft.com/office/officeart/2005/8/layout/hierarchy3"/>
    <dgm:cxn modelId="{12FB9C6B-48A3-D340-B346-168B27598A38}" type="presOf" srcId="{0876BC9C-9C6D-B84C-8D83-31F7BC2B313D}" destId="{0CC4AA61-2D6F-AC4F-8F2D-7DA5F0B04114}" srcOrd="1" destOrd="0" presId="urn:microsoft.com/office/officeart/2005/8/layout/hierarchy3"/>
    <dgm:cxn modelId="{D5D1CECE-5566-D94A-BF9F-FC8202C1245C}" type="presOf" srcId="{700364E2-C620-AB41-A607-034E21874F00}" destId="{919C05E4-C866-1048-88F0-8D6AD7B73493}" srcOrd="0" destOrd="0" presId="urn:microsoft.com/office/officeart/2005/8/layout/hierarchy3"/>
    <dgm:cxn modelId="{CC033EEE-3284-0D43-AFB9-F90A5910F2C9}" type="presOf" srcId="{9A3F8F7A-9E7B-F74C-A3F4-BC5850A076BE}" destId="{5F4D180D-8598-FB45-A61B-BDB876C7CF79}" srcOrd="0" destOrd="0" presId="urn:microsoft.com/office/officeart/2005/8/layout/hierarchy3"/>
    <dgm:cxn modelId="{B0C2E561-EBFC-A048-AE72-9EE28137B81D}" type="presOf" srcId="{F084817B-1231-3A47-9241-A5163B3C826C}" destId="{14FC2974-6A92-4243-9FBC-1A402FCDB58D}" srcOrd="0" destOrd="0" presId="urn:microsoft.com/office/officeart/2005/8/layout/hierarchy3"/>
    <dgm:cxn modelId="{99C13395-819E-4445-8C3C-F767E9687581}" srcId="{79033761-2911-7241-B7D0-CF5AB8D363DA}" destId="{0876BC9C-9C6D-B84C-8D83-31F7BC2B313D}" srcOrd="0" destOrd="0" parTransId="{181F0A7B-E430-A546-AA49-D698CFBC7168}" sibTransId="{BA378E2C-4E2B-4F48-870C-B90932694743}"/>
    <dgm:cxn modelId="{0507ADA8-3DF6-EB47-A953-F8402A55E39A}" srcId="{0876BC9C-9C6D-B84C-8D83-31F7BC2B313D}" destId="{9C656C58-95F2-3646-8ABF-01D1B9E75415}" srcOrd="2" destOrd="0" parTransId="{9D7F97BC-6384-3844-AF5A-E5E3C34C480C}" sibTransId="{39126B33-4987-A34B-BF15-D0C71195D5D6}"/>
    <dgm:cxn modelId="{4C094431-3316-6644-A7EF-F580530150B7}" srcId="{0876BC9C-9C6D-B84C-8D83-31F7BC2B313D}" destId="{48CB2970-B783-2B41-A7A2-16F2945622F3}" srcOrd="3" destOrd="0" parTransId="{502D4642-3446-3949-976D-179EDC2084AD}" sibTransId="{52CC849A-2F64-734C-B2F7-112E89E2CF19}"/>
    <dgm:cxn modelId="{50286999-B24F-4A4A-9CB3-D7AF5F34C077}" type="presOf" srcId="{9C656C58-95F2-3646-8ABF-01D1B9E75415}" destId="{1A6AB84D-2C09-3D45-BC7C-B24A97064C56}" srcOrd="0" destOrd="0" presId="urn:microsoft.com/office/officeart/2005/8/layout/hierarchy3"/>
    <dgm:cxn modelId="{DDFDFD32-4769-1245-8F48-7E7282D62479}" type="presOf" srcId="{D09F9481-7013-BC44-BDF9-8DD280C623A4}" destId="{5E0BD780-6CD6-324B-98A9-A9696CFC61DF}" srcOrd="0" destOrd="0" presId="urn:microsoft.com/office/officeart/2005/8/layout/hierarchy3"/>
    <dgm:cxn modelId="{876CA34D-0F8D-C248-92C9-E96F955CB9C8}" type="presOf" srcId="{48CB2970-B783-2B41-A7A2-16F2945622F3}" destId="{119E1E5B-4508-1249-9EEF-70212910FF10}" srcOrd="0" destOrd="0" presId="urn:microsoft.com/office/officeart/2005/8/layout/hierarchy3"/>
    <dgm:cxn modelId="{BAA148C1-5C2B-7149-8A85-91F63836D090}" type="presParOf" srcId="{7736809E-6F3C-2B45-8385-2D734F7587AD}" destId="{6C3DCF08-C6B0-9D40-9325-A211542AE137}" srcOrd="0" destOrd="0" presId="urn:microsoft.com/office/officeart/2005/8/layout/hierarchy3"/>
    <dgm:cxn modelId="{5AD60118-BC98-454E-8123-5D27BD64B754}" type="presParOf" srcId="{6C3DCF08-C6B0-9D40-9325-A211542AE137}" destId="{A172FC97-7065-FD41-A28B-1721EC1A0825}" srcOrd="0" destOrd="0" presId="urn:microsoft.com/office/officeart/2005/8/layout/hierarchy3"/>
    <dgm:cxn modelId="{5E99898A-0866-344F-889A-1C73D3A98AF5}" type="presParOf" srcId="{A172FC97-7065-FD41-A28B-1721EC1A0825}" destId="{97CE29AE-CE36-5D42-B0CD-FC7A90930BEC}" srcOrd="0" destOrd="0" presId="urn:microsoft.com/office/officeart/2005/8/layout/hierarchy3"/>
    <dgm:cxn modelId="{75397B28-BFC7-8E49-97B4-73AAEE3D64B1}" type="presParOf" srcId="{A172FC97-7065-FD41-A28B-1721EC1A0825}" destId="{0CC4AA61-2D6F-AC4F-8F2D-7DA5F0B04114}" srcOrd="1" destOrd="0" presId="urn:microsoft.com/office/officeart/2005/8/layout/hierarchy3"/>
    <dgm:cxn modelId="{B5CE7692-B3DE-F549-B28C-C4D4CCDEEE09}" type="presParOf" srcId="{6C3DCF08-C6B0-9D40-9325-A211542AE137}" destId="{39753F85-6F67-6D4B-9D67-ED3E1E681A84}" srcOrd="1" destOrd="0" presId="urn:microsoft.com/office/officeart/2005/8/layout/hierarchy3"/>
    <dgm:cxn modelId="{D215C522-05FE-BB4F-AC2E-D9EF411CA5F5}" type="presParOf" srcId="{39753F85-6F67-6D4B-9D67-ED3E1E681A84}" destId="{D36F04A5-19AB-124E-85F4-5DDE72CC607D}" srcOrd="0" destOrd="0" presId="urn:microsoft.com/office/officeart/2005/8/layout/hierarchy3"/>
    <dgm:cxn modelId="{F10E5505-4337-6E4E-9C33-08B220D1AC83}" type="presParOf" srcId="{39753F85-6F67-6D4B-9D67-ED3E1E681A84}" destId="{DFB70FC1-B393-A446-833A-4567B966477C}" srcOrd="1" destOrd="0" presId="urn:microsoft.com/office/officeart/2005/8/layout/hierarchy3"/>
    <dgm:cxn modelId="{65D6438F-B943-7E43-8FEE-70B3CC3CBA17}" type="presParOf" srcId="{39753F85-6F67-6D4B-9D67-ED3E1E681A84}" destId="{14FC2974-6A92-4243-9FBC-1A402FCDB58D}" srcOrd="2" destOrd="0" presId="urn:microsoft.com/office/officeart/2005/8/layout/hierarchy3"/>
    <dgm:cxn modelId="{1C2C1E5E-4C40-8446-85BB-1BD72E714890}" type="presParOf" srcId="{39753F85-6F67-6D4B-9D67-ED3E1E681A84}" destId="{919C05E4-C866-1048-88F0-8D6AD7B73493}" srcOrd="3" destOrd="0" presId="urn:microsoft.com/office/officeart/2005/8/layout/hierarchy3"/>
    <dgm:cxn modelId="{6FCA34DF-ED8E-304F-BD15-D1405CD52555}" type="presParOf" srcId="{39753F85-6F67-6D4B-9D67-ED3E1E681A84}" destId="{8EC6DD4A-1146-5047-AA81-D38493215399}" srcOrd="4" destOrd="0" presId="urn:microsoft.com/office/officeart/2005/8/layout/hierarchy3"/>
    <dgm:cxn modelId="{1C310950-B59C-474C-8605-5B626A2016C2}" type="presParOf" srcId="{39753F85-6F67-6D4B-9D67-ED3E1E681A84}" destId="{1A6AB84D-2C09-3D45-BC7C-B24A97064C56}" srcOrd="5" destOrd="0" presId="urn:microsoft.com/office/officeart/2005/8/layout/hierarchy3"/>
    <dgm:cxn modelId="{47A067DB-EC3E-5C4F-BD69-B18C2B9D49F0}" type="presParOf" srcId="{39753F85-6F67-6D4B-9D67-ED3E1E681A84}" destId="{1E5021D4-B4AF-F246-B647-1A62632AF04D}" srcOrd="6" destOrd="0" presId="urn:microsoft.com/office/officeart/2005/8/layout/hierarchy3"/>
    <dgm:cxn modelId="{CECB54EC-C6CE-A140-A5D8-CEFF60F55838}" type="presParOf" srcId="{39753F85-6F67-6D4B-9D67-ED3E1E681A84}" destId="{119E1E5B-4508-1249-9EEF-70212910FF10}" srcOrd="7" destOrd="0" presId="urn:microsoft.com/office/officeart/2005/8/layout/hierarchy3"/>
    <dgm:cxn modelId="{73C700A7-46F9-9C4C-B488-BED2061E9E83}" type="presParOf" srcId="{39753F85-6F67-6D4B-9D67-ED3E1E681A84}" destId="{5F4D180D-8598-FB45-A61B-BDB876C7CF79}" srcOrd="8" destOrd="0" presId="urn:microsoft.com/office/officeart/2005/8/layout/hierarchy3"/>
    <dgm:cxn modelId="{3BE5AAD9-EEB8-BC45-96C6-4FB0A023A8EE}" type="presParOf" srcId="{39753F85-6F67-6D4B-9D67-ED3E1E681A84}" destId="{5E0BD780-6CD6-324B-98A9-A9696CFC61DF}" srcOrd="9" destOrd="0" presId="urn:microsoft.com/office/officeart/2005/8/layout/hierarchy3"/>
    <dgm:cxn modelId="{A923C1F8-D488-9243-B819-0DE0856728AC}" type="presParOf" srcId="{39753F85-6F67-6D4B-9D67-ED3E1E681A84}" destId="{51FFF59C-0207-E94C-8B76-3D85C66DBAFC}" srcOrd="10" destOrd="0" presId="urn:microsoft.com/office/officeart/2005/8/layout/hierarchy3"/>
    <dgm:cxn modelId="{B971CCF9-50E6-E540-A2D5-7E770FF11CB3}" type="presParOf" srcId="{39753F85-6F67-6D4B-9D67-ED3E1E681A84}" destId="{BA69985C-B89D-8245-AF5B-A71EDA23CB58}" srcOrd="1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32B615-5D8A-DA49-A6A2-1A503657FEE0}">
      <dsp:nvSpPr>
        <dsp:cNvPr id="0" name=""/>
        <dsp:cNvSpPr/>
      </dsp:nvSpPr>
      <dsp:spPr>
        <a:xfrm>
          <a:off x="2261122" y="1081"/>
          <a:ext cx="1657074" cy="130075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</a:gsLst>
          <a:lin ang="950000" scaled="1"/>
        </a:gradFill>
        <a:ln>
          <a:noFill/>
        </a:ln>
        <a:effectLst>
          <a:outerShdw blurRad="50800" dist="38100" dir="2700000" algn="br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Restaurantes A/B</a:t>
          </a:r>
          <a:endParaRPr lang="es-ES" sz="1400" kern="1200" dirty="0"/>
        </a:p>
      </dsp:txBody>
      <dsp:txXfrm>
        <a:off x="2503795" y="191572"/>
        <a:ext cx="1171728" cy="919775"/>
      </dsp:txXfrm>
    </dsp:sp>
    <dsp:sp modelId="{09399178-25B5-5E4B-B1A6-B46AFA1CD493}">
      <dsp:nvSpPr>
        <dsp:cNvPr id="0" name=""/>
        <dsp:cNvSpPr/>
      </dsp:nvSpPr>
      <dsp:spPr>
        <a:xfrm rot="2799584">
          <a:off x="3614205" y="1117596"/>
          <a:ext cx="244955" cy="4390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  <a:gs pos="3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45000">
              <a:schemeClr val="accent1">
                <a:tint val="60000"/>
                <a:hueOff val="0"/>
                <a:satOff val="0"/>
                <a:lumOff val="0"/>
                <a:alphaOff val="0"/>
                <a:shade val="100000"/>
                <a:satMod val="120000"/>
              </a:schemeClr>
            </a:gs>
            <a:gs pos="55000">
              <a:schemeClr val="accent1">
                <a:tint val="6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</a:gsLst>
          <a:lin ang="950000" scaled="1"/>
        </a:gradFill>
        <a:ln>
          <a:noFill/>
        </a:ln>
        <a:effectLst>
          <a:outerShdw blurRad="50800" dist="38100" dir="2700000" algn="br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/>
        </a:p>
      </dsp:txBody>
      <dsp:txXfrm>
        <a:off x="3625730" y="1178674"/>
        <a:ext cx="171469" cy="263403"/>
      </dsp:txXfrm>
    </dsp:sp>
    <dsp:sp modelId="{DC946411-445C-B947-825E-3C541C5476B2}">
      <dsp:nvSpPr>
        <dsp:cNvPr id="0" name=""/>
        <dsp:cNvSpPr/>
      </dsp:nvSpPr>
      <dsp:spPr>
        <a:xfrm>
          <a:off x="3567571" y="1381621"/>
          <a:ext cx="1649751" cy="130075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</a:gsLst>
          <a:lin ang="950000" scaled="1"/>
        </a:gradFill>
        <a:ln>
          <a:noFill/>
        </a:ln>
        <a:effectLst>
          <a:outerShdw blurRad="50800" dist="38100" dir="2700000" algn="br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Comida internacional o mexicana </a:t>
          </a:r>
          <a:endParaRPr lang="es-ES" sz="1400" kern="1200" dirty="0"/>
        </a:p>
      </dsp:txBody>
      <dsp:txXfrm>
        <a:off x="3809171" y="1572112"/>
        <a:ext cx="1166551" cy="919775"/>
      </dsp:txXfrm>
    </dsp:sp>
    <dsp:sp modelId="{80C05160-5878-C149-AD71-6BB4619F906C}">
      <dsp:nvSpPr>
        <dsp:cNvPr id="0" name=""/>
        <dsp:cNvSpPr/>
      </dsp:nvSpPr>
      <dsp:spPr>
        <a:xfrm rot="8000416">
          <a:off x="3625721" y="2496134"/>
          <a:ext cx="243182" cy="4390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  <a:gs pos="3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45000">
              <a:schemeClr val="accent1">
                <a:tint val="60000"/>
                <a:hueOff val="0"/>
                <a:satOff val="0"/>
                <a:lumOff val="0"/>
                <a:alphaOff val="0"/>
                <a:shade val="100000"/>
                <a:satMod val="120000"/>
              </a:schemeClr>
            </a:gs>
            <a:gs pos="55000">
              <a:schemeClr val="accent1">
                <a:tint val="6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</a:gsLst>
          <a:lin ang="950000" scaled="1"/>
        </a:gradFill>
        <a:ln>
          <a:noFill/>
        </a:ln>
        <a:effectLst>
          <a:outerShdw blurRad="50800" dist="38100" dir="2700000" algn="br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/>
        </a:p>
      </dsp:txBody>
      <dsp:txXfrm rot="10800000">
        <a:off x="3687234" y="2557405"/>
        <a:ext cx="170227" cy="263403"/>
      </dsp:txXfrm>
    </dsp:sp>
    <dsp:sp modelId="{95098A47-E132-5849-9896-8F01211E1EDC}">
      <dsp:nvSpPr>
        <dsp:cNvPr id="0" name=""/>
        <dsp:cNvSpPr/>
      </dsp:nvSpPr>
      <dsp:spPr>
        <a:xfrm>
          <a:off x="2250098" y="2762160"/>
          <a:ext cx="1679122" cy="130075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</a:gsLst>
          <a:lin ang="950000" scaled="1"/>
        </a:gradFill>
        <a:ln>
          <a:noFill/>
        </a:ln>
        <a:effectLst>
          <a:outerShdw blurRad="50800" dist="38100" dir="2700000" algn="br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D.F. Y área metropolitana </a:t>
          </a:r>
          <a:endParaRPr lang="es-ES" sz="1400" kern="1200" dirty="0"/>
        </a:p>
      </dsp:txBody>
      <dsp:txXfrm>
        <a:off x="2496000" y="2952651"/>
        <a:ext cx="1187318" cy="919775"/>
      </dsp:txXfrm>
    </dsp:sp>
    <dsp:sp modelId="{4C1CDBA2-C923-644D-B6D9-C7D140544B42}">
      <dsp:nvSpPr>
        <dsp:cNvPr id="0" name=""/>
        <dsp:cNvSpPr/>
      </dsp:nvSpPr>
      <dsp:spPr>
        <a:xfrm rot="13500000">
          <a:off x="2285240" y="2515142"/>
          <a:ext cx="253050" cy="4390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  <a:gs pos="3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45000">
              <a:schemeClr val="accent1">
                <a:tint val="60000"/>
                <a:hueOff val="0"/>
                <a:satOff val="0"/>
                <a:lumOff val="0"/>
                <a:alphaOff val="0"/>
                <a:shade val="100000"/>
                <a:satMod val="120000"/>
              </a:schemeClr>
            </a:gs>
            <a:gs pos="55000">
              <a:schemeClr val="accent1">
                <a:tint val="6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</a:gsLst>
          <a:lin ang="950000" scaled="1"/>
        </a:gradFill>
        <a:ln>
          <a:noFill/>
        </a:ln>
        <a:effectLst>
          <a:outerShdw blurRad="50800" dist="38100" dir="2700000" algn="br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/>
        </a:p>
      </dsp:txBody>
      <dsp:txXfrm rot="10800000">
        <a:off x="2350038" y="2629783"/>
        <a:ext cx="177135" cy="263403"/>
      </dsp:txXfrm>
    </dsp:sp>
    <dsp:sp modelId="{44C0B1C0-0AEE-1541-BE0E-0F58C5186532}">
      <dsp:nvSpPr>
        <dsp:cNvPr id="0" name=""/>
        <dsp:cNvSpPr/>
      </dsp:nvSpPr>
      <dsp:spPr>
        <a:xfrm>
          <a:off x="800924" y="1381621"/>
          <a:ext cx="1816391" cy="130075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</a:gsLst>
          <a:lin ang="950000" scaled="1"/>
        </a:gradFill>
        <a:ln>
          <a:noFill/>
        </a:ln>
        <a:effectLst>
          <a:outerShdw blurRad="50800" dist="38100" dir="2700000" algn="br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Reconocidos</a:t>
          </a:r>
          <a:r>
            <a:rPr lang="es-ES" sz="1200" kern="1200" dirty="0" smtClean="0"/>
            <a:t> </a:t>
          </a:r>
          <a:endParaRPr lang="es-ES" sz="1200" kern="1200" dirty="0"/>
        </a:p>
      </dsp:txBody>
      <dsp:txXfrm>
        <a:off x="1066928" y="1572112"/>
        <a:ext cx="1284383" cy="919775"/>
      </dsp:txXfrm>
    </dsp:sp>
    <dsp:sp modelId="{6F7EB3D7-23DC-8648-B908-23C55E9ECA25}">
      <dsp:nvSpPr>
        <dsp:cNvPr id="0" name=""/>
        <dsp:cNvSpPr/>
      </dsp:nvSpPr>
      <dsp:spPr>
        <a:xfrm rot="18900000">
          <a:off x="2275394" y="1118736"/>
          <a:ext cx="254972" cy="4390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  <a:gs pos="3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45000">
              <a:schemeClr val="accent1">
                <a:tint val="60000"/>
                <a:hueOff val="0"/>
                <a:satOff val="0"/>
                <a:lumOff val="0"/>
                <a:alphaOff val="0"/>
                <a:shade val="100000"/>
                <a:satMod val="120000"/>
              </a:schemeClr>
            </a:gs>
            <a:gs pos="55000">
              <a:schemeClr val="accent1">
                <a:tint val="6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</a:gsLst>
          <a:lin ang="950000" scaled="1"/>
        </a:gradFill>
        <a:ln>
          <a:noFill/>
        </a:ln>
        <a:effectLst>
          <a:outerShdw blurRad="50800" dist="38100" dir="2700000" algn="br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/>
        </a:p>
      </dsp:txBody>
      <dsp:txXfrm>
        <a:off x="2286596" y="1233581"/>
        <a:ext cx="178480" cy="2634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CE29AE-CE36-5D42-B0CD-FC7A90930BEC}">
      <dsp:nvSpPr>
        <dsp:cNvPr id="0" name=""/>
        <dsp:cNvSpPr/>
      </dsp:nvSpPr>
      <dsp:spPr>
        <a:xfrm>
          <a:off x="782307" y="3243"/>
          <a:ext cx="4531385" cy="114717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</a:gsLst>
          <a:lin ang="950000" scaled="1"/>
        </a:gradFill>
        <a:ln>
          <a:noFill/>
        </a:ln>
        <a:effectLst>
          <a:outerShdw blurRad="50800" dist="38100" dir="2700000" algn="br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600" kern="1200" dirty="0" smtClean="0"/>
            <a:t>Restaurante Monte Cristo </a:t>
          </a:r>
          <a:endParaRPr lang="es-ES" sz="3600" kern="1200" dirty="0"/>
        </a:p>
      </dsp:txBody>
      <dsp:txXfrm>
        <a:off x="815907" y="36843"/>
        <a:ext cx="4464185" cy="1079978"/>
      </dsp:txXfrm>
    </dsp:sp>
    <dsp:sp modelId="{D36F04A5-19AB-124E-85F4-5DDE72CC607D}">
      <dsp:nvSpPr>
        <dsp:cNvPr id="0" name=""/>
        <dsp:cNvSpPr/>
      </dsp:nvSpPr>
      <dsp:spPr>
        <a:xfrm>
          <a:off x="1235445" y="1150422"/>
          <a:ext cx="453138" cy="3672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7233"/>
              </a:lnTo>
              <a:lnTo>
                <a:pt x="453138" y="367233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B70FC1-B393-A446-833A-4567B966477C}">
      <dsp:nvSpPr>
        <dsp:cNvPr id="0" name=""/>
        <dsp:cNvSpPr/>
      </dsp:nvSpPr>
      <dsp:spPr>
        <a:xfrm>
          <a:off x="1688584" y="1272833"/>
          <a:ext cx="3069655" cy="489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Antiguo mesón “mejicano”</a:t>
          </a:r>
          <a:endParaRPr lang="es-ES" sz="1200" kern="1200" dirty="0"/>
        </a:p>
      </dsp:txBody>
      <dsp:txXfrm>
        <a:off x="1702925" y="1287174"/>
        <a:ext cx="3040973" cy="460962"/>
      </dsp:txXfrm>
    </dsp:sp>
    <dsp:sp modelId="{14FC2974-6A92-4243-9FBC-1A402FCDB58D}">
      <dsp:nvSpPr>
        <dsp:cNvPr id="0" name=""/>
        <dsp:cNvSpPr/>
      </dsp:nvSpPr>
      <dsp:spPr>
        <a:xfrm>
          <a:off x="1235445" y="1150422"/>
          <a:ext cx="453138" cy="9792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79289"/>
              </a:lnTo>
              <a:lnTo>
                <a:pt x="453138" y="979289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9C05E4-C866-1048-88F0-8D6AD7B73493}">
      <dsp:nvSpPr>
        <dsp:cNvPr id="0" name=""/>
        <dsp:cNvSpPr/>
      </dsp:nvSpPr>
      <dsp:spPr>
        <a:xfrm>
          <a:off x="1688584" y="1884888"/>
          <a:ext cx="3096269" cy="489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Variedad en alimentos gourmet </a:t>
          </a:r>
          <a:endParaRPr lang="es-ES" sz="1200" kern="1200" dirty="0"/>
        </a:p>
      </dsp:txBody>
      <dsp:txXfrm>
        <a:off x="1702925" y="1899229"/>
        <a:ext cx="3067587" cy="460962"/>
      </dsp:txXfrm>
    </dsp:sp>
    <dsp:sp modelId="{8EC6DD4A-1146-5047-AA81-D38493215399}">
      <dsp:nvSpPr>
        <dsp:cNvPr id="0" name=""/>
        <dsp:cNvSpPr/>
      </dsp:nvSpPr>
      <dsp:spPr>
        <a:xfrm>
          <a:off x="1235445" y="1150422"/>
          <a:ext cx="453138" cy="15913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1344"/>
              </a:lnTo>
              <a:lnTo>
                <a:pt x="453138" y="1591344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6AB84D-2C09-3D45-BC7C-B24A97064C56}">
      <dsp:nvSpPr>
        <dsp:cNvPr id="0" name=""/>
        <dsp:cNvSpPr/>
      </dsp:nvSpPr>
      <dsp:spPr>
        <a:xfrm>
          <a:off x="1688584" y="2496944"/>
          <a:ext cx="3127144" cy="489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Restaurante exclusivo</a:t>
          </a:r>
          <a:endParaRPr lang="es-ES" sz="1200" kern="1200" dirty="0"/>
        </a:p>
      </dsp:txBody>
      <dsp:txXfrm>
        <a:off x="1702925" y="2511285"/>
        <a:ext cx="3098462" cy="460962"/>
      </dsp:txXfrm>
    </dsp:sp>
    <dsp:sp modelId="{1E5021D4-B4AF-F246-B647-1A62632AF04D}">
      <dsp:nvSpPr>
        <dsp:cNvPr id="0" name=""/>
        <dsp:cNvSpPr/>
      </dsp:nvSpPr>
      <dsp:spPr>
        <a:xfrm>
          <a:off x="1235445" y="1150422"/>
          <a:ext cx="453138" cy="22034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03400"/>
              </a:lnTo>
              <a:lnTo>
                <a:pt x="453138" y="220340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9E1E5B-4508-1249-9EEF-70212910FF10}">
      <dsp:nvSpPr>
        <dsp:cNvPr id="0" name=""/>
        <dsp:cNvSpPr/>
      </dsp:nvSpPr>
      <dsp:spPr>
        <a:xfrm>
          <a:off x="1688584" y="3109000"/>
          <a:ext cx="3092297" cy="489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Segmento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A/B </a:t>
          </a:r>
        </a:p>
      </dsp:txBody>
      <dsp:txXfrm>
        <a:off x="1702925" y="3123341"/>
        <a:ext cx="3063615" cy="460962"/>
      </dsp:txXfrm>
    </dsp:sp>
    <dsp:sp modelId="{5F4D180D-8598-FB45-A61B-BDB876C7CF79}">
      <dsp:nvSpPr>
        <dsp:cNvPr id="0" name=""/>
        <dsp:cNvSpPr/>
      </dsp:nvSpPr>
      <dsp:spPr>
        <a:xfrm>
          <a:off x="1235445" y="1150422"/>
          <a:ext cx="453138" cy="28154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15456"/>
              </a:lnTo>
              <a:lnTo>
                <a:pt x="453138" y="2815456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0BD780-6CD6-324B-98A9-A9696CFC61DF}">
      <dsp:nvSpPr>
        <dsp:cNvPr id="0" name=""/>
        <dsp:cNvSpPr/>
      </dsp:nvSpPr>
      <dsp:spPr>
        <a:xfrm>
          <a:off x="1688584" y="3721055"/>
          <a:ext cx="3092304" cy="489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Ubicado en Insurgentes </a:t>
          </a:r>
        </a:p>
      </dsp:txBody>
      <dsp:txXfrm>
        <a:off x="1702925" y="3735396"/>
        <a:ext cx="3063622" cy="460962"/>
      </dsp:txXfrm>
    </dsp:sp>
    <dsp:sp modelId="{51FFF59C-0207-E94C-8B76-3D85C66DBAFC}">
      <dsp:nvSpPr>
        <dsp:cNvPr id="0" name=""/>
        <dsp:cNvSpPr/>
      </dsp:nvSpPr>
      <dsp:spPr>
        <a:xfrm>
          <a:off x="1235445" y="1150422"/>
          <a:ext cx="453138" cy="34275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27511"/>
              </a:lnTo>
              <a:lnTo>
                <a:pt x="453138" y="3427511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69985C-B89D-8245-AF5B-A71EDA23CB58}">
      <dsp:nvSpPr>
        <dsp:cNvPr id="0" name=""/>
        <dsp:cNvSpPr/>
      </dsp:nvSpPr>
      <dsp:spPr>
        <a:xfrm>
          <a:off x="1688584" y="4333111"/>
          <a:ext cx="3113763" cy="489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Iniciando en Polanco </a:t>
          </a:r>
        </a:p>
      </dsp:txBody>
      <dsp:txXfrm>
        <a:off x="1702925" y="4347452"/>
        <a:ext cx="3085081" cy="4609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CED3E41-E2DE-48B7-AD25-2C05D8372D60}" type="datetime4">
              <a:rPr lang="en-US" smtClean="0"/>
              <a:pPr/>
              <a:t>agosto 28,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5744759D-0EFF-4FB2-9CCE-04E00944F0FE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202C6-8B37-41F0-B3E4-774551D1C22F}" type="datetime4">
              <a:rPr lang="en-US" smtClean="0"/>
              <a:pPr/>
              <a:t>agosto 28,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8F78D1B-BB73-41B2-8202-C6678B761557}" type="datetime4">
              <a:rPr lang="en-US" smtClean="0"/>
              <a:pPr/>
              <a:t>agosto 28,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11E46-B9AD-4605-BA48-F4BA770367EA}" type="datetime4">
              <a:rPr lang="en-US" smtClean="0"/>
              <a:pPr/>
              <a:t>agosto 28,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A4492-1D66-40E5-BF5F-8AE5B76A3760}" type="datetime4">
              <a:rPr lang="en-US" smtClean="0"/>
              <a:pPr/>
              <a:t>agosto 28, 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120655-FBEF-4656-A8A9-E7D9EB4F4DEC}" type="datetime4">
              <a:rPr lang="en-US" smtClean="0"/>
              <a:pPr/>
              <a:t>agosto 28, 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B2BA2-D035-44CD-B6C5-345CD46C68A9}" type="datetime4">
              <a:rPr lang="en-US" smtClean="0"/>
              <a:pPr/>
              <a:t>agosto 28, 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12544D9-E8EB-4DFC-9BAC-8FC5CFB1A919}" type="datetime4">
              <a:rPr lang="en-US" smtClean="0"/>
              <a:pPr/>
              <a:t>agosto 28, 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_tradnl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F894904-8048-429B-BF77-F17DA8F8287B}" type="datetime4">
              <a:rPr lang="en-US" smtClean="0"/>
              <a:pPr/>
              <a:t>agosto 28,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9237-00E8-48F5-9A77-8496B8A0E541}" type="datetimeFigureOut">
              <a:rPr lang="en-US" smtClean="0"/>
              <a:pPr/>
              <a:t>28/08/12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60992-D05B-4846-8E6E-CA034CB4F16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9237-00E8-48F5-9A77-8496B8A0E541}" type="datetimeFigureOut">
              <a:rPr lang="en-US" smtClean="0"/>
              <a:pPr/>
              <a:t>28/08/12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60992-D05B-4846-8E6E-CA034CB4F16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6441D7B3-F7C5-4013-AC5D-399DD8DB11FA}" type="datetime4">
              <a:rPr lang="en-US" smtClean="0"/>
              <a:pPr/>
              <a:t>agosto 28,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5744759D-0EFF-4FB2-9CCE-04E00944F0FE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</p:sldLayoutIdLst>
  <p:hf sldNum="0" hdr="0" ftr="0" dt="0"/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ocinaarte.com.mx/index.html" TargetMode="External"/><Relationship Id="rId3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Michel </a:t>
            </a:r>
            <a:r>
              <a:rPr lang="es-ES" dirty="0" err="1" smtClean="0"/>
              <a:t>Quintin</a:t>
            </a:r>
            <a:endParaRPr lang="es-ES" dirty="0" smtClean="0"/>
          </a:p>
          <a:p>
            <a:r>
              <a:rPr lang="es-ES" dirty="0" err="1" smtClean="0"/>
              <a:t>Shantal</a:t>
            </a:r>
            <a:r>
              <a:rPr lang="es-ES" dirty="0" smtClean="0"/>
              <a:t> </a:t>
            </a:r>
            <a:r>
              <a:rPr lang="es-ES" dirty="0" err="1" smtClean="0"/>
              <a:t>Bellou</a:t>
            </a:r>
            <a:endParaRPr lang="es-ES" dirty="0" smtClean="0"/>
          </a:p>
          <a:p>
            <a:r>
              <a:rPr lang="es-ES" dirty="0" err="1" smtClean="0"/>
              <a:t>Mitzi</a:t>
            </a:r>
            <a:r>
              <a:rPr lang="es-ES" dirty="0" smtClean="0"/>
              <a:t> Sámano</a:t>
            </a:r>
          </a:p>
          <a:p>
            <a:endParaRPr lang="es-ES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3739896" y="2137559"/>
            <a:ext cx="5120640" cy="871530"/>
          </a:xfrm>
        </p:spPr>
        <p:txBody>
          <a:bodyPr/>
          <a:lstStyle/>
          <a:p>
            <a:r>
              <a:rPr lang="es-ES" dirty="0" smtClean="0"/>
              <a:t>Pita </a:t>
            </a:r>
            <a:r>
              <a:rPr lang="es-ES" dirty="0" err="1" smtClean="0"/>
              <a:t>loyola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57560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COMPETENCIAS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272415" y="1600073"/>
            <a:ext cx="8595360" cy="4937760"/>
          </a:xfrm>
        </p:spPr>
        <p:txBody>
          <a:bodyPr/>
          <a:lstStyle/>
          <a:p>
            <a:r>
              <a:rPr lang="es-ES" dirty="0" smtClean="0"/>
              <a:t>Tiendas de productos </a:t>
            </a:r>
            <a:r>
              <a:rPr lang="es-ES" dirty="0" smtClean="0"/>
              <a:t>gourmet en general</a:t>
            </a:r>
          </a:p>
          <a:p>
            <a:pPr marL="0" indent="0">
              <a:buNone/>
            </a:pPr>
            <a:r>
              <a:rPr lang="es-ES" dirty="0" smtClean="0"/>
              <a:t>( Zona de Polanco </a:t>
            </a:r>
            <a:r>
              <a:rPr lang="es-ES" dirty="0" smtClean="0"/>
              <a:t>– Chapultepec -</a:t>
            </a:r>
            <a:r>
              <a:rPr lang="es-ES" dirty="0" smtClean="0"/>
              <a:t> Tecamachalco </a:t>
            </a:r>
            <a:r>
              <a:rPr lang="es-ES" dirty="0" smtClean="0"/>
              <a:t>–</a:t>
            </a:r>
            <a:r>
              <a:rPr lang="es-ES" dirty="0" smtClean="0"/>
              <a:t> Interlomas)</a:t>
            </a:r>
          </a:p>
          <a:p>
            <a:pPr marL="0" indent="0">
              <a:buNone/>
            </a:pPr>
            <a:endParaRPr lang="es-ES" dirty="0" smtClean="0"/>
          </a:p>
          <a:p>
            <a:r>
              <a:rPr lang="es-ES" dirty="0" smtClean="0"/>
              <a:t>Productos </a:t>
            </a:r>
            <a:r>
              <a:rPr lang="es-ES" dirty="0" smtClean="0"/>
              <a:t>gourmet</a:t>
            </a:r>
          </a:p>
          <a:p>
            <a:endParaRPr lang="es-ES" dirty="0" smtClean="0"/>
          </a:p>
          <a:p>
            <a:r>
              <a:rPr lang="es-ES" dirty="0" smtClean="0"/>
              <a:t>Productos mexicanos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900923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r>
              <a:rPr lang="es-ES" dirty="0"/>
              <a:t>Competencia directa mayor:</a:t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5305552"/>
          </a:xfrm>
        </p:spPr>
        <p:txBody>
          <a:bodyPr>
            <a:normAutofit/>
          </a:bodyPr>
          <a:lstStyle/>
          <a:p>
            <a:pPr marL="342900" indent="-342900">
              <a:buFontTx/>
              <a:buChar char="-"/>
            </a:pPr>
            <a:r>
              <a:rPr lang="es-ES" dirty="0" smtClean="0"/>
              <a:t>Productos </a:t>
            </a:r>
            <a:r>
              <a:rPr lang="es-ES" dirty="0" err="1" smtClean="0"/>
              <a:t>Cocinaarte</a:t>
            </a:r>
            <a:endParaRPr lang="es-ES" dirty="0" smtClean="0"/>
          </a:p>
          <a:p>
            <a:pPr marL="342900" indent="-342900">
              <a:buFontTx/>
              <a:buChar char="-"/>
            </a:pPr>
            <a:endParaRPr lang="es-ES" dirty="0"/>
          </a:p>
          <a:p>
            <a:endParaRPr lang="nl-NL" dirty="0" smtClean="0"/>
          </a:p>
          <a:p>
            <a:endParaRPr lang="nl-NL" dirty="0"/>
          </a:p>
          <a:p>
            <a:endParaRPr lang="nl-NL" dirty="0" smtClean="0"/>
          </a:p>
          <a:p>
            <a:endParaRPr lang="nl-NL" dirty="0"/>
          </a:p>
          <a:p>
            <a:endParaRPr lang="nl-NL" dirty="0" smtClean="0"/>
          </a:p>
          <a:p>
            <a:endParaRPr lang="nl-NL" dirty="0" smtClean="0"/>
          </a:p>
          <a:p>
            <a:endParaRPr lang="nl-NL" dirty="0" smtClean="0"/>
          </a:p>
          <a:p>
            <a:pPr marL="0" indent="0">
              <a:buNone/>
            </a:pPr>
            <a:r>
              <a:rPr lang="nl-NL" dirty="0" smtClean="0"/>
              <a:t>Pagina</a:t>
            </a:r>
            <a:r>
              <a:rPr lang="nl-NL" dirty="0" smtClean="0"/>
              <a:t> de </a:t>
            </a:r>
            <a:r>
              <a:rPr lang="nl-NL" dirty="0" err="1" smtClean="0"/>
              <a:t>cocinaarte</a:t>
            </a:r>
            <a:r>
              <a:rPr lang="nl-NL" dirty="0" smtClean="0"/>
              <a:t>:</a:t>
            </a:r>
            <a:endParaRPr lang="nl-NL" dirty="0" smtClean="0"/>
          </a:p>
          <a:p>
            <a:pPr marL="0" indent="0">
              <a:buNone/>
            </a:pPr>
            <a:r>
              <a:rPr lang="nl-NL" dirty="0" smtClean="0">
                <a:hlinkClick r:id="rId2"/>
              </a:rPr>
              <a:t>http</a:t>
            </a:r>
            <a:r>
              <a:rPr lang="nl-NL" dirty="0">
                <a:hlinkClick r:id="rId2"/>
              </a:rPr>
              <a:t>://www.cocinaarte.com.mx/</a:t>
            </a:r>
            <a:r>
              <a:rPr lang="nl-NL" dirty="0" smtClean="0">
                <a:hlinkClick r:id="rId2"/>
              </a:rPr>
              <a:t>index.html</a:t>
            </a:r>
            <a:endParaRPr lang="nl-NL" dirty="0" smtClean="0"/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4" name="Imagen 3" descr="cabecer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2030484"/>
            <a:ext cx="6938830" cy="272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225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2776862"/>
              </p:ext>
            </p:extLst>
          </p:nvPr>
        </p:nvGraphicFramePr>
        <p:xfrm>
          <a:off x="1068702" y="1099757"/>
          <a:ext cx="6954320" cy="4491972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3477160"/>
                <a:gridCol w="3477160"/>
              </a:tblGrid>
              <a:tr h="907290">
                <a:tc>
                  <a:txBody>
                    <a:bodyPr/>
                    <a:lstStyle/>
                    <a:p>
                      <a:pPr lvl="1" algn="ctr"/>
                      <a:r>
                        <a:rPr lang="es-ES" sz="2800" dirty="0" smtClean="0"/>
                        <a:t>Fortalezas</a:t>
                      </a:r>
                      <a:endParaRPr lang="es-E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 smtClean="0"/>
                        <a:t>Amenazas</a:t>
                      </a:r>
                      <a:endParaRPr lang="es-ES" sz="2800" dirty="0"/>
                    </a:p>
                  </a:txBody>
                  <a:tcPr anchor="ctr"/>
                </a:tc>
              </a:tr>
              <a:tr h="3584682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0000"/>
                        </a:lnSpc>
                        <a:buFont typeface="Arial"/>
                        <a:buChar char="•"/>
                      </a:pPr>
                      <a:r>
                        <a:rPr lang="es-ES" sz="2000" dirty="0" smtClean="0"/>
                        <a:t>Productos</a:t>
                      </a:r>
                      <a:r>
                        <a:rPr lang="es-ES" sz="2000" baseline="0" dirty="0" smtClean="0"/>
                        <a:t> 100% mexicanos</a:t>
                      </a:r>
                    </a:p>
                    <a:p>
                      <a:pPr marL="285750" indent="-285750">
                        <a:lnSpc>
                          <a:spcPct val="110000"/>
                        </a:lnSpc>
                        <a:buFont typeface="Arial"/>
                        <a:buChar char="•"/>
                      </a:pPr>
                      <a:r>
                        <a:rPr lang="es-ES" sz="2000" baseline="0" dirty="0" smtClean="0"/>
                        <a:t>Gourmet</a:t>
                      </a:r>
                    </a:p>
                    <a:p>
                      <a:pPr marL="285750" indent="-285750">
                        <a:lnSpc>
                          <a:spcPct val="110000"/>
                        </a:lnSpc>
                        <a:buFont typeface="Arial"/>
                        <a:buChar char="•"/>
                      </a:pPr>
                      <a:r>
                        <a:rPr lang="es-ES" sz="2000" baseline="0" dirty="0" smtClean="0"/>
                        <a:t>De calidad</a:t>
                      </a:r>
                    </a:p>
                    <a:p>
                      <a:pPr marL="285750" indent="-285750">
                        <a:lnSpc>
                          <a:spcPct val="110000"/>
                        </a:lnSpc>
                        <a:buFont typeface="Arial"/>
                        <a:buChar char="•"/>
                      </a:pPr>
                      <a:r>
                        <a:rPr lang="es-ES" sz="2000" baseline="0" dirty="0" smtClean="0"/>
                        <a:t>Artesanales</a:t>
                      </a:r>
                    </a:p>
                    <a:p>
                      <a:pPr marL="285750" indent="-285750">
                        <a:lnSpc>
                          <a:spcPct val="110000"/>
                        </a:lnSpc>
                        <a:buFont typeface="Arial"/>
                        <a:buChar char="•"/>
                      </a:pPr>
                      <a:r>
                        <a:rPr lang="es-ES" sz="2000" dirty="0" smtClean="0"/>
                        <a:t>Nutritivos</a:t>
                      </a:r>
                    </a:p>
                    <a:p>
                      <a:pPr marL="285750" indent="-285750">
                        <a:lnSpc>
                          <a:spcPct val="110000"/>
                        </a:lnSpc>
                        <a:buFont typeface="Arial"/>
                        <a:buChar char="•"/>
                      </a:pPr>
                      <a:r>
                        <a:rPr lang="es-ES" sz="2000" dirty="0" smtClean="0"/>
                        <a:t>Bajos</a:t>
                      </a:r>
                      <a:r>
                        <a:rPr lang="es-ES" sz="2000" baseline="0" dirty="0" smtClean="0"/>
                        <a:t> en grasa/azúcar</a:t>
                      </a:r>
                    </a:p>
                    <a:p>
                      <a:pPr marL="285750" indent="-285750">
                        <a:lnSpc>
                          <a:spcPct val="110000"/>
                        </a:lnSpc>
                        <a:buFont typeface="Arial"/>
                        <a:buChar char="•"/>
                      </a:pPr>
                      <a:r>
                        <a:rPr lang="es-ES" sz="2000" baseline="0" dirty="0" smtClean="0"/>
                        <a:t>Hechos con productos naturales</a:t>
                      </a:r>
                    </a:p>
                    <a:p>
                      <a:pPr marL="285750" indent="-285750">
                        <a:lnSpc>
                          <a:spcPct val="110000"/>
                        </a:lnSpc>
                        <a:buFont typeface="Arial"/>
                        <a:buChar char="•"/>
                      </a:pPr>
                      <a:r>
                        <a:rPr lang="es-ES" sz="2000" baseline="0" dirty="0" smtClean="0"/>
                        <a:t>No tienen conservadores</a:t>
                      </a:r>
                    </a:p>
                    <a:p>
                      <a:pPr marL="285750" indent="-285750">
                        <a:lnSpc>
                          <a:spcPct val="110000"/>
                        </a:lnSpc>
                        <a:buFont typeface="Arial"/>
                        <a:buChar char="•"/>
                      </a:pPr>
                      <a:r>
                        <a:rPr lang="es-ES" sz="2000" baseline="0" dirty="0" smtClean="0"/>
                        <a:t>Precio</a:t>
                      </a:r>
                      <a:endParaRPr lang="es-E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sz="2000" dirty="0" smtClean="0"/>
                        <a:t>Competencia directa Beatriz </a:t>
                      </a:r>
                      <a:r>
                        <a:rPr lang="es-ES" sz="2000" dirty="0" err="1" smtClean="0"/>
                        <a:t>Antollini</a:t>
                      </a:r>
                      <a:endParaRPr lang="es-ES" sz="200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sz="2000" dirty="0" smtClean="0"/>
                        <a:t>Productos</a:t>
                      </a:r>
                      <a:r>
                        <a:rPr lang="es-ES" sz="2000" baseline="0" dirty="0" smtClean="0"/>
                        <a:t> gourmet en general </a:t>
                      </a:r>
                      <a:endParaRPr lang="es-ES" sz="200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sz="2000" dirty="0" smtClean="0"/>
                        <a:t>Malinchismo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sz="2000" dirty="0" smtClean="0"/>
                        <a:t>Productos</a:t>
                      </a:r>
                      <a:r>
                        <a:rPr lang="es-ES" sz="2000" baseline="0" dirty="0" smtClean="0"/>
                        <a:t> posicionados por chefs</a:t>
                      </a:r>
                      <a:endParaRPr lang="es-ES" sz="200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endParaRPr lang="es-ES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5361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1907383"/>
              </p:ext>
            </p:extLst>
          </p:nvPr>
        </p:nvGraphicFramePr>
        <p:xfrm>
          <a:off x="1068702" y="1099757"/>
          <a:ext cx="6954320" cy="2994958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3477160"/>
                <a:gridCol w="3477160"/>
              </a:tblGrid>
              <a:tr h="604923">
                <a:tc>
                  <a:txBody>
                    <a:bodyPr/>
                    <a:lstStyle/>
                    <a:p>
                      <a:pPr lvl="1" algn="ctr"/>
                      <a:r>
                        <a:rPr lang="es-ES" sz="2800" dirty="0" smtClean="0"/>
                        <a:t>Debilidades</a:t>
                      </a:r>
                      <a:endParaRPr lang="es-E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 smtClean="0"/>
                        <a:t>Oportunidades</a:t>
                      </a:r>
                      <a:endParaRPr lang="es-ES" sz="2800" dirty="0"/>
                    </a:p>
                  </a:txBody>
                  <a:tcPr anchor="ctr"/>
                </a:tc>
              </a:tr>
              <a:tr h="2390035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0000"/>
                        </a:lnSpc>
                        <a:buFont typeface="Arial"/>
                        <a:buChar char="•"/>
                      </a:pPr>
                      <a:r>
                        <a:rPr lang="es-ES" sz="2000" baseline="0" dirty="0" smtClean="0"/>
                        <a:t>Falta de imagen</a:t>
                      </a:r>
                    </a:p>
                    <a:p>
                      <a:pPr marL="285750" indent="-285750">
                        <a:lnSpc>
                          <a:spcPct val="110000"/>
                        </a:lnSpc>
                        <a:buFont typeface="Arial"/>
                        <a:buChar char="•"/>
                      </a:pPr>
                      <a:r>
                        <a:rPr lang="es-ES" sz="2000" baseline="0" dirty="0" smtClean="0"/>
                        <a:t>Artesanal = poco producción</a:t>
                      </a:r>
                    </a:p>
                    <a:p>
                      <a:pPr marL="285750" indent="-285750">
                        <a:lnSpc>
                          <a:spcPct val="110000"/>
                        </a:lnSpc>
                        <a:buFont typeface="Arial"/>
                        <a:buChar char="•"/>
                      </a:pPr>
                      <a:r>
                        <a:rPr lang="es-ES" sz="2000" baseline="0" dirty="0" smtClean="0"/>
                        <a:t>Poca difusión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sz="2000" dirty="0" smtClean="0"/>
                        <a:t>Distribución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sz="2000" dirty="0" smtClean="0"/>
                        <a:t>Mucho</a:t>
                      </a:r>
                      <a:r>
                        <a:rPr lang="es-ES" sz="2000" baseline="0" dirty="0" smtClean="0"/>
                        <a:t> producto potosino que se pueda dar a conocer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sz="2000" baseline="0" dirty="0" smtClean="0"/>
                        <a:t>Originalidad</a:t>
                      </a:r>
                      <a:endParaRPr lang="es-ES" sz="200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endParaRPr lang="es-ES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6469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441735112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ángulo 4"/>
          <p:cNvSpPr/>
          <p:nvPr/>
        </p:nvSpPr>
        <p:spPr>
          <a:xfrm>
            <a:off x="1256996" y="419499"/>
            <a:ext cx="66737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600" dirty="0" smtClean="0">
                <a:solidFill>
                  <a:schemeClr val="tx2"/>
                </a:solidFill>
              </a:rPr>
              <a:t>¿QUIÈN ES NUESTRO CLIENTE? </a:t>
            </a:r>
            <a:endParaRPr lang="es-ES" sz="3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9121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256996" y="419499"/>
            <a:ext cx="66737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600" dirty="0" smtClean="0">
                <a:solidFill>
                  <a:schemeClr val="tx2"/>
                </a:solidFill>
              </a:rPr>
              <a:t>EJEMPLO DE NUESTRO CLIENTE  </a:t>
            </a:r>
            <a:endParaRPr lang="es-ES" sz="3600" dirty="0">
              <a:solidFill>
                <a:schemeClr val="tx2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17027941"/>
              </p:ext>
            </p:extLst>
          </p:nvPr>
        </p:nvGraphicFramePr>
        <p:xfrm>
          <a:off x="1524000" y="1397000"/>
          <a:ext cx="6096000" cy="482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89913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76225" y="53975"/>
            <a:ext cx="8591550" cy="1066801"/>
          </a:xfrm>
        </p:spPr>
        <p:txBody>
          <a:bodyPr/>
          <a:lstStyle/>
          <a:p>
            <a:r>
              <a:rPr lang="es-MX" dirty="0" smtClean="0"/>
              <a:t>PRODUCTOS</a:t>
            </a:r>
            <a:r>
              <a:rPr lang="es-MX" dirty="0"/>
              <a:t> </a:t>
            </a:r>
            <a:r>
              <a:rPr lang="es-MX" dirty="0" smtClean="0"/>
              <a:t>de Pita Loyola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08677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es-ES" b="1" u="sng" dirty="0" smtClean="0"/>
              <a:t>Salsas artesanales</a:t>
            </a:r>
          </a:p>
          <a:p>
            <a:r>
              <a:rPr lang="es-ES" dirty="0" smtClean="0"/>
              <a:t>Salsa </a:t>
            </a:r>
            <a:r>
              <a:rPr lang="es-ES" dirty="0" smtClean="0"/>
              <a:t>macha</a:t>
            </a:r>
          </a:p>
          <a:p>
            <a:r>
              <a:rPr lang="es-ES" dirty="0" smtClean="0"/>
              <a:t>Salsa de chile habanero</a:t>
            </a:r>
          </a:p>
          <a:p>
            <a:r>
              <a:rPr lang="es-ES" dirty="0" smtClean="0"/>
              <a:t>Salsa de chile de </a:t>
            </a:r>
            <a:r>
              <a:rPr lang="es-ES" dirty="0" smtClean="0"/>
              <a:t>árbol verde y rojo</a:t>
            </a:r>
          </a:p>
          <a:p>
            <a:r>
              <a:rPr lang="es-ES" dirty="0" smtClean="0"/>
              <a:t>Salsa de piña con habanero</a:t>
            </a:r>
          </a:p>
          <a:p>
            <a:r>
              <a:rPr lang="es-ES" dirty="0" smtClean="0"/>
              <a:t>Salsa de chile chipotle</a:t>
            </a:r>
          </a:p>
          <a:p>
            <a:r>
              <a:rPr lang="es-ES" dirty="0" smtClean="0"/>
              <a:t>Salsa pesto</a:t>
            </a:r>
          </a:p>
          <a:p>
            <a:endParaRPr lang="es-ES" dirty="0" smtClean="0"/>
          </a:p>
          <a:p>
            <a:pPr marL="0" indent="0">
              <a:buNone/>
            </a:pPr>
            <a:r>
              <a:rPr lang="es-ES" b="1" u="sng" dirty="0" smtClean="0"/>
              <a:t>Envasado</a:t>
            </a:r>
          </a:p>
          <a:p>
            <a:r>
              <a:rPr lang="es-ES" dirty="0" err="1" smtClean="0"/>
              <a:t>Escamoles</a:t>
            </a:r>
            <a:r>
              <a:rPr lang="es-ES" dirty="0" smtClean="0"/>
              <a:t> a la mantequilla</a:t>
            </a:r>
          </a:p>
          <a:p>
            <a:r>
              <a:rPr lang="es-ES" dirty="0" err="1" smtClean="0"/>
              <a:t>Escamoles</a:t>
            </a:r>
            <a:r>
              <a:rPr lang="es-ES" dirty="0" smtClean="0"/>
              <a:t> en salmuera</a:t>
            </a:r>
          </a:p>
          <a:p>
            <a:pPr marL="0" indent="0">
              <a:buNone/>
            </a:pPr>
            <a:r>
              <a:rPr lang="es-ES" b="1" u="sng" dirty="0" smtClean="0"/>
              <a:t>Distribución de productos potosinos</a:t>
            </a:r>
          </a:p>
          <a:p>
            <a:r>
              <a:rPr lang="es-ES" dirty="0" smtClean="0"/>
              <a:t>Aceite de oliva extra virgen</a:t>
            </a:r>
          </a:p>
          <a:p>
            <a:r>
              <a:rPr lang="es-ES" dirty="0" smtClean="0"/>
              <a:t>Queso de tuna</a:t>
            </a:r>
          </a:p>
          <a:p>
            <a:r>
              <a:rPr lang="es-ES" dirty="0"/>
              <a:t>Enchiladas de </a:t>
            </a:r>
            <a:r>
              <a:rPr lang="es-ES" dirty="0" smtClean="0"/>
              <a:t>nopal </a:t>
            </a:r>
          </a:p>
          <a:p>
            <a:pPr marL="0" indent="0">
              <a:buNone/>
            </a:pPr>
            <a:endParaRPr lang="es-ES" b="1" u="sng" dirty="0" smtClean="0"/>
          </a:p>
          <a:p>
            <a:pPr marL="0" indent="0">
              <a:buNone/>
            </a:pPr>
            <a:r>
              <a:rPr lang="es-ES" b="1" u="sng" dirty="0" smtClean="0"/>
              <a:t>Otros</a:t>
            </a:r>
          </a:p>
          <a:p>
            <a:r>
              <a:rPr lang="es-ES" dirty="0" smtClean="0"/>
              <a:t>Aceitunas </a:t>
            </a:r>
            <a:r>
              <a:rPr lang="es-ES" dirty="0"/>
              <a:t>en salsa </a:t>
            </a:r>
            <a:r>
              <a:rPr lang="es-ES" dirty="0" smtClean="0"/>
              <a:t>negra</a:t>
            </a:r>
            <a:endParaRPr lang="es-ES" dirty="0" smtClean="0"/>
          </a:p>
          <a:p>
            <a:r>
              <a:rPr lang="es-ES" dirty="0" smtClean="0"/>
              <a:t>Repostería (hecho con </a:t>
            </a:r>
            <a:r>
              <a:rPr lang="es-ES" dirty="0" err="1" smtClean="0"/>
              <a:t>Splenda</a:t>
            </a:r>
            <a:r>
              <a:rPr lang="es-ES" dirty="0" smtClean="0"/>
              <a:t>)</a:t>
            </a:r>
          </a:p>
          <a:p>
            <a:endParaRPr lang="es-ES" dirty="0" smtClean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SOBRE ¿QUÉ TRABAJAREMOS?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s-MX" dirty="0" smtClean="0"/>
              <a:t>¿Nombre?</a:t>
            </a:r>
          </a:p>
          <a:p>
            <a:endParaRPr lang="es-MX" dirty="0"/>
          </a:p>
          <a:p>
            <a:r>
              <a:rPr lang="es-MX" dirty="0" smtClean="0"/>
              <a:t>Logo </a:t>
            </a:r>
          </a:p>
          <a:p>
            <a:endParaRPr lang="es-MX" dirty="0" smtClean="0"/>
          </a:p>
          <a:p>
            <a:r>
              <a:rPr lang="es-MX" dirty="0" smtClean="0"/>
              <a:t>Comunicación: Internet, tarjetas de presentación, </a:t>
            </a:r>
            <a:r>
              <a:rPr lang="es-MX" dirty="0" smtClean="0"/>
              <a:t>contacto</a:t>
            </a:r>
          </a:p>
          <a:p>
            <a:endParaRPr lang="es-MX" dirty="0" smtClean="0"/>
          </a:p>
          <a:p>
            <a:r>
              <a:rPr lang="es-MX" dirty="0" smtClean="0"/>
              <a:t>Publicidad: cat</a:t>
            </a:r>
            <a:r>
              <a:rPr lang="es-MX" dirty="0" smtClean="0"/>
              <a:t>álogo, anuncio, flyers</a:t>
            </a:r>
          </a:p>
          <a:p>
            <a:endParaRPr lang="es-MX" dirty="0" smtClean="0"/>
          </a:p>
          <a:p>
            <a:r>
              <a:rPr lang="es-MX" dirty="0" smtClean="0"/>
              <a:t>Imagen en </a:t>
            </a:r>
            <a:r>
              <a:rPr lang="es-MX" dirty="0" smtClean="0"/>
              <a:t>expocisiones</a:t>
            </a:r>
            <a:endParaRPr lang="es-MX" dirty="0" smtClean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¿Qué busca </a:t>
            </a:r>
            <a:r>
              <a:rPr lang="es-MX" dirty="0" smtClean="0"/>
              <a:t>Pita </a:t>
            </a:r>
            <a:r>
              <a:rPr lang="es-MX" dirty="0" smtClean="0"/>
              <a:t>Loyola?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 smtClean="0"/>
              <a:t>Corto plazo:</a:t>
            </a:r>
          </a:p>
          <a:p>
            <a:r>
              <a:rPr lang="es-ES" dirty="0" smtClean="0"/>
              <a:t>D</a:t>
            </a:r>
            <a:r>
              <a:rPr lang="es-ES" dirty="0" smtClean="0"/>
              <a:t>ar a conocer la marca </a:t>
            </a:r>
          </a:p>
          <a:p>
            <a:r>
              <a:rPr lang="es-ES" dirty="0" smtClean="0"/>
              <a:t>Distribuci</a:t>
            </a:r>
            <a:r>
              <a:rPr lang="es-ES" dirty="0" smtClean="0"/>
              <a:t>ón de productos en diferentes tiendas gourmet del Distrito Federal y área Metropolitana</a:t>
            </a:r>
          </a:p>
          <a:p>
            <a:endParaRPr lang="es-ES" dirty="0" smtClean="0"/>
          </a:p>
          <a:p>
            <a:pPr marL="0" indent="0">
              <a:buNone/>
            </a:pPr>
            <a:r>
              <a:rPr lang="es-ES" dirty="0" smtClean="0"/>
              <a:t>Mediano</a:t>
            </a:r>
            <a:r>
              <a:rPr lang="es-ES" dirty="0" smtClean="0"/>
              <a:t> plazo: </a:t>
            </a:r>
          </a:p>
          <a:p>
            <a:pPr marL="342900" indent="-342900"/>
            <a:r>
              <a:rPr lang="es-ES" dirty="0" smtClean="0"/>
              <a:t>Distribución de productos en el interior de la República Mexicana</a:t>
            </a:r>
          </a:p>
          <a:p>
            <a:pPr marL="342900" indent="-342900"/>
            <a:r>
              <a:rPr lang="es-ES" dirty="0" smtClean="0"/>
              <a:t>Tienda de productos “Pita Loyola” (local)</a:t>
            </a:r>
            <a:endParaRPr lang="es-ES" dirty="0"/>
          </a:p>
          <a:p>
            <a:pPr marL="342900" indent="-342900"/>
            <a:r>
              <a:rPr lang="es-ES" dirty="0" smtClean="0"/>
              <a:t>Exposición en la semana </a:t>
            </a:r>
            <a:r>
              <a:rPr lang="es-ES" dirty="0" err="1" smtClean="0"/>
              <a:t>PyMe</a:t>
            </a:r>
            <a:endParaRPr lang="es-ES" dirty="0" smtClean="0"/>
          </a:p>
          <a:p>
            <a:pPr marL="342900" indent="-342900"/>
            <a:endParaRPr lang="es-ES" dirty="0" smtClean="0"/>
          </a:p>
          <a:p>
            <a:pPr marL="0" indent="0">
              <a:buNone/>
            </a:pPr>
            <a:r>
              <a:rPr lang="es-ES" dirty="0" smtClean="0"/>
              <a:t>Largo plazo:</a:t>
            </a:r>
            <a:endParaRPr lang="es-ES" dirty="0" smtClean="0"/>
          </a:p>
          <a:p>
            <a:r>
              <a:rPr lang="es-ES" dirty="0" smtClean="0"/>
              <a:t>Exportación del producto a Canadá, Estados Unidos y Brasil</a:t>
            </a:r>
            <a:endParaRPr lang="es-E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SOHO.thmx</Template>
  <TotalTime>99</TotalTime>
  <Words>315</Words>
  <Application>Microsoft Macintosh PowerPoint</Application>
  <PresentationFormat>Presentación en pantalla (4:3)</PresentationFormat>
  <Paragraphs>102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SOHO</vt:lpstr>
      <vt:lpstr>Pita loyola</vt:lpstr>
      <vt:lpstr>COMPETENCIAS</vt:lpstr>
      <vt:lpstr>Competencia directa mayor: </vt:lpstr>
      <vt:lpstr>Presentación de PowerPoint</vt:lpstr>
      <vt:lpstr>Presentación de PowerPoint</vt:lpstr>
      <vt:lpstr>Presentación de PowerPoint</vt:lpstr>
      <vt:lpstr>Presentación de PowerPoint</vt:lpstr>
      <vt:lpstr>PRODUCTOS de Pita Loyola</vt:lpstr>
      <vt:lpstr>SOBRE ¿QUÉ TRABAJAREMOS?</vt:lpstr>
      <vt:lpstr>¿Qué busca Pita Loyola? </vt:lpstr>
    </vt:vector>
  </TitlesOfParts>
  <Company>Tec de Monterrey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Pita loyola</dc:title>
  <dc:creator>Mitzi  Sámano Loyola</dc:creator>
  <cp:lastModifiedBy>Mitzi  Sámano Loyola</cp:lastModifiedBy>
  <cp:revision>13</cp:revision>
  <dcterms:created xsi:type="dcterms:W3CDTF">2012-08-27T21:32:38Z</dcterms:created>
  <dcterms:modified xsi:type="dcterms:W3CDTF">2012-08-28T19:27:11Z</dcterms:modified>
</cp:coreProperties>
</file>