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8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63EE4D-B5EB-944E-BB4F-E676572D94C7}" type="doc">
      <dgm:prSet loTypeId="urn:microsoft.com/office/officeart/2005/8/layout/venn1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E439A4F8-8AC2-8044-8374-18D794FA032B}">
      <dgm:prSet/>
      <dgm:spPr/>
      <dgm:t>
        <a:bodyPr/>
        <a:lstStyle/>
        <a:p>
          <a:pPr rtl="0"/>
          <a:r>
            <a:rPr lang="es-ES" smtClean="0"/>
            <a:t>Reputación</a:t>
          </a:r>
          <a:endParaRPr lang="es-ES"/>
        </a:p>
      </dgm:t>
    </dgm:pt>
    <dgm:pt modelId="{783217AC-0399-4347-893E-4967E9FBB710}" type="parTrans" cxnId="{4F265EE4-BEED-E64C-9DDE-A8309B9FC812}">
      <dgm:prSet/>
      <dgm:spPr/>
      <dgm:t>
        <a:bodyPr/>
        <a:lstStyle/>
        <a:p>
          <a:endParaRPr lang="es-ES"/>
        </a:p>
      </dgm:t>
    </dgm:pt>
    <dgm:pt modelId="{6D2AF94B-EC66-FA43-9B1E-F7F985536A33}" type="sibTrans" cxnId="{4F265EE4-BEED-E64C-9DDE-A8309B9FC812}">
      <dgm:prSet/>
      <dgm:spPr/>
      <dgm:t>
        <a:bodyPr/>
        <a:lstStyle/>
        <a:p>
          <a:endParaRPr lang="es-ES"/>
        </a:p>
      </dgm:t>
    </dgm:pt>
    <dgm:pt modelId="{13E4FD0C-4844-8442-9A99-3C2E9D87329C}">
      <dgm:prSet/>
      <dgm:spPr/>
      <dgm:t>
        <a:bodyPr/>
        <a:lstStyle/>
        <a:p>
          <a:pPr rtl="0"/>
          <a:r>
            <a:rPr lang="es-ES" smtClean="0"/>
            <a:t>Límites del concepto de reputación…imagen corporativa</a:t>
          </a:r>
          <a:endParaRPr lang="es-ES"/>
        </a:p>
      </dgm:t>
    </dgm:pt>
    <dgm:pt modelId="{4AF93394-C3B5-1A49-BFBB-C92391573F0D}" type="parTrans" cxnId="{06706371-56CB-8B4D-A7EC-F64B46B8D4B4}">
      <dgm:prSet/>
      <dgm:spPr/>
      <dgm:t>
        <a:bodyPr/>
        <a:lstStyle/>
        <a:p>
          <a:endParaRPr lang="es-ES"/>
        </a:p>
      </dgm:t>
    </dgm:pt>
    <dgm:pt modelId="{3D2266AA-9A5B-3942-B459-CFBC5D085649}" type="sibTrans" cxnId="{06706371-56CB-8B4D-A7EC-F64B46B8D4B4}">
      <dgm:prSet/>
      <dgm:spPr/>
      <dgm:t>
        <a:bodyPr/>
        <a:lstStyle/>
        <a:p>
          <a:endParaRPr lang="es-ES"/>
        </a:p>
      </dgm:t>
    </dgm:pt>
    <dgm:pt modelId="{030CFEA6-B5F6-1D43-BB66-509466D7AAC9}">
      <dgm:prSet/>
      <dgm:spPr/>
      <dgm:t>
        <a:bodyPr/>
        <a:lstStyle/>
        <a:p>
          <a:pPr rtl="0"/>
          <a:r>
            <a:rPr lang="es-ES" smtClean="0"/>
            <a:t>Dimensión funcional de la reputación…gestión</a:t>
          </a:r>
          <a:endParaRPr lang="es-ES"/>
        </a:p>
      </dgm:t>
    </dgm:pt>
    <dgm:pt modelId="{5D7C92EB-AEAB-E64F-8196-0C713397ECD3}" type="parTrans" cxnId="{E1060C38-0D33-6448-8533-85B85317BB34}">
      <dgm:prSet/>
      <dgm:spPr/>
      <dgm:t>
        <a:bodyPr/>
        <a:lstStyle/>
        <a:p>
          <a:endParaRPr lang="es-ES"/>
        </a:p>
      </dgm:t>
    </dgm:pt>
    <dgm:pt modelId="{612F9E2C-60BE-A84D-A6D1-B64917FC4D34}" type="sibTrans" cxnId="{E1060C38-0D33-6448-8533-85B85317BB34}">
      <dgm:prSet/>
      <dgm:spPr/>
      <dgm:t>
        <a:bodyPr/>
        <a:lstStyle/>
        <a:p>
          <a:endParaRPr lang="es-ES"/>
        </a:p>
      </dgm:t>
    </dgm:pt>
    <dgm:pt modelId="{FF115F3E-EA19-F146-B05B-3C1FA0DC2640}" type="pres">
      <dgm:prSet presAssocID="{8063EE4D-B5EB-944E-BB4F-E676572D94C7}" presName="compositeShape" presStyleCnt="0">
        <dgm:presLayoutVars>
          <dgm:chMax val="7"/>
          <dgm:dir/>
          <dgm:resizeHandles val="exact"/>
        </dgm:presLayoutVars>
      </dgm:prSet>
      <dgm:spPr/>
    </dgm:pt>
    <dgm:pt modelId="{96A690B7-431E-4F46-8139-6BEF3DD08322}" type="pres">
      <dgm:prSet presAssocID="{E439A4F8-8AC2-8044-8374-18D794FA032B}" presName="circ1" presStyleLbl="vennNode1" presStyleIdx="0" presStyleCnt="3"/>
      <dgm:spPr/>
    </dgm:pt>
    <dgm:pt modelId="{62D34197-9A5D-D047-9314-0A61CEFFBBDD}" type="pres">
      <dgm:prSet presAssocID="{E439A4F8-8AC2-8044-8374-18D794FA032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E5FF039-C45D-4D4F-9D51-16B2C9BD332C}" type="pres">
      <dgm:prSet presAssocID="{13E4FD0C-4844-8442-9A99-3C2E9D87329C}" presName="circ2" presStyleLbl="vennNode1" presStyleIdx="1" presStyleCnt="3"/>
      <dgm:spPr/>
    </dgm:pt>
    <dgm:pt modelId="{B2883FF7-CD9E-4346-95C7-82DA5E466852}" type="pres">
      <dgm:prSet presAssocID="{13E4FD0C-4844-8442-9A99-3C2E9D87329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48E0304-A87D-E642-AA87-9F6793A08A87}" type="pres">
      <dgm:prSet presAssocID="{030CFEA6-B5F6-1D43-BB66-509466D7AAC9}" presName="circ3" presStyleLbl="vennNode1" presStyleIdx="2" presStyleCnt="3"/>
      <dgm:spPr/>
    </dgm:pt>
    <dgm:pt modelId="{1AF34E0D-C8DC-A64A-84A6-35A842752AD4}" type="pres">
      <dgm:prSet presAssocID="{030CFEA6-B5F6-1D43-BB66-509466D7AAC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63FD8F6-3E82-2F4E-8236-31C2E5F9AB25}" type="presOf" srcId="{E439A4F8-8AC2-8044-8374-18D794FA032B}" destId="{96A690B7-431E-4F46-8139-6BEF3DD08322}" srcOrd="0" destOrd="0" presId="urn:microsoft.com/office/officeart/2005/8/layout/venn1"/>
    <dgm:cxn modelId="{D858F498-E04A-9141-965F-9DB0FAC10834}" type="presOf" srcId="{030CFEA6-B5F6-1D43-BB66-509466D7AAC9}" destId="{E48E0304-A87D-E642-AA87-9F6793A08A87}" srcOrd="0" destOrd="0" presId="urn:microsoft.com/office/officeart/2005/8/layout/venn1"/>
    <dgm:cxn modelId="{E1060C38-0D33-6448-8533-85B85317BB34}" srcId="{8063EE4D-B5EB-944E-BB4F-E676572D94C7}" destId="{030CFEA6-B5F6-1D43-BB66-509466D7AAC9}" srcOrd="2" destOrd="0" parTransId="{5D7C92EB-AEAB-E64F-8196-0C713397ECD3}" sibTransId="{612F9E2C-60BE-A84D-A6D1-B64917FC4D34}"/>
    <dgm:cxn modelId="{6F011EEB-F2B5-1C47-873B-BEF87A4279C4}" type="presOf" srcId="{030CFEA6-B5F6-1D43-BB66-509466D7AAC9}" destId="{1AF34E0D-C8DC-A64A-84A6-35A842752AD4}" srcOrd="1" destOrd="0" presId="urn:microsoft.com/office/officeart/2005/8/layout/venn1"/>
    <dgm:cxn modelId="{A9D02001-B6DD-7F4D-A8F2-131B3799461B}" type="presOf" srcId="{13E4FD0C-4844-8442-9A99-3C2E9D87329C}" destId="{B2883FF7-CD9E-4346-95C7-82DA5E466852}" srcOrd="1" destOrd="0" presId="urn:microsoft.com/office/officeart/2005/8/layout/venn1"/>
    <dgm:cxn modelId="{C027FBFD-5847-BB44-ACEF-C75779EA236B}" type="presOf" srcId="{E439A4F8-8AC2-8044-8374-18D794FA032B}" destId="{62D34197-9A5D-D047-9314-0A61CEFFBBDD}" srcOrd="1" destOrd="0" presId="urn:microsoft.com/office/officeart/2005/8/layout/venn1"/>
    <dgm:cxn modelId="{06706371-56CB-8B4D-A7EC-F64B46B8D4B4}" srcId="{8063EE4D-B5EB-944E-BB4F-E676572D94C7}" destId="{13E4FD0C-4844-8442-9A99-3C2E9D87329C}" srcOrd="1" destOrd="0" parTransId="{4AF93394-C3B5-1A49-BFBB-C92391573F0D}" sibTransId="{3D2266AA-9A5B-3942-B459-CFBC5D085649}"/>
    <dgm:cxn modelId="{0259D4CE-8789-924B-A648-1F4872DC228E}" type="presOf" srcId="{13E4FD0C-4844-8442-9A99-3C2E9D87329C}" destId="{0E5FF039-C45D-4D4F-9D51-16B2C9BD332C}" srcOrd="0" destOrd="0" presId="urn:microsoft.com/office/officeart/2005/8/layout/venn1"/>
    <dgm:cxn modelId="{916EF8E1-2B91-5F4C-B2E3-4E5ADC1992B6}" type="presOf" srcId="{8063EE4D-B5EB-944E-BB4F-E676572D94C7}" destId="{FF115F3E-EA19-F146-B05B-3C1FA0DC2640}" srcOrd="0" destOrd="0" presId="urn:microsoft.com/office/officeart/2005/8/layout/venn1"/>
    <dgm:cxn modelId="{4F265EE4-BEED-E64C-9DDE-A8309B9FC812}" srcId="{8063EE4D-B5EB-944E-BB4F-E676572D94C7}" destId="{E439A4F8-8AC2-8044-8374-18D794FA032B}" srcOrd="0" destOrd="0" parTransId="{783217AC-0399-4347-893E-4967E9FBB710}" sibTransId="{6D2AF94B-EC66-FA43-9B1E-F7F985536A33}"/>
    <dgm:cxn modelId="{F1C7DAB6-7795-2A4C-9707-1C48384B1202}" type="presParOf" srcId="{FF115F3E-EA19-F146-B05B-3C1FA0DC2640}" destId="{96A690B7-431E-4F46-8139-6BEF3DD08322}" srcOrd="0" destOrd="0" presId="urn:microsoft.com/office/officeart/2005/8/layout/venn1"/>
    <dgm:cxn modelId="{A0CDA8A6-7A02-FD46-AC56-7C20C11985F2}" type="presParOf" srcId="{FF115F3E-EA19-F146-B05B-3C1FA0DC2640}" destId="{62D34197-9A5D-D047-9314-0A61CEFFBBDD}" srcOrd="1" destOrd="0" presId="urn:microsoft.com/office/officeart/2005/8/layout/venn1"/>
    <dgm:cxn modelId="{3DA7F2FE-8D3B-BA48-AA11-CDF7F08F7089}" type="presParOf" srcId="{FF115F3E-EA19-F146-B05B-3C1FA0DC2640}" destId="{0E5FF039-C45D-4D4F-9D51-16B2C9BD332C}" srcOrd="2" destOrd="0" presId="urn:microsoft.com/office/officeart/2005/8/layout/venn1"/>
    <dgm:cxn modelId="{0613CE0B-1C08-4743-9C75-3D0F96C37398}" type="presParOf" srcId="{FF115F3E-EA19-F146-B05B-3C1FA0DC2640}" destId="{B2883FF7-CD9E-4346-95C7-82DA5E466852}" srcOrd="3" destOrd="0" presId="urn:microsoft.com/office/officeart/2005/8/layout/venn1"/>
    <dgm:cxn modelId="{9B4042D8-2D0B-AB42-B9FF-D302A4A978A8}" type="presParOf" srcId="{FF115F3E-EA19-F146-B05B-3C1FA0DC2640}" destId="{E48E0304-A87D-E642-AA87-9F6793A08A87}" srcOrd="4" destOrd="0" presId="urn:microsoft.com/office/officeart/2005/8/layout/venn1"/>
    <dgm:cxn modelId="{8264BB8F-2DD6-DD4D-84C8-FE5205942E3A}" type="presParOf" srcId="{FF115F3E-EA19-F146-B05B-3C1FA0DC2640}" destId="{1AF34E0D-C8DC-A64A-84A6-35A842752AD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36FFFF-5787-3B4A-BD4E-3A8D184BE1D8}" type="doc">
      <dgm:prSet loTypeId="urn:microsoft.com/office/officeart/2005/8/layout/matrix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BE0023-BD6E-1F44-A5F2-ED39533B8605}">
      <dgm:prSet/>
      <dgm:spPr/>
      <dgm:t>
        <a:bodyPr/>
        <a:lstStyle/>
        <a:p>
          <a:pPr rtl="0"/>
          <a:r>
            <a:rPr lang="es-ES" smtClean="0"/>
            <a:t>Definición de la visión reputacional de la compañía.</a:t>
          </a:r>
          <a:endParaRPr lang="es-ES"/>
        </a:p>
      </dgm:t>
    </dgm:pt>
    <dgm:pt modelId="{D2C1CE7F-64C3-484F-ACD5-0CBE33C0346D}" type="parTrans" cxnId="{1D8963E3-448A-FF4F-A66F-509DAE9E8B8B}">
      <dgm:prSet/>
      <dgm:spPr/>
      <dgm:t>
        <a:bodyPr/>
        <a:lstStyle/>
        <a:p>
          <a:endParaRPr lang="es-ES"/>
        </a:p>
      </dgm:t>
    </dgm:pt>
    <dgm:pt modelId="{671F4A45-C142-8448-873E-8992C6EDA7F7}" type="sibTrans" cxnId="{1D8963E3-448A-FF4F-A66F-509DAE9E8B8B}">
      <dgm:prSet/>
      <dgm:spPr/>
      <dgm:t>
        <a:bodyPr/>
        <a:lstStyle/>
        <a:p>
          <a:endParaRPr lang="es-ES"/>
        </a:p>
      </dgm:t>
    </dgm:pt>
    <dgm:pt modelId="{FF0B666D-8A6C-A74D-B351-EC1F1181146D}">
      <dgm:prSet/>
      <dgm:spPr/>
      <dgm:t>
        <a:bodyPr/>
        <a:lstStyle/>
        <a:p>
          <a:pPr rtl="0"/>
          <a:r>
            <a:rPr lang="es-ES" dirty="0" smtClean="0"/>
            <a:t>Diagnóstico </a:t>
          </a:r>
          <a:r>
            <a:rPr lang="es-ES" dirty="0" err="1" smtClean="0"/>
            <a:t>reputacional</a:t>
          </a:r>
          <a:r>
            <a:rPr lang="es-ES" dirty="0" smtClean="0"/>
            <a:t> de la compañía y benchmarking de la competencia.</a:t>
          </a:r>
          <a:endParaRPr lang="es-ES" dirty="0"/>
        </a:p>
      </dgm:t>
    </dgm:pt>
    <dgm:pt modelId="{AB66E208-3AAE-3A40-A691-EE8599818BFA}" type="parTrans" cxnId="{1E32FABA-9D1E-FE43-9F27-73BFFA435475}">
      <dgm:prSet/>
      <dgm:spPr/>
      <dgm:t>
        <a:bodyPr/>
        <a:lstStyle/>
        <a:p>
          <a:endParaRPr lang="es-ES"/>
        </a:p>
      </dgm:t>
    </dgm:pt>
    <dgm:pt modelId="{11410ACA-EAD8-0D40-A2AF-B55B35ACDD82}" type="sibTrans" cxnId="{1E32FABA-9D1E-FE43-9F27-73BFFA435475}">
      <dgm:prSet/>
      <dgm:spPr/>
      <dgm:t>
        <a:bodyPr/>
        <a:lstStyle/>
        <a:p>
          <a:endParaRPr lang="es-ES"/>
        </a:p>
      </dgm:t>
    </dgm:pt>
    <dgm:pt modelId="{8984E4B5-D505-8043-83A1-C044AA191B0C}">
      <dgm:prSet/>
      <dgm:spPr/>
      <dgm:t>
        <a:bodyPr/>
        <a:lstStyle/>
        <a:p>
          <a:pPr rtl="0"/>
          <a:r>
            <a:rPr lang="es-ES" smtClean="0"/>
            <a:t>Ejecución del Plan director de reputación corporativa.</a:t>
          </a:r>
          <a:endParaRPr lang="es-ES"/>
        </a:p>
      </dgm:t>
    </dgm:pt>
    <dgm:pt modelId="{0F77D7F3-A645-8741-B8D1-0AEF3331BF08}" type="parTrans" cxnId="{1D73F12E-2D75-1149-8D40-D2C77A44361A}">
      <dgm:prSet/>
      <dgm:spPr/>
      <dgm:t>
        <a:bodyPr/>
        <a:lstStyle/>
        <a:p>
          <a:endParaRPr lang="es-ES"/>
        </a:p>
      </dgm:t>
    </dgm:pt>
    <dgm:pt modelId="{680F4668-1E70-8B40-9665-BA013E484717}" type="sibTrans" cxnId="{1D73F12E-2D75-1149-8D40-D2C77A44361A}">
      <dgm:prSet/>
      <dgm:spPr/>
      <dgm:t>
        <a:bodyPr/>
        <a:lstStyle/>
        <a:p>
          <a:endParaRPr lang="es-ES"/>
        </a:p>
      </dgm:t>
    </dgm:pt>
    <dgm:pt modelId="{ECF5DCD6-5954-4644-8C36-132AEA9A2A19}">
      <dgm:prSet/>
      <dgm:spPr/>
      <dgm:t>
        <a:bodyPr/>
        <a:lstStyle/>
        <a:p>
          <a:pPr rtl="0"/>
          <a:r>
            <a:rPr lang="es-ES" smtClean="0"/>
            <a:t>La comunicación de la reputación.</a:t>
          </a:r>
          <a:endParaRPr lang="es-ES"/>
        </a:p>
      </dgm:t>
    </dgm:pt>
    <dgm:pt modelId="{81ED6040-4BC1-BF47-B31C-4008362D5DF2}" type="parTrans" cxnId="{D643EAAF-BB9F-D343-A250-C4B9A3C150EF}">
      <dgm:prSet/>
      <dgm:spPr/>
      <dgm:t>
        <a:bodyPr/>
        <a:lstStyle/>
        <a:p>
          <a:endParaRPr lang="es-ES"/>
        </a:p>
      </dgm:t>
    </dgm:pt>
    <dgm:pt modelId="{8188C11C-FA51-5744-AAD7-43CE29361890}" type="sibTrans" cxnId="{D643EAAF-BB9F-D343-A250-C4B9A3C150EF}">
      <dgm:prSet/>
      <dgm:spPr/>
      <dgm:t>
        <a:bodyPr/>
        <a:lstStyle/>
        <a:p>
          <a:endParaRPr lang="es-ES"/>
        </a:p>
      </dgm:t>
    </dgm:pt>
    <dgm:pt modelId="{063679FF-04A6-5F4D-80C8-718E32034071}" type="pres">
      <dgm:prSet presAssocID="{4E36FFFF-5787-3B4A-BD4E-3A8D184BE1D8}" presName="matrix" presStyleCnt="0">
        <dgm:presLayoutVars>
          <dgm:chMax val="1"/>
          <dgm:dir/>
          <dgm:resizeHandles val="exact"/>
        </dgm:presLayoutVars>
      </dgm:prSet>
      <dgm:spPr/>
    </dgm:pt>
    <dgm:pt modelId="{A52E3AFF-6B5E-EA43-8AAC-DAA81AEBED58}" type="pres">
      <dgm:prSet presAssocID="{4E36FFFF-5787-3B4A-BD4E-3A8D184BE1D8}" presName="axisShape" presStyleLbl="bgShp" presStyleIdx="0" presStyleCnt="1"/>
      <dgm:spPr/>
    </dgm:pt>
    <dgm:pt modelId="{C0154283-78FB-2D48-BE76-DB03A9EB3172}" type="pres">
      <dgm:prSet presAssocID="{4E36FFFF-5787-3B4A-BD4E-3A8D184BE1D8}" presName="rect1" presStyleLbl="node1" presStyleIdx="0" presStyleCnt="4" custScaleX="113309" custLinFactNeighborX="-4424" custLinFactNeighborY="-737">
        <dgm:presLayoutVars>
          <dgm:chMax val="0"/>
          <dgm:chPref val="0"/>
          <dgm:bulletEnabled val="1"/>
        </dgm:presLayoutVars>
      </dgm:prSet>
      <dgm:spPr/>
    </dgm:pt>
    <dgm:pt modelId="{E44EACE7-5987-FE47-B4D5-BC683FDFE397}" type="pres">
      <dgm:prSet presAssocID="{4E36FFFF-5787-3B4A-BD4E-3A8D184BE1D8}" presName="rect2" presStyleLbl="node1" presStyleIdx="1" presStyleCnt="4" custScaleX="110360" custLinFactNeighborX="4424">
        <dgm:presLayoutVars>
          <dgm:chMax val="0"/>
          <dgm:chPref val="0"/>
          <dgm:bulletEnabled val="1"/>
        </dgm:presLayoutVars>
      </dgm:prSet>
      <dgm:spPr/>
    </dgm:pt>
    <dgm:pt modelId="{CF963EC5-90C4-1445-AB18-4611DB0AE9B8}" type="pres">
      <dgm:prSet presAssocID="{4E36FFFF-5787-3B4A-BD4E-3A8D184BE1D8}" presName="rect3" presStyleLbl="node1" presStyleIdx="2" presStyleCnt="4" custScaleX="113309" custLinFactNeighborX="-4424" custLinFactNeighborY="737">
        <dgm:presLayoutVars>
          <dgm:chMax val="0"/>
          <dgm:chPref val="0"/>
          <dgm:bulletEnabled val="1"/>
        </dgm:presLayoutVars>
      </dgm:prSet>
      <dgm:spPr/>
    </dgm:pt>
    <dgm:pt modelId="{27557FF9-9C5B-8E4E-AC3E-65EDA3635D62}" type="pres">
      <dgm:prSet presAssocID="{4E36FFFF-5787-3B4A-BD4E-3A8D184BE1D8}" presName="rect4" presStyleLbl="node1" presStyleIdx="3" presStyleCnt="4" custScaleX="114784" custLinFactNeighborX="5162">
        <dgm:presLayoutVars>
          <dgm:chMax val="0"/>
          <dgm:chPref val="0"/>
          <dgm:bulletEnabled val="1"/>
        </dgm:presLayoutVars>
      </dgm:prSet>
      <dgm:spPr/>
    </dgm:pt>
  </dgm:ptLst>
  <dgm:cxnLst>
    <dgm:cxn modelId="{D643EAAF-BB9F-D343-A250-C4B9A3C150EF}" srcId="{4E36FFFF-5787-3B4A-BD4E-3A8D184BE1D8}" destId="{ECF5DCD6-5954-4644-8C36-132AEA9A2A19}" srcOrd="3" destOrd="0" parTransId="{81ED6040-4BC1-BF47-B31C-4008362D5DF2}" sibTransId="{8188C11C-FA51-5744-AAD7-43CE29361890}"/>
    <dgm:cxn modelId="{861682EB-CB30-9244-A49C-6EA47D159F90}" type="presOf" srcId="{ECF5DCD6-5954-4644-8C36-132AEA9A2A19}" destId="{27557FF9-9C5B-8E4E-AC3E-65EDA3635D62}" srcOrd="0" destOrd="0" presId="urn:microsoft.com/office/officeart/2005/8/layout/matrix2"/>
    <dgm:cxn modelId="{1E32FABA-9D1E-FE43-9F27-73BFFA435475}" srcId="{4E36FFFF-5787-3B4A-BD4E-3A8D184BE1D8}" destId="{FF0B666D-8A6C-A74D-B351-EC1F1181146D}" srcOrd="1" destOrd="0" parTransId="{AB66E208-3AAE-3A40-A691-EE8599818BFA}" sibTransId="{11410ACA-EAD8-0D40-A2AF-B55B35ACDD82}"/>
    <dgm:cxn modelId="{1D73F12E-2D75-1149-8D40-D2C77A44361A}" srcId="{4E36FFFF-5787-3B4A-BD4E-3A8D184BE1D8}" destId="{8984E4B5-D505-8043-83A1-C044AA191B0C}" srcOrd="2" destOrd="0" parTransId="{0F77D7F3-A645-8741-B8D1-0AEF3331BF08}" sibTransId="{680F4668-1E70-8B40-9665-BA013E484717}"/>
    <dgm:cxn modelId="{35E4C1B8-E08F-9F44-ADB2-2D3EF519723E}" type="presOf" srcId="{4E36FFFF-5787-3B4A-BD4E-3A8D184BE1D8}" destId="{063679FF-04A6-5F4D-80C8-718E32034071}" srcOrd="0" destOrd="0" presId="urn:microsoft.com/office/officeart/2005/8/layout/matrix2"/>
    <dgm:cxn modelId="{C96C169E-7A9D-6E4E-9B3B-1E38BF7D507C}" type="presOf" srcId="{FF0B666D-8A6C-A74D-B351-EC1F1181146D}" destId="{E44EACE7-5987-FE47-B4D5-BC683FDFE397}" srcOrd="0" destOrd="0" presId="urn:microsoft.com/office/officeart/2005/8/layout/matrix2"/>
    <dgm:cxn modelId="{42BC300B-9AFF-E048-BDFE-E3463F67CD46}" type="presOf" srcId="{1DBE0023-BD6E-1F44-A5F2-ED39533B8605}" destId="{C0154283-78FB-2D48-BE76-DB03A9EB3172}" srcOrd="0" destOrd="0" presId="urn:microsoft.com/office/officeart/2005/8/layout/matrix2"/>
    <dgm:cxn modelId="{F74494F3-842A-B74F-90E0-C0C471B43FC0}" type="presOf" srcId="{8984E4B5-D505-8043-83A1-C044AA191B0C}" destId="{CF963EC5-90C4-1445-AB18-4611DB0AE9B8}" srcOrd="0" destOrd="0" presId="urn:microsoft.com/office/officeart/2005/8/layout/matrix2"/>
    <dgm:cxn modelId="{1D8963E3-448A-FF4F-A66F-509DAE9E8B8B}" srcId="{4E36FFFF-5787-3B4A-BD4E-3A8D184BE1D8}" destId="{1DBE0023-BD6E-1F44-A5F2-ED39533B8605}" srcOrd="0" destOrd="0" parTransId="{D2C1CE7F-64C3-484F-ACD5-0CBE33C0346D}" sibTransId="{671F4A45-C142-8448-873E-8992C6EDA7F7}"/>
    <dgm:cxn modelId="{6B472C1A-8D75-2447-AE0E-133EAD09943E}" type="presParOf" srcId="{063679FF-04A6-5F4D-80C8-718E32034071}" destId="{A52E3AFF-6B5E-EA43-8AAC-DAA81AEBED58}" srcOrd="0" destOrd="0" presId="urn:microsoft.com/office/officeart/2005/8/layout/matrix2"/>
    <dgm:cxn modelId="{75912087-07EE-5943-BCDB-18B39839EBD2}" type="presParOf" srcId="{063679FF-04A6-5F4D-80C8-718E32034071}" destId="{C0154283-78FB-2D48-BE76-DB03A9EB3172}" srcOrd="1" destOrd="0" presId="urn:microsoft.com/office/officeart/2005/8/layout/matrix2"/>
    <dgm:cxn modelId="{E7A51EA2-FFA7-D741-B361-08F2E9F3A289}" type="presParOf" srcId="{063679FF-04A6-5F4D-80C8-718E32034071}" destId="{E44EACE7-5987-FE47-B4D5-BC683FDFE397}" srcOrd="2" destOrd="0" presId="urn:microsoft.com/office/officeart/2005/8/layout/matrix2"/>
    <dgm:cxn modelId="{9EB7C698-648A-9649-BC7D-99319CA8911C}" type="presParOf" srcId="{063679FF-04A6-5F4D-80C8-718E32034071}" destId="{CF963EC5-90C4-1445-AB18-4611DB0AE9B8}" srcOrd="3" destOrd="0" presId="urn:microsoft.com/office/officeart/2005/8/layout/matrix2"/>
    <dgm:cxn modelId="{0CBBA24E-7226-AF41-BA85-6A4F606BF141}" type="presParOf" srcId="{063679FF-04A6-5F4D-80C8-718E32034071}" destId="{27557FF9-9C5B-8E4E-AC3E-65EDA3635D62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67CEED-7E6D-4B4B-9B04-1A7C0557CC70}" type="doc">
      <dgm:prSet loTypeId="urn:microsoft.com/office/officeart/2005/8/layout/vList5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0DA572F3-6561-6648-9F10-ACF44214A634}">
      <dgm:prSet/>
      <dgm:spPr/>
      <dgm:t>
        <a:bodyPr/>
        <a:lstStyle/>
        <a:p>
          <a:pPr rtl="0"/>
          <a:r>
            <a:rPr lang="es-ES" smtClean="0"/>
            <a:t>PÚBLICO</a:t>
          </a:r>
          <a:endParaRPr lang="es-ES"/>
        </a:p>
      </dgm:t>
    </dgm:pt>
    <dgm:pt modelId="{103EB175-693D-B342-A86F-1DAAF7496E14}" type="parTrans" cxnId="{463B30A9-7DA1-2946-B452-FBF782D8CB77}">
      <dgm:prSet/>
      <dgm:spPr/>
      <dgm:t>
        <a:bodyPr/>
        <a:lstStyle/>
        <a:p>
          <a:endParaRPr lang="es-ES"/>
        </a:p>
      </dgm:t>
    </dgm:pt>
    <dgm:pt modelId="{81B8E425-E727-C240-B359-185BBDFE24DC}" type="sibTrans" cxnId="{463B30A9-7DA1-2946-B452-FBF782D8CB77}">
      <dgm:prSet/>
      <dgm:spPr/>
      <dgm:t>
        <a:bodyPr/>
        <a:lstStyle/>
        <a:p>
          <a:endParaRPr lang="es-ES"/>
        </a:p>
      </dgm:t>
    </dgm:pt>
    <dgm:pt modelId="{89315FAA-84ED-9B4F-B740-B3728494F1BE}">
      <dgm:prSet custT="1"/>
      <dgm:spPr/>
      <dgm:t>
        <a:bodyPr/>
        <a:lstStyle/>
        <a:p>
          <a:pPr rtl="0"/>
          <a:r>
            <a:rPr lang="es-ES" sz="1600" dirty="0" smtClean="0"/>
            <a:t>Entrevistas</a:t>
          </a:r>
          <a:endParaRPr lang="es-ES" sz="1600" dirty="0"/>
        </a:p>
      </dgm:t>
    </dgm:pt>
    <dgm:pt modelId="{EDBC6826-90FE-0C41-885C-C71B124AA90B}" type="parTrans" cxnId="{0EDF0147-9FC4-0249-AD46-D00663DB62D3}">
      <dgm:prSet/>
      <dgm:spPr/>
      <dgm:t>
        <a:bodyPr/>
        <a:lstStyle/>
        <a:p>
          <a:endParaRPr lang="es-ES"/>
        </a:p>
      </dgm:t>
    </dgm:pt>
    <dgm:pt modelId="{CF597B26-20B0-E44F-985D-D0B386C3A7B9}" type="sibTrans" cxnId="{0EDF0147-9FC4-0249-AD46-D00663DB62D3}">
      <dgm:prSet/>
      <dgm:spPr/>
      <dgm:t>
        <a:bodyPr/>
        <a:lstStyle/>
        <a:p>
          <a:endParaRPr lang="es-ES"/>
        </a:p>
      </dgm:t>
    </dgm:pt>
    <dgm:pt modelId="{41C62201-062F-EF4A-B3FC-1A6E01ECD1A8}">
      <dgm:prSet custT="1"/>
      <dgm:spPr/>
      <dgm:t>
        <a:bodyPr/>
        <a:lstStyle/>
        <a:p>
          <a:pPr rtl="0"/>
          <a:r>
            <a:rPr lang="es-ES" sz="1600" dirty="0" err="1" smtClean="0"/>
            <a:t>Focus</a:t>
          </a:r>
          <a:r>
            <a:rPr lang="es-ES" sz="1600" dirty="0" smtClean="0"/>
            <a:t> </a:t>
          </a:r>
          <a:r>
            <a:rPr lang="es-ES" sz="1600" dirty="0" err="1" smtClean="0"/>
            <a:t>Group</a:t>
          </a:r>
          <a:endParaRPr lang="es-ES" sz="1600" dirty="0"/>
        </a:p>
      </dgm:t>
    </dgm:pt>
    <dgm:pt modelId="{F4A10764-A9DA-614C-B5C7-2A9B841C2E65}" type="parTrans" cxnId="{26E8EF30-BC0E-034D-8F9B-241E1AAB66CE}">
      <dgm:prSet/>
      <dgm:spPr/>
      <dgm:t>
        <a:bodyPr/>
        <a:lstStyle/>
        <a:p>
          <a:endParaRPr lang="es-ES"/>
        </a:p>
      </dgm:t>
    </dgm:pt>
    <dgm:pt modelId="{0D7DB13D-37EA-C847-9185-2867FAB63F12}" type="sibTrans" cxnId="{26E8EF30-BC0E-034D-8F9B-241E1AAB66CE}">
      <dgm:prSet/>
      <dgm:spPr/>
      <dgm:t>
        <a:bodyPr/>
        <a:lstStyle/>
        <a:p>
          <a:endParaRPr lang="es-ES"/>
        </a:p>
      </dgm:t>
    </dgm:pt>
    <dgm:pt modelId="{5D51D1DF-659F-2344-87FF-7E0B30E7829C}">
      <dgm:prSet custT="1"/>
      <dgm:spPr/>
      <dgm:t>
        <a:bodyPr/>
        <a:lstStyle/>
        <a:p>
          <a:pPr rtl="0"/>
          <a:r>
            <a:rPr lang="es-ES" sz="1600" dirty="0" err="1" smtClean="0"/>
            <a:t>Desk</a:t>
          </a:r>
          <a:r>
            <a:rPr lang="es-ES" sz="1600" dirty="0" smtClean="0"/>
            <a:t> </a:t>
          </a:r>
          <a:r>
            <a:rPr lang="es-ES" sz="1600" dirty="0" err="1" smtClean="0"/>
            <a:t>Research</a:t>
          </a:r>
          <a:endParaRPr lang="es-ES" sz="1600" dirty="0"/>
        </a:p>
      </dgm:t>
    </dgm:pt>
    <dgm:pt modelId="{021BA13F-BB61-B744-A360-8E2148693209}" type="parTrans" cxnId="{5B78A5F4-1864-944E-BB61-5DE6479DD015}">
      <dgm:prSet/>
      <dgm:spPr/>
      <dgm:t>
        <a:bodyPr/>
        <a:lstStyle/>
        <a:p>
          <a:endParaRPr lang="es-ES"/>
        </a:p>
      </dgm:t>
    </dgm:pt>
    <dgm:pt modelId="{25BD9B7C-B44D-144D-89B7-D2D447872387}" type="sibTrans" cxnId="{5B78A5F4-1864-944E-BB61-5DE6479DD015}">
      <dgm:prSet/>
      <dgm:spPr/>
      <dgm:t>
        <a:bodyPr/>
        <a:lstStyle/>
        <a:p>
          <a:endParaRPr lang="es-ES"/>
        </a:p>
      </dgm:t>
    </dgm:pt>
    <dgm:pt modelId="{536DA25E-61E8-C241-92C7-CF87156B0FC3}">
      <dgm:prSet/>
      <dgm:spPr/>
      <dgm:t>
        <a:bodyPr/>
        <a:lstStyle/>
        <a:p>
          <a:pPr rtl="0"/>
          <a:r>
            <a:rPr lang="es-ES" smtClean="0"/>
            <a:t>ELITES Y LÍDERES SOCIALES</a:t>
          </a:r>
          <a:endParaRPr lang="es-ES"/>
        </a:p>
      </dgm:t>
    </dgm:pt>
    <dgm:pt modelId="{FFE3D9CD-9A26-1F43-80F9-A210A55C8C4F}" type="parTrans" cxnId="{BA4F429B-D9AA-894D-B4B4-58540D545033}">
      <dgm:prSet/>
      <dgm:spPr/>
      <dgm:t>
        <a:bodyPr/>
        <a:lstStyle/>
        <a:p>
          <a:endParaRPr lang="es-ES"/>
        </a:p>
      </dgm:t>
    </dgm:pt>
    <dgm:pt modelId="{461B311C-E2B3-6249-BEC8-16796AA2C68B}" type="sibTrans" cxnId="{BA4F429B-D9AA-894D-B4B4-58540D545033}">
      <dgm:prSet/>
      <dgm:spPr/>
      <dgm:t>
        <a:bodyPr/>
        <a:lstStyle/>
        <a:p>
          <a:endParaRPr lang="es-ES"/>
        </a:p>
      </dgm:t>
    </dgm:pt>
    <dgm:pt modelId="{FB4CD885-E771-E64A-969C-5ED8C4CC1C7A}">
      <dgm:prSet custT="1"/>
      <dgm:spPr/>
      <dgm:t>
        <a:bodyPr/>
        <a:lstStyle/>
        <a:p>
          <a:pPr rtl="0"/>
          <a:r>
            <a:rPr lang="es-ES" sz="1400" smtClean="0"/>
            <a:t>Competidores</a:t>
          </a:r>
          <a:endParaRPr lang="es-ES" sz="1400"/>
        </a:p>
      </dgm:t>
    </dgm:pt>
    <dgm:pt modelId="{8D8B891F-5848-0241-BA7F-3B0D7D3D4DCA}" type="parTrans" cxnId="{EDE20DA7-5CAE-0840-B54A-0A054B85C402}">
      <dgm:prSet/>
      <dgm:spPr/>
      <dgm:t>
        <a:bodyPr/>
        <a:lstStyle/>
        <a:p>
          <a:endParaRPr lang="es-ES"/>
        </a:p>
      </dgm:t>
    </dgm:pt>
    <dgm:pt modelId="{DAFCA2CB-7319-E44C-A0AB-CB804D653ADE}" type="sibTrans" cxnId="{EDE20DA7-5CAE-0840-B54A-0A054B85C402}">
      <dgm:prSet/>
      <dgm:spPr/>
      <dgm:t>
        <a:bodyPr/>
        <a:lstStyle/>
        <a:p>
          <a:endParaRPr lang="es-ES"/>
        </a:p>
      </dgm:t>
    </dgm:pt>
    <dgm:pt modelId="{A13EB6C7-88E7-2045-9864-12A3320F80AE}">
      <dgm:prSet custT="1"/>
      <dgm:spPr/>
      <dgm:t>
        <a:bodyPr/>
        <a:lstStyle/>
        <a:p>
          <a:pPr rtl="0"/>
          <a:r>
            <a:rPr lang="es-ES" sz="1400" smtClean="0"/>
            <a:t>Empresariales</a:t>
          </a:r>
          <a:endParaRPr lang="es-ES" sz="1400"/>
        </a:p>
      </dgm:t>
    </dgm:pt>
    <dgm:pt modelId="{3C5434D0-9901-1642-BF13-4997E6522931}" type="parTrans" cxnId="{A9D92099-EC58-2448-97DE-3B4E58E4CBE1}">
      <dgm:prSet/>
      <dgm:spPr/>
      <dgm:t>
        <a:bodyPr/>
        <a:lstStyle/>
        <a:p>
          <a:endParaRPr lang="es-ES"/>
        </a:p>
      </dgm:t>
    </dgm:pt>
    <dgm:pt modelId="{49D45EB6-D41F-804B-B289-BB1229330368}" type="sibTrans" cxnId="{A9D92099-EC58-2448-97DE-3B4E58E4CBE1}">
      <dgm:prSet/>
      <dgm:spPr/>
      <dgm:t>
        <a:bodyPr/>
        <a:lstStyle/>
        <a:p>
          <a:endParaRPr lang="es-ES"/>
        </a:p>
      </dgm:t>
    </dgm:pt>
    <dgm:pt modelId="{078D66A6-F60D-CA43-9C03-81782FB887FA}">
      <dgm:prSet custT="1"/>
      <dgm:spPr/>
      <dgm:t>
        <a:bodyPr/>
        <a:lstStyle/>
        <a:p>
          <a:pPr rtl="0"/>
          <a:r>
            <a:rPr lang="es-ES" sz="1400" dirty="0" smtClean="0"/>
            <a:t>Políticas</a:t>
          </a:r>
          <a:endParaRPr lang="es-ES" sz="1400" dirty="0"/>
        </a:p>
      </dgm:t>
    </dgm:pt>
    <dgm:pt modelId="{45E029E7-A4E6-F048-84B9-768E7749059E}" type="parTrans" cxnId="{B7F10D69-8DCE-3D44-AAD4-8E39F5AEB67D}">
      <dgm:prSet/>
      <dgm:spPr/>
      <dgm:t>
        <a:bodyPr/>
        <a:lstStyle/>
        <a:p>
          <a:endParaRPr lang="es-ES"/>
        </a:p>
      </dgm:t>
    </dgm:pt>
    <dgm:pt modelId="{FBF92AD7-7230-0648-B5F6-D0AA10FF4616}" type="sibTrans" cxnId="{B7F10D69-8DCE-3D44-AAD4-8E39F5AEB67D}">
      <dgm:prSet/>
      <dgm:spPr/>
      <dgm:t>
        <a:bodyPr/>
        <a:lstStyle/>
        <a:p>
          <a:endParaRPr lang="es-ES"/>
        </a:p>
      </dgm:t>
    </dgm:pt>
    <dgm:pt modelId="{EA24E99B-783D-EF4C-BB8A-D858779777C8}">
      <dgm:prSet custT="1"/>
      <dgm:spPr/>
      <dgm:t>
        <a:bodyPr/>
        <a:lstStyle/>
        <a:p>
          <a:pPr rtl="0"/>
          <a:r>
            <a:rPr lang="es-ES" sz="1400" dirty="0" smtClean="0"/>
            <a:t>Profesionales</a:t>
          </a:r>
          <a:endParaRPr lang="es-ES" sz="1400" dirty="0"/>
        </a:p>
      </dgm:t>
    </dgm:pt>
    <dgm:pt modelId="{50F5F0E3-FC00-3546-A1DE-E7E09C78579F}" type="parTrans" cxnId="{A5D27EE9-35D3-B140-88EF-034579D77FB2}">
      <dgm:prSet/>
      <dgm:spPr/>
      <dgm:t>
        <a:bodyPr/>
        <a:lstStyle/>
        <a:p>
          <a:endParaRPr lang="es-ES"/>
        </a:p>
      </dgm:t>
    </dgm:pt>
    <dgm:pt modelId="{2F9CD174-E73E-3441-8EFE-B631686EA1EF}" type="sibTrans" cxnId="{A5D27EE9-35D3-B140-88EF-034579D77FB2}">
      <dgm:prSet/>
      <dgm:spPr/>
      <dgm:t>
        <a:bodyPr/>
        <a:lstStyle/>
        <a:p>
          <a:endParaRPr lang="es-ES"/>
        </a:p>
      </dgm:t>
    </dgm:pt>
    <dgm:pt modelId="{DED71CB7-5AB8-3B4C-AC79-0B801289C91C}">
      <dgm:prSet custT="1"/>
      <dgm:spPr/>
      <dgm:t>
        <a:bodyPr/>
        <a:lstStyle/>
        <a:p>
          <a:pPr rtl="0"/>
          <a:r>
            <a:rPr lang="es-ES" sz="1400" dirty="0" smtClean="0"/>
            <a:t>Tercer sector</a:t>
          </a:r>
          <a:endParaRPr lang="es-ES" sz="1400" dirty="0"/>
        </a:p>
      </dgm:t>
    </dgm:pt>
    <dgm:pt modelId="{DD638D5E-B97B-4B48-8F42-1E66BE6A9445}" type="parTrans" cxnId="{DD50F59F-146B-D74A-A3F3-298F26D042A9}">
      <dgm:prSet/>
      <dgm:spPr/>
      <dgm:t>
        <a:bodyPr/>
        <a:lstStyle/>
        <a:p>
          <a:endParaRPr lang="es-ES"/>
        </a:p>
      </dgm:t>
    </dgm:pt>
    <dgm:pt modelId="{55B5FCF1-0062-484F-92D8-7B567B86342B}" type="sibTrans" cxnId="{DD50F59F-146B-D74A-A3F3-298F26D042A9}">
      <dgm:prSet/>
      <dgm:spPr/>
      <dgm:t>
        <a:bodyPr/>
        <a:lstStyle/>
        <a:p>
          <a:endParaRPr lang="es-ES"/>
        </a:p>
      </dgm:t>
    </dgm:pt>
    <dgm:pt modelId="{51ED63D7-4A44-F147-847C-C824A8875C97}">
      <dgm:prSet/>
      <dgm:spPr/>
      <dgm:t>
        <a:bodyPr/>
        <a:lstStyle/>
        <a:p>
          <a:pPr rtl="0"/>
          <a:r>
            <a:rPr lang="es-ES" smtClean="0"/>
            <a:t>CLIENTES</a:t>
          </a:r>
          <a:endParaRPr lang="es-ES"/>
        </a:p>
      </dgm:t>
    </dgm:pt>
    <dgm:pt modelId="{4E2FEA60-8BA8-624E-A599-C738067C004C}" type="parTrans" cxnId="{E222558F-73AD-1143-86B7-5CCC42E5B22A}">
      <dgm:prSet/>
      <dgm:spPr/>
      <dgm:t>
        <a:bodyPr/>
        <a:lstStyle/>
        <a:p>
          <a:endParaRPr lang="es-ES"/>
        </a:p>
      </dgm:t>
    </dgm:pt>
    <dgm:pt modelId="{1B415935-8F54-A646-BF1F-8B45DD0FBA7E}" type="sibTrans" cxnId="{E222558F-73AD-1143-86B7-5CCC42E5B22A}">
      <dgm:prSet/>
      <dgm:spPr/>
      <dgm:t>
        <a:bodyPr/>
        <a:lstStyle/>
        <a:p>
          <a:endParaRPr lang="es-ES"/>
        </a:p>
      </dgm:t>
    </dgm:pt>
    <dgm:pt modelId="{95BFDB62-113F-8B40-9A6E-0CC6CA4C2D1F}">
      <dgm:prSet custT="1"/>
      <dgm:spPr/>
      <dgm:t>
        <a:bodyPr/>
        <a:lstStyle/>
        <a:p>
          <a:pPr rtl="0"/>
          <a:r>
            <a:rPr lang="es-ES" sz="1600" smtClean="0"/>
            <a:t>Estudio cualitativo</a:t>
          </a:r>
          <a:endParaRPr lang="es-ES" sz="1600"/>
        </a:p>
      </dgm:t>
    </dgm:pt>
    <dgm:pt modelId="{00394036-9C7E-904B-9942-4E78DCDDEB8C}" type="parTrans" cxnId="{48BE009B-6EB0-EB49-8808-E3A47AA18658}">
      <dgm:prSet/>
      <dgm:spPr/>
      <dgm:t>
        <a:bodyPr/>
        <a:lstStyle/>
        <a:p>
          <a:endParaRPr lang="es-ES"/>
        </a:p>
      </dgm:t>
    </dgm:pt>
    <dgm:pt modelId="{D4BD510C-0B98-EA46-ADAF-BB0BDB3E7704}" type="sibTrans" cxnId="{48BE009B-6EB0-EB49-8808-E3A47AA18658}">
      <dgm:prSet/>
      <dgm:spPr/>
      <dgm:t>
        <a:bodyPr/>
        <a:lstStyle/>
        <a:p>
          <a:endParaRPr lang="es-ES"/>
        </a:p>
      </dgm:t>
    </dgm:pt>
    <dgm:pt modelId="{B795493D-C817-5D4A-BAD0-03F04B32CC7E}">
      <dgm:prSet custT="1"/>
      <dgm:spPr/>
      <dgm:t>
        <a:bodyPr/>
        <a:lstStyle/>
        <a:p>
          <a:pPr rtl="0"/>
          <a:r>
            <a:rPr lang="es-ES" sz="1600" dirty="0" smtClean="0"/>
            <a:t>Estudio cuantitativo</a:t>
          </a:r>
          <a:endParaRPr lang="es-ES" sz="1600" dirty="0"/>
        </a:p>
      </dgm:t>
    </dgm:pt>
    <dgm:pt modelId="{30BD3973-8524-F943-8D63-B5C5F5F34E88}" type="parTrans" cxnId="{2482F1A8-C443-214D-97EB-044DC3316C0A}">
      <dgm:prSet/>
      <dgm:spPr/>
      <dgm:t>
        <a:bodyPr/>
        <a:lstStyle/>
        <a:p>
          <a:endParaRPr lang="es-ES"/>
        </a:p>
      </dgm:t>
    </dgm:pt>
    <dgm:pt modelId="{ADC71D7C-400F-9E41-8CFB-F6F84F98B63D}" type="sibTrans" cxnId="{2482F1A8-C443-214D-97EB-044DC3316C0A}">
      <dgm:prSet/>
      <dgm:spPr/>
      <dgm:t>
        <a:bodyPr/>
        <a:lstStyle/>
        <a:p>
          <a:endParaRPr lang="es-ES"/>
        </a:p>
      </dgm:t>
    </dgm:pt>
    <dgm:pt modelId="{8C729057-D6E4-484D-B4D4-58F4CD7602A9}" type="pres">
      <dgm:prSet presAssocID="{3967CEED-7E6D-4B4B-9B04-1A7C0557CC70}" presName="Name0" presStyleCnt="0">
        <dgm:presLayoutVars>
          <dgm:dir/>
          <dgm:animLvl val="lvl"/>
          <dgm:resizeHandles val="exact"/>
        </dgm:presLayoutVars>
      </dgm:prSet>
      <dgm:spPr/>
    </dgm:pt>
    <dgm:pt modelId="{5539F23A-E461-C445-A75A-9342AED7CADE}" type="pres">
      <dgm:prSet presAssocID="{0DA572F3-6561-6648-9F10-ACF44214A634}" presName="linNode" presStyleCnt="0"/>
      <dgm:spPr/>
    </dgm:pt>
    <dgm:pt modelId="{F525349B-24C3-3642-B660-A6BC6F81B39E}" type="pres">
      <dgm:prSet presAssocID="{0DA572F3-6561-6648-9F10-ACF44214A634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6795B4DD-7BFA-FF43-B900-EACCD2E6DB23}" type="pres">
      <dgm:prSet presAssocID="{0DA572F3-6561-6648-9F10-ACF44214A634}" presName="descendantText" presStyleLbl="alignAccFollowNode1" presStyleIdx="0" presStyleCnt="3">
        <dgm:presLayoutVars>
          <dgm:bulletEnabled val="1"/>
        </dgm:presLayoutVars>
      </dgm:prSet>
      <dgm:spPr/>
    </dgm:pt>
    <dgm:pt modelId="{EEF88D0B-2546-354F-A8B7-95A054604437}" type="pres">
      <dgm:prSet presAssocID="{81B8E425-E727-C240-B359-185BBDFE24DC}" presName="sp" presStyleCnt="0"/>
      <dgm:spPr/>
    </dgm:pt>
    <dgm:pt modelId="{7981BF37-9140-B94B-9739-97ED13EC58C7}" type="pres">
      <dgm:prSet presAssocID="{536DA25E-61E8-C241-92C7-CF87156B0FC3}" presName="linNode" presStyleCnt="0"/>
      <dgm:spPr/>
    </dgm:pt>
    <dgm:pt modelId="{9F78DB89-1D14-0946-B76D-91347FE0DAE2}" type="pres">
      <dgm:prSet presAssocID="{536DA25E-61E8-C241-92C7-CF87156B0FC3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EF45373-EE60-504A-A317-A2271B681503}" type="pres">
      <dgm:prSet presAssocID="{536DA25E-61E8-C241-92C7-CF87156B0FC3}" presName="descendantText" presStyleLbl="alignAccFollowNode1" presStyleIdx="1" presStyleCnt="3">
        <dgm:presLayoutVars>
          <dgm:bulletEnabled val="1"/>
        </dgm:presLayoutVars>
      </dgm:prSet>
      <dgm:spPr/>
    </dgm:pt>
    <dgm:pt modelId="{D85F0D2E-745A-B346-AA2E-24FEE4E3E0BF}" type="pres">
      <dgm:prSet presAssocID="{461B311C-E2B3-6249-BEC8-16796AA2C68B}" presName="sp" presStyleCnt="0"/>
      <dgm:spPr/>
    </dgm:pt>
    <dgm:pt modelId="{9838BE02-3E0A-8040-ADC4-3F3FBA5DDF70}" type="pres">
      <dgm:prSet presAssocID="{51ED63D7-4A44-F147-847C-C824A8875C97}" presName="linNode" presStyleCnt="0"/>
      <dgm:spPr/>
    </dgm:pt>
    <dgm:pt modelId="{41DF50B0-0058-DA4E-8D32-774033C243A0}" type="pres">
      <dgm:prSet presAssocID="{51ED63D7-4A44-F147-847C-C824A8875C97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169EFDE4-9D37-6E4E-A6E6-B45E59AA7396}" type="pres">
      <dgm:prSet presAssocID="{51ED63D7-4A44-F147-847C-C824A8875C97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2E1FB3AC-0769-3C49-9860-3D5EE239B028}" type="presOf" srcId="{51ED63D7-4A44-F147-847C-C824A8875C97}" destId="{41DF50B0-0058-DA4E-8D32-774033C243A0}" srcOrd="0" destOrd="0" presId="urn:microsoft.com/office/officeart/2005/8/layout/vList5"/>
    <dgm:cxn modelId="{2482F1A8-C443-214D-97EB-044DC3316C0A}" srcId="{51ED63D7-4A44-F147-847C-C824A8875C97}" destId="{B795493D-C817-5D4A-BAD0-03F04B32CC7E}" srcOrd="1" destOrd="0" parTransId="{30BD3973-8524-F943-8D63-B5C5F5F34E88}" sibTransId="{ADC71D7C-400F-9E41-8CFB-F6F84F98B63D}"/>
    <dgm:cxn modelId="{003DE505-3E22-F146-BC80-5630519B05C7}" type="presOf" srcId="{DED71CB7-5AB8-3B4C-AC79-0B801289C91C}" destId="{DEF45373-EE60-504A-A317-A2271B681503}" srcOrd="0" destOrd="4" presId="urn:microsoft.com/office/officeart/2005/8/layout/vList5"/>
    <dgm:cxn modelId="{463B30A9-7DA1-2946-B452-FBF782D8CB77}" srcId="{3967CEED-7E6D-4B4B-9B04-1A7C0557CC70}" destId="{0DA572F3-6561-6648-9F10-ACF44214A634}" srcOrd="0" destOrd="0" parTransId="{103EB175-693D-B342-A86F-1DAAF7496E14}" sibTransId="{81B8E425-E727-C240-B359-185BBDFE24DC}"/>
    <dgm:cxn modelId="{4E7CAA83-3C3A-F74C-9CF5-C3E0C7E1A1EE}" type="presOf" srcId="{89315FAA-84ED-9B4F-B740-B3728494F1BE}" destId="{6795B4DD-7BFA-FF43-B900-EACCD2E6DB23}" srcOrd="0" destOrd="0" presId="urn:microsoft.com/office/officeart/2005/8/layout/vList5"/>
    <dgm:cxn modelId="{40B8F9C4-5B90-7744-9103-93F53375BB1A}" type="presOf" srcId="{078D66A6-F60D-CA43-9C03-81782FB887FA}" destId="{DEF45373-EE60-504A-A317-A2271B681503}" srcOrd="0" destOrd="2" presId="urn:microsoft.com/office/officeart/2005/8/layout/vList5"/>
    <dgm:cxn modelId="{B7F10D69-8DCE-3D44-AAD4-8E39F5AEB67D}" srcId="{536DA25E-61E8-C241-92C7-CF87156B0FC3}" destId="{078D66A6-F60D-CA43-9C03-81782FB887FA}" srcOrd="2" destOrd="0" parTransId="{45E029E7-A4E6-F048-84B9-768E7749059E}" sibTransId="{FBF92AD7-7230-0648-B5F6-D0AA10FF4616}"/>
    <dgm:cxn modelId="{EDE20DA7-5CAE-0840-B54A-0A054B85C402}" srcId="{536DA25E-61E8-C241-92C7-CF87156B0FC3}" destId="{FB4CD885-E771-E64A-969C-5ED8C4CC1C7A}" srcOrd="0" destOrd="0" parTransId="{8D8B891F-5848-0241-BA7F-3B0D7D3D4DCA}" sibTransId="{DAFCA2CB-7319-E44C-A0AB-CB804D653ADE}"/>
    <dgm:cxn modelId="{5B78A5F4-1864-944E-BB61-5DE6479DD015}" srcId="{0DA572F3-6561-6648-9F10-ACF44214A634}" destId="{5D51D1DF-659F-2344-87FF-7E0B30E7829C}" srcOrd="2" destOrd="0" parTransId="{021BA13F-BB61-B744-A360-8E2148693209}" sibTransId="{25BD9B7C-B44D-144D-89B7-D2D447872387}"/>
    <dgm:cxn modelId="{BA4F429B-D9AA-894D-B4B4-58540D545033}" srcId="{3967CEED-7E6D-4B4B-9B04-1A7C0557CC70}" destId="{536DA25E-61E8-C241-92C7-CF87156B0FC3}" srcOrd="1" destOrd="0" parTransId="{FFE3D9CD-9A26-1F43-80F9-A210A55C8C4F}" sibTransId="{461B311C-E2B3-6249-BEC8-16796AA2C68B}"/>
    <dgm:cxn modelId="{651B72A7-0D9E-C046-A8C9-47DF6357A1F2}" type="presOf" srcId="{B795493D-C817-5D4A-BAD0-03F04B32CC7E}" destId="{169EFDE4-9D37-6E4E-A6E6-B45E59AA7396}" srcOrd="0" destOrd="1" presId="urn:microsoft.com/office/officeart/2005/8/layout/vList5"/>
    <dgm:cxn modelId="{5343BFE9-CEAA-D248-B620-E753ADE9934E}" type="presOf" srcId="{95BFDB62-113F-8B40-9A6E-0CC6CA4C2D1F}" destId="{169EFDE4-9D37-6E4E-A6E6-B45E59AA7396}" srcOrd="0" destOrd="0" presId="urn:microsoft.com/office/officeart/2005/8/layout/vList5"/>
    <dgm:cxn modelId="{A5D27EE9-35D3-B140-88EF-034579D77FB2}" srcId="{536DA25E-61E8-C241-92C7-CF87156B0FC3}" destId="{EA24E99B-783D-EF4C-BB8A-D858779777C8}" srcOrd="3" destOrd="0" parTransId="{50F5F0E3-FC00-3546-A1DE-E7E09C78579F}" sibTransId="{2F9CD174-E73E-3441-8EFE-B631686EA1EF}"/>
    <dgm:cxn modelId="{9F8B75EE-8324-124E-989A-30B9B0551160}" type="presOf" srcId="{A13EB6C7-88E7-2045-9864-12A3320F80AE}" destId="{DEF45373-EE60-504A-A317-A2271B681503}" srcOrd="0" destOrd="1" presId="urn:microsoft.com/office/officeart/2005/8/layout/vList5"/>
    <dgm:cxn modelId="{87C748E8-22A4-2F4C-B9D6-606F6EE6DD50}" type="presOf" srcId="{3967CEED-7E6D-4B4B-9B04-1A7C0557CC70}" destId="{8C729057-D6E4-484D-B4D4-58F4CD7602A9}" srcOrd="0" destOrd="0" presId="urn:microsoft.com/office/officeart/2005/8/layout/vList5"/>
    <dgm:cxn modelId="{631728F1-70A1-F749-904A-1F0E472533F1}" type="presOf" srcId="{5D51D1DF-659F-2344-87FF-7E0B30E7829C}" destId="{6795B4DD-7BFA-FF43-B900-EACCD2E6DB23}" srcOrd="0" destOrd="2" presId="urn:microsoft.com/office/officeart/2005/8/layout/vList5"/>
    <dgm:cxn modelId="{E222558F-73AD-1143-86B7-5CCC42E5B22A}" srcId="{3967CEED-7E6D-4B4B-9B04-1A7C0557CC70}" destId="{51ED63D7-4A44-F147-847C-C824A8875C97}" srcOrd="2" destOrd="0" parTransId="{4E2FEA60-8BA8-624E-A599-C738067C004C}" sibTransId="{1B415935-8F54-A646-BF1F-8B45DD0FBA7E}"/>
    <dgm:cxn modelId="{26E8EF30-BC0E-034D-8F9B-241E1AAB66CE}" srcId="{0DA572F3-6561-6648-9F10-ACF44214A634}" destId="{41C62201-062F-EF4A-B3FC-1A6E01ECD1A8}" srcOrd="1" destOrd="0" parTransId="{F4A10764-A9DA-614C-B5C7-2A9B841C2E65}" sibTransId="{0D7DB13D-37EA-C847-9185-2867FAB63F12}"/>
    <dgm:cxn modelId="{DAB0ED4B-1607-2046-A497-6970E00E0A32}" type="presOf" srcId="{536DA25E-61E8-C241-92C7-CF87156B0FC3}" destId="{9F78DB89-1D14-0946-B76D-91347FE0DAE2}" srcOrd="0" destOrd="0" presId="urn:microsoft.com/office/officeart/2005/8/layout/vList5"/>
    <dgm:cxn modelId="{27B9D0B7-80F1-7A43-A70D-7ACDBE9B0336}" type="presOf" srcId="{EA24E99B-783D-EF4C-BB8A-D858779777C8}" destId="{DEF45373-EE60-504A-A317-A2271B681503}" srcOrd="0" destOrd="3" presId="urn:microsoft.com/office/officeart/2005/8/layout/vList5"/>
    <dgm:cxn modelId="{96F2E46D-83F7-1E42-B86D-13C799DC30FB}" type="presOf" srcId="{FB4CD885-E771-E64A-969C-5ED8C4CC1C7A}" destId="{DEF45373-EE60-504A-A317-A2271B681503}" srcOrd="0" destOrd="0" presId="urn:microsoft.com/office/officeart/2005/8/layout/vList5"/>
    <dgm:cxn modelId="{07D75A2F-172E-854C-BC64-883FBAAA104F}" type="presOf" srcId="{41C62201-062F-EF4A-B3FC-1A6E01ECD1A8}" destId="{6795B4DD-7BFA-FF43-B900-EACCD2E6DB23}" srcOrd="0" destOrd="1" presId="urn:microsoft.com/office/officeart/2005/8/layout/vList5"/>
    <dgm:cxn modelId="{DD50F59F-146B-D74A-A3F3-298F26D042A9}" srcId="{536DA25E-61E8-C241-92C7-CF87156B0FC3}" destId="{DED71CB7-5AB8-3B4C-AC79-0B801289C91C}" srcOrd="4" destOrd="0" parTransId="{DD638D5E-B97B-4B48-8F42-1E66BE6A9445}" sibTransId="{55B5FCF1-0062-484F-92D8-7B567B86342B}"/>
    <dgm:cxn modelId="{0EDF0147-9FC4-0249-AD46-D00663DB62D3}" srcId="{0DA572F3-6561-6648-9F10-ACF44214A634}" destId="{89315FAA-84ED-9B4F-B740-B3728494F1BE}" srcOrd="0" destOrd="0" parTransId="{EDBC6826-90FE-0C41-885C-C71B124AA90B}" sibTransId="{CF597B26-20B0-E44F-985D-D0B386C3A7B9}"/>
    <dgm:cxn modelId="{A9D92099-EC58-2448-97DE-3B4E58E4CBE1}" srcId="{536DA25E-61E8-C241-92C7-CF87156B0FC3}" destId="{A13EB6C7-88E7-2045-9864-12A3320F80AE}" srcOrd="1" destOrd="0" parTransId="{3C5434D0-9901-1642-BF13-4997E6522931}" sibTransId="{49D45EB6-D41F-804B-B289-BB1229330368}"/>
    <dgm:cxn modelId="{48BE009B-6EB0-EB49-8808-E3A47AA18658}" srcId="{51ED63D7-4A44-F147-847C-C824A8875C97}" destId="{95BFDB62-113F-8B40-9A6E-0CC6CA4C2D1F}" srcOrd="0" destOrd="0" parTransId="{00394036-9C7E-904B-9942-4E78DCDDEB8C}" sibTransId="{D4BD510C-0B98-EA46-ADAF-BB0BDB3E7704}"/>
    <dgm:cxn modelId="{F1A69CC5-F321-F840-AF31-1AC39C0E05FC}" type="presOf" srcId="{0DA572F3-6561-6648-9F10-ACF44214A634}" destId="{F525349B-24C3-3642-B660-A6BC6F81B39E}" srcOrd="0" destOrd="0" presId="urn:microsoft.com/office/officeart/2005/8/layout/vList5"/>
    <dgm:cxn modelId="{B8CCA22B-D744-8A46-89C8-75D06C8345A5}" type="presParOf" srcId="{8C729057-D6E4-484D-B4D4-58F4CD7602A9}" destId="{5539F23A-E461-C445-A75A-9342AED7CADE}" srcOrd="0" destOrd="0" presId="urn:microsoft.com/office/officeart/2005/8/layout/vList5"/>
    <dgm:cxn modelId="{69C29F69-17C5-4B41-86FD-737F43D10D2E}" type="presParOf" srcId="{5539F23A-E461-C445-A75A-9342AED7CADE}" destId="{F525349B-24C3-3642-B660-A6BC6F81B39E}" srcOrd="0" destOrd="0" presId="urn:microsoft.com/office/officeart/2005/8/layout/vList5"/>
    <dgm:cxn modelId="{27D6DBA5-5337-604C-8E8B-A06A81665DB6}" type="presParOf" srcId="{5539F23A-E461-C445-A75A-9342AED7CADE}" destId="{6795B4DD-7BFA-FF43-B900-EACCD2E6DB23}" srcOrd="1" destOrd="0" presId="urn:microsoft.com/office/officeart/2005/8/layout/vList5"/>
    <dgm:cxn modelId="{7BBA51B3-99D0-0C45-922C-5F7469C15467}" type="presParOf" srcId="{8C729057-D6E4-484D-B4D4-58F4CD7602A9}" destId="{EEF88D0B-2546-354F-A8B7-95A054604437}" srcOrd="1" destOrd="0" presId="urn:microsoft.com/office/officeart/2005/8/layout/vList5"/>
    <dgm:cxn modelId="{041670D4-8D67-584A-B1AF-CED4D7BA3CDE}" type="presParOf" srcId="{8C729057-D6E4-484D-B4D4-58F4CD7602A9}" destId="{7981BF37-9140-B94B-9739-97ED13EC58C7}" srcOrd="2" destOrd="0" presId="urn:microsoft.com/office/officeart/2005/8/layout/vList5"/>
    <dgm:cxn modelId="{B8976306-DF05-384C-8F57-3C6CA4042149}" type="presParOf" srcId="{7981BF37-9140-B94B-9739-97ED13EC58C7}" destId="{9F78DB89-1D14-0946-B76D-91347FE0DAE2}" srcOrd="0" destOrd="0" presId="urn:microsoft.com/office/officeart/2005/8/layout/vList5"/>
    <dgm:cxn modelId="{FD530BD6-0A52-444C-B331-799F51C7DB6D}" type="presParOf" srcId="{7981BF37-9140-B94B-9739-97ED13EC58C7}" destId="{DEF45373-EE60-504A-A317-A2271B681503}" srcOrd="1" destOrd="0" presId="urn:microsoft.com/office/officeart/2005/8/layout/vList5"/>
    <dgm:cxn modelId="{781361F8-76C4-864C-8956-A738F364196F}" type="presParOf" srcId="{8C729057-D6E4-484D-B4D4-58F4CD7602A9}" destId="{D85F0D2E-745A-B346-AA2E-24FEE4E3E0BF}" srcOrd="3" destOrd="0" presId="urn:microsoft.com/office/officeart/2005/8/layout/vList5"/>
    <dgm:cxn modelId="{4086EA6B-4DF7-8B41-B77E-C13369F2E98C}" type="presParOf" srcId="{8C729057-D6E4-484D-B4D4-58F4CD7602A9}" destId="{9838BE02-3E0A-8040-ADC4-3F3FBA5DDF70}" srcOrd="4" destOrd="0" presId="urn:microsoft.com/office/officeart/2005/8/layout/vList5"/>
    <dgm:cxn modelId="{43AB8E4A-AD29-0548-9AF5-F4139E643885}" type="presParOf" srcId="{9838BE02-3E0A-8040-ADC4-3F3FBA5DDF70}" destId="{41DF50B0-0058-DA4E-8D32-774033C243A0}" srcOrd="0" destOrd="0" presId="urn:microsoft.com/office/officeart/2005/8/layout/vList5"/>
    <dgm:cxn modelId="{35C809F5-2398-C04B-8CA6-6A9D5CE06C7C}" type="presParOf" srcId="{9838BE02-3E0A-8040-ADC4-3F3FBA5DDF70}" destId="{169EFDE4-9D37-6E4E-A6E6-B45E59AA739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F71517-3303-3243-9040-5E3B3C5C33AE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151B8AC-837F-6045-9121-51AD8E37857B}">
      <dgm:prSet/>
      <dgm:spPr/>
      <dgm:t>
        <a:bodyPr/>
        <a:lstStyle/>
        <a:p>
          <a:pPr rtl="0"/>
          <a:r>
            <a:rPr lang="es-ES" smtClean="0"/>
            <a:t>PRINCIPIOS DE GESTIÓN DE LA REPUTACIÓN</a:t>
          </a:r>
          <a:endParaRPr lang="es-ES"/>
        </a:p>
      </dgm:t>
    </dgm:pt>
    <dgm:pt modelId="{0F2040C0-92F0-5D4B-829D-1CD7B651D974}" type="parTrans" cxnId="{4EC4D012-1B87-CF40-9223-52FADC414102}">
      <dgm:prSet/>
      <dgm:spPr/>
      <dgm:t>
        <a:bodyPr/>
        <a:lstStyle/>
        <a:p>
          <a:endParaRPr lang="es-ES"/>
        </a:p>
      </dgm:t>
    </dgm:pt>
    <dgm:pt modelId="{41C1E1C3-A921-6346-A9F7-61585A343598}" type="sibTrans" cxnId="{4EC4D012-1B87-CF40-9223-52FADC414102}">
      <dgm:prSet/>
      <dgm:spPr/>
      <dgm:t>
        <a:bodyPr/>
        <a:lstStyle/>
        <a:p>
          <a:endParaRPr lang="es-ES"/>
        </a:p>
      </dgm:t>
    </dgm:pt>
    <dgm:pt modelId="{2D7A2B2C-DA7F-CE41-A533-2E175A4C5DEE}">
      <dgm:prSet/>
      <dgm:spPr/>
      <dgm:t>
        <a:bodyPr/>
        <a:lstStyle/>
        <a:p>
          <a:pPr rtl="0"/>
          <a:r>
            <a:rPr lang="es-ES" smtClean="0"/>
            <a:t>Gestión integrada de riesgos</a:t>
          </a:r>
          <a:endParaRPr lang="es-ES"/>
        </a:p>
      </dgm:t>
    </dgm:pt>
    <dgm:pt modelId="{031BF47A-595A-EE4A-848C-133D7C952032}" type="parTrans" cxnId="{92C84ADA-5536-A54E-ACEC-16C381EC68F2}">
      <dgm:prSet/>
      <dgm:spPr/>
      <dgm:t>
        <a:bodyPr/>
        <a:lstStyle/>
        <a:p>
          <a:endParaRPr lang="es-ES"/>
        </a:p>
      </dgm:t>
    </dgm:pt>
    <dgm:pt modelId="{D0C279E8-F331-6B4D-A74E-D872A86EE321}" type="sibTrans" cxnId="{92C84ADA-5536-A54E-ACEC-16C381EC68F2}">
      <dgm:prSet/>
      <dgm:spPr/>
      <dgm:t>
        <a:bodyPr/>
        <a:lstStyle/>
        <a:p>
          <a:endParaRPr lang="es-ES"/>
        </a:p>
      </dgm:t>
    </dgm:pt>
    <dgm:pt modelId="{041A47DC-444D-4F43-BE65-F26250047622}">
      <dgm:prSet/>
      <dgm:spPr/>
      <dgm:t>
        <a:bodyPr/>
        <a:lstStyle/>
        <a:p>
          <a:pPr rtl="0"/>
          <a:r>
            <a:rPr lang="es-ES" dirty="0" err="1" smtClean="0"/>
            <a:t>Proactividad</a:t>
          </a:r>
          <a:r>
            <a:rPr lang="es-ES" dirty="0" smtClean="0"/>
            <a:t> en la gestión </a:t>
          </a:r>
          <a:r>
            <a:rPr lang="es-ES" dirty="0" err="1" smtClean="0"/>
            <a:t>reputacional</a:t>
          </a:r>
          <a:endParaRPr lang="es-ES" dirty="0"/>
        </a:p>
      </dgm:t>
    </dgm:pt>
    <dgm:pt modelId="{144DC66A-E247-F142-A5F1-EAE000757BED}" type="parTrans" cxnId="{B038B6E5-3219-5749-B0F4-9742ED11CB1B}">
      <dgm:prSet/>
      <dgm:spPr/>
      <dgm:t>
        <a:bodyPr/>
        <a:lstStyle/>
        <a:p>
          <a:endParaRPr lang="es-ES"/>
        </a:p>
      </dgm:t>
    </dgm:pt>
    <dgm:pt modelId="{475118A3-6789-6940-8034-5164377CC248}" type="sibTrans" cxnId="{B038B6E5-3219-5749-B0F4-9742ED11CB1B}">
      <dgm:prSet/>
      <dgm:spPr/>
      <dgm:t>
        <a:bodyPr/>
        <a:lstStyle/>
        <a:p>
          <a:endParaRPr lang="es-ES"/>
        </a:p>
      </dgm:t>
    </dgm:pt>
    <dgm:pt modelId="{5997AF40-EB20-924A-B2A3-092474DA44A9}">
      <dgm:prSet/>
      <dgm:spPr/>
      <dgm:t>
        <a:bodyPr/>
        <a:lstStyle/>
        <a:p>
          <a:pPr rtl="0"/>
          <a:r>
            <a:rPr lang="es-ES" smtClean="0"/>
            <a:t>Sensiblización organizativa</a:t>
          </a:r>
          <a:endParaRPr lang="es-ES"/>
        </a:p>
      </dgm:t>
    </dgm:pt>
    <dgm:pt modelId="{02882D1B-A562-AE46-86E3-20CFC40B41C6}" type="parTrans" cxnId="{C9713D45-0810-FC4F-A22F-F436A0F2D814}">
      <dgm:prSet/>
      <dgm:spPr/>
      <dgm:t>
        <a:bodyPr/>
        <a:lstStyle/>
        <a:p>
          <a:endParaRPr lang="es-ES"/>
        </a:p>
      </dgm:t>
    </dgm:pt>
    <dgm:pt modelId="{C86784B2-3324-D342-8EC3-C966D0F0FCFA}" type="sibTrans" cxnId="{C9713D45-0810-FC4F-A22F-F436A0F2D814}">
      <dgm:prSet/>
      <dgm:spPr/>
      <dgm:t>
        <a:bodyPr/>
        <a:lstStyle/>
        <a:p>
          <a:endParaRPr lang="es-ES"/>
        </a:p>
      </dgm:t>
    </dgm:pt>
    <dgm:pt modelId="{20E20E50-F27B-4E4B-99A3-1715A13EACC1}">
      <dgm:prSet/>
      <dgm:spPr/>
      <dgm:t>
        <a:bodyPr/>
        <a:lstStyle/>
        <a:p>
          <a:pPr rtl="0"/>
          <a:r>
            <a:rPr lang="es-ES" smtClean="0"/>
            <a:t>Comunicación de los valores de reputación</a:t>
          </a:r>
          <a:endParaRPr lang="es-ES"/>
        </a:p>
      </dgm:t>
    </dgm:pt>
    <dgm:pt modelId="{2844A2F9-83A8-F948-AA79-A66E2D485929}" type="parTrans" cxnId="{BA524FB5-62A1-3D4A-BE66-35ED983C2441}">
      <dgm:prSet/>
      <dgm:spPr/>
      <dgm:t>
        <a:bodyPr/>
        <a:lstStyle/>
        <a:p>
          <a:endParaRPr lang="es-ES"/>
        </a:p>
      </dgm:t>
    </dgm:pt>
    <dgm:pt modelId="{CF98A828-4016-CF44-B375-949CCD856A9C}" type="sibTrans" cxnId="{BA524FB5-62A1-3D4A-BE66-35ED983C2441}">
      <dgm:prSet/>
      <dgm:spPr/>
      <dgm:t>
        <a:bodyPr/>
        <a:lstStyle/>
        <a:p>
          <a:endParaRPr lang="es-ES"/>
        </a:p>
      </dgm:t>
    </dgm:pt>
    <dgm:pt modelId="{D6DB347C-9E2A-C744-A6D0-2F88187F1C65}">
      <dgm:prSet/>
      <dgm:spPr/>
      <dgm:t>
        <a:bodyPr/>
        <a:lstStyle/>
        <a:p>
          <a:pPr rtl="0"/>
          <a:r>
            <a:rPr lang="es-ES" smtClean="0"/>
            <a:t>Evaluación permanente de la reputación</a:t>
          </a:r>
          <a:endParaRPr lang="es-ES"/>
        </a:p>
      </dgm:t>
    </dgm:pt>
    <dgm:pt modelId="{3CABDA5B-ACE1-2D4D-9E13-D96C9E171561}" type="parTrans" cxnId="{0DDA869F-2959-A249-98FF-BC17E21F3541}">
      <dgm:prSet/>
      <dgm:spPr/>
      <dgm:t>
        <a:bodyPr/>
        <a:lstStyle/>
        <a:p>
          <a:endParaRPr lang="es-ES"/>
        </a:p>
      </dgm:t>
    </dgm:pt>
    <dgm:pt modelId="{ED983275-2C49-7647-A5A4-852E45C8F685}" type="sibTrans" cxnId="{0DDA869F-2959-A249-98FF-BC17E21F3541}">
      <dgm:prSet/>
      <dgm:spPr/>
      <dgm:t>
        <a:bodyPr/>
        <a:lstStyle/>
        <a:p>
          <a:endParaRPr lang="es-ES"/>
        </a:p>
      </dgm:t>
    </dgm:pt>
    <dgm:pt modelId="{5CEC1A8A-2A19-2B4C-92FA-28F03600050F}" type="pres">
      <dgm:prSet presAssocID="{48F71517-3303-3243-9040-5E3B3C5C33AE}" presName="Name0" presStyleCnt="0">
        <dgm:presLayoutVars>
          <dgm:chMax val="7"/>
          <dgm:chPref val="7"/>
          <dgm:dir/>
        </dgm:presLayoutVars>
      </dgm:prSet>
      <dgm:spPr/>
    </dgm:pt>
    <dgm:pt modelId="{23FA58FA-6800-5848-AEE0-E44F4674D2F4}" type="pres">
      <dgm:prSet presAssocID="{48F71517-3303-3243-9040-5E3B3C5C33AE}" presName="Name1" presStyleCnt="0"/>
      <dgm:spPr/>
    </dgm:pt>
    <dgm:pt modelId="{1062150B-BD35-8F4C-88A9-3055BE4C89E3}" type="pres">
      <dgm:prSet presAssocID="{48F71517-3303-3243-9040-5E3B3C5C33AE}" presName="cycle" presStyleCnt="0"/>
      <dgm:spPr/>
    </dgm:pt>
    <dgm:pt modelId="{2BAB8857-A022-A24A-A6E0-B225450DAC43}" type="pres">
      <dgm:prSet presAssocID="{48F71517-3303-3243-9040-5E3B3C5C33AE}" presName="srcNode" presStyleLbl="node1" presStyleIdx="0" presStyleCnt="1"/>
      <dgm:spPr/>
    </dgm:pt>
    <dgm:pt modelId="{6D6560E5-1C5A-2E4F-8BBE-1B61FB721A23}" type="pres">
      <dgm:prSet presAssocID="{48F71517-3303-3243-9040-5E3B3C5C33AE}" presName="conn" presStyleLbl="parChTrans1D2" presStyleIdx="0" presStyleCnt="1"/>
      <dgm:spPr/>
    </dgm:pt>
    <dgm:pt modelId="{8A1CF0A2-8AAB-524B-83C2-A0DC227B411C}" type="pres">
      <dgm:prSet presAssocID="{48F71517-3303-3243-9040-5E3B3C5C33AE}" presName="extraNode" presStyleLbl="node1" presStyleIdx="0" presStyleCnt="1"/>
      <dgm:spPr/>
    </dgm:pt>
    <dgm:pt modelId="{E67B096F-920E-D747-BBC5-D84B516310CA}" type="pres">
      <dgm:prSet presAssocID="{48F71517-3303-3243-9040-5E3B3C5C33AE}" presName="dstNode" presStyleLbl="node1" presStyleIdx="0" presStyleCnt="1"/>
      <dgm:spPr/>
    </dgm:pt>
    <dgm:pt modelId="{CAB27CFD-B35A-4946-956A-DB3745FFBCC4}" type="pres">
      <dgm:prSet presAssocID="{F151B8AC-837F-6045-9121-51AD8E37857B}" presName="text_1" presStyleLbl="node1" presStyleIdx="0" presStyleCnt="1" custScaleY="122549">
        <dgm:presLayoutVars>
          <dgm:bulletEnabled val="1"/>
        </dgm:presLayoutVars>
      </dgm:prSet>
      <dgm:spPr/>
    </dgm:pt>
    <dgm:pt modelId="{F0BA7777-C618-904A-8EBC-0707A625E9FB}" type="pres">
      <dgm:prSet presAssocID="{F151B8AC-837F-6045-9121-51AD8E37857B}" presName="accent_1" presStyleCnt="0"/>
      <dgm:spPr/>
    </dgm:pt>
    <dgm:pt modelId="{C05ACE61-F368-1640-8FDF-BE4CE0A23973}" type="pres">
      <dgm:prSet presAssocID="{F151B8AC-837F-6045-9121-51AD8E37857B}" presName="accentRepeatNode" presStyleLbl="solidFgAcc1" presStyleIdx="0" presStyleCnt="1"/>
      <dgm:spPr/>
    </dgm:pt>
  </dgm:ptLst>
  <dgm:cxnLst>
    <dgm:cxn modelId="{5D36B7FB-66D3-644A-9D6D-0AF580E21D4B}" type="presOf" srcId="{48F71517-3303-3243-9040-5E3B3C5C33AE}" destId="{5CEC1A8A-2A19-2B4C-92FA-28F03600050F}" srcOrd="0" destOrd="0" presId="urn:microsoft.com/office/officeart/2008/layout/VerticalCurvedList"/>
    <dgm:cxn modelId="{92C84ADA-5536-A54E-ACEC-16C381EC68F2}" srcId="{F151B8AC-837F-6045-9121-51AD8E37857B}" destId="{2D7A2B2C-DA7F-CE41-A533-2E175A4C5DEE}" srcOrd="0" destOrd="0" parTransId="{031BF47A-595A-EE4A-848C-133D7C952032}" sibTransId="{D0C279E8-F331-6B4D-A74E-D872A86EE321}"/>
    <dgm:cxn modelId="{B038B6E5-3219-5749-B0F4-9742ED11CB1B}" srcId="{F151B8AC-837F-6045-9121-51AD8E37857B}" destId="{041A47DC-444D-4F43-BE65-F26250047622}" srcOrd="1" destOrd="0" parTransId="{144DC66A-E247-F142-A5F1-EAE000757BED}" sibTransId="{475118A3-6789-6940-8034-5164377CC248}"/>
    <dgm:cxn modelId="{0DDA869F-2959-A249-98FF-BC17E21F3541}" srcId="{F151B8AC-837F-6045-9121-51AD8E37857B}" destId="{D6DB347C-9E2A-C744-A6D0-2F88187F1C65}" srcOrd="4" destOrd="0" parTransId="{3CABDA5B-ACE1-2D4D-9E13-D96C9E171561}" sibTransId="{ED983275-2C49-7647-A5A4-852E45C8F685}"/>
    <dgm:cxn modelId="{16E0752E-BE90-2A40-A7EC-5E0AF4B25E5A}" type="presOf" srcId="{F151B8AC-837F-6045-9121-51AD8E37857B}" destId="{CAB27CFD-B35A-4946-956A-DB3745FFBCC4}" srcOrd="0" destOrd="0" presId="urn:microsoft.com/office/officeart/2008/layout/VerticalCurvedList"/>
    <dgm:cxn modelId="{CE6A763B-B159-A642-87D0-4E0B1C2A7EF3}" type="presOf" srcId="{041A47DC-444D-4F43-BE65-F26250047622}" destId="{CAB27CFD-B35A-4946-956A-DB3745FFBCC4}" srcOrd="0" destOrd="2" presId="urn:microsoft.com/office/officeart/2008/layout/VerticalCurvedList"/>
    <dgm:cxn modelId="{4EC4D012-1B87-CF40-9223-52FADC414102}" srcId="{48F71517-3303-3243-9040-5E3B3C5C33AE}" destId="{F151B8AC-837F-6045-9121-51AD8E37857B}" srcOrd="0" destOrd="0" parTransId="{0F2040C0-92F0-5D4B-829D-1CD7B651D974}" sibTransId="{41C1E1C3-A921-6346-A9F7-61585A343598}"/>
    <dgm:cxn modelId="{042D206E-338D-484A-9131-AAD4470000A5}" type="presOf" srcId="{5997AF40-EB20-924A-B2A3-092474DA44A9}" destId="{CAB27CFD-B35A-4946-956A-DB3745FFBCC4}" srcOrd="0" destOrd="3" presId="urn:microsoft.com/office/officeart/2008/layout/VerticalCurvedList"/>
    <dgm:cxn modelId="{3C1BF13D-D88E-AE4B-95FD-09E6B0F290D2}" type="presOf" srcId="{2D7A2B2C-DA7F-CE41-A533-2E175A4C5DEE}" destId="{CAB27CFD-B35A-4946-956A-DB3745FFBCC4}" srcOrd="0" destOrd="1" presId="urn:microsoft.com/office/officeart/2008/layout/VerticalCurvedList"/>
    <dgm:cxn modelId="{BA524FB5-62A1-3D4A-BE66-35ED983C2441}" srcId="{F151B8AC-837F-6045-9121-51AD8E37857B}" destId="{20E20E50-F27B-4E4B-99A3-1715A13EACC1}" srcOrd="3" destOrd="0" parTransId="{2844A2F9-83A8-F948-AA79-A66E2D485929}" sibTransId="{CF98A828-4016-CF44-B375-949CCD856A9C}"/>
    <dgm:cxn modelId="{0754B672-0F64-1548-97FB-7BAB27B5720F}" type="presOf" srcId="{D0C279E8-F331-6B4D-A74E-D872A86EE321}" destId="{6D6560E5-1C5A-2E4F-8BBE-1B61FB721A23}" srcOrd="0" destOrd="0" presId="urn:microsoft.com/office/officeart/2008/layout/VerticalCurvedList"/>
    <dgm:cxn modelId="{01DAA942-20C5-B74B-B80F-FFF7DBE3CE76}" type="presOf" srcId="{20E20E50-F27B-4E4B-99A3-1715A13EACC1}" destId="{CAB27CFD-B35A-4946-956A-DB3745FFBCC4}" srcOrd="0" destOrd="4" presId="urn:microsoft.com/office/officeart/2008/layout/VerticalCurvedList"/>
    <dgm:cxn modelId="{C9713D45-0810-FC4F-A22F-F436A0F2D814}" srcId="{F151B8AC-837F-6045-9121-51AD8E37857B}" destId="{5997AF40-EB20-924A-B2A3-092474DA44A9}" srcOrd="2" destOrd="0" parTransId="{02882D1B-A562-AE46-86E3-20CFC40B41C6}" sibTransId="{C86784B2-3324-D342-8EC3-C966D0F0FCFA}"/>
    <dgm:cxn modelId="{B84FFD17-0228-0941-826E-737671B53495}" type="presOf" srcId="{D6DB347C-9E2A-C744-A6D0-2F88187F1C65}" destId="{CAB27CFD-B35A-4946-956A-DB3745FFBCC4}" srcOrd="0" destOrd="5" presId="urn:microsoft.com/office/officeart/2008/layout/VerticalCurvedList"/>
    <dgm:cxn modelId="{818B8489-ED79-B54B-BD9A-7657F213B929}" type="presParOf" srcId="{5CEC1A8A-2A19-2B4C-92FA-28F03600050F}" destId="{23FA58FA-6800-5848-AEE0-E44F4674D2F4}" srcOrd="0" destOrd="0" presId="urn:microsoft.com/office/officeart/2008/layout/VerticalCurvedList"/>
    <dgm:cxn modelId="{4BB3E8C7-5A01-374D-BF1B-6D9655797569}" type="presParOf" srcId="{23FA58FA-6800-5848-AEE0-E44F4674D2F4}" destId="{1062150B-BD35-8F4C-88A9-3055BE4C89E3}" srcOrd="0" destOrd="0" presId="urn:microsoft.com/office/officeart/2008/layout/VerticalCurvedList"/>
    <dgm:cxn modelId="{C0592E54-2DD4-AE44-B8F0-0C50A2E5F982}" type="presParOf" srcId="{1062150B-BD35-8F4C-88A9-3055BE4C89E3}" destId="{2BAB8857-A022-A24A-A6E0-B225450DAC43}" srcOrd="0" destOrd="0" presId="urn:microsoft.com/office/officeart/2008/layout/VerticalCurvedList"/>
    <dgm:cxn modelId="{4D91358E-50FC-3246-907F-0E58D4E0DBEB}" type="presParOf" srcId="{1062150B-BD35-8F4C-88A9-3055BE4C89E3}" destId="{6D6560E5-1C5A-2E4F-8BBE-1B61FB721A23}" srcOrd="1" destOrd="0" presId="urn:microsoft.com/office/officeart/2008/layout/VerticalCurvedList"/>
    <dgm:cxn modelId="{FB9066A4-93C0-3F4C-B5C9-9D3AAECE690B}" type="presParOf" srcId="{1062150B-BD35-8F4C-88A9-3055BE4C89E3}" destId="{8A1CF0A2-8AAB-524B-83C2-A0DC227B411C}" srcOrd="2" destOrd="0" presId="urn:microsoft.com/office/officeart/2008/layout/VerticalCurvedList"/>
    <dgm:cxn modelId="{9244008C-196F-0D43-9658-D8D25A3D1073}" type="presParOf" srcId="{1062150B-BD35-8F4C-88A9-3055BE4C89E3}" destId="{E67B096F-920E-D747-BBC5-D84B516310CA}" srcOrd="3" destOrd="0" presId="urn:microsoft.com/office/officeart/2008/layout/VerticalCurvedList"/>
    <dgm:cxn modelId="{F86FCFF6-FF0C-1D4B-8E0A-4631CD9A4D08}" type="presParOf" srcId="{23FA58FA-6800-5848-AEE0-E44F4674D2F4}" destId="{CAB27CFD-B35A-4946-956A-DB3745FFBCC4}" srcOrd="1" destOrd="0" presId="urn:microsoft.com/office/officeart/2008/layout/VerticalCurvedList"/>
    <dgm:cxn modelId="{8B20F52B-F2D3-464A-87CB-4BF676E737A3}" type="presParOf" srcId="{23FA58FA-6800-5848-AEE0-E44F4674D2F4}" destId="{F0BA7777-C618-904A-8EBC-0707A625E9FB}" srcOrd="2" destOrd="0" presId="urn:microsoft.com/office/officeart/2008/layout/VerticalCurvedList"/>
    <dgm:cxn modelId="{7769F981-B8D6-F042-9009-7D432CACA06B}" type="presParOf" srcId="{F0BA7777-C618-904A-8EBC-0707A625E9FB}" destId="{C05ACE61-F368-1640-8FDF-BE4CE0A2397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690B7-431E-4F46-8139-6BEF3DD08322}">
      <dsp:nvSpPr>
        <dsp:cNvPr id="0" name=""/>
        <dsp:cNvSpPr/>
      </dsp:nvSpPr>
      <dsp:spPr>
        <a:xfrm>
          <a:off x="3184636" y="47194"/>
          <a:ext cx="2265347" cy="2265347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1">
                <a:alpha val="5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alpha val="5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smtClean="0"/>
            <a:t>Reputación</a:t>
          </a:r>
          <a:endParaRPr lang="es-ES" sz="1600" kern="1200"/>
        </a:p>
      </dsp:txBody>
      <dsp:txXfrm>
        <a:off x="3486683" y="443630"/>
        <a:ext cx="1661254" cy="1019406"/>
      </dsp:txXfrm>
    </dsp:sp>
    <dsp:sp modelId="{0E5FF039-C45D-4D4F-9D51-16B2C9BD332C}">
      <dsp:nvSpPr>
        <dsp:cNvPr id="0" name=""/>
        <dsp:cNvSpPr/>
      </dsp:nvSpPr>
      <dsp:spPr>
        <a:xfrm>
          <a:off x="4002049" y="1463036"/>
          <a:ext cx="2265347" cy="2265347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1">
                <a:alpha val="5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alpha val="5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smtClean="0"/>
            <a:t>Límites del concepto de reputación…imagen corporativa</a:t>
          </a:r>
          <a:endParaRPr lang="es-ES" sz="1600" kern="1200"/>
        </a:p>
      </dsp:txBody>
      <dsp:txXfrm>
        <a:off x="4694868" y="2048251"/>
        <a:ext cx="1359208" cy="1245941"/>
      </dsp:txXfrm>
    </dsp:sp>
    <dsp:sp modelId="{E48E0304-A87D-E642-AA87-9F6793A08A87}">
      <dsp:nvSpPr>
        <dsp:cNvPr id="0" name=""/>
        <dsp:cNvSpPr/>
      </dsp:nvSpPr>
      <dsp:spPr>
        <a:xfrm>
          <a:off x="2367223" y="1463036"/>
          <a:ext cx="2265347" cy="2265347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1">
                <a:alpha val="50000"/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alpha val="50000"/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smtClean="0"/>
            <a:t>Dimensión funcional de la reputación…gestión</a:t>
          </a:r>
          <a:endParaRPr lang="es-ES" sz="1600" kern="1200"/>
        </a:p>
      </dsp:txBody>
      <dsp:txXfrm>
        <a:off x="2580544" y="2048251"/>
        <a:ext cx="1359208" cy="12459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E3AFF-6B5E-EA43-8AAC-DAA81AEBED58}">
      <dsp:nvSpPr>
        <dsp:cNvPr id="0" name=""/>
        <dsp:cNvSpPr/>
      </dsp:nvSpPr>
      <dsp:spPr>
        <a:xfrm>
          <a:off x="1873918" y="0"/>
          <a:ext cx="5250958" cy="5250958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1">
              <a:tint val="40000"/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0154283-78FB-2D48-BE76-DB03A9EB3172}">
      <dsp:nvSpPr>
        <dsp:cNvPr id="0" name=""/>
        <dsp:cNvSpPr/>
      </dsp:nvSpPr>
      <dsp:spPr>
        <a:xfrm>
          <a:off x="1982539" y="325832"/>
          <a:ext cx="2379923" cy="21003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1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smtClean="0"/>
            <a:t>Definición de la visión reputacional de la compañía.</a:t>
          </a:r>
          <a:endParaRPr lang="es-ES" sz="1900" kern="1200"/>
        </a:p>
      </dsp:txBody>
      <dsp:txXfrm>
        <a:off x="2085071" y="428364"/>
        <a:ext cx="2174859" cy="1895319"/>
      </dsp:txXfrm>
    </dsp:sp>
    <dsp:sp modelId="{E44EACE7-5987-FE47-B4D5-BC683FDFE397}">
      <dsp:nvSpPr>
        <dsp:cNvPr id="0" name=""/>
        <dsp:cNvSpPr/>
      </dsp:nvSpPr>
      <dsp:spPr>
        <a:xfrm>
          <a:off x="4667302" y="341312"/>
          <a:ext cx="2317983" cy="21003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1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Diagnóstico </a:t>
          </a:r>
          <a:r>
            <a:rPr lang="es-ES" sz="1900" kern="1200" dirty="0" err="1" smtClean="0"/>
            <a:t>reputacional</a:t>
          </a:r>
          <a:r>
            <a:rPr lang="es-ES" sz="1900" kern="1200" dirty="0" smtClean="0"/>
            <a:t> de la compañía y benchmarking de la competencia.</a:t>
          </a:r>
          <a:endParaRPr lang="es-ES" sz="1900" kern="1200" dirty="0"/>
        </a:p>
      </dsp:txBody>
      <dsp:txXfrm>
        <a:off x="4769834" y="443844"/>
        <a:ext cx="2112919" cy="1895319"/>
      </dsp:txXfrm>
    </dsp:sp>
    <dsp:sp modelId="{CF963EC5-90C4-1445-AB18-4611DB0AE9B8}">
      <dsp:nvSpPr>
        <dsp:cNvPr id="0" name=""/>
        <dsp:cNvSpPr/>
      </dsp:nvSpPr>
      <dsp:spPr>
        <a:xfrm>
          <a:off x="1982539" y="2824742"/>
          <a:ext cx="2379923" cy="21003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1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smtClean="0"/>
            <a:t>Ejecución del Plan director de reputación corporativa.</a:t>
          </a:r>
          <a:endParaRPr lang="es-ES" sz="1900" kern="1200"/>
        </a:p>
      </dsp:txBody>
      <dsp:txXfrm>
        <a:off x="2085071" y="2927274"/>
        <a:ext cx="2174859" cy="1895319"/>
      </dsp:txXfrm>
    </dsp:sp>
    <dsp:sp modelId="{27557FF9-9C5B-8E4E-AC3E-65EDA3635D62}">
      <dsp:nvSpPr>
        <dsp:cNvPr id="0" name=""/>
        <dsp:cNvSpPr/>
      </dsp:nvSpPr>
      <dsp:spPr>
        <a:xfrm>
          <a:off x="4636343" y="2809263"/>
          <a:ext cx="2410904" cy="21003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1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smtClean="0"/>
            <a:t>La comunicación de la reputación.</a:t>
          </a:r>
          <a:endParaRPr lang="es-ES" sz="1900" kern="1200"/>
        </a:p>
      </dsp:txBody>
      <dsp:txXfrm>
        <a:off x="4738875" y="2911795"/>
        <a:ext cx="2205840" cy="18953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95B4DD-7BFA-FF43-B900-EACCD2E6DB23}">
      <dsp:nvSpPr>
        <dsp:cNvPr id="0" name=""/>
        <dsp:cNvSpPr/>
      </dsp:nvSpPr>
      <dsp:spPr>
        <a:xfrm rot="5400000">
          <a:off x="5208182" y="-2022103"/>
          <a:ext cx="1095011" cy="541711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Entrevistas</a:t>
          </a:r>
          <a:endParaRPr lang="es-E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err="1" smtClean="0"/>
            <a:t>Focus</a:t>
          </a:r>
          <a:r>
            <a:rPr lang="es-ES" sz="1600" kern="1200" dirty="0" smtClean="0"/>
            <a:t> </a:t>
          </a:r>
          <a:r>
            <a:rPr lang="es-ES" sz="1600" kern="1200" dirty="0" err="1" smtClean="0"/>
            <a:t>Group</a:t>
          </a:r>
          <a:endParaRPr lang="es-E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err="1" smtClean="0"/>
            <a:t>Desk</a:t>
          </a:r>
          <a:r>
            <a:rPr lang="es-ES" sz="1600" kern="1200" dirty="0" smtClean="0"/>
            <a:t> </a:t>
          </a:r>
          <a:r>
            <a:rPr lang="es-ES" sz="1600" kern="1200" dirty="0" err="1" smtClean="0"/>
            <a:t>Research</a:t>
          </a:r>
          <a:endParaRPr lang="es-ES" sz="1600" kern="1200" dirty="0"/>
        </a:p>
      </dsp:txBody>
      <dsp:txXfrm rot="-5400000">
        <a:off x="3047129" y="192404"/>
        <a:ext cx="5363664" cy="988103"/>
      </dsp:txXfrm>
    </dsp:sp>
    <dsp:sp modelId="{F525349B-24C3-3642-B660-A6BC6F81B39E}">
      <dsp:nvSpPr>
        <dsp:cNvPr id="0" name=""/>
        <dsp:cNvSpPr/>
      </dsp:nvSpPr>
      <dsp:spPr>
        <a:xfrm>
          <a:off x="0" y="2073"/>
          <a:ext cx="3047129" cy="136876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1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smtClean="0"/>
            <a:t>PÚBLICO</a:t>
          </a:r>
          <a:endParaRPr lang="es-ES" sz="2800" kern="1200"/>
        </a:p>
      </dsp:txBody>
      <dsp:txXfrm>
        <a:off x="66818" y="68891"/>
        <a:ext cx="2913493" cy="1235128"/>
      </dsp:txXfrm>
    </dsp:sp>
    <dsp:sp modelId="{DEF45373-EE60-504A-A317-A2271B681503}">
      <dsp:nvSpPr>
        <dsp:cNvPr id="0" name=""/>
        <dsp:cNvSpPr/>
      </dsp:nvSpPr>
      <dsp:spPr>
        <a:xfrm rot="5400000">
          <a:off x="5208182" y="-584900"/>
          <a:ext cx="1095011" cy="541711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smtClean="0"/>
            <a:t>Competidores</a:t>
          </a:r>
          <a:endParaRPr lang="es-ES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smtClean="0"/>
            <a:t>Empresariales</a:t>
          </a:r>
          <a:endParaRPr lang="es-ES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Políticas</a:t>
          </a:r>
          <a:endParaRPr lang="es-E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Profesionales</a:t>
          </a:r>
          <a:endParaRPr lang="es-E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 smtClean="0"/>
            <a:t>Tercer sector</a:t>
          </a:r>
          <a:endParaRPr lang="es-ES" sz="1400" kern="1200" dirty="0"/>
        </a:p>
      </dsp:txBody>
      <dsp:txXfrm rot="-5400000">
        <a:off x="3047129" y="1629607"/>
        <a:ext cx="5363664" cy="988103"/>
      </dsp:txXfrm>
    </dsp:sp>
    <dsp:sp modelId="{9F78DB89-1D14-0946-B76D-91347FE0DAE2}">
      <dsp:nvSpPr>
        <dsp:cNvPr id="0" name=""/>
        <dsp:cNvSpPr/>
      </dsp:nvSpPr>
      <dsp:spPr>
        <a:xfrm>
          <a:off x="0" y="1439276"/>
          <a:ext cx="3047129" cy="136876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1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smtClean="0"/>
            <a:t>ELITES Y LÍDERES SOCIALES</a:t>
          </a:r>
          <a:endParaRPr lang="es-ES" sz="2800" kern="1200"/>
        </a:p>
      </dsp:txBody>
      <dsp:txXfrm>
        <a:off x="66818" y="1506094"/>
        <a:ext cx="2913493" cy="1235128"/>
      </dsp:txXfrm>
    </dsp:sp>
    <dsp:sp modelId="{169EFDE4-9D37-6E4E-A6E6-B45E59AA7396}">
      <dsp:nvSpPr>
        <dsp:cNvPr id="0" name=""/>
        <dsp:cNvSpPr/>
      </dsp:nvSpPr>
      <dsp:spPr>
        <a:xfrm rot="5400000">
          <a:off x="5208182" y="852301"/>
          <a:ext cx="1095011" cy="541711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smtClean="0"/>
            <a:t>Estudio cualitativo</a:t>
          </a:r>
          <a:endParaRPr lang="es-ES" sz="1600" kern="120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Estudio cuantitativo</a:t>
          </a:r>
          <a:endParaRPr lang="es-ES" sz="1600" kern="1200" dirty="0"/>
        </a:p>
      </dsp:txBody>
      <dsp:txXfrm rot="-5400000">
        <a:off x="3047129" y="3066808"/>
        <a:ext cx="5363664" cy="988103"/>
      </dsp:txXfrm>
    </dsp:sp>
    <dsp:sp modelId="{41DF50B0-0058-DA4E-8D32-774033C243A0}">
      <dsp:nvSpPr>
        <dsp:cNvPr id="0" name=""/>
        <dsp:cNvSpPr/>
      </dsp:nvSpPr>
      <dsp:spPr>
        <a:xfrm>
          <a:off x="0" y="2876478"/>
          <a:ext cx="3047129" cy="136876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1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smtClean="0"/>
            <a:t>CLIENTES</a:t>
          </a:r>
          <a:endParaRPr lang="es-ES" sz="2800" kern="1200"/>
        </a:p>
      </dsp:txBody>
      <dsp:txXfrm>
        <a:off x="66818" y="2943296"/>
        <a:ext cx="2913493" cy="12351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560E5-1C5A-2E4F-8BBE-1B61FB721A23}">
      <dsp:nvSpPr>
        <dsp:cNvPr id="0" name=""/>
        <dsp:cNvSpPr/>
      </dsp:nvSpPr>
      <dsp:spPr>
        <a:xfrm>
          <a:off x="-4545191" y="-757652"/>
          <a:ext cx="5888868" cy="5888868"/>
        </a:xfrm>
        <a:prstGeom prst="blockArc">
          <a:avLst>
            <a:gd name="adj1" fmla="val 18900000"/>
            <a:gd name="adj2" fmla="val 2700000"/>
            <a:gd name="adj3" fmla="val 367"/>
          </a:avLst>
        </a:pr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B27CFD-B35A-4946-956A-DB3745FFBCC4}">
      <dsp:nvSpPr>
        <dsp:cNvPr id="0" name=""/>
        <dsp:cNvSpPr/>
      </dsp:nvSpPr>
      <dsp:spPr>
        <a:xfrm>
          <a:off x="1306206" y="906187"/>
          <a:ext cx="6923393" cy="25611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hade val="100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0000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10000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10000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000"/>
                <a:shade val="100000"/>
                <a:satMod val="15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l">
            <a:rot lat="0" lon="0" rev="1800000"/>
          </a:lightRig>
        </a:scene3d>
        <a:sp3d contourW="10160" prstMaterial="dkEdge">
          <a:bevelT w="0" h="0" prst="angle"/>
          <a:contourClr>
            <a:schemeClr val="accent1">
              <a:hueOff val="0"/>
              <a:satOff val="0"/>
              <a:lumOff val="0"/>
              <a:alphaOff val="0"/>
              <a:shade val="3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35758" tIns="58420" rIns="58420" bIns="58420" numCol="1" spcCol="1270" anchor="t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smtClean="0"/>
            <a:t>PRINCIPIOS DE GESTIÓN DE LA REPUTACIÓN</a:t>
          </a:r>
          <a:endParaRPr lang="es-ES" sz="2300" kern="120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smtClean="0"/>
            <a:t>Gestión integrada de riesgos</a:t>
          </a:r>
          <a:endParaRPr lang="es-ES" sz="1800" kern="120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err="1" smtClean="0"/>
            <a:t>Proactividad</a:t>
          </a:r>
          <a:r>
            <a:rPr lang="es-ES" sz="1800" kern="1200" dirty="0" smtClean="0"/>
            <a:t> en la gestión </a:t>
          </a:r>
          <a:r>
            <a:rPr lang="es-ES" sz="1800" kern="1200" dirty="0" err="1" smtClean="0"/>
            <a:t>reputacional</a:t>
          </a:r>
          <a:endParaRPr lang="es-E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smtClean="0"/>
            <a:t>Sensiblización organizativa</a:t>
          </a:r>
          <a:endParaRPr lang="es-ES" sz="1800" kern="120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smtClean="0"/>
            <a:t>Comunicación de los valores de reputación</a:t>
          </a:r>
          <a:endParaRPr lang="es-ES" sz="1800" kern="120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smtClean="0"/>
            <a:t>Evaluación permanente de la reputación</a:t>
          </a:r>
          <a:endParaRPr lang="es-ES" sz="1800" kern="1200"/>
        </a:p>
      </dsp:txBody>
      <dsp:txXfrm>
        <a:off x="1306206" y="906187"/>
        <a:ext cx="6923393" cy="2561188"/>
      </dsp:txXfrm>
    </dsp:sp>
    <dsp:sp modelId="{C05ACE61-F368-1640-8FDF-BE4CE0A23973}">
      <dsp:nvSpPr>
        <dsp:cNvPr id="0" name=""/>
        <dsp:cNvSpPr/>
      </dsp:nvSpPr>
      <dsp:spPr>
        <a:xfrm>
          <a:off x="0" y="880575"/>
          <a:ext cx="2612412" cy="26124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D91A-A2EE-4B54-B3C6-F6C67903BA9C}" type="datetime1">
              <a:rPr lang="en-US" smtClean="0"/>
              <a:pPr/>
              <a:t>12/11/12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5" name="Rounded Rectangle 9"/>
          <p:cNvSpPr/>
          <p:nvPr userDrawn="1"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1"/>
          <p:cNvSpPr/>
          <p:nvPr userDrawn="1"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0"/>
          <p:cNvSpPr/>
          <p:nvPr userDrawn="1"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8"/>
          <p:cNvSpPr/>
          <p:nvPr userDrawn="1"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055FF6D4-D4D7-426A-98F7-170A3668379E}" type="datetime1">
              <a:rPr lang="en-US" smtClean="0"/>
              <a:pPr/>
              <a:t>12/11/12</a:t>
            </a:fld>
            <a:endParaRPr lang="en-US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1AD20DFC-E2D5-4BD6-B744-D8DEEAB5F7C2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CD6D-7520-4B34-A5A3-E8385FA3AFC6}" type="datetime1">
              <a:rPr lang="en-US" smtClean="0"/>
              <a:pPr/>
              <a:t>12/11/12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ounded Rectangle 8"/>
          <p:cNvSpPr/>
          <p:nvPr userDrawn="1"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2"/>
          <p:cNvSpPr/>
          <p:nvPr userDrawn="1"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3"/>
          <p:cNvSpPr/>
          <p:nvPr userDrawn="1"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4"/>
          <p:cNvSpPr/>
          <p:nvPr userDrawn="1"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95D47-465E-4A05-802B-049480555B6D}" type="datetime1">
              <a:rPr lang="en-US" smtClean="0"/>
              <a:pPr/>
              <a:t>12/11/12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 userDrawn="1"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 userDrawn="1"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 userDrawn="1"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1DB0-D703-40B5-AE3D-532AFE0356D1}" type="datetime1">
              <a:rPr lang="en-US" smtClean="0"/>
              <a:pPr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Rounded Rectangle 16"/>
          <p:cNvSpPr/>
          <p:nvPr userDrawn="1"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7"/>
          <p:cNvSpPr/>
          <p:nvPr userDrawn="1"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8"/>
          <p:cNvSpPr/>
          <p:nvPr userDrawn="1"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9"/>
          <p:cNvSpPr/>
          <p:nvPr userDrawn="1"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C029-2200-4EB8-BDE8-5EE0E23571A6}" type="datetime1">
              <a:rPr lang="en-US" smtClean="0"/>
              <a:pPr/>
              <a:t>12/11/12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Rounded Rectangle 52"/>
          <p:cNvSpPr/>
          <p:nvPr userDrawn="1"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53"/>
          <p:cNvSpPr/>
          <p:nvPr userDrawn="1"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54"/>
          <p:cNvSpPr/>
          <p:nvPr userDrawn="1"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55"/>
          <p:cNvSpPr/>
          <p:nvPr userDrawn="1"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45A1C-C0DD-4ED6-B23E-A9D2DD110058}" type="datetime1">
              <a:rPr lang="en-US" smtClean="0"/>
              <a:pPr/>
              <a:t>12/11/12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Rounded Rectangle 20"/>
          <p:cNvSpPr/>
          <p:nvPr userDrawn="1"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21"/>
          <p:cNvSpPr/>
          <p:nvPr userDrawn="1"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22"/>
          <p:cNvSpPr/>
          <p:nvPr userDrawn="1"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23"/>
          <p:cNvSpPr/>
          <p:nvPr userDrawn="1"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C1B50-C580-4CB7-BA07-14C66C34B76D}" type="datetime1">
              <a:rPr lang="en-US" smtClean="0"/>
              <a:pPr/>
              <a:t>12/11/12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ounded Rectangle 11"/>
          <p:cNvSpPr/>
          <p:nvPr userDrawn="1"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2"/>
          <p:cNvSpPr/>
          <p:nvPr userDrawn="1"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3"/>
          <p:cNvSpPr/>
          <p:nvPr userDrawn="1"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14"/>
          <p:cNvSpPr/>
          <p:nvPr userDrawn="1"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3C2C-6BD0-40EC-8D8D-4D51F089C5EB}" type="datetime1">
              <a:rPr lang="en-US" smtClean="0"/>
              <a:pPr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3" name="Rounded Rectangle 12"/>
          <p:cNvSpPr/>
          <p:nvPr userDrawn="1"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 userDrawn="1"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0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ED4F1D29-8BEE-49F3-AF49-7A09F617BF67}" type="datetime1">
              <a:rPr lang="en-US" smtClean="0"/>
              <a:pPr/>
              <a:t>12/11/12</a:t>
            </a:fld>
            <a:endParaRPr lang="en-US"/>
          </a:p>
        </p:txBody>
      </p:sp>
      <p:sp>
        <p:nvSpPr>
          <p:cNvPr id="21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22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AD20DFC-E2D5-4BD6-B744-D8DEEAB5F7C2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73CF-8910-423E-9890-FC81E25E5084}" type="datetime1">
              <a:rPr lang="en-US" smtClean="0"/>
              <a:pPr/>
              <a:t>12/11/12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4" name="Rounded Rectangle 14"/>
          <p:cNvSpPr/>
          <p:nvPr userDrawn="1"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5"/>
          <p:cNvSpPr/>
          <p:nvPr userDrawn="1"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6"/>
          <p:cNvSpPr/>
          <p:nvPr userDrawn="1"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7"/>
          <p:cNvSpPr/>
          <p:nvPr userDrawn="1"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9071-CFF5-4E3B-B0AB-39782972E256}" type="datetime1">
              <a:rPr lang="en-US" smtClean="0"/>
              <a:pPr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ounded Rectangle 11"/>
          <p:cNvSpPr/>
          <p:nvPr userDrawn="1"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2"/>
          <p:cNvSpPr/>
          <p:nvPr userDrawn="1"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3"/>
          <p:cNvSpPr/>
          <p:nvPr userDrawn="1"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4"/>
          <p:cNvSpPr/>
          <p:nvPr userDrawn="1"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8BD1F-DE98-4C29-8281-9EC9927620DF}" type="datetime1">
              <a:rPr lang="en-US" smtClean="0"/>
              <a:pPr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Rounded Rectangle 11"/>
          <p:cNvSpPr/>
          <p:nvPr userDrawn="1"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2"/>
          <p:cNvSpPr/>
          <p:nvPr userDrawn="1"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3"/>
          <p:cNvSpPr/>
          <p:nvPr userDrawn="1"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4"/>
          <p:cNvSpPr/>
          <p:nvPr userDrawn="1"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 userDrawn="1"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 userDrawn="1"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055FF6D4-D4D7-426A-98F7-170A3668379E}" type="datetime1">
              <a:rPr lang="en-US" smtClean="0"/>
              <a:pPr/>
              <a:t>12/11/12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1AD20DFC-E2D5-4BD6-B744-D8DEEAB5F7C2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EC5816F-D43D-40D1-9B38-E1A2C18F0972}" type="datetime1">
              <a:rPr lang="en-US" smtClean="0"/>
              <a:pPr/>
              <a:t>12/11/12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AD20DFC-E2D5-4BD6-B744-D8DEEAB5F7C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buena reputaci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-900000">
            <a:off x="1152856" y="5164049"/>
            <a:ext cx="6042160" cy="1128495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Claves del valor intangible de las empresas</a:t>
            </a:r>
          </a:p>
          <a:p>
            <a:r>
              <a:rPr lang="es-ES" dirty="0" smtClean="0"/>
              <a:t>Justo Villafañe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6330105" y="1115247"/>
            <a:ext cx="2684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Mitzi S</a:t>
            </a:r>
            <a:r>
              <a:rPr lang="es-ES" dirty="0" smtClean="0"/>
              <a:t>ámano Loyola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4444835"/>
      </p:ext>
    </p:extLst>
  </p:cSld>
  <p:clrMapOvr>
    <a:masterClrMapping/>
  </p:clrMapOvr>
  <p:transition xmlns:p14="http://schemas.microsoft.com/office/powerpoint/2010/main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Cap</a:t>
            </a:r>
            <a:r>
              <a:rPr lang="es-ES" dirty="0" smtClean="0"/>
              <a:t> 5. La gesti</a:t>
            </a:r>
            <a:r>
              <a:rPr lang="es-ES" dirty="0" smtClean="0"/>
              <a:t>ón de la reputación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1484717"/>
          </a:xfrm>
        </p:spPr>
        <p:txBody>
          <a:bodyPr/>
          <a:lstStyle/>
          <a:p>
            <a:r>
              <a:rPr lang="es-ES" dirty="0" smtClean="0"/>
              <a:t>Gesti</a:t>
            </a:r>
            <a:r>
              <a:rPr lang="es-ES" dirty="0" smtClean="0"/>
              <a:t>ón de la reputación = intangible ingobernable</a:t>
            </a:r>
          </a:p>
          <a:p>
            <a:r>
              <a:rPr lang="es-ES" dirty="0" smtClean="0"/>
              <a:t>Conceptualización de la reputación plantea tres problemas: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815753972"/>
              </p:ext>
            </p:extLst>
          </p:nvPr>
        </p:nvGraphicFramePr>
        <p:xfrm>
          <a:off x="364174" y="2943015"/>
          <a:ext cx="8634621" cy="3775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5332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mODELO</a:t>
            </a:r>
            <a:r>
              <a:rPr lang="es-ES" dirty="0" smtClean="0"/>
              <a:t> DE GESTI</a:t>
            </a:r>
            <a:r>
              <a:rPr lang="es-ES" dirty="0" smtClean="0"/>
              <a:t>ÓN REPUTACIONAL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4410221"/>
              </p:ext>
            </p:extLst>
          </p:nvPr>
        </p:nvGraphicFramePr>
        <p:xfrm>
          <a:off x="0" y="1316612"/>
          <a:ext cx="8998796" cy="5250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9621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1. definición</a:t>
            </a:r>
            <a:r>
              <a:rPr lang="es-ES" dirty="0" smtClean="0"/>
              <a:t> DE LA VISIÓN REPUTACIONAL DE LA COMPAÑÍA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5862" y="1752600"/>
            <a:ext cx="8689026" cy="4892419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Definir y formular la visi</a:t>
            </a:r>
            <a:r>
              <a:rPr lang="es-ES" dirty="0" smtClean="0"/>
              <a:t>ón que la alta dirección de la compañía tiene sobre lo que se necesita para tener éxito y alcanzar el liderazgo </a:t>
            </a:r>
            <a:r>
              <a:rPr lang="es-ES" dirty="0" err="1" smtClean="0"/>
              <a:t>reputacional</a:t>
            </a:r>
            <a:r>
              <a:rPr lang="es-ES" dirty="0" smtClean="0"/>
              <a:t>.</a:t>
            </a:r>
          </a:p>
          <a:p>
            <a:pPr marL="114300" indent="0">
              <a:buNone/>
            </a:pPr>
            <a:endParaRPr lang="es-ES" dirty="0" smtClean="0"/>
          </a:p>
          <a:p>
            <a:r>
              <a:rPr lang="es-ES" dirty="0" smtClean="0"/>
              <a:t>Liderazgo </a:t>
            </a:r>
            <a:r>
              <a:rPr lang="es-ES" dirty="0" err="1" smtClean="0"/>
              <a:t>reputacional</a:t>
            </a:r>
            <a:r>
              <a:rPr lang="es-ES" dirty="0" smtClean="0"/>
              <a:t>: atracción racional y emocional que hace que la empresa sea la opción preferida para trabajar, comprar, invertir.</a:t>
            </a:r>
          </a:p>
          <a:p>
            <a:pPr marL="114300" indent="0">
              <a:buNone/>
            </a:pPr>
            <a:endParaRPr lang="es-ES" dirty="0" smtClean="0"/>
          </a:p>
          <a:p>
            <a:r>
              <a:rPr lang="es-ES" dirty="0" smtClean="0"/>
              <a:t>Visión </a:t>
            </a:r>
            <a:r>
              <a:rPr lang="es-ES" dirty="0" err="1" smtClean="0"/>
              <a:t>reputacional</a:t>
            </a:r>
            <a:r>
              <a:rPr lang="es-ES" dirty="0" smtClean="0"/>
              <a:t>: “imagen compartida por los miembros, de la alta dirección, que identifica los hechos que le permitirán a la compañía alcanzar el liderazgo en reputación y los grupos de interés en los que tendrá que apoyarse para lograrlo”.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6865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Visión </a:t>
            </a:r>
            <a:r>
              <a:rPr lang="es-ES" dirty="0" err="1" smtClean="0"/>
              <a:t>reputacional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02220" y="1447798"/>
            <a:ext cx="8229600" cy="5410201"/>
          </a:xfrm>
        </p:spPr>
        <p:txBody>
          <a:bodyPr>
            <a:normAutofit fontScale="92500" lnSpcReduction="10000"/>
          </a:bodyPr>
          <a:lstStyle/>
          <a:p>
            <a:pPr marL="571500" indent="-457200">
              <a:buAutoNum type="arabicPeriod"/>
            </a:pPr>
            <a:r>
              <a:rPr lang="es-ES" sz="2000" dirty="0" smtClean="0"/>
              <a:t>Los valores de reputación de la empresa.</a:t>
            </a:r>
          </a:p>
          <a:p>
            <a:pPr marL="571500" indent="-457200">
              <a:buAutoNum type="arabicPeriod"/>
            </a:pPr>
            <a:r>
              <a:rPr lang="es-ES" sz="2000" dirty="0" smtClean="0"/>
              <a:t>Los </a:t>
            </a:r>
            <a:r>
              <a:rPr lang="es-ES" sz="2000" dirty="0" err="1" smtClean="0"/>
              <a:t>stakeholders</a:t>
            </a:r>
            <a:r>
              <a:rPr lang="es-ES" sz="2000" dirty="0" smtClean="0"/>
              <a:t> que tienen un carácter estratégico.</a:t>
            </a:r>
          </a:p>
          <a:p>
            <a:pPr marL="114300" indent="0">
              <a:buNone/>
            </a:pPr>
            <a:endParaRPr lang="es-ES" sz="2000" dirty="0"/>
          </a:p>
          <a:p>
            <a:pPr marL="114300" indent="0">
              <a:buNone/>
            </a:pPr>
            <a:r>
              <a:rPr lang="es-ES" sz="2000" dirty="0" smtClean="0"/>
              <a:t>VALORES DE REPUTACIÓN</a:t>
            </a:r>
          </a:p>
          <a:p>
            <a:pPr marL="571500" indent="-457200">
              <a:buAutoNum type="arabicPeriod"/>
            </a:pPr>
            <a:r>
              <a:rPr lang="es-ES" sz="2000" dirty="0" smtClean="0"/>
              <a:t>Constituyan fortalezas objetivas de la empresa.</a:t>
            </a:r>
          </a:p>
          <a:p>
            <a:pPr marL="571500" indent="-457200">
              <a:buAutoNum type="arabicPeriod"/>
            </a:pPr>
            <a:r>
              <a:rPr lang="es-ES" sz="2000" dirty="0" smtClean="0"/>
              <a:t>Puedan convertirse en una ventaja competitiva dentro del sector.</a:t>
            </a:r>
          </a:p>
          <a:p>
            <a:pPr marL="571500" indent="-457200">
              <a:buAutoNum type="arabicPeriod"/>
            </a:pPr>
            <a:r>
              <a:rPr lang="es-ES" sz="2000" dirty="0" smtClean="0"/>
              <a:t>Impliquen directamente a alguno de los grupos de interés estratégico de la compañía.</a:t>
            </a:r>
          </a:p>
          <a:p>
            <a:pPr marL="114300" indent="0">
              <a:buNone/>
            </a:pPr>
            <a:endParaRPr lang="es-ES" sz="2000" dirty="0"/>
          </a:p>
          <a:p>
            <a:pPr marL="114300" indent="0">
              <a:buNone/>
            </a:pPr>
            <a:r>
              <a:rPr lang="es-ES" sz="2000" dirty="0" smtClean="0"/>
              <a:t>STAKEHOLDERS</a:t>
            </a:r>
          </a:p>
          <a:p>
            <a:pPr marL="571500" indent="-457200">
              <a:buAutoNum type="arabicPeriod"/>
            </a:pPr>
            <a:r>
              <a:rPr lang="es-ES" sz="2000" dirty="0" smtClean="0"/>
              <a:t>El grado de convergencia de los intereses de un colectivo con los de la propia compañía.</a:t>
            </a:r>
          </a:p>
          <a:p>
            <a:pPr marL="571500" indent="-457200">
              <a:buAutoNum type="arabicPeriod"/>
            </a:pPr>
            <a:r>
              <a:rPr lang="es-ES" sz="2000" dirty="0" smtClean="0"/>
              <a:t>La importancia estratégica que el colectivo tiene para proyecto empresarial vigente.</a:t>
            </a:r>
          </a:p>
          <a:p>
            <a:pPr marL="571500" indent="-457200">
              <a:buAutoNum type="arabicPeriod"/>
            </a:pPr>
            <a:r>
              <a:rPr lang="es-ES" sz="2000" dirty="0" smtClean="0"/>
              <a:t>Que sea un público concernido directamente por alguno de los valores de reputación.</a:t>
            </a:r>
          </a:p>
        </p:txBody>
      </p:sp>
    </p:spTree>
    <p:extLst>
      <p:ext uri="{BB962C8B-B14F-4D97-AF65-F5344CB8AC3E}">
        <p14:creationId xmlns:p14="http://schemas.microsoft.com/office/powerpoint/2010/main" val="1806788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Entrevistas en profundidad</a:t>
            </a:r>
          </a:p>
          <a:p>
            <a:pPr marL="114300" indent="0" algn="ctr">
              <a:buNone/>
            </a:pPr>
            <a:endParaRPr lang="es-ES" dirty="0" smtClean="0"/>
          </a:p>
          <a:p>
            <a:pPr marL="114300" indent="0" algn="ctr">
              <a:buNone/>
            </a:pPr>
            <a:endParaRPr lang="es-ES" dirty="0"/>
          </a:p>
          <a:p>
            <a:pPr marL="114300" indent="0">
              <a:buNone/>
            </a:pPr>
            <a:r>
              <a:rPr lang="es-ES" dirty="0" smtClean="0"/>
              <a:t>FORMULACI</a:t>
            </a:r>
            <a:r>
              <a:rPr lang="es-ES" dirty="0" smtClean="0"/>
              <a:t>ÓN EXPRESA DE LA VISIÓN</a:t>
            </a:r>
          </a:p>
          <a:p>
            <a:pPr marL="571500" indent="-457200">
              <a:buAutoNum type="arabicPeriod"/>
            </a:pPr>
            <a:r>
              <a:rPr lang="es-ES" dirty="0" smtClean="0"/>
              <a:t>Clara. Necesita para tener éxito y ser reconocidos por ello.</a:t>
            </a:r>
          </a:p>
          <a:p>
            <a:pPr marL="571500" indent="-457200">
              <a:buAutoNum type="arabicPeriod"/>
            </a:pPr>
            <a:r>
              <a:rPr lang="es-ES" dirty="0" smtClean="0"/>
              <a:t>Meta(s) encerrada(s) en la visión </a:t>
            </a:r>
            <a:r>
              <a:rPr lang="es-ES" dirty="0" err="1" smtClean="0"/>
              <a:t>reputacional</a:t>
            </a:r>
            <a:r>
              <a:rPr lang="es-ES" dirty="0" smtClean="0"/>
              <a:t> constituyan un propósito noble capaz de implicar a la plantilla.</a:t>
            </a:r>
          </a:p>
          <a:p>
            <a:pPr marL="571500" indent="-457200">
              <a:buAutoNum type="arabicPeriod"/>
            </a:pPr>
            <a:r>
              <a:rPr lang="es-ES" dirty="0" smtClean="0"/>
              <a:t>Verosímil. Tenga una posibilidad cierta de éxito.</a:t>
            </a:r>
            <a:endParaRPr lang="es-ES" dirty="0"/>
          </a:p>
        </p:txBody>
      </p:sp>
      <p:pic>
        <p:nvPicPr>
          <p:cNvPr id="4" name="Imagen 3" descr="entrevista-profund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824" y="158716"/>
            <a:ext cx="2198287" cy="280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59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MACRO REPUTACI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Matriz Corporativa de Riesgos y Oportunidades.</a:t>
            </a:r>
          </a:p>
          <a:p>
            <a:pPr marL="114300" indent="0">
              <a:buNone/>
            </a:pPr>
            <a:endParaRPr lang="es-ES" dirty="0" smtClean="0"/>
          </a:p>
          <a:p>
            <a:r>
              <a:rPr lang="es-ES" dirty="0" smtClean="0"/>
              <a:t>Herramienta que sintetiza la visi</a:t>
            </a:r>
            <a:r>
              <a:rPr lang="es-ES" dirty="0" smtClean="0"/>
              <a:t>ón </a:t>
            </a:r>
            <a:r>
              <a:rPr lang="es-ES" dirty="0" err="1" smtClean="0"/>
              <a:t>reputacional</a:t>
            </a:r>
            <a:r>
              <a:rPr lang="es-ES" dirty="0" smtClean="0"/>
              <a:t> de la alta dirección de la compañía y que relaciona sus valores de reputación con los </a:t>
            </a:r>
            <a:r>
              <a:rPr lang="es-ES" dirty="0" err="1" smtClean="0"/>
              <a:t>stakeholders</a:t>
            </a:r>
            <a:r>
              <a:rPr lang="es-ES" dirty="0" smtClean="0"/>
              <a:t> estratégicos.</a:t>
            </a:r>
          </a:p>
          <a:p>
            <a:pPr marL="114300" indent="0">
              <a:buNone/>
            </a:pPr>
            <a:endParaRPr lang="es-ES" dirty="0" smtClean="0"/>
          </a:p>
          <a:p>
            <a:r>
              <a:rPr lang="es-ES" dirty="0" smtClean="0"/>
              <a:t>Variables de reputación: factores operativos de los que depende la reputación corporativa.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0426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000" dirty="0" smtClean="0"/>
              <a:t>2. Di</a:t>
            </a:r>
            <a:r>
              <a:rPr lang="es-ES" sz="3000" dirty="0" smtClean="0"/>
              <a:t>agnóstico </a:t>
            </a:r>
            <a:r>
              <a:rPr lang="es-ES" sz="3000" dirty="0" err="1" smtClean="0"/>
              <a:t>reputacional</a:t>
            </a:r>
            <a:r>
              <a:rPr lang="es-ES" sz="3000" dirty="0" smtClean="0"/>
              <a:t> de la compañía y benchmarking de la competencia</a:t>
            </a:r>
            <a:endParaRPr lang="es-ES" sz="3000" dirty="0"/>
          </a:p>
        </p:txBody>
      </p:sp>
      <p:pic>
        <p:nvPicPr>
          <p:cNvPr id="4" name="Marcador de contenido 3" descr="autoayuda-como-analizar-situaciones-tomar-decisiones-460x345-la1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8" r="-791"/>
          <a:stretch/>
        </p:blipFill>
        <p:spPr>
          <a:xfrm>
            <a:off x="3504864" y="1769300"/>
            <a:ext cx="2154368" cy="2817584"/>
          </a:xfrm>
        </p:spPr>
      </p:pic>
      <p:sp>
        <p:nvSpPr>
          <p:cNvPr id="5" name="CuadroTexto 4"/>
          <p:cNvSpPr txBox="1"/>
          <p:nvPr/>
        </p:nvSpPr>
        <p:spPr>
          <a:xfrm>
            <a:off x="273315" y="4822502"/>
            <a:ext cx="8569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Objetivo:</a:t>
            </a:r>
          </a:p>
          <a:p>
            <a:r>
              <a:rPr lang="es-ES" dirty="0" smtClean="0"/>
              <a:t>Establecer la distancia que existe entre la reputaci</a:t>
            </a:r>
            <a:r>
              <a:rPr lang="es-ES" dirty="0" smtClean="0"/>
              <a:t>ón que la empresa tiene en la actualidad y la que debería tener.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354362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s-ES" dirty="0" smtClean="0"/>
              <a:t>DIAGN</a:t>
            </a:r>
            <a:r>
              <a:rPr lang="es-ES" dirty="0" smtClean="0"/>
              <a:t>ÓSTICO DE LA REPUTACIÓN</a:t>
            </a:r>
          </a:p>
          <a:p>
            <a:pPr marL="114300" indent="0">
              <a:buNone/>
            </a:pPr>
            <a:endParaRPr lang="es-ES" dirty="0" smtClean="0"/>
          </a:p>
          <a:p>
            <a:pPr marL="571500" indent="-457200">
              <a:buAutoNum type="arabicPeriod"/>
            </a:pPr>
            <a:r>
              <a:rPr lang="es-ES" dirty="0" smtClean="0"/>
              <a:t>Evaluación </a:t>
            </a:r>
            <a:r>
              <a:rPr lang="es-ES" dirty="0" err="1" smtClean="0"/>
              <a:t>reputacional</a:t>
            </a:r>
            <a:r>
              <a:rPr lang="es-ES" dirty="0" smtClean="0"/>
              <a:t> a través de la base de datos Merco.</a:t>
            </a:r>
          </a:p>
          <a:p>
            <a:pPr marL="571500" indent="-457200">
              <a:buAutoNum type="arabicPeriod"/>
            </a:pPr>
            <a:r>
              <a:rPr lang="es-ES" dirty="0" err="1" smtClean="0"/>
              <a:t>Metaanálisis</a:t>
            </a:r>
            <a:r>
              <a:rPr lang="es-ES" dirty="0" smtClean="0"/>
              <a:t> de las investigaciones existentes en la compañía sobre las políticas corporativas concernidas por la visión </a:t>
            </a:r>
            <a:r>
              <a:rPr lang="es-ES" dirty="0" err="1" smtClean="0"/>
              <a:t>reputacional</a:t>
            </a:r>
            <a:r>
              <a:rPr lang="es-ES" dirty="0" smtClean="0"/>
              <a:t>.</a:t>
            </a:r>
          </a:p>
          <a:p>
            <a:pPr marL="571500" indent="-457200">
              <a:buAutoNum type="arabicPeriod"/>
            </a:pPr>
            <a:r>
              <a:rPr lang="es-ES" dirty="0" err="1" smtClean="0"/>
              <a:t>Audit</a:t>
            </a:r>
            <a:r>
              <a:rPr lang="es-ES" dirty="0" smtClean="0"/>
              <a:t> de reputación focalizado exclusivamente en aquellos aspectos sobre los que carezca información.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7226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Audit</a:t>
            </a:r>
            <a:r>
              <a:rPr lang="es-ES" dirty="0" smtClean="0"/>
              <a:t> de reputaci</a:t>
            </a:r>
            <a:r>
              <a:rPr lang="es-ES" dirty="0" smtClean="0"/>
              <a:t>ón</a:t>
            </a:r>
            <a:br>
              <a:rPr lang="es-ES" dirty="0" smtClean="0"/>
            </a:br>
            <a:r>
              <a:rPr lang="es-ES" dirty="0" smtClean="0"/>
              <a:t>metodología</a:t>
            </a:r>
            <a:endParaRPr lang="es-ES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558782150"/>
              </p:ext>
            </p:extLst>
          </p:nvPr>
        </p:nvGraphicFramePr>
        <p:xfrm>
          <a:off x="426128" y="1905215"/>
          <a:ext cx="8464248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3368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Resultados m</a:t>
            </a:r>
            <a:r>
              <a:rPr lang="es-ES" dirty="0" smtClean="0"/>
              <a:t>ás significativos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07908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s-ES" dirty="0" err="1" smtClean="0"/>
              <a:t>Audit</a:t>
            </a:r>
            <a:r>
              <a:rPr lang="es-ES" dirty="0" smtClean="0"/>
              <a:t> </a:t>
            </a:r>
            <a:r>
              <a:rPr lang="es-ES" dirty="0" err="1" smtClean="0"/>
              <a:t>reputacional</a:t>
            </a:r>
            <a:r>
              <a:rPr lang="es-ES" dirty="0" smtClean="0"/>
              <a:t> y benchmarking de la competencia.</a:t>
            </a:r>
          </a:p>
          <a:p>
            <a:pPr marL="114300" indent="0">
              <a:buNone/>
            </a:pPr>
            <a:endParaRPr lang="es-ES" dirty="0"/>
          </a:p>
          <a:p>
            <a:pPr marL="571500" indent="-457200">
              <a:buAutoNum type="arabicPeriod"/>
            </a:pPr>
            <a:r>
              <a:rPr lang="es-ES" dirty="0" smtClean="0"/>
              <a:t>Perfil de reputaci</a:t>
            </a:r>
            <a:r>
              <a:rPr lang="es-ES" dirty="0" smtClean="0"/>
              <a:t>ón de la empresa cliente:</a:t>
            </a:r>
          </a:p>
          <a:p>
            <a:pPr>
              <a:buFontTx/>
              <a:buChar char="-"/>
            </a:pPr>
            <a:r>
              <a:rPr lang="es-ES" dirty="0" smtClean="0"/>
              <a:t>DAFO</a:t>
            </a:r>
          </a:p>
          <a:p>
            <a:pPr>
              <a:buFontTx/>
              <a:buChar char="-"/>
            </a:pPr>
            <a:r>
              <a:rPr lang="es-ES" dirty="0" smtClean="0"/>
              <a:t>Evaluación particular de cada variable de reputación</a:t>
            </a:r>
          </a:p>
          <a:p>
            <a:pPr>
              <a:buFontTx/>
              <a:buChar char="-"/>
            </a:pPr>
            <a:r>
              <a:rPr lang="es-ES" dirty="0" smtClean="0"/>
              <a:t>Identificación de los riesgos de reputación</a:t>
            </a:r>
          </a:p>
          <a:p>
            <a:pPr>
              <a:buFontTx/>
              <a:buChar char="-"/>
            </a:pPr>
            <a:r>
              <a:rPr lang="es-ES" dirty="0" smtClean="0"/>
              <a:t>Gap</a:t>
            </a:r>
          </a:p>
          <a:p>
            <a:pPr marL="114300" indent="0">
              <a:buNone/>
            </a:pPr>
            <a:r>
              <a:rPr lang="es-ES" dirty="0" smtClean="0"/>
              <a:t>2. Estándar </a:t>
            </a:r>
            <a:r>
              <a:rPr lang="es-ES" dirty="0"/>
              <a:t>de reputación del </a:t>
            </a:r>
            <a:r>
              <a:rPr lang="es-ES" dirty="0" smtClean="0"/>
              <a:t>sector</a:t>
            </a:r>
          </a:p>
          <a:p>
            <a:pPr marL="114300" indent="0">
              <a:buNone/>
            </a:pPr>
            <a:r>
              <a:rPr lang="es-ES" dirty="0" smtClean="0"/>
              <a:t>3. Posicionamiento </a:t>
            </a:r>
            <a:r>
              <a:rPr lang="es-ES" dirty="0" err="1" smtClean="0"/>
              <a:t>reputacional</a:t>
            </a:r>
            <a:r>
              <a:rPr lang="es-ES" dirty="0" smtClean="0"/>
              <a:t> de la empresa cliente</a:t>
            </a:r>
            <a:endParaRPr lang="es-ES" dirty="0"/>
          </a:p>
          <a:p>
            <a:pPr marL="11430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109160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3. Plan director de reputaci</a:t>
            </a:r>
            <a:r>
              <a:rPr lang="es-ES" dirty="0" smtClean="0"/>
              <a:t>ón corporativa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s-ES" dirty="0" smtClean="0"/>
              <a:t>Componentes del plan director:</a:t>
            </a:r>
          </a:p>
          <a:p>
            <a:pPr marL="571500" indent="-457200">
              <a:buAutoNum type="arabicPeriod"/>
            </a:pPr>
            <a:r>
              <a:rPr lang="es-ES" dirty="0" smtClean="0"/>
              <a:t>Modelo de gesti</a:t>
            </a:r>
            <a:r>
              <a:rPr lang="es-ES" dirty="0" smtClean="0"/>
              <a:t>ón </a:t>
            </a:r>
            <a:r>
              <a:rPr lang="es-ES" dirty="0" err="1" smtClean="0"/>
              <a:t>reputacional</a:t>
            </a:r>
            <a:r>
              <a:rPr lang="es-ES" dirty="0" smtClean="0"/>
              <a:t> de la compañía</a:t>
            </a:r>
          </a:p>
          <a:p>
            <a:pPr marL="571500" indent="-457200">
              <a:buAutoNum type="arabicPeriod"/>
            </a:pPr>
            <a:r>
              <a:rPr lang="es-ES" dirty="0" smtClean="0"/>
              <a:t>Matriz corporativa de riesgos y oportunidades de reputación</a:t>
            </a:r>
          </a:p>
          <a:p>
            <a:pPr marL="571500" indent="-457200">
              <a:buAutoNum type="arabicPeriod"/>
            </a:pPr>
            <a:r>
              <a:rPr lang="es-ES" dirty="0" smtClean="0"/>
              <a:t>Monitor de reputación corporativa</a:t>
            </a:r>
          </a:p>
          <a:p>
            <a:pPr marL="571500" indent="-457200">
              <a:buAutoNum type="arabicPeriod"/>
            </a:pPr>
            <a:r>
              <a:rPr lang="es-ES" dirty="0" smtClean="0"/>
              <a:t>Guía operativa de gestión </a:t>
            </a:r>
            <a:r>
              <a:rPr lang="es-ES" dirty="0" err="1" smtClean="0"/>
              <a:t>reputacional</a:t>
            </a:r>
            <a:endParaRPr lang="es-ES" dirty="0" smtClean="0"/>
          </a:p>
          <a:p>
            <a:pPr marL="114300" indent="0">
              <a:buNone/>
            </a:pPr>
            <a:endParaRPr lang="es-ES" dirty="0"/>
          </a:p>
          <a:p>
            <a:pPr marL="114300" indent="0">
              <a:buNone/>
            </a:pPr>
            <a:r>
              <a:rPr lang="es-ES" dirty="0" smtClean="0"/>
              <a:t>MODELO DE GESTIÓN REPUTACIONAL DE LA COMPAÑÍA</a:t>
            </a:r>
          </a:p>
          <a:p>
            <a:pPr marL="571500" indent="-457200">
              <a:buAutoNum type="arabicPeriod"/>
            </a:pPr>
            <a:r>
              <a:rPr lang="es-ES" dirty="0" smtClean="0"/>
              <a:t>Principios de gestión </a:t>
            </a:r>
            <a:r>
              <a:rPr lang="es-ES" dirty="0" err="1" smtClean="0"/>
              <a:t>reputacional</a:t>
            </a:r>
            <a:endParaRPr lang="es-ES" dirty="0" smtClean="0"/>
          </a:p>
          <a:p>
            <a:pPr marL="571500" indent="-457200">
              <a:buAutoNum type="arabicPeriod"/>
            </a:pPr>
            <a:r>
              <a:rPr lang="es-ES" dirty="0" smtClean="0"/>
              <a:t>Estrategia de implantación de la gestión </a:t>
            </a:r>
            <a:r>
              <a:rPr lang="es-ES" dirty="0" err="1" smtClean="0"/>
              <a:t>reputacional</a:t>
            </a:r>
            <a:endParaRPr lang="es-ES" dirty="0" smtClean="0"/>
          </a:p>
          <a:p>
            <a:pPr marL="571500" indent="-457200">
              <a:buAutoNum type="arabicPeriod"/>
            </a:pPr>
            <a:r>
              <a:rPr lang="es-ES" dirty="0" smtClean="0"/>
              <a:t>Estructura orgánica de gestión de la reputación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0836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737806"/>
              </p:ext>
            </p:extLst>
          </p:nvPr>
        </p:nvGraphicFramePr>
        <p:xfrm>
          <a:off x="457200" y="1752600"/>
          <a:ext cx="82296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9200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4. La comunicaci</a:t>
            </a:r>
            <a:r>
              <a:rPr lang="es-ES" dirty="0" smtClean="0"/>
              <a:t>ón de la reputación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s-ES" dirty="0" smtClean="0"/>
              <a:t>Plan de comunicaci</a:t>
            </a:r>
            <a:r>
              <a:rPr lang="es-ES" dirty="0" smtClean="0"/>
              <a:t>ón debe diseñarse de acuerdo a una triple dimensión:</a:t>
            </a:r>
          </a:p>
          <a:p>
            <a:pPr marL="571500" indent="-457200">
              <a:buAutoNum type="arabicPeriod"/>
            </a:pPr>
            <a:r>
              <a:rPr lang="es-ES" dirty="0" smtClean="0"/>
              <a:t>Estratégica</a:t>
            </a:r>
          </a:p>
          <a:p>
            <a:pPr marL="571500" indent="-457200">
              <a:buAutoNum type="arabicPeriod"/>
            </a:pPr>
            <a:r>
              <a:rPr lang="es-ES" dirty="0" smtClean="0"/>
              <a:t>Instrumental</a:t>
            </a:r>
          </a:p>
          <a:p>
            <a:pPr marL="571500" indent="-457200">
              <a:buAutoNum type="arabicPeriod"/>
            </a:pPr>
            <a:r>
              <a:rPr lang="es-ES" dirty="0" smtClean="0"/>
              <a:t>Operativa</a:t>
            </a:r>
          </a:p>
          <a:p>
            <a:pPr>
              <a:buFontTx/>
              <a:buChar char="-"/>
            </a:pPr>
            <a:r>
              <a:rPr lang="es-ES" dirty="0" smtClean="0"/>
              <a:t>Organismos de evaluación y certificación</a:t>
            </a:r>
          </a:p>
          <a:p>
            <a:pPr>
              <a:buFontTx/>
              <a:buChar char="-"/>
            </a:pPr>
            <a:r>
              <a:rPr lang="es-ES" dirty="0" smtClean="0"/>
              <a:t>Los empleados</a:t>
            </a:r>
          </a:p>
          <a:p>
            <a:pPr>
              <a:buFontTx/>
              <a:buChar char="-"/>
            </a:pPr>
            <a:r>
              <a:rPr lang="es-ES" dirty="0" smtClean="0"/>
              <a:t>Los inversores</a:t>
            </a:r>
          </a:p>
          <a:p>
            <a:pPr>
              <a:buFontTx/>
              <a:buChar char="-"/>
            </a:pPr>
            <a:r>
              <a:rPr lang="es-ES" dirty="0" smtClean="0"/>
              <a:t>Los medios de comunicación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52617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Boticario.thmx</Template>
  <TotalTime>80</TotalTime>
  <Words>672</Words>
  <Application>Microsoft Macintosh PowerPoint</Application>
  <PresentationFormat>Presentación en pantalla (4:3)</PresentationFormat>
  <Paragraphs>105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Boticario</vt:lpstr>
      <vt:lpstr>La buena reputación</vt:lpstr>
      <vt:lpstr>Cap 5. La gestión de la reputación</vt:lpstr>
      <vt:lpstr>mODELO DE GESTIÓN REPUTACIONAL</vt:lpstr>
      <vt:lpstr>1. definición DE LA VISIÓN REPUTACIONAL DE LA COMPAÑÍA</vt:lpstr>
      <vt:lpstr>Visión reputacional</vt:lpstr>
      <vt:lpstr>Presentación de PowerPoint</vt:lpstr>
      <vt:lpstr>MACRO REPUTACIÓN</vt:lpstr>
      <vt:lpstr>2. Diagnóstico reputacional de la compañía y benchmarking de la competencia</vt:lpstr>
      <vt:lpstr>Presentación de PowerPoint</vt:lpstr>
      <vt:lpstr>Audit de reputación metodología</vt:lpstr>
      <vt:lpstr>Resultados más significativos</vt:lpstr>
      <vt:lpstr>3. Plan director de reputación corporativa</vt:lpstr>
      <vt:lpstr>Presentación de PowerPoint</vt:lpstr>
      <vt:lpstr>4. La comunicación de la reputación</vt:lpstr>
    </vt:vector>
  </TitlesOfParts>
  <Company>Tec de Monterrey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buena reputación</dc:title>
  <dc:creator>Mitzi  Sámano Loyola</dc:creator>
  <cp:lastModifiedBy>Mitzi  Sámano Loyola</cp:lastModifiedBy>
  <cp:revision>10</cp:revision>
  <dcterms:created xsi:type="dcterms:W3CDTF">2012-11-13T02:14:23Z</dcterms:created>
  <dcterms:modified xsi:type="dcterms:W3CDTF">2012-11-13T03:35:19Z</dcterms:modified>
</cp:coreProperties>
</file>