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7" r:id="rId4"/>
    <p:sldId id="276" r:id="rId5"/>
    <p:sldId id="257" r:id="rId6"/>
    <p:sldId id="258" r:id="rId7"/>
    <p:sldId id="259" r:id="rId8"/>
    <p:sldId id="265" r:id="rId9"/>
    <p:sldId id="270" r:id="rId10"/>
    <p:sldId id="271" r:id="rId11"/>
    <p:sldId id="274" r:id="rId12"/>
    <p:sldId id="260" r:id="rId13"/>
    <p:sldId id="262" r:id="rId14"/>
    <p:sldId id="275" r:id="rId15"/>
    <p:sldId id="277" r:id="rId16"/>
    <p:sldId id="266" r:id="rId17"/>
    <p:sldId id="268" r:id="rId18"/>
    <p:sldId id="263" r:id="rId19"/>
    <p:sldId id="273" r:id="rId20"/>
    <p:sldId id="272" r:id="rId21"/>
    <p:sldId id="26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2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August 27, 2012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onboncrepes.com.mx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BÖN BÖN CRÊPE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Jacqueline Serrano</a:t>
            </a:r>
          </a:p>
          <a:p>
            <a:r>
              <a:rPr lang="en-US" dirty="0" err="1" smtClean="0"/>
              <a:t>Katsuo</a:t>
            </a:r>
            <a:r>
              <a:rPr lang="en-US" dirty="0" smtClean="0"/>
              <a:t> Gallardo</a:t>
            </a:r>
          </a:p>
          <a:p>
            <a:r>
              <a:rPr lang="en-US" dirty="0" smtClean="0"/>
              <a:t>José Luis de la </a:t>
            </a:r>
            <a:r>
              <a:rPr lang="en-US" dirty="0" err="1" smtClean="0"/>
              <a:t>Fuente</a:t>
            </a:r>
            <a:endParaRPr lang="en-US" dirty="0"/>
          </a:p>
        </p:txBody>
      </p:sp>
      <p:pic>
        <p:nvPicPr>
          <p:cNvPr id="4" name="Picture 3" descr="Screen Shot 2012-08-20 at 6.05.09 PM.p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380" b="76204" l="34973" r="70492">
                        <a14:foregroundMark x1="48634" y1="51275" x2="48634" y2="51275"/>
                        <a14:foregroundMark x1="56284" y1="49292" x2="56284" y2="49292"/>
                        <a14:foregroundMark x1="63115" y1="54108" x2="63115" y2="54108"/>
                        <a14:foregroundMark x1="64208" y1="59207" x2="64208" y2="59207"/>
                        <a14:foregroundMark x1="65301" y1="66006" x2="65301" y2="660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748" t="21985" r="24550" b="20865"/>
          <a:stretch/>
        </p:blipFill>
        <p:spPr>
          <a:xfrm rot="561396">
            <a:off x="2698061" y="2159606"/>
            <a:ext cx="2077862" cy="256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0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Contexto</a:t>
            </a: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general de </a:t>
            </a:r>
            <a:r>
              <a:rPr lang="en-US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industria</a:t>
            </a: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y </a:t>
            </a:r>
            <a:r>
              <a:rPr lang="en-US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oportunidad</a:t>
            </a: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de </a:t>
            </a:r>
            <a:r>
              <a:rPr lang="en-US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negocio</a:t>
            </a:r>
            <a:endParaRPr lang="en-US" b="1" u="sng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err="1" smtClean="0"/>
              <a:t>Franquicias</a:t>
            </a:r>
            <a:r>
              <a:rPr lang="en-US" dirty="0" smtClean="0"/>
              <a:t> </a:t>
            </a:r>
            <a:r>
              <a:rPr lang="en-US" dirty="0" err="1" smtClean="0"/>
              <a:t>BönBön</a:t>
            </a:r>
            <a:r>
              <a:rPr lang="en-US" dirty="0" smtClean="0"/>
              <a:t> Crêpe</a:t>
            </a:r>
          </a:p>
          <a:p>
            <a:endParaRPr lang="en-US" dirty="0"/>
          </a:p>
          <a:p>
            <a:r>
              <a:rPr lang="en-US" dirty="0" err="1" smtClean="0"/>
              <a:t>Objetivo</a:t>
            </a:r>
            <a:r>
              <a:rPr lang="en-US" dirty="0" smtClean="0"/>
              <a:t> de </a:t>
            </a:r>
            <a:r>
              <a:rPr lang="en-US" dirty="0" err="1" smtClean="0"/>
              <a:t>consultoría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429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Contexto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PyMes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Industria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franquicias</a:t>
            </a:r>
            <a:r>
              <a:rPr lang="en-US" dirty="0"/>
              <a:t> en </a:t>
            </a:r>
            <a:r>
              <a:rPr lang="en-US" dirty="0" smtClean="0"/>
              <a:t>México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Tecnología</a:t>
            </a:r>
            <a:r>
              <a:rPr lang="en-US" dirty="0" smtClean="0"/>
              <a:t> en México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 smtClean="0"/>
              <a:t>Mercado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293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COMPETENCIA</a:t>
            </a:r>
            <a:endParaRPr lang="en-US" dirty="0"/>
          </a:p>
        </p:txBody>
      </p:sp>
      <p:pic>
        <p:nvPicPr>
          <p:cNvPr id="4" name="Content Placeholder 3" descr="Screen Shot 2012-08-27 at 8.08.35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" t="9943" r="1900" b="10082"/>
          <a:stretch/>
        </p:blipFill>
        <p:spPr>
          <a:xfrm>
            <a:off x="111947" y="2126084"/>
            <a:ext cx="8952545" cy="2581672"/>
          </a:xfrm>
        </p:spPr>
      </p:pic>
    </p:spTree>
    <p:extLst>
      <p:ext uri="{BB962C8B-B14F-4D97-AF65-F5344CB8AC3E}">
        <p14:creationId xmlns:p14="http://schemas.microsoft.com/office/powerpoint/2010/main" val="2955395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Crepagne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de cv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PyMe</a:t>
            </a:r>
            <a:r>
              <a:rPr lang="en-US" dirty="0" smtClean="0"/>
              <a:t> </a:t>
            </a:r>
            <a:r>
              <a:rPr lang="en-US" dirty="0" err="1" smtClean="0"/>
              <a:t>innovadora</a:t>
            </a:r>
            <a:r>
              <a:rPr lang="en-US" dirty="0" smtClean="0"/>
              <a:t>; </a:t>
            </a:r>
            <a:r>
              <a:rPr lang="en-US" dirty="0" err="1" smtClean="0"/>
              <a:t>enfocada</a:t>
            </a:r>
            <a:r>
              <a:rPr lang="en-US" dirty="0" smtClean="0"/>
              <a:t> al </a:t>
            </a:r>
            <a:r>
              <a:rPr lang="en-US" dirty="0" err="1" smtClean="0"/>
              <a:t>servicio</a:t>
            </a:r>
            <a:r>
              <a:rPr lang="en-US" dirty="0" smtClean="0"/>
              <a:t>, </a:t>
            </a:r>
            <a:r>
              <a:rPr lang="en-US" dirty="0" err="1" smtClean="0"/>
              <a:t>monitoreo</a:t>
            </a:r>
            <a:r>
              <a:rPr lang="en-US" dirty="0" smtClean="0"/>
              <a:t> y </a:t>
            </a:r>
            <a:r>
              <a:rPr lang="en-US" dirty="0" err="1" smtClean="0"/>
              <a:t>crecimiento</a:t>
            </a:r>
            <a:r>
              <a:rPr lang="en-US" dirty="0" smtClean="0"/>
              <a:t> del </a:t>
            </a:r>
            <a:r>
              <a:rPr lang="en-US" dirty="0" err="1" smtClean="0"/>
              <a:t>cliente</a:t>
            </a:r>
            <a:r>
              <a:rPr lang="en-US" dirty="0" smtClean="0"/>
              <a:t>- </a:t>
            </a:r>
            <a:r>
              <a:rPr lang="en-US" dirty="0" err="1" smtClean="0"/>
              <a:t>franquiciatario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Presencia</a:t>
            </a:r>
            <a:r>
              <a:rPr lang="en-US" dirty="0" smtClean="0"/>
              <a:t> en </a:t>
            </a:r>
            <a:r>
              <a:rPr lang="en-US" dirty="0" err="1" smtClean="0"/>
              <a:t>todas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áreas</a:t>
            </a:r>
            <a:r>
              <a:rPr lang="en-US" dirty="0" smtClean="0"/>
              <a:t> y </a:t>
            </a:r>
            <a:r>
              <a:rPr lang="en-US" dirty="0" err="1" smtClean="0"/>
              <a:t>regiones</a:t>
            </a:r>
            <a:r>
              <a:rPr lang="en-US" dirty="0" smtClean="0"/>
              <a:t> de México</a:t>
            </a:r>
          </a:p>
          <a:p>
            <a:endParaRPr lang="en-US" dirty="0" smtClean="0"/>
          </a:p>
          <a:p>
            <a:r>
              <a:rPr lang="en-US" dirty="0" err="1" smtClean="0"/>
              <a:t>Ubicaciones</a:t>
            </a:r>
            <a:r>
              <a:rPr lang="en-US" dirty="0" smtClean="0"/>
              <a:t> </a:t>
            </a:r>
            <a:r>
              <a:rPr lang="en-US" dirty="0" err="1" smtClean="0"/>
              <a:t>estratégicas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Nuevo </a:t>
            </a:r>
            <a:r>
              <a:rPr lang="en-US" dirty="0" err="1" smtClean="0"/>
              <a:t>concepto</a:t>
            </a:r>
            <a:r>
              <a:rPr lang="en-US" dirty="0" smtClean="0"/>
              <a:t> de </a:t>
            </a:r>
            <a:r>
              <a:rPr lang="en-US" dirty="0" err="1" smtClean="0"/>
              <a:t>crepas</a:t>
            </a:r>
            <a:r>
              <a:rPr lang="en-US" dirty="0" smtClean="0"/>
              <a:t> </a:t>
            </a:r>
            <a:r>
              <a:rPr lang="en-US" dirty="0" err="1" smtClean="0"/>
              <a:t>saladas</a:t>
            </a:r>
            <a:r>
              <a:rPr lang="en-US" dirty="0" smtClean="0"/>
              <a:t> y </a:t>
            </a:r>
            <a:r>
              <a:rPr lang="en-US" dirty="0" err="1" smtClean="0"/>
              <a:t>dulces</a:t>
            </a:r>
            <a:r>
              <a:rPr lang="en-US" dirty="0" smtClean="0"/>
              <a:t> = </a:t>
            </a:r>
            <a:r>
              <a:rPr lang="en-US" dirty="0" err="1" smtClean="0"/>
              <a:t>BönBön</a:t>
            </a:r>
            <a:r>
              <a:rPr lang="en-US" dirty="0" smtClean="0"/>
              <a:t> Crêpe</a:t>
            </a:r>
          </a:p>
          <a:p>
            <a:endParaRPr lang="en-US" dirty="0" smtClean="0"/>
          </a:p>
          <a:p>
            <a:r>
              <a:rPr lang="en-US" dirty="0" smtClean="0"/>
              <a:t>Tech friendly</a:t>
            </a:r>
          </a:p>
        </p:txBody>
      </p:sp>
    </p:spTree>
    <p:extLst>
      <p:ext uri="{BB962C8B-B14F-4D97-AF65-F5344CB8AC3E}">
        <p14:creationId xmlns:p14="http://schemas.microsoft.com/office/powerpoint/2010/main" val="2072400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1354"/>
            <a:ext cx="7772400" cy="1143000"/>
          </a:xfrm>
        </p:spPr>
        <p:txBody>
          <a:bodyPr/>
          <a:lstStyle/>
          <a:p>
            <a:r>
              <a:rPr lang="en-US" dirty="0" err="1" smtClean="0"/>
              <a:t>foda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326774"/>
              </p:ext>
            </p:extLst>
          </p:nvPr>
        </p:nvGraphicFramePr>
        <p:xfrm>
          <a:off x="138049" y="978930"/>
          <a:ext cx="8876530" cy="56692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sx="0" sy="0" algn="tl" rotWithShape="0">
                    <a:srgbClr val="000000">
                      <a:alpha val="43137"/>
                    </a:srgbClr>
                  </a:outerShdw>
                </a:effectLst>
                <a:tableStyleId>{0660B408-B3CF-4A94-85FC-2B1E0A45F4A2}</a:tableStyleId>
              </a:tblPr>
              <a:tblGrid>
                <a:gridCol w="4438265"/>
                <a:gridCol w="443826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u="sng" dirty="0" err="1" smtClean="0">
                          <a:solidFill>
                            <a:schemeClr val="bg1"/>
                          </a:solidFill>
                        </a:rPr>
                        <a:t>Fortalezas</a:t>
                      </a:r>
                      <a:endParaRPr lang="en-US" u="sng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en-US" dirty="0" smtClean="0"/>
                    </a:p>
                    <a:p>
                      <a:r>
                        <a:rPr lang="en-US" b="0" dirty="0" err="1" smtClean="0"/>
                        <a:t>Franquicia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orientada</a:t>
                      </a:r>
                      <a:r>
                        <a:rPr lang="en-US" b="0" baseline="0" dirty="0" smtClean="0"/>
                        <a:t> a </a:t>
                      </a:r>
                      <a:r>
                        <a:rPr lang="en-US" b="0" baseline="0" dirty="0" err="1" smtClean="0"/>
                        <a:t>servicios</a:t>
                      </a:r>
                      <a:r>
                        <a:rPr lang="en-US" b="0" baseline="0" dirty="0" smtClean="0"/>
                        <a:t>; </a:t>
                      </a:r>
                      <a:r>
                        <a:rPr lang="en-US" b="0" baseline="0" dirty="0" err="1" smtClean="0"/>
                        <a:t>basados</a:t>
                      </a:r>
                      <a:r>
                        <a:rPr lang="en-US" b="0" baseline="0" dirty="0" smtClean="0"/>
                        <a:t> en </a:t>
                      </a:r>
                      <a:r>
                        <a:rPr lang="en-US" b="0" baseline="0" dirty="0" err="1" smtClean="0"/>
                        <a:t>mejorar</a:t>
                      </a:r>
                      <a:r>
                        <a:rPr lang="en-US" b="0" baseline="0" dirty="0" smtClean="0"/>
                        <a:t> la </a:t>
                      </a:r>
                      <a:r>
                        <a:rPr lang="en-US" b="0" baseline="0" dirty="0" err="1" smtClean="0"/>
                        <a:t>oportunidad</a:t>
                      </a:r>
                      <a:r>
                        <a:rPr lang="en-US" b="0" baseline="0" dirty="0" smtClean="0"/>
                        <a:t> de </a:t>
                      </a:r>
                      <a:r>
                        <a:rPr lang="en-US" b="0" baseline="0" dirty="0" err="1" smtClean="0"/>
                        <a:t>crecimiento</a:t>
                      </a:r>
                      <a:r>
                        <a:rPr lang="en-US" b="0" baseline="0" dirty="0" smtClean="0"/>
                        <a:t> de </a:t>
                      </a:r>
                      <a:r>
                        <a:rPr lang="en-US" b="0" baseline="0" dirty="0" err="1" smtClean="0"/>
                        <a:t>cada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cliente</a:t>
                      </a:r>
                      <a:endParaRPr lang="en-US" b="0" baseline="0" dirty="0" smtClean="0"/>
                    </a:p>
                    <a:p>
                      <a:endParaRPr lang="en-US" b="0" baseline="0" dirty="0" smtClean="0"/>
                    </a:p>
                    <a:p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Oferta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simple y de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alta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calidad</a:t>
                      </a:r>
                      <a:endParaRPr lang="en-US" b="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endParaRPr lang="en-US" b="0" baseline="0" dirty="0" smtClean="0"/>
                    </a:p>
                    <a:p>
                      <a:r>
                        <a:rPr lang="en-US" sz="1800" b="0" u="none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Procesos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baseline="0" dirty="0" err="1" smtClean="0"/>
                        <a:t>bien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establecidos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que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garantizan</a:t>
                      </a:r>
                      <a:r>
                        <a:rPr lang="en-US" b="0" baseline="0" dirty="0" smtClean="0"/>
                        <a:t> control, </a:t>
                      </a:r>
                      <a:r>
                        <a:rPr lang="en-US" b="0" baseline="0" dirty="0" err="1" smtClean="0"/>
                        <a:t>satisfacción</a:t>
                      </a:r>
                      <a:r>
                        <a:rPr lang="en-US" b="0" baseline="0" dirty="0" smtClean="0"/>
                        <a:t> y </a:t>
                      </a:r>
                      <a:r>
                        <a:rPr lang="en-US" b="0" baseline="0" dirty="0" err="1" smtClean="0"/>
                        <a:t>mejoramiento</a:t>
                      </a:r>
                      <a:r>
                        <a:rPr lang="en-US" b="0" baseline="0" dirty="0" smtClean="0"/>
                        <a:t> de </a:t>
                      </a:r>
                      <a:r>
                        <a:rPr lang="en-US" b="0" baseline="0" dirty="0" err="1" smtClean="0"/>
                        <a:t>servicios</a:t>
                      </a:r>
                      <a:endParaRPr lang="en-US" b="0" baseline="0" dirty="0" smtClean="0"/>
                    </a:p>
                    <a:p>
                      <a:endParaRPr lang="en-US" b="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baseline="0" dirty="0" err="1" smtClean="0">
                          <a:solidFill>
                            <a:schemeClr val="bg1"/>
                          </a:solidFill>
                        </a:rPr>
                        <a:t>Crepas</a:t>
                      </a:r>
                      <a:r>
                        <a:rPr lang="en-US" b="0" baseline="0" dirty="0" smtClean="0">
                          <a:solidFill>
                            <a:schemeClr val="bg1"/>
                          </a:solidFill>
                        </a:rPr>
                        <a:t> = </a:t>
                      </a:r>
                      <a:r>
                        <a:rPr lang="en-US" b="0" baseline="0" dirty="0" err="1" smtClean="0">
                          <a:solidFill>
                            <a:schemeClr val="bg1"/>
                          </a:solidFill>
                        </a:rPr>
                        <a:t>populares</a:t>
                      </a:r>
                      <a:r>
                        <a:rPr lang="en-US" b="0" baseline="0" dirty="0" smtClean="0">
                          <a:solidFill>
                            <a:schemeClr val="bg1"/>
                          </a:solidFill>
                        </a:rPr>
                        <a:t> en </a:t>
                      </a:r>
                      <a:r>
                        <a:rPr lang="en-US" b="0" baseline="0" dirty="0" err="1" smtClean="0">
                          <a:solidFill>
                            <a:schemeClr val="bg1"/>
                          </a:solidFill>
                        </a:rPr>
                        <a:t>negocios</a:t>
                      </a:r>
                      <a:r>
                        <a:rPr lang="en-US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 smtClean="0">
                          <a:solidFill>
                            <a:schemeClr val="bg1"/>
                          </a:solidFill>
                        </a:rPr>
                        <a:t>pequeños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114300" prst="artDeco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err="1" smtClean="0"/>
                        <a:t>Debilidades</a:t>
                      </a:r>
                      <a:endParaRPr lang="en-US" u="sng" dirty="0" smtClean="0"/>
                    </a:p>
                    <a:p>
                      <a:endParaRPr lang="en-US" dirty="0" smtClean="0"/>
                    </a:p>
                    <a:p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43% de </a:t>
                      </a:r>
                      <a:r>
                        <a:rPr lang="en-US" b="0" dirty="0" err="1" smtClean="0">
                          <a:solidFill>
                            <a:srgbClr val="000000"/>
                          </a:solidFill>
                        </a:rPr>
                        <a:t>las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0" dirty="0" err="1" smtClean="0">
                          <a:solidFill>
                            <a:srgbClr val="000000"/>
                          </a:solidFill>
                        </a:rPr>
                        <a:t>franquicias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ubicadas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en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nuestra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región</a:t>
                      </a:r>
                      <a:endParaRPr lang="en-US" b="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endParaRPr lang="en-US" b="0" baseline="0" dirty="0" smtClean="0"/>
                    </a:p>
                    <a:p>
                      <a:r>
                        <a:rPr lang="en-US" b="0" baseline="0" dirty="0" smtClean="0"/>
                        <a:t>Comida = principal </a:t>
                      </a:r>
                      <a:r>
                        <a:rPr lang="en-US" b="0" baseline="0" dirty="0" err="1" smtClean="0"/>
                        <a:t>actividad</a:t>
                      </a:r>
                      <a:r>
                        <a:rPr lang="en-US" b="0" baseline="0" dirty="0" smtClean="0"/>
                        <a:t> de </a:t>
                      </a:r>
                      <a:r>
                        <a:rPr lang="en-US" b="0" baseline="0" dirty="0" err="1" smtClean="0"/>
                        <a:t>franquicias</a:t>
                      </a:r>
                      <a:r>
                        <a:rPr lang="en-US" b="0" baseline="0" dirty="0" smtClean="0"/>
                        <a:t> en México</a:t>
                      </a:r>
                    </a:p>
                    <a:p>
                      <a:endParaRPr lang="en-US" b="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b="0" dirty="0" err="1" smtClean="0">
                          <a:solidFill>
                            <a:srgbClr val="000000"/>
                          </a:solidFill>
                        </a:rPr>
                        <a:t>Desarrollo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 de </a:t>
                      </a:r>
                      <a:r>
                        <a:rPr lang="en-US" b="0" dirty="0" err="1" smtClean="0">
                          <a:solidFill>
                            <a:srgbClr val="000000"/>
                          </a:solidFill>
                        </a:rPr>
                        <a:t>crepas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 y </a:t>
                      </a:r>
                      <a:r>
                        <a:rPr lang="en-US" b="0" dirty="0" err="1" smtClean="0">
                          <a:solidFill>
                            <a:srgbClr val="000000"/>
                          </a:solidFill>
                        </a:rPr>
                        <a:t>franquicias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acelerado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y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paralelo</a:t>
                      </a:r>
                      <a:endParaRPr lang="en-US" b="0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 w="114300" prst="artDeco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78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sng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Oportunidades</a:t>
                      </a:r>
                      <a:endParaRPr lang="en-US" b="1" u="sng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en-US" b="1" u="sng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en-US" b="0" u="none" dirty="0" err="1" smtClean="0">
                          <a:solidFill>
                            <a:srgbClr val="008000"/>
                          </a:solidFill>
                        </a:rPr>
                        <a:t>Futuro</a:t>
                      </a:r>
                      <a:r>
                        <a:rPr lang="en-US" b="0" u="none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b="0" u="none" dirty="0" err="1" smtClean="0">
                          <a:solidFill>
                            <a:srgbClr val="008000"/>
                          </a:solidFill>
                        </a:rPr>
                        <a:t>prometedor</a:t>
                      </a:r>
                      <a:r>
                        <a:rPr lang="en-US" b="0" u="none" dirty="0" smtClean="0">
                          <a:solidFill>
                            <a:srgbClr val="008000"/>
                          </a:solidFill>
                        </a:rPr>
                        <a:t> en la </a:t>
                      </a:r>
                      <a:r>
                        <a:rPr lang="en-US" b="0" u="none" dirty="0" err="1" smtClean="0">
                          <a:solidFill>
                            <a:srgbClr val="008000"/>
                          </a:solidFill>
                        </a:rPr>
                        <a:t>industria</a:t>
                      </a:r>
                      <a:endParaRPr lang="en-US" b="0" u="none" dirty="0" smtClean="0">
                        <a:solidFill>
                          <a:srgbClr val="008000"/>
                        </a:solidFill>
                      </a:endParaRPr>
                    </a:p>
                    <a:p>
                      <a:endParaRPr lang="en-US" b="0" u="none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en-US" b="0" u="none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Innovación</a:t>
                      </a:r>
                      <a:r>
                        <a:rPr lang="en-US" b="0" u="non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del </a:t>
                      </a:r>
                      <a:r>
                        <a:rPr lang="en-US" b="0" u="none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producto</a:t>
                      </a:r>
                      <a:r>
                        <a:rPr lang="en-US" b="0" u="non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en-US" b="0" u="non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b="0" u="none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mercado</a:t>
                      </a:r>
                      <a:r>
                        <a:rPr lang="en-US" b="0" u="non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y </a:t>
                      </a:r>
                      <a:r>
                        <a:rPr lang="en-US" b="0" u="none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estrategias</a:t>
                      </a:r>
                      <a:r>
                        <a:rPr lang="en-US" b="0" u="non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b="0" u="none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tecnológicas</a:t>
                      </a:r>
                      <a:endParaRPr lang="en-US" b="0" u="none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w="114300" prst="artDeco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u="sng" dirty="0" err="1" smtClean="0">
                          <a:solidFill>
                            <a:srgbClr val="008000"/>
                          </a:solidFill>
                        </a:rPr>
                        <a:t>Amenazas</a:t>
                      </a:r>
                      <a:endParaRPr lang="en-US" b="1" u="sng" dirty="0" smtClean="0">
                        <a:solidFill>
                          <a:srgbClr val="008000"/>
                        </a:solidFill>
                      </a:endParaRPr>
                    </a:p>
                    <a:p>
                      <a:endParaRPr lang="en-US" sz="1800" b="0" u="none" kern="1200" dirty="0" smtClean="0">
                        <a:solidFill>
                          <a:srgbClr val="008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b="0" u="none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Mucha</a:t>
                      </a:r>
                      <a:r>
                        <a:rPr lang="en-US" b="0" u="non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b="0" u="none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competencia</a:t>
                      </a:r>
                      <a:r>
                        <a:rPr lang="en-US" b="0" u="non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en-US" b="0" u="none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sobre</a:t>
                      </a:r>
                      <a:r>
                        <a:rPr lang="en-US" b="0" u="non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b="0" u="none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todo</a:t>
                      </a:r>
                      <a:r>
                        <a:rPr lang="en-US" b="0" u="non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en la Cd de México</a:t>
                      </a:r>
                    </a:p>
                    <a:p>
                      <a:endParaRPr lang="en-US" b="0" u="none" baseline="0" dirty="0" smtClean="0"/>
                    </a:p>
                    <a:p>
                      <a:r>
                        <a:rPr lang="en-US" b="0" u="none" baseline="0" dirty="0" err="1" smtClean="0">
                          <a:solidFill>
                            <a:srgbClr val="008000"/>
                          </a:solidFill>
                        </a:rPr>
                        <a:t>Desconocimiento</a:t>
                      </a:r>
                      <a:r>
                        <a:rPr lang="en-US" b="0" u="none" baseline="0" dirty="0" smtClean="0">
                          <a:solidFill>
                            <a:srgbClr val="008000"/>
                          </a:solidFill>
                        </a:rPr>
                        <a:t> de la </a:t>
                      </a:r>
                      <a:r>
                        <a:rPr lang="en-US" b="0" u="none" baseline="0" dirty="0" err="1" smtClean="0">
                          <a:solidFill>
                            <a:srgbClr val="008000"/>
                          </a:solidFill>
                        </a:rPr>
                        <a:t>adaptabilidad</a:t>
                      </a:r>
                      <a:r>
                        <a:rPr lang="en-US" b="0" u="none" baseline="0" dirty="0" smtClean="0">
                          <a:solidFill>
                            <a:srgbClr val="008000"/>
                          </a:solidFill>
                        </a:rPr>
                        <a:t> de la </a:t>
                      </a:r>
                      <a:r>
                        <a:rPr lang="en-US" b="0" u="none" baseline="0" dirty="0" err="1" smtClean="0">
                          <a:solidFill>
                            <a:srgbClr val="008000"/>
                          </a:solidFill>
                        </a:rPr>
                        <a:t>tecnología</a:t>
                      </a:r>
                      <a:r>
                        <a:rPr lang="en-US" b="0" u="none" baseline="0" dirty="0" smtClean="0">
                          <a:solidFill>
                            <a:srgbClr val="008000"/>
                          </a:solidFill>
                        </a:rPr>
                        <a:t> a </a:t>
                      </a:r>
                      <a:r>
                        <a:rPr lang="en-US" b="0" u="none" baseline="0" dirty="0" err="1" smtClean="0">
                          <a:solidFill>
                            <a:srgbClr val="008000"/>
                          </a:solidFill>
                        </a:rPr>
                        <a:t>implementar</a:t>
                      </a:r>
                      <a:endParaRPr lang="en-US" b="0" u="none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cell3D prstMaterial="dkEdge">
                      <a:bevel w="114300" prst="artDeco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78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6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Beneficios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ofrece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Desarrollo</a:t>
            </a:r>
            <a:r>
              <a:rPr lang="en-US" dirty="0" smtClean="0"/>
              <a:t> y </a:t>
            </a:r>
            <a:r>
              <a:rPr lang="en-US" dirty="0" err="1" smtClean="0"/>
              <a:t>administración</a:t>
            </a:r>
            <a:r>
              <a:rPr lang="en-US" dirty="0" smtClean="0"/>
              <a:t> </a:t>
            </a:r>
            <a:r>
              <a:rPr lang="en-US" dirty="0" err="1" smtClean="0"/>
              <a:t>eficiente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Alto </a:t>
            </a:r>
            <a:r>
              <a:rPr lang="en-US" dirty="0" err="1" smtClean="0"/>
              <a:t>entrenamiento</a:t>
            </a:r>
            <a:r>
              <a:rPr lang="en-US" dirty="0" smtClean="0"/>
              <a:t> </a:t>
            </a:r>
            <a:r>
              <a:rPr lang="en-US" dirty="0" err="1" smtClean="0"/>
              <a:t>operativo</a:t>
            </a:r>
            <a:r>
              <a:rPr lang="en-US" dirty="0" smtClean="0"/>
              <a:t> y </a:t>
            </a:r>
            <a:r>
              <a:rPr lang="en-US" dirty="0" err="1" smtClean="0"/>
              <a:t>administrativo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Mejora</a:t>
            </a:r>
            <a:r>
              <a:rPr lang="en-US" dirty="0" smtClean="0"/>
              <a:t> continua de </a:t>
            </a:r>
            <a:r>
              <a:rPr lang="en-US" dirty="0" err="1" smtClean="0"/>
              <a:t>servicios</a:t>
            </a:r>
            <a:r>
              <a:rPr lang="en-US" dirty="0" smtClean="0"/>
              <a:t> y control </a:t>
            </a:r>
            <a:r>
              <a:rPr lang="en-US" dirty="0" err="1" smtClean="0"/>
              <a:t>administrativo</a:t>
            </a:r>
            <a:r>
              <a:rPr lang="en-US" dirty="0" smtClean="0"/>
              <a:t>/</a:t>
            </a:r>
            <a:r>
              <a:rPr lang="en-US" dirty="0" err="1" smtClean="0"/>
              <a:t>calidad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Desarrollo</a:t>
            </a:r>
            <a:r>
              <a:rPr lang="en-US" dirty="0" smtClean="0"/>
              <a:t> </a:t>
            </a:r>
            <a:r>
              <a:rPr lang="en-US" dirty="0" err="1" smtClean="0"/>
              <a:t>tecnológico</a:t>
            </a:r>
            <a:r>
              <a:rPr lang="en-US" dirty="0" smtClean="0"/>
              <a:t> = </a:t>
            </a:r>
            <a:r>
              <a:rPr lang="en-US" dirty="0" err="1" smtClean="0"/>
              <a:t>ventaja</a:t>
            </a:r>
            <a:r>
              <a:rPr lang="en-US" dirty="0" smtClean="0"/>
              <a:t> </a:t>
            </a:r>
            <a:r>
              <a:rPr lang="en-US" dirty="0" err="1" smtClean="0"/>
              <a:t>competitiva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12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Contexto</a:t>
            </a:r>
            <a:r>
              <a:rPr lang="en-US" dirty="0" smtClean="0"/>
              <a:t> general del </a:t>
            </a:r>
            <a:r>
              <a:rPr lang="en-US" dirty="0" err="1" smtClean="0"/>
              <a:t>negocio</a:t>
            </a:r>
            <a:r>
              <a:rPr lang="en-US" dirty="0" smtClean="0"/>
              <a:t> e </a:t>
            </a:r>
            <a:r>
              <a:rPr lang="en-US" dirty="0" err="1" smtClean="0"/>
              <a:t>industria</a:t>
            </a:r>
            <a:endParaRPr lang="en-US" dirty="0" smtClean="0"/>
          </a:p>
          <a:p>
            <a:endParaRPr lang="en-US" dirty="0" smtClean="0"/>
          </a:p>
          <a:p>
            <a:r>
              <a:rPr lang="en-US" b="1" u="sng" dirty="0" err="1" smtClean="0">
                <a:solidFill>
                  <a:srgbClr val="B7E776"/>
                </a:solidFill>
              </a:rPr>
              <a:t>Franquicias</a:t>
            </a:r>
            <a:r>
              <a:rPr lang="en-US" b="1" u="sng" dirty="0" smtClean="0">
                <a:solidFill>
                  <a:srgbClr val="B7E776"/>
                </a:solidFill>
              </a:rPr>
              <a:t> </a:t>
            </a:r>
            <a:r>
              <a:rPr lang="en-US" b="1" u="sng" dirty="0" err="1" smtClean="0">
                <a:solidFill>
                  <a:srgbClr val="B7E776"/>
                </a:solidFill>
              </a:rPr>
              <a:t>BönBön</a:t>
            </a:r>
            <a:r>
              <a:rPr lang="en-US" b="1" u="sng" dirty="0" smtClean="0">
                <a:solidFill>
                  <a:srgbClr val="B7E776"/>
                </a:solidFill>
              </a:rPr>
              <a:t> Crêpe</a:t>
            </a:r>
          </a:p>
          <a:p>
            <a:endParaRPr lang="en-US" dirty="0"/>
          </a:p>
          <a:p>
            <a:r>
              <a:rPr lang="en-US" dirty="0" err="1" smtClean="0"/>
              <a:t>Objetivo</a:t>
            </a:r>
            <a:r>
              <a:rPr lang="en-US" dirty="0" smtClean="0"/>
              <a:t> de </a:t>
            </a:r>
            <a:r>
              <a:rPr lang="en-US" dirty="0" err="1" smtClean="0"/>
              <a:t>consultoría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006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Situación</a:t>
            </a:r>
            <a:r>
              <a:rPr lang="en-US" dirty="0" smtClean="0"/>
              <a:t> actual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Sociedad</a:t>
            </a:r>
            <a:r>
              <a:rPr lang="en-US" dirty="0" smtClean="0"/>
              <a:t> </a:t>
            </a:r>
            <a:r>
              <a:rPr lang="en-US" dirty="0" err="1" smtClean="0"/>
              <a:t>constituida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Diseño</a:t>
            </a:r>
            <a:r>
              <a:rPr lang="en-US" dirty="0" smtClean="0"/>
              <a:t> de local </a:t>
            </a:r>
            <a:r>
              <a:rPr lang="en-US" dirty="0" err="1" smtClean="0"/>
              <a:t>finalizado</a:t>
            </a:r>
            <a:r>
              <a:rPr lang="en-US" dirty="0" smtClean="0"/>
              <a:t>; </a:t>
            </a:r>
            <a:r>
              <a:rPr lang="en-US" dirty="0" err="1" smtClean="0"/>
              <a:t>listo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producción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Primera</a:t>
            </a:r>
            <a:r>
              <a:rPr lang="en-US" dirty="0" smtClean="0"/>
              <a:t> </a:t>
            </a:r>
            <a:r>
              <a:rPr lang="en-US" dirty="0" err="1" smtClean="0"/>
              <a:t>sucursal</a:t>
            </a:r>
            <a:r>
              <a:rPr lang="en-US" dirty="0" smtClean="0"/>
              <a:t> </a:t>
            </a:r>
            <a:r>
              <a:rPr lang="en-US" dirty="0" err="1" smtClean="0"/>
              <a:t>propia</a:t>
            </a:r>
            <a:r>
              <a:rPr lang="en-US" dirty="0" smtClean="0"/>
              <a:t> </a:t>
            </a:r>
            <a:r>
              <a:rPr lang="en-US" dirty="0" err="1" smtClean="0"/>
              <a:t>ubicada</a:t>
            </a:r>
            <a:r>
              <a:rPr lang="en-US" dirty="0" smtClean="0"/>
              <a:t> en </a:t>
            </a:r>
            <a:r>
              <a:rPr lang="en-US" dirty="0" err="1" smtClean="0"/>
              <a:t>Coyoacán</a:t>
            </a:r>
            <a:r>
              <a:rPr lang="en-US" dirty="0" smtClean="0"/>
              <a:t>, </a:t>
            </a:r>
            <a:r>
              <a:rPr lang="en-US" dirty="0" err="1" smtClean="0"/>
              <a:t>frente</a:t>
            </a:r>
            <a:r>
              <a:rPr lang="en-US" dirty="0" smtClean="0"/>
              <a:t> a “El </a:t>
            </a:r>
            <a:r>
              <a:rPr lang="en-US" dirty="0" err="1" smtClean="0"/>
              <a:t>Jarocho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r>
              <a:rPr lang="en-US" dirty="0" err="1" smtClean="0"/>
              <a:t>Venta</a:t>
            </a:r>
            <a:r>
              <a:rPr lang="en-US" dirty="0" smtClean="0"/>
              <a:t> </a:t>
            </a:r>
            <a:r>
              <a:rPr lang="en-US" dirty="0" err="1" smtClean="0"/>
              <a:t>asegurada</a:t>
            </a:r>
            <a:r>
              <a:rPr lang="en-US" dirty="0" smtClean="0"/>
              <a:t> de 2 </a:t>
            </a:r>
            <a:r>
              <a:rPr lang="en-US" dirty="0" err="1" smtClean="0"/>
              <a:t>franquicias</a:t>
            </a:r>
            <a:r>
              <a:rPr lang="en-US" dirty="0" smtClean="0"/>
              <a:t>; </a:t>
            </a:r>
            <a:r>
              <a:rPr lang="en-US" dirty="0" err="1" smtClean="0"/>
              <a:t>permiso</a:t>
            </a:r>
            <a:r>
              <a:rPr lang="en-US" dirty="0" smtClean="0"/>
              <a:t> en Gran Sur </a:t>
            </a:r>
            <a:r>
              <a:rPr lang="en-US" dirty="0" err="1" smtClean="0"/>
              <a:t>conseguido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91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Render stand</a:t>
            </a:r>
            <a:endParaRPr lang="en-US" dirty="0"/>
          </a:p>
        </p:txBody>
      </p:sp>
      <p:pic>
        <p:nvPicPr>
          <p:cNvPr id="5" name="Content Placeholder 3" descr="RENDER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061" r="-28061"/>
          <a:stretch>
            <a:fillRect/>
          </a:stretch>
        </p:blipFill>
        <p:spPr>
          <a:xfrm>
            <a:off x="685800" y="1600200"/>
            <a:ext cx="7772400" cy="3733800"/>
          </a:xfrm>
        </p:spPr>
      </p:pic>
    </p:spTree>
    <p:extLst>
      <p:ext uri="{BB962C8B-B14F-4D97-AF65-F5344CB8AC3E}">
        <p14:creationId xmlns:p14="http://schemas.microsoft.com/office/powerpoint/2010/main" val="1839672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Ubicaci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inicial</a:t>
            </a:r>
            <a:endParaRPr lang="en-US" dirty="0"/>
          </a:p>
        </p:txBody>
      </p:sp>
      <p:pic>
        <p:nvPicPr>
          <p:cNvPr id="4" name="Content Placeholder 3" descr="Screen Shot 2012-08-27 at 7.41.47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220" r="-38220"/>
          <a:stretch>
            <a:fillRect/>
          </a:stretch>
        </p:blipFill>
        <p:spPr>
          <a:xfrm>
            <a:off x="216428" y="1724451"/>
            <a:ext cx="8652914" cy="4156792"/>
          </a:xfrm>
        </p:spPr>
      </p:pic>
    </p:spTree>
    <p:extLst>
      <p:ext uri="{BB962C8B-B14F-4D97-AF65-F5344CB8AC3E}">
        <p14:creationId xmlns:p14="http://schemas.microsoft.com/office/powerpoint/2010/main" val="175161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Negocio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Franquicias</a:t>
            </a:r>
            <a:r>
              <a:rPr lang="en-US" dirty="0" smtClean="0"/>
              <a:t> “</a:t>
            </a:r>
            <a:r>
              <a:rPr lang="en-US" dirty="0" err="1" smtClean="0"/>
              <a:t>llave</a:t>
            </a:r>
            <a:r>
              <a:rPr lang="en-US" dirty="0" smtClean="0"/>
              <a:t> en </a:t>
            </a:r>
            <a:r>
              <a:rPr lang="en-US" dirty="0" err="1" smtClean="0"/>
              <a:t>mano</a:t>
            </a:r>
            <a:r>
              <a:rPr lang="en-US" dirty="0" smtClean="0"/>
              <a:t>” en </a:t>
            </a:r>
            <a:r>
              <a:rPr lang="en-US" dirty="0" err="1" smtClean="0"/>
              <a:t>una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tres</a:t>
            </a:r>
            <a:r>
              <a:rPr lang="en-US" dirty="0" smtClean="0"/>
              <a:t> </a:t>
            </a:r>
            <a:r>
              <a:rPr lang="en-US" dirty="0" err="1" smtClean="0"/>
              <a:t>modalidades</a:t>
            </a:r>
            <a:r>
              <a:rPr lang="en-US" dirty="0" smtClean="0"/>
              <a:t> y </a:t>
            </a:r>
            <a:r>
              <a:rPr lang="en-US" dirty="0" err="1" smtClean="0"/>
              <a:t>opciones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ocal indoors: Max o </a:t>
            </a:r>
            <a:r>
              <a:rPr lang="en-US" dirty="0" err="1" smtClean="0"/>
              <a:t>Estándar</a:t>
            </a:r>
            <a:endParaRPr lang="en-US" dirty="0" smtClean="0"/>
          </a:p>
          <a:p>
            <a:pPr lvl="1"/>
            <a:r>
              <a:rPr lang="en-US" dirty="0" err="1"/>
              <a:t>K</a:t>
            </a:r>
            <a:r>
              <a:rPr lang="en-US" dirty="0" err="1" smtClean="0"/>
              <a:t>iosco</a:t>
            </a:r>
            <a:r>
              <a:rPr lang="en-US" dirty="0" smtClean="0"/>
              <a:t> indoors: Junior o Mini</a:t>
            </a:r>
          </a:p>
          <a:p>
            <a:pPr lvl="1"/>
            <a:r>
              <a:rPr lang="en-US" dirty="0" err="1"/>
              <a:t>K</a:t>
            </a:r>
            <a:r>
              <a:rPr lang="en-US" dirty="0" err="1" smtClean="0"/>
              <a:t>iosco</a:t>
            </a:r>
            <a:r>
              <a:rPr lang="en-US" dirty="0" smtClean="0"/>
              <a:t> outdoors: Mini</a:t>
            </a:r>
          </a:p>
          <a:p>
            <a:r>
              <a:rPr lang="en-US" dirty="0" err="1" smtClean="0"/>
              <a:t>Incluye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Diseño</a:t>
            </a:r>
            <a:endParaRPr lang="en-US" dirty="0" smtClean="0"/>
          </a:p>
          <a:p>
            <a:pPr lvl="1"/>
            <a:r>
              <a:rPr lang="en-US" dirty="0" err="1" smtClean="0"/>
              <a:t>Preparación</a:t>
            </a:r>
            <a:r>
              <a:rPr lang="en-US" dirty="0" smtClean="0"/>
              <a:t> de </a:t>
            </a:r>
            <a:r>
              <a:rPr lang="en-US" dirty="0" err="1" smtClean="0"/>
              <a:t>unidad</a:t>
            </a:r>
            <a:r>
              <a:rPr lang="en-US" dirty="0" smtClean="0"/>
              <a:t> y </a:t>
            </a:r>
            <a:r>
              <a:rPr lang="en-US" dirty="0" err="1" smtClean="0"/>
              <a:t>edificio</a:t>
            </a:r>
            <a:endParaRPr lang="en-US" dirty="0" smtClean="0"/>
          </a:p>
          <a:p>
            <a:pPr lvl="1"/>
            <a:r>
              <a:rPr lang="en-US" dirty="0" err="1" smtClean="0"/>
              <a:t>Entrenamiento</a:t>
            </a:r>
            <a:endParaRPr lang="en-US" dirty="0" smtClean="0"/>
          </a:p>
          <a:p>
            <a:pPr lvl="1"/>
            <a:r>
              <a:rPr lang="en-US" dirty="0" err="1" smtClean="0"/>
              <a:t>Promoción</a:t>
            </a:r>
            <a:r>
              <a:rPr lang="en-US" dirty="0" smtClean="0"/>
              <a:t> </a:t>
            </a:r>
            <a:r>
              <a:rPr lang="en-US" dirty="0" err="1" smtClean="0"/>
              <a:t>inicial</a:t>
            </a:r>
            <a:endParaRPr lang="en-US" dirty="0" smtClean="0"/>
          </a:p>
          <a:p>
            <a:pPr lvl="1"/>
            <a:r>
              <a:rPr lang="en-US" dirty="0" smtClean="0"/>
              <a:t>Primer </a:t>
            </a:r>
            <a:r>
              <a:rPr lang="en-US" dirty="0" err="1" smtClean="0"/>
              <a:t>día</a:t>
            </a:r>
            <a:r>
              <a:rPr lang="en-US" dirty="0" smtClean="0"/>
              <a:t> de </a:t>
            </a:r>
            <a:r>
              <a:rPr lang="en-US" dirty="0" err="1" smtClean="0"/>
              <a:t>operaciones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3342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servicios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FF"/>
                </a:solidFill>
              </a:rPr>
              <a:t>Comunicar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oportunidades</a:t>
            </a:r>
            <a:r>
              <a:rPr lang="en-US" dirty="0" smtClean="0">
                <a:solidFill>
                  <a:srgbClr val="FFFFFF"/>
                </a:solidFill>
              </a:rPr>
              <a:t> de </a:t>
            </a:r>
            <a:r>
              <a:rPr lang="en-US" dirty="0" err="1" smtClean="0">
                <a:solidFill>
                  <a:srgbClr val="FFFFFF"/>
                </a:solidFill>
              </a:rPr>
              <a:t>franquicia</a:t>
            </a:r>
            <a:endParaRPr lang="en-US" dirty="0" smtClean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err="1" smtClean="0">
                <a:solidFill>
                  <a:srgbClr val="FFFFFF"/>
                </a:solidFill>
              </a:rPr>
              <a:t>Transmitir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cómo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cuidar</a:t>
            </a:r>
            <a:r>
              <a:rPr lang="en-US" dirty="0" smtClean="0">
                <a:solidFill>
                  <a:srgbClr val="FFFFFF"/>
                </a:solidFill>
              </a:rPr>
              <a:t> la </a:t>
            </a:r>
            <a:r>
              <a:rPr lang="en-US" dirty="0" err="1" smtClean="0">
                <a:solidFill>
                  <a:srgbClr val="FFFFFF"/>
                </a:solidFill>
              </a:rPr>
              <a:t>imagen</a:t>
            </a:r>
            <a:r>
              <a:rPr lang="en-US" dirty="0" smtClean="0">
                <a:solidFill>
                  <a:srgbClr val="FFFFFF"/>
                </a:solidFill>
              </a:rPr>
              <a:t> de la </a:t>
            </a:r>
            <a:r>
              <a:rPr lang="en-US" dirty="0" err="1" smtClean="0">
                <a:solidFill>
                  <a:srgbClr val="FFFFFF"/>
                </a:solidFill>
              </a:rPr>
              <a:t>marca</a:t>
            </a:r>
            <a:endParaRPr lang="en-US" dirty="0" smtClean="0">
              <a:solidFill>
                <a:srgbClr val="FFFFFF"/>
              </a:solidFill>
            </a:endParaRPr>
          </a:p>
          <a:p>
            <a:endParaRPr lang="en-US" b="1" u="sng" dirty="0" smtClean="0">
              <a:solidFill>
                <a:srgbClr val="B7E776"/>
              </a:solidFill>
            </a:endParaRPr>
          </a:p>
          <a:p>
            <a:r>
              <a:rPr lang="en-US" dirty="0" smtClean="0"/>
              <a:t>Control </a:t>
            </a:r>
            <a:r>
              <a:rPr lang="en-US" dirty="0" err="1" smtClean="0"/>
              <a:t>automatizado</a:t>
            </a:r>
            <a:r>
              <a:rPr lang="en-US" dirty="0" smtClean="0"/>
              <a:t> y </a:t>
            </a:r>
            <a:r>
              <a:rPr lang="en-US" dirty="0" err="1" smtClean="0"/>
              <a:t>resurtido</a:t>
            </a:r>
            <a:r>
              <a:rPr lang="en-US" dirty="0" smtClean="0"/>
              <a:t> de </a:t>
            </a:r>
            <a:r>
              <a:rPr lang="en-US" dirty="0" err="1" smtClean="0"/>
              <a:t>inventarios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Actualización</a:t>
            </a:r>
            <a:r>
              <a:rPr lang="en-US" dirty="0" smtClean="0"/>
              <a:t>, </a:t>
            </a:r>
            <a:r>
              <a:rPr lang="en-US" dirty="0" err="1" smtClean="0"/>
              <a:t>entrenamiento</a:t>
            </a:r>
            <a:r>
              <a:rPr lang="en-US" dirty="0" smtClean="0"/>
              <a:t>, </a:t>
            </a:r>
            <a:r>
              <a:rPr lang="en-US" dirty="0" err="1" smtClean="0"/>
              <a:t>soporte</a:t>
            </a:r>
            <a:r>
              <a:rPr lang="en-US" dirty="0" smtClean="0"/>
              <a:t> continuo, </a:t>
            </a:r>
            <a:r>
              <a:rPr lang="en-US" dirty="0" err="1" smtClean="0"/>
              <a:t>monitoreo</a:t>
            </a:r>
            <a:r>
              <a:rPr lang="en-US" dirty="0" smtClean="0"/>
              <a:t> de </a:t>
            </a:r>
            <a:r>
              <a:rPr lang="en-US" dirty="0" err="1" smtClean="0"/>
              <a:t>desempeño</a:t>
            </a:r>
            <a:r>
              <a:rPr lang="en-US" dirty="0" smtClean="0"/>
              <a:t>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96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pRECIO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El </a:t>
            </a:r>
            <a:r>
              <a:rPr lang="en-US" dirty="0" err="1" smtClean="0"/>
              <a:t>precio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crepas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ventaja</a:t>
            </a:r>
            <a:r>
              <a:rPr lang="en-US" dirty="0" smtClean="0"/>
              <a:t> </a:t>
            </a:r>
            <a:r>
              <a:rPr lang="en-US" dirty="0" err="1" smtClean="0"/>
              <a:t>competitiva</a:t>
            </a:r>
            <a:r>
              <a:rPr lang="en-US" dirty="0" smtClean="0"/>
              <a:t>. Se </a:t>
            </a:r>
            <a:r>
              <a:rPr lang="en-US" dirty="0" err="1" smtClean="0"/>
              <a:t>mantiene</a:t>
            </a:r>
            <a:r>
              <a:rPr lang="en-US" dirty="0" smtClean="0"/>
              <a:t> </a:t>
            </a:r>
            <a:r>
              <a:rPr lang="en-US" dirty="0" err="1" smtClean="0"/>
              <a:t>calidad</a:t>
            </a:r>
            <a:r>
              <a:rPr lang="en-US" dirty="0" smtClean="0"/>
              <a:t> </a:t>
            </a:r>
            <a:r>
              <a:rPr lang="en-US" dirty="0" err="1" smtClean="0"/>
              <a:t>alta</a:t>
            </a:r>
            <a:r>
              <a:rPr lang="en-US" dirty="0" smtClean="0"/>
              <a:t>, </a:t>
            </a:r>
            <a:r>
              <a:rPr lang="en-US" dirty="0" err="1" smtClean="0"/>
              <a:t>crepas</a:t>
            </a:r>
            <a:r>
              <a:rPr lang="en-US" dirty="0" smtClean="0"/>
              <a:t> </a:t>
            </a:r>
            <a:r>
              <a:rPr lang="en-US" dirty="0" err="1" smtClean="0"/>
              <a:t>variadas</a:t>
            </a:r>
            <a:r>
              <a:rPr lang="en-US" dirty="0"/>
              <a:t> </a:t>
            </a:r>
            <a:r>
              <a:rPr lang="en-US" dirty="0" smtClean="0"/>
              <a:t>y un </a:t>
            </a:r>
            <a:r>
              <a:rPr lang="en-US" dirty="0" err="1" smtClean="0"/>
              <a:t>precio</a:t>
            </a:r>
            <a:r>
              <a:rPr lang="en-US" dirty="0" smtClean="0"/>
              <a:t> </a:t>
            </a:r>
            <a:r>
              <a:rPr lang="en-US" dirty="0" err="1" smtClean="0"/>
              <a:t>m</a:t>
            </a:r>
            <a:r>
              <a:rPr lang="en-US" dirty="0" err="1" smtClean="0"/>
              <a:t>ás</a:t>
            </a:r>
            <a:r>
              <a:rPr lang="en-US" dirty="0" smtClean="0"/>
              <a:t> </a:t>
            </a:r>
            <a:r>
              <a:rPr lang="en-US" dirty="0" err="1" smtClean="0"/>
              <a:t>bajo</a:t>
            </a:r>
            <a:r>
              <a:rPr lang="en-US" dirty="0" smtClean="0"/>
              <a:t> al de la </a:t>
            </a:r>
            <a:r>
              <a:rPr lang="en-US" dirty="0" err="1" smtClean="0"/>
              <a:t>competencia</a:t>
            </a:r>
            <a:r>
              <a:rPr lang="en-US" dirty="0" smtClean="0"/>
              <a:t>. Las </a:t>
            </a:r>
            <a:r>
              <a:rPr lang="en-US" dirty="0" err="1" smtClean="0"/>
              <a:t>crepas</a:t>
            </a:r>
            <a:r>
              <a:rPr lang="en-US" dirty="0" smtClean="0"/>
              <a:t> </a:t>
            </a:r>
            <a:r>
              <a:rPr lang="en-US" dirty="0" err="1" smtClean="0"/>
              <a:t>varían</a:t>
            </a:r>
            <a:r>
              <a:rPr lang="en-US" dirty="0" smtClean="0"/>
              <a:t> de $25 a $40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unidad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459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</a:t>
            </a:r>
            <a:r>
              <a:rPr lang="en-US" dirty="0" err="1" smtClean="0"/>
              <a:t>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Saladas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Dulces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4 </a:t>
            </a:r>
            <a:r>
              <a:rPr lang="en-US" dirty="0" err="1" smtClean="0"/>
              <a:t>quesos</a:t>
            </a:r>
            <a:r>
              <a:rPr lang="en-US" dirty="0" smtClean="0"/>
              <a:t>: gouda, </a:t>
            </a:r>
            <a:r>
              <a:rPr lang="en-US" dirty="0" err="1" smtClean="0"/>
              <a:t>manchego</a:t>
            </a:r>
            <a:r>
              <a:rPr lang="en-US" dirty="0" smtClean="0"/>
              <a:t>, mozzarella y cheddar</a:t>
            </a:r>
          </a:p>
          <a:p>
            <a:r>
              <a:rPr lang="en-US" dirty="0" err="1" smtClean="0"/>
              <a:t>Jam</a:t>
            </a:r>
            <a:r>
              <a:rPr lang="en-US" dirty="0" err="1" smtClean="0"/>
              <a:t>ón</a:t>
            </a:r>
            <a:r>
              <a:rPr lang="en-US" dirty="0" smtClean="0"/>
              <a:t> de </a:t>
            </a:r>
            <a:r>
              <a:rPr lang="en-US" dirty="0" err="1" smtClean="0"/>
              <a:t>pavo</a:t>
            </a:r>
            <a:r>
              <a:rPr lang="en-US" dirty="0" smtClean="0"/>
              <a:t> y gouda</a:t>
            </a:r>
          </a:p>
          <a:p>
            <a:r>
              <a:rPr lang="en-US" dirty="0" err="1" smtClean="0"/>
              <a:t>Salmón</a:t>
            </a:r>
            <a:r>
              <a:rPr lang="en-US" dirty="0" smtClean="0"/>
              <a:t> y </a:t>
            </a:r>
            <a:r>
              <a:rPr lang="en-US" dirty="0" err="1" smtClean="0"/>
              <a:t>crema</a:t>
            </a:r>
            <a:r>
              <a:rPr lang="en-US" dirty="0" smtClean="0"/>
              <a:t> </a:t>
            </a:r>
            <a:r>
              <a:rPr lang="en-US" dirty="0" err="1" smtClean="0"/>
              <a:t>agria</a:t>
            </a:r>
            <a:endParaRPr lang="en-US" dirty="0" smtClean="0"/>
          </a:p>
          <a:p>
            <a:r>
              <a:rPr lang="en-US" dirty="0" err="1" smtClean="0"/>
              <a:t>Jamón</a:t>
            </a:r>
            <a:r>
              <a:rPr lang="en-US" dirty="0" smtClean="0"/>
              <a:t>, </a:t>
            </a:r>
            <a:r>
              <a:rPr lang="en-US" dirty="0" err="1" smtClean="0"/>
              <a:t>queso</a:t>
            </a:r>
            <a:r>
              <a:rPr lang="en-US" dirty="0" smtClean="0"/>
              <a:t> y piña</a:t>
            </a:r>
          </a:p>
          <a:p>
            <a:r>
              <a:rPr lang="en-US" dirty="0" smtClean="0"/>
              <a:t>Mozzarella y </a:t>
            </a:r>
            <a:r>
              <a:rPr lang="en-US" dirty="0" err="1" smtClean="0"/>
              <a:t>tocino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err="1"/>
              <a:t>Nutella</a:t>
            </a:r>
            <a:r>
              <a:rPr lang="en-US" dirty="0"/>
              <a:t> con banana</a:t>
            </a:r>
          </a:p>
          <a:p>
            <a:r>
              <a:rPr lang="en-US" dirty="0" err="1"/>
              <a:t>Cajeta</a:t>
            </a:r>
            <a:endParaRPr lang="en-US" dirty="0"/>
          </a:p>
          <a:p>
            <a:r>
              <a:rPr lang="en-US" dirty="0" err="1"/>
              <a:t>Mascabado</a:t>
            </a:r>
            <a:r>
              <a:rPr lang="en-US" dirty="0"/>
              <a:t>, </a:t>
            </a:r>
            <a:r>
              <a:rPr lang="en-US" dirty="0" err="1"/>
              <a:t>fresas</a:t>
            </a:r>
            <a:r>
              <a:rPr lang="en-US" dirty="0"/>
              <a:t> y </a:t>
            </a:r>
            <a:r>
              <a:rPr lang="en-US" dirty="0" err="1"/>
              <a:t>jugo</a:t>
            </a:r>
            <a:r>
              <a:rPr lang="en-US" dirty="0"/>
              <a:t> de </a:t>
            </a:r>
            <a:r>
              <a:rPr lang="en-US" dirty="0" err="1"/>
              <a:t>limón</a:t>
            </a:r>
            <a:endParaRPr lang="en-US" dirty="0"/>
          </a:p>
          <a:p>
            <a:r>
              <a:rPr lang="en-US" dirty="0" err="1"/>
              <a:t>Canela</a:t>
            </a:r>
            <a:r>
              <a:rPr lang="en-US" dirty="0"/>
              <a:t> y </a:t>
            </a:r>
            <a:r>
              <a:rPr lang="en-US" dirty="0" err="1"/>
              <a:t>mascabado</a:t>
            </a:r>
            <a:endParaRPr lang="en-US" dirty="0"/>
          </a:p>
          <a:p>
            <a:r>
              <a:rPr lang="en-US" dirty="0" err="1"/>
              <a:t>Mermelada</a:t>
            </a:r>
            <a:r>
              <a:rPr lang="en-US" dirty="0"/>
              <a:t> blackberry y cheese </a:t>
            </a:r>
            <a:r>
              <a:rPr lang="en-US" dirty="0" smtClean="0"/>
              <a:t>cream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911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Contexto</a:t>
            </a:r>
            <a:r>
              <a:rPr lang="en-US" dirty="0" smtClean="0"/>
              <a:t> general del </a:t>
            </a:r>
            <a:r>
              <a:rPr lang="en-US" dirty="0" err="1" smtClean="0"/>
              <a:t>negocio</a:t>
            </a:r>
            <a:r>
              <a:rPr lang="en-US" dirty="0" smtClean="0"/>
              <a:t> e </a:t>
            </a:r>
            <a:r>
              <a:rPr lang="en-US" dirty="0" err="1" smtClean="0"/>
              <a:t>industria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Franquicias</a:t>
            </a:r>
            <a:r>
              <a:rPr lang="en-US" dirty="0" smtClean="0"/>
              <a:t> </a:t>
            </a:r>
            <a:r>
              <a:rPr lang="en-US" dirty="0" err="1" smtClean="0"/>
              <a:t>BönBön</a:t>
            </a:r>
            <a:r>
              <a:rPr lang="en-US" dirty="0" smtClean="0"/>
              <a:t> Crêpe</a:t>
            </a:r>
          </a:p>
          <a:p>
            <a:endParaRPr lang="en-US" dirty="0"/>
          </a:p>
          <a:p>
            <a:r>
              <a:rPr lang="en-US" b="1" u="sng" dirty="0" err="1" smtClean="0">
                <a:solidFill>
                  <a:srgbClr val="B7E776"/>
                </a:solidFill>
              </a:rPr>
              <a:t>Objetivo</a:t>
            </a:r>
            <a:r>
              <a:rPr lang="en-US" b="1" u="sng" dirty="0" smtClean="0">
                <a:solidFill>
                  <a:srgbClr val="B7E776"/>
                </a:solidFill>
              </a:rPr>
              <a:t> de </a:t>
            </a:r>
            <a:r>
              <a:rPr lang="en-US" b="1" u="sng" dirty="0" err="1" smtClean="0">
                <a:solidFill>
                  <a:srgbClr val="B7E776"/>
                </a:solidFill>
              </a:rPr>
              <a:t>consultoría</a:t>
            </a:r>
            <a:endParaRPr lang="en-US" b="1" u="sng" dirty="0">
              <a:solidFill>
                <a:srgbClr val="B7E7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06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Entrevista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Rosbel</a:t>
            </a:r>
            <a:r>
              <a:rPr lang="en-US" dirty="0"/>
              <a:t> Serrano- Project </a:t>
            </a:r>
            <a:r>
              <a:rPr lang="en-US" dirty="0" smtClean="0"/>
              <a:t>Leader y </a:t>
            </a:r>
            <a:r>
              <a:rPr lang="en-US" dirty="0" err="1" smtClean="0"/>
              <a:t>accionista</a:t>
            </a:r>
            <a:r>
              <a:rPr lang="en-US" dirty="0" smtClean="0"/>
              <a:t> </a:t>
            </a:r>
            <a:r>
              <a:rPr lang="en-US" dirty="0" err="1" smtClean="0"/>
              <a:t>mayoritaria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Francisco Serrano- Investor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Expectativas</a:t>
            </a:r>
            <a:r>
              <a:rPr lang="en-US" dirty="0"/>
              <a:t>:</a:t>
            </a:r>
          </a:p>
          <a:p>
            <a:pPr lvl="1"/>
            <a:r>
              <a:rPr lang="en-US" dirty="0" err="1" smtClean="0"/>
              <a:t>Inversi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asegure</a:t>
            </a:r>
            <a:r>
              <a:rPr lang="en-US" dirty="0" smtClean="0"/>
              <a:t> </a:t>
            </a:r>
            <a:r>
              <a:rPr lang="en-US" dirty="0" err="1" smtClean="0"/>
              <a:t>resultados</a:t>
            </a:r>
            <a:endParaRPr lang="en-US" dirty="0" smtClean="0"/>
          </a:p>
          <a:p>
            <a:pPr lvl="1"/>
            <a:r>
              <a:rPr lang="en-US" dirty="0" err="1" smtClean="0"/>
              <a:t>Diseño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imagen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vaya</a:t>
            </a:r>
            <a:r>
              <a:rPr lang="en-US" dirty="0"/>
              <a:t> en </a:t>
            </a:r>
            <a:r>
              <a:rPr lang="en-US" dirty="0" err="1"/>
              <a:t>línea</a:t>
            </a:r>
            <a:r>
              <a:rPr lang="en-US" dirty="0"/>
              <a:t> con la “</a:t>
            </a:r>
            <a:r>
              <a:rPr lang="en-US" dirty="0" err="1"/>
              <a:t>personalidad</a:t>
            </a:r>
            <a:r>
              <a:rPr lang="en-US" dirty="0"/>
              <a:t>” de la </a:t>
            </a:r>
            <a:r>
              <a:rPr lang="en-US" dirty="0" err="1"/>
              <a:t>empresa</a:t>
            </a:r>
            <a:endParaRPr lang="en-US" dirty="0"/>
          </a:p>
          <a:p>
            <a:pPr lvl="1"/>
            <a:r>
              <a:rPr lang="en-US" dirty="0" err="1"/>
              <a:t>Diseño</a:t>
            </a:r>
            <a:r>
              <a:rPr lang="en-US" dirty="0"/>
              <a:t> </a:t>
            </a:r>
            <a:r>
              <a:rPr lang="en-US" dirty="0" err="1"/>
              <a:t>innovador</a:t>
            </a:r>
            <a:r>
              <a:rPr lang="en-US" dirty="0"/>
              <a:t> y fresco</a:t>
            </a:r>
          </a:p>
          <a:p>
            <a:pPr lvl="1"/>
            <a:r>
              <a:rPr lang="en-US" dirty="0" err="1"/>
              <a:t>Apalancamiento</a:t>
            </a:r>
            <a:r>
              <a:rPr lang="en-US" dirty="0"/>
              <a:t> de </a:t>
            </a:r>
            <a:r>
              <a:rPr lang="en-US" dirty="0" err="1"/>
              <a:t>redes</a:t>
            </a:r>
            <a:r>
              <a:rPr lang="en-US" dirty="0"/>
              <a:t> </a:t>
            </a:r>
            <a:r>
              <a:rPr lang="en-US" dirty="0" err="1"/>
              <a:t>sociales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67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objetivo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Desarrollar la imagen de la crepería:</a:t>
            </a:r>
          </a:p>
          <a:p>
            <a:pPr lvl="1"/>
            <a:r>
              <a:rPr lang="es-MX" dirty="0"/>
              <a:t>Renovación del Logo</a:t>
            </a:r>
          </a:p>
          <a:p>
            <a:pPr lvl="1"/>
            <a:r>
              <a:rPr lang="es-MX" dirty="0"/>
              <a:t>Diseño de campaña en redes sociales</a:t>
            </a:r>
          </a:p>
          <a:p>
            <a:pPr lvl="1"/>
            <a:r>
              <a:rPr lang="es-MX" dirty="0"/>
              <a:t>Creación de la Imagen Integral que englobe</a:t>
            </a:r>
          </a:p>
          <a:p>
            <a:pPr lvl="2"/>
            <a:r>
              <a:rPr lang="es-MX" dirty="0"/>
              <a:t>Menú</a:t>
            </a:r>
          </a:p>
          <a:p>
            <a:pPr lvl="2"/>
            <a:r>
              <a:rPr lang="es-MX" dirty="0"/>
              <a:t>Volantes</a:t>
            </a:r>
          </a:p>
          <a:p>
            <a:pPr lvl="2"/>
            <a:r>
              <a:rPr lang="es-MX" dirty="0"/>
              <a:t>Sitio </a:t>
            </a:r>
            <a:r>
              <a:rPr lang="es-MX" dirty="0"/>
              <a:t>Web (</a:t>
            </a:r>
            <a:r>
              <a:rPr lang="es-MX" dirty="0">
                <a:hlinkClick r:id="rId2"/>
              </a:rPr>
              <a:t>http://www.bonboncrepes.com.mx</a:t>
            </a:r>
            <a:r>
              <a:rPr lang="es-MX" dirty="0" smtClean="0">
                <a:hlinkClick r:id="rId2"/>
              </a:rPr>
              <a:t>/</a:t>
            </a:r>
            <a:r>
              <a:rPr lang="es-MX" dirty="0"/>
              <a:t>)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3802611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 </a:t>
            </a:r>
            <a:r>
              <a:rPr lang="en-US" dirty="0" err="1" smtClean="0"/>
              <a:t>poco</a:t>
            </a:r>
            <a:r>
              <a:rPr lang="en-US" dirty="0" smtClean="0"/>
              <a:t> de </a:t>
            </a:r>
            <a:r>
              <a:rPr lang="en-US" dirty="0" err="1" smtClean="0"/>
              <a:t>contexto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Nombre de la Empresa</a:t>
            </a:r>
          </a:p>
          <a:p>
            <a:pPr lvl="1"/>
            <a:r>
              <a:rPr lang="es-MX" dirty="0"/>
              <a:t>Bon significa bueno y se relaciona con buen provecho</a:t>
            </a:r>
          </a:p>
          <a:p>
            <a:pPr lvl="1"/>
            <a:r>
              <a:rPr lang="es-MX" dirty="0"/>
              <a:t>Bön es una tradición budista </a:t>
            </a:r>
          </a:p>
          <a:p>
            <a:pPr lvl="1"/>
            <a:r>
              <a:rPr lang="es-MX" dirty="0"/>
              <a:t>Al ser escuchado se relación con un bombón y no con el la idea de buena. </a:t>
            </a:r>
          </a:p>
          <a:p>
            <a:pPr lvl="1"/>
            <a:r>
              <a:rPr lang="es-MX" dirty="0"/>
              <a:t>Se relaciona solo con un concepto de crepería dulce. </a:t>
            </a:r>
          </a:p>
        </p:txBody>
      </p:sp>
      <p:pic>
        <p:nvPicPr>
          <p:cNvPr id="4" name="Picture 4" descr="http://s13.podbean.com/image-logo/0/20179_logo.jpg"/>
          <p:cNvPicPr>
            <a:picLocks noChangeAspect="1" noChangeArrowheads="1"/>
          </p:cNvPicPr>
          <p:nvPr/>
        </p:nvPicPr>
        <p:blipFill>
          <a:blip r:embed="rId2" cstate="print"/>
          <a:srcRect t="20319" r="-799" b="26761"/>
          <a:stretch>
            <a:fillRect/>
          </a:stretch>
        </p:blipFill>
        <p:spPr bwMode="auto">
          <a:xfrm>
            <a:off x="251520" y="5013176"/>
            <a:ext cx="2880320" cy="1512168"/>
          </a:xfrm>
          <a:prstGeom prst="rect">
            <a:avLst/>
          </a:prstGeom>
          <a:noFill/>
        </p:spPr>
      </p:pic>
      <p:pic>
        <p:nvPicPr>
          <p:cNvPr id="5" name="Picture 8" descr="http://html.rincondelvago.com/000778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797152"/>
            <a:ext cx="2303722" cy="1727792"/>
          </a:xfrm>
          <a:prstGeom prst="rect">
            <a:avLst/>
          </a:prstGeom>
          <a:noFill/>
        </p:spPr>
      </p:pic>
      <p:pic>
        <p:nvPicPr>
          <p:cNvPr id="6" name="Picture 10" descr="http://www.countryliving.com/cm/countryliving/images/marshmallows-ENTERT0406-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437112"/>
            <a:ext cx="2633306" cy="20608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461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avance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Percepción de una crepería en el mercado</a:t>
            </a:r>
          </a:p>
          <a:p>
            <a:pPr lvl="1"/>
            <a:r>
              <a:rPr lang="es-MX" dirty="0"/>
              <a:t>El concepto de crepería está relacionado con Francia</a:t>
            </a:r>
          </a:p>
          <a:p>
            <a:pPr lvl="1"/>
            <a:r>
              <a:rPr lang="es-MX" dirty="0"/>
              <a:t>Los logos incluyen una crepa o un monumento francés.</a:t>
            </a:r>
          </a:p>
          <a:p>
            <a:pPr lvl="1"/>
            <a:r>
              <a:rPr lang="es-MX" dirty="0"/>
              <a:t>Se relaciona con colores como el vino, café, beige y/o </a:t>
            </a:r>
            <a:r>
              <a:rPr lang="es-MX" dirty="0" smtClean="0"/>
              <a:t>dorado</a:t>
            </a:r>
            <a:endParaRPr lang="es-MX" dirty="0"/>
          </a:p>
        </p:txBody>
      </p:sp>
      <p:pic>
        <p:nvPicPr>
          <p:cNvPr id="6" name="Picture 6" descr="http://www.horadecomer.com/uploads/images/logos/logo_p-_player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3578972"/>
            <a:ext cx="1440160" cy="2828496"/>
          </a:xfrm>
          <a:prstGeom prst="rect">
            <a:avLst/>
          </a:prstGeom>
          <a:noFill/>
        </p:spPr>
      </p:pic>
      <p:pic>
        <p:nvPicPr>
          <p:cNvPr id="7" name="Picture 4" descr="http://3.bp.blogspot.com/_NHQFswO_ocw/TBl2dC6z_8I/AAAAAAAAAOI/FxmzGt_Kur8/s1600/logo%2Bcreper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717032"/>
            <a:ext cx="3456384" cy="2582230"/>
          </a:xfrm>
          <a:prstGeom prst="rect">
            <a:avLst/>
          </a:prstGeom>
          <a:noFill/>
        </p:spPr>
      </p:pic>
      <p:pic>
        <p:nvPicPr>
          <p:cNvPr id="8" name="Picture 2" descr="http://t3.gstatic.com/images?q=tbn:ANd9GcSl7_k_HPU4F0kDX9Z3dS7kgkxgvlBzOgq3Nq1VtOXhRpuZDNQ9DQ&amp;t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149080"/>
            <a:ext cx="2457450" cy="1857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3219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¡Gracias!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Dudas</a:t>
            </a:r>
            <a:r>
              <a:rPr lang="en-US" dirty="0" smtClean="0"/>
              <a:t>, </a:t>
            </a:r>
            <a:r>
              <a:rPr lang="en-US" dirty="0" err="1" smtClean="0"/>
              <a:t>preguntas</a:t>
            </a:r>
            <a:r>
              <a:rPr lang="en-US" dirty="0" smtClean="0"/>
              <a:t>, </a:t>
            </a:r>
            <a:r>
              <a:rPr lang="en-US" dirty="0" err="1" smtClean="0"/>
              <a:t>comentarios</a:t>
            </a:r>
            <a:r>
              <a:rPr lang="en-US" dirty="0" smtClean="0"/>
              <a:t> o </a:t>
            </a:r>
            <a:r>
              <a:rPr lang="en-US" dirty="0" err="1" smtClean="0"/>
              <a:t>sugerencias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884245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120</TotalTime>
  <Words>620</Words>
  <Application>Microsoft Macintosh PowerPoint</Application>
  <PresentationFormat>On-screen Show (4:3)</PresentationFormat>
  <Paragraphs>151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Urban Pop</vt:lpstr>
      <vt:lpstr>BÖN BÖN CRÊPE</vt:lpstr>
      <vt:lpstr>Agenda</vt:lpstr>
      <vt:lpstr>Contexto</vt:lpstr>
      <vt:lpstr>COMPETENCIA</vt:lpstr>
      <vt:lpstr>Crepagne sa de cv</vt:lpstr>
      <vt:lpstr>foda</vt:lpstr>
      <vt:lpstr>Beneficios que ofrece</vt:lpstr>
      <vt:lpstr>Agenda</vt:lpstr>
      <vt:lpstr>Situación actual</vt:lpstr>
      <vt:lpstr>Render stand</vt:lpstr>
      <vt:lpstr>Ubicación inicial</vt:lpstr>
      <vt:lpstr>Negocio</vt:lpstr>
      <vt:lpstr>servicios</vt:lpstr>
      <vt:lpstr>pRECIO</vt:lpstr>
      <vt:lpstr>menú</vt:lpstr>
      <vt:lpstr>Agenda</vt:lpstr>
      <vt:lpstr>Entrevista</vt:lpstr>
      <vt:lpstr>objetivo</vt:lpstr>
      <vt:lpstr>Un poco de contexto</vt:lpstr>
      <vt:lpstr>avance</vt:lpstr>
      <vt:lpstr>¡Gracias!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BÖN BÖN CRÊPE</dc:title>
  <dc:creator>Jacqueline Serrano</dc:creator>
  <cp:lastModifiedBy>Jacqueline Serrano</cp:lastModifiedBy>
  <cp:revision>16</cp:revision>
  <dcterms:created xsi:type="dcterms:W3CDTF">2012-08-20T22:23:44Z</dcterms:created>
  <dcterms:modified xsi:type="dcterms:W3CDTF">2012-08-28T01:39:54Z</dcterms:modified>
</cp:coreProperties>
</file>