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7" r:id="rId4"/>
    <p:sldId id="257" r:id="rId5"/>
    <p:sldId id="258" r:id="rId6"/>
    <p:sldId id="259" r:id="rId7"/>
    <p:sldId id="265" r:id="rId8"/>
    <p:sldId id="260" r:id="rId9"/>
    <p:sldId id="261" r:id="rId10"/>
    <p:sldId id="262" r:id="rId11"/>
    <p:sldId id="266" r:id="rId12"/>
    <p:sldId id="263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1" d="100"/>
          <a:sy n="41" d="100"/>
        </p:scale>
        <p:origin x="-1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agosto 20,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agosto 20, 2012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BÖN BÖN CRÊPE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Jacqueline Serrano</a:t>
            </a:r>
          </a:p>
          <a:p>
            <a:r>
              <a:rPr lang="en-US" dirty="0" err="1" smtClean="0"/>
              <a:t>Katsuo</a:t>
            </a:r>
            <a:r>
              <a:rPr lang="en-US" dirty="0" smtClean="0"/>
              <a:t> Gallardo</a:t>
            </a:r>
          </a:p>
          <a:p>
            <a:r>
              <a:rPr lang="en-US" dirty="0" smtClean="0"/>
              <a:t>José Luis de la </a:t>
            </a:r>
            <a:r>
              <a:rPr lang="en-US" dirty="0" err="1" smtClean="0"/>
              <a:t>Fuente</a:t>
            </a:r>
            <a:endParaRPr lang="en-US" dirty="0"/>
          </a:p>
        </p:txBody>
      </p:sp>
      <p:pic>
        <p:nvPicPr>
          <p:cNvPr id="4" name="Picture 3" descr="Screen Shot 2012-08-20 at 6.05.09 PM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380" b="76204" l="34973" r="70492">
                        <a14:foregroundMark x1="48634" y1="51275" x2="48634" y2="51275"/>
                        <a14:foregroundMark x1="56284" y1="49292" x2="56284" y2="49292"/>
                        <a14:foregroundMark x1="63115" y1="54108" x2="63115" y2="54108"/>
                        <a14:foregroundMark x1="64208" y1="59207" x2="64208" y2="59207"/>
                        <a14:foregroundMark x1="65301" y1="66006" x2="65301" y2="660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48" t="21985" r="24550" b="20865"/>
          <a:stretch/>
        </p:blipFill>
        <p:spPr>
          <a:xfrm rot="561396">
            <a:off x="2698061" y="2159606"/>
            <a:ext cx="2077862" cy="256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Contexto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general de </a:t>
            </a:r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industria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y </a:t>
            </a:r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oportunidad</a:t>
            </a:r>
            <a:r>
              <a:rPr lang="en-US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de </a:t>
            </a:r>
            <a:r>
              <a:rPr lang="en-US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negocio</a:t>
            </a:r>
            <a:endParaRPr lang="en-US" b="1" u="sng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err="1" smtClean="0"/>
              <a:t>Franquicias</a:t>
            </a:r>
            <a:r>
              <a:rPr lang="en-US" dirty="0" smtClean="0"/>
              <a:t> </a:t>
            </a:r>
            <a:r>
              <a:rPr lang="en-US" dirty="0" err="1" smtClean="0"/>
              <a:t>BönBön</a:t>
            </a:r>
            <a:r>
              <a:rPr lang="en-US" dirty="0" smtClean="0"/>
              <a:t> Crêpe</a:t>
            </a:r>
          </a:p>
          <a:p>
            <a:endParaRPr lang="en-US" dirty="0"/>
          </a:p>
          <a:p>
            <a:r>
              <a:rPr lang="en-US" dirty="0" err="1" smtClean="0"/>
              <a:t>Oportunidad</a:t>
            </a:r>
            <a:r>
              <a:rPr lang="en-US" dirty="0" smtClean="0"/>
              <a:t> de </a:t>
            </a:r>
            <a:r>
              <a:rPr lang="en-US" dirty="0" err="1" smtClean="0"/>
              <a:t>consultoría</a:t>
            </a:r>
            <a:r>
              <a:rPr lang="en-US" dirty="0" smtClean="0"/>
              <a:t> </a:t>
            </a:r>
            <a:r>
              <a:rPr lang="en-US" dirty="0" err="1" smtClean="0"/>
              <a:t>estratégica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429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PyMes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Industria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franquicias</a:t>
            </a:r>
            <a:r>
              <a:rPr lang="en-US" dirty="0"/>
              <a:t> en </a:t>
            </a:r>
            <a:r>
              <a:rPr lang="en-US" dirty="0" smtClean="0"/>
              <a:t>México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Tecnología</a:t>
            </a:r>
            <a:r>
              <a:rPr lang="en-US" dirty="0" smtClean="0"/>
              <a:t> en México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 smtClean="0"/>
              <a:t>Mercado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29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Crepagne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de 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PyMe</a:t>
            </a:r>
            <a:r>
              <a:rPr lang="en-US" dirty="0" smtClean="0"/>
              <a:t> </a:t>
            </a:r>
            <a:r>
              <a:rPr lang="en-US" dirty="0" err="1" smtClean="0"/>
              <a:t>innovadora</a:t>
            </a:r>
            <a:r>
              <a:rPr lang="en-US" dirty="0" smtClean="0"/>
              <a:t>; </a:t>
            </a:r>
            <a:r>
              <a:rPr lang="en-US" dirty="0" err="1" smtClean="0"/>
              <a:t>enfocada</a:t>
            </a:r>
            <a:r>
              <a:rPr lang="en-US" dirty="0" smtClean="0"/>
              <a:t> al </a:t>
            </a:r>
            <a:r>
              <a:rPr lang="en-US" dirty="0" err="1" smtClean="0"/>
              <a:t>servicio</a:t>
            </a:r>
            <a:r>
              <a:rPr lang="en-US" dirty="0" smtClean="0"/>
              <a:t>, </a:t>
            </a:r>
            <a:r>
              <a:rPr lang="en-US" dirty="0" err="1" smtClean="0"/>
              <a:t>monitoreo</a:t>
            </a:r>
            <a:r>
              <a:rPr lang="en-US" dirty="0" smtClean="0"/>
              <a:t> y </a:t>
            </a:r>
            <a:r>
              <a:rPr lang="en-US" dirty="0" err="1" smtClean="0"/>
              <a:t>crecimiento</a:t>
            </a:r>
            <a:r>
              <a:rPr lang="en-US" dirty="0" smtClean="0"/>
              <a:t> del </a:t>
            </a:r>
            <a:r>
              <a:rPr lang="en-US" dirty="0" err="1" smtClean="0"/>
              <a:t>cliente</a:t>
            </a:r>
            <a:r>
              <a:rPr lang="en-US" dirty="0" smtClean="0"/>
              <a:t>- </a:t>
            </a:r>
            <a:r>
              <a:rPr lang="en-US" dirty="0" err="1" smtClean="0"/>
              <a:t>franquiciatario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Presencia</a:t>
            </a:r>
            <a:r>
              <a:rPr lang="en-US" dirty="0" smtClean="0"/>
              <a:t> en </a:t>
            </a:r>
            <a:r>
              <a:rPr lang="en-US" dirty="0" err="1" smtClean="0"/>
              <a:t>todas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áreas</a:t>
            </a:r>
            <a:r>
              <a:rPr lang="en-US" dirty="0" smtClean="0"/>
              <a:t> y </a:t>
            </a:r>
            <a:r>
              <a:rPr lang="en-US" dirty="0" err="1" smtClean="0"/>
              <a:t>regiones</a:t>
            </a:r>
            <a:r>
              <a:rPr lang="en-US" dirty="0" smtClean="0"/>
              <a:t> de México</a:t>
            </a:r>
          </a:p>
          <a:p>
            <a:endParaRPr lang="en-US" dirty="0" smtClean="0"/>
          </a:p>
          <a:p>
            <a:r>
              <a:rPr lang="en-US" dirty="0" err="1" smtClean="0"/>
              <a:t>Ubicaciones</a:t>
            </a:r>
            <a:r>
              <a:rPr lang="en-US" dirty="0" smtClean="0"/>
              <a:t> </a:t>
            </a:r>
            <a:r>
              <a:rPr lang="en-US" dirty="0" err="1" smtClean="0"/>
              <a:t>estratégicas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Nuevo </a:t>
            </a:r>
            <a:r>
              <a:rPr lang="en-US" dirty="0" err="1" smtClean="0"/>
              <a:t>concepto</a:t>
            </a:r>
            <a:r>
              <a:rPr lang="en-US" dirty="0" smtClean="0"/>
              <a:t> de </a:t>
            </a:r>
            <a:r>
              <a:rPr lang="en-US" dirty="0" err="1" smtClean="0"/>
              <a:t>crepas</a:t>
            </a:r>
            <a:r>
              <a:rPr lang="en-US" dirty="0" smtClean="0"/>
              <a:t> </a:t>
            </a:r>
            <a:r>
              <a:rPr lang="en-US" dirty="0" err="1" smtClean="0"/>
              <a:t>saladas</a:t>
            </a:r>
            <a:r>
              <a:rPr lang="en-US" dirty="0" smtClean="0"/>
              <a:t> y </a:t>
            </a:r>
            <a:r>
              <a:rPr lang="en-US" dirty="0" err="1" smtClean="0"/>
              <a:t>dulces</a:t>
            </a:r>
            <a:r>
              <a:rPr lang="en-US" dirty="0" smtClean="0"/>
              <a:t> = </a:t>
            </a:r>
            <a:r>
              <a:rPr lang="en-US" dirty="0" err="1" smtClean="0"/>
              <a:t>BönBön</a:t>
            </a:r>
            <a:r>
              <a:rPr lang="en-US" dirty="0" smtClean="0"/>
              <a:t> Crêpe</a:t>
            </a:r>
          </a:p>
          <a:p>
            <a:endParaRPr lang="en-US" dirty="0" smtClean="0"/>
          </a:p>
          <a:p>
            <a:r>
              <a:rPr lang="en-US" dirty="0" smtClean="0"/>
              <a:t>Tech friendly</a:t>
            </a:r>
          </a:p>
        </p:txBody>
      </p:sp>
    </p:spTree>
    <p:extLst>
      <p:ext uri="{BB962C8B-B14F-4D97-AF65-F5344CB8AC3E}">
        <p14:creationId xmlns:p14="http://schemas.microsoft.com/office/powerpoint/2010/main" val="2072400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1354"/>
            <a:ext cx="7772400" cy="1143000"/>
          </a:xfrm>
        </p:spPr>
        <p:txBody>
          <a:bodyPr/>
          <a:lstStyle/>
          <a:p>
            <a:r>
              <a:rPr lang="en-US" dirty="0" err="1" smtClean="0"/>
              <a:t>foda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0424728"/>
              </p:ext>
            </p:extLst>
          </p:nvPr>
        </p:nvGraphicFramePr>
        <p:xfrm>
          <a:off x="138049" y="978930"/>
          <a:ext cx="8876530" cy="56692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0" sy="0" algn="tl" rotWithShape="0">
                    <a:srgbClr val="000000">
                      <a:alpha val="43137"/>
                    </a:srgbClr>
                  </a:outerShdw>
                </a:effectLst>
                <a:tableStyleId>{0660B408-B3CF-4A94-85FC-2B1E0A45F4A2}</a:tableStyleId>
              </a:tblPr>
              <a:tblGrid>
                <a:gridCol w="4438265"/>
                <a:gridCol w="443826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u="sng" dirty="0" err="1" smtClean="0">
                          <a:solidFill>
                            <a:schemeClr val="bg1"/>
                          </a:solidFill>
                        </a:rPr>
                        <a:t>Fortalezas</a:t>
                      </a:r>
                      <a:endParaRPr lang="en-US" u="sng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US" dirty="0" smtClean="0"/>
                    </a:p>
                    <a:p>
                      <a:r>
                        <a:rPr lang="en-US" b="0" dirty="0" err="1" smtClean="0"/>
                        <a:t>Franquicia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orientada</a:t>
                      </a:r>
                      <a:r>
                        <a:rPr lang="en-US" b="0" baseline="0" dirty="0" smtClean="0"/>
                        <a:t> a </a:t>
                      </a:r>
                      <a:r>
                        <a:rPr lang="en-US" b="0" baseline="0" dirty="0" err="1" smtClean="0"/>
                        <a:t>servicios</a:t>
                      </a:r>
                      <a:r>
                        <a:rPr lang="en-US" b="0" baseline="0" dirty="0" smtClean="0"/>
                        <a:t>; </a:t>
                      </a:r>
                      <a:r>
                        <a:rPr lang="en-US" b="0" baseline="0" dirty="0" err="1" smtClean="0"/>
                        <a:t>basados</a:t>
                      </a:r>
                      <a:r>
                        <a:rPr lang="en-US" b="0" baseline="0" dirty="0" smtClean="0"/>
                        <a:t> en </a:t>
                      </a:r>
                      <a:r>
                        <a:rPr lang="en-US" b="0" baseline="0" dirty="0" err="1" smtClean="0"/>
                        <a:t>mejorar</a:t>
                      </a:r>
                      <a:r>
                        <a:rPr lang="en-US" b="0" baseline="0" dirty="0" smtClean="0"/>
                        <a:t> la </a:t>
                      </a:r>
                      <a:r>
                        <a:rPr lang="en-US" b="0" baseline="0" dirty="0" err="1" smtClean="0"/>
                        <a:t>oportunidad</a:t>
                      </a:r>
                      <a:r>
                        <a:rPr lang="en-US" b="0" baseline="0" dirty="0" smtClean="0"/>
                        <a:t> de </a:t>
                      </a:r>
                      <a:r>
                        <a:rPr lang="en-US" b="0" baseline="0" dirty="0" err="1" smtClean="0"/>
                        <a:t>crecimiento</a:t>
                      </a:r>
                      <a:r>
                        <a:rPr lang="en-US" b="0" baseline="0" dirty="0" smtClean="0"/>
                        <a:t> de </a:t>
                      </a:r>
                      <a:r>
                        <a:rPr lang="en-US" b="0" baseline="0" dirty="0" err="1" smtClean="0"/>
                        <a:t>cada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cliente</a:t>
                      </a:r>
                      <a:endParaRPr lang="en-US" b="0" baseline="0" dirty="0" smtClean="0"/>
                    </a:p>
                    <a:p>
                      <a:endParaRPr lang="en-US" b="0" baseline="0" dirty="0" smtClean="0"/>
                    </a:p>
                    <a:p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Oferta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simple y de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alta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calidad</a:t>
                      </a:r>
                      <a:endParaRPr lang="en-US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endParaRPr lang="en-US" b="0" baseline="0" dirty="0" smtClean="0"/>
                    </a:p>
                    <a:p>
                      <a:r>
                        <a:rPr lang="en-US" b="0" baseline="0" dirty="0" err="1" smtClean="0"/>
                        <a:t>Procesos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bien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establecidos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que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garantizan</a:t>
                      </a:r>
                      <a:r>
                        <a:rPr lang="en-US" b="0" baseline="0" dirty="0" smtClean="0"/>
                        <a:t> control, </a:t>
                      </a:r>
                      <a:r>
                        <a:rPr lang="en-US" b="0" baseline="0" dirty="0" err="1" smtClean="0"/>
                        <a:t>satisfacción</a:t>
                      </a:r>
                      <a:r>
                        <a:rPr lang="en-US" b="0" baseline="0" dirty="0" smtClean="0"/>
                        <a:t> y </a:t>
                      </a:r>
                      <a:r>
                        <a:rPr lang="en-US" b="0" baseline="0" dirty="0" err="1" smtClean="0"/>
                        <a:t>mejoramiento</a:t>
                      </a:r>
                      <a:r>
                        <a:rPr lang="en-US" b="0" baseline="0" dirty="0" smtClean="0"/>
                        <a:t> de </a:t>
                      </a:r>
                      <a:r>
                        <a:rPr lang="en-US" b="0" baseline="0" dirty="0" err="1" smtClean="0"/>
                        <a:t>servicios</a:t>
                      </a:r>
                      <a:endParaRPr lang="en-US" b="0" baseline="0" dirty="0" smtClean="0"/>
                    </a:p>
                    <a:p>
                      <a:endParaRPr lang="en-US" b="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baseline="0" dirty="0" err="1" smtClean="0">
                          <a:solidFill>
                            <a:schemeClr val="bg1"/>
                          </a:solidFill>
                        </a:rPr>
                        <a:t>Crepas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= </a:t>
                      </a:r>
                      <a:r>
                        <a:rPr lang="en-US" b="0" baseline="0" dirty="0" err="1" smtClean="0">
                          <a:solidFill>
                            <a:schemeClr val="bg1"/>
                          </a:solidFill>
                        </a:rPr>
                        <a:t>populares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en </a:t>
                      </a:r>
                      <a:r>
                        <a:rPr lang="en-US" b="0" baseline="0" dirty="0" err="1" smtClean="0">
                          <a:solidFill>
                            <a:schemeClr val="bg1"/>
                          </a:solidFill>
                        </a:rPr>
                        <a:t>negocios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chemeClr val="bg1"/>
                          </a:solidFill>
                        </a:rPr>
                        <a:t>pequeños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114300"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err="1" smtClean="0"/>
                        <a:t>Debilidades</a:t>
                      </a:r>
                      <a:endParaRPr lang="en-US" u="sng" dirty="0" smtClean="0"/>
                    </a:p>
                    <a:p>
                      <a:endParaRPr lang="en-US" dirty="0" smtClean="0"/>
                    </a:p>
                    <a:p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43% de </a:t>
                      </a:r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las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franquicias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ubicadas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en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nuestra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región</a:t>
                      </a:r>
                      <a:endParaRPr lang="en-US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endParaRPr lang="en-US" b="0" baseline="0" dirty="0" smtClean="0"/>
                    </a:p>
                    <a:p>
                      <a:r>
                        <a:rPr lang="en-US" b="0" baseline="0" dirty="0" smtClean="0"/>
                        <a:t>Comida = principal </a:t>
                      </a:r>
                      <a:r>
                        <a:rPr lang="en-US" b="0" baseline="0" dirty="0" err="1" smtClean="0"/>
                        <a:t>actividad</a:t>
                      </a:r>
                      <a:r>
                        <a:rPr lang="en-US" b="0" baseline="0" dirty="0" smtClean="0"/>
                        <a:t> de </a:t>
                      </a:r>
                      <a:r>
                        <a:rPr lang="en-US" b="0" baseline="0" dirty="0" err="1" smtClean="0"/>
                        <a:t>franquicias</a:t>
                      </a:r>
                      <a:r>
                        <a:rPr lang="en-US" b="0" baseline="0" dirty="0" smtClean="0"/>
                        <a:t> en México</a:t>
                      </a:r>
                    </a:p>
                    <a:p>
                      <a:endParaRPr lang="en-US" b="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Desarrollo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 de </a:t>
                      </a:r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crepas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 y </a:t>
                      </a:r>
                      <a:r>
                        <a:rPr lang="en-US" b="0" dirty="0" err="1" smtClean="0">
                          <a:solidFill>
                            <a:srgbClr val="000000"/>
                          </a:solidFill>
                        </a:rPr>
                        <a:t>franquicias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acelerado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</a:rPr>
                        <a:t> y </a:t>
                      </a:r>
                      <a:r>
                        <a:rPr lang="en-US" b="0" baseline="0" dirty="0" err="1" smtClean="0">
                          <a:solidFill>
                            <a:srgbClr val="000000"/>
                          </a:solidFill>
                        </a:rPr>
                        <a:t>paralelo</a:t>
                      </a:r>
                      <a:endParaRPr lang="en-US" b="0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 w="114300" prst="artDeco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Oportunidades</a:t>
                      </a:r>
                      <a:endParaRPr lang="en-US" b="1" u="sng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en-US" b="1" u="sng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en-US" b="0" u="none" dirty="0" err="1" smtClean="0">
                          <a:solidFill>
                            <a:srgbClr val="008000"/>
                          </a:solidFill>
                        </a:rPr>
                        <a:t>Futuro</a:t>
                      </a:r>
                      <a:r>
                        <a:rPr lang="en-US" b="0" u="none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b="0" u="none" dirty="0" err="1" smtClean="0">
                          <a:solidFill>
                            <a:srgbClr val="008000"/>
                          </a:solidFill>
                        </a:rPr>
                        <a:t>prometedor</a:t>
                      </a:r>
                      <a:r>
                        <a:rPr lang="en-US" b="0" u="none" dirty="0" smtClean="0">
                          <a:solidFill>
                            <a:srgbClr val="008000"/>
                          </a:solidFill>
                        </a:rPr>
                        <a:t> en la </a:t>
                      </a:r>
                      <a:r>
                        <a:rPr lang="en-US" b="0" u="none" dirty="0" err="1" smtClean="0">
                          <a:solidFill>
                            <a:srgbClr val="008000"/>
                          </a:solidFill>
                        </a:rPr>
                        <a:t>industria</a:t>
                      </a:r>
                      <a:endParaRPr lang="en-US" b="0" u="none" dirty="0" smtClean="0">
                        <a:solidFill>
                          <a:srgbClr val="008000"/>
                        </a:solidFill>
                      </a:endParaRPr>
                    </a:p>
                    <a:p>
                      <a:endParaRPr lang="en-US" b="0" u="none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en-US" b="0" u="none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Innovación</a:t>
                      </a:r>
                      <a:r>
                        <a:rPr lang="en-US" b="0" u="non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del </a:t>
                      </a:r>
                      <a:r>
                        <a:rPr lang="en-US" b="0" u="none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producto</a:t>
                      </a:r>
                      <a:r>
                        <a:rPr lang="en-US" b="0" u="non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mercado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y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estrategias</a:t>
                      </a:r>
                      <a:r>
                        <a:rPr lang="en-US" b="0" u="non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b="0" u="none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tecnológicas</a:t>
                      </a:r>
                      <a:endParaRPr lang="en-US" b="0" u="none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114300"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b="1" u="sng" dirty="0" err="1" smtClean="0"/>
                        <a:t>Amenazas</a:t>
                      </a:r>
                      <a:endParaRPr lang="en-US" b="1" u="sng" dirty="0" smtClean="0"/>
                    </a:p>
                    <a:p>
                      <a:endParaRPr lang="en-US" b="1" u="sng" dirty="0" smtClean="0"/>
                    </a:p>
                    <a:p>
                      <a:r>
                        <a:rPr lang="en-US" b="0" u="none" dirty="0" err="1" smtClean="0"/>
                        <a:t>Mucha</a:t>
                      </a:r>
                      <a:r>
                        <a:rPr lang="en-US" b="0" u="none" baseline="0" dirty="0" smtClean="0"/>
                        <a:t> </a:t>
                      </a:r>
                      <a:r>
                        <a:rPr lang="en-US" b="0" u="none" baseline="0" dirty="0" err="1" smtClean="0"/>
                        <a:t>competencia</a:t>
                      </a:r>
                      <a:r>
                        <a:rPr lang="en-US" b="0" u="none" baseline="0" dirty="0" smtClean="0"/>
                        <a:t>, </a:t>
                      </a:r>
                      <a:r>
                        <a:rPr lang="en-US" b="0" u="none" baseline="0" dirty="0" err="1" smtClean="0"/>
                        <a:t>sobre</a:t>
                      </a:r>
                      <a:r>
                        <a:rPr lang="en-US" b="0" u="none" baseline="0" dirty="0" smtClean="0"/>
                        <a:t> </a:t>
                      </a:r>
                      <a:r>
                        <a:rPr lang="en-US" b="0" u="none" baseline="0" dirty="0" err="1" smtClean="0"/>
                        <a:t>todo</a:t>
                      </a:r>
                      <a:r>
                        <a:rPr lang="en-US" b="0" u="none" baseline="0" dirty="0" smtClean="0"/>
                        <a:t> en la Cd de México</a:t>
                      </a:r>
                    </a:p>
                    <a:p>
                      <a:endParaRPr lang="en-US" b="0" u="none" baseline="0" dirty="0" smtClean="0"/>
                    </a:p>
                    <a:p>
                      <a:r>
                        <a:rPr lang="en-US" b="0" u="none" baseline="0" dirty="0" err="1" smtClean="0"/>
                        <a:t>Desconocimiento</a:t>
                      </a:r>
                      <a:r>
                        <a:rPr lang="en-US" b="0" u="none" baseline="0" dirty="0" smtClean="0"/>
                        <a:t> de la </a:t>
                      </a:r>
                      <a:r>
                        <a:rPr lang="en-US" b="0" u="none" baseline="0" dirty="0" err="1" smtClean="0"/>
                        <a:t>adaptabilidad</a:t>
                      </a:r>
                      <a:r>
                        <a:rPr lang="en-US" b="0" u="none" baseline="0" dirty="0" smtClean="0"/>
                        <a:t> de la </a:t>
                      </a:r>
                      <a:r>
                        <a:rPr lang="en-US" b="0" u="none" baseline="0" dirty="0" err="1" smtClean="0"/>
                        <a:t>tecnología</a:t>
                      </a:r>
                      <a:r>
                        <a:rPr lang="en-US" b="0" u="none" baseline="0" dirty="0" smtClean="0"/>
                        <a:t> a </a:t>
                      </a:r>
                      <a:r>
                        <a:rPr lang="en-US" b="0" u="none" baseline="0" dirty="0" err="1" smtClean="0"/>
                        <a:t>implementar</a:t>
                      </a:r>
                      <a:endParaRPr lang="en-US" b="0" u="none" dirty="0"/>
                    </a:p>
                  </a:txBody>
                  <a:tcPr>
                    <a:cell3D prstMaterial="dkEdge">
                      <a:bevel w="114300"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63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Beneficios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ofrece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Desarrollo</a:t>
            </a:r>
            <a:r>
              <a:rPr lang="en-US" dirty="0" smtClean="0"/>
              <a:t> y </a:t>
            </a:r>
            <a:r>
              <a:rPr lang="en-US" dirty="0" err="1" smtClean="0"/>
              <a:t>administración</a:t>
            </a:r>
            <a:r>
              <a:rPr lang="en-US" dirty="0" smtClean="0"/>
              <a:t> </a:t>
            </a:r>
            <a:r>
              <a:rPr lang="en-US" dirty="0" err="1" smtClean="0"/>
              <a:t>eficiente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Alto </a:t>
            </a:r>
            <a:r>
              <a:rPr lang="en-US" dirty="0" err="1" smtClean="0"/>
              <a:t>entrenamiento</a:t>
            </a:r>
            <a:r>
              <a:rPr lang="en-US" dirty="0" smtClean="0"/>
              <a:t> </a:t>
            </a:r>
            <a:r>
              <a:rPr lang="en-US" dirty="0" err="1" smtClean="0"/>
              <a:t>operativo</a:t>
            </a:r>
            <a:r>
              <a:rPr lang="en-US" dirty="0" smtClean="0"/>
              <a:t> y </a:t>
            </a:r>
            <a:r>
              <a:rPr lang="en-US" dirty="0" err="1" smtClean="0"/>
              <a:t>administrativo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Mejora</a:t>
            </a:r>
            <a:r>
              <a:rPr lang="en-US" dirty="0" smtClean="0"/>
              <a:t> continua de </a:t>
            </a:r>
            <a:r>
              <a:rPr lang="en-US" dirty="0" err="1" smtClean="0"/>
              <a:t>servicios</a:t>
            </a:r>
            <a:r>
              <a:rPr lang="en-US" dirty="0" smtClean="0"/>
              <a:t> y control </a:t>
            </a:r>
            <a:r>
              <a:rPr lang="en-US" dirty="0" err="1" smtClean="0"/>
              <a:t>administrativo</a:t>
            </a:r>
            <a:r>
              <a:rPr lang="en-US" dirty="0" smtClean="0"/>
              <a:t>/</a:t>
            </a:r>
            <a:r>
              <a:rPr lang="en-US" dirty="0" err="1" smtClean="0"/>
              <a:t>calidad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Desarrollo</a:t>
            </a:r>
            <a:r>
              <a:rPr lang="en-US" dirty="0" smtClean="0"/>
              <a:t> </a:t>
            </a:r>
            <a:r>
              <a:rPr lang="en-US" dirty="0" err="1" smtClean="0"/>
              <a:t>tecnológico</a:t>
            </a:r>
            <a:r>
              <a:rPr lang="en-US" dirty="0" smtClean="0"/>
              <a:t> = </a:t>
            </a:r>
            <a:r>
              <a:rPr lang="en-US" dirty="0" err="1" smtClean="0"/>
              <a:t>ventaja</a:t>
            </a:r>
            <a:r>
              <a:rPr lang="en-US" dirty="0" smtClean="0"/>
              <a:t> </a:t>
            </a:r>
            <a:r>
              <a:rPr lang="en-US" dirty="0" err="1" smtClean="0"/>
              <a:t>competitiva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2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Contexto</a:t>
            </a:r>
            <a:r>
              <a:rPr lang="en-US" dirty="0" smtClean="0"/>
              <a:t> general del </a:t>
            </a:r>
            <a:r>
              <a:rPr lang="en-US" dirty="0" err="1" smtClean="0"/>
              <a:t>negocio</a:t>
            </a:r>
            <a:r>
              <a:rPr lang="en-US" dirty="0" smtClean="0"/>
              <a:t> e </a:t>
            </a:r>
            <a:r>
              <a:rPr lang="en-US" dirty="0" err="1" smtClean="0"/>
              <a:t>industria</a:t>
            </a:r>
            <a:endParaRPr lang="en-US" dirty="0" smtClean="0"/>
          </a:p>
          <a:p>
            <a:endParaRPr lang="en-US" dirty="0" smtClean="0"/>
          </a:p>
          <a:p>
            <a:r>
              <a:rPr lang="en-US" b="1" u="sng" dirty="0" err="1" smtClean="0">
                <a:solidFill>
                  <a:srgbClr val="B7E776"/>
                </a:solidFill>
              </a:rPr>
              <a:t>Franquicias</a:t>
            </a:r>
            <a:r>
              <a:rPr lang="en-US" b="1" u="sng" dirty="0" smtClean="0">
                <a:solidFill>
                  <a:srgbClr val="B7E776"/>
                </a:solidFill>
              </a:rPr>
              <a:t> </a:t>
            </a:r>
            <a:r>
              <a:rPr lang="en-US" b="1" u="sng" dirty="0" err="1" smtClean="0">
                <a:solidFill>
                  <a:srgbClr val="B7E776"/>
                </a:solidFill>
              </a:rPr>
              <a:t>BönBön</a:t>
            </a:r>
            <a:r>
              <a:rPr lang="en-US" b="1" u="sng" dirty="0" smtClean="0">
                <a:solidFill>
                  <a:srgbClr val="B7E776"/>
                </a:solidFill>
              </a:rPr>
              <a:t> Crêpe</a:t>
            </a:r>
          </a:p>
          <a:p>
            <a:endParaRPr lang="en-US" dirty="0"/>
          </a:p>
          <a:p>
            <a:r>
              <a:rPr lang="en-US" dirty="0" err="1" smtClean="0"/>
              <a:t>Oportunidad</a:t>
            </a:r>
            <a:r>
              <a:rPr lang="en-US" dirty="0" smtClean="0"/>
              <a:t> de </a:t>
            </a:r>
            <a:r>
              <a:rPr lang="en-US" dirty="0" err="1" smtClean="0"/>
              <a:t>consultoría</a:t>
            </a:r>
            <a:r>
              <a:rPr lang="en-US" dirty="0" smtClean="0"/>
              <a:t> </a:t>
            </a:r>
            <a:r>
              <a:rPr lang="en-US" dirty="0" err="1" smtClean="0"/>
              <a:t>estratégica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006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Negocio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Franquicias</a:t>
            </a:r>
            <a:r>
              <a:rPr lang="en-US" dirty="0" smtClean="0"/>
              <a:t> “</a:t>
            </a:r>
            <a:r>
              <a:rPr lang="en-US" dirty="0" err="1" smtClean="0"/>
              <a:t>llave</a:t>
            </a:r>
            <a:r>
              <a:rPr lang="en-US" dirty="0" smtClean="0"/>
              <a:t> en </a:t>
            </a:r>
            <a:r>
              <a:rPr lang="en-US" dirty="0" err="1" smtClean="0"/>
              <a:t>mano</a:t>
            </a:r>
            <a:r>
              <a:rPr lang="en-US" dirty="0" smtClean="0"/>
              <a:t>” en </a:t>
            </a:r>
            <a:r>
              <a:rPr lang="en-US" dirty="0" err="1" smtClean="0"/>
              <a:t>una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tres</a:t>
            </a:r>
            <a:r>
              <a:rPr lang="en-US" dirty="0" smtClean="0"/>
              <a:t> </a:t>
            </a:r>
            <a:r>
              <a:rPr lang="en-US" dirty="0" err="1" smtClean="0"/>
              <a:t>modalidades</a:t>
            </a:r>
            <a:r>
              <a:rPr lang="en-US" dirty="0" smtClean="0"/>
              <a:t> y </a:t>
            </a:r>
            <a:r>
              <a:rPr lang="en-US" dirty="0" err="1" smtClean="0"/>
              <a:t>opciones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ocal indoors: Max o </a:t>
            </a:r>
            <a:r>
              <a:rPr lang="en-US" dirty="0" err="1" smtClean="0"/>
              <a:t>Estándar</a:t>
            </a:r>
            <a:endParaRPr lang="en-US" dirty="0" smtClean="0"/>
          </a:p>
          <a:p>
            <a:pPr lvl="1"/>
            <a:r>
              <a:rPr lang="en-US" dirty="0" err="1"/>
              <a:t>K</a:t>
            </a:r>
            <a:r>
              <a:rPr lang="en-US" dirty="0" err="1" smtClean="0"/>
              <a:t>iosco</a:t>
            </a:r>
            <a:r>
              <a:rPr lang="en-US" dirty="0" smtClean="0"/>
              <a:t> indoors: Junior o Mini</a:t>
            </a:r>
          </a:p>
          <a:p>
            <a:pPr lvl="1"/>
            <a:r>
              <a:rPr lang="en-US" dirty="0" err="1"/>
              <a:t>K</a:t>
            </a:r>
            <a:r>
              <a:rPr lang="en-US" dirty="0" err="1" smtClean="0"/>
              <a:t>iosco</a:t>
            </a:r>
            <a:r>
              <a:rPr lang="en-US" dirty="0" smtClean="0"/>
              <a:t> outdoors: Mini</a:t>
            </a:r>
          </a:p>
          <a:p>
            <a:r>
              <a:rPr lang="en-US" dirty="0" err="1" smtClean="0"/>
              <a:t>Incluye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Diseño</a:t>
            </a:r>
            <a:endParaRPr lang="en-US" dirty="0" smtClean="0"/>
          </a:p>
          <a:p>
            <a:pPr lvl="1"/>
            <a:r>
              <a:rPr lang="en-US" dirty="0" err="1" smtClean="0"/>
              <a:t>Preparación</a:t>
            </a:r>
            <a:r>
              <a:rPr lang="en-US" dirty="0" smtClean="0"/>
              <a:t> de </a:t>
            </a:r>
            <a:r>
              <a:rPr lang="en-US" dirty="0" err="1" smtClean="0"/>
              <a:t>unidad</a:t>
            </a:r>
            <a:r>
              <a:rPr lang="en-US" dirty="0" smtClean="0"/>
              <a:t> y </a:t>
            </a:r>
            <a:r>
              <a:rPr lang="en-US" dirty="0" err="1" smtClean="0"/>
              <a:t>edificio</a:t>
            </a:r>
            <a:endParaRPr lang="en-US" dirty="0" smtClean="0"/>
          </a:p>
          <a:p>
            <a:pPr lvl="1"/>
            <a:r>
              <a:rPr lang="en-US" dirty="0" err="1" smtClean="0"/>
              <a:t>Entrenamiento</a:t>
            </a:r>
            <a:endParaRPr lang="en-US" dirty="0" smtClean="0"/>
          </a:p>
          <a:p>
            <a:pPr lvl="1"/>
            <a:r>
              <a:rPr lang="en-US" dirty="0" err="1" smtClean="0"/>
              <a:t>Promoción</a:t>
            </a:r>
            <a:r>
              <a:rPr lang="en-US" dirty="0" smtClean="0"/>
              <a:t> </a:t>
            </a:r>
            <a:r>
              <a:rPr lang="en-US" dirty="0" err="1" smtClean="0"/>
              <a:t>inicial</a:t>
            </a:r>
            <a:endParaRPr lang="en-US" dirty="0" smtClean="0"/>
          </a:p>
          <a:p>
            <a:pPr lvl="1"/>
            <a:r>
              <a:rPr lang="en-US" dirty="0" smtClean="0"/>
              <a:t>Primer </a:t>
            </a:r>
            <a:r>
              <a:rPr lang="en-US" dirty="0" err="1" smtClean="0"/>
              <a:t>día</a:t>
            </a:r>
            <a:r>
              <a:rPr lang="en-US" dirty="0" smtClean="0"/>
              <a:t> de </a:t>
            </a:r>
            <a:r>
              <a:rPr lang="en-US" dirty="0" err="1" smtClean="0"/>
              <a:t>operaciones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3342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Paquete</a:t>
            </a:r>
            <a:r>
              <a:rPr lang="en-US" dirty="0" smtClean="0"/>
              <a:t> de </a:t>
            </a:r>
            <a:r>
              <a:rPr lang="en-US" dirty="0" err="1" smtClean="0"/>
              <a:t>franquicia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u="sng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Decoración</a:t>
            </a:r>
            <a:r>
              <a:rPr lang="en-US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de </a:t>
            </a:r>
            <a:r>
              <a:rPr lang="en-US" b="1" u="sng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unidad</a:t>
            </a:r>
            <a:endParaRPr lang="en-US" b="1" u="sng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dirty="0" err="1" smtClean="0"/>
              <a:t>Instalación</a:t>
            </a:r>
            <a:r>
              <a:rPr lang="en-US" dirty="0" smtClean="0"/>
              <a:t> de </a:t>
            </a:r>
            <a:r>
              <a:rPr lang="en-US" dirty="0" err="1" smtClean="0"/>
              <a:t>equipo</a:t>
            </a:r>
            <a:r>
              <a:rPr lang="en-US" dirty="0" smtClean="0"/>
              <a:t>, software y hardware</a:t>
            </a:r>
          </a:p>
          <a:p>
            <a:r>
              <a:rPr lang="en-US" dirty="0" err="1" smtClean="0"/>
              <a:t>Primera</a:t>
            </a:r>
            <a:r>
              <a:rPr lang="en-US" dirty="0" smtClean="0"/>
              <a:t> </a:t>
            </a:r>
            <a:r>
              <a:rPr lang="en-US" dirty="0" err="1" smtClean="0"/>
              <a:t>orden</a:t>
            </a:r>
            <a:r>
              <a:rPr lang="en-US" dirty="0" smtClean="0"/>
              <a:t> de </a:t>
            </a:r>
            <a:r>
              <a:rPr lang="en-US" dirty="0" err="1" smtClean="0"/>
              <a:t>utensilios</a:t>
            </a:r>
            <a:r>
              <a:rPr lang="en-US" dirty="0" smtClean="0"/>
              <a:t> e </a:t>
            </a:r>
            <a:r>
              <a:rPr lang="en-US" dirty="0" err="1" smtClean="0"/>
              <a:t>ingredientes</a:t>
            </a:r>
            <a:endParaRPr lang="en-US" dirty="0" smtClean="0"/>
          </a:p>
          <a:p>
            <a:r>
              <a:rPr lang="en-US" dirty="0" err="1" smtClean="0"/>
              <a:t>Refrigerador</a:t>
            </a:r>
            <a:endParaRPr lang="en-US" dirty="0" smtClean="0"/>
          </a:p>
          <a:p>
            <a:r>
              <a:rPr lang="en-US" dirty="0" smtClean="0"/>
              <a:t>Crêpe-maker</a:t>
            </a:r>
          </a:p>
          <a:p>
            <a:r>
              <a:rPr lang="en-US" dirty="0" err="1" smtClean="0"/>
              <a:t>Uniformes</a:t>
            </a:r>
            <a:endParaRPr lang="en-US" dirty="0" smtClean="0"/>
          </a:p>
          <a:p>
            <a:r>
              <a:rPr lang="en-US" dirty="0" err="1" smtClean="0"/>
              <a:t>Entrenamiento</a:t>
            </a:r>
            <a:r>
              <a:rPr lang="en-US" dirty="0" smtClean="0"/>
              <a:t> </a:t>
            </a:r>
            <a:r>
              <a:rPr lang="en-US" dirty="0" err="1" smtClean="0"/>
              <a:t>inicial</a:t>
            </a:r>
            <a:endParaRPr lang="en-US" dirty="0" smtClean="0"/>
          </a:p>
          <a:p>
            <a:r>
              <a:rPr lang="en-US" dirty="0" smtClean="0"/>
              <a:t>Manual de </a:t>
            </a:r>
            <a:r>
              <a:rPr lang="en-US" dirty="0" err="1" smtClean="0"/>
              <a:t>operaciones</a:t>
            </a:r>
            <a:endParaRPr lang="en-US" dirty="0" smtClean="0"/>
          </a:p>
          <a:p>
            <a:r>
              <a:rPr lang="en-US" dirty="0" smtClean="0"/>
              <a:t>Manual de </a:t>
            </a:r>
            <a:r>
              <a:rPr lang="en-US" dirty="0" err="1" smtClean="0"/>
              <a:t>procesos</a:t>
            </a:r>
            <a:r>
              <a:rPr lang="en-US" dirty="0" smtClean="0"/>
              <a:t> de </a:t>
            </a:r>
            <a:r>
              <a:rPr lang="en-US" dirty="0" err="1" smtClean="0"/>
              <a:t>compras</a:t>
            </a:r>
            <a:endParaRPr lang="en-US" dirty="0" smtClean="0"/>
          </a:p>
          <a:p>
            <a:r>
              <a:rPr lang="en-US" dirty="0" err="1" smtClean="0"/>
              <a:t>Documentación</a:t>
            </a:r>
            <a:r>
              <a:rPr lang="en-US" dirty="0" smtClean="0"/>
              <a:t> del </a:t>
            </a:r>
            <a:r>
              <a:rPr lang="en-US" dirty="0" err="1" smtClean="0"/>
              <a:t>sistema</a:t>
            </a:r>
            <a:r>
              <a:rPr lang="en-US" dirty="0" smtClean="0"/>
              <a:t> de </a:t>
            </a:r>
            <a:r>
              <a:rPr lang="en-US" dirty="0" err="1" smtClean="0"/>
              <a:t>ventas</a:t>
            </a:r>
            <a:r>
              <a:rPr lang="en-US" dirty="0" smtClean="0"/>
              <a:t> y </a:t>
            </a:r>
            <a:r>
              <a:rPr lang="en-US" dirty="0" err="1" smtClean="0"/>
              <a:t>compras</a:t>
            </a:r>
            <a:endParaRPr lang="en-US" dirty="0" smtClean="0"/>
          </a:p>
          <a:p>
            <a:r>
              <a:rPr lang="en-US" b="1" u="sng" dirty="0" err="1" smtClean="0">
                <a:solidFill>
                  <a:srgbClr val="FCDE70"/>
                </a:solidFill>
              </a:rPr>
              <a:t>Promoción</a:t>
            </a:r>
            <a:r>
              <a:rPr lang="en-US" b="1" u="sng" dirty="0" smtClean="0">
                <a:solidFill>
                  <a:srgbClr val="FCDE70"/>
                </a:solidFill>
              </a:rPr>
              <a:t> </a:t>
            </a:r>
            <a:r>
              <a:rPr lang="en-US" b="1" u="sng" dirty="0" err="1" smtClean="0">
                <a:solidFill>
                  <a:srgbClr val="FCDE70"/>
                </a:solidFill>
              </a:rPr>
              <a:t>mercadológica</a:t>
            </a:r>
            <a:r>
              <a:rPr lang="en-US" b="1" u="sng" dirty="0" smtClean="0">
                <a:solidFill>
                  <a:srgbClr val="FCDE70"/>
                </a:solidFill>
              </a:rPr>
              <a:t>, en </a:t>
            </a:r>
            <a:r>
              <a:rPr lang="en-US" b="1" u="sng" dirty="0" err="1" smtClean="0">
                <a:solidFill>
                  <a:srgbClr val="FCDE70"/>
                </a:solidFill>
              </a:rPr>
              <a:t>línea</a:t>
            </a:r>
            <a:r>
              <a:rPr lang="en-US" b="1" u="sng" dirty="0">
                <a:solidFill>
                  <a:srgbClr val="FCDE70"/>
                </a:solidFill>
              </a:rPr>
              <a:t> </a:t>
            </a:r>
            <a:r>
              <a:rPr lang="en-US" b="1" u="sng" dirty="0" smtClean="0">
                <a:solidFill>
                  <a:srgbClr val="FCDE70"/>
                </a:solidFill>
              </a:rPr>
              <a:t>al </a:t>
            </a:r>
            <a:r>
              <a:rPr lang="en-US" b="1" u="sng" dirty="0" err="1" smtClean="0">
                <a:solidFill>
                  <a:srgbClr val="FCDE70"/>
                </a:solidFill>
              </a:rPr>
              <a:t>permiso</a:t>
            </a:r>
            <a:r>
              <a:rPr lang="en-US" b="1" u="sng" dirty="0" smtClean="0">
                <a:solidFill>
                  <a:srgbClr val="FCDE70"/>
                </a:solidFill>
              </a:rPr>
              <a:t> </a:t>
            </a:r>
            <a:r>
              <a:rPr lang="en-US" b="1" u="sng" dirty="0" err="1" smtClean="0">
                <a:solidFill>
                  <a:srgbClr val="FCDE70"/>
                </a:solidFill>
              </a:rPr>
              <a:t>comercial</a:t>
            </a:r>
            <a:endParaRPr lang="en-US" b="1" u="sng" dirty="0">
              <a:solidFill>
                <a:srgbClr val="FCDE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15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servicios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 smtClean="0">
                <a:solidFill>
                  <a:srgbClr val="FCDE70"/>
                </a:solidFill>
              </a:rPr>
              <a:t>Comunicar</a:t>
            </a:r>
            <a:r>
              <a:rPr lang="en-US" b="1" u="sng" dirty="0" smtClean="0">
                <a:solidFill>
                  <a:srgbClr val="FCDE70"/>
                </a:solidFill>
              </a:rPr>
              <a:t> </a:t>
            </a:r>
            <a:r>
              <a:rPr lang="en-US" b="1" u="sng" dirty="0" err="1" smtClean="0">
                <a:solidFill>
                  <a:srgbClr val="FCDE70"/>
                </a:solidFill>
              </a:rPr>
              <a:t>oportunidades</a:t>
            </a:r>
            <a:r>
              <a:rPr lang="en-US" b="1" u="sng" dirty="0" smtClean="0">
                <a:solidFill>
                  <a:srgbClr val="FCDE70"/>
                </a:solidFill>
              </a:rPr>
              <a:t> de </a:t>
            </a:r>
            <a:r>
              <a:rPr lang="en-US" b="1" u="sng" dirty="0" err="1" smtClean="0">
                <a:solidFill>
                  <a:srgbClr val="FCDE70"/>
                </a:solidFill>
              </a:rPr>
              <a:t>franquicia</a:t>
            </a:r>
            <a:endParaRPr lang="en-US" b="1" u="sng" dirty="0" smtClean="0">
              <a:solidFill>
                <a:srgbClr val="FCDE70"/>
              </a:solidFill>
            </a:endParaRPr>
          </a:p>
          <a:p>
            <a:endParaRPr lang="en-US" b="1" u="sng" dirty="0" smtClean="0">
              <a:solidFill>
                <a:srgbClr val="FCDE70"/>
              </a:solidFill>
            </a:endParaRPr>
          </a:p>
          <a:p>
            <a:r>
              <a:rPr lang="en-US" b="1" u="sng" dirty="0" err="1" smtClean="0">
                <a:solidFill>
                  <a:srgbClr val="FCDE70"/>
                </a:solidFill>
              </a:rPr>
              <a:t>Transmitir</a:t>
            </a:r>
            <a:r>
              <a:rPr lang="en-US" b="1" u="sng" dirty="0" smtClean="0">
                <a:solidFill>
                  <a:srgbClr val="FCDE70"/>
                </a:solidFill>
              </a:rPr>
              <a:t> </a:t>
            </a:r>
            <a:r>
              <a:rPr lang="en-US" b="1" u="sng" dirty="0" err="1" smtClean="0">
                <a:solidFill>
                  <a:srgbClr val="FCDE70"/>
                </a:solidFill>
              </a:rPr>
              <a:t>cómo</a:t>
            </a:r>
            <a:r>
              <a:rPr lang="en-US" b="1" u="sng" dirty="0" smtClean="0">
                <a:solidFill>
                  <a:srgbClr val="FCDE70"/>
                </a:solidFill>
              </a:rPr>
              <a:t> </a:t>
            </a:r>
            <a:r>
              <a:rPr lang="en-US" b="1" u="sng" dirty="0" err="1" smtClean="0">
                <a:solidFill>
                  <a:srgbClr val="FCDE70"/>
                </a:solidFill>
              </a:rPr>
              <a:t>cuidar</a:t>
            </a:r>
            <a:r>
              <a:rPr lang="en-US" b="1" u="sng" dirty="0" smtClean="0">
                <a:solidFill>
                  <a:srgbClr val="FCDE70"/>
                </a:solidFill>
              </a:rPr>
              <a:t> la </a:t>
            </a:r>
            <a:r>
              <a:rPr lang="en-US" b="1" u="sng" dirty="0" err="1" smtClean="0">
                <a:solidFill>
                  <a:srgbClr val="FCDE70"/>
                </a:solidFill>
              </a:rPr>
              <a:t>imagen</a:t>
            </a:r>
            <a:r>
              <a:rPr lang="en-US" b="1" u="sng" dirty="0" smtClean="0">
                <a:solidFill>
                  <a:srgbClr val="FCDE70"/>
                </a:solidFill>
              </a:rPr>
              <a:t> de la </a:t>
            </a:r>
            <a:r>
              <a:rPr lang="en-US" b="1" u="sng" dirty="0" err="1" smtClean="0">
                <a:solidFill>
                  <a:srgbClr val="FCDE70"/>
                </a:solidFill>
              </a:rPr>
              <a:t>marca</a:t>
            </a:r>
            <a:endParaRPr lang="en-US" b="1" u="sng" dirty="0" smtClean="0">
              <a:solidFill>
                <a:srgbClr val="FCDE70"/>
              </a:solidFill>
            </a:endParaRPr>
          </a:p>
          <a:p>
            <a:endParaRPr lang="en-US" b="1" u="sng" dirty="0" smtClean="0">
              <a:solidFill>
                <a:srgbClr val="B7E776"/>
              </a:solidFill>
            </a:endParaRPr>
          </a:p>
          <a:p>
            <a:r>
              <a:rPr lang="en-US" dirty="0" smtClean="0"/>
              <a:t>Control </a:t>
            </a:r>
            <a:r>
              <a:rPr lang="en-US" dirty="0" err="1" smtClean="0"/>
              <a:t>automatizado</a:t>
            </a:r>
            <a:r>
              <a:rPr lang="en-US" dirty="0" smtClean="0"/>
              <a:t> y </a:t>
            </a:r>
            <a:r>
              <a:rPr lang="en-US" dirty="0" err="1" smtClean="0"/>
              <a:t>resurtido</a:t>
            </a:r>
            <a:r>
              <a:rPr lang="en-US" dirty="0" smtClean="0"/>
              <a:t> de </a:t>
            </a:r>
            <a:r>
              <a:rPr lang="en-US" dirty="0" err="1" smtClean="0"/>
              <a:t>inventarios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Actualización</a:t>
            </a:r>
            <a:r>
              <a:rPr lang="en-US" dirty="0" smtClean="0"/>
              <a:t>, </a:t>
            </a:r>
            <a:r>
              <a:rPr lang="en-US" dirty="0" err="1" smtClean="0"/>
              <a:t>entrenamiento</a:t>
            </a:r>
            <a:r>
              <a:rPr lang="en-US" dirty="0" smtClean="0"/>
              <a:t>, </a:t>
            </a:r>
            <a:r>
              <a:rPr lang="en-US" dirty="0" err="1" smtClean="0"/>
              <a:t>soporte</a:t>
            </a:r>
            <a:r>
              <a:rPr lang="en-US" dirty="0" smtClean="0"/>
              <a:t> continuo, </a:t>
            </a:r>
            <a:r>
              <a:rPr lang="en-US" dirty="0" err="1" smtClean="0"/>
              <a:t>monitoreo</a:t>
            </a:r>
            <a:r>
              <a:rPr lang="en-US" dirty="0" smtClean="0"/>
              <a:t> de </a:t>
            </a:r>
            <a:r>
              <a:rPr lang="en-US" dirty="0" err="1" smtClean="0"/>
              <a:t>desempeño</a:t>
            </a:r>
            <a:r>
              <a:rPr lang="en-US" dirty="0" smtClean="0"/>
              <a:t>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96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Contexto</a:t>
            </a:r>
            <a:r>
              <a:rPr lang="en-US" dirty="0" smtClean="0"/>
              <a:t> general del </a:t>
            </a:r>
            <a:r>
              <a:rPr lang="en-US" dirty="0" err="1" smtClean="0"/>
              <a:t>negocio</a:t>
            </a:r>
            <a:r>
              <a:rPr lang="en-US" dirty="0" smtClean="0"/>
              <a:t> e </a:t>
            </a:r>
            <a:r>
              <a:rPr lang="en-US" dirty="0" err="1" smtClean="0"/>
              <a:t>industria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Franquicias</a:t>
            </a:r>
            <a:r>
              <a:rPr lang="en-US" dirty="0" smtClean="0"/>
              <a:t> </a:t>
            </a:r>
            <a:r>
              <a:rPr lang="en-US" dirty="0" err="1" smtClean="0"/>
              <a:t>BönBön</a:t>
            </a:r>
            <a:r>
              <a:rPr lang="en-US" dirty="0" smtClean="0"/>
              <a:t> Crêpe</a:t>
            </a:r>
          </a:p>
          <a:p>
            <a:endParaRPr lang="en-US" dirty="0"/>
          </a:p>
          <a:p>
            <a:r>
              <a:rPr lang="en-US" b="1" u="sng" dirty="0" err="1" smtClean="0">
                <a:solidFill>
                  <a:srgbClr val="B7E776"/>
                </a:solidFill>
              </a:rPr>
              <a:t>Oportunidad</a:t>
            </a:r>
            <a:r>
              <a:rPr lang="en-US" b="1" u="sng" dirty="0" smtClean="0">
                <a:solidFill>
                  <a:srgbClr val="B7E776"/>
                </a:solidFill>
              </a:rPr>
              <a:t> </a:t>
            </a:r>
            <a:r>
              <a:rPr lang="en-US" b="1" u="sng" dirty="0" err="1" smtClean="0">
                <a:solidFill>
                  <a:srgbClr val="B7E776"/>
                </a:solidFill>
              </a:rPr>
              <a:t>para</a:t>
            </a:r>
            <a:r>
              <a:rPr lang="en-US" b="1" u="sng" dirty="0" smtClean="0">
                <a:solidFill>
                  <a:srgbClr val="B7E776"/>
                </a:solidFill>
              </a:rPr>
              <a:t> </a:t>
            </a:r>
            <a:r>
              <a:rPr lang="en-US" b="1" u="sng" dirty="0" err="1" smtClean="0">
                <a:solidFill>
                  <a:srgbClr val="B7E776"/>
                </a:solidFill>
              </a:rPr>
              <a:t>consultoría</a:t>
            </a:r>
            <a:endParaRPr lang="en-US" b="1" u="sng" dirty="0">
              <a:solidFill>
                <a:srgbClr val="B7E7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06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¿</a:t>
            </a:r>
            <a:r>
              <a:rPr lang="en-US" dirty="0" smtClean="0"/>
              <a:t>TOP OF MIND?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Publicidad</a:t>
            </a:r>
            <a:endParaRPr lang="en-US" dirty="0"/>
          </a:p>
          <a:p>
            <a:pPr lvl="1"/>
            <a:r>
              <a:rPr lang="en-US" dirty="0" smtClean="0"/>
              <a:t>Search Engines</a:t>
            </a:r>
          </a:p>
          <a:p>
            <a:pPr lvl="1"/>
            <a:r>
              <a:rPr lang="en-US" dirty="0" err="1" smtClean="0"/>
              <a:t>Revistas</a:t>
            </a:r>
            <a:r>
              <a:rPr lang="en-US" dirty="0" smtClean="0"/>
              <a:t> en </a:t>
            </a:r>
            <a:r>
              <a:rPr lang="en-US" dirty="0" err="1" smtClean="0"/>
              <a:t>línea</a:t>
            </a:r>
            <a:r>
              <a:rPr lang="en-US" dirty="0" smtClean="0"/>
              <a:t> </a:t>
            </a:r>
            <a:r>
              <a:rPr lang="en-US" dirty="0" err="1" smtClean="0"/>
              <a:t>especializadas</a:t>
            </a:r>
            <a:endParaRPr lang="en-US" dirty="0" smtClean="0"/>
          </a:p>
          <a:p>
            <a:pPr lvl="1"/>
            <a:r>
              <a:rPr lang="en-US" dirty="0" smtClean="0"/>
              <a:t>Social Media</a:t>
            </a:r>
          </a:p>
          <a:p>
            <a:endParaRPr lang="en-US" dirty="0" smtClean="0"/>
          </a:p>
          <a:p>
            <a:r>
              <a:rPr lang="en-US" dirty="0" err="1" smtClean="0"/>
              <a:t>Sitio</a:t>
            </a:r>
            <a:r>
              <a:rPr lang="en-US" dirty="0" smtClean="0"/>
              <a:t> web </a:t>
            </a:r>
            <a:r>
              <a:rPr lang="en-US" dirty="0" err="1" smtClean="0"/>
              <a:t>corporativo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Presencia</a:t>
            </a:r>
            <a:r>
              <a:rPr lang="en-US" dirty="0" smtClean="0"/>
              <a:t> en </a:t>
            </a:r>
            <a:r>
              <a:rPr lang="en-US" dirty="0" err="1" smtClean="0"/>
              <a:t>Revistas</a:t>
            </a:r>
            <a:r>
              <a:rPr lang="en-US" dirty="0" smtClean="0"/>
              <a:t> </a:t>
            </a:r>
            <a:r>
              <a:rPr lang="en-US" dirty="0" err="1" smtClean="0"/>
              <a:t>especializadas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Participación</a:t>
            </a:r>
            <a:r>
              <a:rPr lang="en-US" dirty="0" smtClean="0"/>
              <a:t> en ferias y </a:t>
            </a:r>
            <a:r>
              <a:rPr lang="en-US" dirty="0" err="1" smtClean="0"/>
              <a:t>eventos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2611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smtClean="0"/>
              <a:t>Y los </a:t>
            </a:r>
            <a:r>
              <a:rPr lang="en-US" dirty="0" err="1" smtClean="0"/>
              <a:t>consumidores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Media</a:t>
            </a:r>
          </a:p>
          <a:p>
            <a:endParaRPr lang="en-US" dirty="0"/>
          </a:p>
          <a:p>
            <a:r>
              <a:rPr lang="en-US" dirty="0" smtClean="0"/>
              <a:t>Website</a:t>
            </a:r>
          </a:p>
          <a:p>
            <a:endParaRPr lang="en-US" dirty="0"/>
          </a:p>
          <a:p>
            <a:r>
              <a:rPr lang="en-US" dirty="0" err="1" smtClean="0"/>
              <a:t>Promoción</a:t>
            </a:r>
            <a:r>
              <a:rPr lang="en-US" dirty="0" smtClean="0"/>
              <a:t> On-site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67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¡Gracias!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Dudas</a:t>
            </a:r>
            <a:r>
              <a:rPr lang="en-US" dirty="0" smtClean="0"/>
              <a:t>, </a:t>
            </a:r>
            <a:r>
              <a:rPr lang="en-US" dirty="0" err="1" smtClean="0"/>
              <a:t>preguntas</a:t>
            </a:r>
            <a:r>
              <a:rPr lang="en-US" dirty="0" smtClean="0"/>
              <a:t>, </a:t>
            </a:r>
            <a:r>
              <a:rPr lang="en-US" dirty="0" err="1" smtClean="0"/>
              <a:t>comentarios</a:t>
            </a:r>
            <a:r>
              <a:rPr lang="en-US" dirty="0" smtClean="0"/>
              <a:t> o </a:t>
            </a:r>
            <a:r>
              <a:rPr lang="en-US" dirty="0" err="1" smtClean="0"/>
              <a:t>sugerencias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884245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49</TotalTime>
  <Words>412</Words>
  <Application>Microsoft Macintosh PowerPoint</Application>
  <PresentationFormat>Presentación en pantalla (4:3)</PresentationFormat>
  <Paragraphs>125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Urban Pop</vt:lpstr>
      <vt:lpstr>BÖN BÖN CRÊPE</vt:lpstr>
      <vt:lpstr>Agenda</vt:lpstr>
      <vt:lpstr>Contexto</vt:lpstr>
      <vt:lpstr>Crepagne sa de cv</vt:lpstr>
      <vt:lpstr>foda</vt:lpstr>
      <vt:lpstr>Beneficios que ofrece</vt:lpstr>
      <vt:lpstr>Agenda</vt:lpstr>
      <vt:lpstr>Negocio</vt:lpstr>
      <vt:lpstr>Paquete de franquicia</vt:lpstr>
      <vt:lpstr>servicios</vt:lpstr>
      <vt:lpstr>Agenda</vt:lpstr>
      <vt:lpstr>¿TOP OF MIND?</vt:lpstr>
      <vt:lpstr>¿Y los consumidores?</vt:lpstr>
      <vt:lpstr>¡Gracias!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BÖN BÖN CRÊPE</dc:title>
  <dc:creator>Jacqueline Serrano</dc:creator>
  <cp:lastModifiedBy>Katsuo Gallardo</cp:lastModifiedBy>
  <cp:revision>7</cp:revision>
  <dcterms:created xsi:type="dcterms:W3CDTF">2012-08-20T22:23:44Z</dcterms:created>
  <dcterms:modified xsi:type="dcterms:W3CDTF">2012-08-21T02:54:41Z</dcterms:modified>
</cp:coreProperties>
</file>