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8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noviembre 5,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noviembre 5,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63BA-01FC-4367-B6F3-ABB2645D55F1}" type="datetime4">
              <a:rPr lang="en-US" smtClean="0"/>
              <a:pPr/>
              <a:t>noviembre 5, 2012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noviembre 5,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DA29-3CBE-48EA-92AE-A996835462BA}" type="datetime4">
              <a:rPr lang="en-US" smtClean="0"/>
              <a:pPr/>
              <a:t>noviembre 5,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054-3869-4501-B163-1BBFDE8DCE04}" type="datetime4">
              <a:rPr lang="en-US" smtClean="0"/>
              <a:pPr/>
              <a:t>noviembre 5,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D831-56C1-49CF-8EF7-8B9A98402BCD}" type="datetime4">
              <a:rPr lang="en-US" smtClean="0"/>
              <a:pPr/>
              <a:t>noviembre 5,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noviembre 5,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EA923-9BEE-48CE-9F28-5B525F399BAD}" type="datetime4">
              <a:rPr lang="en-US" smtClean="0"/>
              <a:pPr/>
              <a:t>noviembre 5,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F9E-604E-4343-9F29-EF72E8231CAD}" type="datetime4">
              <a:rPr lang="en-US" smtClean="0"/>
              <a:pPr/>
              <a:t>noviembre 5,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CE-37F8-4102-8DF9-852A0A51F293}" type="datetime4">
              <a:rPr lang="en-US" smtClean="0"/>
              <a:pPr/>
              <a:t>noviembre 5,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noviembre 5,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 smtClean="0"/>
              <a:t>Michel </a:t>
            </a:r>
            <a:r>
              <a:rPr lang="es-ES" dirty="0" err="1" smtClean="0"/>
              <a:t>quintin</a:t>
            </a:r>
            <a:endParaRPr lang="es-ES" dirty="0" smtClean="0"/>
          </a:p>
          <a:p>
            <a:r>
              <a:rPr lang="es-ES" dirty="0" err="1" smtClean="0"/>
              <a:t>Shantal</a:t>
            </a:r>
            <a:r>
              <a:rPr lang="es-ES" dirty="0" smtClean="0"/>
              <a:t> rodríguez</a:t>
            </a:r>
          </a:p>
          <a:p>
            <a:r>
              <a:rPr lang="es-ES" dirty="0" smtClean="0"/>
              <a:t>Mitzi </a:t>
            </a:r>
            <a:r>
              <a:rPr lang="es-ES" dirty="0" err="1" smtClean="0"/>
              <a:t>sámano</a:t>
            </a:r>
            <a:endParaRPr lang="es-ES" dirty="0" smtClean="0"/>
          </a:p>
        </p:txBody>
      </p:sp>
      <p:pic>
        <p:nvPicPr>
          <p:cNvPr id="4" name="Imagen 3" descr="LOGO ORIGINA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769343"/>
            <a:ext cx="7670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514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Tarjetas de presentación</a:t>
            </a:r>
            <a:endParaRPr lang="es-ES" dirty="0"/>
          </a:p>
        </p:txBody>
      </p:sp>
      <p:pic>
        <p:nvPicPr>
          <p:cNvPr id="4" name="Imagen 3" descr="Tarjetaspita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55" b="54678"/>
          <a:stretch/>
        </p:blipFill>
        <p:spPr>
          <a:xfrm>
            <a:off x="4619511" y="1967322"/>
            <a:ext cx="4255377" cy="2385243"/>
          </a:xfrm>
          <a:prstGeom prst="rect">
            <a:avLst/>
          </a:prstGeom>
        </p:spPr>
      </p:pic>
      <p:pic>
        <p:nvPicPr>
          <p:cNvPr id="5" name="Imagen 4" descr="tarjetaspita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90" y="2434950"/>
            <a:ext cx="3624831" cy="145292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58835" y="1967322"/>
            <a:ext cx="4255377" cy="2385243"/>
          </a:xfrm>
          <a:prstGeom prst="rect">
            <a:avLst/>
          </a:prstGeom>
          <a:noFill/>
          <a:ln w="31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789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hOJAS</a:t>
            </a:r>
            <a:r>
              <a:rPr lang="es-ES" dirty="0" smtClean="0"/>
              <a:t> MEMBRETADAS</a:t>
            </a:r>
            <a:endParaRPr lang="es-ES" dirty="0"/>
          </a:p>
        </p:txBody>
      </p:sp>
      <p:pic>
        <p:nvPicPr>
          <p:cNvPr id="4" name="Imagen 3" descr="Captura de pantalla 2012-11-05 a las 13.37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00" y="1524318"/>
            <a:ext cx="4025900" cy="511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490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eTIQUETAS</a:t>
            </a:r>
            <a:endParaRPr lang="es-ES" dirty="0"/>
          </a:p>
        </p:txBody>
      </p:sp>
      <p:pic>
        <p:nvPicPr>
          <p:cNvPr id="4" name="Imagen 3" descr="quesotunaBIE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162" y="75599"/>
            <a:ext cx="3188741" cy="678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495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salsa chile chipotl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70" y="400583"/>
            <a:ext cx="8110145" cy="2056358"/>
          </a:xfrm>
          <a:prstGeom prst="rect">
            <a:avLst/>
          </a:prstGeom>
        </p:spPr>
      </p:pic>
      <p:pic>
        <p:nvPicPr>
          <p:cNvPr id="5" name="Imagen 4" descr="salsa chilearbo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70" y="2762432"/>
            <a:ext cx="8110145" cy="1930903"/>
          </a:xfrm>
          <a:prstGeom prst="rect">
            <a:avLst/>
          </a:prstGeom>
        </p:spPr>
      </p:pic>
      <p:pic>
        <p:nvPicPr>
          <p:cNvPr id="6" name="Imagen 5" descr="salsa habaner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69" y="4892313"/>
            <a:ext cx="8110145" cy="194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959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Distribución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892419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s-ES" dirty="0" smtClean="0"/>
              <a:t>Boutique Gourmet. Lomas de Chapultepec</a:t>
            </a:r>
          </a:p>
          <a:p>
            <a:pPr marL="342900" indent="-342900">
              <a:buFont typeface="Arial"/>
              <a:buChar char="•"/>
            </a:pPr>
            <a:r>
              <a:rPr lang="es-ES" dirty="0" smtClean="0"/>
              <a:t>Deli Monte. Insurgentes</a:t>
            </a:r>
          </a:p>
          <a:p>
            <a:pPr marL="342900" indent="-342900">
              <a:buFont typeface="Arial"/>
              <a:buChar char="•"/>
            </a:pPr>
            <a:r>
              <a:rPr lang="es-ES" dirty="0" smtClean="0"/>
              <a:t>Delirio. Col. Roma</a:t>
            </a:r>
          </a:p>
          <a:p>
            <a:pPr marL="342900" indent="-342900">
              <a:buFont typeface="Arial"/>
              <a:buChar char="•"/>
            </a:pPr>
            <a:r>
              <a:rPr lang="es-ES" dirty="0" err="1" smtClean="0"/>
              <a:t>Doumas</a:t>
            </a:r>
            <a:r>
              <a:rPr lang="es-ES" dirty="0" smtClean="0"/>
              <a:t> Gourmet. Polanco</a:t>
            </a:r>
          </a:p>
          <a:p>
            <a:pPr marL="342900" indent="-342900">
              <a:buFont typeface="Arial"/>
              <a:buChar char="•"/>
            </a:pPr>
            <a:r>
              <a:rPr lang="es-ES" dirty="0" smtClean="0"/>
              <a:t>El Buen Bife. Col. Del Valle</a:t>
            </a:r>
          </a:p>
          <a:p>
            <a:pPr marL="342900" indent="-342900">
              <a:buFont typeface="Arial"/>
              <a:buChar char="•"/>
            </a:pPr>
            <a:r>
              <a:rPr lang="es-ES" dirty="0" smtClean="0"/>
              <a:t>Energía Gluten Free. Lomas Virreyes</a:t>
            </a:r>
          </a:p>
          <a:p>
            <a:pPr marL="342900" indent="-342900">
              <a:buFont typeface="Arial"/>
              <a:buChar char="•"/>
            </a:pPr>
            <a:r>
              <a:rPr lang="es-ES" dirty="0" smtClean="0"/>
              <a:t>Capricho. Col. Del Valle</a:t>
            </a:r>
          </a:p>
          <a:p>
            <a:pPr marL="342900" indent="-342900">
              <a:buFont typeface="Arial"/>
              <a:buChar char="•"/>
            </a:pPr>
            <a:r>
              <a:rPr lang="es-ES" dirty="0" smtClean="0"/>
              <a:t>La Genovesa. Olivar de los Padres</a:t>
            </a:r>
          </a:p>
          <a:p>
            <a:pPr marL="342900" indent="-342900">
              <a:buFont typeface="Arial"/>
              <a:buChar char="•"/>
            </a:pPr>
            <a:r>
              <a:rPr lang="es-ES" dirty="0" err="1" smtClean="0"/>
              <a:t>Leduc</a:t>
            </a:r>
            <a:r>
              <a:rPr lang="es-ES" dirty="0" smtClean="0"/>
              <a:t> Gourmet. Tlalpan</a:t>
            </a:r>
          </a:p>
          <a:p>
            <a:pPr marL="342900" indent="-342900">
              <a:buFont typeface="Arial"/>
              <a:buChar char="•"/>
            </a:pPr>
            <a:r>
              <a:rPr lang="es-ES" dirty="0" err="1" smtClean="0"/>
              <a:t>Maria</a:t>
            </a:r>
            <a:r>
              <a:rPr lang="es-ES" dirty="0" smtClean="0"/>
              <a:t> </a:t>
            </a:r>
            <a:r>
              <a:rPr lang="es-ES" dirty="0" err="1" smtClean="0"/>
              <a:t>Orsini</a:t>
            </a:r>
            <a:r>
              <a:rPr lang="es-ES" dirty="0" smtClean="0"/>
              <a:t>. Col. Roma</a:t>
            </a:r>
          </a:p>
          <a:p>
            <a:pPr marL="342900" indent="-342900">
              <a:buFont typeface="Arial"/>
              <a:buChar char="•"/>
            </a:pPr>
            <a:r>
              <a:rPr lang="es-ES" dirty="0" smtClean="0"/>
              <a:t>Los Tulipanes. Prado Norte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7598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Registros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s-ES" dirty="0" smtClean="0"/>
              <a:t>Registro de Marca</a:t>
            </a:r>
          </a:p>
          <a:p>
            <a:pPr marL="342900" indent="-342900">
              <a:buFont typeface="Arial"/>
              <a:buChar char="•"/>
            </a:pPr>
            <a:r>
              <a:rPr lang="es-ES" dirty="0" smtClean="0"/>
              <a:t>Reanudación de actividades en </a:t>
            </a:r>
            <a:r>
              <a:rPr lang="es-ES" dirty="0" smtClean="0"/>
              <a:t>Hacienda</a:t>
            </a:r>
          </a:p>
          <a:p>
            <a:pPr marL="342900" indent="-342900">
              <a:buFont typeface="Arial"/>
              <a:buChar char="•"/>
            </a:pPr>
            <a:r>
              <a:rPr lang="es-ES" dirty="0" smtClean="0"/>
              <a:t>C</a:t>
            </a:r>
            <a:r>
              <a:rPr lang="es-ES" dirty="0" smtClean="0"/>
              <a:t>ódigo de barras para 1000 </a:t>
            </a:r>
            <a:r>
              <a:rPr lang="es-ES" smtClean="0"/>
              <a:t>productos diferentes</a:t>
            </a: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2109775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encial">
  <a:themeElements>
    <a:clrScheme name="Infusión">
      <a:dk1>
        <a:sysClr val="windowText" lastClr="000000"/>
      </a:dk1>
      <a:lt1>
        <a:sysClr val="window" lastClr="FFFFFF"/>
      </a:lt1>
      <a:dk2>
        <a:srgbClr val="2F1F58"/>
      </a:dk2>
      <a:lt2>
        <a:srgbClr val="B7A9E0"/>
      </a:lt2>
      <a:accent1>
        <a:srgbClr val="8C73D0"/>
      </a:accent1>
      <a:accent2>
        <a:srgbClr val="C2E8C4"/>
      </a:accent2>
      <a:accent3>
        <a:srgbClr val="C5A6E8"/>
      </a:accent3>
      <a:accent4>
        <a:srgbClr val="B45EC7"/>
      </a:accent4>
      <a:accent5>
        <a:srgbClr val="9FDAFB"/>
      </a:accent5>
      <a:accent6>
        <a:srgbClr val="95C5B0"/>
      </a:accent6>
      <a:hlink>
        <a:srgbClr val="744AE0"/>
      </a:hlink>
      <a:folHlink>
        <a:srgbClr val="8D8AD1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Esencial.thmx</Template>
  <TotalTime>22</TotalTime>
  <Words>90</Words>
  <Application>Microsoft Macintosh PowerPoint</Application>
  <PresentationFormat>Presentación en pantalla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Esencial</vt:lpstr>
      <vt:lpstr>Presentación de PowerPoint</vt:lpstr>
      <vt:lpstr>Tarjetas de presentación</vt:lpstr>
      <vt:lpstr>hOJAS MEMBRETADAS</vt:lpstr>
      <vt:lpstr>eTIQUETAS</vt:lpstr>
      <vt:lpstr>Presentación de PowerPoint</vt:lpstr>
      <vt:lpstr>Distribución</vt:lpstr>
      <vt:lpstr>Registros</vt:lpstr>
    </vt:vector>
  </TitlesOfParts>
  <Company>Tec de Monterrey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Mitzi  Sámano Loyola</dc:creator>
  <cp:lastModifiedBy>Mitzi  Sámano Loyola</cp:lastModifiedBy>
  <cp:revision>4</cp:revision>
  <dcterms:created xsi:type="dcterms:W3CDTF">2012-11-05T19:31:33Z</dcterms:created>
  <dcterms:modified xsi:type="dcterms:W3CDTF">2012-11-06T02:19:35Z</dcterms:modified>
</cp:coreProperties>
</file>