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72" r:id="rId4"/>
    <p:sldId id="271" r:id="rId5"/>
    <p:sldId id="261" r:id="rId6"/>
    <p:sldId id="259" r:id="rId7"/>
    <p:sldId id="260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94660"/>
  </p:normalViewPr>
  <p:slideViewPr>
    <p:cSldViewPr>
      <p:cViewPr varScale="1">
        <p:scale>
          <a:sx n="93" d="100"/>
          <a:sy n="93" d="100"/>
        </p:scale>
        <p:origin x="-135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931771-4DB9-412D-837F-EEEA3E31AA15}" type="doc">
      <dgm:prSet loTypeId="urn:microsoft.com/office/officeart/2008/layout/PictureAccentList" loCatId="picture" qsTypeId="urn:microsoft.com/office/officeart/2005/8/quickstyle/3d1" qsCatId="3D" csTypeId="urn:microsoft.com/office/officeart/2005/8/colors/colorful1" csCatId="colorful" phldr="1"/>
      <dgm:spPr/>
    </dgm:pt>
    <dgm:pt modelId="{50752363-27A7-4DFA-984F-F5BE6C73AEA2}">
      <dgm:prSet phldrT="[Texto]"/>
      <dgm:spPr/>
      <dgm:t>
        <a:bodyPr/>
        <a:lstStyle/>
        <a:p>
          <a:r>
            <a:rPr lang="es-MX" dirty="0" smtClean="0"/>
            <a:t>Imagen Fresca y Moderna</a:t>
          </a:r>
          <a:endParaRPr lang="es-MX" dirty="0"/>
        </a:p>
      </dgm:t>
    </dgm:pt>
    <dgm:pt modelId="{036E99C1-F736-4E78-9DCC-D9DADDC50059}" type="parTrans" cxnId="{0356A0C3-D4F2-44C7-BF17-1E31D60AD118}">
      <dgm:prSet/>
      <dgm:spPr/>
      <dgm:t>
        <a:bodyPr/>
        <a:lstStyle/>
        <a:p>
          <a:endParaRPr lang="es-MX"/>
        </a:p>
      </dgm:t>
    </dgm:pt>
    <dgm:pt modelId="{EC32BD1E-90B7-417F-806C-08B71184A41B}" type="sibTrans" cxnId="{0356A0C3-D4F2-44C7-BF17-1E31D60AD118}">
      <dgm:prSet/>
      <dgm:spPr/>
      <dgm:t>
        <a:bodyPr/>
        <a:lstStyle/>
        <a:p>
          <a:endParaRPr lang="es-MX"/>
        </a:p>
      </dgm:t>
    </dgm:pt>
    <dgm:pt modelId="{CBCF9D19-1EAA-4072-9BDE-2440DCB6B4BF}">
      <dgm:prSet phldrT="[Texto]"/>
      <dgm:spPr/>
      <dgm:t>
        <a:bodyPr/>
        <a:lstStyle/>
        <a:p>
          <a:r>
            <a:rPr lang="es-MX" dirty="0" smtClean="0"/>
            <a:t>Concepto Gourmet</a:t>
          </a:r>
          <a:endParaRPr lang="es-MX" dirty="0"/>
        </a:p>
      </dgm:t>
    </dgm:pt>
    <dgm:pt modelId="{963BFAA0-2C1F-424C-9190-A4B4C58C6F0E}" type="parTrans" cxnId="{6BF0117B-8112-4AB5-B94E-B824D32E0245}">
      <dgm:prSet/>
      <dgm:spPr/>
      <dgm:t>
        <a:bodyPr/>
        <a:lstStyle/>
        <a:p>
          <a:endParaRPr lang="es-MX"/>
        </a:p>
      </dgm:t>
    </dgm:pt>
    <dgm:pt modelId="{0DDC00C1-D7A9-404C-9F46-C622202E3524}" type="sibTrans" cxnId="{6BF0117B-8112-4AB5-B94E-B824D32E0245}">
      <dgm:prSet/>
      <dgm:spPr/>
      <dgm:t>
        <a:bodyPr/>
        <a:lstStyle/>
        <a:p>
          <a:endParaRPr lang="es-MX"/>
        </a:p>
      </dgm:t>
    </dgm:pt>
    <dgm:pt modelId="{6A3371CB-8FA2-401D-AE01-6547AC6EE43A}">
      <dgm:prSet phldrT="[Texto]"/>
      <dgm:spPr/>
      <dgm:t>
        <a:bodyPr/>
        <a:lstStyle/>
        <a:p>
          <a:r>
            <a:rPr lang="es-MX" dirty="0" smtClean="0"/>
            <a:t>Concepto </a:t>
          </a:r>
          <a:r>
            <a:rPr lang="es-MX" dirty="0" err="1" smtClean="0"/>
            <a:t>Bön</a:t>
          </a:r>
          <a:r>
            <a:rPr lang="es-MX" dirty="0" smtClean="0"/>
            <a:t> </a:t>
          </a:r>
          <a:r>
            <a:rPr lang="es-MX" dirty="0" err="1" smtClean="0"/>
            <a:t>Bön</a:t>
          </a:r>
          <a:r>
            <a:rPr lang="es-MX" dirty="0" smtClean="0"/>
            <a:t> </a:t>
          </a:r>
          <a:r>
            <a:rPr lang="es-MX" dirty="0" err="1" smtClean="0"/>
            <a:t>Crêpe</a:t>
          </a:r>
          <a:endParaRPr lang="es-MX" dirty="0"/>
        </a:p>
      </dgm:t>
    </dgm:pt>
    <dgm:pt modelId="{90F7DA0F-9F9E-4EB1-9E8D-0B40C4B7436E}" type="parTrans" cxnId="{FB4E532F-9BB2-4D66-9A46-6F5CA86AB4B3}">
      <dgm:prSet/>
      <dgm:spPr/>
      <dgm:t>
        <a:bodyPr/>
        <a:lstStyle/>
        <a:p>
          <a:endParaRPr lang="es-MX"/>
        </a:p>
      </dgm:t>
    </dgm:pt>
    <dgm:pt modelId="{61CB523D-5F4D-4E7D-9F78-6C590E22BD64}" type="sibTrans" cxnId="{FB4E532F-9BB2-4D66-9A46-6F5CA86AB4B3}">
      <dgm:prSet/>
      <dgm:spPr/>
      <dgm:t>
        <a:bodyPr/>
        <a:lstStyle/>
        <a:p>
          <a:endParaRPr lang="es-MX"/>
        </a:p>
      </dgm:t>
    </dgm:pt>
    <dgm:pt modelId="{67129351-466C-41A5-95CD-56FEA543CD5F}">
      <dgm:prSet phldrT="[Texto]"/>
      <dgm:spPr/>
      <dgm:t>
        <a:bodyPr/>
        <a:lstStyle/>
        <a:p>
          <a:r>
            <a:rPr lang="es-MX" dirty="0" smtClean="0"/>
            <a:t>Alejado de la Imagen Francesa</a:t>
          </a:r>
          <a:endParaRPr lang="es-MX" dirty="0"/>
        </a:p>
      </dgm:t>
    </dgm:pt>
    <dgm:pt modelId="{61C81C62-8D70-4A06-ADD0-0E6C1E8928EB}" type="parTrans" cxnId="{56ACD780-0EC8-4253-B204-47E0F6D86A93}">
      <dgm:prSet/>
      <dgm:spPr/>
      <dgm:t>
        <a:bodyPr/>
        <a:lstStyle/>
        <a:p>
          <a:endParaRPr lang="es-MX"/>
        </a:p>
      </dgm:t>
    </dgm:pt>
    <dgm:pt modelId="{64107367-D055-41AD-93D5-16838E98A8C0}" type="sibTrans" cxnId="{56ACD780-0EC8-4253-B204-47E0F6D86A93}">
      <dgm:prSet/>
      <dgm:spPr/>
      <dgm:t>
        <a:bodyPr/>
        <a:lstStyle/>
        <a:p>
          <a:endParaRPr lang="es-MX"/>
        </a:p>
      </dgm:t>
    </dgm:pt>
    <dgm:pt modelId="{ABFE95FF-2993-4B65-BD9D-CBCA606B625D}" type="pres">
      <dgm:prSet presAssocID="{0D931771-4DB9-412D-837F-EEEA3E31AA1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51E7A240-148B-440D-8FB3-978CD3832629}" type="pres">
      <dgm:prSet presAssocID="{6A3371CB-8FA2-401D-AE01-6547AC6EE43A}" presName="root" presStyleCnt="0">
        <dgm:presLayoutVars>
          <dgm:chMax/>
          <dgm:chPref val="4"/>
        </dgm:presLayoutVars>
      </dgm:prSet>
      <dgm:spPr/>
    </dgm:pt>
    <dgm:pt modelId="{2BAADD4D-87F9-45E8-A1C4-F662C91E6268}" type="pres">
      <dgm:prSet presAssocID="{6A3371CB-8FA2-401D-AE01-6547AC6EE43A}" presName="rootComposite" presStyleCnt="0">
        <dgm:presLayoutVars/>
      </dgm:prSet>
      <dgm:spPr/>
    </dgm:pt>
    <dgm:pt modelId="{31436F83-1649-4698-AE72-7E09EB579515}" type="pres">
      <dgm:prSet presAssocID="{6A3371CB-8FA2-401D-AE01-6547AC6EE43A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es-MX"/>
        </a:p>
      </dgm:t>
    </dgm:pt>
    <dgm:pt modelId="{920D836B-730E-49C4-BB3A-2A820F77F0E4}" type="pres">
      <dgm:prSet presAssocID="{6A3371CB-8FA2-401D-AE01-6547AC6EE43A}" presName="childShape" presStyleCnt="0">
        <dgm:presLayoutVars>
          <dgm:chMax val="0"/>
          <dgm:chPref val="0"/>
        </dgm:presLayoutVars>
      </dgm:prSet>
      <dgm:spPr/>
    </dgm:pt>
    <dgm:pt modelId="{DE095F74-ABF6-4B28-AF5D-08422E17F268}" type="pres">
      <dgm:prSet presAssocID="{67129351-466C-41A5-95CD-56FEA543CD5F}" presName="childComposite" presStyleCnt="0">
        <dgm:presLayoutVars>
          <dgm:chMax val="0"/>
          <dgm:chPref val="0"/>
        </dgm:presLayoutVars>
      </dgm:prSet>
      <dgm:spPr/>
    </dgm:pt>
    <dgm:pt modelId="{EFEE94CA-AD48-4010-8C54-514008819160}" type="pres">
      <dgm:prSet presAssocID="{67129351-466C-41A5-95CD-56FEA543CD5F}" presName="Image" presStyleLbl="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18AED84-3967-4838-A2DC-D800CC32F1F7}" type="pres">
      <dgm:prSet presAssocID="{67129351-466C-41A5-95CD-56FEA543CD5F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AA72155-34B0-42D8-B378-84C62F014B1B}" type="pres">
      <dgm:prSet presAssocID="{50752363-27A7-4DFA-984F-F5BE6C73AEA2}" presName="childComposite" presStyleCnt="0">
        <dgm:presLayoutVars>
          <dgm:chMax val="0"/>
          <dgm:chPref val="0"/>
        </dgm:presLayoutVars>
      </dgm:prSet>
      <dgm:spPr/>
    </dgm:pt>
    <dgm:pt modelId="{C3F4B318-5457-4D3D-BEF0-1A884C1C29A3}" type="pres">
      <dgm:prSet presAssocID="{50752363-27A7-4DFA-984F-F5BE6C73AEA2}" presName="Image" presStyleLbl="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328AABC-96B2-4BED-B8E0-833AB14C9186}" type="pres">
      <dgm:prSet presAssocID="{50752363-27A7-4DFA-984F-F5BE6C73AEA2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47D540-88EF-43EB-807A-10ACE02C6C87}" type="pres">
      <dgm:prSet presAssocID="{CBCF9D19-1EAA-4072-9BDE-2440DCB6B4BF}" presName="childComposite" presStyleCnt="0">
        <dgm:presLayoutVars>
          <dgm:chMax val="0"/>
          <dgm:chPref val="0"/>
        </dgm:presLayoutVars>
      </dgm:prSet>
      <dgm:spPr/>
    </dgm:pt>
    <dgm:pt modelId="{85882794-0C58-495B-9600-60AB8C8FCF25}" type="pres">
      <dgm:prSet presAssocID="{CBCF9D19-1EAA-4072-9BDE-2440DCB6B4BF}" presName="Image" presStyleLbl="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2556B81-4E8E-45AF-905D-B189E68F9931}" type="pres">
      <dgm:prSet presAssocID="{CBCF9D19-1EAA-4072-9BDE-2440DCB6B4BF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CDB18C-8707-4DF1-8FD0-3B66960F79DE}" type="presOf" srcId="{67129351-466C-41A5-95CD-56FEA543CD5F}" destId="{818AED84-3967-4838-A2DC-D800CC32F1F7}" srcOrd="0" destOrd="0" presId="urn:microsoft.com/office/officeart/2008/layout/PictureAccentList"/>
    <dgm:cxn modelId="{6BF0117B-8112-4AB5-B94E-B824D32E0245}" srcId="{6A3371CB-8FA2-401D-AE01-6547AC6EE43A}" destId="{CBCF9D19-1EAA-4072-9BDE-2440DCB6B4BF}" srcOrd="2" destOrd="0" parTransId="{963BFAA0-2C1F-424C-9190-A4B4C58C6F0E}" sibTransId="{0DDC00C1-D7A9-404C-9F46-C622202E3524}"/>
    <dgm:cxn modelId="{0356A0C3-D4F2-44C7-BF17-1E31D60AD118}" srcId="{6A3371CB-8FA2-401D-AE01-6547AC6EE43A}" destId="{50752363-27A7-4DFA-984F-F5BE6C73AEA2}" srcOrd="1" destOrd="0" parTransId="{036E99C1-F736-4E78-9DCC-D9DADDC50059}" sibTransId="{EC32BD1E-90B7-417F-806C-08B71184A41B}"/>
    <dgm:cxn modelId="{EEBBDDA7-1C47-43AD-AF55-C6473BDA6D16}" type="presOf" srcId="{0D931771-4DB9-412D-837F-EEEA3E31AA15}" destId="{ABFE95FF-2993-4B65-BD9D-CBCA606B625D}" srcOrd="0" destOrd="0" presId="urn:microsoft.com/office/officeart/2008/layout/PictureAccentList"/>
    <dgm:cxn modelId="{FB4E532F-9BB2-4D66-9A46-6F5CA86AB4B3}" srcId="{0D931771-4DB9-412D-837F-EEEA3E31AA15}" destId="{6A3371CB-8FA2-401D-AE01-6547AC6EE43A}" srcOrd="0" destOrd="0" parTransId="{90F7DA0F-9F9E-4EB1-9E8D-0B40C4B7436E}" sibTransId="{61CB523D-5F4D-4E7D-9F78-6C590E22BD64}"/>
    <dgm:cxn modelId="{169ACEE1-73BB-43D8-BDE6-E71535944923}" type="presOf" srcId="{50752363-27A7-4DFA-984F-F5BE6C73AEA2}" destId="{4328AABC-96B2-4BED-B8E0-833AB14C9186}" srcOrd="0" destOrd="0" presId="urn:microsoft.com/office/officeart/2008/layout/PictureAccentList"/>
    <dgm:cxn modelId="{7F7907C7-D5D7-48BE-B400-D17D98527595}" type="presOf" srcId="{CBCF9D19-1EAA-4072-9BDE-2440DCB6B4BF}" destId="{32556B81-4E8E-45AF-905D-B189E68F9931}" srcOrd="0" destOrd="0" presId="urn:microsoft.com/office/officeart/2008/layout/PictureAccentList"/>
    <dgm:cxn modelId="{E7EE9016-37ED-453D-9254-985D271DF92A}" type="presOf" srcId="{6A3371CB-8FA2-401D-AE01-6547AC6EE43A}" destId="{31436F83-1649-4698-AE72-7E09EB579515}" srcOrd="0" destOrd="0" presId="urn:microsoft.com/office/officeart/2008/layout/PictureAccentList"/>
    <dgm:cxn modelId="{56ACD780-0EC8-4253-B204-47E0F6D86A93}" srcId="{6A3371CB-8FA2-401D-AE01-6547AC6EE43A}" destId="{67129351-466C-41A5-95CD-56FEA543CD5F}" srcOrd="0" destOrd="0" parTransId="{61C81C62-8D70-4A06-ADD0-0E6C1E8928EB}" sibTransId="{64107367-D055-41AD-93D5-16838E98A8C0}"/>
    <dgm:cxn modelId="{00E1F483-0A8E-4B36-9CE5-46CEED17A6AD}" type="presParOf" srcId="{ABFE95FF-2993-4B65-BD9D-CBCA606B625D}" destId="{51E7A240-148B-440D-8FB3-978CD3832629}" srcOrd="0" destOrd="0" presId="urn:microsoft.com/office/officeart/2008/layout/PictureAccentList"/>
    <dgm:cxn modelId="{26ABD1DD-5B23-409A-A3D3-65D75A7708AE}" type="presParOf" srcId="{51E7A240-148B-440D-8FB3-978CD3832629}" destId="{2BAADD4D-87F9-45E8-A1C4-F662C91E6268}" srcOrd="0" destOrd="0" presId="urn:microsoft.com/office/officeart/2008/layout/PictureAccentList"/>
    <dgm:cxn modelId="{F07BB666-DA46-4D78-B4D3-67F13AE138C5}" type="presParOf" srcId="{2BAADD4D-87F9-45E8-A1C4-F662C91E6268}" destId="{31436F83-1649-4698-AE72-7E09EB579515}" srcOrd="0" destOrd="0" presId="urn:microsoft.com/office/officeart/2008/layout/PictureAccentList"/>
    <dgm:cxn modelId="{23C817B9-8269-4E26-8D27-9A1E32DE0555}" type="presParOf" srcId="{51E7A240-148B-440D-8FB3-978CD3832629}" destId="{920D836B-730E-49C4-BB3A-2A820F77F0E4}" srcOrd="1" destOrd="0" presId="urn:microsoft.com/office/officeart/2008/layout/PictureAccentList"/>
    <dgm:cxn modelId="{72B60CB0-39D6-4D74-ADBA-C256BBB553A2}" type="presParOf" srcId="{920D836B-730E-49C4-BB3A-2A820F77F0E4}" destId="{DE095F74-ABF6-4B28-AF5D-08422E17F268}" srcOrd="0" destOrd="0" presId="urn:microsoft.com/office/officeart/2008/layout/PictureAccentList"/>
    <dgm:cxn modelId="{B9B32609-A007-427C-8F8A-251AB2DD31E2}" type="presParOf" srcId="{DE095F74-ABF6-4B28-AF5D-08422E17F268}" destId="{EFEE94CA-AD48-4010-8C54-514008819160}" srcOrd="0" destOrd="0" presId="urn:microsoft.com/office/officeart/2008/layout/PictureAccentList"/>
    <dgm:cxn modelId="{86EC9B9E-EB68-4443-B31A-EAE5EB65DA9E}" type="presParOf" srcId="{DE095F74-ABF6-4B28-AF5D-08422E17F268}" destId="{818AED84-3967-4838-A2DC-D800CC32F1F7}" srcOrd="1" destOrd="0" presId="urn:microsoft.com/office/officeart/2008/layout/PictureAccentList"/>
    <dgm:cxn modelId="{81A107E0-0C9A-4562-8836-53C03B259094}" type="presParOf" srcId="{920D836B-730E-49C4-BB3A-2A820F77F0E4}" destId="{6AA72155-34B0-42D8-B378-84C62F014B1B}" srcOrd="1" destOrd="0" presId="urn:microsoft.com/office/officeart/2008/layout/PictureAccentList"/>
    <dgm:cxn modelId="{DAD334A1-96E5-4CFF-AE27-3604E9D577FF}" type="presParOf" srcId="{6AA72155-34B0-42D8-B378-84C62F014B1B}" destId="{C3F4B318-5457-4D3D-BEF0-1A884C1C29A3}" srcOrd="0" destOrd="0" presId="urn:microsoft.com/office/officeart/2008/layout/PictureAccentList"/>
    <dgm:cxn modelId="{2C687620-4775-4108-A174-AF0EAF1E44D2}" type="presParOf" srcId="{6AA72155-34B0-42D8-B378-84C62F014B1B}" destId="{4328AABC-96B2-4BED-B8E0-833AB14C9186}" srcOrd="1" destOrd="0" presId="urn:microsoft.com/office/officeart/2008/layout/PictureAccentList"/>
    <dgm:cxn modelId="{D2763306-BACC-4CEA-8C67-E6659E96C756}" type="presParOf" srcId="{920D836B-730E-49C4-BB3A-2A820F77F0E4}" destId="{8547D540-88EF-43EB-807A-10ACE02C6C87}" srcOrd="2" destOrd="0" presId="urn:microsoft.com/office/officeart/2008/layout/PictureAccentList"/>
    <dgm:cxn modelId="{E54A40E9-2A87-488C-8B5E-1F573F08EED2}" type="presParOf" srcId="{8547D540-88EF-43EB-807A-10ACE02C6C87}" destId="{85882794-0C58-495B-9600-60AB8C8FCF25}" srcOrd="0" destOrd="0" presId="urn:microsoft.com/office/officeart/2008/layout/PictureAccentList"/>
    <dgm:cxn modelId="{A99B414A-CAE2-4C78-88CF-780FA87CD587}" type="presParOf" srcId="{8547D540-88EF-43EB-807A-10ACE02C6C87}" destId="{32556B81-4E8E-45AF-905D-B189E68F993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0546E8-B58D-4FC5-AAEB-A9FBECAE7873}" type="doc">
      <dgm:prSet loTypeId="urn:microsoft.com/office/officeart/2005/8/layout/process1" loCatId="process" qsTypeId="urn:microsoft.com/office/officeart/2005/8/quickstyle/3d1" qsCatId="3D" csTypeId="urn:microsoft.com/office/officeart/2005/8/colors/colorful5" csCatId="colorful" phldr="1"/>
      <dgm:spPr/>
    </dgm:pt>
    <dgm:pt modelId="{DCF09ABC-0106-4653-96CD-9F884424FC7C}">
      <dgm:prSet phldrT="[Texto]"/>
      <dgm:spPr/>
      <dgm:t>
        <a:bodyPr/>
        <a:lstStyle/>
        <a:p>
          <a:r>
            <a:rPr lang="es-MX" dirty="0" smtClean="0"/>
            <a:t>Antes </a:t>
          </a:r>
          <a:endParaRPr lang="es-MX" dirty="0"/>
        </a:p>
      </dgm:t>
    </dgm:pt>
    <dgm:pt modelId="{ED1B2EC4-7819-463B-A37F-8E33DE495F11}" type="parTrans" cxnId="{6923EB78-84CB-49FF-A50B-3F5493D24581}">
      <dgm:prSet/>
      <dgm:spPr/>
      <dgm:t>
        <a:bodyPr/>
        <a:lstStyle/>
        <a:p>
          <a:endParaRPr lang="es-MX"/>
        </a:p>
      </dgm:t>
    </dgm:pt>
    <dgm:pt modelId="{3638B1F3-844D-4212-BC96-8EC786830575}" type="sibTrans" cxnId="{6923EB78-84CB-49FF-A50B-3F5493D24581}">
      <dgm:prSet/>
      <dgm:spPr/>
      <dgm:t>
        <a:bodyPr/>
        <a:lstStyle/>
        <a:p>
          <a:endParaRPr lang="es-MX"/>
        </a:p>
      </dgm:t>
    </dgm:pt>
    <dgm:pt modelId="{B2F32169-6DC3-4941-90B9-6A23C7856B9C}">
      <dgm:prSet phldrT="[Texto]"/>
      <dgm:spPr/>
      <dgm:t>
        <a:bodyPr/>
        <a:lstStyle/>
        <a:p>
          <a:r>
            <a:rPr lang="es-MX" dirty="0" smtClean="0"/>
            <a:t>Después </a:t>
          </a:r>
          <a:endParaRPr lang="es-MX" dirty="0"/>
        </a:p>
      </dgm:t>
    </dgm:pt>
    <dgm:pt modelId="{9B42EE58-E5F4-4E2E-88EA-82BADEE74682}" type="parTrans" cxnId="{BC50DB6F-53E5-4598-AA2B-94513F9A9585}">
      <dgm:prSet/>
      <dgm:spPr/>
      <dgm:t>
        <a:bodyPr/>
        <a:lstStyle/>
        <a:p>
          <a:endParaRPr lang="es-MX"/>
        </a:p>
      </dgm:t>
    </dgm:pt>
    <dgm:pt modelId="{47F36CDA-9D5B-4E8A-AFFA-5BBF26A5F9BE}" type="sibTrans" cxnId="{BC50DB6F-53E5-4598-AA2B-94513F9A9585}">
      <dgm:prSet/>
      <dgm:spPr/>
      <dgm:t>
        <a:bodyPr/>
        <a:lstStyle/>
        <a:p>
          <a:endParaRPr lang="es-MX"/>
        </a:p>
      </dgm:t>
    </dgm:pt>
    <dgm:pt modelId="{9A85B872-9FA1-4C90-BD98-C71DDF3FF5F8}" type="pres">
      <dgm:prSet presAssocID="{2D0546E8-B58D-4FC5-AAEB-A9FBECAE7873}" presName="Name0" presStyleCnt="0">
        <dgm:presLayoutVars>
          <dgm:dir/>
          <dgm:resizeHandles val="exact"/>
        </dgm:presLayoutVars>
      </dgm:prSet>
      <dgm:spPr/>
    </dgm:pt>
    <dgm:pt modelId="{771E2EF4-4B5C-4747-A56F-49DAC37476C7}" type="pres">
      <dgm:prSet presAssocID="{DCF09ABC-0106-4653-96CD-9F884424FC7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CA9C4A-82E1-46CF-BA95-95E88D2DF7F8}" type="pres">
      <dgm:prSet presAssocID="{3638B1F3-844D-4212-BC96-8EC786830575}" presName="sibTrans" presStyleLbl="sibTrans2D1" presStyleIdx="0" presStyleCnt="1"/>
      <dgm:spPr/>
      <dgm:t>
        <a:bodyPr/>
        <a:lstStyle/>
        <a:p>
          <a:endParaRPr lang="en-US"/>
        </a:p>
      </dgm:t>
    </dgm:pt>
    <dgm:pt modelId="{9E7FA5EF-37CE-4979-91BB-5695B3DFAC64}" type="pres">
      <dgm:prSet presAssocID="{3638B1F3-844D-4212-BC96-8EC786830575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43F322DC-89C6-497F-93CE-2ECFE4537BAA}" type="pres">
      <dgm:prSet presAssocID="{B2F32169-6DC3-4941-90B9-6A23C7856B9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90E91C3-328F-452B-9422-12C846D0A269}" type="presOf" srcId="{3638B1F3-844D-4212-BC96-8EC786830575}" destId="{FECA9C4A-82E1-46CF-BA95-95E88D2DF7F8}" srcOrd="0" destOrd="0" presId="urn:microsoft.com/office/officeart/2005/8/layout/process1"/>
    <dgm:cxn modelId="{B8C42701-EBB2-466B-9E0C-33F9EBD1EFA0}" type="presOf" srcId="{B2F32169-6DC3-4941-90B9-6A23C7856B9C}" destId="{43F322DC-89C6-497F-93CE-2ECFE4537BAA}" srcOrd="0" destOrd="0" presId="urn:microsoft.com/office/officeart/2005/8/layout/process1"/>
    <dgm:cxn modelId="{6923EB78-84CB-49FF-A50B-3F5493D24581}" srcId="{2D0546E8-B58D-4FC5-AAEB-A9FBECAE7873}" destId="{DCF09ABC-0106-4653-96CD-9F884424FC7C}" srcOrd="0" destOrd="0" parTransId="{ED1B2EC4-7819-463B-A37F-8E33DE495F11}" sibTransId="{3638B1F3-844D-4212-BC96-8EC786830575}"/>
    <dgm:cxn modelId="{225A0B03-DA08-4F3D-83D9-66EA2DD63129}" type="presOf" srcId="{DCF09ABC-0106-4653-96CD-9F884424FC7C}" destId="{771E2EF4-4B5C-4747-A56F-49DAC37476C7}" srcOrd="0" destOrd="0" presId="urn:microsoft.com/office/officeart/2005/8/layout/process1"/>
    <dgm:cxn modelId="{C5C4CC92-238A-43D5-BE8C-4EFEBAF5B022}" type="presOf" srcId="{2D0546E8-B58D-4FC5-AAEB-A9FBECAE7873}" destId="{9A85B872-9FA1-4C90-BD98-C71DDF3FF5F8}" srcOrd="0" destOrd="0" presId="urn:microsoft.com/office/officeart/2005/8/layout/process1"/>
    <dgm:cxn modelId="{BC50DB6F-53E5-4598-AA2B-94513F9A9585}" srcId="{2D0546E8-B58D-4FC5-AAEB-A9FBECAE7873}" destId="{B2F32169-6DC3-4941-90B9-6A23C7856B9C}" srcOrd="1" destOrd="0" parTransId="{9B42EE58-E5F4-4E2E-88EA-82BADEE74682}" sibTransId="{47F36CDA-9D5B-4E8A-AFFA-5BBF26A5F9BE}"/>
    <dgm:cxn modelId="{B61C9600-4949-4DDA-909D-E79A45BC83D8}" type="presOf" srcId="{3638B1F3-844D-4212-BC96-8EC786830575}" destId="{9E7FA5EF-37CE-4979-91BB-5695B3DFAC64}" srcOrd="1" destOrd="0" presId="urn:microsoft.com/office/officeart/2005/8/layout/process1"/>
    <dgm:cxn modelId="{8F86131D-3708-41F0-AC5F-2055BF814529}" type="presParOf" srcId="{9A85B872-9FA1-4C90-BD98-C71DDF3FF5F8}" destId="{771E2EF4-4B5C-4747-A56F-49DAC37476C7}" srcOrd="0" destOrd="0" presId="urn:microsoft.com/office/officeart/2005/8/layout/process1"/>
    <dgm:cxn modelId="{5D07FA39-4F68-4F54-B5AF-353D80201DC4}" type="presParOf" srcId="{9A85B872-9FA1-4C90-BD98-C71DDF3FF5F8}" destId="{FECA9C4A-82E1-46CF-BA95-95E88D2DF7F8}" srcOrd="1" destOrd="0" presId="urn:microsoft.com/office/officeart/2005/8/layout/process1"/>
    <dgm:cxn modelId="{A9F2D054-D2FC-4049-ACB0-7B110E0A52D5}" type="presParOf" srcId="{FECA9C4A-82E1-46CF-BA95-95E88D2DF7F8}" destId="{9E7FA5EF-37CE-4979-91BB-5695B3DFAC64}" srcOrd="0" destOrd="0" presId="urn:microsoft.com/office/officeart/2005/8/layout/process1"/>
    <dgm:cxn modelId="{FD0CB484-8344-4B40-ACA2-0268CD18F687}" type="presParOf" srcId="{9A85B872-9FA1-4C90-BD98-C71DDF3FF5F8}" destId="{43F322DC-89C6-497F-93CE-2ECFE4537BA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0546E8-B58D-4FC5-AAEB-A9FBECAE7873}" type="doc">
      <dgm:prSet loTypeId="urn:microsoft.com/office/officeart/2005/8/layout/arrow4" loCatId="process" qsTypeId="urn:microsoft.com/office/officeart/2005/8/quickstyle/3d1" qsCatId="3D" csTypeId="urn:microsoft.com/office/officeart/2005/8/colors/colorful5" csCatId="colorful" phldr="1"/>
      <dgm:spPr/>
    </dgm:pt>
    <dgm:pt modelId="{DCF09ABC-0106-4653-96CD-9F884424FC7C}">
      <dgm:prSet phldrT="[Texto]"/>
      <dgm:spPr/>
      <dgm:t>
        <a:bodyPr/>
        <a:lstStyle/>
        <a:p>
          <a:r>
            <a:rPr lang="es-MX" dirty="0" smtClean="0"/>
            <a:t>Antes </a:t>
          </a:r>
          <a:endParaRPr lang="es-MX" dirty="0"/>
        </a:p>
      </dgm:t>
    </dgm:pt>
    <dgm:pt modelId="{ED1B2EC4-7819-463B-A37F-8E33DE495F11}" type="parTrans" cxnId="{6923EB78-84CB-49FF-A50B-3F5493D24581}">
      <dgm:prSet/>
      <dgm:spPr/>
      <dgm:t>
        <a:bodyPr/>
        <a:lstStyle/>
        <a:p>
          <a:endParaRPr lang="es-MX"/>
        </a:p>
      </dgm:t>
    </dgm:pt>
    <dgm:pt modelId="{3638B1F3-844D-4212-BC96-8EC786830575}" type="sibTrans" cxnId="{6923EB78-84CB-49FF-A50B-3F5493D24581}">
      <dgm:prSet/>
      <dgm:spPr/>
      <dgm:t>
        <a:bodyPr/>
        <a:lstStyle/>
        <a:p>
          <a:endParaRPr lang="es-MX"/>
        </a:p>
      </dgm:t>
    </dgm:pt>
    <dgm:pt modelId="{B2F32169-6DC3-4941-90B9-6A23C7856B9C}">
      <dgm:prSet phldrT="[Texto]"/>
      <dgm:spPr/>
      <dgm:t>
        <a:bodyPr/>
        <a:lstStyle/>
        <a:p>
          <a:r>
            <a:rPr lang="es-MX" dirty="0" smtClean="0"/>
            <a:t>Después </a:t>
          </a:r>
          <a:endParaRPr lang="es-MX" dirty="0"/>
        </a:p>
      </dgm:t>
    </dgm:pt>
    <dgm:pt modelId="{9B42EE58-E5F4-4E2E-88EA-82BADEE74682}" type="parTrans" cxnId="{BC50DB6F-53E5-4598-AA2B-94513F9A9585}">
      <dgm:prSet/>
      <dgm:spPr/>
      <dgm:t>
        <a:bodyPr/>
        <a:lstStyle/>
        <a:p>
          <a:endParaRPr lang="es-MX"/>
        </a:p>
      </dgm:t>
    </dgm:pt>
    <dgm:pt modelId="{47F36CDA-9D5B-4E8A-AFFA-5BBF26A5F9BE}" type="sibTrans" cxnId="{BC50DB6F-53E5-4598-AA2B-94513F9A9585}">
      <dgm:prSet/>
      <dgm:spPr/>
      <dgm:t>
        <a:bodyPr/>
        <a:lstStyle/>
        <a:p>
          <a:endParaRPr lang="es-MX"/>
        </a:p>
      </dgm:t>
    </dgm:pt>
    <dgm:pt modelId="{5BEC1E01-86D4-46C2-A5D4-175AE9D50149}" type="pres">
      <dgm:prSet presAssocID="{2D0546E8-B58D-4FC5-AAEB-A9FBECAE7873}" presName="compositeShape" presStyleCnt="0">
        <dgm:presLayoutVars>
          <dgm:chMax val="2"/>
          <dgm:dir/>
          <dgm:resizeHandles val="exact"/>
        </dgm:presLayoutVars>
      </dgm:prSet>
      <dgm:spPr/>
    </dgm:pt>
    <dgm:pt modelId="{D021E590-87C8-443B-8CA6-277A094F0E8A}" type="pres">
      <dgm:prSet presAssocID="{DCF09ABC-0106-4653-96CD-9F884424FC7C}" presName="upArrow" presStyleLbl="node1" presStyleIdx="0" presStyleCnt="2"/>
      <dgm:spPr/>
    </dgm:pt>
    <dgm:pt modelId="{616BC46E-3B1B-4672-91DD-B76C54547FEB}" type="pres">
      <dgm:prSet presAssocID="{DCF09ABC-0106-4653-96CD-9F884424FC7C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BDA005-B06E-4DF3-ADB7-D94B9758E778}" type="pres">
      <dgm:prSet presAssocID="{B2F32169-6DC3-4941-90B9-6A23C7856B9C}" presName="downArrow" presStyleLbl="node1" presStyleIdx="1" presStyleCnt="2"/>
      <dgm:spPr/>
    </dgm:pt>
    <dgm:pt modelId="{20408EE3-7C82-4EBE-9A4E-14EE375E1D41}" type="pres">
      <dgm:prSet presAssocID="{B2F32169-6DC3-4941-90B9-6A23C7856B9C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08E206-630C-4C02-93A3-93532A9148EC}" type="presOf" srcId="{DCF09ABC-0106-4653-96CD-9F884424FC7C}" destId="{616BC46E-3B1B-4672-91DD-B76C54547FEB}" srcOrd="0" destOrd="0" presId="urn:microsoft.com/office/officeart/2005/8/layout/arrow4"/>
    <dgm:cxn modelId="{6923EB78-84CB-49FF-A50B-3F5493D24581}" srcId="{2D0546E8-B58D-4FC5-AAEB-A9FBECAE7873}" destId="{DCF09ABC-0106-4653-96CD-9F884424FC7C}" srcOrd="0" destOrd="0" parTransId="{ED1B2EC4-7819-463B-A37F-8E33DE495F11}" sibTransId="{3638B1F3-844D-4212-BC96-8EC786830575}"/>
    <dgm:cxn modelId="{F4CC35BD-0BF1-4711-86C9-A08BF83F3728}" type="presOf" srcId="{B2F32169-6DC3-4941-90B9-6A23C7856B9C}" destId="{20408EE3-7C82-4EBE-9A4E-14EE375E1D41}" srcOrd="0" destOrd="0" presId="urn:microsoft.com/office/officeart/2005/8/layout/arrow4"/>
    <dgm:cxn modelId="{BC50DB6F-53E5-4598-AA2B-94513F9A9585}" srcId="{2D0546E8-B58D-4FC5-AAEB-A9FBECAE7873}" destId="{B2F32169-6DC3-4941-90B9-6A23C7856B9C}" srcOrd="1" destOrd="0" parTransId="{9B42EE58-E5F4-4E2E-88EA-82BADEE74682}" sibTransId="{47F36CDA-9D5B-4E8A-AFFA-5BBF26A5F9BE}"/>
    <dgm:cxn modelId="{E018235A-4D01-4B05-A036-DEB5639E8CC6}" type="presOf" srcId="{2D0546E8-B58D-4FC5-AAEB-A9FBECAE7873}" destId="{5BEC1E01-86D4-46C2-A5D4-175AE9D50149}" srcOrd="0" destOrd="0" presId="urn:microsoft.com/office/officeart/2005/8/layout/arrow4"/>
    <dgm:cxn modelId="{ABC57D42-D65D-41E8-875D-CD2CF5442768}" type="presParOf" srcId="{5BEC1E01-86D4-46C2-A5D4-175AE9D50149}" destId="{D021E590-87C8-443B-8CA6-277A094F0E8A}" srcOrd="0" destOrd="0" presId="urn:microsoft.com/office/officeart/2005/8/layout/arrow4"/>
    <dgm:cxn modelId="{E2FCB061-F551-45AA-A360-CB1DCD11F1E6}" type="presParOf" srcId="{5BEC1E01-86D4-46C2-A5D4-175AE9D50149}" destId="{616BC46E-3B1B-4672-91DD-B76C54547FEB}" srcOrd="1" destOrd="0" presId="urn:microsoft.com/office/officeart/2005/8/layout/arrow4"/>
    <dgm:cxn modelId="{DA550CD0-EF9D-46A8-9960-C663BAB408E7}" type="presParOf" srcId="{5BEC1E01-86D4-46C2-A5D4-175AE9D50149}" destId="{29BDA005-B06E-4DF3-ADB7-D94B9758E778}" srcOrd="2" destOrd="0" presId="urn:microsoft.com/office/officeart/2005/8/layout/arrow4"/>
    <dgm:cxn modelId="{F177FF5E-0AB7-4C6B-8C61-B2E85B1B2B92}" type="presParOf" srcId="{5BEC1E01-86D4-46C2-A5D4-175AE9D50149}" destId="{20408EE3-7C82-4EBE-9A4E-14EE375E1D41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14D26B-1375-47A9-B1F3-661B04E13ECE}" type="doc">
      <dgm:prSet loTypeId="urn:microsoft.com/office/officeart/2009/3/layout/Spiral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19EDBFD-AD22-4C16-9287-9415A786B286}">
      <dgm:prSet/>
      <dgm:spPr/>
      <dgm:t>
        <a:bodyPr/>
        <a:lstStyle/>
        <a:p>
          <a:endParaRPr lang="es-MX" dirty="0"/>
        </a:p>
      </dgm:t>
    </dgm:pt>
    <dgm:pt modelId="{83E069E1-D834-4A6B-A497-77953E77AEBA}" type="parTrans" cxnId="{D7183CB8-9D58-4A7D-8617-97C3BD4FBC06}">
      <dgm:prSet/>
      <dgm:spPr/>
      <dgm:t>
        <a:bodyPr/>
        <a:lstStyle/>
        <a:p>
          <a:endParaRPr lang="es-MX"/>
        </a:p>
      </dgm:t>
    </dgm:pt>
    <dgm:pt modelId="{C6D1CAD5-D254-4E61-B657-406616E0E02B}" type="sibTrans" cxnId="{D7183CB8-9D58-4A7D-8617-97C3BD4FBC06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1D2839CA-FAD9-41AE-8E91-CC7BE7F1CB1C}">
      <dgm:prSet/>
      <dgm:spPr/>
      <dgm:t>
        <a:bodyPr/>
        <a:lstStyle/>
        <a:p>
          <a:endParaRPr lang="es-MX"/>
        </a:p>
      </dgm:t>
    </dgm:pt>
    <dgm:pt modelId="{9848D976-520E-42ED-80CC-38F4FECDE81C}" type="parTrans" cxnId="{9EB6C49E-E044-4C87-A425-9303CCA8D2B0}">
      <dgm:prSet/>
      <dgm:spPr/>
      <dgm:t>
        <a:bodyPr/>
        <a:lstStyle/>
        <a:p>
          <a:endParaRPr lang="es-MX"/>
        </a:p>
      </dgm:t>
    </dgm:pt>
    <dgm:pt modelId="{2624B147-977E-4750-A9E3-6895350D0EA1}" type="sibTrans" cxnId="{9EB6C49E-E044-4C87-A425-9303CCA8D2B0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95EBCB51-D775-4FC2-A6DC-5D30CA58A03B}">
      <dgm:prSet/>
      <dgm:spPr/>
      <dgm:t>
        <a:bodyPr/>
        <a:lstStyle/>
        <a:p>
          <a:endParaRPr lang="es-MX"/>
        </a:p>
      </dgm:t>
    </dgm:pt>
    <dgm:pt modelId="{E600E7F5-4ACE-4816-A0D0-64C0459A4214}" type="parTrans" cxnId="{08D78C8A-49EC-4F1E-A611-4B700840AF18}">
      <dgm:prSet/>
      <dgm:spPr/>
      <dgm:t>
        <a:bodyPr/>
        <a:lstStyle/>
        <a:p>
          <a:endParaRPr lang="es-MX"/>
        </a:p>
      </dgm:t>
    </dgm:pt>
    <dgm:pt modelId="{6D6CA251-C435-4C64-9D8F-8C11D20FE3FB}" type="sibTrans" cxnId="{08D78C8A-49EC-4F1E-A611-4B700840AF18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938C80D6-2485-4034-A355-6A0071510E06}">
      <dgm:prSet/>
      <dgm:spPr/>
      <dgm:t>
        <a:bodyPr/>
        <a:lstStyle/>
        <a:p>
          <a:endParaRPr lang="es-MX"/>
        </a:p>
      </dgm:t>
    </dgm:pt>
    <dgm:pt modelId="{CA1F3C1A-AD27-409A-AAE4-D49C430D66F5}" type="parTrans" cxnId="{ADEDE668-AE1E-4AA8-9BF7-76F5EE0AF6E7}">
      <dgm:prSet/>
      <dgm:spPr/>
      <dgm:t>
        <a:bodyPr/>
        <a:lstStyle/>
        <a:p>
          <a:endParaRPr lang="es-MX"/>
        </a:p>
      </dgm:t>
    </dgm:pt>
    <dgm:pt modelId="{46A072B7-2F0B-4FB5-A547-C5F0BE5B3D6E}" type="sibTrans" cxnId="{ADEDE668-AE1E-4AA8-9BF7-76F5EE0AF6E7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15272DD8-9F97-4B9B-9081-C6EC7C7FBD5C}">
      <dgm:prSet/>
      <dgm:spPr/>
      <dgm:t>
        <a:bodyPr/>
        <a:lstStyle/>
        <a:p>
          <a:endParaRPr lang="es-MX"/>
        </a:p>
      </dgm:t>
    </dgm:pt>
    <dgm:pt modelId="{672FF63C-4B74-45AA-8ABF-8BD6B7882083}" type="parTrans" cxnId="{3938FC10-E8DB-4915-BF7D-D9A976AE578B}">
      <dgm:prSet/>
      <dgm:spPr/>
      <dgm:t>
        <a:bodyPr/>
        <a:lstStyle/>
        <a:p>
          <a:endParaRPr lang="es-MX"/>
        </a:p>
      </dgm:t>
    </dgm:pt>
    <dgm:pt modelId="{CF5E0F48-61A4-4457-8334-609C3D39094B}" type="sibTrans" cxnId="{3938FC10-E8DB-4915-BF7D-D9A976AE578B}">
      <dgm:prSet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4125F2B2-8DDB-45D1-9DB2-498925997A42}" type="pres">
      <dgm:prSet presAssocID="{2214D26B-1375-47A9-B1F3-661B04E13ECE}" presName="Name0" presStyleCnt="0">
        <dgm:presLayoutVars>
          <dgm:chMax val="5"/>
          <dgm:dir/>
        </dgm:presLayoutVars>
      </dgm:prSet>
      <dgm:spPr/>
      <dgm:t>
        <a:bodyPr/>
        <a:lstStyle/>
        <a:p>
          <a:endParaRPr lang="en-US"/>
        </a:p>
      </dgm:t>
    </dgm:pt>
    <dgm:pt modelId="{312D6A03-EAE6-477B-961F-91686FF42C5F}" type="pres">
      <dgm:prSet presAssocID="{2214D26B-1375-47A9-B1F3-661B04E13ECE}" presName="picts" presStyleCnt="0"/>
      <dgm:spPr/>
    </dgm:pt>
    <dgm:pt modelId="{A874C21F-9BE2-4A15-A5C2-E2D375ED9ED9}" type="pres">
      <dgm:prSet presAssocID="{2214D26B-1375-47A9-B1F3-661B04E13ECE}" presName="space1" presStyleCnt="0"/>
      <dgm:spPr/>
    </dgm:pt>
    <dgm:pt modelId="{7DB9060D-8081-475F-96B3-D5BAC4408A6F}" type="pres">
      <dgm:prSet presAssocID="{2214D26B-1375-47A9-B1F3-661B04E13ECE}" presName="space2" presStyleCnt="0"/>
      <dgm:spPr/>
    </dgm:pt>
    <dgm:pt modelId="{9F3DB1A2-46D4-42B7-BAA1-E74E8A15530F}" type="pres">
      <dgm:prSet presAssocID="{C6D1CAD5-D254-4E61-B657-406616E0E02B}" presName="pictA1" presStyleCnt="0"/>
      <dgm:spPr/>
    </dgm:pt>
    <dgm:pt modelId="{C4F61D3D-7DF3-4BD5-B96E-4224436CEF43}" type="pres">
      <dgm:prSet presAssocID="{C6D1CAD5-D254-4E61-B657-406616E0E02B}" presName="imageRepeatNode" presStyleLbl="alignNode1" presStyleIdx="0" presStyleCnt="5"/>
      <dgm:spPr/>
      <dgm:t>
        <a:bodyPr/>
        <a:lstStyle/>
        <a:p>
          <a:endParaRPr lang="en-US"/>
        </a:p>
      </dgm:t>
    </dgm:pt>
    <dgm:pt modelId="{86D04220-911E-4EA3-93F2-ADA8BEB8B688}" type="pres">
      <dgm:prSet presAssocID="{C6D1CAD5-D254-4E61-B657-406616E0E02B}" presName="oneDotPict" presStyleCnt="0"/>
      <dgm:spPr/>
    </dgm:pt>
    <dgm:pt modelId="{6E372442-B69C-4E22-A69C-22829B56B71E}" type="pres">
      <dgm:prSet presAssocID="{C6D1CAD5-D254-4E61-B657-406616E0E02B}" presName="dotPict_11" presStyleLbl="solidFgAcc1" presStyleIdx="0" presStyleCnt="30"/>
      <dgm:spPr/>
    </dgm:pt>
    <dgm:pt modelId="{5E74972E-CE8A-4C23-BFD2-89A5B3B73D8F}" type="pres">
      <dgm:prSet presAssocID="{2624B147-977E-4750-A9E3-6895350D0EA1}" presName="pictA2" presStyleCnt="0"/>
      <dgm:spPr/>
    </dgm:pt>
    <dgm:pt modelId="{60C62DC9-9C36-48DE-91C1-5332BDF20A57}" type="pres">
      <dgm:prSet presAssocID="{2624B147-977E-4750-A9E3-6895350D0EA1}" presName="imageRepeatNode" presStyleLbl="alignNode1" presStyleIdx="1" presStyleCnt="5"/>
      <dgm:spPr/>
      <dgm:t>
        <a:bodyPr/>
        <a:lstStyle/>
        <a:p>
          <a:endParaRPr lang="en-US"/>
        </a:p>
      </dgm:t>
    </dgm:pt>
    <dgm:pt modelId="{88D9E7FB-02B3-410F-8880-76BA9EE7C853}" type="pres">
      <dgm:prSet presAssocID="{2624B147-977E-4750-A9E3-6895350D0EA1}" presName="twoDotsPict" presStyleCnt="0"/>
      <dgm:spPr/>
    </dgm:pt>
    <dgm:pt modelId="{674F6DBA-16DC-4F1C-A00C-E62870795449}" type="pres">
      <dgm:prSet presAssocID="{2624B147-977E-4750-A9E3-6895350D0EA1}" presName="dotPict_21" presStyleLbl="solidFgAcc1" presStyleIdx="1" presStyleCnt="30"/>
      <dgm:spPr/>
    </dgm:pt>
    <dgm:pt modelId="{A50B5F35-09CE-4AD5-94D9-8F5698779C10}" type="pres">
      <dgm:prSet presAssocID="{2624B147-977E-4750-A9E3-6895350D0EA1}" presName="dotPict_22" presStyleLbl="solidFgAcc1" presStyleIdx="2" presStyleCnt="30"/>
      <dgm:spPr/>
    </dgm:pt>
    <dgm:pt modelId="{56E5A498-7F29-41F6-88E0-C597D822C5A9}" type="pres">
      <dgm:prSet presAssocID="{6D6CA251-C435-4C64-9D8F-8C11D20FE3FB}" presName="pictA3" presStyleCnt="0"/>
      <dgm:spPr/>
    </dgm:pt>
    <dgm:pt modelId="{D973A75C-25BD-450D-92DA-EBC02119B0E2}" type="pres">
      <dgm:prSet presAssocID="{6D6CA251-C435-4C64-9D8F-8C11D20FE3FB}" presName="imageRepeatNode" presStyleLbl="alignNode1" presStyleIdx="2" presStyleCnt="5"/>
      <dgm:spPr/>
      <dgm:t>
        <a:bodyPr/>
        <a:lstStyle/>
        <a:p>
          <a:endParaRPr lang="en-US"/>
        </a:p>
      </dgm:t>
    </dgm:pt>
    <dgm:pt modelId="{8C97A5DA-C8DA-4F60-9654-4CAD9D3FDC29}" type="pres">
      <dgm:prSet presAssocID="{6D6CA251-C435-4C64-9D8F-8C11D20FE3FB}" presName="threeDotsPict" presStyleCnt="0"/>
      <dgm:spPr/>
    </dgm:pt>
    <dgm:pt modelId="{66707833-F1A2-4A18-830E-C7F2694F14C6}" type="pres">
      <dgm:prSet presAssocID="{6D6CA251-C435-4C64-9D8F-8C11D20FE3FB}" presName="dotPict_31" presStyleLbl="solidFgAcc1" presStyleIdx="3" presStyleCnt="30"/>
      <dgm:spPr/>
    </dgm:pt>
    <dgm:pt modelId="{7E60DBEC-BAE9-4016-AFFE-562051BD9989}" type="pres">
      <dgm:prSet presAssocID="{6D6CA251-C435-4C64-9D8F-8C11D20FE3FB}" presName="dotPict_32" presStyleLbl="solidFgAcc1" presStyleIdx="4" presStyleCnt="30"/>
      <dgm:spPr/>
    </dgm:pt>
    <dgm:pt modelId="{EB7AF9E8-308D-4926-AEF9-C3680E54AD43}" type="pres">
      <dgm:prSet presAssocID="{6D6CA251-C435-4C64-9D8F-8C11D20FE3FB}" presName="dotPict_33" presStyleLbl="solidFgAcc1" presStyleIdx="5" presStyleCnt="30"/>
      <dgm:spPr/>
    </dgm:pt>
    <dgm:pt modelId="{68EF9B61-91CA-4AE5-9674-CE138E98E151}" type="pres">
      <dgm:prSet presAssocID="{46A072B7-2F0B-4FB5-A547-C5F0BE5B3D6E}" presName="pictA4" presStyleCnt="0"/>
      <dgm:spPr/>
    </dgm:pt>
    <dgm:pt modelId="{A99A7A50-D26A-414B-AE10-7A504996E8F3}" type="pres">
      <dgm:prSet presAssocID="{46A072B7-2F0B-4FB5-A547-C5F0BE5B3D6E}" presName="imageRepeatNode" presStyleLbl="alignNode1" presStyleIdx="3" presStyleCnt="5"/>
      <dgm:spPr/>
      <dgm:t>
        <a:bodyPr/>
        <a:lstStyle/>
        <a:p>
          <a:endParaRPr lang="en-US"/>
        </a:p>
      </dgm:t>
    </dgm:pt>
    <dgm:pt modelId="{818FCA93-7FCB-4497-8DC9-4284351198B6}" type="pres">
      <dgm:prSet presAssocID="{46A072B7-2F0B-4FB5-A547-C5F0BE5B3D6E}" presName="fourDotsPict" presStyleCnt="0"/>
      <dgm:spPr/>
    </dgm:pt>
    <dgm:pt modelId="{FB9FD76C-6E77-4A70-A032-ABECFEF37F9D}" type="pres">
      <dgm:prSet presAssocID="{46A072B7-2F0B-4FB5-A547-C5F0BE5B3D6E}" presName="dotPict_41" presStyleLbl="solidFgAcc1" presStyleIdx="6" presStyleCnt="30"/>
      <dgm:spPr/>
    </dgm:pt>
    <dgm:pt modelId="{154A4092-4BDD-46C5-B398-5BE2BDBD0445}" type="pres">
      <dgm:prSet presAssocID="{46A072B7-2F0B-4FB5-A547-C5F0BE5B3D6E}" presName="dotPict_42" presStyleLbl="solidFgAcc1" presStyleIdx="7" presStyleCnt="30"/>
      <dgm:spPr/>
    </dgm:pt>
    <dgm:pt modelId="{3DFE07DB-4D7F-42BA-B3FC-8BF369CB489D}" type="pres">
      <dgm:prSet presAssocID="{46A072B7-2F0B-4FB5-A547-C5F0BE5B3D6E}" presName="dotPict_43" presStyleLbl="solidFgAcc1" presStyleIdx="8" presStyleCnt="30"/>
      <dgm:spPr/>
    </dgm:pt>
    <dgm:pt modelId="{9A4C8D4C-BBD4-43C0-896D-8DC1F4CA211D}" type="pres">
      <dgm:prSet presAssocID="{46A072B7-2F0B-4FB5-A547-C5F0BE5B3D6E}" presName="dotPict_44" presStyleLbl="solidFgAcc1" presStyleIdx="9" presStyleCnt="30"/>
      <dgm:spPr/>
    </dgm:pt>
    <dgm:pt modelId="{237D7266-FDDA-4460-B979-BF486637B635}" type="pres">
      <dgm:prSet presAssocID="{CF5E0F48-61A4-4457-8334-609C3D39094B}" presName="pictA5" presStyleCnt="0"/>
      <dgm:spPr/>
    </dgm:pt>
    <dgm:pt modelId="{F64782BE-3B78-4FC7-A84D-0FD9CBFE9E1E}" type="pres">
      <dgm:prSet presAssocID="{CF5E0F48-61A4-4457-8334-609C3D39094B}" presName="imageRepeatNode" presStyleLbl="alignNode1" presStyleIdx="4" presStyleCnt="5"/>
      <dgm:spPr/>
      <dgm:t>
        <a:bodyPr/>
        <a:lstStyle/>
        <a:p>
          <a:endParaRPr lang="en-US"/>
        </a:p>
      </dgm:t>
    </dgm:pt>
    <dgm:pt modelId="{41FC04A8-05B4-4432-B08A-A63825CA3B61}" type="pres">
      <dgm:prSet presAssocID="{CF5E0F48-61A4-4457-8334-609C3D39094B}" presName="fiveDotsPict" presStyleCnt="0"/>
      <dgm:spPr/>
    </dgm:pt>
    <dgm:pt modelId="{92E8D68B-C567-483A-AE27-068FD979802A}" type="pres">
      <dgm:prSet presAssocID="{CF5E0F48-61A4-4457-8334-609C3D39094B}" presName="dotPict_51" presStyleLbl="solidFgAcc1" presStyleIdx="10" presStyleCnt="30"/>
      <dgm:spPr/>
    </dgm:pt>
    <dgm:pt modelId="{68ADABF2-DEEF-474E-AA29-6F9B9FE5A47F}" type="pres">
      <dgm:prSet presAssocID="{CF5E0F48-61A4-4457-8334-609C3D39094B}" presName="dotPict_52" presStyleLbl="solidFgAcc1" presStyleIdx="11" presStyleCnt="30"/>
      <dgm:spPr/>
    </dgm:pt>
    <dgm:pt modelId="{171DC1A1-EBDF-4A0C-BFB8-73F54FABB298}" type="pres">
      <dgm:prSet presAssocID="{CF5E0F48-61A4-4457-8334-609C3D39094B}" presName="dotPict_53" presStyleLbl="solidFgAcc1" presStyleIdx="12" presStyleCnt="30"/>
      <dgm:spPr/>
    </dgm:pt>
    <dgm:pt modelId="{57657AF9-2755-4DF9-9E4E-C4726E83E3FB}" type="pres">
      <dgm:prSet presAssocID="{CF5E0F48-61A4-4457-8334-609C3D39094B}" presName="dotPict_54" presStyleLbl="solidFgAcc1" presStyleIdx="13" presStyleCnt="30"/>
      <dgm:spPr/>
    </dgm:pt>
    <dgm:pt modelId="{F01094C0-C4B7-48AD-AFD1-00AF4A6A28D0}" type="pres">
      <dgm:prSet presAssocID="{CF5E0F48-61A4-4457-8334-609C3D39094B}" presName="dotPict_55" presStyleLbl="solidFgAcc1" presStyleIdx="14" presStyleCnt="30"/>
      <dgm:spPr/>
    </dgm:pt>
    <dgm:pt modelId="{B219F5DB-F9FE-452F-8569-ED3E637B3E38}" type="pres">
      <dgm:prSet presAssocID="{2214D26B-1375-47A9-B1F3-661B04E13ECE}" presName="txLine" presStyleCnt="0"/>
      <dgm:spPr/>
    </dgm:pt>
    <dgm:pt modelId="{62CD6727-1C2E-48DC-857A-547C9300E2A6}" type="pres">
      <dgm:prSet presAssocID="{619EDBFD-AD22-4C16-9287-9415A786B286}" presName="oneDotTx" presStyleCnt="0"/>
      <dgm:spPr/>
    </dgm:pt>
    <dgm:pt modelId="{0F29FE51-2A80-4B5A-B7CF-EA45840D2348}" type="pres">
      <dgm:prSet presAssocID="{619EDBFD-AD22-4C16-9287-9415A786B286}" presName="dotTx_11" presStyleLbl="solidFgAcc1" presStyleIdx="15" presStyleCnt="30"/>
      <dgm:spPr/>
    </dgm:pt>
    <dgm:pt modelId="{9D8D9D14-C26D-41F3-800C-086609A1D6CC}" type="pres">
      <dgm:prSet presAssocID="{619EDBFD-AD22-4C16-9287-9415A786B286}" presName="Name37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6355F92-F790-40EB-8AAD-4A7AB7EDE61E}" type="pres">
      <dgm:prSet presAssocID="{1D2839CA-FAD9-41AE-8E91-CC7BE7F1CB1C}" presName="twoDotsTx" presStyleCnt="0"/>
      <dgm:spPr/>
    </dgm:pt>
    <dgm:pt modelId="{DF5FCF53-CC6F-44D0-94F6-D27C98C56680}" type="pres">
      <dgm:prSet presAssocID="{1D2839CA-FAD9-41AE-8E91-CC7BE7F1CB1C}" presName="dotTx_21" presStyleLbl="solidFgAcc1" presStyleIdx="16" presStyleCnt="30"/>
      <dgm:spPr/>
    </dgm:pt>
    <dgm:pt modelId="{E59AAC5D-5FD1-44AF-810E-EB2AE71B994C}" type="pres">
      <dgm:prSet presAssocID="{1D2839CA-FAD9-41AE-8E91-CC7BE7F1CB1C}" presName="dotTx_22" presStyleLbl="solidFgAcc1" presStyleIdx="17" presStyleCnt="30"/>
      <dgm:spPr/>
    </dgm:pt>
    <dgm:pt modelId="{3740433C-1847-495A-9AD0-569DF7AB4473}" type="pres">
      <dgm:prSet presAssocID="{1D2839CA-FAD9-41AE-8E91-CC7BE7F1CB1C}" presName="Name39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6BB9B7-5F82-4DCF-839E-D0A6ED326403}" type="pres">
      <dgm:prSet presAssocID="{95EBCB51-D775-4FC2-A6DC-5D30CA58A03B}" presName="threeDotsTx" presStyleCnt="0"/>
      <dgm:spPr/>
    </dgm:pt>
    <dgm:pt modelId="{DC621EB1-38B0-4BE2-BF80-C2560059B54B}" type="pres">
      <dgm:prSet presAssocID="{95EBCB51-D775-4FC2-A6DC-5D30CA58A03B}" presName="dotTx_31" presStyleLbl="solidFgAcc1" presStyleIdx="18" presStyleCnt="30"/>
      <dgm:spPr/>
    </dgm:pt>
    <dgm:pt modelId="{21842394-F18F-4DE3-A3F6-FA003755D48D}" type="pres">
      <dgm:prSet presAssocID="{95EBCB51-D775-4FC2-A6DC-5D30CA58A03B}" presName="dotTx_32" presStyleLbl="solidFgAcc1" presStyleIdx="19" presStyleCnt="30"/>
      <dgm:spPr/>
    </dgm:pt>
    <dgm:pt modelId="{E419083D-6F70-4B7F-BEEA-0BCD1DF9CF45}" type="pres">
      <dgm:prSet presAssocID="{95EBCB51-D775-4FC2-A6DC-5D30CA58A03B}" presName="dotTx_33" presStyleLbl="solidFgAcc1" presStyleIdx="20" presStyleCnt="30"/>
      <dgm:spPr/>
    </dgm:pt>
    <dgm:pt modelId="{869A5D21-63EB-4844-BEA5-2286089ABA7D}" type="pres">
      <dgm:prSet presAssocID="{95EBCB51-D775-4FC2-A6DC-5D30CA58A03B}" presName="Name41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C107BC-4261-45DB-96F5-5E5D995ABCDA}" type="pres">
      <dgm:prSet presAssocID="{938C80D6-2485-4034-A355-6A0071510E06}" presName="fourDotsTx" presStyleCnt="0"/>
      <dgm:spPr/>
    </dgm:pt>
    <dgm:pt modelId="{D0FA6127-CC2F-4A78-9AF2-58685BF26E38}" type="pres">
      <dgm:prSet presAssocID="{938C80D6-2485-4034-A355-6A0071510E06}" presName="dotTx_41" presStyleLbl="solidFgAcc1" presStyleIdx="21" presStyleCnt="30"/>
      <dgm:spPr/>
    </dgm:pt>
    <dgm:pt modelId="{21D17917-2AA9-4FFD-946C-1AB9070178F9}" type="pres">
      <dgm:prSet presAssocID="{938C80D6-2485-4034-A355-6A0071510E06}" presName="dotTx_42" presStyleLbl="solidFgAcc1" presStyleIdx="22" presStyleCnt="30"/>
      <dgm:spPr/>
    </dgm:pt>
    <dgm:pt modelId="{8F1CE872-E826-47F7-AA00-16A311D6642D}" type="pres">
      <dgm:prSet presAssocID="{938C80D6-2485-4034-A355-6A0071510E06}" presName="dotTx_43" presStyleLbl="solidFgAcc1" presStyleIdx="23" presStyleCnt="30"/>
      <dgm:spPr/>
    </dgm:pt>
    <dgm:pt modelId="{D5DE6FE3-E633-432B-B28F-2B49568D8C1C}" type="pres">
      <dgm:prSet presAssocID="{938C80D6-2485-4034-A355-6A0071510E06}" presName="dotTx_44" presStyleLbl="solidFgAcc1" presStyleIdx="24" presStyleCnt="30"/>
      <dgm:spPr/>
    </dgm:pt>
    <dgm:pt modelId="{3E7BC7B6-2742-4808-B6E3-12AE9A94839F}" type="pres">
      <dgm:prSet presAssocID="{938C80D6-2485-4034-A355-6A0071510E06}" presName="Name43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B9446-B38E-437B-A3AD-904A32A0062A}" type="pres">
      <dgm:prSet presAssocID="{15272DD8-9F97-4B9B-9081-C6EC7C7FBD5C}" presName="fiveDotsTx" presStyleCnt="0"/>
      <dgm:spPr/>
    </dgm:pt>
    <dgm:pt modelId="{8E7AF781-A7F4-4624-8532-9C6DB193AB4D}" type="pres">
      <dgm:prSet presAssocID="{15272DD8-9F97-4B9B-9081-C6EC7C7FBD5C}" presName="dotTx_51" presStyleLbl="solidFgAcc1" presStyleIdx="25" presStyleCnt="30"/>
      <dgm:spPr/>
    </dgm:pt>
    <dgm:pt modelId="{986EC6DE-D7D0-4EB6-BA94-4068A02EF53E}" type="pres">
      <dgm:prSet presAssocID="{15272DD8-9F97-4B9B-9081-C6EC7C7FBD5C}" presName="dotTx_52" presStyleLbl="solidFgAcc1" presStyleIdx="26" presStyleCnt="30"/>
      <dgm:spPr/>
    </dgm:pt>
    <dgm:pt modelId="{F5AB94E5-966E-4783-9FFE-59DD196FC013}" type="pres">
      <dgm:prSet presAssocID="{15272DD8-9F97-4B9B-9081-C6EC7C7FBD5C}" presName="dotTx_53" presStyleLbl="solidFgAcc1" presStyleIdx="27" presStyleCnt="30"/>
      <dgm:spPr/>
    </dgm:pt>
    <dgm:pt modelId="{F353ED8D-88E8-4E21-B3CD-891F84108FED}" type="pres">
      <dgm:prSet presAssocID="{15272DD8-9F97-4B9B-9081-C6EC7C7FBD5C}" presName="dotTx_54" presStyleLbl="solidFgAcc1" presStyleIdx="28" presStyleCnt="30"/>
      <dgm:spPr/>
    </dgm:pt>
    <dgm:pt modelId="{DA4D0E76-1468-4AC9-9F6B-B506F89AC2EB}" type="pres">
      <dgm:prSet presAssocID="{15272DD8-9F97-4B9B-9081-C6EC7C7FBD5C}" presName="dotTx_55" presStyleLbl="solidFgAcc1" presStyleIdx="29" presStyleCnt="30"/>
      <dgm:spPr/>
    </dgm:pt>
    <dgm:pt modelId="{D8A41F73-2029-430B-A805-BFE131D42967}" type="pres">
      <dgm:prSet presAssocID="{15272DD8-9F97-4B9B-9081-C6EC7C7FBD5C}" presName="Name4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D78C8A-49EC-4F1E-A611-4B700840AF18}" srcId="{2214D26B-1375-47A9-B1F3-661B04E13ECE}" destId="{95EBCB51-D775-4FC2-A6DC-5D30CA58A03B}" srcOrd="2" destOrd="0" parTransId="{E600E7F5-4ACE-4816-A0D0-64C0459A4214}" sibTransId="{6D6CA251-C435-4C64-9D8F-8C11D20FE3FB}"/>
    <dgm:cxn modelId="{8091449E-B16A-41D0-A2CF-A00B17257E06}" type="presOf" srcId="{1D2839CA-FAD9-41AE-8E91-CC7BE7F1CB1C}" destId="{3740433C-1847-495A-9AD0-569DF7AB4473}" srcOrd="0" destOrd="0" presId="urn:microsoft.com/office/officeart/2009/3/layout/SpiralPicture"/>
    <dgm:cxn modelId="{D7183CB8-9D58-4A7D-8617-97C3BD4FBC06}" srcId="{2214D26B-1375-47A9-B1F3-661B04E13ECE}" destId="{619EDBFD-AD22-4C16-9287-9415A786B286}" srcOrd="0" destOrd="0" parTransId="{83E069E1-D834-4A6B-A497-77953E77AEBA}" sibTransId="{C6D1CAD5-D254-4E61-B657-406616E0E02B}"/>
    <dgm:cxn modelId="{09AD8318-F03C-4038-B6B6-03BD2821C967}" type="presOf" srcId="{2624B147-977E-4750-A9E3-6895350D0EA1}" destId="{60C62DC9-9C36-48DE-91C1-5332BDF20A57}" srcOrd="0" destOrd="0" presId="urn:microsoft.com/office/officeart/2009/3/layout/SpiralPicture"/>
    <dgm:cxn modelId="{1EAD1A5A-3609-4F3D-9116-9F4C6D092EEA}" type="presOf" srcId="{CF5E0F48-61A4-4457-8334-609C3D39094B}" destId="{F64782BE-3B78-4FC7-A84D-0FD9CBFE9E1E}" srcOrd="0" destOrd="0" presId="urn:microsoft.com/office/officeart/2009/3/layout/SpiralPicture"/>
    <dgm:cxn modelId="{2417F1CF-B3A1-41A3-A399-5DCA2FFC7A8B}" type="presOf" srcId="{6D6CA251-C435-4C64-9D8F-8C11D20FE3FB}" destId="{D973A75C-25BD-450D-92DA-EBC02119B0E2}" srcOrd="0" destOrd="0" presId="urn:microsoft.com/office/officeart/2009/3/layout/SpiralPicture"/>
    <dgm:cxn modelId="{ADEDE668-AE1E-4AA8-9BF7-76F5EE0AF6E7}" srcId="{2214D26B-1375-47A9-B1F3-661B04E13ECE}" destId="{938C80D6-2485-4034-A355-6A0071510E06}" srcOrd="3" destOrd="0" parTransId="{CA1F3C1A-AD27-409A-AAE4-D49C430D66F5}" sibTransId="{46A072B7-2F0B-4FB5-A547-C5F0BE5B3D6E}"/>
    <dgm:cxn modelId="{3938FC10-E8DB-4915-BF7D-D9A976AE578B}" srcId="{2214D26B-1375-47A9-B1F3-661B04E13ECE}" destId="{15272DD8-9F97-4B9B-9081-C6EC7C7FBD5C}" srcOrd="4" destOrd="0" parTransId="{672FF63C-4B74-45AA-8ABF-8BD6B7882083}" sibTransId="{CF5E0F48-61A4-4457-8334-609C3D39094B}"/>
    <dgm:cxn modelId="{A41FEE56-709A-4401-802E-C145E76A48AA}" type="presOf" srcId="{95EBCB51-D775-4FC2-A6DC-5D30CA58A03B}" destId="{869A5D21-63EB-4844-BEA5-2286089ABA7D}" srcOrd="0" destOrd="0" presId="urn:microsoft.com/office/officeart/2009/3/layout/SpiralPicture"/>
    <dgm:cxn modelId="{9EB6C49E-E044-4C87-A425-9303CCA8D2B0}" srcId="{2214D26B-1375-47A9-B1F3-661B04E13ECE}" destId="{1D2839CA-FAD9-41AE-8E91-CC7BE7F1CB1C}" srcOrd="1" destOrd="0" parTransId="{9848D976-520E-42ED-80CC-38F4FECDE81C}" sibTransId="{2624B147-977E-4750-A9E3-6895350D0EA1}"/>
    <dgm:cxn modelId="{0D1E2B72-BC83-4969-A5F9-BDA691FC7D6C}" type="presOf" srcId="{46A072B7-2F0B-4FB5-A547-C5F0BE5B3D6E}" destId="{A99A7A50-D26A-414B-AE10-7A504996E8F3}" srcOrd="0" destOrd="0" presId="urn:microsoft.com/office/officeart/2009/3/layout/SpiralPicture"/>
    <dgm:cxn modelId="{5693A5F7-333E-4D2E-AF1B-E6558E811297}" type="presOf" srcId="{938C80D6-2485-4034-A355-6A0071510E06}" destId="{3E7BC7B6-2742-4808-B6E3-12AE9A94839F}" srcOrd="0" destOrd="0" presId="urn:microsoft.com/office/officeart/2009/3/layout/SpiralPicture"/>
    <dgm:cxn modelId="{94609777-8B78-41BA-A325-6BFFA329373C}" type="presOf" srcId="{2214D26B-1375-47A9-B1F3-661B04E13ECE}" destId="{4125F2B2-8DDB-45D1-9DB2-498925997A42}" srcOrd="0" destOrd="0" presId="urn:microsoft.com/office/officeart/2009/3/layout/SpiralPicture"/>
    <dgm:cxn modelId="{B98C769D-5A8E-4788-A0BE-4C69F8509F3E}" type="presOf" srcId="{619EDBFD-AD22-4C16-9287-9415A786B286}" destId="{9D8D9D14-C26D-41F3-800C-086609A1D6CC}" srcOrd="0" destOrd="0" presId="urn:microsoft.com/office/officeart/2009/3/layout/SpiralPicture"/>
    <dgm:cxn modelId="{15D6BF22-285B-4501-A19E-73A54612760D}" type="presOf" srcId="{C6D1CAD5-D254-4E61-B657-406616E0E02B}" destId="{C4F61D3D-7DF3-4BD5-B96E-4224436CEF43}" srcOrd="0" destOrd="0" presId="urn:microsoft.com/office/officeart/2009/3/layout/SpiralPicture"/>
    <dgm:cxn modelId="{F500CCE1-ED5A-4DB5-B5C4-9F2C0B657586}" type="presOf" srcId="{15272DD8-9F97-4B9B-9081-C6EC7C7FBD5C}" destId="{D8A41F73-2029-430B-A805-BFE131D42967}" srcOrd="0" destOrd="0" presId="urn:microsoft.com/office/officeart/2009/3/layout/SpiralPicture"/>
    <dgm:cxn modelId="{C54F5A9C-0237-4C2B-8A3F-55BB6098F00C}" type="presParOf" srcId="{4125F2B2-8DDB-45D1-9DB2-498925997A42}" destId="{312D6A03-EAE6-477B-961F-91686FF42C5F}" srcOrd="0" destOrd="0" presId="urn:microsoft.com/office/officeart/2009/3/layout/SpiralPicture"/>
    <dgm:cxn modelId="{2D203C8A-F347-4BFC-9E71-059F72DFBE02}" type="presParOf" srcId="{312D6A03-EAE6-477B-961F-91686FF42C5F}" destId="{A874C21F-9BE2-4A15-A5C2-E2D375ED9ED9}" srcOrd="0" destOrd="0" presId="urn:microsoft.com/office/officeart/2009/3/layout/SpiralPicture"/>
    <dgm:cxn modelId="{668721C9-B13E-46FB-9CC5-5DA3B9240B6E}" type="presParOf" srcId="{312D6A03-EAE6-477B-961F-91686FF42C5F}" destId="{7DB9060D-8081-475F-96B3-D5BAC4408A6F}" srcOrd="1" destOrd="0" presId="urn:microsoft.com/office/officeart/2009/3/layout/SpiralPicture"/>
    <dgm:cxn modelId="{6575CE56-F12F-4D4F-89C4-4641DFDA640E}" type="presParOf" srcId="{312D6A03-EAE6-477B-961F-91686FF42C5F}" destId="{9F3DB1A2-46D4-42B7-BAA1-E74E8A15530F}" srcOrd="2" destOrd="0" presId="urn:microsoft.com/office/officeart/2009/3/layout/SpiralPicture"/>
    <dgm:cxn modelId="{DCD2F5E4-4011-4908-93DA-4827A8EF2627}" type="presParOf" srcId="{9F3DB1A2-46D4-42B7-BAA1-E74E8A15530F}" destId="{C4F61D3D-7DF3-4BD5-B96E-4224436CEF43}" srcOrd="0" destOrd="0" presId="urn:microsoft.com/office/officeart/2009/3/layout/SpiralPicture"/>
    <dgm:cxn modelId="{77211E4A-F904-448C-86CA-8559609F1DBF}" type="presParOf" srcId="{312D6A03-EAE6-477B-961F-91686FF42C5F}" destId="{86D04220-911E-4EA3-93F2-ADA8BEB8B688}" srcOrd="3" destOrd="0" presId="urn:microsoft.com/office/officeart/2009/3/layout/SpiralPicture"/>
    <dgm:cxn modelId="{0CA99A53-A30E-47E2-AC48-28926DF6535A}" type="presParOf" srcId="{86D04220-911E-4EA3-93F2-ADA8BEB8B688}" destId="{6E372442-B69C-4E22-A69C-22829B56B71E}" srcOrd="0" destOrd="0" presId="urn:microsoft.com/office/officeart/2009/3/layout/SpiralPicture"/>
    <dgm:cxn modelId="{A619F005-72A3-42DC-B38D-90F225A3B71E}" type="presParOf" srcId="{312D6A03-EAE6-477B-961F-91686FF42C5F}" destId="{5E74972E-CE8A-4C23-BFD2-89A5B3B73D8F}" srcOrd="4" destOrd="0" presId="urn:microsoft.com/office/officeart/2009/3/layout/SpiralPicture"/>
    <dgm:cxn modelId="{6254DC23-ADB3-4DE3-B175-21FDA2B16493}" type="presParOf" srcId="{5E74972E-CE8A-4C23-BFD2-89A5B3B73D8F}" destId="{60C62DC9-9C36-48DE-91C1-5332BDF20A57}" srcOrd="0" destOrd="0" presId="urn:microsoft.com/office/officeart/2009/3/layout/SpiralPicture"/>
    <dgm:cxn modelId="{6F80B919-5833-43FE-B8C0-0E475E5EBE06}" type="presParOf" srcId="{312D6A03-EAE6-477B-961F-91686FF42C5F}" destId="{88D9E7FB-02B3-410F-8880-76BA9EE7C853}" srcOrd="5" destOrd="0" presId="urn:microsoft.com/office/officeart/2009/3/layout/SpiralPicture"/>
    <dgm:cxn modelId="{1AAD63BB-FC0B-4C49-B8B6-18811BE976E1}" type="presParOf" srcId="{88D9E7FB-02B3-410F-8880-76BA9EE7C853}" destId="{674F6DBA-16DC-4F1C-A00C-E62870795449}" srcOrd="0" destOrd="0" presId="urn:microsoft.com/office/officeart/2009/3/layout/SpiralPicture"/>
    <dgm:cxn modelId="{FB269C1D-B6BE-4B48-BE5C-B35DB5490ADE}" type="presParOf" srcId="{88D9E7FB-02B3-410F-8880-76BA9EE7C853}" destId="{A50B5F35-09CE-4AD5-94D9-8F5698779C10}" srcOrd="1" destOrd="0" presId="urn:microsoft.com/office/officeart/2009/3/layout/SpiralPicture"/>
    <dgm:cxn modelId="{00BA8FBD-87BE-41E1-9FF4-D9B29FDD9BE5}" type="presParOf" srcId="{312D6A03-EAE6-477B-961F-91686FF42C5F}" destId="{56E5A498-7F29-41F6-88E0-C597D822C5A9}" srcOrd="6" destOrd="0" presId="urn:microsoft.com/office/officeart/2009/3/layout/SpiralPicture"/>
    <dgm:cxn modelId="{C4F73528-F1C3-4067-A47E-96A14F7FCEC6}" type="presParOf" srcId="{56E5A498-7F29-41F6-88E0-C597D822C5A9}" destId="{D973A75C-25BD-450D-92DA-EBC02119B0E2}" srcOrd="0" destOrd="0" presId="urn:microsoft.com/office/officeart/2009/3/layout/SpiralPicture"/>
    <dgm:cxn modelId="{C280BF93-AA46-4071-9319-F0FF36363B19}" type="presParOf" srcId="{312D6A03-EAE6-477B-961F-91686FF42C5F}" destId="{8C97A5DA-C8DA-4F60-9654-4CAD9D3FDC29}" srcOrd="7" destOrd="0" presId="urn:microsoft.com/office/officeart/2009/3/layout/SpiralPicture"/>
    <dgm:cxn modelId="{4692118B-4F1C-47CA-9FD4-A1775D7CE7B2}" type="presParOf" srcId="{8C97A5DA-C8DA-4F60-9654-4CAD9D3FDC29}" destId="{66707833-F1A2-4A18-830E-C7F2694F14C6}" srcOrd="0" destOrd="0" presId="urn:microsoft.com/office/officeart/2009/3/layout/SpiralPicture"/>
    <dgm:cxn modelId="{6B91DFD2-06D8-4C19-B446-61DDB61347F0}" type="presParOf" srcId="{8C97A5DA-C8DA-4F60-9654-4CAD9D3FDC29}" destId="{7E60DBEC-BAE9-4016-AFFE-562051BD9989}" srcOrd="1" destOrd="0" presId="urn:microsoft.com/office/officeart/2009/3/layout/SpiralPicture"/>
    <dgm:cxn modelId="{D978EDFB-4278-4CF1-A161-A72C77FEB689}" type="presParOf" srcId="{8C97A5DA-C8DA-4F60-9654-4CAD9D3FDC29}" destId="{EB7AF9E8-308D-4926-AEF9-C3680E54AD43}" srcOrd="2" destOrd="0" presId="urn:microsoft.com/office/officeart/2009/3/layout/SpiralPicture"/>
    <dgm:cxn modelId="{C90C1EE4-328A-42A9-94B2-49985850CA1F}" type="presParOf" srcId="{312D6A03-EAE6-477B-961F-91686FF42C5F}" destId="{68EF9B61-91CA-4AE5-9674-CE138E98E151}" srcOrd="8" destOrd="0" presId="urn:microsoft.com/office/officeart/2009/3/layout/SpiralPicture"/>
    <dgm:cxn modelId="{845D789D-3ACF-49F3-A1CE-FA80A9D45F7F}" type="presParOf" srcId="{68EF9B61-91CA-4AE5-9674-CE138E98E151}" destId="{A99A7A50-D26A-414B-AE10-7A504996E8F3}" srcOrd="0" destOrd="0" presId="urn:microsoft.com/office/officeart/2009/3/layout/SpiralPicture"/>
    <dgm:cxn modelId="{9B1DAD95-FF44-465E-B208-B9E2CCAB2A57}" type="presParOf" srcId="{312D6A03-EAE6-477B-961F-91686FF42C5F}" destId="{818FCA93-7FCB-4497-8DC9-4284351198B6}" srcOrd="9" destOrd="0" presId="urn:microsoft.com/office/officeart/2009/3/layout/SpiralPicture"/>
    <dgm:cxn modelId="{1F170A51-9B44-429E-81D4-2BD665ADD4A6}" type="presParOf" srcId="{818FCA93-7FCB-4497-8DC9-4284351198B6}" destId="{FB9FD76C-6E77-4A70-A032-ABECFEF37F9D}" srcOrd="0" destOrd="0" presId="urn:microsoft.com/office/officeart/2009/3/layout/SpiralPicture"/>
    <dgm:cxn modelId="{FE2D36D9-79C1-426E-9960-0AA987F2F8A7}" type="presParOf" srcId="{818FCA93-7FCB-4497-8DC9-4284351198B6}" destId="{154A4092-4BDD-46C5-B398-5BE2BDBD0445}" srcOrd="1" destOrd="0" presId="urn:microsoft.com/office/officeart/2009/3/layout/SpiralPicture"/>
    <dgm:cxn modelId="{0B2FC130-408F-4C67-9839-C7328A7327E6}" type="presParOf" srcId="{818FCA93-7FCB-4497-8DC9-4284351198B6}" destId="{3DFE07DB-4D7F-42BA-B3FC-8BF369CB489D}" srcOrd="2" destOrd="0" presId="urn:microsoft.com/office/officeart/2009/3/layout/SpiralPicture"/>
    <dgm:cxn modelId="{9111AC3B-510A-4A14-9A94-BF92EC7E1F68}" type="presParOf" srcId="{818FCA93-7FCB-4497-8DC9-4284351198B6}" destId="{9A4C8D4C-BBD4-43C0-896D-8DC1F4CA211D}" srcOrd="3" destOrd="0" presId="urn:microsoft.com/office/officeart/2009/3/layout/SpiralPicture"/>
    <dgm:cxn modelId="{871B6EEC-D545-4A65-AE17-25FF7B18B59B}" type="presParOf" srcId="{312D6A03-EAE6-477B-961F-91686FF42C5F}" destId="{237D7266-FDDA-4460-B979-BF486637B635}" srcOrd="10" destOrd="0" presId="urn:microsoft.com/office/officeart/2009/3/layout/SpiralPicture"/>
    <dgm:cxn modelId="{B1B045CF-9697-469E-A3BB-CF3F6E29FDEA}" type="presParOf" srcId="{237D7266-FDDA-4460-B979-BF486637B635}" destId="{F64782BE-3B78-4FC7-A84D-0FD9CBFE9E1E}" srcOrd="0" destOrd="0" presId="urn:microsoft.com/office/officeart/2009/3/layout/SpiralPicture"/>
    <dgm:cxn modelId="{459067EA-34FF-42DA-BF7D-4C19B103A78C}" type="presParOf" srcId="{312D6A03-EAE6-477B-961F-91686FF42C5F}" destId="{41FC04A8-05B4-4432-B08A-A63825CA3B61}" srcOrd="11" destOrd="0" presId="urn:microsoft.com/office/officeart/2009/3/layout/SpiralPicture"/>
    <dgm:cxn modelId="{25041CF3-B898-455E-92DB-4D4283A4F274}" type="presParOf" srcId="{41FC04A8-05B4-4432-B08A-A63825CA3B61}" destId="{92E8D68B-C567-483A-AE27-068FD979802A}" srcOrd="0" destOrd="0" presId="urn:microsoft.com/office/officeart/2009/3/layout/SpiralPicture"/>
    <dgm:cxn modelId="{7E332975-3C2F-415E-84E3-91B83559F1A0}" type="presParOf" srcId="{41FC04A8-05B4-4432-B08A-A63825CA3B61}" destId="{68ADABF2-DEEF-474E-AA29-6F9B9FE5A47F}" srcOrd="1" destOrd="0" presId="urn:microsoft.com/office/officeart/2009/3/layout/SpiralPicture"/>
    <dgm:cxn modelId="{9425DFF6-00DB-4F63-BE2A-A4A0FF193EDD}" type="presParOf" srcId="{41FC04A8-05B4-4432-B08A-A63825CA3B61}" destId="{171DC1A1-EBDF-4A0C-BFB8-73F54FABB298}" srcOrd="2" destOrd="0" presId="urn:microsoft.com/office/officeart/2009/3/layout/SpiralPicture"/>
    <dgm:cxn modelId="{6DF23BD4-6671-4CE7-8008-34926B909484}" type="presParOf" srcId="{41FC04A8-05B4-4432-B08A-A63825CA3B61}" destId="{57657AF9-2755-4DF9-9E4E-C4726E83E3FB}" srcOrd="3" destOrd="0" presId="urn:microsoft.com/office/officeart/2009/3/layout/SpiralPicture"/>
    <dgm:cxn modelId="{726461DF-B12B-45EC-BC08-DE0700BD556A}" type="presParOf" srcId="{41FC04A8-05B4-4432-B08A-A63825CA3B61}" destId="{F01094C0-C4B7-48AD-AFD1-00AF4A6A28D0}" srcOrd="4" destOrd="0" presId="urn:microsoft.com/office/officeart/2009/3/layout/SpiralPicture"/>
    <dgm:cxn modelId="{82813B66-E19E-4AA4-84CC-E99AED29EE39}" type="presParOf" srcId="{4125F2B2-8DDB-45D1-9DB2-498925997A42}" destId="{B219F5DB-F9FE-452F-8569-ED3E637B3E38}" srcOrd="1" destOrd="0" presId="urn:microsoft.com/office/officeart/2009/3/layout/SpiralPicture"/>
    <dgm:cxn modelId="{7D5C11F5-73BE-4674-92A3-DD04FFDC9925}" type="presParOf" srcId="{B219F5DB-F9FE-452F-8569-ED3E637B3E38}" destId="{62CD6727-1C2E-48DC-857A-547C9300E2A6}" srcOrd="0" destOrd="0" presId="urn:microsoft.com/office/officeart/2009/3/layout/SpiralPicture"/>
    <dgm:cxn modelId="{FD6CEDD5-CBF6-4198-99B4-782E4C2F605D}" type="presParOf" srcId="{62CD6727-1C2E-48DC-857A-547C9300E2A6}" destId="{0F29FE51-2A80-4B5A-B7CF-EA45840D2348}" srcOrd="0" destOrd="0" presId="urn:microsoft.com/office/officeart/2009/3/layout/SpiralPicture"/>
    <dgm:cxn modelId="{03F5C0F5-4399-47BD-8C04-1BD8F95FCAFE}" type="presParOf" srcId="{B219F5DB-F9FE-452F-8569-ED3E637B3E38}" destId="{9D8D9D14-C26D-41F3-800C-086609A1D6CC}" srcOrd="1" destOrd="0" presId="urn:microsoft.com/office/officeart/2009/3/layout/SpiralPicture"/>
    <dgm:cxn modelId="{6B76EDF3-C4AF-42AA-A1AB-2C729074CBF7}" type="presParOf" srcId="{B219F5DB-F9FE-452F-8569-ED3E637B3E38}" destId="{66355F92-F790-40EB-8AAD-4A7AB7EDE61E}" srcOrd="2" destOrd="0" presId="urn:microsoft.com/office/officeart/2009/3/layout/SpiralPicture"/>
    <dgm:cxn modelId="{9A69F6D1-3FD1-45F4-989A-75869CAD5C61}" type="presParOf" srcId="{66355F92-F790-40EB-8AAD-4A7AB7EDE61E}" destId="{DF5FCF53-CC6F-44D0-94F6-D27C98C56680}" srcOrd="0" destOrd="0" presId="urn:microsoft.com/office/officeart/2009/3/layout/SpiralPicture"/>
    <dgm:cxn modelId="{E18B3466-4B9C-490F-9020-6BAF25373771}" type="presParOf" srcId="{66355F92-F790-40EB-8AAD-4A7AB7EDE61E}" destId="{E59AAC5D-5FD1-44AF-810E-EB2AE71B994C}" srcOrd="1" destOrd="0" presId="urn:microsoft.com/office/officeart/2009/3/layout/SpiralPicture"/>
    <dgm:cxn modelId="{0BB1A59E-176F-4A4E-B969-D59D9A395FD4}" type="presParOf" srcId="{B219F5DB-F9FE-452F-8569-ED3E637B3E38}" destId="{3740433C-1847-495A-9AD0-569DF7AB4473}" srcOrd="3" destOrd="0" presId="urn:microsoft.com/office/officeart/2009/3/layout/SpiralPicture"/>
    <dgm:cxn modelId="{63036EBA-3C7D-4293-B9AC-B2468C705289}" type="presParOf" srcId="{B219F5DB-F9FE-452F-8569-ED3E637B3E38}" destId="{C96BB9B7-5F82-4DCF-839E-D0A6ED326403}" srcOrd="4" destOrd="0" presId="urn:microsoft.com/office/officeart/2009/3/layout/SpiralPicture"/>
    <dgm:cxn modelId="{2766C221-01DA-4077-8DC5-A9C80F94FD57}" type="presParOf" srcId="{C96BB9B7-5F82-4DCF-839E-D0A6ED326403}" destId="{DC621EB1-38B0-4BE2-BF80-C2560059B54B}" srcOrd="0" destOrd="0" presId="urn:microsoft.com/office/officeart/2009/3/layout/SpiralPicture"/>
    <dgm:cxn modelId="{47ABADB6-ABEA-48DB-9402-15B1E71A369D}" type="presParOf" srcId="{C96BB9B7-5F82-4DCF-839E-D0A6ED326403}" destId="{21842394-F18F-4DE3-A3F6-FA003755D48D}" srcOrd="1" destOrd="0" presId="urn:microsoft.com/office/officeart/2009/3/layout/SpiralPicture"/>
    <dgm:cxn modelId="{BFC8C513-D19D-4980-B945-6447B3B98BFA}" type="presParOf" srcId="{C96BB9B7-5F82-4DCF-839E-D0A6ED326403}" destId="{E419083D-6F70-4B7F-BEEA-0BCD1DF9CF45}" srcOrd="2" destOrd="0" presId="urn:microsoft.com/office/officeart/2009/3/layout/SpiralPicture"/>
    <dgm:cxn modelId="{896C8B71-2A4E-4305-BBFE-DA474224985C}" type="presParOf" srcId="{B219F5DB-F9FE-452F-8569-ED3E637B3E38}" destId="{869A5D21-63EB-4844-BEA5-2286089ABA7D}" srcOrd="5" destOrd="0" presId="urn:microsoft.com/office/officeart/2009/3/layout/SpiralPicture"/>
    <dgm:cxn modelId="{47FA4ED5-8383-4DC6-A68C-C9121C8E800F}" type="presParOf" srcId="{B219F5DB-F9FE-452F-8569-ED3E637B3E38}" destId="{BBC107BC-4261-45DB-96F5-5E5D995ABCDA}" srcOrd="6" destOrd="0" presId="urn:microsoft.com/office/officeart/2009/3/layout/SpiralPicture"/>
    <dgm:cxn modelId="{7FFB7655-7FEB-475E-8993-9810884557A0}" type="presParOf" srcId="{BBC107BC-4261-45DB-96F5-5E5D995ABCDA}" destId="{D0FA6127-CC2F-4A78-9AF2-58685BF26E38}" srcOrd="0" destOrd="0" presId="urn:microsoft.com/office/officeart/2009/3/layout/SpiralPicture"/>
    <dgm:cxn modelId="{5A87B80A-23FF-4EF8-A178-70E9A3C47F03}" type="presParOf" srcId="{BBC107BC-4261-45DB-96F5-5E5D995ABCDA}" destId="{21D17917-2AA9-4FFD-946C-1AB9070178F9}" srcOrd="1" destOrd="0" presId="urn:microsoft.com/office/officeart/2009/3/layout/SpiralPicture"/>
    <dgm:cxn modelId="{8E789002-427B-479F-89D3-E6E2808AE334}" type="presParOf" srcId="{BBC107BC-4261-45DB-96F5-5E5D995ABCDA}" destId="{8F1CE872-E826-47F7-AA00-16A311D6642D}" srcOrd="2" destOrd="0" presId="urn:microsoft.com/office/officeart/2009/3/layout/SpiralPicture"/>
    <dgm:cxn modelId="{CC7370AF-F61D-4AA1-A065-25DFE302110D}" type="presParOf" srcId="{BBC107BC-4261-45DB-96F5-5E5D995ABCDA}" destId="{D5DE6FE3-E633-432B-B28F-2B49568D8C1C}" srcOrd="3" destOrd="0" presId="urn:microsoft.com/office/officeart/2009/3/layout/SpiralPicture"/>
    <dgm:cxn modelId="{D401F111-AB98-4364-AB85-62A21D2C7D3B}" type="presParOf" srcId="{B219F5DB-F9FE-452F-8569-ED3E637B3E38}" destId="{3E7BC7B6-2742-4808-B6E3-12AE9A94839F}" srcOrd="7" destOrd="0" presId="urn:microsoft.com/office/officeart/2009/3/layout/SpiralPicture"/>
    <dgm:cxn modelId="{AE1F96F7-BE7C-4CB8-9E11-5C2925617BC6}" type="presParOf" srcId="{B219F5DB-F9FE-452F-8569-ED3E637B3E38}" destId="{752B9446-B38E-437B-A3AD-904A32A0062A}" srcOrd="8" destOrd="0" presId="urn:microsoft.com/office/officeart/2009/3/layout/SpiralPicture"/>
    <dgm:cxn modelId="{5734D40C-36C6-4282-AE7B-ADC4539CA83B}" type="presParOf" srcId="{752B9446-B38E-437B-A3AD-904A32A0062A}" destId="{8E7AF781-A7F4-4624-8532-9C6DB193AB4D}" srcOrd="0" destOrd="0" presId="urn:microsoft.com/office/officeart/2009/3/layout/SpiralPicture"/>
    <dgm:cxn modelId="{96846C5D-CF25-45CD-AC5A-67ED820FE06E}" type="presParOf" srcId="{752B9446-B38E-437B-A3AD-904A32A0062A}" destId="{986EC6DE-D7D0-4EB6-BA94-4068A02EF53E}" srcOrd="1" destOrd="0" presId="urn:microsoft.com/office/officeart/2009/3/layout/SpiralPicture"/>
    <dgm:cxn modelId="{3A4E2BF5-5133-41AF-8AC0-D517BBD3B972}" type="presParOf" srcId="{752B9446-B38E-437B-A3AD-904A32A0062A}" destId="{F5AB94E5-966E-4783-9FFE-59DD196FC013}" srcOrd="2" destOrd="0" presId="urn:microsoft.com/office/officeart/2009/3/layout/SpiralPicture"/>
    <dgm:cxn modelId="{5D6E454C-0AAB-4621-B27E-D3250ADB3C71}" type="presParOf" srcId="{752B9446-B38E-437B-A3AD-904A32A0062A}" destId="{F353ED8D-88E8-4E21-B3CD-891F84108FED}" srcOrd="3" destOrd="0" presId="urn:microsoft.com/office/officeart/2009/3/layout/SpiralPicture"/>
    <dgm:cxn modelId="{ED839CF8-3FC5-42BA-9409-EB9F4FE3A804}" type="presParOf" srcId="{752B9446-B38E-437B-A3AD-904A32A0062A}" destId="{DA4D0E76-1468-4AC9-9F6B-B506F89AC2EB}" srcOrd="4" destOrd="0" presId="urn:microsoft.com/office/officeart/2009/3/layout/SpiralPicture"/>
    <dgm:cxn modelId="{D2E0B6BA-5134-455C-ABC1-55DE892D7601}" type="presParOf" srcId="{B219F5DB-F9FE-452F-8569-ED3E637B3E38}" destId="{D8A41F73-2029-430B-A805-BFE131D42967}" srcOrd="9" destOrd="0" presId="urn:microsoft.com/office/officeart/2009/3/layout/Spiral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EFFF2C-1644-4EBD-84E1-9FF5983DB48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93D4B31-3B3C-4E64-AB84-70AC6C35C49F}">
      <dgm:prSet phldrT="[Texto]"/>
      <dgm:spPr/>
      <dgm:t>
        <a:bodyPr/>
        <a:lstStyle/>
        <a:p>
          <a:r>
            <a:rPr lang="es-MX" dirty="0" smtClean="0"/>
            <a:t>Definición Stand</a:t>
          </a:r>
          <a:endParaRPr lang="es-MX" dirty="0"/>
        </a:p>
      </dgm:t>
    </dgm:pt>
    <dgm:pt modelId="{346E4F61-7FEC-4C8C-9CBB-BD34AF7E45A8}" type="parTrans" cxnId="{49F95559-C504-498E-8A29-6F5A0A093EF2}">
      <dgm:prSet/>
      <dgm:spPr/>
      <dgm:t>
        <a:bodyPr/>
        <a:lstStyle/>
        <a:p>
          <a:endParaRPr lang="es-MX"/>
        </a:p>
      </dgm:t>
    </dgm:pt>
    <dgm:pt modelId="{50CA316F-491B-4FD4-929B-543D9FA5EBDD}" type="sibTrans" cxnId="{49F95559-C504-498E-8A29-6F5A0A093EF2}">
      <dgm:prSet/>
      <dgm:spPr/>
      <dgm:t>
        <a:bodyPr/>
        <a:lstStyle/>
        <a:p>
          <a:endParaRPr lang="es-MX"/>
        </a:p>
      </dgm:t>
    </dgm:pt>
    <dgm:pt modelId="{58106577-572E-4CA4-9B2B-8C8FD46E5C98}">
      <dgm:prSet phldrT="[Texto]"/>
      <dgm:spPr/>
      <dgm:t>
        <a:bodyPr/>
        <a:lstStyle/>
        <a:p>
          <a:r>
            <a:rPr lang="es-MX" dirty="0" smtClean="0"/>
            <a:t>Comunicaci</a:t>
          </a:r>
          <a:r>
            <a:rPr lang="es-MX" dirty="0" smtClean="0"/>
            <a:t>ón en POP</a:t>
          </a:r>
          <a:endParaRPr lang="es-MX" dirty="0"/>
        </a:p>
      </dgm:t>
    </dgm:pt>
    <dgm:pt modelId="{6CA5548E-F43C-4EA4-B97C-5F69A5BB3D5F}" type="parTrans" cxnId="{F3B069EE-06DF-4B6A-AA23-EFAF2BB77B72}">
      <dgm:prSet/>
      <dgm:spPr/>
      <dgm:t>
        <a:bodyPr/>
        <a:lstStyle/>
        <a:p>
          <a:endParaRPr lang="es-MX"/>
        </a:p>
      </dgm:t>
    </dgm:pt>
    <dgm:pt modelId="{59CBB3AC-8958-449A-9E5A-FFD5D35A74A9}" type="sibTrans" cxnId="{F3B069EE-06DF-4B6A-AA23-EFAF2BB77B72}">
      <dgm:prSet/>
      <dgm:spPr/>
      <dgm:t>
        <a:bodyPr/>
        <a:lstStyle/>
        <a:p>
          <a:endParaRPr lang="es-MX"/>
        </a:p>
      </dgm:t>
    </dgm:pt>
    <dgm:pt modelId="{2E3B18A6-4B7D-408B-973F-C956E22A6C7B}">
      <dgm:prSet phldrT="[Texto]"/>
      <dgm:spPr/>
      <dgm:t>
        <a:bodyPr/>
        <a:lstStyle/>
        <a:p>
          <a:r>
            <a:rPr lang="es-MX" dirty="0" smtClean="0"/>
            <a:t>Men</a:t>
          </a:r>
          <a:r>
            <a:rPr lang="es-MX" dirty="0" smtClean="0"/>
            <a:t>ú</a:t>
          </a:r>
          <a:endParaRPr lang="es-MX" dirty="0"/>
        </a:p>
      </dgm:t>
    </dgm:pt>
    <dgm:pt modelId="{DE5DF411-4EBF-4F70-B874-944EB4842659}" type="parTrans" cxnId="{C8A77072-16BB-4590-B710-D20C9CA4FC58}">
      <dgm:prSet/>
      <dgm:spPr/>
      <dgm:t>
        <a:bodyPr/>
        <a:lstStyle/>
        <a:p>
          <a:endParaRPr lang="es-MX"/>
        </a:p>
      </dgm:t>
    </dgm:pt>
    <dgm:pt modelId="{A324997C-0331-4F8F-A648-CE549104E06C}" type="sibTrans" cxnId="{C8A77072-16BB-4590-B710-D20C9CA4FC58}">
      <dgm:prSet/>
      <dgm:spPr/>
      <dgm:t>
        <a:bodyPr/>
        <a:lstStyle/>
        <a:p>
          <a:endParaRPr lang="es-MX"/>
        </a:p>
      </dgm:t>
    </dgm:pt>
    <dgm:pt modelId="{4DC5412B-4CED-594A-A12D-B876AC88AFEF}">
      <dgm:prSet/>
      <dgm:spPr/>
      <dgm:t>
        <a:bodyPr/>
        <a:lstStyle/>
        <a:p>
          <a:r>
            <a:rPr lang="en-US" dirty="0" err="1" smtClean="0"/>
            <a:t>Diseño</a:t>
          </a:r>
          <a:r>
            <a:rPr lang="en-US" dirty="0" smtClean="0"/>
            <a:t> </a:t>
          </a:r>
          <a:r>
            <a:rPr lang="en-US" dirty="0" err="1" smtClean="0"/>
            <a:t>nombre</a:t>
          </a:r>
          <a:r>
            <a:rPr lang="en-US" dirty="0" smtClean="0"/>
            <a:t> final</a:t>
          </a:r>
          <a:endParaRPr lang="en-US" dirty="0"/>
        </a:p>
      </dgm:t>
    </dgm:pt>
    <dgm:pt modelId="{9038C164-94DE-984E-A5AB-90D5555DD479}" type="parTrans" cxnId="{1D0E1F98-6EB9-134B-AF52-E91DBA6DFC95}">
      <dgm:prSet/>
      <dgm:spPr/>
      <dgm:t>
        <a:bodyPr/>
        <a:lstStyle/>
        <a:p>
          <a:endParaRPr lang="en-US"/>
        </a:p>
      </dgm:t>
    </dgm:pt>
    <dgm:pt modelId="{3AA0E584-1932-5843-B2B8-30D95C39811E}" type="sibTrans" cxnId="{1D0E1F98-6EB9-134B-AF52-E91DBA6DFC95}">
      <dgm:prSet/>
      <dgm:spPr/>
      <dgm:t>
        <a:bodyPr/>
        <a:lstStyle/>
        <a:p>
          <a:endParaRPr lang="en-US"/>
        </a:p>
      </dgm:t>
    </dgm:pt>
    <dgm:pt modelId="{23DF8404-CA44-4101-894E-FF5548BE7637}">
      <dgm:prSet phldrT="[Texto]"/>
      <dgm:spPr/>
      <dgm:t>
        <a:bodyPr/>
        <a:lstStyle/>
        <a:p>
          <a:r>
            <a:rPr lang="es-MX" dirty="0" smtClean="0"/>
            <a:t>Digital</a:t>
          </a:r>
          <a:endParaRPr lang="es-MX" dirty="0"/>
        </a:p>
      </dgm:t>
    </dgm:pt>
    <dgm:pt modelId="{DFE1ECAC-76ED-4450-9B9E-AD4527040001}" type="sibTrans" cxnId="{750BBEF6-41D6-4F25-ABE8-C727847D98FA}">
      <dgm:prSet/>
      <dgm:spPr/>
      <dgm:t>
        <a:bodyPr/>
        <a:lstStyle/>
        <a:p>
          <a:endParaRPr lang="es-MX"/>
        </a:p>
      </dgm:t>
    </dgm:pt>
    <dgm:pt modelId="{E0D0D196-087F-48E1-BDB1-A137BACAA644}" type="parTrans" cxnId="{750BBEF6-41D6-4F25-ABE8-C727847D98FA}">
      <dgm:prSet/>
      <dgm:spPr/>
      <dgm:t>
        <a:bodyPr/>
        <a:lstStyle/>
        <a:p>
          <a:endParaRPr lang="es-MX"/>
        </a:p>
      </dgm:t>
    </dgm:pt>
    <dgm:pt modelId="{55445F71-9A9A-4D70-BE6E-0A6005D8ABB2}" type="pres">
      <dgm:prSet presAssocID="{29EFFF2C-1644-4EBD-84E1-9FF5983DB4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9C0726-F21A-4F41-914D-35880D01C94C}" type="pres">
      <dgm:prSet presAssocID="{593D4B31-3B3C-4E64-AB84-70AC6C35C49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ACDE0D-0935-4CD1-82E5-25E66787E156}" type="pres">
      <dgm:prSet presAssocID="{50CA316F-491B-4FD4-929B-543D9FA5EBDD}" presName="sibTrans" presStyleCnt="0"/>
      <dgm:spPr/>
    </dgm:pt>
    <dgm:pt modelId="{2B55DA0D-04A5-CF48-9156-04488AE528EB}" type="pres">
      <dgm:prSet presAssocID="{4DC5412B-4CED-594A-A12D-B876AC88AFEF}" presName="node" presStyleLbl="node1" presStyleIdx="1" presStyleCnt="5">
        <dgm:presLayoutVars>
          <dgm:bulletEnabled val="1"/>
        </dgm:presLayoutVars>
      </dgm:prSet>
      <dgm:spPr/>
    </dgm:pt>
    <dgm:pt modelId="{4ABC942B-836D-FB49-8F37-E0CEDA88A8A0}" type="pres">
      <dgm:prSet presAssocID="{3AA0E584-1932-5843-B2B8-30D95C39811E}" presName="sibTrans" presStyleCnt="0"/>
      <dgm:spPr/>
    </dgm:pt>
    <dgm:pt modelId="{DB5D95D1-4A21-4034-AE66-0BDEDC7D7739}" type="pres">
      <dgm:prSet presAssocID="{58106577-572E-4CA4-9B2B-8C8FD46E5C9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07CC488-7F2F-4DE5-B0AC-24B6A4332E13}" type="pres">
      <dgm:prSet presAssocID="{59CBB3AC-8958-449A-9E5A-FFD5D35A74A9}" presName="sibTrans" presStyleCnt="0"/>
      <dgm:spPr/>
    </dgm:pt>
    <dgm:pt modelId="{98185D23-754F-4C8A-9340-9ECECD5AE435}" type="pres">
      <dgm:prSet presAssocID="{23DF8404-CA44-4101-894E-FF5548BE763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F789F3-92D4-430D-8E92-72B6ADADC375}" type="pres">
      <dgm:prSet presAssocID="{DFE1ECAC-76ED-4450-9B9E-AD4527040001}" presName="sibTrans" presStyleCnt="0"/>
      <dgm:spPr/>
    </dgm:pt>
    <dgm:pt modelId="{04621BB1-DC20-4736-BD30-4136111BA1C0}" type="pres">
      <dgm:prSet presAssocID="{2E3B18A6-4B7D-408B-973F-C956E22A6C7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F95559-C504-498E-8A29-6F5A0A093EF2}" srcId="{29EFFF2C-1644-4EBD-84E1-9FF5983DB48B}" destId="{593D4B31-3B3C-4E64-AB84-70AC6C35C49F}" srcOrd="0" destOrd="0" parTransId="{346E4F61-7FEC-4C8C-9CBB-BD34AF7E45A8}" sibTransId="{50CA316F-491B-4FD4-929B-543D9FA5EBDD}"/>
    <dgm:cxn modelId="{750BBEF6-41D6-4F25-ABE8-C727847D98FA}" srcId="{29EFFF2C-1644-4EBD-84E1-9FF5983DB48B}" destId="{23DF8404-CA44-4101-894E-FF5548BE7637}" srcOrd="3" destOrd="0" parTransId="{E0D0D196-087F-48E1-BDB1-A137BACAA644}" sibTransId="{DFE1ECAC-76ED-4450-9B9E-AD4527040001}"/>
    <dgm:cxn modelId="{1D0E1F98-6EB9-134B-AF52-E91DBA6DFC95}" srcId="{29EFFF2C-1644-4EBD-84E1-9FF5983DB48B}" destId="{4DC5412B-4CED-594A-A12D-B876AC88AFEF}" srcOrd="1" destOrd="0" parTransId="{9038C164-94DE-984E-A5AB-90D5555DD479}" sibTransId="{3AA0E584-1932-5843-B2B8-30D95C39811E}"/>
    <dgm:cxn modelId="{F3B069EE-06DF-4B6A-AA23-EFAF2BB77B72}" srcId="{29EFFF2C-1644-4EBD-84E1-9FF5983DB48B}" destId="{58106577-572E-4CA4-9B2B-8C8FD46E5C98}" srcOrd="2" destOrd="0" parTransId="{6CA5548E-F43C-4EA4-B97C-5F69A5BB3D5F}" sibTransId="{59CBB3AC-8958-449A-9E5A-FFD5D35A74A9}"/>
    <dgm:cxn modelId="{519A5838-6260-4C3C-958F-757648537513}" type="presOf" srcId="{29EFFF2C-1644-4EBD-84E1-9FF5983DB48B}" destId="{55445F71-9A9A-4D70-BE6E-0A6005D8ABB2}" srcOrd="0" destOrd="0" presId="urn:microsoft.com/office/officeart/2005/8/layout/default"/>
    <dgm:cxn modelId="{B7FD6141-BE19-45C6-A058-61F270914F5C}" type="presOf" srcId="{58106577-572E-4CA4-9B2B-8C8FD46E5C98}" destId="{DB5D95D1-4A21-4034-AE66-0BDEDC7D7739}" srcOrd="0" destOrd="0" presId="urn:microsoft.com/office/officeart/2005/8/layout/default"/>
    <dgm:cxn modelId="{2EFC4193-3E39-AB43-BEB7-9689AC032B04}" type="presOf" srcId="{4DC5412B-4CED-594A-A12D-B876AC88AFEF}" destId="{2B55DA0D-04A5-CF48-9156-04488AE528EB}" srcOrd="0" destOrd="0" presId="urn:microsoft.com/office/officeart/2005/8/layout/default"/>
    <dgm:cxn modelId="{B6B0C045-FA7C-4C95-84F8-FDF1846D29A4}" type="presOf" srcId="{2E3B18A6-4B7D-408B-973F-C956E22A6C7B}" destId="{04621BB1-DC20-4736-BD30-4136111BA1C0}" srcOrd="0" destOrd="0" presId="urn:microsoft.com/office/officeart/2005/8/layout/default"/>
    <dgm:cxn modelId="{C8A77072-16BB-4590-B710-D20C9CA4FC58}" srcId="{29EFFF2C-1644-4EBD-84E1-9FF5983DB48B}" destId="{2E3B18A6-4B7D-408B-973F-C956E22A6C7B}" srcOrd="4" destOrd="0" parTransId="{DE5DF411-4EBF-4F70-B874-944EB4842659}" sibTransId="{A324997C-0331-4F8F-A648-CE549104E06C}"/>
    <dgm:cxn modelId="{E209FF6F-DDD0-4115-B5F2-C92589234481}" type="presOf" srcId="{23DF8404-CA44-4101-894E-FF5548BE7637}" destId="{98185D23-754F-4C8A-9340-9ECECD5AE435}" srcOrd="0" destOrd="0" presId="urn:microsoft.com/office/officeart/2005/8/layout/default"/>
    <dgm:cxn modelId="{9C803907-3C76-4153-9795-4777EE392EB0}" type="presOf" srcId="{593D4B31-3B3C-4E64-AB84-70AC6C35C49F}" destId="{D49C0726-F21A-4F41-914D-35880D01C94C}" srcOrd="0" destOrd="0" presId="urn:microsoft.com/office/officeart/2005/8/layout/default"/>
    <dgm:cxn modelId="{BF8A56E8-ED48-476E-8086-5E90DFF39B90}" type="presParOf" srcId="{55445F71-9A9A-4D70-BE6E-0A6005D8ABB2}" destId="{D49C0726-F21A-4F41-914D-35880D01C94C}" srcOrd="0" destOrd="0" presId="urn:microsoft.com/office/officeart/2005/8/layout/default"/>
    <dgm:cxn modelId="{5C26AC72-99F3-411E-96FF-E446F2E8246B}" type="presParOf" srcId="{55445F71-9A9A-4D70-BE6E-0A6005D8ABB2}" destId="{F6ACDE0D-0935-4CD1-82E5-25E66787E156}" srcOrd="1" destOrd="0" presId="urn:microsoft.com/office/officeart/2005/8/layout/default"/>
    <dgm:cxn modelId="{B50F5CA3-2D47-404B-A3B9-722D4B33E2B8}" type="presParOf" srcId="{55445F71-9A9A-4D70-BE6E-0A6005D8ABB2}" destId="{2B55DA0D-04A5-CF48-9156-04488AE528EB}" srcOrd="2" destOrd="0" presId="urn:microsoft.com/office/officeart/2005/8/layout/default"/>
    <dgm:cxn modelId="{8FCD7356-A5D3-764F-A767-5ED341D85F28}" type="presParOf" srcId="{55445F71-9A9A-4D70-BE6E-0A6005D8ABB2}" destId="{4ABC942B-836D-FB49-8F37-E0CEDA88A8A0}" srcOrd="3" destOrd="0" presId="urn:microsoft.com/office/officeart/2005/8/layout/default"/>
    <dgm:cxn modelId="{EA1C1B3A-6131-4674-8329-A612EAE04682}" type="presParOf" srcId="{55445F71-9A9A-4D70-BE6E-0A6005D8ABB2}" destId="{DB5D95D1-4A21-4034-AE66-0BDEDC7D7739}" srcOrd="4" destOrd="0" presId="urn:microsoft.com/office/officeart/2005/8/layout/default"/>
    <dgm:cxn modelId="{66AEA0C5-BA14-45D6-8903-7EF60C0EA9C0}" type="presParOf" srcId="{55445F71-9A9A-4D70-BE6E-0A6005D8ABB2}" destId="{F07CC488-7F2F-4DE5-B0AC-24B6A4332E13}" srcOrd="5" destOrd="0" presId="urn:microsoft.com/office/officeart/2005/8/layout/default"/>
    <dgm:cxn modelId="{8AACBED9-106E-4BDC-9585-4CD1129F92D0}" type="presParOf" srcId="{55445F71-9A9A-4D70-BE6E-0A6005D8ABB2}" destId="{98185D23-754F-4C8A-9340-9ECECD5AE435}" srcOrd="6" destOrd="0" presId="urn:microsoft.com/office/officeart/2005/8/layout/default"/>
    <dgm:cxn modelId="{8D5BD573-FA64-4EE8-A8F7-82EDE486DE90}" type="presParOf" srcId="{55445F71-9A9A-4D70-BE6E-0A6005D8ABB2}" destId="{F7F789F3-92D4-430D-8E92-72B6ADADC375}" srcOrd="7" destOrd="0" presId="urn:microsoft.com/office/officeart/2005/8/layout/default"/>
    <dgm:cxn modelId="{68133AF0-35D4-4BDC-ACB3-99C1562C0C21}" type="presParOf" srcId="{55445F71-9A9A-4D70-BE6E-0A6005D8ABB2}" destId="{04621BB1-DC20-4736-BD30-4136111BA1C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436F83-1649-4698-AE72-7E09EB579515}">
      <dsp:nvSpPr>
        <dsp:cNvPr id="0" name=""/>
        <dsp:cNvSpPr/>
      </dsp:nvSpPr>
      <dsp:spPr>
        <a:xfrm>
          <a:off x="390152" y="1690"/>
          <a:ext cx="7373094" cy="10163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71120" rIns="10668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600" kern="1200" dirty="0" smtClean="0"/>
            <a:t>Concepto </a:t>
          </a:r>
          <a:r>
            <a:rPr lang="es-MX" sz="5600" kern="1200" dirty="0" err="1" smtClean="0"/>
            <a:t>Bön</a:t>
          </a:r>
          <a:r>
            <a:rPr lang="es-MX" sz="5600" kern="1200" dirty="0" smtClean="0"/>
            <a:t> </a:t>
          </a:r>
          <a:r>
            <a:rPr lang="es-MX" sz="5600" kern="1200" dirty="0" err="1" smtClean="0"/>
            <a:t>Bön</a:t>
          </a:r>
          <a:r>
            <a:rPr lang="es-MX" sz="5600" kern="1200" dirty="0" smtClean="0"/>
            <a:t> </a:t>
          </a:r>
          <a:r>
            <a:rPr lang="es-MX" sz="5600" kern="1200" dirty="0" err="1" smtClean="0"/>
            <a:t>Crêpe</a:t>
          </a:r>
          <a:endParaRPr lang="es-MX" sz="5600" kern="1200" dirty="0"/>
        </a:p>
      </dsp:txBody>
      <dsp:txXfrm>
        <a:off x="419921" y="31459"/>
        <a:ext cx="7313556" cy="956846"/>
      </dsp:txXfrm>
    </dsp:sp>
    <dsp:sp modelId="{EFEE94CA-AD48-4010-8C54-514008819160}">
      <dsp:nvSpPr>
        <dsp:cNvPr id="0" name=""/>
        <dsp:cNvSpPr/>
      </dsp:nvSpPr>
      <dsp:spPr>
        <a:xfrm>
          <a:off x="390152" y="1201023"/>
          <a:ext cx="1016384" cy="101638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8AED84-3967-4838-A2DC-D800CC32F1F7}">
      <dsp:nvSpPr>
        <dsp:cNvPr id="0" name=""/>
        <dsp:cNvSpPr/>
      </dsp:nvSpPr>
      <dsp:spPr>
        <a:xfrm>
          <a:off x="1467520" y="1201023"/>
          <a:ext cx="6295726" cy="1016384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Alejado de la Imagen Francesa</a:t>
          </a:r>
          <a:endParaRPr lang="es-MX" sz="3200" kern="1200" dirty="0"/>
        </a:p>
      </dsp:txBody>
      <dsp:txXfrm>
        <a:off x="1517145" y="1250648"/>
        <a:ext cx="6196476" cy="917134"/>
      </dsp:txXfrm>
    </dsp:sp>
    <dsp:sp modelId="{C3F4B318-5457-4D3D-BEF0-1A884C1C29A3}">
      <dsp:nvSpPr>
        <dsp:cNvPr id="0" name=""/>
        <dsp:cNvSpPr/>
      </dsp:nvSpPr>
      <dsp:spPr>
        <a:xfrm>
          <a:off x="390152" y="2339374"/>
          <a:ext cx="1016384" cy="101638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28AABC-96B2-4BED-B8E0-833AB14C9186}">
      <dsp:nvSpPr>
        <dsp:cNvPr id="0" name=""/>
        <dsp:cNvSpPr/>
      </dsp:nvSpPr>
      <dsp:spPr>
        <a:xfrm>
          <a:off x="1467520" y="2339374"/>
          <a:ext cx="6295726" cy="1016384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Imagen Fresca y Moderna</a:t>
          </a:r>
          <a:endParaRPr lang="es-MX" sz="3200" kern="1200" dirty="0"/>
        </a:p>
      </dsp:txBody>
      <dsp:txXfrm>
        <a:off x="1517145" y="2388999"/>
        <a:ext cx="6196476" cy="917134"/>
      </dsp:txXfrm>
    </dsp:sp>
    <dsp:sp modelId="{85882794-0C58-495B-9600-60AB8C8FCF25}">
      <dsp:nvSpPr>
        <dsp:cNvPr id="0" name=""/>
        <dsp:cNvSpPr/>
      </dsp:nvSpPr>
      <dsp:spPr>
        <a:xfrm>
          <a:off x="390152" y="3477725"/>
          <a:ext cx="1016384" cy="101638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556B81-4E8E-45AF-905D-B189E68F9931}">
      <dsp:nvSpPr>
        <dsp:cNvPr id="0" name=""/>
        <dsp:cNvSpPr/>
      </dsp:nvSpPr>
      <dsp:spPr>
        <a:xfrm>
          <a:off x="1467520" y="3477725"/>
          <a:ext cx="6295726" cy="1016384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Concepto Gourmet</a:t>
          </a:r>
          <a:endParaRPr lang="es-MX" sz="3200" kern="1200" dirty="0"/>
        </a:p>
      </dsp:txBody>
      <dsp:txXfrm>
        <a:off x="1517145" y="3527350"/>
        <a:ext cx="6196476" cy="9171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E2EF4-4B5C-4747-A56F-49DAC37476C7}">
      <dsp:nvSpPr>
        <dsp:cNvPr id="0" name=""/>
        <dsp:cNvSpPr/>
      </dsp:nvSpPr>
      <dsp:spPr>
        <a:xfrm>
          <a:off x="1645" y="256550"/>
          <a:ext cx="3509018" cy="21054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6500" kern="1200" dirty="0" smtClean="0"/>
            <a:t>Antes </a:t>
          </a:r>
          <a:endParaRPr lang="es-MX" sz="6500" kern="1200" dirty="0"/>
        </a:p>
      </dsp:txBody>
      <dsp:txXfrm>
        <a:off x="63310" y="318215"/>
        <a:ext cx="3385688" cy="1982081"/>
      </dsp:txXfrm>
    </dsp:sp>
    <dsp:sp modelId="{FECA9C4A-82E1-46CF-BA95-95E88D2DF7F8}">
      <dsp:nvSpPr>
        <dsp:cNvPr id="0" name=""/>
        <dsp:cNvSpPr/>
      </dsp:nvSpPr>
      <dsp:spPr>
        <a:xfrm>
          <a:off x="3861566" y="874138"/>
          <a:ext cx="743911" cy="8702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700" kern="1200"/>
        </a:p>
      </dsp:txBody>
      <dsp:txXfrm>
        <a:off x="3861566" y="1048185"/>
        <a:ext cx="520738" cy="522142"/>
      </dsp:txXfrm>
    </dsp:sp>
    <dsp:sp modelId="{43F322DC-89C6-497F-93CE-2ECFE4537BAA}">
      <dsp:nvSpPr>
        <dsp:cNvPr id="0" name=""/>
        <dsp:cNvSpPr/>
      </dsp:nvSpPr>
      <dsp:spPr>
        <a:xfrm>
          <a:off x="4914271" y="256550"/>
          <a:ext cx="3509018" cy="2105411"/>
        </a:xfrm>
        <a:prstGeom prst="roundRect">
          <a:avLst>
            <a:gd name="adj" fmla="val 10000"/>
          </a:avLst>
        </a:prstGeom>
        <a:solidFill>
          <a:schemeClr val="accent5">
            <a:hueOff val="-18055798"/>
            <a:satOff val="44459"/>
            <a:lumOff val="-98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6500" kern="1200" dirty="0" smtClean="0"/>
            <a:t>Después </a:t>
          </a:r>
          <a:endParaRPr lang="es-MX" sz="6500" kern="1200" dirty="0"/>
        </a:p>
      </dsp:txBody>
      <dsp:txXfrm>
        <a:off x="4975936" y="318215"/>
        <a:ext cx="3385688" cy="19820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1E590-87C8-443B-8CA6-277A094F0E8A}">
      <dsp:nvSpPr>
        <dsp:cNvPr id="0" name=""/>
        <dsp:cNvSpPr/>
      </dsp:nvSpPr>
      <dsp:spPr>
        <a:xfrm>
          <a:off x="1653" y="0"/>
          <a:ext cx="992394" cy="2384904"/>
        </a:xfrm>
        <a:prstGeom prst="up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BC46E-3B1B-4672-91DD-B76C54547FEB}">
      <dsp:nvSpPr>
        <dsp:cNvPr id="0" name=""/>
        <dsp:cNvSpPr/>
      </dsp:nvSpPr>
      <dsp:spPr>
        <a:xfrm>
          <a:off x="1023820" y="0"/>
          <a:ext cx="1684063" cy="2384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Antes </a:t>
          </a:r>
          <a:endParaRPr lang="es-MX" sz="3000" kern="1200" dirty="0"/>
        </a:p>
      </dsp:txBody>
      <dsp:txXfrm>
        <a:off x="1023820" y="0"/>
        <a:ext cx="1684063" cy="2384904"/>
      </dsp:txXfrm>
    </dsp:sp>
    <dsp:sp modelId="{29BDA005-B06E-4DF3-ADB7-D94B9758E778}">
      <dsp:nvSpPr>
        <dsp:cNvPr id="0" name=""/>
        <dsp:cNvSpPr/>
      </dsp:nvSpPr>
      <dsp:spPr>
        <a:xfrm>
          <a:off x="299372" y="2583647"/>
          <a:ext cx="992394" cy="2384904"/>
        </a:xfrm>
        <a:prstGeom prst="downArrow">
          <a:avLst/>
        </a:prstGeom>
        <a:solidFill>
          <a:schemeClr val="accent5">
            <a:hueOff val="-18055798"/>
            <a:satOff val="44459"/>
            <a:lumOff val="-98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408EE3-7C82-4EBE-9A4E-14EE375E1D41}">
      <dsp:nvSpPr>
        <dsp:cNvPr id="0" name=""/>
        <dsp:cNvSpPr/>
      </dsp:nvSpPr>
      <dsp:spPr>
        <a:xfrm>
          <a:off x="1321538" y="2583647"/>
          <a:ext cx="1684063" cy="2384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Después </a:t>
          </a:r>
          <a:endParaRPr lang="es-MX" sz="3000" kern="1200" dirty="0"/>
        </a:p>
      </dsp:txBody>
      <dsp:txXfrm>
        <a:off x="1321538" y="2583647"/>
        <a:ext cx="1684063" cy="23849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61D3D-7DF3-4BD5-B96E-4224436CEF43}">
      <dsp:nvSpPr>
        <dsp:cNvPr id="0" name=""/>
        <dsp:cNvSpPr/>
      </dsp:nvSpPr>
      <dsp:spPr>
        <a:xfrm>
          <a:off x="671131" y="0"/>
          <a:ext cx="4181094" cy="418109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372442-B69C-4E22-A69C-22829B56B71E}">
      <dsp:nvSpPr>
        <dsp:cNvPr id="0" name=""/>
        <dsp:cNvSpPr/>
      </dsp:nvSpPr>
      <dsp:spPr>
        <a:xfrm>
          <a:off x="4708359" y="4037228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C62DC9-9C36-48DE-91C1-5332BDF20A57}">
      <dsp:nvSpPr>
        <dsp:cNvPr id="0" name=""/>
        <dsp:cNvSpPr/>
      </dsp:nvSpPr>
      <dsp:spPr>
        <a:xfrm>
          <a:off x="4940163" y="0"/>
          <a:ext cx="2542105" cy="2542105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F6DBA-16DC-4F1C-A00C-E62870795449}">
      <dsp:nvSpPr>
        <dsp:cNvPr id="0" name=""/>
        <dsp:cNvSpPr/>
      </dsp:nvSpPr>
      <dsp:spPr>
        <a:xfrm>
          <a:off x="7230503" y="2398239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0B5F35-09CE-4AD5-94D9-8F5698779C10}">
      <dsp:nvSpPr>
        <dsp:cNvPr id="0" name=""/>
        <dsp:cNvSpPr/>
      </dsp:nvSpPr>
      <dsp:spPr>
        <a:xfrm>
          <a:off x="7338402" y="2398239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3A75C-25BD-450D-92DA-EBC02119B0E2}">
      <dsp:nvSpPr>
        <dsp:cNvPr id="0" name=""/>
        <dsp:cNvSpPr/>
      </dsp:nvSpPr>
      <dsp:spPr>
        <a:xfrm>
          <a:off x="5931082" y="2629908"/>
          <a:ext cx="1551185" cy="155118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07833-F1A2-4A18-830E-C7F2694F14C6}">
      <dsp:nvSpPr>
        <dsp:cNvPr id="0" name=""/>
        <dsp:cNvSpPr/>
      </dsp:nvSpPr>
      <dsp:spPr>
        <a:xfrm>
          <a:off x="7176554" y="4037228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0DBEC-BAE9-4016-AFFE-562051BD9989}">
      <dsp:nvSpPr>
        <dsp:cNvPr id="0" name=""/>
        <dsp:cNvSpPr/>
      </dsp:nvSpPr>
      <dsp:spPr>
        <a:xfrm>
          <a:off x="7257478" y="3956304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AF9E8-308D-4926-AEF9-C3680E54AD43}">
      <dsp:nvSpPr>
        <dsp:cNvPr id="0" name=""/>
        <dsp:cNvSpPr/>
      </dsp:nvSpPr>
      <dsp:spPr>
        <a:xfrm>
          <a:off x="7338402" y="3875379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9A7A50-D26A-414B-AE10-7A504996E8F3}">
      <dsp:nvSpPr>
        <dsp:cNvPr id="0" name=""/>
        <dsp:cNvSpPr/>
      </dsp:nvSpPr>
      <dsp:spPr>
        <a:xfrm>
          <a:off x="4940163" y="3277977"/>
          <a:ext cx="903116" cy="903116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FD76C-6E77-4A70-A032-ABECFEF37F9D}">
      <dsp:nvSpPr>
        <dsp:cNvPr id="0" name=""/>
        <dsp:cNvSpPr/>
      </dsp:nvSpPr>
      <dsp:spPr>
        <a:xfrm>
          <a:off x="5591514" y="3929329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4A4092-4BDD-46C5-B398-5BE2BDBD0445}">
      <dsp:nvSpPr>
        <dsp:cNvPr id="0" name=""/>
        <dsp:cNvSpPr/>
      </dsp:nvSpPr>
      <dsp:spPr>
        <a:xfrm>
          <a:off x="5699414" y="3929329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E07DB-4D7F-42BA-B3FC-8BF369CB489D}">
      <dsp:nvSpPr>
        <dsp:cNvPr id="0" name=""/>
        <dsp:cNvSpPr/>
      </dsp:nvSpPr>
      <dsp:spPr>
        <a:xfrm>
          <a:off x="5591514" y="4037228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4C8D4C-BBD4-43C0-896D-8DC1F4CA211D}">
      <dsp:nvSpPr>
        <dsp:cNvPr id="0" name=""/>
        <dsp:cNvSpPr/>
      </dsp:nvSpPr>
      <dsp:spPr>
        <a:xfrm>
          <a:off x="5699414" y="4037228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4782BE-3B78-4FC7-A84D-0FD9CBFE9E1E}">
      <dsp:nvSpPr>
        <dsp:cNvPr id="0" name=""/>
        <dsp:cNvSpPr/>
      </dsp:nvSpPr>
      <dsp:spPr>
        <a:xfrm>
          <a:off x="4940163" y="2629908"/>
          <a:ext cx="903116" cy="556085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8D68B-C567-483A-AE27-068FD979802A}">
      <dsp:nvSpPr>
        <dsp:cNvPr id="0" name=""/>
        <dsp:cNvSpPr/>
      </dsp:nvSpPr>
      <dsp:spPr>
        <a:xfrm>
          <a:off x="5537565" y="3042128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DABF2-DEEF-474E-AA29-6F9B9FE5A47F}">
      <dsp:nvSpPr>
        <dsp:cNvPr id="0" name=""/>
        <dsp:cNvSpPr/>
      </dsp:nvSpPr>
      <dsp:spPr>
        <a:xfrm>
          <a:off x="5618489" y="2961203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1DC1A1-EBDF-4A0C-BFB8-73F54FABB298}">
      <dsp:nvSpPr>
        <dsp:cNvPr id="0" name=""/>
        <dsp:cNvSpPr/>
      </dsp:nvSpPr>
      <dsp:spPr>
        <a:xfrm>
          <a:off x="5699414" y="2880279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657AF9-2755-4DF9-9E4E-C4726E83E3FB}">
      <dsp:nvSpPr>
        <dsp:cNvPr id="0" name=""/>
        <dsp:cNvSpPr/>
      </dsp:nvSpPr>
      <dsp:spPr>
        <a:xfrm>
          <a:off x="5537565" y="2880279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1094C0-C4B7-48AD-AFD1-00AF4A6A28D0}">
      <dsp:nvSpPr>
        <dsp:cNvPr id="0" name=""/>
        <dsp:cNvSpPr/>
      </dsp:nvSpPr>
      <dsp:spPr>
        <a:xfrm>
          <a:off x="5699414" y="3042128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29FE51-2A80-4B5A-B7CF-EA45840D2348}">
      <dsp:nvSpPr>
        <dsp:cNvPr id="0" name=""/>
        <dsp:cNvSpPr/>
      </dsp:nvSpPr>
      <dsp:spPr>
        <a:xfrm>
          <a:off x="733108" y="4302480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8D9D14-C26D-41F3-800C-086609A1D6CC}">
      <dsp:nvSpPr>
        <dsp:cNvPr id="0" name=""/>
        <dsp:cNvSpPr/>
      </dsp:nvSpPr>
      <dsp:spPr>
        <a:xfrm>
          <a:off x="805041" y="4181094"/>
          <a:ext cx="1170000" cy="314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500" kern="1200" dirty="0"/>
        </a:p>
      </dsp:txBody>
      <dsp:txXfrm>
        <a:off x="805041" y="4181094"/>
        <a:ext cx="1170000" cy="314706"/>
      </dsp:txXfrm>
    </dsp:sp>
    <dsp:sp modelId="{DF5FCF53-CC6F-44D0-94F6-D27C98C56680}">
      <dsp:nvSpPr>
        <dsp:cNvPr id="0" name=""/>
        <dsp:cNvSpPr/>
      </dsp:nvSpPr>
      <dsp:spPr>
        <a:xfrm>
          <a:off x="1975041" y="4302480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9AAC5D-5FD1-44AF-810E-EB2AE71B994C}">
      <dsp:nvSpPr>
        <dsp:cNvPr id="0" name=""/>
        <dsp:cNvSpPr/>
      </dsp:nvSpPr>
      <dsp:spPr>
        <a:xfrm>
          <a:off x="2082940" y="4302480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0433C-1847-495A-9AD0-569DF7AB4473}">
      <dsp:nvSpPr>
        <dsp:cNvPr id="0" name=""/>
        <dsp:cNvSpPr/>
      </dsp:nvSpPr>
      <dsp:spPr>
        <a:xfrm>
          <a:off x="2154873" y="4181094"/>
          <a:ext cx="1170000" cy="314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500" kern="1200"/>
        </a:p>
      </dsp:txBody>
      <dsp:txXfrm>
        <a:off x="2154873" y="4181094"/>
        <a:ext cx="1170000" cy="314706"/>
      </dsp:txXfrm>
    </dsp:sp>
    <dsp:sp modelId="{DC621EB1-38B0-4BE2-BF80-C2560059B54B}">
      <dsp:nvSpPr>
        <dsp:cNvPr id="0" name=""/>
        <dsp:cNvSpPr/>
      </dsp:nvSpPr>
      <dsp:spPr>
        <a:xfrm>
          <a:off x="3324873" y="4383405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842394-F18F-4DE3-A3F6-FA003755D48D}">
      <dsp:nvSpPr>
        <dsp:cNvPr id="0" name=""/>
        <dsp:cNvSpPr/>
      </dsp:nvSpPr>
      <dsp:spPr>
        <a:xfrm>
          <a:off x="3405797" y="4302480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9083D-6F70-4B7F-BEEA-0BCD1DF9CF45}">
      <dsp:nvSpPr>
        <dsp:cNvPr id="0" name=""/>
        <dsp:cNvSpPr/>
      </dsp:nvSpPr>
      <dsp:spPr>
        <a:xfrm>
          <a:off x="3486722" y="4221556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9A5D21-63EB-4844-BEA5-2286089ABA7D}">
      <dsp:nvSpPr>
        <dsp:cNvPr id="0" name=""/>
        <dsp:cNvSpPr/>
      </dsp:nvSpPr>
      <dsp:spPr>
        <a:xfrm>
          <a:off x="3558654" y="4181094"/>
          <a:ext cx="1170000" cy="314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500" kern="1200"/>
        </a:p>
      </dsp:txBody>
      <dsp:txXfrm>
        <a:off x="3558654" y="4181094"/>
        <a:ext cx="1170000" cy="314706"/>
      </dsp:txXfrm>
    </dsp:sp>
    <dsp:sp modelId="{D0FA6127-CC2F-4A78-9AF2-58685BF26E38}">
      <dsp:nvSpPr>
        <dsp:cNvPr id="0" name=""/>
        <dsp:cNvSpPr/>
      </dsp:nvSpPr>
      <dsp:spPr>
        <a:xfrm>
          <a:off x="4728654" y="4248531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D17917-2AA9-4FFD-946C-1AB9070178F9}">
      <dsp:nvSpPr>
        <dsp:cNvPr id="0" name=""/>
        <dsp:cNvSpPr/>
      </dsp:nvSpPr>
      <dsp:spPr>
        <a:xfrm>
          <a:off x="4836554" y="4248531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1CE872-E826-47F7-AA00-16A311D6642D}">
      <dsp:nvSpPr>
        <dsp:cNvPr id="0" name=""/>
        <dsp:cNvSpPr/>
      </dsp:nvSpPr>
      <dsp:spPr>
        <a:xfrm>
          <a:off x="4728654" y="4356430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DE6FE3-E633-432B-B28F-2B49568D8C1C}">
      <dsp:nvSpPr>
        <dsp:cNvPr id="0" name=""/>
        <dsp:cNvSpPr/>
      </dsp:nvSpPr>
      <dsp:spPr>
        <a:xfrm>
          <a:off x="4836554" y="4356430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BC7B6-2742-4808-B6E3-12AE9A94839F}">
      <dsp:nvSpPr>
        <dsp:cNvPr id="0" name=""/>
        <dsp:cNvSpPr/>
      </dsp:nvSpPr>
      <dsp:spPr>
        <a:xfrm>
          <a:off x="4908486" y="4181094"/>
          <a:ext cx="1170000" cy="314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500" kern="1200"/>
        </a:p>
      </dsp:txBody>
      <dsp:txXfrm>
        <a:off x="4908486" y="4181094"/>
        <a:ext cx="1170000" cy="314706"/>
      </dsp:txXfrm>
    </dsp:sp>
    <dsp:sp modelId="{8E7AF781-A7F4-4624-8532-9C6DB193AB4D}">
      <dsp:nvSpPr>
        <dsp:cNvPr id="0" name=""/>
        <dsp:cNvSpPr/>
      </dsp:nvSpPr>
      <dsp:spPr>
        <a:xfrm>
          <a:off x="6078486" y="4383405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6EC6DE-D7D0-4EB6-BA94-4068A02EF53E}">
      <dsp:nvSpPr>
        <dsp:cNvPr id="0" name=""/>
        <dsp:cNvSpPr/>
      </dsp:nvSpPr>
      <dsp:spPr>
        <a:xfrm>
          <a:off x="6159411" y="4302480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B94E5-966E-4783-9FFE-59DD196FC013}">
      <dsp:nvSpPr>
        <dsp:cNvPr id="0" name=""/>
        <dsp:cNvSpPr/>
      </dsp:nvSpPr>
      <dsp:spPr>
        <a:xfrm>
          <a:off x="6240335" y="4221556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3ED8D-88E8-4E21-B3CD-891F84108FED}">
      <dsp:nvSpPr>
        <dsp:cNvPr id="0" name=""/>
        <dsp:cNvSpPr/>
      </dsp:nvSpPr>
      <dsp:spPr>
        <a:xfrm>
          <a:off x="6078486" y="4221556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D0E76-1468-4AC9-9F6B-B506F89AC2EB}">
      <dsp:nvSpPr>
        <dsp:cNvPr id="0" name=""/>
        <dsp:cNvSpPr/>
      </dsp:nvSpPr>
      <dsp:spPr>
        <a:xfrm>
          <a:off x="6240335" y="4383405"/>
          <a:ext cx="71932" cy="719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A41F73-2029-430B-A805-BFE131D42967}">
      <dsp:nvSpPr>
        <dsp:cNvPr id="0" name=""/>
        <dsp:cNvSpPr/>
      </dsp:nvSpPr>
      <dsp:spPr>
        <a:xfrm>
          <a:off x="6312268" y="4181094"/>
          <a:ext cx="1170000" cy="314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500" kern="1200"/>
        </a:p>
      </dsp:txBody>
      <dsp:txXfrm>
        <a:off x="6312268" y="4181094"/>
        <a:ext cx="1170000" cy="3147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C0726-F21A-4F41-914D-35880D01C94C}">
      <dsp:nvSpPr>
        <dsp:cNvPr id="0" name=""/>
        <dsp:cNvSpPr/>
      </dsp:nvSpPr>
      <dsp:spPr>
        <a:xfrm>
          <a:off x="0" y="591740"/>
          <a:ext cx="2547937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Definición Stand</a:t>
          </a:r>
          <a:endParaRPr lang="es-MX" sz="3300" kern="1200" dirty="0"/>
        </a:p>
      </dsp:txBody>
      <dsp:txXfrm>
        <a:off x="0" y="591740"/>
        <a:ext cx="2547937" cy="1528762"/>
      </dsp:txXfrm>
    </dsp:sp>
    <dsp:sp modelId="{2B55DA0D-04A5-CF48-9156-04488AE528EB}">
      <dsp:nvSpPr>
        <dsp:cNvPr id="0" name=""/>
        <dsp:cNvSpPr/>
      </dsp:nvSpPr>
      <dsp:spPr>
        <a:xfrm>
          <a:off x="2802731" y="591740"/>
          <a:ext cx="2547937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Diseño</a:t>
          </a:r>
          <a:r>
            <a:rPr lang="en-US" sz="3300" kern="1200" dirty="0" smtClean="0"/>
            <a:t> </a:t>
          </a:r>
          <a:r>
            <a:rPr lang="en-US" sz="3300" kern="1200" dirty="0" err="1" smtClean="0"/>
            <a:t>nombre</a:t>
          </a:r>
          <a:r>
            <a:rPr lang="en-US" sz="3300" kern="1200" dirty="0" smtClean="0"/>
            <a:t> final</a:t>
          </a:r>
          <a:endParaRPr lang="en-US" sz="3300" kern="1200" dirty="0"/>
        </a:p>
      </dsp:txBody>
      <dsp:txXfrm>
        <a:off x="2802731" y="591740"/>
        <a:ext cx="2547937" cy="1528762"/>
      </dsp:txXfrm>
    </dsp:sp>
    <dsp:sp modelId="{DB5D95D1-4A21-4034-AE66-0BDEDC7D7739}">
      <dsp:nvSpPr>
        <dsp:cNvPr id="0" name=""/>
        <dsp:cNvSpPr/>
      </dsp:nvSpPr>
      <dsp:spPr>
        <a:xfrm>
          <a:off x="5605462" y="591740"/>
          <a:ext cx="2547937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Comunicaci</a:t>
          </a:r>
          <a:r>
            <a:rPr lang="es-MX" sz="3300" kern="1200" dirty="0" smtClean="0"/>
            <a:t>ón en POP</a:t>
          </a:r>
          <a:endParaRPr lang="es-MX" sz="3300" kern="1200" dirty="0"/>
        </a:p>
      </dsp:txBody>
      <dsp:txXfrm>
        <a:off x="5605462" y="591740"/>
        <a:ext cx="2547937" cy="1528762"/>
      </dsp:txXfrm>
    </dsp:sp>
    <dsp:sp modelId="{98185D23-754F-4C8A-9340-9ECECD5AE435}">
      <dsp:nvSpPr>
        <dsp:cNvPr id="0" name=""/>
        <dsp:cNvSpPr/>
      </dsp:nvSpPr>
      <dsp:spPr>
        <a:xfrm>
          <a:off x="1401365" y="2375296"/>
          <a:ext cx="2547937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Digital</a:t>
          </a:r>
          <a:endParaRPr lang="es-MX" sz="3300" kern="1200" dirty="0"/>
        </a:p>
      </dsp:txBody>
      <dsp:txXfrm>
        <a:off x="1401365" y="2375296"/>
        <a:ext cx="2547937" cy="1528762"/>
      </dsp:txXfrm>
    </dsp:sp>
    <dsp:sp modelId="{04621BB1-DC20-4736-BD30-4136111BA1C0}">
      <dsp:nvSpPr>
        <dsp:cNvPr id="0" name=""/>
        <dsp:cNvSpPr/>
      </dsp:nvSpPr>
      <dsp:spPr>
        <a:xfrm>
          <a:off x="4204096" y="2375296"/>
          <a:ext cx="2547937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Men</a:t>
          </a:r>
          <a:r>
            <a:rPr lang="es-MX" sz="3300" kern="1200" dirty="0" smtClean="0"/>
            <a:t>ú</a:t>
          </a:r>
          <a:endParaRPr lang="es-MX" sz="3300" kern="1200" dirty="0"/>
        </a:p>
      </dsp:txBody>
      <dsp:txXfrm>
        <a:off x="4204096" y="2375296"/>
        <a:ext cx="2547937" cy="1528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piralPicture">
  <dgm:title val=""/>
  <dgm:desc val=""/>
  <dgm:catLst>
    <dgm:cat type="picture" pri="4000"/>
    <dgm:cat type="pictureconvert" pri="4000"/>
  </dgm:catLst>
  <dgm:samp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11" srcId="0" destId="1" srcOrd="0" destOrd="0"/>
        <dgm:cxn modelId="12" srcId="0" destId="2" srcOrd="0" destOrd="0"/>
        <dgm:cxn modelId="13" srcId="0" destId="3" srcOrd="0" destOrd="0"/>
        <dgm:cxn modelId="14" srcId="0" destId="4" srcOrd="0" destOrd="0"/>
        <dgm:cxn modelId="15" srcId="0" destId="5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5"/>
      <dgm:dir/>
    </dgm:varLst>
    <dgm:alg type="composite">
      <dgm:param type="ar" val="1.515"/>
    </dgm:alg>
    <dgm:shape xmlns:r="http://schemas.openxmlformats.org/officeDocument/2006/relationships" r:blip="">
      <dgm:adjLst/>
    </dgm:shape>
    <dgm:constrLst>
      <dgm:constr type="w" for="ch" forName="picts" refType="w"/>
      <dgm:constr type="h" for="ch" forName="picts" refType="h" fact="0.93"/>
      <dgm:constr type="b" for="ch" forName="txLine" refType="h"/>
      <dgm:constr type="w" for="ch" forName="txLine" refType="w"/>
      <dgm:constr type="h" for="ch" forName="txLine" refType="h" fact="0.07"/>
      <dgm:constr type="userD" for="des" refType="h" fact="0.016"/>
    </dgm:constrLst>
    <dgm:forEach name="Name1" axis="self" ptType="parTrans">
      <dgm:forEach name="Name2" axis="self" ptType="sibTrans" st="2">
        <dgm:forEach name="imageRepeat" axis="self">
          <dgm:layoutNode name="imageRepeatNode" styleLbl="alignNode1">
            <dgm:alg type="sp"/>
            <dgm:shape xmlns:r="http://schemas.openxmlformats.org/officeDocument/2006/relationships" type="rect" r:blip="" blipPhldr="1">
              <dgm:adjLst/>
            </dgm:shape>
            <dgm:presOf axis="self"/>
          </dgm:layoutNode>
        </dgm:forEach>
      </dgm:forEach>
    </dgm:forEach>
    <dgm:layoutNode name="picts">
      <dgm:alg type="composite"/>
      <dgm:shape xmlns:r="http://schemas.openxmlformats.org/officeDocument/2006/relationships" r:blip="">
        <dgm:adjLst/>
      </dgm:shape>
      <dgm:choose name="Name3">
        <dgm:if name="Name4" func="var" arg="dir" op="equ" val="norm">
          <dgm:constrLst>
            <dgm:constr type="userD"/>
            <dgm:constr type="w" for="ch" forName="space1" refType="h"/>
            <dgm:constr type="h" for="ch" forName="space1" refType="h"/>
            <dgm:constr type="r" for="ch" forName="space2" refType="w"/>
            <dgm:constr type="w" for="ch" forName="space2" refType="h" fact="0.608"/>
            <dgm:constr type="l" for="ch" forName="pictA1"/>
            <dgm:constr type="t" for="ch" forName="pictA1"/>
            <dgm:constr type="w" for="ch" forName="pictA1" refType="h"/>
            <dgm:constr type="h" for="ch" forName="pictA1" refType="h"/>
            <dgm:constr type="l" for="ch" forName="pictB1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r" for="ch" forName="pictA2" refType="w"/>
            <dgm:constr type="t" for="ch" forName="pictA2"/>
            <dgm:constr type="w" for="ch" forName="pictA2" refType="h" fact="0.608"/>
            <dgm:constr type="h" for="ch" forName="pictA2" refType="h" fact="0.608"/>
            <dgm:constr type="r" for="ch" forName="pictB2" refType="w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r" for="ch" forName="pictA3" refType="w"/>
            <dgm:constr type="b" for="ch" forName="pictA3" refType="h"/>
            <dgm:constr type="w" for="ch" forName="pictA3" refType="h" fact="0.371"/>
            <dgm:constr type="h" for="ch" forName="pictA3" refType="h" fact="0.371"/>
            <dgm:constr type="r" for="ch" forName="pictB3" refType="w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l" for="ch" forName="pictA4" refType="l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l" for="ch" forName="pictB4" refType="l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l" for="ch" forName="pictA5" refType="l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l" for="ch" forName="pictB5" refType="l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if>
        <dgm:else name="Name5">
          <dgm:constrLst>
            <dgm:constr type="userD"/>
            <dgm:constr type="w" for="ch" forName="space1" refType="h"/>
            <dgm:constr type="h" for="ch" forName="space1" refType="h"/>
            <dgm:constr type="l" for="ch" forName="space2"/>
            <dgm:constr type="w" for="ch" forName="space2" refType="h" fact="0.608"/>
            <dgm:constr type="r" for="ch" forName="pictA1" refType="w"/>
            <dgm:constr type="t" for="ch" forName="pictA1"/>
            <dgm:constr type="w" for="ch" forName="pictA1" refType="h"/>
            <dgm:constr type="h" for="ch" forName="pictA1" refType="h"/>
            <dgm:constr type="r" for="ch" forName="pictB1" refType="w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l" for="ch" forName="pictA2"/>
            <dgm:constr type="t" for="ch" forName="pictA2"/>
            <dgm:constr type="w" for="ch" forName="pictA2" refType="h" fact="0.608"/>
            <dgm:constr type="h" for="ch" forName="pictA2" refType="h" fact="0.608"/>
            <dgm:constr type="l" for="ch" forName="pictB2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l" for="ch" forName="pictA3"/>
            <dgm:constr type="b" for="ch" forName="pictA3" refType="h"/>
            <dgm:constr type="w" for="ch" forName="pictA3" refType="h" fact="0.371"/>
            <dgm:constr type="h" for="ch" forName="pictA3" refType="h" fact="0.371"/>
            <dgm:constr type="l" for="ch" forName="pictB3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r" for="ch" forName="pictA4" refType="r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r" for="ch" forName="pictB4" refType="r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r" for="ch" forName="pictA5" refType="r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r" for="ch" forName="pictB5" refType="r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else>
      </dgm:choose>
      <dgm:layoutNode name="space1">
        <dgm:alg type="sp"/>
        <dgm:shape xmlns:r="http://schemas.openxmlformats.org/officeDocument/2006/relationships" r:blip="">
          <dgm:adjLst/>
        </dgm:shape>
      </dgm:layoutNode>
      <dgm:layoutNode name="space2">
        <dgm:alg type="sp"/>
        <dgm:shape xmlns:r="http://schemas.openxmlformats.org/officeDocument/2006/relationships" r:blip="">
          <dgm:adjLst/>
        </dgm:shape>
      </dgm:layoutNode>
      <dgm:choose name="Name6">
        <dgm:if name="Name7" axis="ch" ptType="node" func="cnt" op="gte" val="1">
          <dgm:forEach name="Name8" axis="ch" ptType="sibTrans" hideLastTrans="0" cnt="1">
            <dgm:layoutNode name="pictA1">
              <dgm:alg type="sp"/>
              <dgm:shape xmlns:r="http://schemas.openxmlformats.org/officeDocument/2006/relationships" r:blip="">
                <dgm:adjLst/>
              </dgm:shape>
              <dgm:presOf/>
              <dgm:forEach name="Name9" ref="imageRepeat"/>
            </dgm:layoutNode>
            <dgm:layoutNode name="oneDot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11" refType="userD"/>
                <dgm:constr type="h" for="ch" forName="dotPict_11" refType="userD"/>
              </dgm:constrLst>
              <dgm:layoutNode name="dotPict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0">
          <dgm:layoutNode name="pictB1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1">
        <dgm:if name="Name12" axis="ch" ptType="node" func="cnt" op="gte" val="2">
          <dgm:forEach name="Name13" axis="ch" ptType="sibTrans" hideLastTrans="0" st="2" cnt="1">
            <dgm:layoutNode name="pictA2">
              <dgm:alg type="sp"/>
              <dgm:shape xmlns:r="http://schemas.openxmlformats.org/officeDocument/2006/relationships" r:blip="">
                <dgm:adjLst/>
              </dgm:shape>
              <dgm:presOf/>
              <dgm:forEach name="Name14" ref="imageRepeat"/>
            </dgm:layoutNode>
            <dgm:layoutNode name="two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21" refType="userD"/>
                <dgm:constr type="h" for="ch" forName="dotPict_21" refType="userD"/>
                <dgm:constr type="l" for="ch" forName="dotPict_22" refType="userD" fact="1.5"/>
                <dgm:constr type="w" for="ch" forName="dotPict_22" refType="userD"/>
                <dgm:constr type="h" for="ch" forName="dotPict_22" refType="userD"/>
              </dgm:constrLst>
              <dgm:layoutNode name="dotPict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5">
          <dgm:layoutNode name="pictB2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6">
        <dgm:if name="Name17" axis="ch" ptType="node" func="cnt" op="gte" val="3">
          <dgm:forEach name="Name18" axis="ch" ptType="sibTrans" hideLastTrans="0" st="3" cnt="1">
            <dgm:layoutNode name="pictA3">
              <dgm:alg type="sp"/>
              <dgm:shape xmlns:r="http://schemas.openxmlformats.org/officeDocument/2006/relationships" r:blip="">
                <dgm:adjLst/>
              </dgm:shape>
              <dgm:presOf/>
              <dgm:forEach name="Name19" ref="imageRepeat"/>
            </dgm:layoutNode>
            <dgm:layoutNode name="thre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31"/>
                <dgm:constr type="t" for="ch" forName="dotPict_31" refType="userD" fact="2.25"/>
                <dgm:constr type="w" for="ch" forName="dotPict_31" refType="userD"/>
                <dgm:constr type="h" for="ch" forName="dotPict_31" refType="userD"/>
                <dgm:constr type="l" for="ch" forName="dotPict_32" refType="userD" fact="1.125"/>
                <dgm:constr type="t" for="ch" forName="dotPict_32" refType="userD" fact="1.125"/>
                <dgm:constr type="w" for="ch" forName="dotPict_32" refType="userD"/>
                <dgm:constr type="h" for="ch" forName="dotPict_32" refType="userD"/>
                <dgm:constr type="l" for="ch" forName="dotPict_33" refType="userD" fact="2.25"/>
                <dgm:constr type="t" for="ch" forName="dotPict_33"/>
                <dgm:constr type="w" for="ch" forName="dotPict_33" refType="userD"/>
                <dgm:constr type="h" for="ch" forName="dotPict_33" refType="userD"/>
              </dgm:constrLst>
              <dgm:layoutNode name="dotPict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0">
          <dgm:layoutNode name="pictB3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1">
        <dgm:if name="Name22" axis="ch" ptType="node" func="cnt" op="gte" val="4">
          <dgm:forEach name="Name23" axis="ch" ptType="sibTrans" hideLastTrans="0" st="4" cnt="1">
            <dgm:layoutNode name="pictA4">
              <dgm:alg type="sp"/>
              <dgm:shape xmlns:r="http://schemas.openxmlformats.org/officeDocument/2006/relationships" r:blip="">
                <dgm:adjLst/>
              </dgm:shape>
              <dgm:presOf/>
              <dgm:forEach name="Name24" ref="imageRepeat"/>
            </dgm:layoutNode>
            <dgm:layoutNode name="four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41" refType="userD"/>
                <dgm:constr type="h" for="ch" forName="dotPict_41" refType="userD"/>
                <dgm:constr type="l" for="ch" forName="dotPict_42" refType="userD" fact="1.5"/>
                <dgm:constr type="w" for="ch" forName="dotPict_42" refType="userD"/>
                <dgm:constr type="h" for="ch" forName="dotPict_42" refType="userD"/>
                <dgm:constr type="t" for="ch" forName="dotPict_43" refType="userD" fact="1.5"/>
                <dgm:constr type="w" for="ch" forName="dotPict_43" refType="userD"/>
                <dgm:constr type="h" for="ch" forName="dotPict_43" refType="userD"/>
                <dgm:constr type="l" for="ch" forName="dotPict_44" refType="userD" fact="1.5"/>
                <dgm:constr type="t" for="ch" forName="dotPict_44" refType="userD" fact="1.5"/>
                <dgm:constr type="w" for="ch" forName="dotPict_44" refType="userD"/>
                <dgm:constr type="h" for="ch" forName="dotPict_44" refType="userD"/>
              </dgm:constrLst>
              <dgm:layoutNode name="dotPict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5">
          <dgm:layoutNode name="pictB4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6">
        <dgm:if name="Name27" axis="ch" ptType="node" func="cnt" op="gte" val="5">
          <dgm:forEach name="Name28" axis="ch" ptType="sibTrans" hideLastTrans="0" st="5" cnt="1">
            <dgm:layoutNode name="pictA5">
              <dgm:alg type="sp"/>
              <dgm:shape xmlns:r="http://schemas.openxmlformats.org/officeDocument/2006/relationships" r:blip="">
                <dgm:adjLst/>
              </dgm:shape>
              <dgm:presOf/>
              <dgm:forEach name="Name29" ref="imageRepeat"/>
            </dgm:layoutNode>
            <dgm:layoutNode name="fiv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51"/>
                <dgm:constr type="t" for="ch" forName="dotPict_51" refType="userD" fact="2.25"/>
                <dgm:constr type="w" for="ch" forName="dotPict_51" refType="userD"/>
                <dgm:constr type="h" for="ch" forName="dotPict_51" refType="userD"/>
                <dgm:constr type="l" for="ch" forName="dotPict_52" refType="userD" fact="1.125"/>
                <dgm:constr type="t" for="ch" forName="dotPict_52" refType="userD" fact="1.125"/>
                <dgm:constr type="w" for="ch" forName="dotPict_52" refType="userD"/>
                <dgm:constr type="h" for="ch" forName="dotPict_52" refType="userD"/>
                <dgm:constr type="l" for="ch" forName="dotPict_53" refType="userD" fact="2.25"/>
                <dgm:constr type="t" for="ch" forName="dotPict_53"/>
                <dgm:constr type="w" for="ch" forName="dotPict_53" refType="userD"/>
                <dgm:constr type="h" for="ch" forName="dotPict_53" refType="userD"/>
                <dgm:constr type="l" for="ch" forName="dotPict_54"/>
                <dgm:constr type="t" for="ch" forName="dotPict_54"/>
                <dgm:constr type="w" for="ch" forName="dotPict_54" refType="userD"/>
                <dgm:constr type="h" for="ch" forName="dotPict_54" refType="userD"/>
                <dgm:constr type="l" for="ch" forName="dotPict_55" refType="userD" fact="2.25"/>
                <dgm:constr type="t" for="ch" forName="dotPict_55" refType="userD" fact="2.25"/>
                <dgm:constr type="w" for="ch" forName="dotPict_55" refType="userD"/>
                <dgm:constr type="h" for="ch" forName="dotPict_55" refType="userD"/>
              </dgm:constrLst>
              <dgm:layoutNode name="dotPict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30">
          <dgm:layoutNode name="pictB5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</dgm:layoutNode>
    <dgm:layoutNode name="txLine">
      <dgm:choose name="Name31">
        <dgm:if name="Name32" func="var" arg="dir" op="equ" val="norm">
          <dgm:alg type="lin">
            <dgm:param type="horzAlign" val="r"/>
          </dgm:alg>
        </dgm:if>
        <dgm:else name="Name33">
          <dgm:alg type="lin">
            <dgm:param type="horzAlign" val="l"/>
            <dgm:param type="linDir" val="fromR"/>
          </dgm:alg>
        </dgm:else>
      </dgm:choose>
      <dgm:constrLst>
        <dgm:constr type="primFontSz" for="ch" ptType="node" op="equ" val="65"/>
        <dgm:constr type="w" for="ch" ptType="node" refType="primFontSz" refFor="ch" refPtType="node" fact="0.5"/>
        <dgm:constr type="h" for="ch" ptType="node" refType="h"/>
      </dgm:constrLst>
      <dgm:ruleLst>
        <dgm:rule type="primFontSz" for="ch" ptType="node" val="5" fact="NaN" max="NaN"/>
      </dgm:ruleLst>
      <dgm:forEach name="Name34" axis="ch" ptType="node">
        <dgm:choose name="Name35">
          <dgm:if name="Name36" axis="self" ptType="node" func="pos" op="equ" val="1">
            <dgm:layoutNode name="oneDot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11" refType="userD"/>
                <dgm:constr type="h" for="ch" forName="dotTx_11" refType="userD"/>
              </dgm:constrLst>
              <dgm:layoutNode name="dotTx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7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38" axis="self" ptType="node" func="pos" op="equ" val="2">
            <dgm:layoutNode name="two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21" refType="userD"/>
                <dgm:constr type="h" for="ch" forName="dotTx_21" refType="userD"/>
                <dgm:constr type="l" for="ch" forName="dotTx_22" refType="userD" fact="1.5"/>
                <dgm:constr type="w" for="ch" forName="dotTx_22" refType="userD"/>
                <dgm:constr type="h" for="ch" forName="dotTx_22" refType="userD"/>
              </dgm:constrLst>
              <dgm:layoutNode name="dotTx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9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0" axis="self" ptType="node" func="pos" op="equ" val="3">
            <dgm:layoutNode name="thre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31"/>
                <dgm:constr type="t" for="ch" forName="dotTx_31" refType="userD" fact="2.25"/>
                <dgm:constr type="w" for="ch" forName="dotTx_31" refType="userD"/>
                <dgm:constr type="h" for="ch" forName="dotTx_31" refType="userD"/>
                <dgm:constr type="l" for="ch" forName="dotTx_32" refType="userD" fact="1.125"/>
                <dgm:constr type="t" for="ch" forName="dotTx_32" refType="userD" fact="1.125"/>
                <dgm:constr type="w" for="ch" forName="dotTx_32" refType="userD"/>
                <dgm:constr type="h" for="ch" forName="dotTx_32" refType="userD"/>
                <dgm:constr type="l" for="ch" forName="dotTx_33" refType="userD" fact="2.25"/>
                <dgm:constr type="t" for="ch" forName="dotTx_33"/>
                <dgm:constr type="w" for="ch" forName="dotTx_33" refType="userD"/>
                <dgm:constr type="h" for="ch" forName="dotTx_33" refType="userD"/>
              </dgm:constrLst>
              <dgm:layoutNode name="dotTx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1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2" axis="self" ptType="node" func="pos" op="equ" val="4">
            <dgm:layoutNode name="four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41" refType="userD"/>
                <dgm:constr type="h" for="ch" forName="dotTx_41" refType="userD"/>
                <dgm:constr type="l" for="ch" forName="dotTx_42" refType="userD" fact="1.5"/>
                <dgm:constr type="w" for="ch" forName="dotTx_42" refType="userD"/>
                <dgm:constr type="h" for="ch" forName="dotTx_42" refType="userD"/>
                <dgm:constr type="t" for="ch" forName="dotTx_43" refType="userD" fact="1.5"/>
                <dgm:constr type="w" for="ch" forName="dotTx_43" refType="userD"/>
                <dgm:constr type="h" for="ch" forName="dotTx_43" refType="userD"/>
                <dgm:constr type="l" for="ch" forName="dotTx_44" refType="userD" fact="1.5"/>
                <dgm:constr type="t" for="ch" forName="dotTx_44" refType="userD" fact="1.5"/>
                <dgm:constr type="w" for="ch" forName="dotTx_44" refType="userD"/>
                <dgm:constr type="h" for="ch" forName="dotTx_44" refType="userD"/>
              </dgm:constrLst>
              <dgm:layoutNode name="dotTx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3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4" axis="self" ptType="node" func="pos" op="equ" val="5">
            <dgm:layoutNode name="fiv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51"/>
                <dgm:constr type="t" for="ch" forName="dotTx_51" refType="userD" fact="2.25"/>
                <dgm:constr type="w" for="ch" forName="dotTx_51" refType="userD"/>
                <dgm:constr type="h" for="ch" forName="dotTx_51" refType="userD"/>
                <dgm:constr type="l" for="ch" forName="dotTx_52" refType="userD" fact="1.125"/>
                <dgm:constr type="t" for="ch" forName="dotTx_52" refType="userD" fact="1.125"/>
                <dgm:constr type="w" for="ch" forName="dotTx_52" refType="userD"/>
                <dgm:constr type="h" for="ch" forName="dotTx_52" refType="userD"/>
                <dgm:constr type="l" for="ch" forName="dotTx_53" refType="userD" fact="2.25"/>
                <dgm:constr type="t" for="ch" forName="dotTx_53"/>
                <dgm:constr type="w" for="ch" forName="dotTx_53" refType="userD"/>
                <dgm:constr type="h" for="ch" forName="dotTx_53" refType="userD"/>
                <dgm:constr type="l" for="ch" forName="dotTx_54"/>
                <dgm:constr type="t" for="ch" forName="dotTx_54"/>
                <dgm:constr type="w" for="ch" forName="dotTx_54" refType="userD"/>
                <dgm:constr type="h" for="ch" forName="dotTx_54" refType="userD"/>
                <dgm:constr type="l" for="ch" forName="dotTx_55" refType="userD" fact="2.25"/>
                <dgm:constr type="t" for="ch" forName="dotTx_55" refType="userD" fact="2.25"/>
                <dgm:constr type="w" for="ch" forName="dotTx_55" refType="userD"/>
                <dgm:constr type="h" for="ch" forName="dotTx_55" refType="userD"/>
              </dgm:constrLst>
              <dgm:layoutNode name="dotTx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5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else name="Name46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4100080-6B09-48D5-B022-53FB7E2532EF}" type="datetimeFigureOut">
              <a:rPr lang="es-MX" smtClean="0"/>
              <a:t>11/5/12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99219B8-E55B-499D-BCC2-EFAEF5C1D16F}" type="slidenum">
              <a:rPr lang="es-MX" smtClean="0"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5.png"/><Relationship Id="rId8" Type="http://schemas.microsoft.com/office/2007/relationships/hdphoto" Target="../media/hdphoto1.wdp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8.png"/><Relationship Id="rId5" Type="http://schemas.microsoft.com/office/2007/relationships/hdphoto" Target="../media/hdphoto3.wdp"/><Relationship Id="rId6" Type="http://schemas.openxmlformats.org/officeDocument/2006/relationships/hyperlink" Target="http://www.creacionesred.com.mx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pregrafica.com/" TargetMode="External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3 Avance Parcial </a:t>
            </a:r>
            <a:br>
              <a:rPr lang="es-MX" dirty="0" smtClean="0"/>
            </a:br>
            <a:r>
              <a:rPr lang="es-MX" dirty="0" err="1" smtClean="0"/>
              <a:t>Bön</a:t>
            </a:r>
            <a:r>
              <a:rPr lang="es-MX" dirty="0" smtClean="0"/>
              <a:t> </a:t>
            </a:r>
            <a:r>
              <a:rPr lang="es-MX" dirty="0" err="1" smtClean="0"/>
              <a:t>Bön</a:t>
            </a:r>
            <a:r>
              <a:rPr lang="es-MX" dirty="0" smtClean="0"/>
              <a:t> </a:t>
            </a:r>
            <a:r>
              <a:rPr lang="es-MX" dirty="0" err="1" smtClean="0"/>
              <a:t>Crêpe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 smtClean="0"/>
              <a:t>José Luis de la Fuente, Jacqueline Serrano y </a:t>
            </a:r>
            <a:r>
              <a:rPr lang="es-MX" dirty="0" err="1" smtClean="0"/>
              <a:t>Katsuo</a:t>
            </a:r>
            <a:r>
              <a:rPr lang="es-MX" dirty="0" smtClean="0"/>
              <a:t> Gallardo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25858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Situación Actual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MX" dirty="0" smtClean="0"/>
              <a:t>Se han inaugurado dos módulos de venta en los centros comerciales ubicados en: </a:t>
            </a:r>
          </a:p>
          <a:p>
            <a:pPr lvl="1" algn="just"/>
            <a:r>
              <a:rPr lang="es-MX" dirty="0" smtClean="0"/>
              <a:t>Ermita, </a:t>
            </a:r>
            <a:r>
              <a:rPr lang="es-MX" dirty="0" smtClean="0"/>
              <a:t>Iztapalapa</a:t>
            </a:r>
          </a:p>
          <a:p>
            <a:pPr lvl="1" algn="just"/>
            <a:r>
              <a:rPr lang="es-MX" dirty="0" smtClean="0"/>
              <a:t>Cantil, </a:t>
            </a:r>
            <a:r>
              <a:rPr lang="es-MX" dirty="0" smtClean="0"/>
              <a:t>Coyoacán</a:t>
            </a:r>
            <a:endParaRPr lang="es-MX" dirty="0" smtClean="0"/>
          </a:p>
          <a:p>
            <a:pPr algn="just"/>
            <a:r>
              <a:rPr lang="es-MX" dirty="0" smtClean="0"/>
              <a:t>Se han adquirido </a:t>
            </a:r>
            <a:r>
              <a:rPr lang="es-MX" dirty="0" smtClean="0"/>
              <a:t>m</a:t>
            </a:r>
            <a:r>
              <a:rPr lang="es-MX" dirty="0" smtClean="0"/>
              <a:t>á</a:t>
            </a:r>
            <a:r>
              <a:rPr lang="es-MX" dirty="0" smtClean="0"/>
              <a:t>quinas </a:t>
            </a:r>
            <a:r>
              <a:rPr lang="es-MX" dirty="0" smtClean="0"/>
              <a:t>para también vender mini donas.</a:t>
            </a:r>
            <a:endParaRPr lang="es-MX" dirty="0"/>
          </a:p>
          <a:p>
            <a:pPr algn="just"/>
            <a:r>
              <a:rPr lang="es-MX" dirty="0" smtClean="0"/>
              <a:t>Se sigue trabajando para la apertura </a:t>
            </a:r>
            <a:r>
              <a:rPr lang="es-MX" dirty="0" smtClean="0"/>
              <a:t>de sucursal de Coyoacán</a:t>
            </a:r>
            <a:r>
              <a:rPr lang="es-MX" dirty="0"/>
              <a:t>.</a:t>
            </a:r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pPr lvl="1"/>
            <a:endParaRPr lang="es-MX" dirty="0"/>
          </a:p>
        </p:txBody>
      </p:sp>
      <p:pic>
        <p:nvPicPr>
          <p:cNvPr id="7" name="Picture 4" descr="SAM_098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13557" y="2191299"/>
            <a:ext cx="5076056" cy="38070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8797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J. Francisco Serrano, Jacqueline Serrano y Jos</a:t>
            </a:r>
            <a:r>
              <a:rPr lang="en-US" dirty="0" smtClean="0"/>
              <a:t>é Luis de la </a:t>
            </a:r>
            <a:r>
              <a:rPr lang="en-US" dirty="0" err="1" smtClean="0"/>
              <a:t>Fuente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Reuni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re-</a:t>
            </a:r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tareas</a:t>
            </a:r>
            <a:endParaRPr lang="en-US" dirty="0"/>
          </a:p>
        </p:txBody>
      </p:sp>
      <p:pic>
        <p:nvPicPr>
          <p:cNvPr id="7" name="Picture Placeholder 6" descr="IMG-20121104-00574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98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126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Adapt</a:t>
            </a:r>
            <a:r>
              <a:rPr lang="en-US" dirty="0" err="1" smtClean="0"/>
              <a:t>ándo</a:t>
            </a:r>
            <a:r>
              <a:rPr lang="en-US" dirty="0" err="1" smtClean="0"/>
              <a:t>se</a:t>
            </a:r>
            <a:r>
              <a:rPr lang="en-US" dirty="0" smtClean="0"/>
              <a:t> al </a:t>
            </a:r>
            <a:r>
              <a:rPr lang="en-US" dirty="0" err="1" smtClean="0"/>
              <a:t>cambio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Re-</a:t>
            </a:r>
            <a:r>
              <a:rPr lang="en-US" dirty="0" err="1" smtClean="0"/>
              <a:t>definición</a:t>
            </a:r>
            <a:r>
              <a:rPr lang="en-US" dirty="0" smtClean="0"/>
              <a:t> del </a:t>
            </a:r>
            <a:r>
              <a:rPr lang="en-US" dirty="0" err="1" smtClean="0"/>
              <a:t>negocio</a:t>
            </a:r>
            <a:endParaRPr lang="en-US" dirty="0" smtClean="0"/>
          </a:p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objetivos</a:t>
            </a:r>
            <a:r>
              <a:rPr lang="en-US" dirty="0" smtClean="0"/>
              <a:t> y </a:t>
            </a:r>
            <a:r>
              <a:rPr lang="en-US" dirty="0" err="1" smtClean="0"/>
              <a:t>aprendizajes</a:t>
            </a:r>
            <a:endParaRPr lang="en-US" dirty="0" smtClean="0"/>
          </a:p>
          <a:p>
            <a:r>
              <a:rPr lang="en-US" dirty="0" smtClean="0"/>
              <a:t>POP </a:t>
            </a:r>
            <a:r>
              <a:rPr lang="en-US" dirty="0" err="1" smtClean="0"/>
              <a:t>pilotos</a:t>
            </a:r>
            <a:endParaRPr lang="en-US" i="1" dirty="0" smtClean="0"/>
          </a:p>
          <a:p>
            <a:r>
              <a:rPr lang="en-US" i="1" dirty="0" smtClean="0"/>
              <a:t>On-going basis learning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000" b="1" dirty="0" smtClean="0"/>
          </a:p>
          <a:p>
            <a:pPr marL="0" indent="0" algn="ctr">
              <a:buNone/>
            </a:pPr>
            <a:r>
              <a:rPr lang="en-US" sz="4800" b="1" dirty="0" smtClean="0"/>
              <a:t>¿</a:t>
            </a:r>
            <a:r>
              <a:rPr lang="en-US" sz="4800" b="1" dirty="0" err="1"/>
              <a:t>Conclusión</a:t>
            </a:r>
            <a:r>
              <a:rPr lang="en-US" sz="4800" b="1" dirty="0"/>
              <a:t>?</a:t>
            </a:r>
          </a:p>
          <a:p>
            <a:pPr algn="ctr"/>
            <a:endParaRPr lang="en-US" sz="2000" b="1" dirty="0"/>
          </a:p>
          <a:p>
            <a:pPr marL="0" indent="0" algn="ctr">
              <a:buNone/>
            </a:pPr>
            <a:r>
              <a:rPr lang="en-US" sz="4800" b="1" dirty="0"/>
              <a:t>¡</a:t>
            </a:r>
            <a:r>
              <a:rPr lang="en-US" sz="4800" b="1" dirty="0" err="1"/>
              <a:t>Cambio</a:t>
            </a:r>
            <a:r>
              <a:rPr lang="en-US" sz="4800" b="1" dirty="0"/>
              <a:t> de </a:t>
            </a:r>
            <a:r>
              <a:rPr lang="en-US" sz="4800" b="1" dirty="0" err="1"/>
              <a:t>estrategia</a:t>
            </a:r>
            <a:r>
              <a:rPr lang="en-US" sz="4800" b="1" dirty="0"/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05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Acuerdos y entregables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Diseño Integral de Imagen:</a:t>
            </a:r>
          </a:p>
          <a:p>
            <a:pPr lvl="1"/>
            <a:r>
              <a:rPr lang="es-MX" dirty="0" smtClean="0"/>
              <a:t>Nombre y Logo</a:t>
            </a:r>
            <a:endParaRPr lang="es-MX" dirty="0" smtClean="0"/>
          </a:p>
          <a:p>
            <a:pPr lvl="1"/>
            <a:r>
              <a:rPr lang="es-MX" dirty="0" smtClean="0"/>
              <a:t>Stand</a:t>
            </a:r>
            <a:endParaRPr lang="es-MX" dirty="0" smtClean="0"/>
          </a:p>
          <a:p>
            <a:pPr lvl="1"/>
            <a:r>
              <a:rPr lang="es-MX" dirty="0" smtClean="0"/>
              <a:t>Uniforme</a:t>
            </a:r>
          </a:p>
          <a:p>
            <a:pPr lvl="1"/>
            <a:r>
              <a:rPr lang="es-MX" dirty="0" smtClean="0"/>
              <a:t>Porta </a:t>
            </a:r>
            <a:r>
              <a:rPr lang="es-MX" dirty="0" smtClean="0"/>
              <a:t>Crepas y Porta </a:t>
            </a:r>
            <a:r>
              <a:rPr lang="es-MX" dirty="0" smtClean="0"/>
              <a:t>Donitas</a:t>
            </a:r>
          </a:p>
          <a:p>
            <a:pPr lvl="1"/>
            <a:r>
              <a:rPr lang="es-MX" dirty="0" smtClean="0"/>
              <a:t>Vaso </a:t>
            </a:r>
            <a:r>
              <a:rPr lang="es-MX" dirty="0" smtClean="0"/>
              <a:t>para Bebidas Frías y Calientes</a:t>
            </a:r>
            <a:endParaRPr lang="es-MX" dirty="0" smtClean="0"/>
          </a:p>
          <a:p>
            <a:pPr lvl="1"/>
            <a:r>
              <a:rPr lang="es-MX" dirty="0" smtClean="0"/>
              <a:t>Menú</a:t>
            </a:r>
            <a:endParaRPr lang="es-MX" dirty="0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Manuales</a:t>
            </a:r>
          </a:p>
          <a:p>
            <a:pPr lvl="1"/>
            <a:r>
              <a:rPr lang="es-MX" dirty="0" smtClean="0"/>
              <a:t>Manual </a:t>
            </a:r>
            <a:r>
              <a:rPr lang="es-MX" dirty="0" smtClean="0"/>
              <a:t>de Fundamentos</a:t>
            </a:r>
          </a:p>
          <a:p>
            <a:pPr lvl="1"/>
            <a:r>
              <a:rPr lang="es-MX" dirty="0" smtClean="0"/>
              <a:t>Script de Ventas </a:t>
            </a:r>
          </a:p>
        </p:txBody>
      </p:sp>
      <p:pic>
        <p:nvPicPr>
          <p:cNvPr id="5" name="Picture 3" descr="Screen Shot 2012-08-20 at 6.05.09 PM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380" b="76204" l="34973" r="70492">
                        <a14:foregroundMark x1="48634" y1="51275" x2="48634" y2="51275"/>
                        <a14:foregroundMark x1="56284" y1="49292" x2="56284" y2="49292"/>
                        <a14:foregroundMark x1="63115" y1="54108" x2="63115" y2="54108"/>
                        <a14:foregroundMark x1="64208" y1="59207" x2="64208" y2="59207"/>
                        <a14:foregroundMark x1="65301" y1="66006" x2="65301" y2="660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48" t="21985" r="24550" b="20865"/>
          <a:stretch/>
        </p:blipFill>
        <p:spPr>
          <a:xfrm rot="561396">
            <a:off x="6246668" y="3636863"/>
            <a:ext cx="2597389" cy="320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09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Concepto de Imagen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43706506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3017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Propuesta para la Renovación de Logo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64830376"/>
              </p:ext>
            </p:extLst>
          </p:nvPr>
        </p:nvGraphicFramePr>
        <p:xfrm>
          <a:off x="251520" y="4239487"/>
          <a:ext cx="8424936" cy="261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 descr="Screen Shot 2012-08-20 at 6.05.09 PM.png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380" b="76204" l="34973" r="70492">
                        <a14:foregroundMark x1="48634" y1="51275" x2="48634" y2="51275"/>
                        <a14:foregroundMark x1="56284" y1="49292" x2="56284" y2="49292"/>
                        <a14:foregroundMark x1="63115" y1="54108" x2="63115" y2="54108"/>
                        <a14:foregroundMark x1="64208" y1="59207" x2="64208" y2="59207"/>
                        <a14:foregroundMark x1="65301" y1="66006" x2="65301" y2="660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48" t="21985" r="24550" b="20865"/>
          <a:stretch/>
        </p:blipFill>
        <p:spPr>
          <a:xfrm rot="561396">
            <a:off x="1238057" y="1780665"/>
            <a:ext cx="2077862" cy="256210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628800"/>
            <a:ext cx="1296144" cy="25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06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Propuesta para la Renovación de Nombre</a:t>
            </a:r>
            <a:endParaRPr lang="es-MX" dirty="0"/>
          </a:p>
        </p:txBody>
      </p:sp>
      <p:graphicFrame>
        <p:nvGraphicFramePr>
          <p:cNvPr id="5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31048850"/>
              </p:ext>
            </p:extLst>
          </p:nvPr>
        </p:nvGraphicFramePr>
        <p:xfrm>
          <a:off x="251520" y="1665432"/>
          <a:ext cx="300725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5 Imagen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8" t="23864" r="20096" b="48863"/>
          <a:stretch/>
        </p:blipFill>
        <p:spPr bwMode="auto">
          <a:xfrm>
            <a:off x="2707888" y="1916832"/>
            <a:ext cx="6292200" cy="16919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720" y="4581127"/>
            <a:ext cx="6156280" cy="148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7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Stand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92022318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9174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Uniforme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5244445" cy="467301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61051"/>
            <a:ext cx="4406350" cy="4330159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5720950" y="6488668"/>
            <a:ext cx="3437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hlinkClick r:id="rId6"/>
              </a:rPr>
              <a:t>http://www.creacionesred.com.mx/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7465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Porta Crepas y Porta Mini Donas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2687">
            <a:off x="523701" y="1990680"/>
            <a:ext cx="3809524" cy="4279365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6221469" y="6488668"/>
            <a:ext cx="2922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hlinkClick r:id="rId3"/>
              </a:rPr>
              <a:t>http://www.impregrafica.com</a:t>
            </a:r>
            <a:endParaRPr lang="es-MX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6521">
            <a:off x="4839053" y="1600857"/>
            <a:ext cx="3504762" cy="5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0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Vasos</a:t>
            </a:r>
            <a:endParaRPr lang="es-MX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88840"/>
            <a:ext cx="2920635" cy="3936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89326"/>
            <a:ext cx="2771800" cy="3959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5396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Menú</a:t>
            </a:r>
            <a:endParaRPr lang="es-MX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s-MX" dirty="0" smtClean="0"/>
              <a:t>Se debe diseñar la imagen del menú</a:t>
            </a:r>
          </a:p>
          <a:p>
            <a:r>
              <a:rPr lang="es-MX" dirty="0" smtClean="0"/>
              <a:t>Se debe diseñar una tipografía especial para el menú.</a:t>
            </a:r>
          </a:p>
          <a:p>
            <a:r>
              <a:rPr lang="es-MX" dirty="0" smtClean="0"/>
              <a:t>Se debe asignar un lugar especial para el menú dentro del stand.</a:t>
            </a:r>
          </a:p>
        </p:txBody>
      </p:sp>
    </p:spTree>
    <p:extLst>
      <p:ext uri="{BB962C8B-B14F-4D97-AF65-F5344CB8AC3E}">
        <p14:creationId xmlns:p14="http://schemas.microsoft.com/office/powerpoint/2010/main" val="2382173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Manuales</a:t>
            </a:r>
            <a:endParaRPr lang="es-MX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7" t="21834" r="50566" b="11371"/>
          <a:stretch/>
        </p:blipFill>
        <p:spPr bwMode="auto">
          <a:xfrm>
            <a:off x="788846" y="1685109"/>
            <a:ext cx="3469645" cy="4515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t="21286" r="50000" b="11603"/>
          <a:stretch/>
        </p:blipFill>
        <p:spPr bwMode="auto">
          <a:xfrm>
            <a:off x="5016276" y="1589088"/>
            <a:ext cx="3543747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014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Next-steps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91385981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4641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termedi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360</TotalTime>
  <Words>234</Words>
  <Application>Microsoft Macintosh PowerPoint</Application>
  <PresentationFormat>On-screen Show (4:3)</PresentationFormat>
  <Paragraphs>59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Intermedio</vt:lpstr>
      <vt:lpstr>3 Avance Parcial  Bön Bön Crêpe</vt:lpstr>
      <vt:lpstr>Situación Actual</vt:lpstr>
      <vt:lpstr>Reunión para re-definir tareas</vt:lpstr>
      <vt:lpstr>Adaptándose al cambio</vt:lpstr>
      <vt:lpstr>Acuerdos y entregables</vt:lpstr>
      <vt:lpstr>Concepto de Imagen </vt:lpstr>
      <vt:lpstr>Propuesta para la Renovación de Logo</vt:lpstr>
      <vt:lpstr>Propuesta para la Renovación de Nombre</vt:lpstr>
      <vt:lpstr>Stand</vt:lpstr>
      <vt:lpstr>Uniforme</vt:lpstr>
      <vt:lpstr>Porta Crepas y Porta Mini Donas</vt:lpstr>
      <vt:lpstr>Vasos</vt:lpstr>
      <vt:lpstr>Menú</vt:lpstr>
      <vt:lpstr>Manuales</vt:lpstr>
      <vt:lpstr>Next-steps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josel</dc:creator>
  <cp:lastModifiedBy>Jacqueline Serrano</cp:lastModifiedBy>
  <cp:revision>21</cp:revision>
  <dcterms:created xsi:type="dcterms:W3CDTF">2012-11-05T20:10:57Z</dcterms:created>
  <dcterms:modified xsi:type="dcterms:W3CDTF">2012-11-06T02:18:53Z</dcterms:modified>
</cp:coreProperties>
</file>