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4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FDF9F8-1A1E-864E-BD58-121ED4E47622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D03D4C-AF91-DF47-A019-C57158D6456C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Marina </a:t>
            </a:r>
            <a:r>
              <a:rPr lang="es-ES" dirty="0" err="1" smtClean="0"/>
              <a:t>Esquivias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Diego Tapia</a:t>
            </a:r>
            <a:br>
              <a:rPr lang="es-ES" dirty="0" smtClean="0"/>
            </a:br>
            <a:r>
              <a:rPr lang="es-ES" dirty="0" smtClean="0"/>
              <a:t>Daniela Villela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0325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Lineal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2983" y="2885824"/>
            <a:ext cx="6210873" cy="1497720"/>
          </a:xfrm>
          <a:prstGeom prst="rightArrow">
            <a:avLst/>
          </a:prstGeom>
          <a:solidFill>
            <a:srgbClr val="333399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dirty="0" smtClean="0">
                <a:solidFill>
                  <a:srgbClr val="FFFFFF"/>
                </a:solidFill>
              </a:rPr>
              <a:t>		</a:t>
            </a:r>
            <a:r>
              <a:rPr lang="es-ES" sz="2400" dirty="0">
                <a:solidFill>
                  <a:srgbClr val="FFFFFF"/>
                </a:solidFill>
              </a:rPr>
              <a:t> </a:t>
            </a:r>
            <a:r>
              <a:rPr lang="es-ES" sz="2400" dirty="0" smtClean="0">
                <a:solidFill>
                  <a:srgbClr val="FFFFFF"/>
                </a:solidFill>
              </a:rPr>
              <a:t>     Mensaje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23908" y="3082448"/>
            <a:ext cx="1920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Emisor</a:t>
            </a:r>
            <a:endParaRPr lang="es-ES" sz="2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7465427" y="3082413"/>
            <a:ext cx="2050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Receptor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5025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Dinámica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83553" y="2896547"/>
            <a:ext cx="2506904" cy="1324401"/>
          </a:xfrm>
          <a:prstGeom prst="leftRightArrow">
            <a:avLst/>
          </a:prstGeom>
          <a:solidFill>
            <a:srgbClr val="333399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dirty="0" smtClean="0">
                <a:solidFill>
                  <a:schemeClr val="bg1"/>
                </a:solidFill>
              </a:rPr>
              <a:t> Mensaje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044462" y="3235607"/>
            <a:ext cx="2369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Emisor</a:t>
            </a:r>
            <a:endParaRPr lang="es-ES" sz="2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790457" y="3235607"/>
            <a:ext cx="289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Receptor</a:t>
            </a:r>
            <a:endParaRPr lang="es-ES" sz="2800" dirty="0"/>
          </a:p>
        </p:txBody>
      </p:sp>
      <p:sp>
        <p:nvSpPr>
          <p:cNvPr id="8" name="Flecha curvada hacia abajo 7"/>
          <p:cNvSpPr/>
          <p:nvPr/>
        </p:nvSpPr>
        <p:spPr>
          <a:xfrm flipH="1" flipV="1">
            <a:off x="2911820" y="4321574"/>
            <a:ext cx="3213826" cy="1063645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237065" y="5593441"/>
            <a:ext cx="2888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Retroalimentación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86675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prstGeom prst="curvedLeftArrow">
            <a:avLst/>
          </a:prstGeom>
        </p:spPr>
        <p:txBody>
          <a:bodyPr/>
          <a:lstStyle/>
          <a:p>
            <a:r>
              <a:rPr lang="es-ES" dirty="0" smtClean="0"/>
              <a:t>Productiva </a:t>
            </a:r>
            <a:endParaRPr lang="es-E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3144161" y="2896547"/>
            <a:ext cx="2506904" cy="1324401"/>
          </a:xfrm>
          <a:prstGeom prst="leftRightArrow">
            <a:avLst/>
          </a:prstGeom>
          <a:solidFill>
            <a:srgbClr val="333399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smtClean="0"/>
              <a:t> Mensaje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905070" y="3235607"/>
            <a:ext cx="2369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Emisor</a:t>
            </a:r>
            <a:endParaRPr lang="es-ES" sz="2800" dirty="0"/>
          </a:p>
        </p:txBody>
      </p:sp>
      <p:sp>
        <p:nvSpPr>
          <p:cNvPr id="6" name="CuadroTexto 5"/>
          <p:cNvSpPr txBox="1"/>
          <p:nvPr/>
        </p:nvSpPr>
        <p:spPr>
          <a:xfrm>
            <a:off x="5651065" y="3235607"/>
            <a:ext cx="289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Receptor</a:t>
            </a:r>
            <a:endParaRPr lang="es-ES" sz="2800" dirty="0"/>
          </a:p>
        </p:txBody>
      </p:sp>
      <p:sp>
        <p:nvSpPr>
          <p:cNvPr id="7" name="Flecha curvada hacia abajo 6"/>
          <p:cNvSpPr/>
          <p:nvPr/>
        </p:nvSpPr>
        <p:spPr>
          <a:xfrm flipH="1" flipV="1">
            <a:off x="2772428" y="4321574"/>
            <a:ext cx="3213826" cy="1063645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097673" y="5593441"/>
            <a:ext cx="2888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Retroalimentación</a:t>
            </a:r>
            <a:endParaRPr lang="es-ES" sz="2800" dirty="0"/>
          </a:p>
        </p:txBody>
      </p:sp>
      <p:sp>
        <p:nvSpPr>
          <p:cNvPr id="9" name="Flecha curvada hacia la derecha 8"/>
          <p:cNvSpPr/>
          <p:nvPr/>
        </p:nvSpPr>
        <p:spPr>
          <a:xfrm>
            <a:off x="944796" y="1796788"/>
            <a:ext cx="1827632" cy="4319873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Flecha curvada hacia la derecha 9"/>
          <p:cNvSpPr/>
          <p:nvPr/>
        </p:nvSpPr>
        <p:spPr>
          <a:xfrm rot="10800000">
            <a:off x="6288435" y="1654286"/>
            <a:ext cx="1793182" cy="4319873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 rot="2338705">
            <a:off x="6923342" y="2245994"/>
            <a:ext cx="2220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Cambio</a:t>
            </a:r>
            <a:endParaRPr lang="es-ES" sz="2800" dirty="0"/>
          </a:p>
        </p:txBody>
      </p:sp>
      <p:sp>
        <p:nvSpPr>
          <p:cNvPr id="12" name="CuadroTexto 11"/>
          <p:cNvSpPr txBox="1"/>
          <p:nvPr/>
        </p:nvSpPr>
        <p:spPr>
          <a:xfrm rot="19542311">
            <a:off x="677708" y="1535179"/>
            <a:ext cx="2385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Cambio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52721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Gestión del conocimiento</a:t>
            </a:r>
            <a:endParaRPr lang="es-ES" sz="32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345141"/>
            <a:ext cx="8229600" cy="1143000"/>
          </a:xfrm>
          <a:prstGeom prst="curvedLeftArrow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4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382286" y="2896548"/>
            <a:ext cx="1872339" cy="862280"/>
          </a:xfrm>
          <a:prstGeom prst="leftRightArrow">
            <a:avLst/>
          </a:prstGeom>
          <a:solidFill>
            <a:srgbClr val="333399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sz="2400" dirty="0" smtClean="0"/>
              <a:t> Mensaje</a:t>
            </a:r>
            <a:endParaRPr lang="es-ES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2270195" y="3076857"/>
            <a:ext cx="2369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Emisor</a:t>
            </a:r>
            <a:endParaRPr lang="es-ES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206565" y="3092732"/>
            <a:ext cx="289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Receptor</a:t>
            </a:r>
            <a:endParaRPr lang="es-ES" sz="2400" dirty="0"/>
          </a:p>
        </p:txBody>
      </p:sp>
      <p:sp>
        <p:nvSpPr>
          <p:cNvPr id="9" name="Flecha curvada hacia abajo 8"/>
          <p:cNvSpPr/>
          <p:nvPr/>
        </p:nvSpPr>
        <p:spPr>
          <a:xfrm flipH="1" flipV="1">
            <a:off x="2936875" y="4189202"/>
            <a:ext cx="2620754" cy="797344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036378" y="3810505"/>
            <a:ext cx="2602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Retroalimentación</a:t>
            </a:r>
            <a:endParaRPr lang="es-ES" sz="2400" dirty="0"/>
          </a:p>
        </p:txBody>
      </p:sp>
      <p:sp>
        <p:nvSpPr>
          <p:cNvPr id="11" name="Flecha curvada hacia la derecha 10"/>
          <p:cNvSpPr/>
          <p:nvPr/>
        </p:nvSpPr>
        <p:spPr>
          <a:xfrm>
            <a:off x="979638" y="2135594"/>
            <a:ext cx="1293579" cy="345719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sp>
        <p:nvSpPr>
          <p:cNvPr id="12" name="Flecha curvada hacia la derecha 11"/>
          <p:cNvSpPr/>
          <p:nvPr/>
        </p:nvSpPr>
        <p:spPr>
          <a:xfrm rot="10800000" flipV="1">
            <a:off x="6292954" y="2177076"/>
            <a:ext cx="1522065" cy="3492101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 rot="2338705">
            <a:off x="7017670" y="2496127"/>
            <a:ext cx="222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Int</a:t>
            </a:r>
            <a:r>
              <a:rPr lang="es-ES" sz="2400" dirty="0"/>
              <a:t>e</a:t>
            </a:r>
            <a:r>
              <a:rPr lang="es-ES" sz="2400" dirty="0" smtClean="0"/>
              <a:t>reses</a:t>
            </a:r>
            <a:endParaRPr lang="es-ES" sz="2400" dirty="0"/>
          </a:p>
        </p:txBody>
      </p:sp>
      <p:sp>
        <p:nvSpPr>
          <p:cNvPr id="14" name="CuadroTexto 13"/>
          <p:cNvSpPr txBox="1"/>
          <p:nvPr/>
        </p:nvSpPr>
        <p:spPr>
          <a:xfrm rot="19542311">
            <a:off x="391958" y="1772331"/>
            <a:ext cx="2385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Cambio</a:t>
            </a:r>
            <a:endParaRPr lang="es-ES" sz="2400" dirty="0"/>
          </a:p>
        </p:txBody>
      </p:sp>
      <p:sp>
        <p:nvSpPr>
          <p:cNvPr id="25" name="CuadroTexto 24"/>
          <p:cNvSpPr txBox="1"/>
          <p:nvPr/>
        </p:nvSpPr>
        <p:spPr>
          <a:xfrm rot="19409812">
            <a:off x="6874795" y="4887385"/>
            <a:ext cx="222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Experiencia</a:t>
            </a:r>
            <a:endParaRPr lang="es-ES" sz="2400" dirty="0"/>
          </a:p>
        </p:txBody>
      </p:sp>
      <p:sp>
        <p:nvSpPr>
          <p:cNvPr id="26" name="CuadroTexto 25"/>
          <p:cNvSpPr txBox="1"/>
          <p:nvPr/>
        </p:nvSpPr>
        <p:spPr>
          <a:xfrm rot="2320108">
            <a:off x="405640" y="5281387"/>
            <a:ext cx="222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Objetivos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2284571" y="4838180"/>
            <a:ext cx="4002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/>
              <a:t>Conocimiento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540505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exágono 19"/>
          <p:cNvSpPr/>
          <p:nvPr/>
        </p:nvSpPr>
        <p:spPr>
          <a:xfrm>
            <a:off x="254000" y="1488141"/>
            <a:ext cx="8651875" cy="5369859"/>
          </a:xfrm>
          <a:prstGeom prst="hexag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5272"/>
            <a:ext cx="8229600" cy="1143000"/>
          </a:xfrm>
        </p:spPr>
        <p:txBody>
          <a:bodyPr/>
          <a:lstStyle/>
          <a:p>
            <a:r>
              <a:rPr lang="es-ES" dirty="0" smtClean="0"/>
              <a:t>Globalizado</a:t>
            </a:r>
            <a:endParaRPr lang="es-ES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3382286" y="3206348"/>
            <a:ext cx="1872339" cy="862280"/>
          </a:xfrm>
          <a:prstGeom prst="leftRightArrow">
            <a:avLst/>
          </a:prstGeom>
          <a:solidFill>
            <a:srgbClr val="333399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ES" sz="2400" dirty="0" smtClean="0"/>
              <a:t> Mensaje</a:t>
            </a:r>
            <a:endParaRPr lang="es-ES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2270195" y="3386657"/>
            <a:ext cx="2369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Emisor</a:t>
            </a:r>
            <a:endParaRPr lang="es-ES" sz="2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5206565" y="3402532"/>
            <a:ext cx="289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Receptor</a:t>
            </a:r>
            <a:endParaRPr lang="es-ES" sz="2400" dirty="0"/>
          </a:p>
        </p:txBody>
      </p:sp>
      <p:sp>
        <p:nvSpPr>
          <p:cNvPr id="10" name="Flecha curvada hacia abajo 9"/>
          <p:cNvSpPr/>
          <p:nvPr/>
        </p:nvSpPr>
        <p:spPr>
          <a:xfrm flipH="1" flipV="1">
            <a:off x="2936875" y="4499002"/>
            <a:ext cx="2620754" cy="797344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036378" y="4120305"/>
            <a:ext cx="2602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Retroalimentación</a:t>
            </a:r>
            <a:endParaRPr lang="es-ES" sz="2400" dirty="0"/>
          </a:p>
        </p:txBody>
      </p:sp>
      <p:sp>
        <p:nvSpPr>
          <p:cNvPr id="12" name="Flecha curvada hacia la derecha 11"/>
          <p:cNvSpPr/>
          <p:nvPr/>
        </p:nvSpPr>
        <p:spPr>
          <a:xfrm>
            <a:off x="1866702" y="2391709"/>
            <a:ext cx="1293579" cy="345719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sp>
        <p:nvSpPr>
          <p:cNvPr id="13" name="Flecha curvada hacia la derecha 12"/>
          <p:cNvSpPr/>
          <p:nvPr/>
        </p:nvSpPr>
        <p:spPr>
          <a:xfrm rot="10800000">
            <a:off x="5457317" y="2294513"/>
            <a:ext cx="1522065" cy="3456867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 rot="2338705">
            <a:off x="6131836" y="2771367"/>
            <a:ext cx="222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Int</a:t>
            </a:r>
            <a:r>
              <a:rPr lang="es-ES" sz="2400" dirty="0"/>
              <a:t>e</a:t>
            </a:r>
            <a:r>
              <a:rPr lang="es-ES" sz="2400" dirty="0" smtClean="0"/>
              <a:t>reses</a:t>
            </a:r>
            <a:endParaRPr lang="es-ES" sz="2400" dirty="0"/>
          </a:p>
        </p:txBody>
      </p:sp>
      <p:sp>
        <p:nvSpPr>
          <p:cNvPr id="15" name="CuadroTexto 14"/>
          <p:cNvSpPr txBox="1"/>
          <p:nvPr/>
        </p:nvSpPr>
        <p:spPr>
          <a:xfrm rot="19542311">
            <a:off x="1201582" y="2045370"/>
            <a:ext cx="2385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Cambio</a:t>
            </a:r>
            <a:endParaRPr lang="es-ES" sz="2400" dirty="0"/>
          </a:p>
        </p:txBody>
      </p:sp>
      <p:sp>
        <p:nvSpPr>
          <p:cNvPr id="16" name="CuadroTexto 15"/>
          <p:cNvSpPr txBox="1"/>
          <p:nvPr/>
        </p:nvSpPr>
        <p:spPr>
          <a:xfrm rot="19409812">
            <a:off x="5747670" y="5197184"/>
            <a:ext cx="222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Experiencia</a:t>
            </a:r>
            <a:endParaRPr lang="es-ES" sz="2400" dirty="0"/>
          </a:p>
        </p:txBody>
      </p:sp>
      <p:sp>
        <p:nvSpPr>
          <p:cNvPr id="17" name="CuadroTexto 16"/>
          <p:cNvSpPr txBox="1"/>
          <p:nvPr/>
        </p:nvSpPr>
        <p:spPr>
          <a:xfrm rot="2320108">
            <a:off x="1088264" y="5654057"/>
            <a:ext cx="222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Objetivos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485264" y="1413522"/>
            <a:ext cx="4002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/>
              <a:t>Conocimiento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2419126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énesis">
  <a:themeElements>
    <a:clrScheme name="Gé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é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é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Génesis.thmx</Template>
  <TotalTime>67</TotalTime>
  <Words>43</Words>
  <Application>Microsoft Macintosh PowerPoint</Application>
  <PresentationFormat>Presentación en pantalla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Génesis</vt:lpstr>
      <vt:lpstr>Marina Esquivias Diego Tapia Daniela Villela</vt:lpstr>
      <vt:lpstr>Lineal</vt:lpstr>
      <vt:lpstr>Dinámica</vt:lpstr>
      <vt:lpstr>Productiva </vt:lpstr>
      <vt:lpstr>Gestión del conocimiento</vt:lpstr>
      <vt:lpstr>Globalizado</vt:lpstr>
    </vt:vector>
  </TitlesOfParts>
  <Company>Tecnológico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Marina Esquivias Diego Tapia Daniela Villela</dc:title>
  <dc:creator>Diego Tapia</dc:creator>
  <cp:lastModifiedBy>Diego Tapia</cp:lastModifiedBy>
  <cp:revision>6</cp:revision>
  <dcterms:created xsi:type="dcterms:W3CDTF">2012-08-23T01:06:58Z</dcterms:created>
  <dcterms:modified xsi:type="dcterms:W3CDTF">2012-08-23T02:17:10Z</dcterms:modified>
</cp:coreProperties>
</file>