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7" r:id="rId15"/>
    <p:sldId id="268" r:id="rId16"/>
    <p:sldId id="269" r:id="rId17"/>
    <p:sldId id="270" r:id="rId18"/>
    <p:sldId id="278" r:id="rId19"/>
    <p:sldId id="271" r:id="rId20"/>
    <p:sldId id="275" r:id="rId21"/>
    <p:sldId id="276" r:id="rId22"/>
    <p:sldId id="272" r:id="rId23"/>
    <p:sldId id="273" r:id="rId24"/>
    <p:sldId id="27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-864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0666C-3332-45F6-8E0B-DA56C920EDC9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67B86-AEAE-432D-9FFE-FD2911382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83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Salón de Eventos</a:t>
            </a:r>
            <a:br>
              <a:rPr lang="es-ES" dirty="0" smtClean="0"/>
            </a:br>
            <a:r>
              <a:rPr lang="es-ES" dirty="0" err="1" smtClean="0"/>
              <a:t>Rip’s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Berenice Cano</a:t>
            </a:r>
          </a:p>
          <a:p>
            <a:r>
              <a:rPr lang="es-ES" dirty="0" smtClean="0"/>
              <a:t>Stephany Reyes</a:t>
            </a:r>
          </a:p>
          <a:p>
            <a:r>
              <a:rPr lang="es-ES" dirty="0" smtClean="0"/>
              <a:t>5 noviembre 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127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Agenda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I</a:t>
            </a:r>
            <a:r>
              <a:rPr lang="es-ES" dirty="0" smtClean="0"/>
              <a:t>magen física del salón</a:t>
            </a:r>
          </a:p>
          <a:p>
            <a:r>
              <a:rPr lang="es-ES" dirty="0"/>
              <a:t>A</a:t>
            </a:r>
            <a:r>
              <a:rPr lang="es-ES" dirty="0" smtClean="0"/>
              <a:t>tención a clientes</a:t>
            </a:r>
          </a:p>
          <a:p>
            <a:r>
              <a:rPr lang="es-ES" dirty="0" smtClean="0"/>
              <a:t>Imagen gráfica</a:t>
            </a:r>
          </a:p>
          <a:p>
            <a:r>
              <a:rPr lang="es-ES" dirty="0"/>
              <a:t>M</a:t>
            </a:r>
            <a:r>
              <a:rPr lang="es-ES" dirty="0" smtClean="0"/>
              <a:t>edios publicitarios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9395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Imagen Física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4661646" y="1904254"/>
            <a:ext cx="3817335" cy="4221910"/>
          </a:xfrm>
        </p:spPr>
        <p:txBody>
          <a:bodyPr/>
          <a:lstStyle/>
          <a:p>
            <a:endParaRPr lang="es-ES" dirty="0" smtClean="0"/>
          </a:p>
          <a:p>
            <a:endParaRPr lang="es-ES" dirty="0"/>
          </a:p>
          <a:p>
            <a:r>
              <a:rPr lang="es-ES" dirty="0" smtClean="0"/>
              <a:t>Recubrimiento anti-grafiti </a:t>
            </a:r>
          </a:p>
          <a:p>
            <a:r>
              <a:rPr lang="es-ES" dirty="0" err="1" smtClean="0"/>
              <a:t>Deletum</a:t>
            </a:r>
            <a:r>
              <a:rPr lang="es-ES" dirty="0" smtClean="0"/>
              <a:t> 3000, de venta en tiendas </a:t>
            </a:r>
            <a:r>
              <a:rPr lang="es-ES" dirty="0" err="1" smtClean="0"/>
              <a:t>Comex</a:t>
            </a:r>
            <a:r>
              <a:rPr lang="es-ES" dirty="0" smtClean="0"/>
              <a:t>. ($300 aprox.)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Exterior</a:t>
            </a:r>
            <a:endParaRPr lang="es-ES" dirty="0"/>
          </a:p>
        </p:txBody>
      </p:sp>
      <p:pic>
        <p:nvPicPr>
          <p:cNvPr id="6" name="Picture 2" descr="F:\DCIM\101MSDCF\DSC01879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943" t="37355" b="18705"/>
          <a:stretch/>
        </p:blipFill>
        <p:spPr bwMode="auto">
          <a:xfrm>
            <a:off x="451946" y="1904253"/>
            <a:ext cx="3871025" cy="36389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373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8474" y="1718886"/>
            <a:ext cx="7556313" cy="4144963"/>
          </a:xfrm>
        </p:spPr>
        <p:txBody>
          <a:bodyPr/>
          <a:lstStyle/>
          <a:p>
            <a:r>
              <a:rPr lang="es-ES" dirty="0" smtClean="0"/>
              <a:t>Marquesina luminosa + manta con datos</a:t>
            </a:r>
          </a:p>
          <a:p>
            <a:r>
              <a:rPr lang="es-ES" dirty="0" smtClean="0"/>
              <a:t>Mantenimiento de jardinera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Exterior</a:t>
            </a:r>
            <a:endParaRPr lang="es-ES" dirty="0"/>
          </a:p>
        </p:txBody>
      </p:sp>
      <p:pic>
        <p:nvPicPr>
          <p:cNvPr id="5" name="Picture 2" descr="F:\DCIM\101MSDCF\DSC0187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9412" y="2662744"/>
            <a:ext cx="5294148" cy="3970611"/>
          </a:xfrm>
          <a:prstGeom prst="rect">
            <a:avLst/>
          </a:prstGeom>
          <a:noFill/>
        </p:spPr>
      </p:pic>
      <p:sp>
        <p:nvSpPr>
          <p:cNvPr id="6" name="Rectángulo 5"/>
          <p:cNvSpPr/>
          <p:nvPr/>
        </p:nvSpPr>
        <p:spPr>
          <a:xfrm>
            <a:off x="5184588" y="4572000"/>
            <a:ext cx="687294" cy="448235"/>
          </a:xfrm>
          <a:prstGeom prst="rect">
            <a:avLst/>
          </a:prstGeom>
          <a:noFill/>
          <a:ln w="57150" cmpd="sng"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4260208" y="4796117"/>
            <a:ext cx="419643" cy="739984"/>
          </a:xfrm>
          <a:prstGeom prst="rect">
            <a:avLst/>
          </a:prstGeom>
          <a:noFill/>
          <a:ln w="57150" cmpd="sng"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9" name="Conector recto de flecha 8"/>
          <p:cNvCxnSpPr/>
          <p:nvPr/>
        </p:nvCxnSpPr>
        <p:spPr>
          <a:xfrm flipH="1">
            <a:off x="6515898" y="3244352"/>
            <a:ext cx="1090585" cy="1214905"/>
          </a:xfrm>
          <a:prstGeom prst="straightConnector1">
            <a:avLst/>
          </a:prstGeom>
          <a:ln w="57150" cmpd="sng">
            <a:solidFill>
              <a:srgbClr val="FF67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43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A61830\Desktop\DSC0188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531" y="1548226"/>
            <a:ext cx="6103917" cy="457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947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t="8860" b="8860"/>
          <a:stretch>
            <a:fillRect/>
          </a:stretch>
        </p:blipFill>
        <p:spPr/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Ejemplo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996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Almacenar todas las cajas y artículos varios en las bodegas. Mantener orden en las instalaciones. </a:t>
            </a:r>
            <a:endParaRPr lang="es-ES" dirty="0"/>
          </a:p>
          <a:p>
            <a:r>
              <a:rPr lang="es-ES" dirty="0" smtClean="0"/>
              <a:t>El cliente debe percibir limpieza y orden.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Interior</a:t>
            </a:r>
            <a:endParaRPr lang="es-ES" dirty="0"/>
          </a:p>
        </p:txBody>
      </p:sp>
      <p:pic>
        <p:nvPicPr>
          <p:cNvPr id="5" name="Picture 2" descr="F:\DCIM\101MSDCF\DSC01900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4507"/>
          <a:stretch/>
        </p:blipFill>
        <p:spPr bwMode="auto">
          <a:xfrm>
            <a:off x="5881210" y="3662686"/>
            <a:ext cx="2871077" cy="2518701"/>
          </a:xfrm>
          <a:prstGeom prst="rect">
            <a:avLst/>
          </a:prstGeom>
          <a:noFill/>
        </p:spPr>
      </p:pic>
      <p:pic>
        <p:nvPicPr>
          <p:cNvPr id="6" name="Picture 3" descr="F:\DCIM\101MSDCF\DSC0191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3290" y="3651332"/>
            <a:ext cx="3374750" cy="2531062"/>
          </a:xfrm>
          <a:prstGeom prst="rect">
            <a:avLst/>
          </a:prstGeom>
          <a:noFill/>
        </p:spPr>
      </p:pic>
      <p:pic>
        <p:nvPicPr>
          <p:cNvPr id="7" name="Picture 3" descr="F:\DCIM\101MSDCF\DSC01913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170" y="3629397"/>
            <a:ext cx="1914748" cy="2552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71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Muebles cómodos para los clientes.</a:t>
            </a:r>
          </a:p>
          <a:p>
            <a:r>
              <a:rPr lang="es-ES" dirty="0" smtClean="0"/>
              <a:t>Sillas no plegables, cómodas.</a:t>
            </a:r>
          </a:p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Oficina</a:t>
            </a:r>
            <a:endParaRPr lang="es-ES" dirty="0"/>
          </a:p>
        </p:txBody>
      </p:sp>
      <p:pic>
        <p:nvPicPr>
          <p:cNvPr id="5" name="Picture 2" descr="F:\DCIM\101MSDCF\DSC0190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1368" y="2360781"/>
            <a:ext cx="3181035" cy="4241380"/>
          </a:xfrm>
          <a:prstGeom prst="rect">
            <a:avLst/>
          </a:prstGeom>
          <a:noFill/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474" y="3492852"/>
            <a:ext cx="1507233" cy="195863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4364" y="4887230"/>
            <a:ext cx="1740765" cy="174076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5351" y="3009650"/>
            <a:ext cx="1559572" cy="204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914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Orden y limpieza</a:t>
            </a:r>
          </a:p>
          <a:p>
            <a:r>
              <a:rPr lang="es-ES" dirty="0" smtClean="0"/>
              <a:t>Elementos que ayuden a construir la imagen (fotografías del salón, muestras de vajilla, sillas, mantelería)</a:t>
            </a:r>
          </a:p>
          <a:p>
            <a:r>
              <a:rPr lang="es-ES" dirty="0" smtClean="0"/>
              <a:t>Colocar una copia visible del permiso del salón.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Oficina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4398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Arreglar y pintar detalles</a:t>
            </a:r>
          </a:p>
          <a:p>
            <a:r>
              <a:rPr lang="es-ES" dirty="0" smtClean="0"/>
              <a:t>Colocar pasamanos en escaleras</a:t>
            </a:r>
          </a:p>
          <a:p>
            <a:r>
              <a:rPr lang="es-ES" dirty="0" smtClean="0"/>
              <a:t>Uniformidad en señalética</a:t>
            </a:r>
          </a:p>
          <a:p>
            <a:r>
              <a:rPr lang="es-ES" dirty="0" smtClean="0"/>
              <a:t>No fumar junto a la cocina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Instalaciones</a:t>
            </a:r>
            <a:endParaRPr lang="es-ES" dirty="0"/>
          </a:p>
        </p:txBody>
      </p:sp>
      <p:pic>
        <p:nvPicPr>
          <p:cNvPr id="5" name="Picture 2" descr="F:\DCIM\101MSDCF\DSC0191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9921" y="2438437"/>
            <a:ext cx="2865554" cy="3820738"/>
          </a:xfrm>
          <a:prstGeom prst="rect">
            <a:avLst/>
          </a:prstGeom>
          <a:noFill/>
        </p:spPr>
      </p:pic>
      <p:pic>
        <p:nvPicPr>
          <p:cNvPr id="6" name="Picture 2" descr="F:\DCIM\101MSDCF\DSC01929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474" y="4348806"/>
            <a:ext cx="2583929" cy="2275863"/>
          </a:xfrm>
          <a:prstGeom prst="rect">
            <a:avLst/>
          </a:prstGeom>
          <a:noFill/>
        </p:spPr>
      </p:pic>
      <p:pic>
        <p:nvPicPr>
          <p:cNvPr id="7" name="Picture 2" descr="F:\DCIM\101MSDCF\DSC0194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0848" y="4351201"/>
            <a:ext cx="1705100" cy="22734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0380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Atención a Clientes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Horario de atención, por lo menos dos veces a la semana, 3 horas por </a:t>
            </a:r>
            <a:r>
              <a:rPr lang="es-ES" dirty="0" smtClean="0"/>
              <a:t>día. De preferencia por la mañana, por la tarde y a medio día en fin de semana.</a:t>
            </a:r>
            <a:endParaRPr lang="es-ES" dirty="0" smtClean="0"/>
          </a:p>
          <a:p>
            <a:r>
              <a:rPr lang="es-ES" dirty="0" smtClean="0"/>
              <a:t>Ofrecer todos los servicios como paquete.</a:t>
            </a:r>
          </a:p>
          <a:p>
            <a:r>
              <a:rPr lang="es-ES" dirty="0" smtClean="0"/>
              <a:t>Dejar que el cliente defina su propio paquete e ir descontando los servicios que no requiere. No indicarle  cuánto cuesta cada uno sino rebajar el costo del paquete inicial.</a:t>
            </a:r>
          </a:p>
          <a:p>
            <a:r>
              <a:rPr lang="es-ES" dirty="0" smtClean="0"/>
              <a:t>Conocimiento </a:t>
            </a:r>
            <a:r>
              <a:rPr lang="es-ES" dirty="0" smtClean="0"/>
              <a:t>profundo de todos los costos.</a:t>
            </a:r>
          </a:p>
          <a:p>
            <a:r>
              <a:rPr lang="es-ES" dirty="0" smtClean="0"/>
              <a:t>Ofrecer una bebida (agua, refresco o jugo), dulces.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4344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Atención a Clientes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Primero mostrar las instalaciones del salón y posteriormente pasar a los interesados a la oficina para afinar detalles.</a:t>
            </a:r>
          </a:p>
          <a:p>
            <a:r>
              <a:rPr lang="es-ES" dirty="0" smtClean="0"/>
              <a:t>Mostrar álbum con fotografías de eventos anteriores y muestras de los servicios.</a:t>
            </a:r>
          </a:p>
          <a:p>
            <a:r>
              <a:rPr lang="es-ES" dirty="0" smtClean="0"/>
              <a:t>Hacer directorio de prestadores de servicios complementarios (mariachi, sonido, payasos, decoración, etc.). Hacer alianzas con ellos, precios especiales.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7736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Dar una tarjeta de presentación con los datos del salón y de contacto.</a:t>
            </a:r>
          </a:p>
          <a:p>
            <a:r>
              <a:rPr lang="es-ES" dirty="0" smtClean="0"/>
              <a:t>Que el número de contacto sea </a:t>
            </a:r>
            <a:r>
              <a:rPr lang="es-ES" dirty="0" smtClean="0"/>
              <a:t>Nextel</a:t>
            </a:r>
            <a:r>
              <a:rPr lang="es-ES" dirty="0" smtClean="0"/>
              <a:t>. Evitar costos de llamadas. Se puede poner un número fijo y un celular.</a:t>
            </a:r>
          </a:p>
          <a:p>
            <a:r>
              <a:rPr lang="es-ES" dirty="0" smtClean="0"/>
              <a:t>Llevar una agenda clara.</a:t>
            </a:r>
          </a:p>
          <a:p>
            <a:r>
              <a:rPr lang="es-ES" dirty="0" smtClean="0"/>
              <a:t>Encuestas de evaluación del servicio (dar seguimiento).</a:t>
            </a:r>
          </a:p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0076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Logo actual</a:t>
            </a:r>
            <a:endParaRPr lang="es-ES" dirty="0"/>
          </a:p>
        </p:txBody>
      </p:sp>
      <p:pic>
        <p:nvPicPr>
          <p:cNvPr id="5" name="Marcador de contenido 4" descr="logo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4972" b="-104972"/>
          <a:stretch>
            <a:fillRect/>
          </a:stretch>
        </p:blipFill>
        <p:spPr/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9674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Propuestas gráficas</a:t>
            </a:r>
            <a:endParaRPr lang="es-ES" dirty="0"/>
          </a:p>
        </p:txBody>
      </p:sp>
      <p:pic>
        <p:nvPicPr>
          <p:cNvPr id="5" name="Marcador de contenido 4" descr="logo1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234" b="-22234"/>
          <a:stretch>
            <a:fillRect/>
          </a:stretch>
        </p:blipFill>
        <p:spPr/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7217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 descr="logo2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961" b="-10961"/>
          <a:stretch>
            <a:fillRect/>
          </a:stretch>
        </p:blipFill>
        <p:spPr/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9947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 descr="logo3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234" b="-22234"/>
          <a:stretch>
            <a:fillRect/>
          </a:stretch>
        </p:blipFill>
        <p:spPr/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5779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A61830\Desktop\logo1caf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28" y="2486973"/>
            <a:ext cx="7296150" cy="277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292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Colores del salón: amarillo y naranja.</a:t>
            </a:r>
          </a:p>
          <a:p>
            <a:r>
              <a:rPr lang="es-ES" dirty="0" smtClean="0"/>
              <a:t>Letra sencilla de leer, trazos redondeados (más amigables).</a:t>
            </a:r>
          </a:p>
          <a:p>
            <a:r>
              <a:rPr lang="es-ES" dirty="0" smtClean="0"/>
              <a:t>Círculos de colores, inspirados en luces.</a:t>
            </a:r>
          </a:p>
          <a:p>
            <a:r>
              <a:rPr lang="es-ES" dirty="0" smtClean="0"/>
              <a:t>No tradicional, sencillo, alegre, llamativo.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Justificación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306" y="4369568"/>
            <a:ext cx="36068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405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Medios publicitarios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En el costado del edificio.</a:t>
            </a:r>
          </a:p>
          <a:p>
            <a:r>
              <a:rPr lang="es-ES" dirty="0" smtClean="0"/>
              <a:t>Un pendón en el frente.</a:t>
            </a:r>
          </a:p>
          <a:p>
            <a:r>
              <a:rPr lang="es-ES" dirty="0" smtClean="0"/>
              <a:t>Puentes peatonales.</a:t>
            </a:r>
          </a:p>
          <a:p>
            <a:r>
              <a:rPr lang="es-ES" dirty="0" smtClean="0"/>
              <a:t>Pendones en postes.</a:t>
            </a:r>
          </a:p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Mantas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170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Anuncios en periódicos locales.</a:t>
            </a:r>
          </a:p>
          <a:p>
            <a:pPr lvl="1"/>
            <a:r>
              <a:rPr lang="es-ES" dirty="0" smtClean="0"/>
              <a:t>Alfa &amp; Omega</a:t>
            </a:r>
          </a:p>
          <a:p>
            <a:pPr lvl="1"/>
            <a:r>
              <a:rPr lang="es-ES" dirty="0" smtClean="0"/>
              <a:t>Lo mejor de… Nicolás Romero</a:t>
            </a:r>
          </a:p>
          <a:p>
            <a:pPr lvl="1"/>
            <a:r>
              <a:rPr lang="es-ES" dirty="0" smtClean="0"/>
              <a:t>Aviso Oportuno de El Universal</a:t>
            </a:r>
            <a:endParaRPr lang="es-ES" dirty="0"/>
          </a:p>
          <a:p>
            <a:r>
              <a:rPr lang="es-ES" dirty="0" smtClean="0"/>
              <a:t>Posters en pizarrones de avisos en las iglesias cercanas.</a:t>
            </a:r>
          </a:p>
          <a:p>
            <a:r>
              <a:rPr lang="es-ES" dirty="0" smtClean="0"/>
              <a:t>Dar algunas tarjetas de presentación en las fiestas (un par en cada mesa).</a:t>
            </a:r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pPr lvl="1"/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Otros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6412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Aplicaciones gráficas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Mantas y marquesina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68102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Tarjetas de presentación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3524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Playeras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4862925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Personalizar 1">
      <a:dk1>
        <a:sysClr val="windowText" lastClr="000000"/>
      </a:dk1>
      <a:lt1>
        <a:sysClr val="window" lastClr="FFFFFF"/>
      </a:lt1>
      <a:dk2>
        <a:srgbClr val="318FC5"/>
      </a:dk2>
      <a:lt2>
        <a:srgbClr val="79F9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Ventaja.thmx</Template>
  <TotalTime>135</TotalTime>
  <Words>466</Words>
  <Application>Microsoft Office PowerPoint</Application>
  <PresentationFormat>On-screen Show (4:3)</PresentationFormat>
  <Paragraphs>74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Advantage</vt:lpstr>
      <vt:lpstr>Salón de Eventos Rip’s</vt:lpstr>
      <vt:lpstr>Agenda</vt:lpstr>
      <vt:lpstr>Imagen Física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Atención a Clientes</vt:lpstr>
      <vt:lpstr>Atención a Clientes</vt:lpstr>
      <vt:lpstr>PowerPoint Presentation</vt:lpstr>
      <vt:lpstr>Logo actual</vt:lpstr>
      <vt:lpstr>Propuestas gráficas</vt:lpstr>
      <vt:lpstr>PowerPoint Presentation</vt:lpstr>
      <vt:lpstr>PowerPoint Presentation</vt:lpstr>
      <vt:lpstr>PowerPoint Presentation</vt:lpstr>
      <vt:lpstr>PowerPoint Presentation</vt:lpstr>
      <vt:lpstr>Medios publicitarios</vt:lpstr>
      <vt:lpstr>PowerPoint Presentation</vt:lpstr>
      <vt:lpstr>Aplicaciones gráficas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Directorios Publicitarios MPM</dc:title>
  <dc:creator>Stephany Reyes</dc:creator>
  <cp:lastModifiedBy>Stephany Reyes -c-</cp:lastModifiedBy>
  <cp:revision>17</cp:revision>
  <dcterms:created xsi:type="dcterms:W3CDTF">2012-10-16T00:15:41Z</dcterms:created>
  <dcterms:modified xsi:type="dcterms:W3CDTF">2012-11-05T20:44:53Z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ILEGUID">
    <vt:lpwstr>58963890-5e51-4d3a-8adb-d78e17b98f6c</vt:lpwstr>
  </property>
  <property fmtid="{D5CDD505-2E9C-101B-9397-08002B2CF9AE}" pid="3" name="MODFILEGUID">
    <vt:lpwstr>87cd065b-025e-4c64-828c-b491e2c07db1</vt:lpwstr>
  </property>
  <property fmtid="{D5CDD505-2E9C-101B-9397-08002B2CF9AE}" pid="4" name="FILEOWNER">
    <vt:lpwstr>Stephany Reyes</vt:lpwstr>
  </property>
  <property fmtid="{D5CDD505-2E9C-101B-9397-08002B2CF9AE}" pid="5" name="MODFILEOWNER">
    <vt:lpwstr>A61830</vt:lpwstr>
  </property>
  <property fmtid="{D5CDD505-2E9C-101B-9397-08002B2CF9AE}" pid="6" name="IPPCLASS">
    <vt:i4>1</vt:i4>
  </property>
  <property fmtid="{D5CDD505-2E9C-101B-9397-08002B2CF9AE}" pid="7" name="MODIPPCLASS">
    <vt:i4>0</vt:i4>
  </property>
  <property fmtid="{D5CDD505-2E9C-101B-9397-08002B2CF9AE}" pid="8" name="MACHINEID">
    <vt:lpwstr>A61830-0442</vt:lpwstr>
  </property>
  <property fmtid="{D5CDD505-2E9C-101B-9397-08002B2CF9AE}" pid="9" name="MODMACHINEID">
    <vt:lpwstr>A61830-0442</vt:lpwstr>
  </property>
  <property fmtid="{D5CDD505-2E9C-101B-9397-08002B2CF9AE}" pid="10" name="CURRENTCLASS">
    <vt:lpwstr>Classified - Unclassified</vt:lpwstr>
  </property>
</Properties>
</file>