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5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9BC69-856A-4E64-8212-10B6D80EDB28}" type="datetimeFigureOut">
              <a:rPr lang="es-ES" smtClean="0"/>
              <a:pPr/>
              <a:t>12/07/2012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25A7A-22B1-427D-9A7E-CEDE1EF0657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5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886"/>
            <a:ext cx="9144000" cy="686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54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92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05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29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9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8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02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29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4774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30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5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66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3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178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54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81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19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40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954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30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17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5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dissolv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0</Words>
  <Application>Microsoft Office PowerPoint</Application>
  <PresentationFormat>Presentación en pantalla 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HOME</dc:creator>
  <cp:lastModifiedBy>HOME</cp:lastModifiedBy>
  <cp:revision>6</cp:revision>
  <dcterms:created xsi:type="dcterms:W3CDTF">2012-07-12T23:58:33Z</dcterms:created>
  <dcterms:modified xsi:type="dcterms:W3CDTF">2012-07-13T02:45:24Z</dcterms:modified>
</cp:coreProperties>
</file>