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D341AADD-91F9-6748-BBFE-60AA1B222F09}" type="datetimeFigureOut">
              <a:rPr lang="en-US" smtClean="0"/>
              <a:pPr/>
              <a:t>03/07/12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D7EB86AD-D586-BB4C-914C-D257DD5916BA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jpe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hyperlink" Target="http://www.infusium23.com/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 </a:t>
            </a:r>
            <a:r>
              <a:rPr lang="es-ES_tradnl" dirty="0" smtClean="0"/>
              <a:t>principales audiencias de</a:t>
            </a:r>
            <a:br>
              <a:rPr lang="es-ES_tradnl" dirty="0" smtClean="0"/>
            </a:br>
            <a:endParaRPr lang="es-ES_tradnl" dirty="0"/>
          </a:p>
        </p:txBody>
      </p:sp>
      <p:sp>
        <p:nvSpPr>
          <p:cNvPr id="6" name="TextBox 5"/>
          <p:cNvSpPr txBox="1"/>
          <p:nvPr/>
        </p:nvSpPr>
        <p:spPr>
          <a:xfrm>
            <a:off x="584815" y="389379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632" y="4027154"/>
            <a:ext cx="8145463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nfusium 2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296986"/>
            <a:ext cx="1108973" cy="47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Sure - Raise your hand if you're Sure!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164736"/>
            <a:ext cx="791485" cy="724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240936"/>
            <a:ext cx="1442112" cy="564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40936"/>
            <a:ext cx="1259891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29200" y="240936"/>
            <a:ext cx="1676400" cy="349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00600" y="621936"/>
            <a:ext cx="2095346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 descr="http://ts1.mm.bing.net/images/thumbnail.aspx?q=1631418719188&amp;id=b0611338544cd5deed755b4441132347&amp;url=http%3a%2f%2fwww.blogher.com%2ffiles%2fBraun_Logo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00900" y="164736"/>
            <a:ext cx="800100" cy="333375"/>
          </a:xfrm>
          <a:prstGeom prst="rect">
            <a:avLst/>
          </a:prstGeom>
          <a:noFill/>
        </p:spPr>
      </p:pic>
      <p:pic>
        <p:nvPicPr>
          <p:cNvPr id="13" name="Picture 10" descr="http://ts1.mm.bing.net/images/thumbnail.aspx?q=1628449215728&amp;id=9edc206e8a20e4d3c0c6d980b0b979f8&amp;url=http%3a%2f%2fwww.industrialzone.com%2fimages%2fP%2fhoneywell%2520logo-67.jpg"/>
          <p:cNvPicPr>
            <a:picLocks noChangeAspect="1" noChangeArrowheads="1"/>
          </p:cNvPicPr>
          <p:nvPr/>
        </p:nvPicPr>
        <p:blipFill>
          <a:blip r:embed="rId11" cstate="print"/>
          <a:srcRect l="8000" t="34632" r="10667" b="37662"/>
          <a:stretch>
            <a:fillRect/>
          </a:stretch>
        </p:blipFill>
        <p:spPr bwMode="auto">
          <a:xfrm>
            <a:off x="7086600" y="621936"/>
            <a:ext cx="1143000" cy="299804"/>
          </a:xfrm>
          <a:prstGeom prst="rect">
            <a:avLst/>
          </a:prstGeom>
          <a:noFill/>
        </p:spPr>
      </p:pic>
      <p:pic>
        <p:nvPicPr>
          <p:cNvPr id="14" name="Picture 89" descr="vicks"/>
          <p:cNvPicPr>
            <a:picLocks noChangeAspect="1" noChangeArrowheads="1"/>
          </p:cNvPicPr>
          <p:nvPr/>
        </p:nvPicPr>
        <p:blipFill>
          <a:blip r:embed="rId12" cstate="print">
            <a:lum bright="-12000"/>
          </a:blip>
          <a:srcRect/>
          <a:stretch>
            <a:fillRect/>
          </a:stretch>
        </p:blipFill>
        <p:spPr bwMode="auto">
          <a:xfrm>
            <a:off x="8229600" y="169132"/>
            <a:ext cx="691375" cy="681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7296288" y="5987547"/>
            <a:ext cx="3558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b="1" dirty="0" smtClean="0">
                <a:latin typeface="Calibri" pitchFamily="34" charset="0"/>
                <a:cs typeface="Calibri" pitchFamily="34" charset="0"/>
              </a:rPr>
              <a:t>Yessica Martínez Vázquez</a:t>
            </a:r>
          </a:p>
          <a:p>
            <a:pPr algn="just"/>
            <a:r>
              <a:rPr lang="es-ES" sz="1200" b="1" dirty="0" smtClean="0">
                <a:latin typeface="Calibri" pitchFamily="34" charset="0"/>
                <a:cs typeface="Calibri" pitchFamily="34" charset="0"/>
              </a:rPr>
              <a:t>460932</a:t>
            </a:r>
          </a:p>
          <a:p>
            <a:pPr algn="just"/>
            <a:r>
              <a:rPr lang="es-ES" sz="1200" b="1" dirty="0" smtClean="0">
                <a:latin typeface="Calibri" pitchFamily="34" charset="0"/>
                <a:cs typeface="Calibri" pitchFamily="34" charset="0"/>
              </a:rPr>
              <a:t>Comunicación Estratégica</a:t>
            </a:r>
          </a:p>
          <a:p>
            <a:pPr algn="just"/>
            <a:r>
              <a:rPr lang="es-ES" sz="1200" b="1" dirty="0" smtClean="0">
                <a:latin typeface="Calibri" pitchFamily="34" charset="0"/>
                <a:cs typeface="Calibri" pitchFamily="34" charset="0"/>
              </a:rPr>
              <a:t>Prof. Dr. Octavio Islas</a:t>
            </a:r>
            <a:endParaRPr lang="es-ES" sz="12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s-ES" sz="12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s-ES" sz="1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909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Público interno</a:t>
            </a:r>
            <a:br>
              <a:rPr lang="es-ES_tradnl" dirty="0" smtClean="0"/>
            </a:br>
            <a:endParaRPr lang="es-ES_tradnl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059"/>
            <a:ext cx="9144000" cy="531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80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Público externo</a:t>
            </a:r>
            <a:br>
              <a:rPr lang="es-ES_tradnl" dirty="0" smtClean="0"/>
            </a:br>
            <a:endParaRPr lang="es-ES_tradnl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7300"/>
            <a:ext cx="9144000" cy="433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710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PÚBLICO FINANCIERO</a:t>
            </a:r>
            <a:br>
              <a:rPr lang="es-ES_tradnl" dirty="0" smtClean="0"/>
            </a:br>
            <a:endParaRPr lang="es-ES_tradnl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-602" r="3343"/>
          <a:stretch/>
        </p:blipFill>
        <p:spPr>
          <a:xfrm>
            <a:off x="17159" y="1235598"/>
            <a:ext cx="9026106" cy="4496563"/>
          </a:xfrm>
        </p:spPr>
      </p:pic>
    </p:spTree>
    <p:extLst>
      <p:ext uri="{BB962C8B-B14F-4D97-AF65-F5344CB8AC3E}">
        <p14:creationId xmlns:p14="http://schemas.microsoft.com/office/powerpoint/2010/main" val="1246814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CIBERAUDIECIA</a:t>
            </a:r>
            <a:br>
              <a:rPr lang="es-ES_tradnl" dirty="0" smtClean="0"/>
            </a:br>
            <a:endParaRPr lang="es-ES_tradn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337" y="1187997"/>
            <a:ext cx="8491691" cy="49764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16866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118</TotalTime>
  <Words>23</Words>
  <Application>Microsoft Macintosh PowerPoint</Application>
  <PresentationFormat>On-screen Show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Horizon</vt:lpstr>
      <vt:lpstr> principales audiencias de </vt:lpstr>
      <vt:lpstr>Público interno </vt:lpstr>
      <vt:lpstr>Público externo </vt:lpstr>
      <vt:lpstr>PÚBLICO FINANCIERO </vt:lpstr>
      <vt:lpstr>CIBERAUDIECIA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Yessica Martínez Vázquez</dc:creator>
  <cp:lastModifiedBy>Yessica Martínez Vázquez</cp:lastModifiedBy>
  <cp:revision>10</cp:revision>
  <dcterms:created xsi:type="dcterms:W3CDTF">2012-07-02T21:33:32Z</dcterms:created>
  <dcterms:modified xsi:type="dcterms:W3CDTF">2012-07-04T00:37:31Z</dcterms:modified>
</cp:coreProperties>
</file>