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C844F9-FEA6-482B-A06D-D9FA95D55A52}" type="datetimeFigureOut">
              <a:rPr lang="es-MX" smtClean="0"/>
              <a:t>29/05/2012</a:t>
            </a:fld>
            <a:endParaRPr lang="es-MX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62F4AD6-05B6-4563-9EBA-2742FB0321FC}" type="slidenum">
              <a:rPr lang="es-MX" smtClean="0"/>
              <a:t>‹Nº›</a:t>
            </a:fld>
            <a:endParaRPr lang="es-MX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>                                                                                   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MX" i="1" dirty="0" smtClean="0"/>
              <a:t>SOLUCIONES  INTEGRALES EN ACCESOS</a:t>
            </a:r>
          </a:p>
          <a:p>
            <a:pPr algn="ctr"/>
            <a:endParaRPr lang="es-MX" i="1" dirty="0"/>
          </a:p>
          <a:p>
            <a:pPr algn="ctr"/>
            <a:r>
              <a:rPr lang="es-MX" i="1" dirty="0" smtClean="0"/>
              <a:t>TIPOS DE PUBLICOS</a:t>
            </a:r>
            <a:endParaRPr lang="es-MX" i="1" dirty="0"/>
          </a:p>
        </p:txBody>
      </p:sp>
      <p:pic>
        <p:nvPicPr>
          <p:cNvPr id="1026" name="Picture 2" descr="http://1.bp.blogspot.com/_C4XbJf_H1I8/S__O8P-P8bI/AAAAAAAAAYo/26tSMfQjzxM/s200/mer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6672"/>
            <a:ext cx="3227809" cy="191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38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smtClean="0"/>
              <a:t>Mercados: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 smtClean="0"/>
              <a:t>Industrial (constructoras)</a:t>
            </a:r>
          </a:p>
          <a:p>
            <a:r>
              <a:rPr lang="es-MX" dirty="0" smtClean="0"/>
              <a:t>Autotransportes (puertas de </a:t>
            </a:r>
            <a:r>
              <a:rPr lang="es-MX" dirty="0" err="1" smtClean="0"/>
              <a:t>trailer</a:t>
            </a:r>
            <a:r>
              <a:rPr lang="es-MX" dirty="0" smtClean="0"/>
              <a:t>  y camión)</a:t>
            </a:r>
          </a:p>
          <a:p>
            <a:r>
              <a:rPr lang="es-MX" dirty="0" smtClean="0"/>
              <a:t>Residencial (casas)</a:t>
            </a:r>
          </a:p>
          <a:p>
            <a:endParaRPr lang="es-MX" dirty="0"/>
          </a:p>
        </p:txBody>
      </p:sp>
      <p:pic>
        <p:nvPicPr>
          <p:cNvPr id="2050" name="Picture 2" descr="http://www.apvportones.com/wp-content/uploads/2011/01/1266950293_75859865_4-Puertas-Electricas-Merik-Puertas-Automaticas-Cocheras-Electricas-Compra-Ven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03970"/>
            <a:ext cx="2448272" cy="248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prefabricadosdeacero.com/images/ind_autotransportes_men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0648"/>
            <a:ext cx="2410991" cy="19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cotizalia.com/fotos/economia/200803263construcciondentr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73016"/>
            <a:ext cx="30480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27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Audiencia externa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701432"/>
          </a:xfrm>
        </p:spPr>
        <p:txBody>
          <a:bodyPr/>
          <a:lstStyle/>
          <a:p>
            <a:r>
              <a:rPr lang="es-MX" dirty="0" smtClean="0"/>
              <a:t>Venta solo a distribuidores, no hay venta a cliente final.</a:t>
            </a:r>
            <a:endParaRPr lang="es-MX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67544" y="2799576"/>
            <a:ext cx="8229600" cy="2501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 smtClean="0"/>
              <a:t>Distribuidores.</a:t>
            </a:r>
          </a:p>
          <a:p>
            <a:r>
              <a:rPr lang="es-MX" dirty="0" smtClean="0"/>
              <a:t>Tiendas mayoristas.</a:t>
            </a:r>
          </a:p>
          <a:p>
            <a:r>
              <a:rPr lang="es-MX" dirty="0" smtClean="0"/>
              <a:t>Constructoras.</a:t>
            </a:r>
          </a:p>
          <a:p>
            <a:r>
              <a:rPr lang="es-MX" dirty="0" smtClean="0"/>
              <a:t>Carroceras.</a:t>
            </a:r>
          </a:p>
        </p:txBody>
      </p:sp>
      <p:pic>
        <p:nvPicPr>
          <p:cNvPr id="3074" name="Picture 2" descr="http://www.papbajasur.com/Dist_Aut_MERI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41" y="2420888"/>
            <a:ext cx="2152267" cy="22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pload.wikimedia.org/wikipedia/commons/4/45/Sams_Club_interi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808227"/>
            <a:ext cx="2334556" cy="181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taoss.com.mx/mundografico/wp-content/uploads/2009/03/Seccion_Amarill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08227"/>
            <a:ext cx="1609001" cy="155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76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Audiencia Interna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Dirección de Administración y Finanzas.</a:t>
            </a:r>
          </a:p>
          <a:p>
            <a:r>
              <a:rPr lang="es-MX" dirty="0" smtClean="0"/>
              <a:t>Dirección Comercial.</a:t>
            </a:r>
          </a:p>
          <a:p>
            <a:r>
              <a:rPr lang="es-MX" dirty="0" smtClean="0"/>
              <a:t>Dirección de Mercadotecnia.</a:t>
            </a:r>
          </a:p>
          <a:p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Formas de comunicación:</a:t>
            </a:r>
          </a:p>
          <a:p>
            <a:r>
              <a:rPr lang="es-MX" dirty="0" err="1" smtClean="0"/>
              <a:t>Notirecursos</a:t>
            </a:r>
            <a:r>
              <a:rPr lang="es-MX" dirty="0" smtClean="0"/>
              <a:t>.</a:t>
            </a:r>
          </a:p>
          <a:p>
            <a:r>
              <a:rPr lang="es-MX" dirty="0" smtClean="0"/>
              <a:t>Correo electrónico.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7116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err="1" smtClean="0"/>
              <a:t>Ciberaudiencia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2645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dirty="0" smtClean="0"/>
              <a:t>			Todos </a:t>
            </a:r>
            <a:r>
              <a:rPr lang="es-MX" dirty="0"/>
              <a:t>de recién creación</a:t>
            </a:r>
          </a:p>
          <a:p>
            <a:endParaRPr lang="es-MX" dirty="0" smtClean="0"/>
          </a:p>
          <a:p>
            <a:r>
              <a:rPr lang="es-MX" dirty="0" smtClean="0"/>
              <a:t>Facebook.</a:t>
            </a:r>
          </a:p>
          <a:p>
            <a:r>
              <a:rPr lang="es-MX" dirty="0" err="1" smtClean="0"/>
              <a:t>Twitter</a:t>
            </a:r>
            <a:r>
              <a:rPr lang="es-MX" dirty="0" smtClean="0"/>
              <a:t>.</a:t>
            </a:r>
          </a:p>
          <a:p>
            <a:r>
              <a:rPr lang="es-MX" dirty="0" err="1" smtClean="0"/>
              <a:t>Youtube</a:t>
            </a:r>
            <a:r>
              <a:rPr lang="es-MX" dirty="0" smtClean="0"/>
              <a:t>.</a:t>
            </a:r>
          </a:p>
          <a:p>
            <a:pPr marL="0" indent="0">
              <a:buNone/>
            </a:pPr>
            <a:r>
              <a:rPr lang="es-MX" dirty="0"/>
              <a:t>	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1470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</TotalTime>
  <Words>73</Words>
  <Application>Microsoft Office PowerPoint</Application>
  <PresentationFormat>Presentación en pantalla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Flujo</vt:lpstr>
      <vt:lpstr>                                                                                                                                                                                                                     </vt:lpstr>
      <vt:lpstr>Presentación de PowerPoint</vt:lpstr>
      <vt:lpstr>Audiencia externa</vt:lpstr>
      <vt:lpstr>Audiencia Interna</vt:lpstr>
      <vt:lpstr>Ciberaudiencia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                                                                                                                                                                               </dc:title>
  <dc:creator>Ivonne Sandoval Vázquez</dc:creator>
  <cp:lastModifiedBy>Ivonne Sandoval Vázquez</cp:lastModifiedBy>
  <cp:revision>3</cp:revision>
  <dcterms:created xsi:type="dcterms:W3CDTF">2012-05-30T01:01:29Z</dcterms:created>
  <dcterms:modified xsi:type="dcterms:W3CDTF">2012-05-30T01:25:58Z</dcterms:modified>
</cp:coreProperties>
</file>