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73" d="100"/>
          <a:sy n="73" d="100"/>
        </p:scale>
        <p:origin x="-9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DBB32-D062-0340-A0BA-148BA1A3D9E2}" type="datetimeFigureOut">
              <a:rPr lang="en-US" smtClean="0"/>
              <a:t>06/05/12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2D10A-A3A5-054C-95E7-C2FB4747B541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ctavio.islas@itesm.mx" TargetMode="External"/><Relationship Id="rId4" Type="http://schemas.openxmlformats.org/officeDocument/2006/relationships/hyperlink" Target="mailto:amaya.arribas@itesm.mx" TargetMode="External"/><Relationship Id="rId5" Type="http://schemas.openxmlformats.org/officeDocument/2006/relationships/oleObject" Target="???" TargetMode="External"/><Relationship Id="rId6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3400" b="1" dirty="0" smtClean="0">
                <a:solidFill>
                  <a:schemeClr val="tx1"/>
                </a:solidFill>
              </a:rPr>
              <a:t>Dr. </a:t>
            </a:r>
            <a:r>
              <a:rPr lang="en-US" sz="3400" b="1" dirty="0" err="1" smtClean="0">
                <a:solidFill>
                  <a:schemeClr val="tx1"/>
                </a:solidFill>
              </a:rPr>
              <a:t>Octavio</a:t>
            </a:r>
            <a:r>
              <a:rPr lang="en-US" sz="3400" b="1" dirty="0" smtClean="0">
                <a:solidFill>
                  <a:schemeClr val="tx1"/>
                </a:solidFill>
              </a:rPr>
              <a:t> Islas </a:t>
            </a:r>
            <a:r>
              <a:rPr lang="en-US" sz="3400" b="1" dirty="0" smtClean="0">
                <a:solidFill>
                  <a:schemeClr val="tx1"/>
                </a:solidFill>
                <a:hlinkClick r:id="rId3"/>
              </a:rPr>
              <a:t>octavio.islas@itesm.mx</a:t>
            </a:r>
            <a:endParaRPr lang="en-US" sz="3400" b="1" dirty="0" smtClean="0">
              <a:solidFill>
                <a:schemeClr val="tx1"/>
              </a:solidFill>
            </a:endParaRPr>
          </a:p>
          <a:p>
            <a:r>
              <a:rPr lang="en-US" sz="3400" b="1" dirty="0" err="1" smtClean="0">
                <a:solidFill>
                  <a:schemeClr val="tx1"/>
                </a:solidFill>
              </a:rPr>
              <a:t>Dra</a:t>
            </a:r>
            <a:r>
              <a:rPr lang="en-US" sz="3400" b="1" dirty="0" smtClean="0">
                <a:solidFill>
                  <a:schemeClr val="tx1"/>
                </a:solidFill>
              </a:rPr>
              <a:t>. Amaia Arribas </a:t>
            </a:r>
            <a:r>
              <a:rPr lang="en-US" sz="3400" b="1" dirty="0" smtClean="0">
                <a:solidFill>
                  <a:schemeClr val="tx1"/>
                </a:solidFill>
                <a:hlinkClick r:id="rId4"/>
              </a:rPr>
              <a:t>amaya.arribas@itesm.mx</a:t>
            </a:r>
            <a:endParaRPr lang="en-US" sz="3400" b="1" dirty="0" smtClean="0">
              <a:solidFill>
                <a:schemeClr val="tx1"/>
              </a:solidFill>
            </a:endParaRPr>
          </a:p>
          <a:p>
            <a:endParaRPr lang="en-US" sz="3400" b="1" dirty="0" smtClean="0">
              <a:solidFill>
                <a:schemeClr val="tx1"/>
              </a:solidFill>
            </a:endParaRPr>
          </a:p>
          <a:p>
            <a:endParaRPr lang="en-US" sz="3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6400800"/>
            <a:ext cx="7391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328880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COMUNICACION ORGANIZACIONAL</a:t>
            </a:r>
            <a:endParaRPr lang="en-US" sz="4000" b="1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946400" y="4876800"/>
          <a:ext cx="3454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Document" r:id="rId5" imgW="1727200" imgH="571500" progId="Word.Document.12">
                  <p:link updateAutomatic="1"/>
                </p:oleObj>
              </mc:Choice>
              <mc:Fallback>
                <p:oleObj name="Document" r:id="rId5" imgW="1727200" imgH="571500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4876800"/>
                        <a:ext cx="34544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6400800"/>
            <a:ext cx="7391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66800" y="282714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800000"/>
                </a:solidFill>
              </a:rPr>
              <a:t>Políticas</a:t>
            </a:r>
            <a:r>
              <a:rPr lang="en-US" sz="4400" b="1" dirty="0" smtClean="0">
                <a:solidFill>
                  <a:srgbClr val="800000"/>
                </a:solidFill>
              </a:rPr>
              <a:t> del </a:t>
            </a:r>
            <a:r>
              <a:rPr lang="en-US" sz="4400" b="1" dirty="0" err="1" smtClean="0">
                <a:solidFill>
                  <a:srgbClr val="800000"/>
                </a:solidFill>
              </a:rPr>
              <a:t>curso</a:t>
            </a:r>
            <a:endParaRPr lang="en-US" sz="4400" b="1" dirty="0">
              <a:solidFill>
                <a:srgbClr val="8000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125538"/>
            <a:ext cx="8839200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Puntualidad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Las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tareas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actividades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deben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entregarse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la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fecha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hora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indicada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de lo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contrario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 se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recogerá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el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trabajo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se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puede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tener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 laptop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prendida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salvo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por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indicación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del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profesor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Los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teléfonos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celulares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desconectados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6400800"/>
            <a:ext cx="7391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66800" y="282714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800000"/>
                </a:solidFill>
              </a:rPr>
              <a:t>TEMARIO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1371600"/>
            <a:ext cx="8153400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err="1" smtClean="0"/>
              <a:t>Cultura</a:t>
            </a:r>
            <a:r>
              <a:rPr lang="en-US" sz="2800" dirty="0" smtClean="0"/>
              <a:t> </a:t>
            </a:r>
            <a:r>
              <a:rPr lang="en-US" sz="2800" dirty="0" err="1"/>
              <a:t>corporativa</a:t>
            </a:r>
            <a:r>
              <a:rPr lang="en-US" sz="2800" dirty="0"/>
              <a:t> </a:t>
            </a:r>
            <a:r>
              <a:rPr lang="en-US" sz="2800" dirty="0" err="1"/>
              <a:t>e</a:t>
            </a:r>
            <a:r>
              <a:rPr lang="en-US" sz="2800" dirty="0"/>
              <a:t> </a:t>
            </a:r>
            <a:r>
              <a:rPr lang="en-US" sz="2800" dirty="0" err="1"/>
              <a:t>identidad</a:t>
            </a:r>
            <a:r>
              <a:rPr lang="en-US" sz="2800" dirty="0"/>
              <a:t> </a:t>
            </a:r>
            <a:r>
              <a:rPr lang="en-US" sz="2800" dirty="0" err="1" smtClean="0"/>
              <a:t>organizacional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Herramientas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Plan de </a:t>
            </a:r>
            <a:r>
              <a:rPr lang="en-US" sz="2800" dirty="0" err="1" smtClean="0"/>
              <a:t>Comunicación</a:t>
            </a:r>
            <a:r>
              <a:rPr lang="en-US" sz="2800" dirty="0" smtClean="0"/>
              <a:t> </a:t>
            </a:r>
            <a:r>
              <a:rPr lang="en-US" sz="2800" dirty="0" err="1" smtClean="0"/>
              <a:t>interna</a:t>
            </a:r>
            <a:r>
              <a:rPr lang="en-US" sz="2800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La </a:t>
            </a:r>
            <a:r>
              <a:rPr lang="en-US" sz="2800" dirty="0" err="1" smtClean="0"/>
              <a:t>comunicación</a:t>
            </a:r>
            <a:r>
              <a:rPr lang="en-US" sz="2800" dirty="0" smtClean="0"/>
              <a:t> </a:t>
            </a:r>
            <a:r>
              <a:rPr lang="en-US" sz="2800" dirty="0" err="1" smtClean="0"/>
              <a:t>productiva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Imagen</a:t>
            </a:r>
            <a:r>
              <a:rPr lang="en-US" sz="2800" dirty="0" smtClean="0"/>
              <a:t>, </a:t>
            </a:r>
            <a:r>
              <a:rPr lang="en-US" sz="2800" dirty="0" err="1"/>
              <a:t>R</a:t>
            </a:r>
            <a:r>
              <a:rPr lang="en-US" sz="2800" dirty="0" err="1" smtClean="0"/>
              <a:t>eputación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Relaciones</a:t>
            </a:r>
            <a:r>
              <a:rPr lang="en-US" sz="2800" dirty="0" smtClean="0"/>
              <a:t> </a:t>
            </a:r>
            <a:r>
              <a:rPr lang="en-US" sz="2800" dirty="0" err="1" smtClean="0"/>
              <a:t>Públicas</a:t>
            </a:r>
            <a:r>
              <a:rPr lang="en-US" sz="2800" dirty="0" smtClean="0"/>
              <a:t> </a:t>
            </a:r>
          </a:p>
          <a:p>
            <a:pPr marL="342900" indent="-342900">
              <a:buAutoNum type="arabicPeriod"/>
            </a:pPr>
            <a:r>
              <a:rPr lang="en-US" sz="2800" dirty="0" err="1" smtClean="0"/>
              <a:t>Comunicación</a:t>
            </a:r>
            <a:r>
              <a:rPr lang="en-US" sz="2800" dirty="0" smtClean="0"/>
              <a:t> </a:t>
            </a:r>
            <a:r>
              <a:rPr lang="en-US" sz="2800" dirty="0"/>
              <a:t>en </a:t>
            </a:r>
            <a:r>
              <a:rPr lang="en-US" sz="2800" dirty="0" smtClean="0"/>
              <a:t>crisis </a:t>
            </a:r>
          </a:p>
          <a:p>
            <a:pPr marL="342900" indent="-342900">
              <a:buAutoNum type="arabicPeriod"/>
            </a:pPr>
            <a:r>
              <a:rPr lang="en-US" sz="2800" dirty="0" err="1" smtClean="0"/>
              <a:t>Comunicación</a:t>
            </a:r>
            <a:r>
              <a:rPr lang="en-US" sz="2800" dirty="0" smtClean="0"/>
              <a:t> </a:t>
            </a:r>
            <a:r>
              <a:rPr lang="en-US" sz="2800" dirty="0"/>
              <a:t>en </a:t>
            </a:r>
            <a:r>
              <a:rPr lang="en-US" sz="2800" dirty="0" err="1"/>
              <a:t>organizaciones</a:t>
            </a:r>
            <a:r>
              <a:rPr lang="en-US" sz="2800" dirty="0"/>
              <a:t> </a:t>
            </a:r>
            <a:r>
              <a:rPr lang="en-US" sz="2800" dirty="0" err="1"/>
              <a:t>sociales</a:t>
            </a:r>
            <a:r>
              <a:rPr lang="en-US" sz="2800" dirty="0"/>
              <a:t> </a:t>
            </a:r>
            <a:r>
              <a:rPr lang="en-US" sz="2800" dirty="0" err="1"/>
              <a:t>y</a:t>
            </a:r>
            <a:r>
              <a:rPr lang="en-US" sz="2800" dirty="0"/>
              <a:t> </a:t>
            </a:r>
            <a:r>
              <a:rPr lang="en-US" sz="2800" dirty="0" err="1"/>
              <a:t>responsabilidad</a:t>
            </a:r>
            <a:r>
              <a:rPr lang="en-US" sz="2800" dirty="0"/>
              <a:t> social </a:t>
            </a:r>
            <a:r>
              <a:rPr lang="en-US" sz="2800" dirty="0" err="1" smtClean="0"/>
              <a:t>corporativa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Consultoría</a:t>
            </a:r>
            <a:r>
              <a:rPr lang="en-US" sz="2800" dirty="0" smtClean="0"/>
              <a:t> </a:t>
            </a:r>
            <a:r>
              <a:rPr lang="en-US" sz="2800" dirty="0"/>
              <a:t>en </a:t>
            </a:r>
            <a:r>
              <a:rPr lang="en-US" sz="2800" dirty="0" err="1" smtClean="0"/>
              <a:t>comunicación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Nuevas</a:t>
            </a:r>
            <a:r>
              <a:rPr lang="en-US" sz="2800" dirty="0" smtClean="0"/>
              <a:t> </a:t>
            </a:r>
            <a:r>
              <a:rPr lang="en-US" sz="2800" dirty="0" err="1" smtClean="0"/>
              <a:t>tecnologías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la </a:t>
            </a:r>
            <a:r>
              <a:rPr lang="en-US" sz="2800" dirty="0" err="1" smtClean="0"/>
              <a:t>comunicación</a:t>
            </a:r>
            <a:r>
              <a:rPr lang="en-US" sz="2800" dirty="0" smtClean="0"/>
              <a:t> </a:t>
            </a:r>
            <a:r>
              <a:rPr lang="en-US" sz="2800" dirty="0" err="1" smtClean="0"/>
              <a:t>organizacional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Comunicación</a:t>
            </a:r>
            <a:r>
              <a:rPr lang="en-US" sz="2800" dirty="0" smtClean="0"/>
              <a:t> </a:t>
            </a:r>
            <a:r>
              <a:rPr lang="en-US" sz="2800" dirty="0" err="1"/>
              <a:t>política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6400800"/>
            <a:ext cx="7391400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66800" y="282714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800000"/>
                </a:solidFill>
              </a:rPr>
              <a:t>Evaluación</a:t>
            </a:r>
            <a:endParaRPr lang="en-US" sz="4400" b="1" dirty="0">
              <a:solidFill>
                <a:srgbClr val="8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1371600"/>
            <a:ext cx="8153400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3200" b="1" dirty="0" err="1" smtClean="0"/>
              <a:t>Examen</a:t>
            </a:r>
            <a:r>
              <a:rPr lang="en-US" sz="3200" b="1" dirty="0" smtClean="0"/>
              <a:t> de </a:t>
            </a:r>
            <a:r>
              <a:rPr lang="en-US" sz="3200" b="1" dirty="0" err="1" smtClean="0"/>
              <a:t>medio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término</a:t>
            </a:r>
            <a:r>
              <a:rPr lang="en-US" sz="3200" b="1" dirty="0" smtClean="0"/>
              <a:t> </a:t>
            </a:r>
            <a:r>
              <a:rPr lang="en-US" sz="3200" dirty="0" smtClean="0"/>
              <a:t>(</a:t>
            </a:r>
            <a:r>
              <a:rPr lang="en-US" sz="3200" dirty="0" err="1" smtClean="0"/>
              <a:t>Actividades</a:t>
            </a:r>
            <a:r>
              <a:rPr lang="en-US" sz="3200" dirty="0" smtClean="0"/>
              <a:t> en </a:t>
            </a:r>
            <a:r>
              <a:rPr lang="en-US" sz="3200" dirty="0" err="1" smtClean="0"/>
              <a:t>clase</a:t>
            </a:r>
            <a:r>
              <a:rPr lang="en-US" sz="3200" dirty="0" smtClean="0"/>
              <a:t>, </a:t>
            </a:r>
            <a:r>
              <a:rPr lang="en-US" sz="3200" dirty="0" err="1" smtClean="0"/>
              <a:t>Tareas</a:t>
            </a:r>
            <a:r>
              <a:rPr lang="en-US" sz="3200" dirty="0" smtClean="0"/>
              <a:t>, </a:t>
            </a:r>
            <a:r>
              <a:rPr lang="en-US" sz="3200" dirty="0" err="1" smtClean="0"/>
              <a:t>Exposiciones</a:t>
            </a:r>
            <a:r>
              <a:rPr lang="en-US" sz="3200" dirty="0" smtClean="0"/>
              <a:t>, </a:t>
            </a:r>
            <a:r>
              <a:rPr lang="en-US" sz="3200" dirty="0" err="1" smtClean="0"/>
              <a:t>Examen</a:t>
            </a:r>
            <a:r>
              <a:rPr lang="en-US" sz="3200" dirty="0" smtClean="0"/>
              <a:t>)</a:t>
            </a:r>
          </a:p>
          <a:p>
            <a:pPr marL="342900" indent="-342900" algn="ctr"/>
            <a:r>
              <a:rPr lang="en-US" sz="3200" dirty="0" err="1" smtClean="0"/>
              <a:t>Examen</a:t>
            </a:r>
            <a:r>
              <a:rPr lang="en-US" sz="3200" dirty="0" smtClean="0"/>
              <a:t> 50%</a:t>
            </a:r>
          </a:p>
          <a:p>
            <a:pPr marL="342900" indent="-342900" algn="ctr"/>
            <a:r>
              <a:rPr lang="en-US" sz="3200" dirty="0" err="1" smtClean="0"/>
              <a:t>Actividades</a:t>
            </a:r>
            <a:r>
              <a:rPr lang="en-US" sz="3200" dirty="0" smtClean="0"/>
              <a:t> </a:t>
            </a:r>
            <a:r>
              <a:rPr lang="en-US" sz="3200" dirty="0" err="1" smtClean="0"/>
              <a:t>y</a:t>
            </a:r>
            <a:r>
              <a:rPr lang="en-US" sz="3200" dirty="0" smtClean="0"/>
              <a:t> </a:t>
            </a:r>
            <a:r>
              <a:rPr lang="en-US" sz="3200" dirty="0" err="1" smtClean="0"/>
              <a:t>tareas</a:t>
            </a:r>
            <a:r>
              <a:rPr lang="en-US" sz="3200" dirty="0" smtClean="0"/>
              <a:t> 50%</a:t>
            </a:r>
          </a:p>
          <a:p>
            <a:pPr marL="342900" indent="-342900" algn="ctr"/>
            <a:endParaRPr lang="en-US" sz="3200" dirty="0" smtClean="0"/>
          </a:p>
          <a:p>
            <a:pPr marL="342900" indent="-342900" algn="ctr"/>
            <a:r>
              <a:rPr lang="en-US" sz="3200" b="1" dirty="0" err="1" smtClean="0"/>
              <a:t>Examen</a:t>
            </a:r>
            <a:r>
              <a:rPr lang="en-US" sz="3200" b="1" dirty="0" smtClean="0"/>
              <a:t> </a:t>
            </a:r>
            <a:r>
              <a:rPr lang="en-US" sz="3200" b="1" dirty="0" smtClean="0"/>
              <a:t>final</a:t>
            </a:r>
            <a:endParaRPr lang="en-US" sz="3200" b="1" dirty="0" smtClean="0"/>
          </a:p>
          <a:p>
            <a:pPr marL="342900" indent="-342900" algn="ctr"/>
            <a:r>
              <a:rPr lang="en-US" sz="3200" dirty="0" smtClean="0"/>
              <a:t>(</a:t>
            </a:r>
            <a:r>
              <a:rPr lang="en-US" sz="3200" dirty="0" err="1" smtClean="0"/>
              <a:t>Actividades</a:t>
            </a:r>
            <a:r>
              <a:rPr lang="en-US" sz="3200" dirty="0" smtClean="0"/>
              <a:t> en </a:t>
            </a:r>
            <a:r>
              <a:rPr lang="en-US" sz="3200" dirty="0" err="1" smtClean="0"/>
              <a:t>clase</a:t>
            </a:r>
            <a:r>
              <a:rPr lang="en-US" sz="3200" dirty="0" smtClean="0"/>
              <a:t>, </a:t>
            </a:r>
            <a:r>
              <a:rPr lang="en-US" sz="3200" dirty="0" err="1" smtClean="0"/>
              <a:t>Tareas</a:t>
            </a:r>
            <a:r>
              <a:rPr lang="en-US" sz="3200" dirty="0" smtClean="0"/>
              <a:t>, </a:t>
            </a:r>
            <a:r>
              <a:rPr lang="en-US" sz="3200" dirty="0" err="1" smtClean="0"/>
              <a:t>Exposiciones</a:t>
            </a:r>
            <a:r>
              <a:rPr lang="en-US" sz="3200" dirty="0" smtClean="0"/>
              <a:t> </a:t>
            </a:r>
            <a:r>
              <a:rPr lang="en-US" sz="3200" dirty="0" err="1" smtClean="0"/>
              <a:t>y</a:t>
            </a:r>
            <a:r>
              <a:rPr lang="en-US" sz="3200" dirty="0" smtClean="0"/>
              <a:t> </a:t>
            </a:r>
            <a:r>
              <a:rPr lang="en-US" sz="3200" dirty="0" err="1" smtClean="0"/>
              <a:t>Examen</a:t>
            </a:r>
            <a:r>
              <a:rPr lang="en-US" sz="3200" dirty="0" smtClean="0"/>
              <a:t>)</a:t>
            </a:r>
          </a:p>
          <a:p>
            <a:pPr marL="342900" indent="-342900" algn="ctr"/>
            <a:r>
              <a:rPr lang="en-US" sz="3200" dirty="0" err="1" smtClean="0"/>
              <a:t>Examen</a:t>
            </a:r>
            <a:r>
              <a:rPr lang="en-US" sz="3200" dirty="0" smtClean="0"/>
              <a:t> 50%</a:t>
            </a:r>
          </a:p>
          <a:p>
            <a:pPr marL="342900" indent="-342900" algn="ctr"/>
            <a:r>
              <a:rPr lang="en-US" sz="3200" dirty="0" err="1" smtClean="0"/>
              <a:t>Actividades</a:t>
            </a:r>
            <a:r>
              <a:rPr lang="en-US" sz="3200" dirty="0" smtClean="0"/>
              <a:t> </a:t>
            </a:r>
            <a:r>
              <a:rPr lang="en-US" sz="3200" dirty="0" err="1" smtClean="0"/>
              <a:t>y</a:t>
            </a:r>
            <a:r>
              <a:rPr lang="en-US" sz="3200" dirty="0" smtClean="0"/>
              <a:t> </a:t>
            </a:r>
            <a:r>
              <a:rPr lang="en-US" sz="3200" dirty="0" err="1" smtClean="0"/>
              <a:t>tareas</a:t>
            </a:r>
            <a:r>
              <a:rPr lang="en-US" sz="3200" dirty="0" smtClean="0"/>
              <a:t> 50%</a:t>
            </a:r>
          </a:p>
          <a:p>
            <a:pPr marL="342900" indent="-342900" algn="ctr"/>
            <a:endParaRPr lang="en-US" sz="3200" dirty="0" smtClean="0"/>
          </a:p>
          <a:p>
            <a:pPr marL="342900" indent="-342900" algn="ctr"/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Macintosh PowerPoint</Application>
  <PresentationFormat>Presentación en pantalla (4:3)</PresentationFormat>
  <Paragraphs>27</Paragraphs>
  <Slides>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6" baseType="lpstr">
      <vt:lpstr>Office Theme</vt:lpstr>
      <vt:lpstr>???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TEC-CEM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Amaia Arribas Urrutia</dc:creator>
  <cp:lastModifiedBy>Amaia Arribas</cp:lastModifiedBy>
  <cp:revision>2</cp:revision>
  <dcterms:created xsi:type="dcterms:W3CDTF">2011-05-02T22:24:49Z</dcterms:created>
  <dcterms:modified xsi:type="dcterms:W3CDTF">2012-05-07T02:41:32Z</dcterms:modified>
</cp:coreProperties>
</file>