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79" r:id="rId3"/>
    <p:sldId id="272" r:id="rId4"/>
    <p:sldId id="280" r:id="rId5"/>
    <p:sldId id="282" r:id="rId6"/>
    <p:sldId id="283" r:id="rId7"/>
    <p:sldId id="285" r:id="rId8"/>
    <p:sldId id="278" r:id="rId9"/>
    <p:sldId id="281" r:id="rId10"/>
    <p:sldId id="286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30A0"/>
    <a:srgbClr val="B953E7"/>
    <a:srgbClr val="621253"/>
    <a:srgbClr val="48165E"/>
    <a:srgbClr val="EB3D98"/>
    <a:srgbClr val="771735"/>
    <a:srgbClr val="F6A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BF292F-2A9A-4DB4-A67B-460D1CDF3016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87EF575-9F0B-4691-BEF4-09264D9CB532}">
      <dgm:prSet phldrT="[Texto]" custT="1"/>
      <dgm:spPr/>
      <dgm:t>
        <a:bodyPr/>
        <a:lstStyle/>
        <a:p>
          <a:r>
            <a:rPr lang="es-MX" sz="2000" dirty="0" smtClean="0"/>
            <a:t>Director de</a:t>
          </a:r>
          <a:endParaRPr lang="es-MX" sz="2000" dirty="0"/>
        </a:p>
      </dgm:t>
    </dgm:pt>
    <dgm:pt modelId="{10DA4EB1-7EED-442E-A4FC-B8A6B61C6943}" type="parTrans" cxnId="{9A5743EE-DA2A-48FF-A248-C7B7DE1DD0D0}">
      <dgm:prSet/>
      <dgm:spPr/>
      <dgm:t>
        <a:bodyPr/>
        <a:lstStyle/>
        <a:p>
          <a:endParaRPr lang="es-MX"/>
        </a:p>
      </dgm:t>
    </dgm:pt>
    <dgm:pt modelId="{21606228-F8E5-43C7-AFCC-958A6AD2882A}" type="sibTrans" cxnId="{9A5743EE-DA2A-48FF-A248-C7B7DE1DD0D0}">
      <dgm:prSet/>
      <dgm:spPr/>
      <dgm:t>
        <a:bodyPr/>
        <a:lstStyle/>
        <a:p>
          <a:endParaRPr lang="es-MX"/>
        </a:p>
      </dgm:t>
    </dgm:pt>
    <dgm:pt modelId="{69EB68F7-B189-43E1-A261-44EB7294026F}">
      <dgm:prSet phldrT="[Texto]"/>
      <dgm:spPr/>
      <dgm:t>
        <a:bodyPr/>
        <a:lstStyle/>
        <a:p>
          <a:r>
            <a:rPr lang="es-MX" dirty="0" smtClean="0"/>
            <a:t>Campus</a:t>
          </a:r>
          <a:endParaRPr lang="es-MX" dirty="0"/>
        </a:p>
      </dgm:t>
    </dgm:pt>
    <dgm:pt modelId="{E3C5CA7A-8977-4244-BB97-FB53CC13F854}" type="parTrans" cxnId="{FD0B40F8-031D-4965-A856-990AA8C8C02C}">
      <dgm:prSet/>
      <dgm:spPr/>
      <dgm:t>
        <a:bodyPr/>
        <a:lstStyle/>
        <a:p>
          <a:endParaRPr lang="es-MX"/>
        </a:p>
      </dgm:t>
    </dgm:pt>
    <dgm:pt modelId="{792BC671-1EFE-41DC-B1B2-5E044719C6D8}" type="sibTrans" cxnId="{FD0B40F8-031D-4965-A856-990AA8C8C02C}">
      <dgm:prSet/>
      <dgm:spPr/>
      <dgm:t>
        <a:bodyPr/>
        <a:lstStyle/>
        <a:p>
          <a:endParaRPr lang="es-MX"/>
        </a:p>
      </dgm:t>
    </dgm:pt>
    <dgm:pt modelId="{8C20C4FF-23F9-49B3-823D-8AEF143496C9}">
      <dgm:prSet phldrT="[Texto]"/>
      <dgm:spPr/>
      <dgm:t>
        <a:bodyPr/>
        <a:lstStyle/>
        <a:p>
          <a:r>
            <a:rPr lang="es-MX" dirty="0" smtClean="0"/>
            <a:t>División</a:t>
          </a:r>
          <a:endParaRPr lang="es-MX" dirty="0"/>
        </a:p>
      </dgm:t>
    </dgm:pt>
    <dgm:pt modelId="{2ECC13FC-2FBD-4B67-8149-1308BC09819B}" type="parTrans" cxnId="{42CC8EDD-1F19-41E4-83C6-CF1A7BD892E0}">
      <dgm:prSet/>
      <dgm:spPr/>
      <dgm:t>
        <a:bodyPr/>
        <a:lstStyle/>
        <a:p>
          <a:endParaRPr lang="es-MX"/>
        </a:p>
      </dgm:t>
    </dgm:pt>
    <dgm:pt modelId="{C12B90B1-C4BE-4B5D-B193-FF6B5202BFAC}" type="sibTrans" cxnId="{42CC8EDD-1F19-41E4-83C6-CF1A7BD892E0}">
      <dgm:prSet/>
      <dgm:spPr/>
      <dgm:t>
        <a:bodyPr/>
        <a:lstStyle/>
        <a:p>
          <a:endParaRPr lang="es-MX"/>
        </a:p>
      </dgm:t>
    </dgm:pt>
    <dgm:pt modelId="{821C99FE-3378-4963-A131-4F391BD5AD25}">
      <dgm:prSet phldrT="[Texto]" custT="1"/>
      <dgm:spPr/>
      <dgm:t>
        <a:bodyPr/>
        <a:lstStyle/>
        <a:p>
          <a:r>
            <a:rPr lang="es-MX" sz="2000" dirty="0" smtClean="0"/>
            <a:t>Jefes de</a:t>
          </a:r>
          <a:endParaRPr lang="es-MX" sz="2000" dirty="0"/>
        </a:p>
      </dgm:t>
    </dgm:pt>
    <dgm:pt modelId="{63713E63-5783-4291-886C-5FA90D7410FE}" type="parTrans" cxnId="{EE18B7B6-BC94-4C14-A6B5-607088D8077B}">
      <dgm:prSet/>
      <dgm:spPr/>
      <dgm:t>
        <a:bodyPr/>
        <a:lstStyle/>
        <a:p>
          <a:endParaRPr lang="es-MX"/>
        </a:p>
      </dgm:t>
    </dgm:pt>
    <dgm:pt modelId="{7E186869-3D07-48A0-A0CD-EAFEA83E18B1}" type="sibTrans" cxnId="{EE18B7B6-BC94-4C14-A6B5-607088D8077B}">
      <dgm:prSet/>
      <dgm:spPr/>
      <dgm:t>
        <a:bodyPr/>
        <a:lstStyle/>
        <a:p>
          <a:endParaRPr lang="es-MX"/>
        </a:p>
      </dgm:t>
    </dgm:pt>
    <dgm:pt modelId="{16352B78-E84A-46D2-B7CB-2B2D0F31A7D8}">
      <dgm:prSet phldrT="[Texto]"/>
      <dgm:spPr/>
      <dgm:t>
        <a:bodyPr/>
        <a:lstStyle/>
        <a:p>
          <a:r>
            <a:rPr lang="es-MX" dirty="0" smtClean="0"/>
            <a:t> Área</a:t>
          </a:r>
          <a:endParaRPr lang="es-MX" dirty="0"/>
        </a:p>
      </dgm:t>
    </dgm:pt>
    <dgm:pt modelId="{1C6C5EEF-240E-48D0-BD8E-8A8935873A1B}" type="parTrans" cxnId="{CEE6F3A2-7292-4C05-BD55-523DD4F16470}">
      <dgm:prSet/>
      <dgm:spPr/>
      <dgm:t>
        <a:bodyPr/>
        <a:lstStyle/>
        <a:p>
          <a:endParaRPr lang="es-MX"/>
        </a:p>
      </dgm:t>
    </dgm:pt>
    <dgm:pt modelId="{62862A58-225C-40C0-8DD4-D61EC52AC5F5}" type="sibTrans" cxnId="{CEE6F3A2-7292-4C05-BD55-523DD4F16470}">
      <dgm:prSet/>
      <dgm:spPr/>
      <dgm:t>
        <a:bodyPr/>
        <a:lstStyle/>
        <a:p>
          <a:endParaRPr lang="es-MX"/>
        </a:p>
      </dgm:t>
    </dgm:pt>
    <dgm:pt modelId="{CB8F88CC-BB40-4171-BFB1-555E58A80D6D}">
      <dgm:prSet phldrT="[Texto]"/>
      <dgm:spPr/>
      <dgm:t>
        <a:bodyPr/>
        <a:lstStyle/>
        <a:p>
          <a:r>
            <a:rPr lang="es-MX" dirty="0" smtClean="0"/>
            <a:t> Sección</a:t>
          </a:r>
          <a:endParaRPr lang="es-MX" dirty="0"/>
        </a:p>
      </dgm:t>
    </dgm:pt>
    <dgm:pt modelId="{352A3472-3FEB-4BEA-A44E-271BF8EC1DD9}" type="parTrans" cxnId="{10FD97BC-7A3A-49D7-BF62-980F2752E4A8}">
      <dgm:prSet/>
      <dgm:spPr/>
      <dgm:t>
        <a:bodyPr/>
        <a:lstStyle/>
        <a:p>
          <a:endParaRPr lang="es-MX"/>
        </a:p>
      </dgm:t>
    </dgm:pt>
    <dgm:pt modelId="{6554D0EE-FA51-4970-B50B-37B3733A6DCD}" type="sibTrans" cxnId="{10FD97BC-7A3A-49D7-BF62-980F2752E4A8}">
      <dgm:prSet/>
      <dgm:spPr/>
      <dgm:t>
        <a:bodyPr/>
        <a:lstStyle/>
        <a:p>
          <a:endParaRPr lang="es-MX"/>
        </a:p>
      </dgm:t>
    </dgm:pt>
    <dgm:pt modelId="{E8619CD0-614B-4757-BD1F-0D76CE44756F}">
      <dgm:prSet phldrT="[Texto]" custT="1"/>
      <dgm:spPr/>
      <dgm:t>
        <a:bodyPr/>
        <a:lstStyle/>
        <a:p>
          <a:r>
            <a:rPr lang="es-MX" sz="2000" dirty="0" smtClean="0"/>
            <a:t>Profesores</a:t>
          </a:r>
          <a:endParaRPr lang="es-MX" sz="2000" dirty="0"/>
        </a:p>
      </dgm:t>
    </dgm:pt>
    <dgm:pt modelId="{35835D81-5149-456A-B08F-E477C3B86C5B}" type="parTrans" cxnId="{E635651E-189A-4E77-A2A7-AACD78BEA6F7}">
      <dgm:prSet/>
      <dgm:spPr/>
      <dgm:t>
        <a:bodyPr/>
        <a:lstStyle/>
        <a:p>
          <a:endParaRPr lang="es-MX"/>
        </a:p>
      </dgm:t>
    </dgm:pt>
    <dgm:pt modelId="{C7934CEC-C2DC-48A1-A27E-0E85995A810B}" type="sibTrans" cxnId="{E635651E-189A-4E77-A2A7-AACD78BEA6F7}">
      <dgm:prSet/>
      <dgm:spPr/>
      <dgm:t>
        <a:bodyPr/>
        <a:lstStyle/>
        <a:p>
          <a:endParaRPr lang="es-MX"/>
        </a:p>
      </dgm:t>
    </dgm:pt>
    <dgm:pt modelId="{7810C5D1-CDDD-4AF4-9361-D470B690B3DF}">
      <dgm:prSet phldrT="[Texto]"/>
      <dgm:spPr/>
      <dgm:t>
        <a:bodyPr/>
        <a:lstStyle/>
        <a:p>
          <a:r>
            <a:rPr lang="es-MX" dirty="0" smtClean="0"/>
            <a:t>Empleados</a:t>
          </a:r>
        </a:p>
        <a:p>
          <a:r>
            <a:rPr lang="es-MX" dirty="0" smtClean="0"/>
            <a:t>(administrativos, vigilancia, servicio medico y alimentario</a:t>
          </a:r>
          <a:endParaRPr lang="es-MX" dirty="0"/>
        </a:p>
      </dgm:t>
    </dgm:pt>
    <dgm:pt modelId="{848F544C-9179-4BB5-84CB-5A28879A03DF}" type="parTrans" cxnId="{2D3D5C28-DC6C-4979-B33B-C6F9E4C3BC9E}">
      <dgm:prSet/>
      <dgm:spPr/>
      <dgm:t>
        <a:bodyPr/>
        <a:lstStyle/>
        <a:p>
          <a:endParaRPr lang="es-MX"/>
        </a:p>
      </dgm:t>
    </dgm:pt>
    <dgm:pt modelId="{6BA5F432-7421-456B-BD8C-3982C3206536}" type="sibTrans" cxnId="{2D3D5C28-DC6C-4979-B33B-C6F9E4C3BC9E}">
      <dgm:prSet/>
      <dgm:spPr/>
      <dgm:t>
        <a:bodyPr/>
        <a:lstStyle/>
        <a:p>
          <a:endParaRPr lang="es-MX"/>
        </a:p>
      </dgm:t>
    </dgm:pt>
    <dgm:pt modelId="{93897BF3-4D6C-4952-95FC-DBAE0CEA1DCE}">
      <dgm:prSet phldrT="[Texto]" custT="1"/>
      <dgm:spPr/>
      <dgm:t>
        <a:bodyPr/>
        <a:lstStyle/>
        <a:p>
          <a:r>
            <a:rPr lang="es-MX" sz="2000" dirty="0" smtClean="0"/>
            <a:t>Alumnos</a:t>
          </a:r>
          <a:endParaRPr lang="es-MX" sz="2000" dirty="0"/>
        </a:p>
      </dgm:t>
    </dgm:pt>
    <dgm:pt modelId="{78D82F6B-40B6-4DAC-8E53-3F5A5160EDAC}" type="parTrans" cxnId="{DBD73F23-5E0F-484A-A0DA-785A94411B7A}">
      <dgm:prSet/>
      <dgm:spPr/>
      <dgm:t>
        <a:bodyPr/>
        <a:lstStyle/>
        <a:p>
          <a:endParaRPr lang="es-MX"/>
        </a:p>
      </dgm:t>
    </dgm:pt>
    <dgm:pt modelId="{5213B003-8F85-437D-9220-BA57A02AA1FA}" type="sibTrans" cxnId="{DBD73F23-5E0F-484A-A0DA-785A94411B7A}">
      <dgm:prSet/>
      <dgm:spPr/>
      <dgm:t>
        <a:bodyPr/>
        <a:lstStyle/>
        <a:p>
          <a:endParaRPr lang="es-MX"/>
        </a:p>
      </dgm:t>
    </dgm:pt>
    <dgm:pt modelId="{B0D7EC10-DDE1-4EAD-997B-17879FB833F7}">
      <dgm:prSet/>
      <dgm:spPr/>
      <dgm:t>
        <a:bodyPr/>
        <a:lstStyle/>
        <a:p>
          <a:r>
            <a:rPr lang="es-MX" dirty="0" smtClean="0"/>
            <a:t>Departamento</a:t>
          </a:r>
        </a:p>
      </dgm:t>
    </dgm:pt>
    <dgm:pt modelId="{5D24DD4B-8111-4349-997B-243033D0DC79}" type="parTrans" cxnId="{2963C1DE-B610-4F24-A671-147F4E1CD961}">
      <dgm:prSet/>
      <dgm:spPr/>
      <dgm:t>
        <a:bodyPr/>
        <a:lstStyle/>
        <a:p>
          <a:endParaRPr lang="es-MX"/>
        </a:p>
      </dgm:t>
    </dgm:pt>
    <dgm:pt modelId="{CCF173DA-323D-4795-8CFC-FBB41B775217}" type="sibTrans" cxnId="{2963C1DE-B610-4F24-A671-147F4E1CD961}">
      <dgm:prSet/>
      <dgm:spPr/>
      <dgm:t>
        <a:bodyPr/>
        <a:lstStyle/>
        <a:p>
          <a:endParaRPr lang="es-MX"/>
        </a:p>
      </dgm:t>
    </dgm:pt>
    <dgm:pt modelId="{4D0DACDC-98B3-4865-80DF-0A20A5E8DE97}">
      <dgm:prSet/>
      <dgm:spPr/>
      <dgm:t>
        <a:bodyPr/>
        <a:lstStyle/>
        <a:p>
          <a:r>
            <a:rPr lang="es-MX" dirty="0" smtClean="0"/>
            <a:t>Programa</a:t>
          </a:r>
        </a:p>
        <a:p>
          <a:r>
            <a:rPr lang="es-MX" dirty="0" smtClean="0"/>
            <a:t>Académico</a:t>
          </a:r>
          <a:endParaRPr lang="es-MX" dirty="0"/>
        </a:p>
      </dgm:t>
    </dgm:pt>
    <dgm:pt modelId="{D2E280CE-DF17-441E-A263-10EB7C0BF188}" type="parTrans" cxnId="{E4F6793D-EFA4-4CB9-8A8F-D695858E1975}">
      <dgm:prSet/>
      <dgm:spPr/>
      <dgm:t>
        <a:bodyPr/>
        <a:lstStyle/>
        <a:p>
          <a:endParaRPr lang="es-MX"/>
        </a:p>
      </dgm:t>
    </dgm:pt>
    <dgm:pt modelId="{3C4EEDD3-8944-4BDF-885F-F1C9D9A0BCC4}" type="sibTrans" cxnId="{E4F6793D-EFA4-4CB9-8A8F-D695858E1975}">
      <dgm:prSet/>
      <dgm:spPr/>
      <dgm:t>
        <a:bodyPr/>
        <a:lstStyle/>
        <a:p>
          <a:endParaRPr lang="es-MX"/>
        </a:p>
      </dgm:t>
    </dgm:pt>
    <dgm:pt modelId="{69887530-B2EE-4C38-B832-93168243B10C}">
      <dgm:prSet/>
      <dgm:spPr/>
      <dgm:t>
        <a:bodyPr/>
        <a:lstStyle/>
        <a:p>
          <a:r>
            <a:rPr lang="es-MX" dirty="0" smtClean="0"/>
            <a:t>Programa extra académico</a:t>
          </a:r>
          <a:endParaRPr lang="es-MX" dirty="0"/>
        </a:p>
      </dgm:t>
    </dgm:pt>
    <dgm:pt modelId="{E47E50A4-2C30-4264-8F67-F4DADC46BB54}" type="parTrans" cxnId="{87BC2E34-F4AC-4DA3-A25A-555D6D187C24}">
      <dgm:prSet/>
      <dgm:spPr/>
      <dgm:t>
        <a:bodyPr/>
        <a:lstStyle/>
        <a:p>
          <a:endParaRPr lang="es-MX"/>
        </a:p>
      </dgm:t>
    </dgm:pt>
    <dgm:pt modelId="{8B3109B4-A4FA-4A13-BB92-6035593FB059}" type="sibTrans" cxnId="{87BC2E34-F4AC-4DA3-A25A-555D6D187C24}">
      <dgm:prSet/>
      <dgm:spPr/>
      <dgm:t>
        <a:bodyPr/>
        <a:lstStyle/>
        <a:p>
          <a:endParaRPr lang="es-MX"/>
        </a:p>
      </dgm:t>
    </dgm:pt>
    <dgm:pt modelId="{A75DD2D8-B573-457E-9520-67802762CC53}">
      <dgm:prSet/>
      <dgm:spPr/>
      <dgm:t>
        <a:bodyPr/>
        <a:lstStyle/>
        <a:p>
          <a:r>
            <a:rPr lang="es-MX" dirty="0" smtClean="0"/>
            <a:t>Centro de extensión</a:t>
          </a:r>
          <a:endParaRPr lang="es-MX" dirty="0"/>
        </a:p>
      </dgm:t>
    </dgm:pt>
    <dgm:pt modelId="{D03B4FBF-5215-4B06-9E5E-CBB5122BE2B3}" type="parTrans" cxnId="{0430B47C-1582-4F9E-B8C6-64F7A916EB30}">
      <dgm:prSet/>
      <dgm:spPr/>
      <dgm:t>
        <a:bodyPr/>
        <a:lstStyle/>
        <a:p>
          <a:endParaRPr lang="es-MX"/>
        </a:p>
      </dgm:t>
    </dgm:pt>
    <dgm:pt modelId="{AA6778D7-8DC0-4F8C-BF28-DA03A0546D31}" type="sibTrans" cxnId="{0430B47C-1582-4F9E-B8C6-64F7A916EB30}">
      <dgm:prSet/>
      <dgm:spPr/>
      <dgm:t>
        <a:bodyPr/>
        <a:lstStyle/>
        <a:p>
          <a:endParaRPr lang="es-MX"/>
        </a:p>
      </dgm:t>
    </dgm:pt>
    <dgm:pt modelId="{43296114-24B5-42DD-BE03-B9ACFC88E0C5}">
      <dgm:prSet/>
      <dgm:spPr/>
      <dgm:t>
        <a:bodyPr/>
        <a:lstStyle/>
        <a:p>
          <a:r>
            <a:rPr lang="es-MX" dirty="0" smtClean="0"/>
            <a:t>Centro de Investigación</a:t>
          </a:r>
          <a:endParaRPr lang="es-MX" dirty="0"/>
        </a:p>
      </dgm:t>
    </dgm:pt>
    <dgm:pt modelId="{ED2A0CB5-F653-4A45-99B1-AE9E8C6FC0E7}" type="parTrans" cxnId="{6570F77F-82CD-41E2-9F50-93F156D0556C}">
      <dgm:prSet/>
      <dgm:spPr/>
      <dgm:t>
        <a:bodyPr/>
        <a:lstStyle/>
        <a:p>
          <a:endParaRPr lang="es-MX"/>
        </a:p>
      </dgm:t>
    </dgm:pt>
    <dgm:pt modelId="{8395862D-7D9E-4FC5-92B4-376AE51CA5DF}" type="sibTrans" cxnId="{6570F77F-82CD-41E2-9F50-93F156D0556C}">
      <dgm:prSet/>
      <dgm:spPr/>
      <dgm:t>
        <a:bodyPr/>
        <a:lstStyle/>
        <a:p>
          <a:endParaRPr lang="es-MX"/>
        </a:p>
      </dgm:t>
    </dgm:pt>
    <dgm:pt modelId="{4A32C09C-1126-431F-B9FD-7AF31CDBB6AD}">
      <dgm:prSet/>
      <dgm:spPr/>
      <dgm:t>
        <a:bodyPr/>
        <a:lstStyle/>
        <a:p>
          <a:r>
            <a:rPr lang="es-MX" dirty="0" smtClean="0"/>
            <a:t>Planta</a:t>
          </a:r>
          <a:endParaRPr lang="es-MX" dirty="0"/>
        </a:p>
      </dgm:t>
    </dgm:pt>
    <dgm:pt modelId="{C8F17241-84E6-410D-96E6-A010EDC779AE}" type="parTrans" cxnId="{7F9535EB-4DF1-4445-99A8-54BC83F4834C}">
      <dgm:prSet/>
      <dgm:spPr/>
      <dgm:t>
        <a:bodyPr/>
        <a:lstStyle/>
        <a:p>
          <a:endParaRPr lang="es-MX"/>
        </a:p>
      </dgm:t>
    </dgm:pt>
    <dgm:pt modelId="{43EFB352-9249-4C54-B6C9-F9B23C348ABD}" type="sibTrans" cxnId="{7F9535EB-4DF1-4445-99A8-54BC83F4834C}">
      <dgm:prSet/>
      <dgm:spPr/>
      <dgm:t>
        <a:bodyPr/>
        <a:lstStyle/>
        <a:p>
          <a:endParaRPr lang="es-MX"/>
        </a:p>
      </dgm:t>
    </dgm:pt>
    <dgm:pt modelId="{1B81FC5B-DB2F-4D6C-AD69-58AB458691C6}">
      <dgm:prSet/>
      <dgm:spPr/>
      <dgm:t>
        <a:bodyPr/>
        <a:lstStyle/>
        <a:p>
          <a:r>
            <a:rPr lang="es-MX" dirty="0" smtClean="0"/>
            <a:t>Catedra</a:t>
          </a:r>
          <a:endParaRPr lang="es-MX" dirty="0"/>
        </a:p>
      </dgm:t>
    </dgm:pt>
    <dgm:pt modelId="{6F583B77-BDF6-4A9D-8439-2F4F6E966F64}" type="parTrans" cxnId="{DA18CEF8-D5B5-4378-A798-A8F747FC0E54}">
      <dgm:prSet/>
      <dgm:spPr/>
      <dgm:t>
        <a:bodyPr/>
        <a:lstStyle/>
        <a:p>
          <a:endParaRPr lang="es-MX"/>
        </a:p>
      </dgm:t>
    </dgm:pt>
    <dgm:pt modelId="{6BBE3732-87F0-49CB-B402-C9E365B0E01B}" type="sibTrans" cxnId="{DA18CEF8-D5B5-4378-A798-A8F747FC0E54}">
      <dgm:prSet/>
      <dgm:spPr/>
      <dgm:t>
        <a:bodyPr/>
        <a:lstStyle/>
        <a:p>
          <a:endParaRPr lang="es-MX"/>
        </a:p>
      </dgm:t>
    </dgm:pt>
    <dgm:pt modelId="{730595A8-47E5-4D07-8D8F-C0F9B95F596C}">
      <dgm:prSet/>
      <dgm:spPr/>
      <dgm:t>
        <a:bodyPr/>
        <a:lstStyle/>
        <a:p>
          <a:r>
            <a:rPr lang="es-MX" smtClean="0"/>
            <a:t>Investigador</a:t>
          </a:r>
          <a:endParaRPr lang="es-MX"/>
        </a:p>
      </dgm:t>
    </dgm:pt>
    <dgm:pt modelId="{4A97784D-A2BB-4BDC-9AD0-DCE61E542FF1}" type="parTrans" cxnId="{36BEB04A-0C81-4A6B-BC2D-981D015549ED}">
      <dgm:prSet/>
      <dgm:spPr/>
      <dgm:t>
        <a:bodyPr/>
        <a:lstStyle/>
        <a:p>
          <a:endParaRPr lang="es-MX"/>
        </a:p>
      </dgm:t>
    </dgm:pt>
    <dgm:pt modelId="{5A5F9CC3-ACE9-4581-95E6-AC49A80A38D3}" type="sibTrans" cxnId="{36BEB04A-0C81-4A6B-BC2D-981D015549ED}">
      <dgm:prSet/>
      <dgm:spPr/>
      <dgm:t>
        <a:bodyPr/>
        <a:lstStyle/>
        <a:p>
          <a:endParaRPr lang="es-MX"/>
        </a:p>
      </dgm:t>
    </dgm:pt>
    <dgm:pt modelId="{9A8C236C-5EBF-4265-A5E5-8B1DAEA1EA53}">
      <dgm:prSet/>
      <dgm:spPr/>
      <dgm:t>
        <a:bodyPr/>
        <a:lstStyle/>
        <a:p>
          <a:r>
            <a:rPr lang="es-MX" dirty="0" smtClean="0"/>
            <a:t>Coordinadores</a:t>
          </a:r>
          <a:endParaRPr lang="es-MX" dirty="0"/>
        </a:p>
      </dgm:t>
    </dgm:pt>
    <dgm:pt modelId="{9617954B-D402-44C2-B308-EA941EF3176C}" type="parTrans" cxnId="{40D93D05-6CF5-4798-8240-54B4B724F20A}">
      <dgm:prSet/>
      <dgm:spPr/>
      <dgm:t>
        <a:bodyPr/>
        <a:lstStyle/>
        <a:p>
          <a:endParaRPr lang="es-MX"/>
        </a:p>
      </dgm:t>
    </dgm:pt>
    <dgm:pt modelId="{E4EDC502-6E9C-4E97-88C9-32F1ED6077F5}" type="sibTrans" cxnId="{40D93D05-6CF5-4798-8240-54B4B724F20A}">
      <dgm:prSet/>
      <dgm:spPr/>
      <dgm:t>
        <a:bodyPr/>
        <a:lstStyle/>
        <a:p>
          <a:endParaRPr lang="es-MX"/>
        </a:p>
      </dgm:t>
    </dgm:pt>
    <dgm:pt modelId="{AFB92C02-994B-440A-9A8B-4DB28B506CBC}">
      <dgm:prSet/>
      <dgm:spPr/>
      <dgm:t>
        <a:bodyPr/>
        <a:lstStyle/>
        <a:p>
          <a:r>
            <a:rPr lang="es-MX" dirty="0" smtClean="0"/>
            <a:t>Secretarias</a:t>
          </a:r>
        </a:p>
      </dgm:t>
    </dgm:pt>
    <dgm:pt modelId="{33818DED-1193-438C-91E8-8E8A7A9420F7}" type="parTrans" cxnId="{0388E059-224B-43FC-A5E6-68EBA71A60F9}">
      <dgm:prSet/>
      <dgm:spPr/>
      <dgm:t>
        <a:bodyPr/>
        <a:lstStyle/>
        <a:p>
          <a:endParaRPr lang="es-MX"/>
        </a:p>
      </dgm:t>
    </dgm:pt>
    <dgm:pt modelId="{0AAE81D0-C157-40FF-A218-125A133AB8EA}" type="sibTrans" cxnId="{0388E059-224B-43FC-A5E6-68EBA71A60F9}">
      <dgm:prSet/>
      <dgm:spPr/>
      <dgm:t>
        <a:bodyPr/>
        <a:lstStyle/>
        <a:p>
          <a:endParaRPr lang="es-MX"/>
        </a:p>
      </dgm:t>
    </dgm:pt>
    <dgm:pt modelId="{036BDE01-A8D3-44EF-B52F-2154293FB78F}">
      <dgm:prSet/>
      <dgm:spPr/>
      <dgm:t>
        <a:bodyPr/>
        <a:lstStyle/>
        <a:p>
          <a:r>
            <a:rPr lang="es-MX" dirty="0" smtClean="0"/>
            <a:t>Auxiliares</a:t>
          </a:r>
          <a:endParaRPr lang="es-MX" dirty="0"/>
        </a:p>
      </dgm:t>
    </dgm:pt>
    <dgm:pt modelId="{CB2DE989-5DB6-4101-8216-20297D74F9F5}" type="parTrans" cxnId="{66B608AE-0664-4515-B735-CC695C57325C}">
      <dgm:prSet/>
      <dgm:spPr/>
      <dgm:t>
        <a:bodyPr/>
        <a:lstStyle/>
        <a:p>
          <a:endParaRPr lang="es-MX"/>
        </a:p>
      </dgm:t>
    </dgm:pt>
    <dgm:pt modelId="{78B27080-77F0-4A61-9F02-648AF3234D15}" type="sibTrans" cxnId="{66B608AE-0664-4515-B735-CC695C57325C}">
      <dgm:prSet/>
      <dgm:spPr/>
      <dgm:t>
        <a:bodyPr/>
        <a:lstStyle/>
        <a:p>
          <a:endParaRPr lang="es-MX"/>
        </a:p>
      </dgm:t>
    </dgm:pt>
    <dgm:pt modelId="{4B4C1755-A223-4779-8821-A821409D067C}">
      <dgm:prSet/>
      <dgm:spPr/>
      <dgm:t>
        <a:bodyPr/>
        <a:lstStyle/>
        <a:p>
          <a:r>
            <a:rPr lang="es-MX" dirty="0" smtClean="0"/>
            <a:t>Asistentes</a:t>
          </a:r>
          <a:endParaRPr lang="es-MX" dirty="0"/>
        </a:p>
      </dgm:t>
    </dgm:pt>
    <dgm:pt modelId="{D186D688-9875-40F4-863B-A50C0BEFF5F0}" type="parTrans" cxnId="{02FAF6D7-8650-47C4-AB62-EA127654B3F6}">
      <dgm:prSet/>
      <dgm:spPr/>
      <dgm:t>
        <a:bodyPr/>
        <a:lstStyle/>
        <a:p>
          <a:endParaRPr lang="es-MX"/>
        </a:p>
      </dgm:t>
    </dgm:pt>
    <dgm:pt modelId="{1428A268-B41E-4795-B0A1-0F0C8B59B951}" type="sibTrans" cxnId="{02FAF6D7-8650-47C4-AB62-EA127654B3F6}">
      <dgm:prSet/>
      <dgm:spPr/>
      <dgm:t>
        <a:bodyPr/>
        <a:lstStyle/>
        <a:p>
          <a:endParaRPr lang="es-MX"/>
        </a:p>
      </dgm:t>
    </dgm:pt>
    <dgm:pt modelId="{B6747072-4F6A-41D6-8C87-0243439C87D8}">
      <dgm:prSet/>
      <dgm:spPr/>
      <dgm:t>
        <a:bodyPr/>
        <a:lstStyle/>
        <a:p>
          <a:r>
            <a:rPr lang="es-MX" dirty="0" smtClean="0"/>
            <a:t>Vigilantes</a:t>
          </a:r>
          <a:endParaRPr lang="es-MX" dirty="0"/>
        </a:p>
      </dgm:t>
    </dgm:pt>
    <dgm:pt modelId="{856F71AC-47DE-40D8-B236-2389FCC0D16D}" type="parTrans" cxnId="{33B72E25-2327-4E2D-A368-A492F4C1269C}">
      <dgm:prSet/>
      <dgm:spPr/>
      <dgm:t>
        <a:bodyPr/>
        <a:lstStyle/>
        <a:p>
          <a:endParaRPr lang="es-MX"/>
        </a:p>
      </dgm:t>
    </dgm:pt>
    <dgm:pt modelId="{C95BEEB0-5F46-41B8-A5CA-1FB184339452}" type="sibTrans" cxnId="{33B72E25-2327-4E2D-A368-A492F4C1269C}">
      <dgm:prSet/>
      <dgm:spPr/>
      <dgm:t>
        <a:bodyPr/>
        <a:lstStyle/>
        <a:p>
          <a:endParaRPr lang="es-MX"/>
        </a:p>
      </dgm:t>
    </dgm:pt>
    <dgm:pt modelId="{61D340AD-E07A-492D-B36B-DEB5A01A661D}">
      <dgm:prSet/>
      <dgm:spPr/>
      <dgm:t>
        <a:bodyPr/>
        <a:lstStyle/>
        <a:p>
          <a:r>
            <a:rPr lang="es-MX" dirty="0" smtClean="0"/>
            <a:t>Operarios generales</a:t>
          </a:r>
          <a:endParaRPr lang="es-MX" dirty="0"/>
        </a:p>
      </dgm:t>
    </dgm:pt>
    <dgm:pt modelId="{B87AF2BC-FD50-41BE-B261-20363C954A71}" type="parTrans" cxnId="{3E2A108F-E8A3-4C67-A868-631AEC278D05}">
      <dgm:prSet/>
      <dgm:spPr/>
      <dgm:t>
        <a:bodyPr/>
        <a:lstStyle/>
        <a:p>
          <a:endParaRPr lang="es-MX"/>
        </a:p>
      </dgm:t>
    </dgm:pt>
    <dgm:pt modelId="{11815714-CA7B-4FAB-8306-6830B8F791DA}" type="sibTrans" cxnId="{3E2A108F-E8A3-4C67-A868-631AEC278D05}">
      <dgm:prSet/>
      <dgm:spPr/>
      <dgm:t>
        <a:bodyPr/>
        <a:lstStyle/>
        <a:p>
          <a:endParaRPr lang="es-MX"/>
        </a:p>
      </dgm:t>
    </dgm:pt>
    <dgm:pt modelId="{436F2A25-2267-4B9C-B397-40AF3425F4CA}">
      <dgm:prSet/>
      <dgm:spPr/>
      <dgm:t>
        <a:bodyPr/>
        <a:lstStyle/>
        <a:p>
          <a:r>
            <a:rPr lang="es-MX" dirty="0" smtClean="0"/>
            <a:t>Supervisores</a:t>
          </a:r>
          <a:endParaRPr lang="es-MX" dirty="0"/>
        </a:p>
      </dgm:t>
    </dgm:pt>
    <dgm:pt modelId="{C20D0A0B-A898-40C6-8A9A-0547601D4237}" type="parTrans" cxnId="{8328FE82-23E3-4DCF-9CC6-462E56EC4F63}">
      <dgm:prSet/>
      <dgm:spPr/>
      <dgm:t>
        <a:bodyPr/>
        <a:lstStyle/>
        <a:p>
          <a:endParaRPr lang="es-MX"/>
        </a:p>
      </dgm:t>
    </dgm:pt>
    <dgm:pt modelId="{5EBC5DD7-1A4C-490E-A85D-4B341E5EE1D8}" type="sibTrans" cxnId="{8328FE82-23E3-4DCF-9CC6-462E56EC4F63}">
      <dgm:prSet/>
      <dgm:spPr/>
      <dgm:t>
        <a:bodyPr/>
        <a:lstStyle/>
        <a:p>
          <a:endParaRPr lang="es-MX"/>
        </a:p>
      </dgm:t>
    </dgm:pt>
    <dgm:pt modelId="{39F55B25-537D-4174-B083-E47D16772129}">
      <dgm:prSet/>
      <dgm:spPr/>
      <dgm:t>
        <a:bodyPr/>
        <a:lstStyle/>
        <a:p>
          <a:r>
            <a:rPr lang="es-MX" dirty="0" smtClean="0"/>
            <a:t>Profesionistas de apoyo</a:t>
          </a:r>
          <a:endParaRPr lang="es-MX" dirty="0"/>
        </a:p>
      </dgm:t>
    </dgm:pt>
    <dgm:pt modelId="{B0F61B8A-6E5A-4628-847B-D9E6FA97339B}" type="parTrans" cxnId="{9B6CEC56-2A66-44A6-B7EC-F792D89754BC}">
      <dgm:prSet/>
      <dgm:spPr/>
      <dgm:t>
        <a:bodyPr/>
        <a:lstStyle/>
        <a:p>
          <a:endParaRPr lang="es-MX"/>
        </a:p>
      </dgm:t>
    </dgm:pt>
    <dgm:pt modelId="{2491698D-BB0B-412A-923D-981A9DF440D3}" type="sibTrans" cxnId="{9B6CEC56-2A66-44A6-B7EC-F792D89754BC}">
      <dgm:prSet/>
      <dgm:spPr/>
      <dgm:t>
        <a:bodyPr/>
        <a:lstStyle/>
        <a:p>
          <a:endParaRPr lang="es-MX"/>
        </a:p>
      </dgm:t>
    </dgm:pt>
    <dgm:pt modelId="{07E9A7E2-4331-43E5-8807-67B3821423EB}">
      <dgm:prSet phldrT="[Texto]" custT="1"/>
      <dgm:spPr/>
      <dgm:t>
        <a:bodyPr/>
        <a:lstStyle/>
        <a:p>
          <a:r>
            <a:rPr lang="es-MX" sz="1800" dirty="0" smtClean="0"/>
            <a:t>Padres de familia</a:t>
          </a:r>
          <a:endParaRPr lang="es-MX" sz="1800" dirty="0"/>
        </a:p>
      </dgm:t>
    </dgm:pt>
    <dgm:pt modelId="{25322217-FD04-4438-85C7-5D27BDA9C005}" type="parTrans" cxnId="{DD2C0246-E453-4B3B-B380-F70E409B6840}">
      <dgm:prSet/>
      <dgm:spPr/>
      <dgm:t>
        <a:bodyPr/>
        <a:lstStyle/>
        <a:p>
          <a:endParaRPr lang="es-MX"/>
        </a:p>
      </dgm:t>
    </dgm:pt>
    <dgm:pt modelId="{F4E983E7-EB5D-4E47-87DA-D44E433C78BE}" type="sibTrans" cxnId="{DD2C0246-E453-4B3B-B380-F70E409B6840}">
      <dgm:prSet/>
      <dgm:spPr/>
      <dgm:t>
        <a:bodyPr/>
        <a:lstStyle/>
        <a:p>
          <a:endParaRPr lang="es-MX"/>
        </a:p>
      </dgm:t>
    </dgm:pt>
    <dgm:pt modelId="{6DDC12E4-CDA3-4F80-AB60-612A0FC8E318}" type="pres">
      <dgm:prSet presAssocID="{7EBF292F-2A9A-4DB4-A67B-460D1CDF30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0C500A-D1A6-459D-9BC0-8AB91BBED247}" type="pres">
      <dgm:prSet presAssocID="{F87EF575-9F0B-4691-BEF4-09264D9CB532}" presName="root" presStyleCnt="0"/>
      <dgm:spPr/>
    </dgm:pt>
    <dgm:pt modelId="{5EEC96F1-9449-4A58-8EF1-6A964AD51406}" type="pres">
      <dgm:prSet presAssocID="{F87EF575-9F0B-4691-BEF4-09264D9CB532}" presName="rootComposite" presStyleCnt="0"/>
      <dgm:spPr/>
    </dgm:pt>
    <dgm:pt modelId="{FF4FD3CE-C893-4AB2-8078-A57F9B9A0B8D}" type="pres">
      <dgm:prSet presAssocID="{F87EF575-9F0B-4691-BEF4-09264D9CB532}" presName="rootText" presStyleLbl="node1" presStyleIdx="0" presStyleCnt="6" custScaleY="101705" custLinFactX="100000" custLinFactNeighborX="117798" custLinFactNeighborY="2564"/>
      <dgm:spPr/>
      <dgm:t>
        <a:bodyPr/>
        <a:lstStyle/>
        <a:p>
          <a:endParaRPr lang="es-MX"/>
        </a:p>
      </dgm:t>
    </dgm:pt>
    <dgm:pt modelId="{90A73E94-9D5A-4603-A696-396FBD799A0A}" type="pres">
      <dgm:prSet presAssocID="{F87EF575-9F0B-4691-BEF4-09264D9CB532}" presName="rootConnector" presStyleLbl="node1" presStyleIdx="0" presStyleCnt="6"/>
      <dgm:spPr/>
      <dgm:t>
        <a:bodyPr/>
        <a:lstStyle/>
        <a:p>
          <a:endParaRPr lang="es-MX"/>
        </a:p>
      </dgm:t>
    </dgm:pt>
    <dgm:pt modelId="{4165FC4C-6C9E-4C35-887D-638F608819DC}" type="pres">
      <dgm:prSet presAssocID="{F87EF575-9F0B-4691-BEF4-09264D9CB532}" presName="childShape" presStyleCnt="0"/>
      <dgm:spPr/>
    </dgm:pt>
    <dgm:pt modelId="{EE1BA88E-C526-4CC6-AFE9-E11BDF681B8F}" type="pres">
      <dgm:prSet presAssocID="{E3C5CA7A-8977-4244-BB97-FB53CC13F854}" presName="Name13" presStyleLbl="parChTrans1D2" presStyleIdx="0" presStyleCnt="20"/>
      <dgm:spPr/>
      <dgm:t>
        <a:bodyPr/>
        <a:lstStyle/>
        <a:p>
          <a:endParaRPr lang="es-MX"/>
        </a:p>
      </dgm:t>
    </dgm:pt>
    <dgm:pt modelId="{3AA526F4-F023-425F-AE88-EECF52E801BF}" type="pres">
      <dgm:prSet presAssocID="{69EB68F7-B189-43E1-A261-44EB7294026F}" presName="childText" presStyleLbl="bgAcc1" presStyleIdx="0" presStyleCnt="20" custScaleY="49114" custLinFactX="100000" custLinFactNeighborX="174527" custLinFactNeighborY="-1188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72817C1-16F9-4A41-8A52-4A9E83EDA901}" type="pres">
      <dgm:prSet presAssocID="{2ECC13FC-2FBD-4B67-8149-1308BC09819B}" presName="Name13" presStyleLbl="parChTrans1D2" presStyleIdx="1" presStyleCnt="20"/>
      <dgm:spPr/>
      <dgm:t>
        <a:bodyPr/>
        <a:lstStyle/>
        <a:p>
          <a:endParaRPr lang="es-MX"/>
        </a:p>
      </dgm:t>
    </dgm:pt>
    <dgm:pt modelId="{EEB2B57A-FB9C-437C-A0E3-DE0804734E89}" type="pres">
      <dgm:prSet presAssocID="{8C20C4FF-23F9-49B3-823D-8AEF143496C9}" presName="childText" presStyleLbl="bgAcc1" presStyleIdx="1" presStyleCnt="20" custScaleY="48690" custLinFactX="100000" custLinFactNeighborX="174527" custLinFactNeighborY="-198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D9F471-0BDB-4E2F-BEC4-705045A5DD3E}" type="pres">
      <dgm:prSet presAssocID="{5D24DD4B-8111-4349-997B-243033D0DC79}" presName="Name13" presStyleLbl="parChTrans1D2" presStyleIdx="2" presStyleCnt="20"/>
      <dgm:spPr/>
      <dgm:t>
        <a:bodyPr/>
        <a:lstStyle/>
        <a:p>
          <a:endParaRPr lang="es-MX"/>
        </a:p>
      </dgm:t>
    </dgm:pt>
    <dgm:pt modelId="{76C5DB12-65CF-4CDA-A366-CE6516D78AA7}" type="pres">
      <dgm:prSet presAssocID="{B0D7EC10-DDE1-4EAD-997B-17879FB833F7}" presName="childText" presStyleLbl="bgAcc1" presStyleIdx="2" presStyleCnt="20" custScaleY="45813" custLinFactX="100000" custLinFactNeighborX="174527" custLinFactNeighborY="-2773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6367F1-F9E4-44E2-8AB1-1D14B828509A}" type="pres">
      <dgm:prSet presAssocID="{D2E280CE-DF17-441E-A263-10EB7C0BF188}" presName="Name13" presStyleLbl="parChTrans1D2" presStyleIdx="3" presStyleCnt="20"/>
      <dgm:spPr/>
      <dgm:t>
        <a:bodyPr/>
        <a:lstStyle/>
        <a:p>
          <a:endParaRPr lang="es-MX"/>
        </a:p>
      </dgm:t>
    </dgm:pt>
    <dgm:pt modelId="{01670E9B-3B3A-4182-B00A-E7E14845DE86}" type="pres">
      <dgm:prSet presAssocID="{4D0DACDC-98B3-4865-80DF-0A20A5E8DE97}" presName="childText" presStyleLbl="bgAcc1" presStyleIdx="3" presStyleCnt="20" custScaleY="66753" custLinFactX="100000" custLinFactNeighborX="174527" custLinFactNeighborY="-3763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4BB00BB-8B4E-4098-851B-92DCC4FDB079}" type="pres">
      <dgm:prSet presAssocID="{E47E50A4-2C30-4264-8F67-F4DADC46BB54}" presName="Name13" presStyleLbl="parChTrans1D2" presStyleIdx="4" presStyleCnt="20"/>
      <dgm:spPr/>
      <dgm:t>
        <a:bodyPr/>
        <a:lstStyle/>
        <a:p>
          <a:endParaRPr lang="es-MX"/>
        </a:p>
      </dgm:t>
    </dgm:pt>
    <dgm:pt modelId="{1A01FD97-12FB-4599-AC50-70E17E393B5E}" type="pres">
      <dgm:prSet presAssocID="{69887530-B2EE-4C38-B832-93168243B10C}" presName="childText" presStyleLbl="bgAcc1" presStyleIdx="4" presStyleCnt="20" custScaleY="65313" custLinFactX="100000" custLinFactNeighborX="174527" custLinFactNeighborY="-4556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6CC983-37ED-4928-A447-F947D954B311}" type="pres">
      <dgm:prSet presAssocID="{D03B4FBF-5215-4B06-9E5E-CBB5122BE2B3}" presName="Name13" presStyleLbl="parChTrans1D2" presStyleIdx="5" presStyleCnt="20"/>
      <dgm:spPr/>
      <dgm:t>
        <a:bodyPr/>
        <a:lstStyle/>
        <a:p>
          <a:endParaRPr lang="es-MX"/>
        </a:p>
      </dgm:t>
    </dgm:pt>
    <dgm:pt modelId="{B145CA08-C496-4219-9CE1-858633A19A48}" type="pres">
      <dgm:prSet presAssocID="{A75DD2D8-B573-457E-9520-67802762CC53}" presName="childText" presStyleLbl="bgAcc1" presStyleIdx="5" presStyleCnt="20" custScaleY="65314" custLinFactX="100000" custLinFactNeighborX="174527" custLinFactNeighborY="-5348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375988A-15C3-456A-A0CC-7F3419EEB95A}" type="pres">
      <dgm:prSet presAssocID="{ED2A0CB5-F653-4A45-99B1-AE9E8C6FC0E7}" presName="Name13" presStyleLbl="parChTrans1D2" presStyleIdx="6" presStyleCnt="20"/>
      <dgm:spPr/>
      <dgm:t>
        <a:bodyPr/>
        <a:lstStyle/>
        <a:p>
          <a:endParaRPr lang="es-MX"/>
        </a:p>
      </dgm:t>
    </dgm:pt>
    <dgm:pt modelId="{F8F7D5C0-F762-420A-A415-2A4D1DACFC1B}" type="pres">
      <dgm:prSet presAssocID="{43296114-24B5-42DD-BE03-B9ACFC88E0C5}" presName="childText" presStyleLbl="bgAcc1" presStyleIdx="6" presStyleCnt="20" custScaleY="65314" custLinFactX="100000" custLinFactNeighborX="174527" custLinFactNeighborY="-6339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4BED816-C152-4138-9161-2D40273285E6}" type="pres">
      <dgm:prSet presAssocID="{821C99FE-3378-4963-A131-4F391BD5AD25}" presName="root" presStyleCnt="0"/>
      <dgm:spPr/>
    </dgm:pt>
    <dgm:pt modelId="{0A2552D9-08EE-4DDD-AB49-1E8193C98648}" type="pres">
      <dgm:prSet presAssocID="{821C99FE-3378-4963-A131-4F391BD5AD25}" presName="rootComposite" presStyleCnt="0"/>
      <dgm:spPr/>
    </dgm:pt>
    <dgm:pt modelId="{88CD9E93-AFB1-4D97-9C7F-E1E791224E6C}" type="pres">
      <dgm:prSet presAssocID="{821C99FE-3378-4963-A131-4F391BD5AD25}" presName="rootText" presStyleLbl="node1" presStyleIdx="1" presStyleCnt="6" custLinFactX="100000" custLinFactNeighborX="103469" custLinFactNeighborY="4174"/>
      <dgm:spPr/>
      <dgm:t>
        <a:bodyPr/>
        <a:lstStyle/>
        <a:p>
          <a:endParaRPr lang="es-MX"/>
        </a:p>
      </dgm:t>
    </dgm:pt>
    <dgm:pt modelId="{F9F51BA0-27E4-4D1B-BF98-B959EC3C882F}" type="pres">
      <dgm:prSet presAssocID="{821C99FE-3378-4963-A131-4F391BD5AD25}" presName="rootConnector" presStyleLbl="node1" presStyleIdx="1" presStyleCnt="6"/>
      <dgm:spPr/>
      <dgm:t>
        <a:bodyPr/>
        <a:lstStyle/>
        <a:p>
          <a:endParaRPr lang="es-MX"/>
        </a:p>
      </dgm:t>
    </dgm:pt>
    <dgm:pt modelId="{805E5705-C366-4B63-8ECC-6AF533E52966}" type="pres">
      <dgm:prSet presAssocID="{821C99FE-3378-4963-A131-4F391BD5AD25}" presName="childShape" presStyleCnt="0"/>
      <dgm:spPr/>
    </dgm:pt>
    <dgm:pt modelId="{B868A250-269C-408B-8CB3-D82434EA61C9}" type="pres">
      <dgm:prSet presAssocID="{1C6C5EEF-240E-48D0-BD8E-8A8935873A1B}" presName="Name13" presStyleLbl="parChTrans1D2" presStyleIdx="7" presStyleCnt="20"/>
      <dgm:spPr/>
      <dgm:t>
        <a:bodyPr/>
        <a:lstStyle/>
        <a:p>
          <a:endParaRPr lang="es-MX"/>
        </a:p>
      </dgm:t>
    </dgm:pt>
    <dgm:pt modelId="{4871D59F-14C6-4582-9587-8EEB0928922F}" type="pres">
      <dgm:prSet presAssocID="{16352B78-E84A-46D2-B7CB-2B2D0F31A7D8}" presName="childText" presStyleLbl="bgAcc1" presStyleIdx="7" presStyleCnt="20" custScaleY="45812" custLinFactX="100000" custLinFactNeighborX="157194" custLinFactNeighborY="1216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376F0F4-50A6-40AE-972D-C2FEBB9053B3}" type="pres">
      <dgm:prSet presAssocID="{352A3472-3FEB-4BEA-A44E-271BF8EC1DD9}" presName="Name13" presStyleLbl="parChTrans1D2" presStyleIdx="8" presStyleCnt="20"/>
      <dgm:spPr/>
      <dgm:t>
        <a:bodyPr/>
        <a:lstStyle/>
        <a:p>
          <a:endParaRPr lang="es-MX"/>
        </a:p>
      </dgm:t>
    </dgm:pt>
    <dgm:pt modelId="{F27F1CF7-E318-4BAD-91EA-D392DFCEE338}" type="pres">
      <dgm:prSet presAssocID="{CB8F88CC-BB40-4171-BFB1-555E58A80D6D}" presName="childText" presStyleLbl="bgAcc1" presStyleIdx="8" presStyleCnt="20" custScaleY="40646" custLinFactX="100000" custLinFactNeighborX="157194" custLinFactNeighborY="136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EEB5A7-3A50-474B-A28D-E1BD7254344F}" type="pres">
      <dgm:prSet presAssocID="{E8619CD0-614B-4757-BD1F-0D76CE44756F}" presName="root" presStyleCnt="0"/>
      <dgm:spPr/>
    </dgm:pt>
    <dgm:pt modelId="{97FD6A29-880E-4856-9DB7-BB96BE26497B}" type="pres">
      <dgm:prSet presAssocID="{E8619CD0-614B-4757-BD1F-0D76CE44756F}" presName="rootComposite" presStyleCnt="0"/>
      <dgm:spPr/>
    </dgm:pt>
    <dgm:pt modelId="{0A9D1C1C-B4CC-4A50-8EFE-2D572E1B302A}" type="pres">
      <dgm:prSet presAssocID="{E8619CD0-614B-4757-BD1F-0D76CE44756F}" presName="rootText" presStyleLbl="node1" presStyleIdx="2" presStyleCnt="6" custLinFactX="88070" custLinFactNeighborX="100000" custLinFactNeighborY="2564"/>
      <dgm:spPr/>
      <dgm:t>
        <a:bodyPr/>
        <a:lstStyle/>
        <a:p>
          <a:endParaRPr lang="es-MX"/>
        </a:p>
      </dgm:t>
    </dgm:pt>
    <dgm:pt modelId="{C4FCDC54-E335-4CB6-AD83-EB53BAAEE739}" type="pres">
      <dgm:prSet presAssocID="{E8619CD0-614B-4757-BD1F-0D76CE44756F}" presName="rootConnector" presStyleLbl="node1" presStyleIdx="2" presStyleCnt="6"/>
      <dgm:spPr/>
      <dgm:t>
        <a:bodyPr/>
        <a:lstStyle/>
        <a:p>
          <a:endParaRPr lang="es-MX"/>
        </a:p>
      </dgm:t>
    </dgm:pt>
    <dgm:pt modelId="{B0393F99-86EF-40ED-BC33-84018E82F462}" type="pres">
      <dgm:prSet presAssocID="{E8619CD0-614B-4757-BD1F-0D76CE44756F}" presName="childShape" presStyleCnt="0"/>
      <dgm:spPr/>
    </dgm:pt>
    <dgm:pt modelId="{E54BE43D-90BB-4B79-AC7F-9D8F6446A113}" type="pres">
      <dgm:prSet presAssocID="{C8F17241-84E6-410D-96E6-A010EDC779AE}" presName="Name13" presStyleLbl="parChTrans1D2" presStyleIdx="9" presStyleCnt="20"/>
      <dgm:spPr/>
      <dgm:t>
        <a:bodyPr/>
        <a:lstStyle/>
        <a:p>
          <a:endParaRPr lang="es-MX"/>
        </a:p>
      </dgm:t>
    </dgm:pt>
    <dgm:pt modelId="{87E5263C-9FBA-4705-8A89-FE14B0159073}" type="pres">
      <dgm:prSet presAssocID="{4A32C09C-1126-431F-B9FD-7AF31CDBB6AD}" presName="childText" presStyleLbl="bgAcc1" presStyleIdx="9" presStyleCnt="20" custScaleY="44501" custLinFactX="100000" custLinFactNeighborX="137390" custLinFactNeighborY="-258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D3D43FC-92AA-4E15-B37E-2DDC3B02D1EC}" type="pres">
      <dgm:prSet presAssocID="{6F583B77-BDF6-4A9D-8439-2F4F6E966F64}" presName="Name13" presStyleLbl="parChTrans1D2" presStyleIdx="10" presStyleCnt="20"/>
      <dgm:spPr/>
      <dgm:t>
        <a:bodyPr/>
        <a:lstStyle/>
        <a:p>
          <a:endParaRPr lang="es-MX"/>
        </a:p>
      </dgm:t>
    </dgm:pt>
    <dgm:pt modelId="{9207211F-7A5C-415D-BB71-8F1B0F998C77}" type="pres">
      <dgm:prSet presAssocID="{1B81FC5B-DB2F-4D6C-AD69-58AB458691C6}" presName="childText" presStyleLbl="bgAcc1" presStyleIdx="10" presStyleCnt="20" custScaleY="44501" custLinFactX="100000" custLinFactNeighborX="137390" custLinFactNeighborY="16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7A5D5F-7AE5-4846-AEE3-C5C0C9AE445C}" type="pres">
      <dgm:prSet presAssocID="{4A97784D-A2BB-4BDC-9AD0-DCE61E542FF1}" presName="Name13" presStyleLbl="parChTrans1D2" presStyleIdx="11" presStyleCnt="20"/>
      <dgm:spPr/>
      <dgm:t>
        <a:bodyPr/>
        <a:lstStyle/>
        <a:p>
          <a:endParaRPr lang="es-MX"/>
        </a:p>
      </dgm:t>
    </dgm:pt>
    <dgm:pt modelId="{29529415-0E76-4946-9C65-ADFB09FC8637}" type="pres">
      <dgm:prSet presAssocID="{730595A8-47E5-4D07-8D8F-C0F9B95F596C}" presName="childText" presStyleLbl="bgAcc1" presStyleIdx="11" presStyleCnt="20" custScaleY="44501" custLinFactX="100000" custLinFactNeighborX="137390" custLinFactNeighborY="29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97F881-F633-4565-B204-2C97E778EA12}" type="pres">
      <dgm:prSet presAssocID="{7810C5D1-CDDD-4AF4-9361-D470B690B3DF}" presName="root" presStyleCnt="0"/>
      <dgm:spPr/>
    </dgm:pt>
    <dgm:pt modelId="{4D8787B5-9829-454A-9695-24CF1C418FE9}" type="pres">
      <dgm:prSet presAssocID="{7810C5D1-CDDD-4AF4-9361-D470B690B3DF}" presName="rootComposite" presStyleCnt="0"/>
      <dgm:spPr/>
    </dgm:pt>
    <dgm:pt modelId="{2342E804-3419-4F40-AE76-C23CC46D5AEA}" type="pres">
      <dgm:prSet presAssocID="{7810C5D1-CDDD-4AF4-9361-D470B690B3DF}" presName="rootText" presStyleLbl="node1" presStyleIdx="3" presStyleCnt="6" custLinFactX="74690" custLinFactNeighborX="100000" custLinFactNeighborY="2564"/>
      <dgm:spPr/>
      <dgm:t>
        <a:bodyPr/>
        <a:lstStyle/>
        <a:p>
          <a:endParaRPr lang="es-MX"/>
        </a:p>
      </dgm:t>
    </dgm:pt>
    <dgm:pt modelId="{A9B36A77-5575-47C4-8E8F-00494E43F89D}" type="pres">
      <dgm:prSet presAssocID="{7810C5D1-CDDD-4AF4-9361-D470B690B3DF}" presName="rootConnector" presStyleLbl="node1" presStyleIdx="3" presStyleCnt="6"/>
      <dgm:spPr/>
      <dgm:t>
        <a:bodyPr/>
        <a:lstStyle/>
        <a:p>
          <a:endParaRPr lang="es-MX"/>
        </a:p>
      </dgm:t>
    </dgm:pt>
    <dgm:pt modelId="{9D8F7563-D9D1-4C0E-9689-B34BE8F7863D}" type="pres">
      <dgm:prSet presAssocID="{7810C5D1-CDDD-4AF4-9361-D470B690B3DF}" presName="childShape" presStyleCnt="0"/>
      <dgm:spPr/>
    </dgm:pt>
    <dgm:pt modelId="{8C9C6747-7DF5-497A-BA9A-CF5E92506576}" type="pres">
      <dgm:prSet presAssocID="{9617954B-D402-44C2-B308-EA941EF3176C}" presName="Name13" presStyleLbl="parChTrans1D2" presStyleIdx="12" presStyleCnt="20"/>
      <dgm:spPr/>
      <dgm:t>
        <a:bodyPr/>
        <a:lstStyle/>
        <a:p>
          <a:endParaRPr lang="es-MX"/>
        </a:p>
      </dgm:t>
    </dgm:pt>
    <dgm:pt modelId="{8AC7AA79-CFA9-4440-ACD7-FFE8842FC301}" type="pres">
      <dgm:prSet presAssocID="{9A8C236C-5EBF-4265-A5E5-8B1DAEA1EA53}" presName="childText" presStyleLbl="bgAcc1" presStyleIdx="12" presStyleCnt="20" custScaleY="62564" custLinFactX="100000" custLinFactNeighborX="115334" custLinFactNeighborY="86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90C6F8-A795-4FE7-B2C8-6AB8A1B0DE4B}" type="pres">
      <dgm:prSet presAssocID="{C20D0A0B-A898-40C6-8A9A-0547601D4237}" presName="Name13" presStyleLbl="parChTrans1D2" presStyleIdx="13" presStyleCnt="20"/>
      <dgm:spPr/>
      <dgm:t>
        <a:bodyPr/>
        <a:lstStyle/>
        <a:p>
          <a:endParaRPr lang="es-MX"/>
        </a:p>
      </dgm:t>
    </dgm:pt>
    <dgm:pt modelId="{B7860C6D-DD30-4663-A1C7-971E94770EA1}" type="pres">
      <dgm:prSet presAssocID="{436F2A25-2267-4B9C-B397-40AF3425F4CA}" presName="childText" presStyleLbl="bgAcc1" presStyleIdx="13" presStyleCnt="20" custScaleX="118419" custScaleY="54886" custLinFactX="100000" custLinFactNeighborX="115334" custLinFactNeighborY="1313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ED6940-5984-4FE0-ADD6-26EC5A6E99DC}" type="pres">
      <dgm:prSet presAssocID="{B0F61B8A-6E5A-4628-847B-D9E6FA97339B}" presName="Name13" presStyleLbl="parChTrans1D2" presStyleIdx="14" presStyleCnt="20"/>
      <dgm:spPr/>
      <dgm:t>
        <a:bodyPr/>
        <a:lstStyle/>
        <a:p>
          <a:endParaRPr lang="es-MX"/>
        </a:p>
      </dgm:t>
    </dgm:pt>
    <dgm:pt modelId="{488EB7FC-C892-4CDC-ABCB-63EC2C3E41E5}" type="pres">
      <dgm:prSet presAssocID="{39F55B25-537D-4174-B083-E47D16772129}" presName="childText" presStyleLbl="bgAcc1" presStyleIdx="14" presStyleCnt="20" custScaleX="118419" custScaleY="54886" custLinFactX="100000" custLinFactNeighborX="115334" custLinFactNeighborY="685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C05F02C-D5AC-423C-A687-77259E67D9AF}" type="pres">
      <dgm:prSet presAssocID="{33818DED-1193-438C-91E8-8E8A7A9420F7}" presName="Name13" presStyleLbl="parChTrans1D2" presStyleIdx="15" presStyleCnt="20"/>
      <dgm:spPr/>
      <dgm:t>
        <a:bodyPr/>
        <a:lstStyle/>
        <a:p>
          <a:endParaRPr lang="es-MX"/>
        </a:p>
      </dgm:t>
    </dgm:pt>
    <dgm:pt modelId="{FDA132FA-3056-406B-BC0E-3C9367BAAE17}" type="pres">
      <dgm:prSet presAssocID="{AFB92C02-994B-440A-9A8B-4DB28B506CBC}" presName="childText" presStyleLbl="bgAcc1" presStyleIdx="15" presStyleCnt="20" custScaleX="118419" custScaleY="39040" custLinFactX="100000" custLinFactNeighborX="115334" custLinFactNeighborY="5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7BED8E-0CC9-4DED-AB65-B2434E994C88}" type="pres">
      <dgm:prSet presAssocID="{CB2DE989-5DB6-4101-8216-20297D74F9F5}" presName="Name13" presStyleLbl="parChTrans1D2" presStyleIdx="16" presStyleCnt="20"/>
      <dgm:spPr/>
      <dgm:t>
        <a:bodyPr/>
        <a:lstStyle/>
        <a:p>
          <a:endParaRPr lang="es-MX"/>
        </a:p>
      </dgm:t>
    </dgm:pt>
    <dgm:pt modelId="{01A71D22-F488-429F-83C2-FF9564C3894B}" type="pres">
      <dgm:prSet presAssocID="{036BDE01-A8D3-44EF-B52F-2154293FB78F}" presName="childText" presStyleLbl="bgAcc1" presStyleIdx="16" presStyleCnt="20" custScaleX="118419" custScaleY="39042" custLinFactX="100000" custLinFactNeighborX="115334" custLinFactNeighborY="-571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582852-82F7-4620-9916-7AD1A7ECBF09}" type="pres">
      <dgm:prSet presAssocID="{D186D688-9875-40F4-863B-A50C0BEFF5F0}" presName="Name13" presStyleLbl="parChTrans1D2" presStyleIdx="17" presStyleCnt="20"/>
      <dgm:spPr/>
      <dgm:t>
        <a:bodyPr/>
        <a:lstStyle/>
        <a:p>
          <a:endParaRPr lang="es-MX"/>
        </a:p>
      </dgm:t>
    </dgm:pt>
    <dgm:pt modelId="{AE3B1DA7-EEB9-4502-B0DF-84E730B9FC73}" type="pres">
      <dgm:prSet presAssocID="{4B4C1755-A223-4779-8821-A821409D067C}" presName="childText" presStyleLbl="bgAcc1" presStyleIdx="17" presStyleCnt="20" custScaleX="118419" custScaleY="39042" custLinFactX="100000" custLinFactNeighborX="115334" custLinFactNeighborY="-1199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B546AC6-C0DC-4B0E-A519-D2BDE28AA819}" type="pres">
      <dgm:prSet presAssocID="{856F71AC-47DE-40D8-B236-2389FCC0D16D}" presName="Name13" presStyleLbl="parChTrans1D2" presStyleIdx="18" presStyleCnt="20"/>
      <dgm:spPr/>
      <dgm:t>
        <a:bodyPr/>
        <a:lstStyle/>
        <a:p>
          <a:endParaRPr lang="es-MX"/>
        </a:p>
      </dgm:t>
    </dgm:pt>
    <dgm:pt modelId="{6CC2D156-EC74-464E-BB09-1995ACD3BE14}" type="pres">
      <dgm:prSet presAssocID="{B6747072-4F6A-41D6-8C87-0243439C87D8}" presName="childText" presStyleLbl="bgAcc1" presStyleIdx="18" presStyleCnt="20" custScaleX="118419" custScaleY="39042" custLinFactX="100000" custLinFactNeighborX="115334" custLinFactNeighborY="-1827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5CD45E-4AE2-4149-88E0-58005A0441D8}" type="pres">
      <dgm:prSet presAssocID="{B87AF2BC-FD50-41BE-B261-20363C954A71}" presName="Name13" presStyleLbl="parChTrans1D2" presStyleIdx="19" presStyleCnt="20"/>
      <dgm:spPr/>
      <dgm:t>
        <a:bodyPr/>
        <a:lstStyle/>
        <a:p>
          <a:endParaRPr lang="es-MX"/>
        </a:p>
      </dgm:t>
    </dgm:pt>
    <dgm:pt modelId="{8D6FC3FD-DD4E-4765-80EB-D3A93D27AA8D}" type="pres">
      <dgm:prSet presAssocID="{61D340AD-E07A-492D-B36B-DEB5A01A661D}" presName="childText" presStyleLbl="bgAcc1" presStyleIdx="19" presStyleCnt="20" custScaleX="118419" custScaleY="39042" custLinFactX="100000" custLinFactNeighborX="115334" custLinFactNeighborY="-2455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1F80F8-260A-47F9-950B-B539E266BE13}" type="pres">
      <dgm:prSet presAssocID="{93897BF3-4D6C-4952-95FC-DBAE0CEA1DCE}" presName="root" presStyleCnt="0"/>
      <dgm:spPr/>
    </dgm:pt>
    <dgm:pt modelId="{8D9066E2-BF77-4BC5-B720-B06DE3D52052}" type="pres">
      <dgm:prSet presAssocID="{93897BF3-4D6C-4952-95FC-DBAE0CEA1DCE}" presName="rootComposite" presStyleCnt="0"/>
      <dgm:spPr/>
    </dgm:pt>
    <dgm:pt modelId="{4E0B4F6D-5F6E-454A-9E55-9CDFB8EA6516}" type="pres">
      <dgm:prSet presAssocID="{93897BF3-4D6C-4952-95FC-DBAE0CEA1DCE}" presName="rootText" presStyleLbl="node1" presStyleIdx="4" presStyleCnt="6" custLinFactX="-200621" custLinFactNeighborX="-300000" custLinFactNeighborY="2564"/>
      <dgm:spPr/>
      <dgm:t>
        <a:bodyPr/>
        <a:lstStyle/>
        <a:p>
          <a:endParaRPr lang="es-MX"/>
        </a:p>
      </dgm:t>
    </dgm:pt>
    <dgm:pt modelId="{8D51DCA6-5186-42B3-BB94-50FBFC1AA4AD}" type="pres">
      <dgm:prSet presAssocID="{93897BF3-4D6C-4952-95FC-DBAE0CEA1DCE}" presName="rootConnector" presStyleLbl="node1" presStyleIdx="4" presStyleCnt="6"/>
      <dgm:spPr/>
      <dgm:t>
        <a:bodyPr/>
        <a:lstStyle/>
        <a:p>
          <a:endParaRPr lang="es-MX"/>
        </a:p>
      </dgm:t>
    </dgm:pt>
    <dgm:pt modelId="{2196BAB7-ED55-4167-83C7-2A2160379475}" type="pres">
      <dgm:prSet presAssocID="{93897BF3-4D6C-4952-95FC-DBAE0CEA1DCE}" presName="childShape" presStyleCnt="0"/>
      <dgm:spPr/>
    </dgm:pt>
    <dgm:pt modelId="{B68D9E7F-2D26-4836-9FD8-B839ABDBBF43}" type="pres">
      <dgm:prSet presAssocID="{07E9A7E2-4331-43E5-8807-67B3821423EB}" presName="root" presStyleCnt="0"/>
      <dgm:spPr/>
    </dgm:pt>
    <dgm:pt modelId="{FC307120-6740-4596-B3F6-5BC865C00A59}" type="pres">
      <dgm:prSet presAssocID="{07E9A7E2-4331-43E5-8807-67B3821423EB}" presName="rootComposite" presStyleCnt="0"/>
      <dgm:spPr/>
    </dgm:pt>
    <dgm:pt modelId="{BD3D9603-8323-429D-9279-489CDA2917F6}" type="pres">
      <dgm:prSet presAssocID="{07E9A7E2-4331-43E5-8807-67B3821423EB}" presName="rootText" presStyleLbl="node1" presStyleIdx="5" presStyleCnt="6" custLinFactX="-216411" custLinFactNeighborX="-300000" custLinFactNeighborY="2564"/>
      <dgm:spPr/>
      <dgm:t>
        <a:bodyPr/>
        <a:lstStyle/>
        <a:p>
          <a:endParaRPr lang="es-MX"/>
        </a:p>
      </dgm:t>
    </dgm:pt>
    <dgm:pt modelId="{6B4271F6-715F-409F-A915-2C7E9BBB4357}" type="pres">
      <dgm:prSet presAssocID="{07E9A7E2-4331-43E5-8807-67B3821423EB}" presName="rootConnector" presStyleLbl="node1" presStyleIdx="5" presStyleCnt="6"/>
      <dgm:spPr/>
      <dgm:t>
        <a:bodyPr/>
        <a:lstStyle/>
        <a:p>
          <a:endParaRPr lang="es-MX"/>
        </a:p>
      </dgm:t>
    </dgm:pt>
    <dgm:pt modelId="{03F82207-69DD-4091-9FBE-3AB155DDCA81}" type="pres">
      <dgm:prSet presAssocID="{07E9A7E2-4331-43E5-8807-67B3821423EB}" presName="childShape" presStyleCnt="0"/>
      <dgm:spPr/>
    </dgm:pt>
  </dgm:ptLst>
  <dgm:cxnLst>
    <dgm:cxn modelId="{DA18CEF8-D5B5-4378-A798-A8F747FC0E54}" srcId="{E8619CD0-614B-4757-BD1F-0D76CE44756F}" destId="{1B81FC5B-DB2F-4D6C-AD69-58AB458691C6}" srcOrd="1" destOrd="0" parTransId="{6F583B77-BDF6-4A9D-8439-2F4F6E966F64}" sibTransId="{6BBE3732-87F0-49CB-B402-C9E365B0E01B}"/>
    <dgm:cxn modelId="{970A03AF-B3B1-4388-97B5-DAA0A7783EB3}" type="presOf" srcId="{C20D0A0B-A898-40C6-8A9A-0547601D4237}" destId="{B190C6F8-A795-4FE7-B2C8-6AB8A1B0DE4B}" srcOrd="0" destOrd="0" presId="urn:microsoft.com/office/officeart/2005/8/layout/hierarchy3"/>
    <dgm:cxn modelId="{5A332A16-F6BA-4BC6-A9F7-1C0E053A74D9}" type="presOf" srcId="{93897BF3-4D6C-4952-95FC-DBAE0CEA1DCE}" destId="{4E0B4F6D-5F6E-454A-9E55-9CDFB8EA6516}" srcOrd="0" destOrd="0" presId="urn:microsoft.com/office/officeart/2005/8/layout/hierarchy3"/>
    <dgm:cxn modelId="{BDAB4349-13A2-4AA6-ACF7-AE9C8412699A}" type="presOf" srcId="{D2E280CE-DF17-441E-A263-10EB7C0BF188}" destId="{EC6367F1-F9E4-44E2-8AB1-1D14B828509A}" srcOrd="0" destOrd="0" presId="urn:microsoft.com/office/officeart/2005/8/layout/hierarchy3"/>
    <dgm:cxn modelId="{37FD5D69-4E37-47E4-AC32-64868B61DE91}" type="presOf" srcId="{E47E50A4-2C30-4264-8F67-F4DADC46BB54}" destId="{D4BB00BB-8B4E-4098-851B-92DCC4FDB079}" srcOrd="0" destOrd="0" presId="urn:microsoft.com/office/officeart/2005/8/layout/hierarchy3"/>
    <dgm:cxn modelId="{28E9A074-2AB8-40CE-A3D6-CD0C19DA2F48}" type="presOf" srcId="{9A8C236C-5EBF-4265-A5E5-8B1DAEA1EA53}" destId="{8AC7AA79-CFA9-4440-ACD7-FFE8842FC301}" srcOrd="0" destOrd="0" presId="urn:microsoft.com/office/officeart/2005/8/layout/hierarchy3"/>
    <dgm:cxn modelId="{10FD97BC-7A3A-49D7-BF62-980F2752E4A8}" srcId="{821C99FE-3378-4963-A131-4F391BD5AD25}" destId="{CB8F88CC-BB40-4171-BFB1-555E58A80D6D}" srcOrd="1" destOrd="0" parTransId="{352A3472-3FEB-4BEA-A44E-271BF8EC1DD9}" sibTransId="{6554D0EE-FA51-4970-B50B-37B3733A6DCD}"/>
    <dgm:cxn modelId="{0388E059-224B-43FC-A5E6-68EBA71A60F9}" srcId="{7810C5D1-CDDD-4AF4-9361-D470B690B3DF}" destId="{AFB92C02-994B-440A-9A8B-4DB28B506CBC}" srcOrd="3" destOrd="0" parTransId="{33818DED-1193-438C-91E8-8E8A7A9420F7}" sibTransId="{0AAE81D0-C157-40FF-A218-125A133AB8EA}"/>
    <dgm:cxn modelId="{DD2C0246-E453-4B3B-B380-F70E409B6840}" srcId="{7EBF292F-2A9A-4DB4-A67B-460D1CDF3016}" destId="{07E9A7E2-4331-43E5-8807-67B3821423EB}" srcOrd="5" destOrd="0" parTransId="{25322217-FD04-4438-85C7-5D27BDA9C005}" sibTransId="{F4E983E7-EB5D-4E47-87DA-D44E433C78BE}"/>
    <dgm:cxn modelId="{847F57DC-18A3-4F61-B5A0-8A8DA6879D4A}" type="presOf" srcId="{C8F17241-84E6-410D-96E6-A010EDC779AE}" destId="{E54BE43D-90BB-4B79-AC7F-9D8F6446A113}" srcOrd="0" destOrd="0" presId="urn:microsoft.com/office/officeart/2005/8/layout/hierarchy3"/>
    <dgm:cxn modelId="{188F4342-CD44-41C7-82D5-7957628B82B5}" type="presOf" srcId="{16352B78-E84A-46D2-B7CB-2B2D0F31A7D8}" destId="{4871D59F-14C6-4582-9587-8EEB0928922F}" srcOrd="0" destOrd="0" presId="urn:microsoft.com/office/officeart/2005/8/layout/hierarchy3"/>
    <dgm:cxn modelId="{0430B47C-1582-4F9E-B8C6-64F7A916EB30}" srcId="{F87EF575-9F0B-4691-BEF4-09264D9CB532}" destId="{A75DD2D8-B573-457E-9520-67802762CC53}" srcOrd="5" destOrd="0" parTransId="{D03B4FBF-5215-4B06-9E5E-CBB5122BE2B3}" sibTransId="{AA6778D7-8DC0-4F8C-BF28-DA03A0546D31}"/>
    <dgm:cxn modelId="{0F1F5952-73B8-45A6-9BA3-5179FBB716B2}" type="presOf" srcId="{7EBF292F-2A9A-4DB4-A67B-460D1CDF3016}" destId="{6DDC12E4-CDA3-4F80-AB60-612A0FC8E318}" srcOrd="0" destOrd="0" presId="urn:microsoft.com/office/officeart/2005/8/layout/hierarchy3"/>
    <dgm:cxn modelId="{55152FAB-6731-4EE4-ABE4-3C52BE4B3DF0}" type="presOf" srcId="{69887530-B2EE-4C38-B832-93168243B10C}" destId="{1A01FD97-12FB-4599-AC50-70E17E393B5E}" srcOrd="0" destOrd="0" presId="urn:microsoft.com/office/officeart/2005/8/layout/hierarchy3"/>
    <dgm:cxn modelId="{475DEA8D-30FB-49E2-9775-0A362E4FC7DC}" type="presOf" srcId="{07E9A7E2-4331-43E5-8807-67B3821423EB}" destId="{6B4271F6-715F-409F-A915-2C7E9BBB4357}" srcOrd="1" destOrd="0" presId="urn:microsoft.com/office/officeart/2005/8/layout/hierarchy3"/>
    <dgm:cxn modelId="{E56A5CF0-F64E-4A5A-8026-7E1C69466A17}" type="presOf" srcId="{43296114-24B5-42DD-BE03-B9ACFC88E0C5}" destId="{F8F7D5C0-F762-420A-A415-2A4D1DACFC1B}" srcOrd="0" destOrd="0" presId="urn:microsoft.com/office/officeart/2005/8/layout/hierarchy3"/>
    <dgm:cxn modelId="{BC55BC99-B2B9-4915-9DEC-0BB7DEA84EF0}" type="presOf" srcId="{D03B4FBF-5215-4B06-9E5E-CBB5122BE2B3}" destId="{956CC983-37ED-4928-A447-F947D954B311}" srcOrd="0" destOrd="0" presId="urn:microsoft.com/office/officeart/2005/8/layout/hierarchy3"/>
    <dgm:cxn modelId="{E4F6793D-EFA4-4CB9-8A8F-D695858E1975}" srcId="{F87EF575-9F0B-4691-BEF4-09264D9CB532}" destId="{4D0DACDC-98B3-4865-80DF-0A20A5E8DE97}" srcOrd="3" destOrd="0" parTransId="{D2E280CE-DF17-441E-A263-10EB7C0BF188}" sibTransId="{3C4EEDD3-8944-4BDF-885F-F1C9D9A0BCC4}"/>
    <dgm:cxn modelId="{2963C1DE-B610-4F24-A671-147F4E1CD961}" srcId="{F87EF575-9F0B-4691-BEF4-09264D9CB532}" destId="{B0D7EC10-DDE1-4EAD-997B-17879FB833F7}" srcOrd="2" destOrd="0" parTransId="{5D24DD4B-8111-4349-997B-243033D0DC79}" sibTransId="{CCF173DA-323D-4795-8CFC-FBB41B775217}"/>
    <dgm:cxn modelId="{CEE6F3A2-7292-4C05-BD55-523DD4F16470}" srcId="{821C99FE-3378-4963-A131-4F391BD5AD25}" destId="{16352B78-E84A-46D2-B7CB-2B2D0F31A7D8}" srcOrd="0" destOrd="0" parTransId="{1C6C5EEF-240E-48D0-BD8E-8A8935873A1B}" sibTransId="{62862A58-225C-40C0-8DD4-D61EC52AC5F5}"/>
    <dgm:cxn modelId="{5A52A59D-B0D9-465E-8384-734A8AB5D4D4}" type="presOf" srcId="{B87AF2BC-FD50-41BE-B261-20363C954A71}" destId="{E25CD45E-4AE2-4149-88E0-58005A0441D8}" srcOrd="0" destOrd="0" presId="urn:microsoft.com/office/officeart/2005/8/layout/hierarchy3"/>
    <dgm:cxn modelId="{42CC8EDD-1F19-41E4-83C6-CF1A7BD892E0}" srcId="{F87EF575-9F0B-4691-BEF4-09264D9CB532}" destId="{8C20C4FF-23F9-49B3-823D-8AEF143496C9}" srcOrd="1" destOrd="0" parTransId="{2ECC13FC-2FBD-4B67-8149-1308BC09819B}" sibTransId="{C12B90B1-C4BE-4B5D-B193-FF6B5202BFAC}"/>
    <dgm:cxn modelId="{66B608AE-0664-4515-B735-CC695C57325C}" srcId="{7810C5D1-CDDD-4AF4-9361-D470B690B3DF}" destId="{036BDE01-A8D3-44EF-B52F-2154293FB78F}" srcOrd="4" destOrd="0" parTransId="{CB2DE989-5DB6-4101-8216-20297D74F9F5}" sibTransId="{78B27080-77F0-4A61-9F02-648AF3234D15}"/>
    <dgm:cxn modelId="{818A7E14-5D01-49DF-A322-522C3E9DD9ED}" type="presOf" srcId="{436F2A25-2267-4B9C-B397-40AF3425F4CA}" destId="{B7860C6D-DD30-4663-A1C7-971E94770EA1}" srcOrd="0" destOrd="0" presId="urn:microsoft.com/office/officeart/2005/8/layout/hierarchy3"/>
    <dgm:cxn modelId="{9A5743EE-DA2A-48FF-A248-C7B7DE1DD0D0}" srcId="{7EBF292F-2A9A-4DB4-A67B-460D1CDF3016}" destId="{F87EF575-9F0B-4691-BEF4-09264D9CB532}" srcOrd="0" destOrd="0" parTransId="{10DA4EB1-7EED-442E-A4FC-B8A6B61C6943}" sibTransId="{21606228-F8E5-43C7-AFCC-958A6AD2882A}"/>
    <dgm:cxn modelId="{DB1663BE-1FE5-4E67-B96F-544217C80001}" type="presOf" srcId="{4A97784D-A2BB-4BDC-9AD0-DCE61E542FF1}" destId="{CC7A5D5F-7AE5-4846-AEE3-C5C0C9AE445C}" srcOrd="0" destOrd="0" presId="urn:microsoft.com/office/officeart/2005/8/layout/hierarchy3"/>
    <dgm:cxn modelId="{502CDBC2-A238-4127-84EB-F98113F56A1C}" type="presOf" srcId="{F87EF575-9F0B-4691-BEF4-09264D9CB532}" destId="{FF4FD3CE-C893-4AB2-8078-A57F9B9A0B8D}" srcOrd="0" destOrd="0" presId="urn:microsoft.com/office/officeart/2005/8/layout/hierarchy3"/>
    <dgm:cxn modelId="{D0EEB3C8-FCDA-48D3-BC0D-0E2DDC8CCCC1}" type="presOf" srcId="{D186D688-9875-40F4-863B-A50C0BEFF5F0}" destId="{E2582852-82F7-4620-9916-7AD1A7ECBF09}" srcOrd="0" destOrd="0" presId="urn:microsoft.com/office/officeart/2005/8/layout/hierarchy3"/>
    <dgm:cxn modelId="{9B6CEC56-2A66-44A6-B7EC-F792D89754BC}" srcId="{7810C5D1-CDDD-4AF4-9361-D470B690B3DF}" destId="{39F55B25-537D-4174-B083-E47D16772129}" srcOrd="2" destOrd="0" parTransId="{B0F61B8A-6E5A-4628-847B-D9E6FA97339B}" sibTransId="{2491698D-BB0B-412A-923D-981A9DF440D3}"/>
    <dgm:cxn modelId="{0152AFC1-104E-4476-9163-75DC037646E1}" type="presOf" srcId="{F87EF575-9F0B-4691-BEF4-09264D9CB532}" destId="{90A73E94-9D5A-4603-A696-396FBD799A0A}" srcOrd="1" destOrd="0" presId="urn:microsoft.com/office/officeart/2005/8/layout/hierarchy3"/>
    <dgm:cxn modelId="{0C374E59-FED7-473F-8A34-3BA95D22DE15}" type="presOf" srcId="{5D24DD4B-8111-4349-997B-243033D0DC79}" destId="{14D9F471-0BDB-4E2F-BEC4-705045A5DD3E}" srcOrd="0" destOrd="0" presId="urn:microsoft.com/office/officeart/2005/8/layout/hierarchy3"/>
    <dgm:cxn modelId="{AB103C3E-9E94-4915-BDCF-A3890112CE39}" type="presOf" srcId="{7810C5D1-CDDD-4AF4-9361-D470B690B3DF}" destId="{A9B36A77-5575-47C4-8E8F-00494E43F89D}" srcOrd="1" destOrd="0" presId="urn:microsoft.com/office/officeart/2005/8/layout/hierarchy3"/>
    <dgm:cxn modelId="{EE18B7B6-BC94-4C14-A6B5-607088D8077B}" srcId="{7EBF292F-2A9A-4DB4-A67B-460D1CDF3016}" destId="{821C99FE-3378-4963-A131-4F391BD5AD25}" srcOrd="1" destOrd="0" parTransId="{63713E63-5783-4291-886C-5FA90D7410FE}" sibTransId="{7E186869-3D07-48A0-A0CD-EAFEA83E18B1}"/>
    <dgm:cxn modelId="{CD8F64E1-1CF3-43ED-AB5A-5A08827B41B1}" type="presOf" srcId="{E8619CD0-614B-4757-BD1F-0D76CE44756F}" destId="{0A9D1C1C-B4CC-4A50-8EFE-2D572E1B302A}" srcOrd="0" destOrd="0" presId="urn:microsoft.com/office/officeart/2005/8/layout/hierarchy3"/>
    <dgm:cxn modelId="{C17C62CE-166C-4DB6-B34D-243A2E1CAB3B}" type="presOf" srcId="{2ECC13FC-2FBD-4B67-8149-1308BC09819B}" destId="{372817C1-16F9-4A41-8A52-4A9E83EDA901}" srcOrd="0" destOrd="0" presId="urn:microsoft.com/office/officeart/2005/8/layout/hierarchy3"/>
    <dgm:cxn modelId="{BEAADE5A-6A00-4361-B559-2454D2E0F852}" type="presOf" srcId="{B6747072-4F6A-41D6-8C87-0243439C87D8}" destId="{6CC2D156-EC74-464E-BB09-1995ACD3BE14}" srcOrd="0" destOrd="0" presId="urn:microsoft.com/office/officeart/2005/8/layout/hierarchy3"/>
    <dgm:cxn modelId="{33B72E25-2327-4E2D-A368-A492F4C1269C}" srcId="{7810C5D1-CDDD-4AF4-9361-D470B690B3DF}" destId="{B6747072-4F6A-41D6-8C87-0243439C87D8}" srcOrd="6" destOrd="0" parTransId="{856F71AC-47DE-40D8-B236-2389FCC0D16D}" sibTransId="{C95BEEB0-5F46-41B8-A5CA-1FB184339452}"/>
    <dgm:cxn modelId="{377FFFF8-3135-4976-BD5C-B644993C261E}" type="presOf" srcId="{E3C5CA7A-8977-4244-BB97-FB53CC13F854}" destId="{EE1BA88E-C526-4CC6-AFE9-E11BDF681B8F}" srcOrd="0" destOrd="0" presId="urn:microsoft.com/office/officeart/2005/8/layout/hierarchy3"/>
    <dgm:cxn modelId="{3BFAB76F-C61F-4873-BB8B-30DE133A19BE}" type="presOf" srcId="{856F71AC-47DE-40D8-B236-2389FCC0D16D}" destId="{EB546AC6-C0DC-4B0E-A519-D2BDE28AA819}" srcOrd="0" destOrd="0" presId="urn:microsoft.com/office/officeart/2005/8/layout/hierarchy3"/>
    <dgm:cxn modelId="{2D7FC7D1-AD9E-4873-86CA-911086EE8218}" type="presOf" srcId="{B0F61B8A-6E5A-4628-847B-D9E6FA97339B}" destId="{1AED6940-5984-4FE0-ADD6-26EC5A6E99DC}" srcOrd="0" destOrd="0" presId="urn:microsoft.com/office/officeart/2005/8/layout/hierarchy3"/>
    <dgm:cxn modelId="{CDD9445F-ECC2-4DBC-ADCB-18B0440D12ED}" type="presOf" srcId="{1C6C5EEF-240E-48D0-BD8E-8A8935873A1B}" destId="{B868A250-269C-408B-8CB3-D82434EA61C9}" srcOrd="0" destOrd="0" presId="urn:microsoft.com/office/officeart/2005/8/layout/hierarchy3"/>
    <dgm:cxn modelId="{36BEB04A-0C81-4A6B-BC2D-981D015549ED}" srcId="{E8619CD0-614B-4757-BD1F-0D76CE44756F}" destId="{730595A8-47E5-4D07-8D8F-C0F9B95F596C}" srcOrd="2" destOrd="0" parTransId="{4A97784D-A2BB-4BDC-9AD0-DCE61E542FF1}" sibTransId="{5A5F9CC3-ACE9-4581-95E6-AC49A80A38D3}"/>
    <dgm:cxn modelId="{6570F77F-82CD-41E2-9F50-93F156D0556C}" srcId="{F87EF575-9F0B-4691-BEF4-09264D9CB532}" destId="{43296114-24B5-42DD-BE03-B9ACFC88E0C5}" srcOrd="6" destOrd="0" parTransId="{ED2A0CB5-F653-4A45-99B1-AE9E8C6FC0E7}" sibTransId="{8395862D-7D9E-4FC5-92B4-376AE51CA5DF}"/>
    <dgm:cxn modelId="{2B239176-F1BE-4906-A897-F7BD00352FAF}" type="presOf" srcId="{4A32C09C-1126-431F-B9FD-7AF31CDBB6AD}" destId="{87E5263C-9FBA-4705-8A89-FE14B0159073}" srcOrd="0" destOrd="0" presId="urn:microsoft.com/office/officeart/2005/8/layout/hierarchy3"/>
    <dgm:cxn modelId="{67F260AC-0689-46D0-8C3D-EE06A2536EFE}" type="presOf" srcId="{93897BF3-4D6C-4952-95FC-DBAE0CEA1DCE}" destId="{8D51DCA6-5186-42B3-BB94-50FBFC1AA4AD}" srcOrd="1" destOrd="0" presId="urn:microsoft.com/office/officeart/2005/8/layout/hierarchy3"/>
    <dgm:cxn modelId="{8328FE82-23E3-4DCF-9CC6-462E56EC4F63}" srcId="{7810C5D1-CDDD-4AF4-9361-D470B690B3DF}" destId="{436F2A25-2267-4B9C-B397-40AF3425F4CA}" srcOrd="1" destOrd="0" parTransId="{C20D0A0B-A898-40C6-8A9A-0547601D4237}" sibTransId="{5EBC5DD7-1A4C-490E-A85D-4B341E5EE1D8}"/>
    <dgm:cxn modelId="{99A509ED-3E61-4C25-B10C-2A13EA89F8EC}" type="presOf" srcId="{821C99FE-3378-4963-A131-4F391BD5AD25}" destId="{F9F51BA0-27E4-4D1B-BF98-B959EC3C882F}" srcOrd="1" destOrd="0" presId="urn:microsoft.com/office/officeart/2005/8/layout/hierarchy3"/>
    <dgm:cxn modelId="{285B108D-646B-4B47-9A68-3A01E53BE2D9}" type="presOf" srcId="{8C20C4FF-23F9-49B3-823D-8AEF143496C9}" destId="{EEB2B57A-FB9C-437C-A0E3-DE0804734E89}" srcOrd="0" destOrd="0" presId="urn:microsoft.com/office/officeart/2005/8/layout/hierarchy3"/>
    <dgm:cxn modelId="{4252E35A-C89C-4D2E-B254-B0B80908C76E}" type="presOf" srcId="{4D0DACDC-98B3-4865-80DF-0A20A5E8DE97}" destId="{01670E9B-3B3A-4182-B00A-E7E14845DE86}" srcOrd="0" destOrd="0" presId="urn:microsoft.com/office/officeart/2005/8/layout/hierarchy3"/>
    <dgm:cxn modelId="{3FB8B8FA-7D46-4D3C-8ABD-FD43CC9E528A}" type="presOf" srcId="{CB8F88CC-BB40-4171-BFB1-555E58A80D6D}" destId="{F27F1CF7-E318-4BAD-91EA-D392DFCEE338}" srcOrd="0" destOrd="0" presId="urn:microsoft.com/office/officeart/2005/8/layout/hierarchy3"/>
    <dgm:cxn modelId="{7E8EFB9D-A3CF-469D-9DD2-C8AC39A78575}" type="presOf" srcId="{E8619CD0-614B-4757-BD1F-0D76CE44756F}" destId="{C4FCDC54-E335-4CB6-AD83-EB53BAAEE739}" srcOrd="1" destOrd="0" presId="urn:microsoft.com/office/officeart/2005/8/layout/hierarchy3"/>
    <dgm:cxn modelId="{40D93D05-6CF5-4798-8240-54B4B724F20A}" srcId="{7810C5D1-CDDD-4AF4-9361-D470B690B3DF}" destId="{9A8C236C-5EBF-4265-A5E5-8B1DAEA1EA53}" srcOrd="0" destOrd="0" parTransId="{9617954B-D402-44C2-B308-EA941EF3176C}" sibTransId="{E4EDC502-6E9C-4E97-88C9-32F1ED6077F5}"/>
    <dgm:cxn modelId="{0C968C66-F7D1-43C0-907E-E521546BE143}" type="presOf" srcId="{1B81FC5B-DB2F-4D6C-AD69-58AB458691C6}" destId="{9207211F-7A5C-415D-BB71-8F1B0F998C77}" srcOrd="0" destOrd="0" presId="urn:microsoft.com/office/officeart/2005/8/layout/hierarchy3"/>
    <dgm:cxn modelId="{02FAF6D7-8650-47C4-AB62-EA127654B3F6}" srcId="{7810C5D1-CDDD-4AF4-9361-D470B690B3DF}" destId="{4B4C1755-A223-4779-8821-A821409D067C}" srcOrd="5" destOrd="0" parTransId="{D186D688-9875-40F4-863B-A50C0BEFF5F0}" sibTransId="{1428A268-B41E-4795-B0A1-0F0C8B59B951}"/>
    <dgm:cxn modelId="{2D3D5C28-DC6C-4979-B33B-C6F9E4C3BC9E}" srcId="{7EBF292F-2A9A-4DB4-A67B-460D1CDF3016}" destId="{7810C5D1-CDDD-4AF4-9361-D470B690B3DF}" srcOrd="3" destOrd="0" parTransId="{848F544C-9179-4BB5-84CB-5A28879A03DF}" sibTransId="{6BA5F432-7421-456B-BD8C-3982C3206536}"/>
    <dgm:cxn modelId="{2822E1FA-EAB6-4CF3-A5E1-7AC1EB7A6FB0}" type="presOf" srcId="{036BDE01-A8D3-44EF-B52F-2154293FB78F}" destId="{01A71D22-F488-429F-83C2-FF9564C3894B}" srcOrd="0" destOrd="0" presId="urn:microsoft.com/office/officeart/2005/8/layout/hierarchy3"/>
    <dgm:cxn modelId="{B36D0DE9-4DAE-49FA-B64A-E91F0466AC8C}" type="presOf" srcId="{69EB68F7-B189-43E1-A261-44EB7294026F}" destId="{3AA526F4-F023-425F-AE88-EECF52E801BF}" srcOrd="0" destOrd="0" presId="urn:microsoft.com/office/officeart/2005/8/layout/hierarchy3"/>
    <dgm:cxn modelId="{3E2A108F-E8A3-4C67-A868-631AEC278D05}" srcId="{7810C5D1-CDDD-4AF4-9361-D470B690B3DF}" destId="{61D340AD-E07A-492D-B36B-DEB5A01A661D}" srcOrd="7" destOrd="0" parTransId="{B87AF2BC-FD50-41BE-B261-20363C954A71}" sibTransId="{11815714-CA7B-4FAB-8306-6830B8F791DA}"/>
    <dgm:cxn modelId="{88757B3E-8F55-4473-B0D2-ABE9C0D2AD66}" type="presOf" srcId="{61D340AD-E07A-492D-B36B-DEB5A01A661D}" destId="{8D6FC3FD-DD4E-4765-80EB-D3A93D27AA8D}" srcOrd="0" destOrd="0" presId="urn:microsoft.com/office/officeart/2005/8/layout/hierarchy3"/>
    <dgm:cxn modelId="{354FF565-2D71-4AAC-9DAE-E5A60203FD42}" type="presOf" srcId="{9617954B-D402-44C2-B308-EA941EF3176C}" destId="{8C9C6747-7DF5-497A-BA9A-CF5E92506576}" srcOrd="0" destOrd="0" presId="urn:microsoft.com/office/officeart/2005/8/layout/hierarchy3"/>
    <dgm:cxn modelId="{299B8E58-F941-4531-9632-4C691F449D54}" type="presOf" srcId="{352A3472-3FEB-4BEA-A44E-271BF8EC1DD9}" destId="{0376F0F4-50A6-40AE-972D-C2FEBB9053B3}" srcOrd="0" destOrd="0" presId="urn:microsoft.com/office/officeart/2005/8/layout/hierarchy3"/>
    <dgm:cxn modelId="{A314F4DF-4113-4A8C-9469-78CAD1451572}" type="presOf" srcId="{821C99FE-3378-4963-A131-4F391BD5AD25}" destId="{88CD9E93-AFB1-4D97-9C7F-E1E791224E6C}" srcOrd="0" destOrd="0" presId="urn:microsoft.com/office/officeart/2005/8/layout/hierarchy3"/>
    <dgm:cxn modelId="{75D67B7B-9AA9-47FF-BA06-DED34DE34370}" type="presOf" srcId="{ED2A0CB5-F653-4A45-99B1-AE9E8C6FC0E7}" destId="{3375988A-15C3-456A-A0CC-7F3419EEB95A}" srcOrd="0" destOrd="0" presId="urn:microsoft.com/office/officeart/2005/8/layout/hierarchy3"/>
    <dgm:cxn modelId="{3C21E646-D4C0-40BC-9DBF-0BDF7F606A7A}" type="presOf" srcId="{7810C5D1-CDDD-4AF4-9361-D470B690B3DF}" destId="{2342E804-3419-4F40-AE76-C23CC46D5AEA}" srcOrd="0" destOrd="0" presId="urn:microsoft.com/office/officeart/2005/8/layout/hierarchy3"/>
    <dgm:cxn modelId="{87BC2E34-F4AC-4DA3-A25A-555D6D187C24}" srcId="{F87EF575-9F0B-4691-BEF4-09264D9CB532}" destId="{69887530-B2EE-4C38-B832-93168243B10C}" srcOrd="4" destOrd="0" parTransId="{E47E50A4-2C30-4264-8F67-F4DADC46BB54}" sibTransId="{8B3109B4-A4FA-4A13-BB92-6035593FB059}"/>
    <dgm:cxn modelId="{BBB2B6E4-AB0D-421C-81B7-310ADC2A2BAD}" type="presOf" srcId="{730595A8-47E5-4D07-8D8F-C0F9B95F596C}" destId="{29529415-0E76-4946-9C65-ADFB09FC8637}" srcOrd="0" destOrd="0" presId="urn:microsoft.com/office/officeart/2005/8/layout/hierarchy3"/>
    <dgm:cxn modelId="{C4124AE0-2F5B-49E0-8468-4318FAB667E5}" type="presOf" srcId="{A75DD2D8-B573-457E-9520-67802762CC53}" destId="{B145CA08-C496-4219-9CE1-858633A19A48}" srcOrd="0" destOrd="0" presId="urn:microsoft.com/office/officeart/2005/8/layout/hierarchy3"/>
    <dgm:cxn modelId="{2C76C9EA-B1F7-415A-9299-2DA74F310A7C}" type="presOf" srcId="{6F583B77-BDF6-4A9D-8439-2F4F6E966F64}" destId="{CD3D43FC-92AA-4E15-B37E-2DDC3B02D1EC}" srcOrd="0" destOrd="0" presId="urn:microsoft.com/office/officeart/2005/8/layout/hierarchy3"/>
    <dgm:cxn modelId="{29A86A5E-3D65-4465-97A2-BF7D9D119A53}" type="presOf" srcId="{4B4C1755-A223-4779-8821-A821409D067C}" destId="{AE3B1DA7-EEB9-4502-B0DF-84E730B9FC73}" srcOrd="0" destOrd="0" presId="urn:microsoft.com/office/officeart/2005/8/layout/hierarchy3"/>
    <dgm:cxn modelId="{DDF6D8B5-F153-46EC-8B16-597D44727EBC}" type="presOf" srcId="{07E9A7E2-4331-43E5-8807-67B3821423EB}" destId="{BD3D9603-8323-429D-9279-489CDA2917F6}" srcOrd="0" destOrd="0" presId="urn:microsoft.com/office/officeart/2005/8/layout/hierarchy3"/>
    <dgm:cxn modelId="{E3ADD31C-B8D3-47BF-8715-EF9817C80E64}" type="presOf" srcId="{B0D7EC10-DDE1-4EAD-997B-17879FB833F7}" destId="{76C5DB12-65CF-4CDA-A366-CE6516D78AA7}" srcOrd="0" destOrd="0" presId="urn:microsoft.com/office/officeart/2005/8/layout/hierarchy3"/>
    <dgm:cxn modelId="{DBD73F23-5E0F-484A-A0DA-785A94411B7A}" srcId="{7EBF292F-2A9A-4DB4-A67B-460D1CDF3016}" destId="{93897BF3-4D6C-4952-95FC-DBAE0CEA1DCE}" srcOrd="4" destOrd="0" parTransId="{78D82F6B-40B6-4DAC-8E53-3F5A5160EDAC}" sibTransId="{5213B003-8F85-437D-9220-BA57A02AA1FA}"/>
    <dgm:cxn modelId="{3D85344C-EBAB-4265-BD5E-AB5A2A919D3F}" type="presOf" srcId="{CB2DE989-5DB6-4101-8216-20297D74F9F5}" destId="{3D7BED8E-0CC9-4DED-AB65-B2434E994C88}" srcOrd="0" destOrd="0" presId="urn:microsoft.com/office/officeart/2005/8/layout/hierarchy3"/>
    <dgm:cxn modelId="{84C54807-E1A5-4F00-9491-2C6B4CB532D9}" type="presOf" srcId="{39F55B25-537D-4174-B083-E47D16772129}" destId="{488EB7FC-C892-4CDC-ABCB-63EC2C3E41E5}" srcOrd="0" destOrd="0" presId="urn:microsoft.com/office/officeart/2005/8/layout/hierarchy3"/>
    <dgm:cxn modelId="{FD0B40F8-031D-4965-A856-990AA8C8C02C}" srcId="{F87EF575-9F0B-4691-BEF4-09264D9CB532}" destId="{69EB68F7-B189-43E1-A261-44EB7294026F}" srcOrd="0" destOrd="0" parTransId="{E3C5CA7A-8977-4244-BB97-FB53CC13F854}" sibTransId="{792BC671-1EFE-41DC-B1B2-5E044719C6D8}"/>
    <dgm:cxn modelId="{7F9535EB-4DF1-4445-99A8-54BC83F4834C}" srcId="{E8619CD0-614B-4757-BD1F-0D76CE44756F}" destId="{4A32C09C-1126-431F-B9FD-7AF31CDBB6AD}" srcOrd="0" destOrd="0" parTransId="{C8F17241-84E6-410D-96E6-A010EDC779AE}" sibTransId="{43EFB352-9249-4C54-B6C9-F9B23C348ABD}"/>
    <dgm:cxn modelId="{DFEB2CB6-D729-4B57-90C3-4330854C193E}" type="presOf" srcId="{AFB92C02-994B-440A-9A8B-4DB28B506CBC}" destId="{FDA132FA-3056-406B-BC0E-3C9367BAAE17}" srcOrd="0" destOrd="0" presId="urn:microsoft.com/office/officeart/2005/8/layout/hierarchy3"/>
    <dgm:cxn modelId="{513F96A2-C95C-4F08-8FD1-821ED76BC01A}" type="presOf" srcId="{33818DED-1193-438C-91E8-8E8A7A9420F7}" destId="{FC05F02C-D5AC-423C-A687-77259E67D9AF}" srcOrd="0" destOrd="0" presId="urn:microsoft.com/office/officeart/2005/8/layout/hierarchy3"/>
    <dgm:cxn modelId="{E635651E-189A-4E77-A2A7-AACD78BEA6F7}" srcId="{7EBF292F-2A9A-4DB4-A67B-460D1CDF3016}" destId="{E8619CD0-614B-4757-BD1F-0D76CE44756F}" srcOrd="2" destOrd="0" parTransId="{35835D81-5149-456A-B08F-E477C3B86C5B}" sibTransId="{C7934CEC-C2DC-48A1-A27E-0E85995A810B}"/>
    <dgm:cxn modelId="{A65994D5-AFD3-4CDC-A613-AD1C392F7241}" type="presParOf" srcId="{6DDC12E4-CDA3-4F80-AB60-612A0FC8E318}" destId="{1D0C500A-D1A6-459D-9BC0-8AB91BBED247}" srcOrd="0" destOrd="0" presId="urn:microsoft.com/office/officeart/2005/8/layout/hierarchy3"/>
    <dgm:cxn modelId="{663C8C45-6B18-4AF9-8D97-5214CF844DB7}" type="presParOf" srcId="{1D0C500A-D1A6-459D-9BC0-8AB91BBED247}" destId="{5EEC96F1-9449-4A58-8EF1-6A964AD51406}" srcOrd="0" destOrd="0" presId="urn:microsoft.com/office/officeart/2005/8/layout/hierarchy3"/>
    <dgm:cxn modelId="{69795033-22DE-4D7E-8FE8-EB4B65282118}" type="presParOf" srcId="{5EEC96F1-9449-4A58-8EF1-6A964AD51406}" destId="{FF4FD3CE-C893-4AB2-8078-A57F9B9A0B8D}" srcOrd="0" destOrd="0" presId="urn:microsoft.com/office/officeart/2005/8/layout/hierarchy3"/>
    <dgm:cxn modelId="{8511148C-9BFB-4A54-8354-117357E964E5}" type="presParOf" srcId="{5EEC96F1-9449-4A58-8EF1-6A964AD51406}" destId="{90A73E94-9D5A-4603-A696-396FBD799A0A}" srcOrd="1" destOrd="0" presId="urn:microsoft.com/office/officeart/2005/8/layout/hierarchy3"/>
    <dgm:cxn modelId="{40901D4F-301A-49BC-97D2-D1864630DF01}" type="presParOf" srcId="{1D0C500A-D1A6-459D-9BC0-8AB91BBED247}" destId="{4165FC4C-6C9E-4C35-887D-638F608819DC}" srcOrd="1" destOrd="0" presId="urn:microsoft.com/office/officeart/2005/8/layout/hierarchy3"/>
    <dgm:cxn modelId="{CAFB81CD-1F7E-4097-9F21-10CC0732BFC7}" type="presParOf" srcId="{4165FC4C-6C9E-4C35-887D-638F608819DC}" destId="{EE1BA88E-C526-4CC6-AFE9-E11BDF681B8F}" srcOrd="0" destOrd="0" presId="urn:microsoft.com/office/officeart/2005/8/layout/hierarchy3"/>
    <dgm:cxn modelId="{8B8FC61D-0EC7-44A3-A8D5-D8FCCBA5917C}" type="presParOf" srcId="{4165FC4C-6C9E-4C35-887D-638F608819DC}" destId="{3AA526F4-F023-425F-AE88-EECF52E801BF}" srcOrd="1" destOrd="0" presId="urn:microsoft.com/office/officeart/2005/8/layout/hierarchy3"/>
    <dgm:cxn modelId="{F7746C61-ADA9-438C-B5DD-2C10A5517DA0}" type="presParOf" srcId="{4165FC4C-6C9E-4C35-887D-638F608819DC}" destId="{372817C1-16F9-4A41-8A52-4A9E83EDA901}" srcOrd="2" destOrd="0" presId="urn:microsoft.com/office/officeart/2005/8/layout/hierarchy3"/>
    <dgm:cxn modelId="{695F45CC-BDC9-4795-8F0D-14ED17442DEC}" type="presParOf" srcId="{4165FC4C-6C9E-4C35-887D-638F608819DC}" destId="{EEB2B57A-FB9C-437C-A0E3-DE0804734E89}" srcOrd="3" destOrd="0" presId="urn:microsoft.com/office/officeart/2005/8/layout/hierarchy3"/>
    <dgm:cxn modelId="{0F1CC854-67DA-4930-9490-C9D244DEB305}" type="presParOf" srcId="{4165FC4C-6C9E-4C35-887D-638F608819DC}" destId="{14D9F471-0BDB-4E2F-BEC4-705045A5DD3E}" srcOrd="4" destOrd="0" presId="urn:microsoft.com/office/officeart/2005/8/layout/hierarchy3"/>
    <dgm:cxn modelId="{97B47A2D-A95D-422D-B174-F903ABA2DBAA}" type="presParOf" srcId="{4165FC4C-6C9E-4C35-887D-638F608819DC}" destId="{76C5DB12-65CF-4CDA-A366-CE6516D78AA7}" srcOrd="5" destOrd="0" presId="urn:microsoft.com/office/officeart/2005/8/layout/hierarchy3"/>
    <dgm:cxn modelId="{3D5756CD-D34A-4C0D-83AF-8D36F6AA5EDA}" type="presParOf" srcId="{4165FC4C-6C9E-4C35-887D-638F608819DC}" destId="{EC6367F1-F9E4-44E2-8AB1-1D14B828509A}" srcOrd="6" destOrd="0" presId="urn:microsoft.com/office/officeart/2005/8/layout/hierarchy3"/>
    <dgm:cxn modelId="{C002027A-1F30-4D51-A168-9319CB86225A}" type="presParOf" srcId="{4165FC4C-6C9E-4C35-887D-638F608819DC}" destId="{01670E9B-3B3A-4182-B00A-E7E14845DE86}" srcOrd="7" destOrd="0" presId="urn:microsoft.com/office/officeart/2005/8/layout/hierarchy3"/>
    <dgm:cxn modelId="{B7FCA276-5098-4B4F-9AD1-0CEA550FCEA4}" type="presParOf" srcId="{4165FC4C-6C9E-4C35-887D-638F608819DC}" destId="{D4BB00BB-8B4E-4098-851B-92DCC4FDB079}" srcOrd="8" destOrd="0" presId="urn:microsoft.com/office/officeart/2005/8/layout/hierarchy3"/>
    <dgm:cxn modelId="{3C394C84-C05F-44FD-930C-7EBAD7DD1F05}" type="presParOf" srcId="{4165FC4C-6C9E-4C35-887D-638F608819DC}" destId="{1A01FD97-12FB-4599-AC50-70E17E393B5E}" srcOrd="9" destOrd="0" presId="urn:microsoft.com/office/officeart/2005/8/layout/hierarchy3"/>
    <dgm:cxn modelId="{E161DD45-E547-42C6-9B16-F18E2D478716}" type="presParOf" srcId="{4165FC4C-6C9E-4C35-887D-638F608819DC}" destId="{956CC983-37ED-4928-A447-F947D954B311}" srcOrd="10" destOrd="0" presId="urn:microsoft.com/office/officeart/2005/8/layout/hierarchy3"/>
    <dgm:cxn modelId="{882D4F71-2D87-4E4C-B659-F9AD781D693C}" type="presParOf" srcId="{4165FC4C-6C9E-4C35-887D-638F608819DC}" destId="{B145CA08-C496-4219-9CE1-858633A19A48}" srcOrd="11" destOrd="0" presId="urn:microsoft.com/office/officeart/2005/8/layout/hierarchy3"/>
    <dgm:cxn modelId="{01BAC7B6-694D-4FFF-8293-EB636B037F90}" type="presParOf" srcId="{4165FC4C-6C9E-4C35-887D-638F608819DC}" destId="{3375988A-15C3-456A-A0CC-7F3419EEB95A}" srcOrd="12" destOrd="0" presId="urn:microsoft.com/office/officeart/2005/8/layout/hierarchy3"/>
    <dgm:cxn modelId="{A185623B-956C-45F1-BEF0-93664FB3BE2F}" type="presParOf" srcId="{4165FC4C-6C9E-4C35-887D-638F608819DC}" destId="{F8F7D5C0-F762-420A-A415-2A4D1DACFC1B}" srcOrd="13" destOrd="0" presId="urn:microsoft.com/office/officeart/2005/8/layout/hierarchy3"/>
    <dgm:cxn modelId="{46D78465-A61C-4063-BFAF-0DDAEB92D89E}" type="presParOf" srcId="{6DDC12E4-CDA3-4F80-AB60-612A0FC8E318}" destId="{54BED816-C152-4138-9161-2D40273285E6}" srcOrd="1" destOrd="0" presId="urn:microsoft.com/office/officeart/2005/8/layout/hierarchy3"/>
    <dgm:cxn modelId="{39A5E94D-43F9-477C-A58F-522E75DB3890}" type="presParOf" srcId="{54BED816-C152-4138-9161-2D40273285E6}" destId="{0A2552D9-08EE-4DDD-AB49-1E8193C98648}" srcOrd="0" destOrd="0" presId="urn:microsoft.com/office/officeart/2005/8/layout/hierarchy3"/>
    <dgm:cxn modelId="{7DF85989-F7C7-449E-98A1-07BA3613AB31}" type="presParOf" srcId="{0A2552D9-08EE-4DDD-AB49-1E8193C98648}" destId="{88CD9E93-AFB1-4D97-9C7F-E1E791224E6C}" srcOrd="0" destOrd="0" presId="urn:microsoft.com/office/officeart/2005/8/layout/hierarchy3"/>
    <dgm:cxn modelId="{08CCC16C-7471-4C99-8C25-92917114FF08}" type="presParOf" srcId="{0A2552D9-08EE-4DDD-AB49-1E8193C98648}" destId="{F9F51BA0-27E4-4D1B-BF98-B959EC3C882F}" srcOrd="1" destOrd="0" presId="urn:microsoft.com/office/officeart/2005/8/layout/hierarchy3"/>
    <dgm:cxn modelId="{0379853B-B54A-4A42-B94D-C7A4E036C700}" type="presParOf" srcId="{54BED816-C152-4138-9161-2D40273285E6}" destId="{805E5705-C366-4B63-8ECC-6AF533E52966}" srcOrd="1" destOrd="0" presId="urn:microsoft.com/office/officeart/2005/8/layout/hierarchy3"/>
    <dgm:cxn modelId="{0B90E217-12B2-4E62-B4C9-079E126445CA}" type="presParOf" srcId="{805E5705-C366-4B63-8ECC-6AF533E52966}" destId="{B868A250-269C-408B-8CB3-D82434EA61C9}" srcOrd="0" destOrd="0" presId="urn:microsoft.com/office/officeart/2005/8/layout/hierarchy3"/>
    <dgm:cxn modelId="{D8A1EF37-747F-4C19-8735-D1C8FBB80EC4}" type="presParOf" srcId="{805E5705-C366-4B63-8ECC-6AF533E52966}" destId="{4871D59F-14C6-4582-9587-8EEB0928922F}" srcOrd="1" destOrd="0" presId="urn:microsoft.com/office/officeart/2005/8/layout/hierarchy3"/>
    <dgm:cxn modelId="{025EFA4E-C684-4C1B-A666-A7E76B37B874}" type="presParOf" srcId="{805E5705-C366-4B63-8ECC-6AF533E52966}" destId="{0376F0F4-50A6-40AE-972D-C2FEBB9053B3}" srcOrd="2" destOrd="0" presId="urn:microsoft.com/office/officeart/2005/8/layout/hierarchy3"/>
    <dgm:cxn modelId="{FC5922E8-818A-4553-B73A-00F5939C24AC}" type="presParOf" srcId="{805E5705-C366-4B63-8ECC-6AF533E52966}" destId="{F27F1CF7-E318-4BAD-91EA-D392DFCEE338}" srcOrd="3" destOrd="0" presId="urn:microsoft.com/office/officeart/2005/8/layout/hierarchy3"/>
    <dgm:cxn modelId="{3F903807-A33A-4BA3-9A9E-589397BC2C6D}" type="presParOf" srcId="{6DDC12E4-CDA3-4F80-AB60-612A0FC8E318}" destId="{96EEB5A7-3A50-474B-A28D-E1BD7254344F}" srcOrd="2" destOrd="0" presId="urn:microsoft.com/office/officeart/2005/8/layout/hierarchy3"/>
    <dgm:cxn modelId="{2772B71B-911E-4E47-A886-95C3D085C7A0}" type="presParOf" srcId="{96EEB5A7-3A50-474B-A28D-E1BD7254344F}" destId="{97FD6A29-880E-4856-9DB7-BB96BE26497B}" srcOrd="0" destOrd="0" presId="urn:microsoft.com/office/officeart/2005/8/layout/hierarchy3"/>
    <dgm:cxn modelId="{BC4A2EDC-BDB7-4281-9129-50E881362ECF}" type="presParOf" srcId="{97FD6A29-880E-4856-9DB7-BB96BE26497B}" destId="{0A9D1C1C-B4CC-4A50-8EFE-2D572E1B302A}" srcOrd="0" destOrd="0" presId="urn:microsoft.com/office/officeart/2005/8/layout/hierarchy3"/>
    <dgm:cxn modelId="{BDB3FE65-C82B-49B6-B74D-CDFE03DD6D4B}" type="presParOf" srcId="{97FD6A29-880E-4856-9DB7-BB96BE26497B}" destId="{C4FCDC54-E335-4CB6-AD83-EB53BAAEE739}" srcOrd="1" destOrd="0" presId="urn:microsoft.com/office/officeart/2005/8/layout/hierarchy3"/>
    <dgm:cxn modelId="{049FED89-1394-4EDD-B203-BDF51AF40EEE}" type="presParOf" srcId="{96EEB5A7-3A50-474B-A28D-E1BD7254344F}" destId="{B0393F99-86EF-40ED-BC33-84018E82F462}" srcOrd="1" destOrd="0" presId="urn:microsoft.com/office/officeart/2005/8/layout/hierarchy3"/>
    <dgm:cxn modelId="{7E13280F-9787-4A42-9E40-7630E8C6C2B3}" type="presParOf" srcId="{B0393F99-86EF-40ED-BC33-84018E82F462}" destId="{E54BE43D-90BB-4B79-AC7F-9D8F6446A113}" srcOrd="0" destOrd="0" presId="urn:microsoft.com/office/officeart/2005/8/layout/hierarchy3"/>
    <dgm:cxn modelId="{E00F0C28-C5D5-4354-AD11-861D0B68A020}" type="presParOf" srcId="{B0393F99-86EF-40ED-BC33-84018E82F462}" destId="{87E5263C-9FBA-4705-8A89-FE14B0159073}" srcOrd="1" destOrd="0" presId="urn:microsoft.com/office/officeart/2005/8/layout/hierarchy3"/>
    <dgm:cxn modelId="{BD5B0519-B52C-42BD-BAE9-37727B66A54D}" type="presParOf" srcId="{B0393F99-86EF-40ED-BC33-84018E82F462}" destId="{CD3D43FC-92AA-4E15-B37E-2DDC3B02D1EC}" srcOrd="2" destOrd="0" presId="urn:microsoft.com/office/officeart/2005/8/layout/hierarchy3"/>
    <dgm:cxn modelId="{A2028602-1ED6-4967-A80F-9197764D7C41}" type="presParOf" srcId="{B0393F99-86EF-40ED-BC33-84018E82F462}" destId="{9207211F-7A5C-415D-BB71-8F1B0F998C77}" srcOrd="3" destOrd="0" presId="urn:microsoft.com/office/officeart/2005/8/layout/hierarchy3"/>
    <dgm:cxn modelId="{94B74F46-CD50-4394-97B2-354124F35674}" type="presParOf" srcId="{B0393F99-86EF-40ED-BC33-84018E82F462}" destId="{CC7A5D5F-7AE5-4846-AEE3-C5C0C9AE445C}" srcOrd="4" destOrd="0" presId="urn:microsoft.com/office/officeart/2005/8/layout/hierarchy3"/>
    <dgm:cxn modelId="{CDE8759E-B64E-4187-BFCE-13203B19044C}" type="presParOf" srcId="{B0393F99-86EF-40ED-BC33-84018E82F462}" destId="{29529415-0E76-4946-9C65-ADFB09FC8637}" srcOrd="5" destOrd="0" presId="urn:microsoft.com/office/officeart/2005/8/layout/hierarchy3"/>
    <dgm:cxn modelId="{478C887C-55BB-4648-9B0C-D4E193A6E91F}" type="presParOf" srcId="{6DDC12E4-CDA3-4F80-AB60-612A0FC8E318}" destId="{0797F881-F633-4565-B204-2C97E778EA12}" srcOrd="3" destOrd="0" presId="urn:microsoft.com/office/officeart/2005/8/layout/hierarchy3"/>
    <dgm:cxn modelId="{986110C3-BA88-4A44-9B09-AB6E63CAD112}" type="presParOf" srcId="{0797F881-F633-4565-B204-2C97E778EA12}" destId="{4D8787B5-9829-454A-9695-24CF1C418FE9}" srcOrd="0" destOrd="0" presId="urn:microsoft.com/office/officeart/2005/8/layout/hierarchy3"/>
    <dgm:cxn modelId="{B95FFCFE-A3BB-4962-BBC1-39CED01C41BC}" type="presParOf" srcId="{4D8787B5-9829-454A-9695-24CF1C418FE9}" destId="{2342E804-3419-4F40-AE76-C23CC46D5AEA}" srcOrd="0" destOrd="0" presId="urn:microsoft.com/office/officeart/2005/8/layout/hierarchy3"/>
    <dgm:cxn modelId="{82C3841A-DBBF-4764-ABAC-133287CB2581}" type="presParOf" srcId="{4D8787B5-9829-454A-9695-24CF1C418FE9}" destId="{A9B36A77-5575-47C4-8E8F-00494E43F89D}" srcOrd="1" destOrd="0" presId="urn:microsoft.com/office/officeart/2005/8/layout/hierarchy3"/>
    <dgm:cxn modelId="{FC682127-D8CF-451A-91C4-29F2349B3063}" type="presParOf" srcId="{0797F881-F633-4565-B204-2C97E778EA12}" destId="{9D8F7563-D9D1-4C0E-9689-B34BE8F7863D}" srcOrd="1" destOrd="0" presId="urn:microsoft.com/office/officeart/2005/8/layout/hierarchy3"/>
    <dgm:cxn modelId="{1F7698B4-C61C-4CBC-BA8C-DD50B9E476E4}" type="presParOf" srcId="{9D8F7563-D9D1-4C0E-9689-B34BE8F7863D}" destId="{8C9C6747-7DF5-497A-BA9A-CF5E92506576}" srcOrd="0" destOrd="0" presId="urn:microsoft.com/office/officeart/2005/8/layout/hierarchy3"/>
    <dgm:cxn modelId="{6A6C8F5D-4B6F-4F84-88A9-E4628DE30F8B}" type="presParOf" srcId="{9D8F7563-D9D1-4C0E-9689-B34BE8F7863D}" destId="{8AC7AA79-CFA9-4440-ACD7-FFE8842FC301}" srcOrd="1" destOrd="0" presId="urn:microsoft.com/office/officeart/2005/8/layout/hierarchy3"/>
    <dgm:cxn modelId="{BB897399-B46D-41A9-8595-F19B13E0A997}" type="presParOf" srcId="{9D8F7563-D9D1-4C0E-9689-B34BE8F7863D}" destId="{B190C6F8-A795-4FE7-B2C8-6AB8A1B0DE4B}" srcOrd="2" destOrd="0" presId="urn:microsoft.com/office/officeart/2005/8/layout/hierarchy3"/>
    <dgm:cxn modelId="{19BEB4B6-D8B6-4C03-800B-09F2C25678F1}" type="presParOf" srcId="{9D8F7563-D9D1-4C0E-9689-B34BE8F7863D}" destId="{B7860C6D-DD30-4663-A1C7-971E94770EA1}" srcOrd="3" destOrd="0" presId="urn:microsoft.com/office/officeart/2005/8/layout/hierarchy3"/>
    <dgm:cxn modelId="{B7E8FA77-9AB6-45EC-B095-E5BAED41EA40}" type="presParOf" srcId="{9D8F7563-D9D1-4C0E-9689-B34BE8F7863D}" destId="{1AED6940-5984-4FE0-ADD6-26EC5A6E99DC}" srcOrd="4" destOrd="0" presId="urn:microsoft.com/office/officeart/2005/8/layout/hierarchy3"/>
    <dgm:cxn modelId="{23C9A8FF-623B-482F-A564-F7AB7CA3DE8E}" type="presParOf" srcId="{9D8F7563-D9D1-4C0E-9689-B34BE8F7863D}" destId="{488EB7FC-C892-4CDC-ABCB-63EC2C3E41E5}" srcOrd="5" destOrd="0" presId="urn:microsoft.com/office/officeart/2005/8/layout/hierarchy3"/>
    <dgm:cxn modelId="{782D9FE0-CFDD-43D5-A259-284897DC70B7}" type="presParOf" srcId="{9D8F7563-D9D1-4C0E-9689-B34BE8F7863D}" destId="{FC05F02C-D5AC-423C-A687-77259E67D9AF}" srcOrd="6" destOrd="0" presId="urn:microsoft.com/office/officeart/2005/8/layout/hierarchy3"/>
    <dgm:cxn modelId="{07C88374-04FC-4DA8-BF40-7268C2849168}" type="presParOf" srcId="{9D8F7563-D9D1-4C0E-9689-B34BE8F7863D}" destId="{FDA132FA-3056-406B-BC0E-3C9367BAAE17}" srcOrd="7" destOrd="0" presId="urn:microsoft.com/office/officeart/2005/8/layout/hierarchy3"/>
    <dgm:cxn modelId="{3D3D501F-E620-4FF3-BD4D-79DB977704C9}" type="presParOf" srcId="{9D8F7563-D9D1-4C0E-9689-B34BE8F7863D}" destId="{3D7BED8E-0CC9-4DED-AB65-B2434E994C88}" srcOrd="8" destOrd="0" presId="urn:microsoft.com/office/officeart/2005/8/layout/hierarchy3"/>
    <dgm:cxn modelId="{8F30833B-0534-4A48-B803-2488AB5FF80D}" type="presParOf" srcId="{9D8F7563-D9D1-4C0E-9689-B34BE8F7863D}" destId="{01A71D22-F488-429F-83C2-FF9564C3894B}" srcOrd="9" destOrd="0" presId="urn:microsoft.com/office/officeart/2005/8/layout/hierarchy3"/>
    <dgm:cxn modelId="{B5D21EC1-0C8B-4F54-B858-344353A66EDC}" type="presParOf" srcId="{9D8F7563-D9D1-4C0E-9689-B34BE8F7863D}" destId="{E2582852-82F7-4620-9916-7AD1A7ECBF09}" srcOrd="10" destOrd="0" presId="urn:microsoft.com/office/officeart/2005/8/layout/hierarchy3"/>
    <dgm:cxn modelId="{86DE3BC4-39F4-4926-ADA2-82CDF5879122}" type="presParOf" srcId="{9D8F7563-D9D1-4C0E-9689-B34BE8F7863D}" destId="{AE3B1DA7-EEB9-4502-B0DF-84E730B9FC73}" srcOrd="11" destOrd="0" presId="urn:microsoft.com/office/officeart/2005/8/layout/hierarchy3"/>
    <dgm:cxn modelId="{A7E54D77-732B-4439-BDC6-5CF56163D377}" type="presParOf" srcId="{9D8F7563-D9D1-4C0E-9689-B34BE8F7863D}" destId="{EB546AC6-C0DC-4B0E-A519-D2BDE28AA819}" srcOrd="12" destOrd="0" presId="urn:microsoft.com/office/officeart/2005/8/layout/hierarchy3"/>
    <dgm:cxn modelId="{042C3079-99F9-47A9-94BA-0D986B94907D}" type="presParOf" srcId="{9D8F7563-D9D1-4C0E-9689-B34BE8F7863D}" destId="{6CC2D156-EC74-464E-BB09-1995ACD3BE14}" srcOrd="13" destOrd="0" presId="urn:microsoft.com/office/officeart/2005/8/layout/hierarchy3"/>
    <dgm:cxn modelId="{18AAAF26-209C-4C50-ACD6-6C530ED745D5}" type="presParOf" srcId="{9D8F7563-D9D1-4C0E-9689-B34BE8F7863D}" destId="{E25CD45E-4AE2-4149-88E0-58005A0441D8}" srcOrd="14" destOrd="0" presId="urn:microsoft.com/office/officeart/2005/8/layout/hierarchy3"/>
    <dgm:cxn modelId="{8EE9F679-40B3-4256-A43E-4A216DD74CFD}" type="presParOf" srcId="{9D8F7563-D9D1-4C0E-9689-B34BE8F7863D}" destId="{8D6FC3FD-DD4E-4765-80EB-D3A93D27AA8D}" srcOrd="15" destOrd="0" presId="urn:microsoft.com/office/officeart/2005/8/layout/hierarchy3"/>
    <dgm:cxn modelId="{3AC5099E-DD43-4464-93C1-C15600395EBC}" type="presParOf" srcId="{6DDC12E4-CDA3-4F80-AB60-612A0FC8E318}" destId="{FD1F80F8-260A-47F9-950B-B539E266BE13}" srcOrd="4" destOrd="0" presId="urn:microsoft.com/office/officeart/2005/8/layout/hierarchy3"/>
    <dgm:cxn modelId="{3BA9831C-5DA7-4C72-8B13-2549E18DC671}" type="presParOf" srcId="{FD1F80F8-260A-47F9-950B-B539E266BE13}" destId="{8D9066E2-BF77-4BC5-B720-B06DE3D52052}" srcOrd="0" destOrd="0" presId="urn:microsoft.com/office/officeart/2005/8/layout/hierarchy3"/>
    <dgm:cxn modelId="{D60CDB7B-AF6B-4DD0-ACD6-767C2A899121}" type="presParOf" srcId="{8D9066E2-BF77-4BC5-B720-B06DE3D52052}" destId="{4E0B4F6D-5F6E-454A-9E55-9CDFB8EA6516}" srcOrd="0" destOrd="0" presId="urn:microsoft.com/office/officeart/2005/8/layout/hierarchy3"/>
    <dgm:cxn modelId="{BEA5E018-455A-4CCF-8C40-A588B2368C53}" type="presParOf" srcId="{8D9066E2-BF77-4BC5-B720-B06DE3D52052}" destId="{8D51DCA6-5186-42B3-BB94-50FBFC1AA4AD}" srcOrd="1" destOrd="0" presId="urn:microsoft.com/office/officeart/2005/8/layout/hierarchy3"/>
    <dgm:cxn modelId="{C5C21A2C-0ACB-49F4-AA87-CE77C7B53A8C}" type="presParOf" srcId="{FD1F80F8-260A-47F9-950B-B539E266BE13}" destId="{2196BAB7-ED55-4167-83C7-2A2160379475}" srcOrd="1" destOrd="0" presId="urn:microsoft.com/office/officeart/2005/8/layout/hierarchy3"/>
    <dgm:cxn modelId="{1E077C29-F874-4884-B09E-094A5BAB1AE6}" type="presParOf" srcId="{6DDC12E4-CDA3-4F80-AB60-612A0FC8E318}" destId="{B68D9E7F-2D26-4836-9FD8-B839ABDBBF43}" srcOrd="5" destOrd="0" presId="urn:microsoft.com/office/officeart/2005/8/layout/hierarchy3"/>
    <dgm:cxn modelId="{188355C2-B5D0-4B23-9437-130D52A78578}" type="presParOf" srcId="{B68D9E7F-2D26-4836-9FD8-B839ABDBBF43}" destId="{FC307120-6740-4596-B3F6-5BC865C00A59}" srcOrd="0" destOrd="0" presId="urn:microsoft.com/office/officeart/2005/8/layout/hierarchy3"/>
    <dgm:cxn modelId="{F3F54D5F-696F-458A-A9F0-7340182E2172}" type="presParOf" srcId="{FC307120-6740-4596-B3F6-5BC865C00A59}" destId="{BD3D9603-8323-429D-9279-489CDA2917F6}" srcOrd="0" destOrd="0" presId="urn:microsoft.com/office/officeart/2005/8/layout/hierarchy3"/>
    <dgm:cxn modelId="{6D378F7E-CCFC-4859-880E-7B88DBF2D7C1}" type="presParOf" srcId="{FC307120-6740-4596-B3F6-5BC865C00A59}" destId="{6B4271F6-715F-409F-A915-2C7E9BBB4357}" srcOrd="1" destOrd="0" presId="urn:microsoft.com/office/officeart/2005/8/layout/hierarchy3"/>
    <dgm:cxn modelId="{B7BF76AF-44B0-44E0-AD3B-8FA40F946359}" type="presParOf" srcId="{B68D9E7F-2D26-4836-9FD8-B839ABDBBF43}" destId="{03F82207-69DD-4091-9FBE-3AB155DDCA8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BF292F-2A9A-4DB4-A67B-460D1CDF3016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87EF575-9F0B-4691-BEF4-09264D9CB532}">
      <dgm:prSet phldrT="[Texto]" custT="1"/>
      <dgm:spPr/>
      <dgm:t>
        <a:bodyPr/>
        <a:lstStyle/>
        <a:p>
          <a:r>
            <a:rPr lang="es-MX" sz="2800" dirty="0" smtClean="0"/>
            <a:t>Egresados</a:t>
          </a:r>
          <a:endParaRPr lang="es-MX" sz="2800" dirty="0"/>
        </a:p>
      </dgm:t>
    </dgm:pt>
    <dgm:pt modelId="{10DA4EB1-7EED-442E-A4FC-B8A6B61C6943}" type="parTrans" cxnId="{9A5743EE-DA2A-48FF-A248-C7B7DE1DD0D0}">
      <dgm:prSet/>
      <dgm:spPr/>
      <dgm:t>
        <a:bodyPr/>
        <a:lstStyle/>
        <a:p>
          <a:endParaRPr lang="es-MX"/>
        </a:p>
      </dgm:t>
    </dgm:pt>
    <dgm:pt modelId="{21606228-F8E5-43C7-AFCC-958A6AD2882A}" type="sibTrans" cxnId="{9A5743EE-DA2A-48FF-A248-C7B7DE1DD0D0}">
      <dgm:prSet/>
      <dgm:spPr/>
      <dgm:t>
        <a:bodyPr/>
        <a:lstStyle/>
        <a:p>
          <a:endParaRPr lang="es-MX"/>
        </a:p>
      </dgm:t>
    </dgm:pt>
    <dgm:pt modelId="{07E9A7E2-4331-43E5-8807-67B3821423EB}">
      <dgm:prSet phldrT="[Texto]" custT="1"/>
      <dgm:spPr/>
      <dgm:t>
        <a:bodyPr/>
        <a:lstStyle/>
        <a:p>
          <a:r>
            <a:rPr lang="es-MX" sz="2800" dirty="0" smtClean="0"/>
            <a:t>Comunidad</a:t>
          </a:r>
          <a:endParaRPr lang="es-MX" sz="2800" dirty="0"/>
        </a:p>
      </dgm:t>
    </dgm:pt>
    <dgm:pt modelId="{25322217-FD04-4438-85C7-5D27BDA9C005}" type="parTrans" cxnId="{DD2C0246-E453-4B3B-B380-F70E409B6840}">
      <dgm:prSet/>
      <dgm:spPr/>
      <dgm:t>
        <a:bodyPr/>
        <a:lstStyle/>
        <a:p>
          <a:endParaRPr lang="es-MX"/>
        </a:p>
      </dgm:t>
    </dgm:pt>
    <dgm:pt modelId="{F4E983E7-EB5D-4E47-87DA-D44E433C78BE}" type="sibTrans" cxnId="{DD2C0246-E453-4B3B-B380-F70E409B6840}">
      <dgm:prSet/>
      <dgm:spPr/>
      <dgm:t>
        <a:bodyPr/>
        <a:lstStyle/>
        <a:p>
          <a:endParaRPr lang="es-MX"/>
        </a:p>
      </dgm:t>
    </dgm:pt>
    <dgm:pt modelId="{402DCE55-E9C5-4618-B383-469A429EA2D6}">
      <dgm:prSet phldrT="[Texto]" custT="1"/>
      <dgm:spPr/>
      <dgm:t>
        <a:bodyPr/>
        <a:lstStyle/>
        <a:p>
          <a:r>
            <a:rPr lang="es-MX" sz="2800" dirty="0" smtClean="0"/>
            <a:t>Medios de comunicación</a:t>
          </a:r>
          <a:endParaRPr lang="es-MX" sz="2800" dirty="0"/>
        </a:p>
      </dgm:t>
    </dgm:pt>
    <dgm:pt modelId="{25D00D6B-30F0-4DA4-B666-CB4133A43AA5}" type="parTrans" cxnId="{FDEB21EA-5F62-417F-9E9A-FAC82484D0F8}">
      <dgm:prSet/>
      <dgm:spPr/>
      <dgm:t>
        <a:bodyPr/>
        <a:lstStyle/>
        <a:p>
          <a:endParaRPr lang="es-MX"/>
        </a:p>
      </dgm:t>
    </dgm:pt>
    <dgm:pt modelId="{024E4D37-1931-4ECE-8287-6BA71D1EAF29}" type="sibTrans" cxnId="{FDEB21EA-5F62-417F-9E9A-FAC82484D0F8}">
      <dgm:prSet/>
      <dgm:spPr/>
      <dgm:t>
        <a:bodyPr/>
        <a:lstStyle/>
        <a:p>
          <a:endParaRPr lang="es-MX"/>
        </a:p>
      </dgm:t>
    </dgm:pt>
    <dgm:pt modelId="{6DDC12E4-CDA3-4F80-AB60-612A0FC8E318}" type="pres">
      <dgm:prSet presAssocID="{7EBF292F-2A9A-4DB4-A67B-460D1CDF30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0C500A-D1A6-459D-9BC0-8AB91BBED247}" type="pres">
      <dgm:prSet presAssocID="{F87EF575-9F0B-4691-BEF4-09264D9CB532}" presName="root" presStyleCnt="0"/>
      <dgm:spPr/>
    </dgm:pt>
    <dgm:pt modelId="{5EEC96F1-9449-4A58-8EF1-6A964AD51406}" type="pres">
      <dgm:prSet presAssocID="{F87EF575-9F0B-4691-BEF4-09264D9CB532}" presName="rootComposite" presStyleCnt="0"/>
      <dgm:spPr/>
    </dgm:pt>
    <dgm:pt modelId="{FF4FD3CE-C893-4AB2-8078-A57F9B9A0B8D}" type="pres">
      <dgm:prSet presAssocID="{F87EF575-9F0B-4691-BEF4-09264D9CB532}" presName="rootText" presStyleLbl="node1" presStyleIdx="0" presStyleCnt="3" custScaleX="56817" custScaleY="41672" custLinFactX="22172" custLinFactNeighborX="100000" custLinFactNeighborY="-83042"/>
      <dgm:spPr/>
      <dgm:t>
        <a:bodyPr/>
        <a:lstStyle/>
        <a:p>
          <a:endParaRPr lang="es-MX"/>
        </a:p>
      </dgm:t>
    </dgm:pt>
    <dgm:pt modelId="{90A73E94-9D5A-4603-A696-396FBD799A0A}" type="pres">
      <dgm:prSet presAssocID="{F87EF575-9F0B-4691-BEF4-09264D9CB532}" presName="rootConnector" presStyleLbl="node1" presStyleIdx="0" presStyleCnt="3"/>
      <dgm:spPr/>
      <dgm:t>
        <a:bodyPr/>
        <a:lstStyle/>
        <a:p>
          <a:endParaRPr lang="es-MX"/>
        </a:p>
      </dgm:t>
    </dgm:pt>
    <dgm:pt modelId="{4165FC4C-6C9E-4C35-887D-638F608819DC}" type="pres">
      <dgm:prSet presAssocID="{F87EF575-9F0B-4691-BEF4-09264D9CB532}" presName="childShape" presStyleCnt="0"/>
      <dgm:spPr/>
    </dgm:pt>
    <dgm:pt modelId="{553047D6-4F46-4E01-B042-42248579B0F1}" type="pres">
      <dgm:prSet presAssocID="{402DCE55-E9C5-4618-B383-469A429EA2D6}" presName="root" presStyleCnt="0"/>
      <dgm:spPr/>
    </dgm:pt>
    <dgm:pt modelId="{3AE95368-A49E-4558-8E9D-820600B6BEBD}" type="pres">
      <dgm:prSet presAssocID="{402DCE55-E9C5-4618-B383-469A429EA2D6}" presName="rootComposite" presStyleCnt="0"/>
      <dgm:spPr/>
    </dgm:pt>
    <dgm:pt modelId="{A37F2387-0761-4864-ADC5-7BAA1C94599F}" type="pres">
      <dgm:prSet presAssocID="{402DCE55-E9C5-4618-B383-469A429EA2D6}" presName="rootText" presStyleLbl="node1" presStyleIdx="1" presStyleCnt="3" custScaleX="70450" custScaleY="43535" custLinFactNeighborX="36613" custLinFactNeighborY="58724"/>
      <dgm:spPr/>
      <dgm:t>
        <a:bodyPr/>
        <a:lstStyle/>
        <a:p>
          <a:endParaRPr lang="es-MX"/>
        </a:p>
      </dgm:t>
    </dgm:pt>
    <dgm:pt modelId="{CAFF3E60-E37D-4B33-B9FE-2FA609162D66}" type="pres">
      <dgm:prSet presAssocID="{402DCE55-E9C5-4618-B383-469A429EA2D6}" presName="rootConnector" presStyleLbl="node1" presStyleIdx="1" presStyleCnt="3"/>
      <dgm:spPr/>
      <dgm:t>
        <a:bodyPr/>
        <a:lstStyle/>
        <a:p>
          <a:endParaRPr lang="es-MX"/>
        </a:p>
      </dgm:t>
    </dgm:pt>
    <dgm:pt modelId="{099975BD-2AED-49AC-817F-23FCE41CBB8C}" type="pres">
      <dgm:prSet presAssocID="{402DCE55-E9C5-4618-B383-469A429EA2D6}" presName="childShape" presStyleCnt="0"/>
      <dgm:spPr/>
    </dgm:pt>
    <dgm:pt modelId="{B68D9E7F-2D26-4836-9FD8-B839ABDBBF43}" type="pres">
      <dgm:prSet presAssocID="{07E9A7E2-4331-43E5-8807-67B3821423EB}" presName="root" presStyleCnt="0"/>
      <dgm:spPr/>
    </dgm:pt>
    <dgm:pt modelId="{FC307120-6740-4596-B3F6-5BC865C00A59}" type="pres">
      <dgm:prSet presAssocID="{07E9A7E2-4331-43E5-8807-67B3821423EB}" presName="rootComposite" presStyleCnt="0"/>
      <dgm:spPr/>
    </dgm:pt>
    <dgm:pt modelId="{BD3D9603-8323-429D-9279-489CDA2917F6}" type="pres">
      <dgm:prSet presAssocID="{07E9A7E2-4331-43E5-8807-67B3821423EB}" presName="rootText" presStyleLbl="node1" presStyleIdx="2" presStyleCnt="3" custScaleX="68929" custScaleY="43433" custLinFactX="-53305" custLinFactNeighborX="-100000" custLinFactNeighborY="-20040"/>
      <dgm:spPr/>
      <dgm:t>
        <a:bodyPr/>
        <a:lstStyle/>
        <a:p>
          <a:endParaRPr lang="es-MX"/>
        </a:p>
      </dgm:t>
    </dgm:pt>
    <dgm:pt modelId="{6B4271F6-715F-409F-A915-2C7E9BBB4357}" type="pres">
      <dgm:prSet presAssocID="{07E9A7E2-4331-43E5-8807-67B3821423EB}" presName="rootConnector" presStyleLbl="node1" presStyleIdx="2" presStyleCnt="3"/>
      <dgm:spPr/>
      <dgm:t>
        <a:bodyPr/>
        <a:lstStyle/>
        <a:p>
          <a:endParaRPr lang="es-MX"/>
        </a:p>
      </dgm:t>
    </dgm:pt>
    <dgm:pt modelId="{03F82207-69DD-4091-9FBE-3AB155DDCA81}" type="pres">
      <dgm:prSet presAssocID="{07E9A7E2-4331-43E5-8807-67B3821423EB}" presName="childShape" presStyleCnt="0"/>
      <dgm:spPr/>
    </dgm:pt>
  </dgm:ptLst>
  <dgm:cxnLst>
    <dgm:cxn modelId="{6A41638F-C872-4C80-9D7F-3647F3F5DC7D}" type="presOf" srcId="{07E9A7E2-4331-43E5-8807-67B3821423EB}" destId="{6B4271F6-715F-409F-A915-2C7E9BBB4357}" srcOrd="1" destOrd="0" presId="urn:microsoft.com/office/officeart/2005/8/layout/hierarchy3"/>
    <dgm:cxn modelId="{1542C630-DE09-4FBB-9A82-86F67307D213}" type="presOf" srcId="{402DCE55-E9C5-4618-B383-469A429EA2D6}" destId="{CAFF3E60-E37D-4B33-B9FE-2FA609162D66}" srcOrd="1" destOrd="0" presId="urn:microsoft.com/office/officeart/2005/8/layout/hierarchy3"/>
    <dgm:cxn modelId="{2AFD40F2-9F21-47FE-9F9C-63812993A742}" type="presOf" srcId="{7EBF292F-2A9A-4DB4-A67B-460D1CDF3016}" destId="{6DDC12E4-CDA3-4F80-AB60-612A0FC8E318}" srcOrd="0" destOrd="0" presId="urn:microsoft.com/office/officeart/2005/8/layout/hierarchy3"/>
    <dgm:cxn modelId="{77CDB37D-13F0-485F-98BF-B7507DF967AE}" type="presOf" srcId="{402DCE55-E9C5-4618-B383-469A429EA2D6}" destId="{A37F2387-0761-4864-ADC5-7BAA1C94599F}" srcOrd="0" destOrd="0" presId="urn:microsoft.com/office/officeart/2005/8/layout/hierarchy3"/>
    <dgm:cxn modelId="{DD2C0246-E453-4B3B-B380-F70E409B6840}" srcId="{7EBF292F-2A9A-4DB4-A67B-460D1CDF3016}" destId="{07E9A7E2-4331-43E5-8807-67B3821423EB}" srcOrd="2" destOrd="0" parTransId="{25322217-FD04-4438-85C7-5D27BDA9C005}" sibTransId="{F4E983E7-EB5D-4E47-87DA-D44E433C78BE}"/>
    <dgm:cxn modelId="{4AB7DF1B-FD0C-4C66-B701-4D12C796C057}" type="presOf" srcId="{F87EF575-9F0B-4691-BEF4-09264D9CB532}" destId="{FF4FD3CE-C893-4AB2-8078-A57F9B9A0B8D}" srcOrd="0" destOrd="0" presId="urn:microsoft.com/office/officeart/2005/8/layout/hierarchy3"/>
    <dgm:cxn modelId="{F58FF12D-8A0D-4142-B223-F2FEDFBA91F4}" type="presOf" srcId="{F87EF575-9F0B-4691-BEF4-09264D9CB532}" destId="{90A73E94-9D5A-4603-A696-396FBD799A0A}" srcOrd="1" destOrd="0" presId="urn:microsoft.com/office/officeart/2005/8/layout/hierarchy3"/>
    <dgm:cxn modelId="{FDEB21EA-5F62-417F-9E9A-FAC82484D0F8}" srcId="{7EBF292F-2A9A-4DB4-A67B-460D1CDF3016}" destId="{402DCE55-E9C5-4618-B383-469A429EA2D6}" srcOrd="1" destOrd="0" parTransId="{25D00D6B-30F0-4DA4-B666-CB4133A43AA5}" sibTransId="{024E4D37-1931-4ECE-8287-6BA71D1EAF29}"/>
    <dgm:cxn modelId="{F1A1673C-158D-49B3-8637-FB8736BE16DE}" type="presOf" srcId="{07E9A7E2-4331-43E5-8807-67B3821423EB}" destId="{BD3D9603-8323-429D-9279-489CDA2917F6}" srcOrd="0" destOrd="0" presId="urn:microsoft.com/office/officeart/2005/8/layout/hierarchy3"/>
    <dgm:cxn modelId="{9A5743EE-DA2A-48FF-A248-C7B7DE1DD0D0}" srcId="{7EBF292F-2A9A-4DB4-A67B-460D1CDF3016}" destId="{F87EF575-9F0B-4691-BEF4-09264D9CB532}" srcOrd="0" destOrd="0" parTransId="{10DA4EB1-7EED-442E-A4FC-B8A6B61C6943}" sibTransId="{21606228-F8E5-43C7-AFCC-958A6AD2882A}"/>
    <dgm:cxn modelId="{5CE72DC8-3907-4A80-B225-AF88B03E98BB}" type="presParOf" srcId="{6DDC12E4-CDA3-4F80-AB60-612A0FC8E318}" destId="{1D0C500A-D1A6-459D-9BC0-8AB91BBED247}" srcOrd="0" destOrd="0" presId="urn:microsoft.com/office/officeart/2005/8/layout/hierarchy3"/>
    <dgm:cxn modelId="{ABFE12ED-314A-4547-B337-EEB39272D16C}" type="presParOf" srcId="{1D0C500A-D1A6-459D-9BC0-8AB91BBED247}" destId="{5EEC96F1-9449-4A58-8EF1-6A964AD51406}" srcOrd="0" destOrd="0" presId="urn:microsoft.com/office/officeart/2005/8/layout/hierarchy3"/>
    <dgm:cxn modelId="{0E386321-F3DF-42F6-8340-0F7AE4ED995A}" type="presParOf" srcId="{5EEC96F1-9449-4A58-8EF1-6A964AD51406}" destId="{FF4FD3CE-C893-4AB2-8078-A57F9B9A0B8D}" srcOrd="0" destOrd="0" presId="urn:microsoft.com/office/officeart/2005/8/layout/hierarchy3"/>
    <dgm:cxn modelId="{D221AAFF-B61D-4BC4-A506-184651ECC941}" type="presParOf" srcId="{5EEC96F1-9449-4A58-8EF1-6A964AD51406}" destId="{90A73E94-9D5A-4603-A696-396FBD799A0A}" srcOrd="1" destOrd="0" presId="urn:microsoft.com/office/officeart/2005/8/layout/hierarchy3"/>
    <dgm:cxn modelId="{869B1ADA-7FAF-4441-B31F-100AC2C80DCE}" type="presParOf" srcId="{1D0C500A-D1A6-459D-9BC0-8AB91BBED247}" destId="{4165FC4C-6C9E-4C35-887D-638F608819DC}" srcOrd="1" destOrd="0" presId="urn:microsoft.com/office/officeart/2005/8/layout/hierarchy3"/>
    <dgm:cxn modelId="{37E7C955-26F1-434E-8FF4-BC6E3575B027}" type="presParOf" srcId="{6DDC12E4-CDA3-4F80-AB60-612A0FC8E318}" destId="{553047D6-4F46-4E01-B042-42248579B0F1}" srcOrd="1" destOrd="0" presId="urn:microsoft.com/office/officeart/2005/8/layout/hierarchy3"/>
    <dgm:cxn modelId="{72325006-577A-45C0-8665-D4B931682F6C}" type="presParOf" srcId="{553047D6-4F46-4E01-B042-42248579B0F1}" destId="{3AE95368-A49E-4558-8E9D-820600B6BEBD}" srcOrd="0" destOrd="0" presId="urn:microsoft.com/office/officeart/2005/8/layout/hierarchy3"/>
    <dgm:cxn modelId="{40526DE7-7CBB-41E1-BF65-F072BEE0741F}" type="presParOf" srcId="{3AE95368-A49E-4558-8E9D-820600B6BEBD}" destId="{A37F2387-0761-4864-ADC5-7BAA1C94599F}" srcOrd="0" destOrd="0" presId="urn:microsoft.com/office/officeart/2005/8/layout/hierarchy3"/>
    <dgm:cxn modelId="{26F8B7D7-9284-4F55-8F0E-E86A07754E5F}" type="presParOf" srcId="{3AE95368-A49E-4558-8E9D-820600B6BEBD}" destId="{CAFF3E60-E37D-4B33-B9FE-2FA609162D66}" srcOrd="1" destOrd="0" presId="urn:microsoft.com/office/officeart/2005/8/layout/hierarchy3"/>
    <dgm:cxn modelId="{236E2306-B08B-450D-B02E-7B9642E06F7A}" type="presParOf" srcId="{553047D6-4F46-4E01-B042-42248579B0F1}" destId="{099975BD-2AED-49AC-817F-23FCE41CBB8C}" srcOrd="1" destOrd="0" presId="urn:microsoft.com/office/officeart/2005/8/layout/hierarchy3"/>
    <dgm:cxn modelId="{40EEB8E0-F627-4F18-AF45-B9F949755970}" type="presParOf" srcId="{6DDC12E4-CDA3-4F80-AB60-612A0FC8E318}" destId="{B68D9E7F-2D26-4836-9FD8-B839ABDBBF43}" srcOrd="2" destOrd="0" presId="urn:microsoft.com/office/officeart/2005/8/layout/hierarchy3"/>
    <dgm:cxn modelId="{DF73BA60-CC8F-4DB2-B041-9154FF39E8A0}" type="presParOf" srcId="{B68D9E7F-2D26-4836-9FD8-B839ABDBBF43}" destId="{FC307120-6740-4596-B3F6-5BC865C00A59}" srcOrd="0" destOrd="0" presId="urn:microsoft.com/office/officeart/2005/8/layout/hierarchy3"/>
    <dgm:cxn modelId="{50F3520B-52CC-4C28-8CE5-220147E32C77}" type="presParOf" srcId="{FC307120-6740-4596-B3F6-5BC865C00A59}" destId="{BD3D9603-8323-429D-9279-489CDA2917F6}" srcOrd="0" destOrd="0" presId="urn:microsoft.com/office/officeart/2005/8/layout/hierarchy3"/>
    <dgm:cxn modelId="{A6D7651C-CF36-4179-B5AA-00F2DFE8AC2B}" type="presParOf" srcId="{FC307120-6740-4596-B3F6-5BC865C00A59}" destId="{6B4271F6-715F-409F-A915-2C7E9BBB4357}" srcOrd="1" destOrd="0" presId="urn:microsoft.com/office/officeart/2005/8/layout/hierarchy3"/>
    <dgm:cxn modelId="{8432281E-8651-45A9-B41D-0934B8B231D8}" type="presParOf" srcId="{B68D9E7F-2D26-4836-9FD8-B839ABDBBF43}" destId="{03F82207-69DD-4091-9FBE-3AB155DDCA8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FD3CE-C893-4AB2-8078-A57F9B9A0B8D}">
      <dsp:nvSpPr>
        <dsp:cNvPr id="0" name=""/>
        <dsp:cNvSpPr/>
      </dsp:nvSpPr>
      <dsp:spPr>
        <a:xfrm>
          <a:off x="2880322" y="841260"/>
          <a:ext cx="1318716" cy="670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Director de</a:t>
          </a:r>
          <a:endParaRPr lang="es-MX" sz="2000" kern="1200" dirty="0"/>
        </a:p>
      </dsp:txBody>
      <dsp:txXfrm>
        <a:off x="2899963" y="860901"/>
        <a:ext cx="1279434" cy="631318"/>
      </dsp:txXfrm>
    </dsp:sp>
    <dsp:sp modelId="{EE1BA88E-C526-4CC6-AFE9-E11BDF681B8F}">
      <dsp:nvSpPr>
        <dsp:cNvPr id="0" name=""/>
        <dsp:cNvSpPr/>
      </dsp:nvSpPr>
      <dsp:spPr>
        <a:xfrm>
          <a:off x="3012194" y="1511860"/>
          <a:ext cx="155919" cy="231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480"/>
              </a:lnTo>
              <a:lnTo>
                <a:pt x="155919" y="2314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526F4-F023-425F-AE88-EECF52E801BF}">
      <dsp:nvSpPr>
        <dsp:cNvPr id="0" name=""/>
        <dsp:cNvSpPr/>
      </dsp:nvSpPr>
      <dsp:spPr>
        <a:xfrm>
          <a:off x="3168113" y="1581423"/>
          <a:ext cx="1054973" cy="323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Campus</a:t>
          </a:r>
          <a:endParaRPr lang="es-MX" sz="1100" kern="1200" dirty="0"/>
        </a:p>
      </dsp:txBody>
      <dsp:txXfrm>
        <a:off x="3177598" y="1590908"/>
        <a:ext cx="1036003" cy="304867"/>
      </dsp:txXfrm>
    </dsp:sp>
    <dsp:sp modelId="{372817C1-16F9-4A41-8A52-4A9E83EDA901}">
      <dsp:nvSpPr>
        <dsp:cNvPr id="0" name=""/>
        <dsp:cNvSpPr/>
      </dsp:nvSpPr>
      <dsp:spPr>
        <a:xfrm>
          <a:off x="3012194" y="1511860"/>
          <a:ext cx="155919" cy="666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6512"/>
              </a:lnTo>
              <a:lnTo>
                <a:pt x="155919" y="6665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B2B57A-FB9C-437C-A0E3-DE0804734E89}">
      <dsp:nvSpPr>
        <dsp:cNvPr id="0" name=""/>
        <dsp:cNvSpPr/>
      </dsp:nvSpPr>
      <dsp:spPr>
        <a:xfrm>
          <a:off x="3168113" y="2017852"/>
          <a:ext cx="1054973" cy="3210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División</a:t>
          </a:r>
          <a:endParaRPr lang="es-MX" sz="1100" kern="1200" dirty="0"/>
        </a:p>
      </dsp:txBody>
      <dsp:txXfrm>
        <a:off x="3177516" y="2027255"/>
        <a:ext cx="1036167" cy="302235"/>
      </dsp:txXfrm>
    </dsp:sp>
    <dsp:sp modelId="{14D9F471-0BDB-4E2F-BEC4-705045A5DD3E}">
      <dsp:nvSpPr>
        <dsp:cNvPr id="0" name=""/>
        <dsp:cNvSpPr/>
      </dsp:nvSpPr>
      <dsp:spPr>
        <a:xfrm>
          <a:off x="3012194" y="1511860"/>
          <a:ext cx="155919" cy="1090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0661"/>
              </a:lnTo>
              <a:lnTo>
                <a:pt x="155919" y="10906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5DB12-65CF-4CDA-A366-CE6516D78AA7}">
      <dsp:nvSpPr>
        <dsp:cNvPr id="0" name=""/>
        <dsp:cNvSpPr/>
      </dsp:nvSpPr>
      <dsp:spPr>
        <a:xfrm>
          <a:off x="3168113" y="2451485"/>
          <a:ext cx="1054973" cy="3020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Departamento</a:t>
          </a:r>
        </a:p>
      </dsp:txBody>
      <dsp:txXfrm>
        <a:off x="3176960" y="2460332"/>
        <a:ext cx="1037279" cy="284377"/>
      </dsp:txXfrm>
    </dsp:sp>
    <dsp:sp modelId="{EC6367F1-F9E4-44E2-8AB1-1D14B828509A}">
      <dsp:nvSpPr>
        <dsp:cNvPr id="0" name=""/>
        <dsp:cNvSpPr/>
      </dsp:nvSpPr>
      <dsp:spPr>
        <a:xfrm>
          <a:off x="3012194" y="1511860"/>
          <a:ext cx="155919" cy="1561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1298"/>
              </a:lnTo>
              <a:lnTo>
                <a:pt x="155919" y="15612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70E9B-3B3A-4182-B00A-E7E14845DE86}">
      <dsp:nvSpPr>
        <dsp:cNvPr id="0" name=""/>
        <dsp:cNvSpPr/>
      </dsp:nvSpPr>
      <dsp:spPr>
        <a:xfrm>
          <a:off x="3168113" y="2853088"/>
          <a:ext cx="1054973" cy="440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Programa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Académico</a:t>
          </a:r>
          <a:endParaRPr lang="es-MX" sz="1100" kern="1200" dirty="0"/>
        </a:p>
      </dsp:txBody>
      <dsp:txXfrm>
        <a:off x="3181004" y="2865979"/>
        <a:ext cx="1029191" cy="414359"/>
      </dsp:txXfrm>
    </dsp:sp>
    <dsp:sp modelId="{D4BB00BB-8B4E-4098-851B-92DCC4FDB079}">
      <dsp:nvSpPr>
        <dsp:cNvPr id="0" name=""/>
        <dsp:cNvSpPr/>
      </dsp:nvSpPr>
      <dsp:spPr>
        <a:xfrm>
          <a:off x="3012194" y="1511860"/>
          <a:ext cx="155919" cy="21092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9284"/>
              </a:lnTo>
              <a:lnTo>
                <a:pt x="155919" y="21092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1FD97-12FB-4599-AC50-70E17E393B5E}">
      <dsp:nvSpPr>
        <dsp:cNvPr id="0" name=""/>
        <dsp:cNvSpPr/>
      </dsp:nvSpPr>
      <dsp:spPr>
        <a:xfrm>
          <a:off x="3168113" y="3405821"/>
          <a:ext cx="1054973" cy="4306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Programa extra académico</a:t>
          </a:r>
          <a:endParaRPr lang="es-MX" sz="1100" kern="1200" dirty="0"/>
        </a:p>
      </dsp:txBody>
      <dsp:txXfrm>
        <a:off x="3180726" y="3418434"/>
        <a:ext cx="1029747" cy="405420"/>
      </dsp:txXfrm>
    </dsp:sp>
    <dsp:sp modelId="{956CC983-37ED-4928-A447-F947D954B311}">
      <dsp:nvSpPr>
        <dsp:cNvPr id="0" name=""/>
        <dsp:cNvSpPr/>
      </dsp:nvSpPr>
      <dsp:spPr>
        <a:xfrm>
          <a:off x="3012194" y="1511860"/>
          <a:ext cx="155919" cy="2652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2526"/>
              </a:lnTo>
              <a:lnTo>
                <a:pt x="155919" y="26525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5CA08-C496-4219-9CE1-858633A19A48}">
      <dsp:nvSpPr>
        <dsp:cNvPr id="0" name=""/>
        <dsp:cNvSpPr/>
      </dsp:nvSpPr>
      <dsp:spPr>
        <a:xfrm>
          <a:off x="3168113" y="3949060"/>
          <a:ext cx="1054973" cy="430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Centro de extensión</a:t>
          </a:r>
          <a:endParaRPr lang="es-MX" sz="1100" kern="1200" dirty="0"/>
        </a:p>
      </dsp:txBody>
      <dsp:txXfrm>
        <a:off x="3180726" y="3961673"/>
        <a:ext cx="1029747" cy="405427"/>
      </dsp:txXfrm>
    </dsp:sp>
    <dsp:sp modelId="{3375988A-15C3-456A-A0CC-7F3419EEB95A}">
      <dsp:nvSpPr>
        <dsp:cNvPr id="0" name=""/>
        <dsp:cNvSpPr/>
      </dsp:nvSpPr>
      <dsp:spPr>
        <a:xfrm>
          <a:off x="3012194" y="1511860"/>
          <a:ext cx="155919" cy="3182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2709"/>
              </a:lnTo>
              <a:lnTo>
                <a:pt x="155919" y="31827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7D5C0-F762-420A-A415-2A4D1DACFC1B}">
      <dsp:nvSpPr>
        <dsp:cNvPr id="0" name=""/>
        <dsp:cNvSpPr/>
      </dsp:nvSpPr>
      <dsp:spPr>
        <a:xfrm>
          <a:off x="3168113" y="4479243"/>
          <a:ext cx="1054973" cy="430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Centro de Investigación</a:t>
          </a:r>
          <a:endParaRPr lang="es-MX" sz="1100" kern="1200" dirty="0"/>
        </a:p>
      </dsp:txBody>
      <dsp:txXfrm>
        <a:off x="3180726" y="4491856"/>
        <a:ext cx="1029747" cy="405427"/>
      </dsp:txXfrm>
    </dsp:sp>
    <dsp:sp modelId="{88CD9E93-AFB1-4D97-9C7F-E1E791224E6C}">
      <dsp:nvSpPr>
        <dsp:cNvPr id="0" name=""/>
        <dsp:cNvSpPr/>
      </dsp:nvSpPr>
      <dsp:spPr>
        <a:xfrm>
          <a:off x="4339759" y="851875"/>
          <a:ext cx="1318716" cy="659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Jefes de</a:t>
          </a:r>
          <a:endParaRPr lang="es-MX" sz="2000" kern="1200" dirty="0"/>
        </a:p>
      </dsp:txBody>
      <dsp:txXfrm>
        <a:off x="4359071" y="871187"/>
        <a:ext cx="1280092" cy="620734"/>
      </dsp:txXfrm>
    </dsp:sp>
    <dsp:sp modelId="{B868A250-269C-408B-8CB3-D82434EA61C9}">
      <dsp:nvSpPr>
        <dsp:cNvPr id="0" name=""/>
        <dsp:cNvSpPr/>
      </dsp:nvSpPr>
      <dsp:spPr>
        <a:xfrm>
          <a:off x="4471631" y="1511234"/>
          <a:ext cx="162020" cy="36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541"/>
              </a:lnTo>
              <a:lnTo>
                <a:pt x="162020" y="3685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71D59F-14C6-4582-9587-8EEB0928922F}">
      <dsp:nvSpPr>
        <dsp:cNvPr id="0" name=""/>
        <dsp:cNvSpPr/>
      </dsp:nvSpPr>
      <dsp:spPr>
        <a:xfrm>
          <a:off x="4633651" y="1728743"/>
          <a:ext cx="1054973" cy="302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 Área</a:t>
          </a:r>
          <a:endParaRPr lang="es-MX" sz="1100" kern="1200" dirty="0"/>
        </a:p>
      </dsp:txBody>
      <dsp:txXfrm>
        <a:off x="4642498" y="1737590"/>
        <a:ext cx="1037279" cy="284371"/>
      </dsp:txXfrm>
    </dsp:sp>
    <dsp:sp modelId="{0376F0F4-50A6-40AE-972D-C2FEBB9053B3}">
      <dsp:nvSpPr>
        <dsp:cNvPr id="0" name=""/>
        <dsp:cNvSpPr/>
      </dsp:nvSpPr>
      <dsp:spPr>
        <a:xfrm>
          <a:off x="4471631" y="1511234"/>
          <a:ext cx="162020" cy="827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7897"/>
              </a:lnTo>
              <a:lnTo>
                <a:pt x="162020" y="8278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F1CF7-E318-4BAD-91EA-D392DFCEE338}">
      <dsp:nvSpPr>
        <dsp:cNvPr id="0" name=""/>
        <dsp:cNvSpPr/>
      </dsp:nvSpPr>
      <dsp:spPr>
        <a:xfrm>
          <a:off x="4633651" y="2205129"/>
          <a:ext cx="1054973" cy="268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 Sección</a:t>
          </a:r>
          <a:endParaRPr lang="es-MX" sz="1100" kern="1200" dirty="0"/>
        </a:p>
      </dsp:txBody>
      <dsp:txXfrm>
        <a:off x="4641501" y="2212979"/>
        <a:ext cx="1039273" cy="252302"/>
      </dsp:txXfrm>
    </dsp:sp>
    <dsp:sp modelId="{0A9D1C1C-B4CC-4A50-8EFE-2D572E1B302A}">
      <dsp:nvSpPr>
        <dsp:cNvPr id="0" name=""/>
        <dsp:cNvSpPr/>
      </dsp:nvSpPr>
      <dsp:spPr>
        <a:xfrm>
          <a:off x="5785086" y="841260"/>
          <a:ext cx="1318716" cy="659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Profesores</a:t>
          </a:r>
          <a:endParaRPr lang="es-MX" sz="2000" kern="1200" dirty="0"/>
        </a:p>
      </dsp:txBody>
      <dsp:txXfrm>
        <a:off x="5804398" y="860572"/>
        <a:ext cx="1280092" cy="620734"/>
      </dsp:txXfrm>
    </dsp:sp>
    <dsp:sp modelId="{E54BE43D-90BB-4B79-AC7F-9D8F6446A113}">
      <dsp:nvSpPr>
        <dsp:cNvPr id="0" name=""/>
        <dsp:cNvSpPr/>
      </dsp:nvSpPr>
      <dsp:spPr>
        <a:xfrm>
          <a:off x="5916957" y="1500618"/>
          <a:ext cx="156162" cy="277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612"/>
              </a:lnTo>
              <a:lnTo>
                <a:pt x="156162" y="277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5263C-9FBA-4705-8A89-FE14B0159073}">
      <dsp:nvSpPr>
        <dsp:cNvPr id="0" name=""/>
        <dsp:cNvSpPr/>
      </dsp:nvSpPr>
      <dsp:spPr>
        <a:xfrm>
          <a:off x="6073120" y="1631521"/>
          <a:ext cx="1054973" cy="293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Planta</a:t>
          </a:r>
          <a:endParaRPr lang="es-MX" sz="1100" kern="1200" dirty="0"/>
        </a:p>
      </dsp:txBody>
      <dsp:txXfrm>
        <a:off x="6081714" y="1640115"/>
        <a:ext cx="1037785" cy="276233"/>
      </dsp:txXfrm>
    </dsp:sp>
    <dsp:sp modelId="{CD3D43FC-92AA-4E15-B37E-2DDC3B02D1EC}">
      <dsp:nvSpPr>
        <dsp:cNvPr id="0" name=""/>
        <dsp:cNvSpPr/>
      </dsp:nvSpPr>
      <dsp:spPr>
        <a:xfrm>
          <a:off x="5916957" y="1500618"/>
          <a:ext cx="156162" cy="754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4006"/>
              </a:lnTo>
              <a:lnTo>
                <a:pt x="156162" y="75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7211F-7A5C-415D-BB71-8F1B0F998C77}">
      <dsp:nvSpPr>
        <dsp:cNvPr id="0" name=""/>
        <dsp:cNvSpPr/>
      </dsp:nvSpPr>
      <dsp:spPr>
        <a:xfrm>
          <a:off x="6073120" y="2107914"/>
          <a:ext cx="1054973" cy="293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Catedra</a:t>
          </a:r>
          <a:endParaRPr lang="es-MX" sz="1100" kern="1200" dirty="0"/>
        </a:p>
      </dsp:txBody>
      <dsp:txXfrm>
        <a:off x="6081714" y="2116508"/>
        <a:ext cx="1037785" cy="276233"/>
      </dsp:txXfrm>
    </dsp:sp>
    <dsp:sp modelId="{CC7A5D5F-7AE5-4846-AEE3-C5C0C9AE445C}">
      <dsp:nvSpPr>
        <dsp:cNvPr id="0" name=""/>
        <dsp:cNvSpPr/>
      </dsp:nvSpPr>
      <dsp:spPr>
        <a:xfrm>
          <a:off x="5916957" y="1500618"/>
          <a:ext cx="156162" cy="1230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399"/>
              </a:lnTo>
              <a:lnTo>
                <a:pt x="156162" y="12303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29415-0E76-4946-9C65-ADFB09FC8637}">
      <dsp:nvSpPr>
        <dsp:cNvPr id="0" name=""/>
        <dsp:cNvSpPr/>
      </dsp:nvSpPr>
      <dsp:spPr>
        <a:xfrm>
          <a:off x="6073120" y="2584307"/>
          <a:ext cx="1054973" cy="293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smtClean="0"/>
            <a:t>Investigador</a:t>
          </a:r>
          <a:endParaRPr lang="es-MX" sz="1100" kern="1200"/>
        </a:p>
      </dsp:txBody>
      <dsp:txXfrm>
        <a:off x="6081714" y="2592901"/>
        <a:ext cx="1037785" cy="276233"/>
      </dsp:txXfrm>
    </dsp:sp>
    <dsp:sp modelId="{2342E804-3419-4F40-AE76-C23CC46D5AEA}">
      <dsp:nvSpPr>
        <dsp:cNvPr id="0" name=""/>
        <dsp:cNvSpPr/>
      </dsp:nvSpPr>
      <dsp:spPr>
        <a:xfrm>
          <a:off x="7257038" y="841260"/>
          <a:ext cx="1318716" cy="659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Empleados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(administrativos, vigilancia, servicio medico y alimentario</a:t>
          </a:r>
          <a:endParaRPr lang="es-MX" sz="900" kern="1200" dirty="0"/>
        </a:p>
      </dsp:txBody>
      <dsp:txXfrm>
        <a:off x="7276350" y="860572"/>
        <a:ext cx="1280092" cy="620734"/>
      </dsp:txXfrm>
    </dsp:sp>
    <dsp:sp modelId="{8C9C6747-7DF5-497A-BA9A-CF5E92506576}">
      <dsp:nvSpPr>
        <dsp:cNvPr id="0" name=""/>
        <dsp:cNvSpPr/>
      </dsp:nvSpPr>
      <dsp:spPr>
        <a:xfrm>
          <a:off x="7388909" y="1500618"/>
          <a:ext cx="99921" cy="410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997"/>
              </a:lnTo>
              <a:lnTo>
                <a:pt x="99921" y="4109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7AA79-CFA9-4440-ACD7-FFE8842FC301}">
      <dsp:nvSpPr>
        <dsp:cNvPr id="0" name=""/>
        <dsp:cNvSpPr/>
      </dsp:nvSpPr>
      <dsp:spPr>
        <a:xfrm>
          <a:off x="7488831" y="1705356"/>
          <a:ext cx="1054973" cy="412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Coordinadores</a:t>
          </a:r>
          <a:endParaRPr lang="es-MX" sz="1100" kern="1200" dirty="0"/>
        </a:p>
      </dsp:txBody>
      <dsp:txXfrm>
        <a:off x="7500913" y="1717438"/>
        <a:ext cx="1030809" cy="388356"/>
      </dsp:txXfrm>
    </dsp:sp>
    <dsp:sp modelId="{B190C6F8-A795-4FE7-B2C8-6AB8A1B0DE4B}">
      <dsp:nvSpPr>
        <dsp:cNvPr id="0" name=""/>
        <dsp:cNvSpPr/>
      </dsp:nvSpPr>
      <dsp:spPr>
        <a:xfrm>
          <a:off x="7388909" y="1500618"/>
          <a:ext cx="99921" cy="992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2842"/>
              </a:lnTo>
              <a:lnTo>
                <a:pt x="99921" y="992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860C6D-DD30-4663-A1C7-971E94770EA1}">
      <dsp:nvSpPr>
        <dsp:cNvPr id="0" name=""/>
        <dsp:cNvSpPr/>
      </dsp:nvSpPr>
      <dsp:spPr>
        <a:xfrm>
          <a:off x="7488831" y="2312513"/>
          <a:ext cx="1249289" cy="3618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Supervisores</a:t>
          </a:r>
          <a:endParaRPr lang="es-MX" sz="1100" kern="1200" dirty="0"/>
        </a:p>
      </dsp:txBody>
      <dsp:txXfrm>
        <a:off x="7499431" y="2323113"/>
        <a:ext cx="1228089" cy="340695"/>
      </dsp:txXfrm>
    </dsp:sp>
    <dsp:sp modelId="{1AED6940-5984-4FE0-ADD6-26EC5A6E99DC}">
      <dsp:nvSpPr>
        <dsp:cNvPr id="0" name=""/>
        <dsp:cNvSpPr/>
      </dsp:nvSpPr>
      <dsp:spPr>
        <a:xfrm>
          <a:off x="7388909" y="1500618"/>
          <a:ext cx="99921" cy="1478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156"/>
              </a:lnTo>
              <a:lnTo>
                <a:pt x="99921" y="14781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8EB7FC-C892-4CDC-ABCB-63EC2C3E41E5}">
      <dsp:nvSpPr>
        <dsp:cNvPr id="0" name=""/>
        <dsp:cNvSpPr/>
      </dsp:nvSpPr>
      <dsp:spPr>
        <a:xfrm>
          <a:off x="7488831" y="2797827"/>
          <a:ext cx="1249289" cy="3618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Profesionistas de apoyo</a:t>
          </a:r>
          <a:endParaRPr lang="es-MX" sz="1100" kern="1200" dirty="0"/>
        </a:p>
      </dsp:txBody>
      <dsp:txXfrm>
        <a:off x="7499431" y="2808427"/>
        <a:ext cx="1228089" cy="340695"/>
      </dsp:txXfrm>
    </dsp:sp>
    <dsp:sp modelId="{FC05F02C-D5AC-423C-A687-77259E67D9AF}">
      <dsp:nvSpPr>
        <dsp:cNvPr id="0" name=""/>
        <dsp:cNvSpPr/>
      </dsp:nvSpPr>
      <dsp:spPr>
        <a:xfrm>
          <a:off x="7388909" y="1500618"/>
          <a:ext cx="99921" cy="1911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1229"/>
              </a:lnTo>
              <a:lnTo>
                <a:pt x="99921" y="19112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132FA-3056-406B-BC0E-3C9367BAAE17}">
      <dsp:nvSpPr>
        <dsp:cNvPr id="0" name=""/>
        <dsp:cNvSpPr/>
      </dsp:nvSpPr>
      <dsp:spPr>
        <a:xfrm>
          <a:off x="7488831" y="3283141"/>
          <a:ext cx="1249289" cy="2574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Secretarias</a:t>
          </a:r>
        </a:p>
      </dsp:txBody>
      <dsp:txXfrm>
        <a:off x="7496370" y="3290680"/>
        <a:ext cx="1234211" cy="242335"/>
      </dsp:txXfrm>
    </dsp:sp>
    <dsp:sp modelId="{3D7BED8E-0CC9-4DED-AB65-B2434E994C88}">
      <dsp:nvSpPr>
        <dsp:cNvPr id="0" name=""/>
        <dsp:cNvSpPr/>
      </dsp:nvSpPr>
      <dsp:spPr>
        <a:xfrm>
          <a:off x="7388909" y="1500618"/>
          <a:ext cx="99921" cy="2292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2074"/>
              </a:lnTo>
              <a:lnTo>
                <a:pt x="99921" y="22920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71D22-F488-429F-83C2-FF9564C3894B}">
      <dsp:nvSpPr>
        <dsp:cNvPr id="0" name=""/>
        <dsp:cNvSpPr/>
      </dsp:nvSpPr>
      <dsp:spPr>
        <a:xfrm>
          <a:off x="7488831" y="3663980"/>
          <a:ext cx="1249289" cy="2574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Auxiliares</a:t>
          </a:r>
          <a:endParaRPr lang="es-MX" sz="1100" kern="1200" dirty="0"/>
        </a:p>
      </dsp:txBody>
      <dsp:txXfrm>
        <a:off x="7496371" y="3671520"/>
        <a:ext cx="1234209" cy="242346"/>
      </dsp:txXfrm>
    </dsp:sp>
    <dsp:sp modelId="{E2582852-82F7-4620-9916-7AD1A7ECBF09}">
      <dsp:nvSpPr>
        <dsp:cNvPr id="0" name=""/>
        <dsp:cNvSpPr/>
      </dsp:nvSpPr>
      <dsp:spPr>
        <a:xfrm>
          <a:off x="7388909" y="1500618"/>
          <a:ext cx="99921" cy="267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2920"/>
              </a:lnTo>
              <a:lnTo>
                <a:pt x="99921" y="26729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B1DA7-EEB9-4502-B0DF-84E730B9FC73}">
      <dsp:nvSpPr>
        <dsp:cNvPr id="0" name=""/>
        <dsp:cNvSpPr/>
      </dsp:nvSpPr>
      <dsp:spPr>
        <a:xfrm>
          <a:off x="7488831" y="4044825"/>
          <a:ext cx="1249289" cy="2574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Asistentes</a:t>
          </a:r>
          <a:endParaRPr lang="es-MX" sz="1100" kern="1200" dirty="0"/>
        </a:p>
      </dsp:txBody>
      <dsp:txXfrm>
        <a:off x="7496371" y="4052365"/>
        <a:ext cx="1234209" cy="242346"/>
      </dsp:txXfrm>
    </dsp:sp>
    <dsp:sp modelId="{EB546AC6-C0DC-4B0E-A519-D2BDE28AA819}">
      <dsp:nvSpPr>
        <dsp:cNvPr id="0" name=""/>
        <dsp:cNvSpPr/>
      </dsp:nvSpPr>
      <dsp:spPr>
        <a:xfrm>
          <a:off x="7388909" y="1500618"/>
          <a:ext cx="99921" cy="3053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3752"/>
              </a:lnTo>
              <a:lnTo>
                <a:pt x="99921" y="30537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2D156-EC74-464E-BB09-1995ACD3BE14}">
      <dsp:nvSpPr>
        <dsp:cNvPr id="0" name=""/>
        <dsp:cNvSpPr/>
      </dsp:nvSpPr>
      <dsp:spPr>
        <a:xfrm>
          <a:off x="7488831" y="4425657"/>
          <a:ext cx="1249289" cy="2574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Vigilantes</a:t>
          </a:r>
          <a:endParaRPr lang="es-MX" sz="1100" kern="1200" dirty="0"/>
        </a:p>
      </dsp:txBody>
      <dsp:txXfrm>
        <a:off x="7496371" y="4433197"/>
        <a:ext cx="1234209" cy="242346"/>
      </dsp:txXfrm>
    </dsp:sp>
    <dsp:sp modelId="{E25CD45E-4AE2-4149-88E0-58005A0441D8}">
      <dsp:nvSpPr>
        <dsp:cNvPr id="0" name=""/>
        <dsp:cNvSpPr/>
      </dsp:nvSpPr>
      <dsp:spPr>
        <a:xfrm>
          <a:off x="7388909" y="1500618"/>
          <a:ext cx="99921" cy="3434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4597"/>
              </a:lnTo>
              <a:lnTo>
                <a:pt x="99921" y="34345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FC3FD-DD4E-4765-80EB-D3A93D27AA8D}">
      <dsp:nvSpPr>
        <dsp:cNvPr id="0" name=""/>
        <dsp:cNvSpPr/>
      </dsp:nvSpPr>
      <dsp:spPr>
        <a:xfrm>
          <a:off x="7488831" y="4806503"/>
          <a:ext cx="1249289" cy="2574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Operarios generales</a:t>
          </a:r>
          <a:endParaRPr lang="es-MX" sz="1100" kern="1200" dirty="0"/>
        </a:p>
      </dsp:txBody>
      <dsp:txXfrm>
        <a:off x="7496371" y="4814043"/>
        <a:ext cx="1234209" cy="242346"/>
      </dsp:txXfrm>
    </dsp:sp>
    <dsp:sp modelId="{4E0B4F6D-5F6E-454A-9E55-9CDFB8EA6516}">
      <dsp:nvSpPr>
        <dsp:cNvPr id="0" name=""/>
        <dsp:cNvSpPr/>
      </dsp:nvSpPr>
      <dsp:spPr>
        <a:xfrm>
          <a:off x="0" y="841260"/>
          <a:ext cx="1318716" cy="659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Alumnos</a:t>
          </a:r>
          <a:endParaRPr lang="es-MX" sz="2000" kern="1200" dirty="0"/>
        </a:p>
      </dsp:txBody>
      <dsp:txXfrm>
        <a:off x="19312" y="860572"/>
        <a:ext cx="1280092" cy="620734"/>
      </dsp:txXfrm>
    </dsp:sp>
    <dsp:sp modelId="{BD3D9603-8323-429D-9279-489CDA2917F6}">
      <dsp:nvSpPr>
        <dsp:cNvPr id="0" name=""/>
        <dsp:cNvSpPr/>
      </dsp:nvSpPr>
      <dsp:spPr>
        <a:xfrm>
          <a:off x="1440164" y="841260"/>
          <a:ext cx="1318716" cy="659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Padres de familia</a:t>
          </a:r>
          <a:endParaRPr lang="es-MX" sz="1800" kern="1200" dirty="0"/>
        </a:p>
      </dsp:txBody>
      <dsp:txXfrm>
        <a:off x="1459476" y="860572"/>
        <a:ext cx="1280092" cy="6207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FD3CE-C893-4AB2-8078-A57F9B9A0B8D}">
      <dsp:nvSpPr>
        <dsp:cNvPr id="0" name=""/>
        <dsp:cNvSpPr/>
      </dsp:nvSpPr>
      <dsp:spPr>
        <a:xfrm>
          <a:off x="4752547" y="1039664"/>
          <a:ext cx="2207912" cy="8096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Egresados</a:t>
          </a:r>
          <a:endParaRPr lang="es-MX" sz="2800" kern="1200" dirty="0"/>
        </a:p>
      </dsp:txBody>
      <dsp:txXfrm>
        <a:off x="4776262" y="1063379"/>
        <a:ext cx="2160482" cy="762258"/>
      </dsp:txXfrm>
    </dsp:sp>
    <dsp:sp modelId="{A37F2387-0761-4864-ADC5-7BAA1C94599F}">
      <dsp:nvSpPr>
        <dsp:cNvPr id="0" name=""/>
        <dsp:cNvSpPr/>
      </dsp:nvSpPr>
      <dsp:spPr>
        <a:xfrm>
          <a:off x="4607133" y="3794181"/>
          <a:ext cx="2737691" cy="8458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Medios de comunicación</a:t>
          </a:r>
          <a:endParaRPr lang="es-MX" sz="2800" kern="1200" dirty="0"/>
        </a:p>
      </dsp:txBody>
      <dsp:txXfrm>
        <a:off x="4631908" y="3818956"/>
        <a:ext cx="2688141" cy="796336"/>
      </dsp:txXfrm>
    </dsp:sp>
    <dsp:sp modelId="{BD3D9603-8323-429D-9279-489CDA2917F6}">
      <dsp:nvSpPr>
        <dsp:cNvPr id="0" name=""/>
        <dsp:cNvSpPr/>
      </dsp:nvSpPr>
      <dsp:spPr>
        <a:xfrm>
          <a:off x="936101" y="2263795"/>
          <a:ext cx="2678585" cy="843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Comunidad</a:t>
          </a:r>
          <a:endParaRPr lang="es-MX" sz="2800" kern="1200" dirty="0"/>
        </a:p>
      </dsp:txBody>
      <dsp:txXfrm>
        <a:off x="960818" y="2288512"/>
        <a:ext cx="2629151" cy="794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777D-DD77-4160-A40F-EFC82D0505B9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C643-CFC3-4A5C-B8D2-18947DECD134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0247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F95CB-2431-47AB-BD9A-C441B950D5BD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5C0CB-84E3-447C-A98F-398C6425B60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7310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1A110-00F2-4DE5-A1E6-F0B63372674C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A13E7-18F2-4E9E-9A34-FC9E48D177F3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4178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789DF-A4E1-45C6-9D91-7F7A3522A06B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4D47-DF24-436D-B676-726CD4167E7A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649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9BE18-40D1-43EF-9101-64E4B119DBEF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BCA3D-A869-4C65-A1FB-627D7C879289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8221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59CD5-9CC4-4B8C-BA80-5B88A7054743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A09E4-C1C5-430D-BD2D-45008940533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0654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68CF0-EDF3-49E6-BC6B-9EBD5D5C4DE1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CF9F4-CD67-4955-9C6C-2BD0102FA497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7883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45362-FB52-418A-8CC2-E9A3B205C77C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38618-5439-4408-89B5-28BD7836226D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77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122D4-5C6B-42D3-9180-6C57ED0D6739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7777F-7576-450A-8EDA-42C9B0839642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3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DB5CF-D036-4A76-9AB1-E03AA7360A28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A662-EEC8-42CC-968F-D51E1F97AA8F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3710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D4BD-DAD2-4B20-9453-DCB7D508F825}" type="datetimeFigureOut">
              <a:rPr lang="es-ES_tradnl"/>
              <a:pPr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1551-08D5-4A22-BDB0-957253B07D8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517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67B43290-D3D8-4162-9B2A-7940BB797795}" type="datetimeFigureOut">
              <a:rPr lang="es-ES_tradnl"/>
              <a:pPr defTabSz="457200">
                <a:defRPr/>
              </a:pPr>
              <a:t>29/05/2012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06F9E73-E8E8-4B92-88E1-D12620F146B8}" type="slidenum">
              <a:rPr lang="es-ES_tradnl"/>
              <a:pPr defTabSz="457200"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7938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twitter.com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.gif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19" y="179174"/>
            <a:ext cx="849694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000" dirty="0" smtClean="0">
                <a:solidFill>
                  <a:schemeClr val="accent1">
                    <a:lumMod val="75000"/>
                  </a:schemeClr>
                </a:solidFill>
                <a:latin typeface="Britannic Bold" pitchFamily="34" charset="0"/>
              </a:rPr>
              <a:t>INSTITUTO TECNOLÓGICO Y DE ESTUDIOS SUPERIORES  DE MONTERREY CAMPUS ESTADO DE MÉXICO</a:t>
            </a:r>
          </a:p>
          <a:p>
            <a:endParaRPr lang="es-MX" dirty="0"/>
          </a:p>
          <a:p>
            <a:pPr algn="ctr"/>
            <a:endParaRPr lang="es-MX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MX" sz="2800" b="1" dirty="0" smtClean="0">
                <a:solidFill>
                  <a:schemeClr val="accent1">
                    <a:lumMod val="75000"/>
                  </a:schemeClr>
                </a:solidFill>
              </a:rPr>
              <a:t>Comunicación organizacional</a:t>
            </a:r>
          </a:p>
          <a:p>
            <a:pPr algn="ctr"/>
            <a:endParaRPr lang="es-MX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Actividad 4: Inventario de público en el ITESM CEM.</a:t>
            </a:r>
          </a:p>
          <a:p>
            <a:endParaRPr lang="es-MX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endParaRPr lang="es-MX" b="1" dirty="0" smtClean="0"/>
          </a:p>
          <a:p>
            <a:pPr algn="r"/>
            <a:endParaRPr lang="es-MX" b="1" dirty="0" smtClean="0"/>
          </a:p>
          <a:p>
            <a:pPr algn="r"/>
            <a:endParaRPr lang="es-MX" b="1" dirty="0" smtClean="0"/>
          </a:p>
          <a:p>
            <a:pPr algn="r"/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</a:rPr>
              <a:t>Nadia Trejo Estrada</a:t>
            </a:r>
          </a:p>
          <a:p>
            <a:pPr algn="r"/>
            <a:endParaRPr lang="es-MX" b="1" dirty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</a:rPr>
              <a:t>467776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86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33345" y="332656"/>
            <a:ext cx="84969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/>
              <a:t>De acuerdo con Gary </a:t>
            </a:r>
            <a:r>
              <a:rPr lang="es-MX" sz="2000" dirty="0" err="1"/>
              <a:t>Kreps</a:t>
            </a:r>
            <a:r>
              <a:rPr lang="es-MX" sz="2000" dirty="0"/>
              <a:t> (</a:t>
            </a:r>
            <a:r>
              <a:rPr lang="es-MX" sz="2000" dirty="0" smtClean="0"/>
              <a:t>1995) podemos definir la Comunicación Organizacional  como "</a:t>
            </a:r>
            <a:r>
              <a:rPr lang="es-MX" sz="2000" i="1" dirty="0" smtClean="0"/>
              <a:t> </a:t>
            </a:r>
            <a:r>
              <a:rPr lang="es-MX" sz="2000" i="1" dirty="0"/>
              <a:t>el proceso por medio del cual los miembros recolectan información pertinente acerca de su organización y los cambios que ocurren dentro de </a:t>
            </a:r>
            <a:r>
              <a:rPr lang="es-MX" sz="2000" i="1" dirty="0" smtClean="0"/>
              <a:t>ella”</a:t>
            </a:r>
          </a:p>
          <a:p>
            <a:endParaRPr lang="es-MX" sz="2000" dirty="0"/>
          </a:p>
          <a:p>
            <a:r>
              <a:rPr lang="es-MX" sz="2000" dirty="0" smtClean="0"/>
              <a:t>En el  Tecnológico de Monterrey Campus Estado de México es el departamento de comunicación el encargado de coordinar, evaluar  y difundir la información escrita, audiovisual  y electrónica  a cada uno de los públicos que interactúan con el instituto o  bien que tienen algún tipo de vinculo con el mismo.</a:t>
            </a:r>
          </a:p>
          <a:p>
            <a:endParaRPr lang="es-MX" sz="2000" dirty="0"/>
          </a:p>
          <a:p>
            <a:r>
              <a:rPr lang="es-MX" sz="2000" dirty="0" smtClean="0"/>
              <a:t>El director del departamento de comunicación   me comento que los públicos a los </a:t>
            </a:r>
            <a:r>
              <a:rPr lang="es-MX" sz="2000" dirty="0" smtClean="0"/>
              <a:t>que se dirige el campus son el interno y el externo. No consideran los públicos financieros. </a:t>
            </a:r>
            <a:endParaRPr lang="es-MX" sz="2000" i="1" dirty="0"/>
          </a:p>
        </p:txBody>
      </p:sp>
    </p:spTree>
    <p:extLst>
      <p:ext uri="{BB962C8B-B14F-4D97-AF65-F5344CB8AC3E}">
        <p14:creationId xmlns:p14="http://schemas.microsoft.com/office/powerpoint/2010/main" val="39719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20989679"/>
              </p:ext>
            </p:extLst>
          </p:nvPr>
        </p:nvGraphicFramePr>
        <p:xfrm>
          <a:off x="251520" y="229096"/>
          <a:ext cx="9577064" cy="615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Rectángulo"/>
          <p:cNvSpPr/>
          <p:nvPr/>
        </p:nvSpPr>
        <p:spPr>
          <a:xfrm>
            <a:off x="1860161" y="-27384"/>
            <a:ext cx="5495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Público interno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2" descr="http://t2.gstatic.com/images?q=tbn:ANd9GcTTpZVlQb2fsx9936gAHxTkTEc9GHmPeC1wy0Kdrf8xfKVbQIE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5" y="2864504"/>
            <a:ext cx="1932647" cy="19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14822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5" y="548680"/>
            <a:ext cx="8402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Son diferentes los medios  a través de los cuales el Tecnológico de Monterrey Campus de México difunde información a su público interno.</a:t>
            </a:r>
            <a:endParaRPr lang="es-MX" i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395536" y="1484784"/>
            <a:ext cx="2592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PADRES DE FAMILIA</a:t>
            </a:r>
          </a:p>
          <a:p>
            <a:endParaRPr lang="es-MX" dirty="0"/>
          </a:p>
          <a:p>
            <a:pPr marL="285750" indent="-285750">
              <a:buBlip>
                <a:blip r:embed="rId2"/>
              </a:buBlip>
            </a:pPr>
            <a:r>
              <a:rPr lang="es-MX" dirty="0" smtClean="0"/>
              <a:t>Portal “Padres de familia</a:t>
            </a:r>
            <a:r>
              <a:rPr lang="es-MX" dirty="0" smtClean="0"/>
              <a:t>”.</a:t>
            </a:r>
          </a:p>
          <a:p>
            <a:pPr marL="285750" indent="-285750">
              <a:buBlip>
                <a:blip r:embed="rId2"/>
              </a:buBlip>
            </a:pPr>
            <a:r>
              <a:rPr lang="es-MX" dirty="0" smtClean="0"/>
              <a:t>Pláticas.</a:t>
            </a:r>
            <a:endParaRPr lang="es-MX" dirty="0" smtClean="0"/>
          </a:p>
          <a:p>
            <a:pPr marL="285750" indent="-285750">
              <a:buBlip>
                <a:blip r:embed="rId2"/>
              </a:buBlip>
            </a:pPr>
            <a:r>
              <a:rPr lang="es-MX" dirty="0" smtClean="0"/>
              <a:t>Facebook </a:t>
            </a:r>
          </a:p>
          <a:p>
            <a:pPr marL="285750" indent="-285750">
              <a:buBlip>
                <a:blip r:embed="rId2"/>
              </a:buBlip>
            </a:pPr>
            <a:r>
              <a:rPr lang="es-MX" dirty="0" err="1" smtClean="0"/>
              <a:t>Twitter</a:t>
            </a:r>
            <a:r>
              <a:rPr lang="es-MX" dirty="0" smtClean="0"/>
              <a:t> </a:t>
            </a:r>
            <a:r>
              <a:rPr lang="en-US" b="1" dirty="0">
                <a:hlinkClick r:id="rId3"/>
              </a:rPr>
              <a:t>ITESM</a:t>
            </a:r>
            <a:r>
              <a:rPr lang="en-US" dirty="0">
                <a:hlinkClick r:id="rId3"/>
              </a:rPr>
              <a:t> CEM (@ITESMCEM) on </a:t>
            </a:r>
            <a:r>
              <a:rPr lang="en-US" dirty="0" smtClean="0">
                <a:hlinkClick r:id="rId3"/>
              </a:rPr>
              <a:t>Twitter</a:t>
            </a:r>
            <a:endParaRPr lang="en-US" dirty="0" smtClean="0"/>
          </a:p>
          <a:p>
            <a:pPr marL="285750" indent="-285750">
              <a:buBlip>
                <a:blip r:embed="rId2"/>
              </a:buBlip>
            </a:pPr>
            <a:r>
              <a:rPr lang="en-US" dirty="0" err="1" smtClean="0"/>
              <a:t>Frecuencia</a:t>
            </a:r>
            <a:r>
              <a:rPr lang="en-US" dirty="0" smtClean="0"/>
              <a:t> CEM (INTERNET)</a:t>
            </a:r>
            <a:endParaRPr lang="en-US" dirty="0"/>
          </a:p>
          <a:p>
            <a:pPr marL="285750" indent="-285750">
              <a:buBlip>
                <a:blip r:embed="rId2"/>
              </a:buBlip>
            </a:pPr>
            <a:endParaRPr lang="es-MX" dirty="0" smtClean="0"/>
          </a:p>
          <a:p>
            <a:pPr marL="285750" indent="-285750">
              <a:buBlip>
                <a:blip r:embed="rId2"/>
              </a:buBlip>
            </a:pPr>
            <a:endParaRPr lang="es-MX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90799"/>
            <a:ext cx="2763209" cy="144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29300"/>
            <a:ext cx="2857573" cy="144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75" y="3306663"/>
            <a:ext cx="3760316" cy="17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8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19" y="116632"/>
            <a:ext cx="36724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ALUMNOS</a:t>
            </a:r>
          </a:p>
          <a:p>
            <a:endParaRPr lang="es-MX" sz="1600" dirty="0"/>
          </a:p>
          <a:p>
            <a:pPr marL="285750" indent="-285750">
              <a:buBlip>
                <a:blip r:embed="rId2"/>
              </a:buBlip>
            </a:pPr>
            <a:r>
              <a:rPr lang="es-MX" sz="1600" dirty="0" smtClean="0"/>
              <a:t>Portal “MI TEC”</a:t>
            </a:r>
          </a:p>
          <a:p>
            <a:pPr marL="285750" indent="-285750">
              <a:buBlip>
                <a:blip r:embed="rId2"/>
              </a:buBlip>
            </a:pPr>
            <a:r>
              <a:rPr lang="es-MX" sz="1600" dirty="0" smtClean="0"/>
              <a:t>Facebook </a:t>
            </a:r>
          </a:p>
          <a:p>
            <a:pPr marL="285750" indent="-285750">
              <a:buBlip>
                <a:blip r:embed="rId2"/>
              </a:buBlip>
            </a:pPr>
            <a:r>
              <a:rPr lang="es-MX" sz="1600" dirty="0" err="1" smtClean="0"/>
              <a:t>Twitter</a:t>
            </a:r>
            <a:r>
              <a:rPr lang="es-MX" sz="1600" dirty="0" smtClean="0"/>
              <a:t> </a:t>
            </a:r>
            <a:r>
              <a:rPr lang="en-US" sz="1600" b="1" dirty="0">
                <a:hlinkClick r:id="rId3"/>
              </a:rPr>
              <a:t>ITESM</a:t>
            </a:r>
            <a:r>
              <a:rPr lang="en-US" sz="1600" dirty="0">
                <a:hlinkClick r:id="rId3"/>
              </a:rPr>
              <a:t> CEM (@ITESMCEM) on </a:t>
            </a:r>
            <a:r>
              <a:rPr lang="en-US" sz="1600" dirty="0" smtClean="0">
                <a:hlinkClick r:id="rId3"/>
              </a:rPr>
              <a:t>Twitter</a:t>
            </a:r>
            <a:endParaRPr lang="en-US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US" sz="1600" dirty="0" smtClean="0"/>
              <a:t>Agenda digital</a:t>
            </a:r>
          </a:p>
          <a:p>
            <a:pPr marL="285750" indent="-285750">
              <a:buBlip>
                <a:blip r:embed="rId2"/>
              </a:buBlip>
            </a:pPr>
            <a:r>
              <a:rPr lang="en-US" sz="1600" dirty="0" err="1" smtClean="0"/>
              <a:t>Revista</a:t>
            </a:r>
            <a:r>
              <a:rPr lang="en-US" sz="1600" dirty="0" smtClean="0"/>
              <a:t> </a:t>
            </a:r>
            <a:r>
              <a:rPr lang="en-US" sz="1600" dirty="0" err="1" smtClean="0"/>
              <a:t>Itec</a:t>
            </a:r>
            <a:r>
              <a:rPr lang="en-US" sz="1600" dirty="0" smtClean="0"/>
              <a:t> </a:t>
            </a:r>
          </a:p>
          <a:p>
            <a:pPr marL="285750" indent="-285750">
              <a:buBlip>
                <a:blip r:embed="rId2"/>
              </a:buBlip>
            </a:pPr>
            <a:r>
              <a:rPr lang="es-MX" sz="1600" dirty="0" smtClean="0"/>
              <a:t>Frecuencia CEM </a:t>
            </a:r>
          </a:p>
          <a:p>
            <a:pPr marL="285750" indent="-285750">
              <a:buBlip>
                <a:blip r:embed="rId2"/>
              </a:buBlip>
            </a:pPr>
            <a:r>
              <a:rPr lang="es-MX" sz="1600" dirty="0" smtClean="0"/>
              <a:t>Páginas y sitios en </a:t>
            </a:r>
            <a:r>
              <a:rPr lang="es-MX" sz="1600" dirty="0" err="1" smtClean="0"/>
              <a:t>facebook</a:t>
            </a:r>
            <a:r>
              <a:rPr lang="es-MX" sz="1600" dirty="0" smtClean="0"/>
              <a:t> y </a:t>
            </a:r>
            <a:r>
              <a:rPr lang="es-MX" sz="1600" dirty="0" err="1" smtClean="0"/>
              <a:t>twitter</a:t>
            </a:r>
            <a:r>
              <a:rPr lang="es-MX" sz="1600" dirty="0" smtClean="0"/>
              <a:t> de diferentes departamentos como: Deportes, Orientación y Prevención, Difusión Cultural, etc.</a:t>
            </a:r>
          </a:p>
          <a:p>
            <a:pPr marL="285750" indent="-285750">
              <a:buBlip>
                <a:blip r:embed="rId2"/>
              </a:buBlip>
            </a:pPr>
            <a:r>
              <a:rPr lang="es-MX" sz="1600" dirty="0"/>
              <a:t>A</a:t>
            </a:r>
            <a:r>
              <a:rPr lang="es-MX" sz="1600" dirty="0" smtClean="0"/>
              <a:t>plicación mi </a:t>
            </a:r>
            <a:r>
              <a:rPr lang="es-MX" sz="1600" dirty="0" err="1" smtClean="0"/>
              <a:t>tec</a:t>
            </a:r>
            <a:r>
              <a:rPr lang="es-MX" sz="1600" dirty="0" smtClean="0"/>
              <a:t> para dispositivos móviles.  </a:t>
            </a:r>
            <a:endParaRPr lang="es-MX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594" y="174340"/>
            <a:ext cx="2649894" cy="138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://t0.gstatic.com/images?q=tbn:ANd9GcTV4jogxo3xfX3FGVin-DdsuZVplHyErKpiyFUERqCFIy2PHXf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8032"/>
            <a:ext cx="1447800" cy="14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3645024"/>
            <a:ext cx="3276364" cy="166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45024"/>
            <a:ext cx="2448272" cy="132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707" y="1844824"/>
            <a:ext cx="2645565" cy="1653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data:image/jpeg;base64,/9j/4AAQSkZJRgABAQAAAQABAAD/2wCEAAkGBhIREBUUERAQFBUUGBUVFhcVFxQWFhYUFxUVFRQWFBQXHCYfFxokGRQUHy8gIycpLSwsFR4xNTAqNSYrLCkBCQoKDgwOGg8PGiokHyQsLDEpLCkpLCwsLCksKSwsLCwsKSksKSwsLCwsLCkpLCwsLCkpLCwpLCksLCkpLCwsLP/AABEIARMAtwMBIgACEQEDEQH/xAAcAAABBQEBAQAAAAAAAAAAAAAAAQIEBQYHAwj/xABHEAACAQIDBAUHCwEHAwUBAAABAgADEQQSIQUGMVETFCJBkRZhcYGhsdEHIzIzQlJTcpKywdIVQ1Ric4LwJHSTY4PC4fE0/8QAGQEBAAMBAQAAAAAAAAAAAAAAAAECAwQF/8QAKhEAAgIBBAEEAgEFAQAAAAAAAAECEQMSEzFRIQQiQWEUMnEkM6HB8SP/2gAMAwEAAhEDEQA/AJmB2JVrU6VRai2q1Gp637GUMSzeayN4T0pbDY1FQ1wrO1dQSrFSaLFWsVJI0UntAcO+ZHCfKIKVPo0xKBQGFsp4Mwc65eY8CRFPyijOj9Zp5kaq69jQNWJNTTLre59HdPVeWdupI8xY40vazTDY2JZFdFLo7BUYGxbMxRGynVQSLaxNn7LqVqzUVqU8yoXuHDqbZbKGS4uSwEzFL5QgqU1GIp/NEGm2S7rlYuAGy3tmPCNp7+otRqiVqKMy5Tkp5VtdTooWwN1Bv8ZO9Lz5RG0uma9NhVfmS1QBaqGqxuB0SDLcvmIF+2ulx9IRlHYeILhWBUFgpN1JHzwo2tmALZyNL+u2szb/ACmXbM2IpN9YCGpgqRUKswZStiLoth3ZRaNHylH/ABSH54YjVf70ag/R4XAOXhpK7uTtFtqHTLvaFM0lpnOT0is1uGXLUena9zf6F/XIfXTzPjKPF75UqoQPXTsAqtgRozs54D7zGR/KLD/jr4N8JvDMq9zVmUsTv2pmk66eZ8YddPM+MzflFh/x18G+EPKLD/jr4N8Jbeh2V2ZdM0nXTzPjDrp5nxmb8osP+Ovg3wh5RYf8ZfBvhG9DsbM+maTrp5nxh108z4zN+UWH/HXwb4Q8osP+Ovg3wjeh2NmfTNJ108z4w66eZ8Zm/KLD/jr4N8IeUWH/AB18G+Eb0Oxsz6ZpOunmfGHXTzPjM35RYf8AHXwb4Q8osP8Ajr4N8I3odjZn0zSddPM+MOunmfGZvyiw/wCOvg3wh5RYf8dfBvhG9DsbM+maTrp5nxh108z4zN+UWH/HXwb4Q8osP+Ovg3wjeh2NmfTNJ108z4wmb8osP+Mvg3whG9DsbUumc/tLXBbtVqqhgFUHUZja452AOkqxOv7Iwa1aSugFra+YjQg+j4TysWOMrcuEepOTVJHPRuViOdL9Tf0xTuViOdL9Tf0zqn9jsoDMhCtwMQ4AcjbhfumsYYH8lHLIvg5Jit1q9NS1la3EKbm3OxAlRado2hgFpozvoFFz8PT3eucbxH020tqdOWszzYVCqLY8jlyLhsK1RgqKST3D/mglwu5lc99P9R/pntuMy9YIe3aXKCe43FvG3unbsHuCvRJUesVzC9lplrdktYnNyHKTDHDTqmJSldROHeQ+I50/1H+mNO5VccTS/U39M74dysOCQcRU0NtEHxkLbW5yU6YqU2dluVbOoBB7jp3f/UuoYG6TKOWVeaPn3aGy6lA2cceBGoPoMh2m++UOmqU1TTNmDHzCzAeP8TB2mGXHolSNYS1Ky72FubicYuakqhLkZ3bKpI7hxJ9Ql0vyR40/bwv/AJG/om33N2bmwOHbpadNSlgLMxJFi5so01Y8Zp6ezkUXNaoR/lp6eJaZ6oL/AIy3uORn5IMb9/C/+Rv6JGxXyW41FJHQOR9lH7R9GZQD4zsb1aAAJ6wRrY3VQbcbEBuY8ZFbEUHzKtOoGyuVbpL2ZVJFxlAINrSuuPTJpnzw9MqSCCCDYg6EEcQRCnTLEAAknQAcSZcb3kHG1iBa7A+sopJ9ZJPrnlu3UVcVTL/Rub+a6kX9V5ooXKiHKlZ7090K5H92PMWNx4Ceg3JxHOl+o/0ztuwfk/FekKvTKoN9AubgedwPPPY7rYRHyNVrE6cFRdDw43tprrbjOjTgXhtmWrI+EcLO5WIHfT/Uf6ZA2jsOrQF3AtwzA3F+R5T6G2/uVSp0VqUC7C9mzW0vwOgFtRY35zm+++HWlhnBtmewUeggk+r3ydnHKNxI3JKVSOY2hHQnGdAoE6ZuWuINRlwwViVytTZlGbMewVDEAkMo7xoTOaATVU0B1BIYagg2IPda07/Twc4Tivr/AGcuWWmUWzu+LVKOGpdaWoTlBcIwCo9gCBpc2JtxMh08RRrUnXD0qgYKzoHYhWZMosb627Y/4Jntk/KlTWgmcs1RVVWzZi2ZVsSD330Mj7S+Uk1rhKTXysoc3AAYWOh1PAaeacscU5OkjZzil5ZD382fiKa0zXZe0WGVD2FZQjac+zUXU34Gchrjtt6T75tq+PrdGKdSqXVSSubVtQBxOvADSYqv9JvSffOz1CkscVPnyYYWnKTRP2At3b0fzPoPd3aNatsVShLVKaLa75CTTbIwNQ8NEY3M+e9htZz6P5nZPk23pw9HC1qVevSpkMxUOwXMtRV+jfjZle/5pRx/p4tfDJUv/Vr6NtiMXSTIyYlX7IR1WoxBv/eAlu42Nha4BkbBY9q2eiydGKqlQxYuRUt2DbKRx/zdwmZqbx7PXjj2bnlCn3Uz754eW+zqbBlbFOVIIsrLqDcdygzlUZt2kzduPyzmW+FJ1LrVvnWoVe+pzDMDfwmWAmv392uMVWqVlUqKjhgDa/0bXNu82v65kbTo9U7mm+kZYfEaOqbpbxKmBohrrkcpf/20YH2GdLxW89JXwVV8StMVaSkAlwKhGhFwMoBLAXa1pwrZVNnwbKgZmWpTawuTY03Umw7tBNPjcX02HwlJ8FiW6oGFzUWkKgZg5Vh0ZIXQDRr25d3nykoyak/k6Um0mbnebFU6WHXrjtSCYiqlqYFSwqKKqKlyBlA91rcs9jsTTwuNpUhVaoKqo6MAADTqqwUkc5UbX3hxWKWoMTTwTJUqCrldyvRlUFNAhSsDYKDe975j5pT1K2fEpXrYqgSppkBSSFSnYKiKq2ACiwF/G8iTUotR/wAErw/JktuYjpMQ7WIvbQ+ZQP4jNkj51fX7jDahBrORexYkX5HURdlm1Uev3Gd2P+6v5Rzy/R/wd3+RvbLFa2GZiQAKiDkp7LgcgCF/VNRicTQWt0FEmrXFi63VmUAA3Ysygm1tASRcG1pyXcPa4oY/DuSArN0T/lq9kH1NkPqlrvrgcUm1zicFYA5HLGpTTJWTsOCGIvcKCeeYy3rIaMnj5K+nlqh/B1LC1aNRK1CmxDtmLB7HLUsASLaEBgOE+e963qN0vSklxdWv3FWsRbu75utjbXqUMR09fE4NSXLsoq3uGJLgADkSBrMn8o+0aNfEV6lBgUqBWuOGchc9vXc+sy/pJVGcWvgrmXmL+znlosWE46OlCy3wm1AB2riVMut08Vh0xGXF2FCqj0qjZS7IGF1dQATmDqh014zox5ZY/MTGUFPwyVT27SH2vYfhHtvBTP2j4N8JoV3n2c6VapASu2HxFNVy17U+m/tC1KiF+bQ/O4YG4y2vbW88sfW2D870SEfN/N361mvlr5ct9Fq5ur5i10IV7am03/OydIz/ABoGWxW2FI0JPjKUm5l3vc2EOJvggopFU0UVcqvbtqGrdtxw7RC3vwHfSTDJlll8yNIQUOD1wtfI15bUtq0+/wBxlJOo47bmxa9W7U6ag1a7EdFWSnYGjTpP8yFez0EchBwqG5ABMtDPPGqREsUZ+WZEbbpDv9h+EZU20h4MfA/CaShtXZBREYBUKUVKZcSLvTbFdrE9GbVNXoElTexYC3CR+s7KeieldTUTD9HTVVxmUVRUxTg0nYnKnaojKwOjX45pp+bk6RT8aBjsdjc+g4SHaXO9hwpxTnBACiQhUAVbKcozKDV7bWa4zEC/GwlPOacnN2zWKUVSLDA48KLFmU8LqSLjz21khseh4ux9IY++U83lWvsljXeoyuXoUBRVExFMU6iYbo6oOVAvSGqEYHVSA1yLy+818IjbT+TNDG0ufsPwiNtCn3En1H+Zq6tfYiVEColRS2ESoxXGIBT6av1qoqZrhuiFDS5FycoJBmR2/Vw7VVbDIqKaVEuq9JlWt0Y6YL0hLWz37yOUsvUS6RV4Ysr61TMxJ74UKmVgeUbLrdDFYejilq4rVKauwXIKmeplIpLkPZIzMGOYgWUi+omNtPV8mlWqCjtZLakj1GSDteiTdmZieJbOx8TNC2N2Omc02Az9ZGgxi5qdRw9JahAAQBTkKqGBy5r9xcmM2JnKslLohWrMvYxYOVsPR6IFgSzU1qrWBvZiSjBQCwnT+ZP5SM/x49maba9HusP9p+Er8ftEMCF7+M1tPEbFso6NQRexfrbAsUxeUVspBZFYYS+QBjduOoEfGYnZj4aqTUzVxh6FOiMuK7NVFXNkdjYJfMMrCwAFjIn6uclQWCMXZiLQjjCcxpYQi2knD7Nq1BdKbMOYGnjL0QRYSw/sHEfgv7PjD+wcR+C/s+MnS+iLK+El19lVUF3pOBzI0kW0imSJCOVCTYAknuEmrsPEHhRfwEKLfAIEJZeT2J/AfwHxjTsDEfgv7PjJ0y6Isr4T1r4ZkNnUqeR0nnaRRIkI60LRQGwjrRLRQEhFtC0gCQi2haAJCLaFoAkItoQB1p1rd7d8V+jWmVAYDKTew0vbT0HwnJhOh7qbw1MKdBnVb1MvfdO2cp7iUVxbvuJ0409MpLlGUmrSZ0Sh8mnc2JpX/wAoZvhHv8ndKzBcTmqBcwXKBx+jmGa4BNhfzzZ0McrAMubKwDAgLlIP+bvlftbaeGw1RXalVd6jGxpI9RlRaaB3yr/dqrLcWI152nOvUZG6s1eKCOV4vZIUEtoADe/LvvOe7G3cfFVGCdmmpN2PcL6Ac2tOl/KfWda5QWFKoq1Vy/bDXvr3jMDb0ieOxMCKNBFHLMTzZu0T7fZOnP8ApGXZjj/Zroq6G7GHoFAgOdiQGY3JIW5AHAXF/CaPZm6VSqLqFCg2zMbC/Id5Oo4Ayi3qJC0iCQQ9wRxBy8ZutxttdJgGNUa9NkJXvFqXEX/zd0qnKGFTXZNKWTSwobnYdPrHeq33U7IHpOreOWUW0N38h0sVN7agmw520v6Lzc0ehamHZ2KkkAWKjQkdw5qeFo1trUgpFJFINwbAWOtiCfpHvGvIzCPqJp2/Jq8UWjluM2dSBOemjkJUdQ4B+iBfjw1IEytHeCh9rZ+Gt/lFj7RNFs3EtVxbs5uSjjzZcy2AHcNeEStT2a7GmVoqwJXgaZuNNG0HGdOaKjOmjLG7j4PPZVbZ+IOVaFJX+6yKCfyng3/NJbeT+G/w1H9CzOY7c3o2zU2LJ5/pLy1HEeeaPZGJYrlqG7DgfvDz+ec0kuYmifYeT+G/w1H9Cw8n8N/hqP6FljCULlRid1MK4saCL507J9kxu8e6DYcdJTJen33+kn5uY886TGVaQZSrC6sCCOYIsZNkUcXtC0kY/C9FVen9xmXwJAnhNKKCWhaLCKAloRYRQHCavA18tjYGxBtztrY+nh65lLS3wmOHeRO30rStP5OfMm6o7pubi1qYFAcjGgWolnBPZS3Rnj30zTbX7xls+8uEpALWxOFU9w6anT0vcAJnudZwPrim2ZqRsLXZKTGw0AJYG9hprHjHhR2auXzIy0x4U7Tm/Ck3yjb8hVwzoHynbewmJo0jRqK7ozC6hyCrLc3cgA9oKeJ4meWF+rT8q/tE5ti8eLE5ix87Fj4mdIwJ+ap/kT9ols0dEIwu6IxvVJyop972tTp/nP7TJW6u9FKlQbDuHDvVVkNhkN8l7tfs2yctbiR978MXorl4q97cwVIMytNWIsyNbzgzXHGOTDobM5twyakjtyktglVSVKsdfMazlh4Ai/deeO1ttUqVEKwpUEUuVF7sxYk8W7TG5N7cSbzmmC3nxlHDdBTIWmGJDCneoLlmy5jpxLG9r68ZUYh3ZizCo7nizZmY+szCHo3fuao1l6jx4RbbuVL4k/kb3rJmJ2Zg6tVxYCpm7TDNbOdbE/RJ80h7o4Nukeo2gC5QDxOYg3ty7Pti0cDTGJLipVytUzmnYWz5ri7X4ZteEv6iSeRtMjEqiTtk1TSqnDsbixKX7rcV9FtRHbSxopOO4rY+r/8ALiedTZVU7QWt2eiAOoOt8hXUekyg30xp6wVXuRQfSbn3ETFR1Mu3SN2NYtp54ZSEUHiFUH02E9JkXC0LQgYByfeL/wDrr/6j/uMrrSy3iH/V1/8AUf8AcZXWmyMxLQtFtC0ECWhFtCALaXG6GFo1MbSTEZeiOfNmbIptScqC+dLdsL9peVxKm0LSzRCZ0hN2NlriBUFeiUFdV6Jq1JqWU5QaZBYudCz9JmKDLlux7RgDdPZ4pDLihUqPhldc1ehTRaubDZiSRpYVK16ZubUja5Nlw1oWlNH2W1FxvbsijhsR0eHrCqmRGuHSpZiDnXOgAaxH3Rx4To+AHzNP8ifsWcfInXdl1lahTKsGGRBcHvCgESJKkSmT9n4ehUrhMRkKCmzAM+QZukpLxNRNcpqG2bu77WnqmxMG1F7PSumRwyvTvYIxKNfVwSFB77kEzNbXRmqaKxAAGgPnP8z32LQID5lIvYagjTW/H0zNovZb7Q2Pg2FUrXRcoqMqo1IDSpi8mhuXuEpKAuo6QHUWnrit18Fx6z0amtlX5yk46ItTAa9uBVmIN+zbtX1IyL4JwxXK3G17Hna95Z7Xw3YQKCcumgvpbzeiRQstMJsmlTpM61BnLhRT6alVIQFwS3RqNRYagkEMOEy9IfOD83/yknZdNlqqSrAajgeU8qeHfpB2G+lyP3pIs0dpR4/dOlVrCrdg2YMw4hrW0seGgtpL2JLJtcEBaFoQkALQIhAmQDlG8Q/6uv8A6j/uMrrSftyqHxNZlIKtUcgjgRc6yFadCRkNtC0daFooDbQjrQigLCLaFpYqJCLaFoAknYHaNWib0nZT324H0jgZCnrLwRDZs8JtKpURXZ2uwubEgctAOHCevWX++/6mmIDnmZN2Ox6ZdT3/ALTM5Yat2XU78Gq6y/33/U0Osv8Aff8AUZW7b+pPpX3zN5zzPiZWGPUrJlOmbbrL/ff9Rj6OIfMt3fiPtHmJhg55n2xxDd+b2y2z9kbn0daNVfvDxEY2JQcXQf7hOSxJOx9kbh1SptigvGvSH+5ZErb2YVf73N+UMf4nNo4UyeAJ9Rk7KXLGtm0xW/1MfV0nbzsQo9lzM9tTeWvXBDMFQ/ZTQH0niZVkW4xJoscUVc2zybjEjmiTNkiQiwkASEWEAWEdaFpeio2EdaFooDZ6iMtHiXiiGEm7G+vT1/tMh2k3Yw+fT1/tMmX6sR5Lfbf1B9K++Umz8CarW4AaseQ+MvNt/Un0r74zYNK1K/3iT4aD3TCMtMDRq5EqhhUpjsqBzPf6zHJikY2DqTyBB9l5H2ngnqgBWAA1IN9T3cO6V3k8/wB9PbKpJq2yzbXCLDHbJWoNAFbuI/mZtqZBsQb3tbz8LTX0VIUBjcganmecrHww64PRn9YFveJbHOrRWUbPTZ+x1QAuAzefgPQP5lgWA4kD12iYirlVm5AnwEyVasXbMxuT/wAsOQkRi8jtktqJpNqIDRc2BsNDofAzLz0p1mUEAkAixHcfVGTeENPgzlKzybjEjiIWlWgNhHWhaRQGwjrQigEItoWliBIRbQtAEnpGWj1MtEhhJuxvr09f7TIcmbJcCspJAGup0+yZMuGI8lxtz6g+lffE2DUvRt90keOo98btmupokBlJuvAg98qdnY40mvxB0YfyPPMIwuFGrlUi32vWqoA1M6fa0BtyOvdKobardzj9K/CaGhikcXVgff6xHiiBqFA89gJVSS8NEtXwynq1cWqhj366KpI9ItI+z8azYhWc3JGTuHHhw88tMdtZKYsCGbuA4D0n+JnHqEkknUm9/PNYLUnaKSdPk11akGUqftAjxmTxGGam1mFvcfODL3Z22FcAOQrczoG89+4+aWVr+eZxbx8os0pGQp4ZmBYA2UXJ7p5TU7VqAUnBIBIsBz9AmXJm8JalZnJUeZiRbQtKgSEW0LQBIRbQgCwjoS1EDYR0IoDYR0IoCXheLaelHDs5sisx5KCT59BBB5XhePemVJBBBGhB0IPnEemEcqXCMVHFgDlHpPrHjJsk8gximqx4k+JjqVAsQqqWJ4AAkn0ARrIQSCLEaEcjIA28LxbR60GKlgpKiwJsbAnhc90kg87xwqsOBI9cdUoMtsysMwuLgi47iL8RGQALGNjoQSNhHQkUBsI6EUBsI6EUBbQtFtC0sVEtC0W0LQBLQtFtC0AS0vtyzbFafh1PdKK0vNzyBidSPq6n7ZEuGSuTz3nQM6V1GldA58zjs1B4j2y6K9Hga9Dvp0qTP/qVXLEepQgkPd5UrUMlUgdXqCtr30yLuo9a+2eeDxZq0Me7HVxTbxdjYejSUa+C9nlgcMuGValWs9N6qHKKaBmFNtMxJ+iT3W1nmdgr01JTVvSr/QqAc9LMCdDmsD6ZK2ngXxa0atAB7U0puoIzIyXGoJ4HnPDbbinSw9EMC9IOzlTcKzsCFBHeLQiCHgdjM+J6AnKQzBj90LfM3gJ60sJ/02IZKr5EdBlto4LWVm10I4y7x2JQUXxakZ8RTSlYcVc3FY+C/wDLyqwBHUMSNPp0f3CTbAm8n0cL/wBunvMpLS73jPZwv/bp/MpbSY8FWJaFotoWliBLQtFtC0AS0LRbQtAEtCLaLAC0LRYS9FbEtC0WEULEtC0WEULEtC0WEULEtFhCKFgDCEIoWJaLCEULCJaLCKAloWiwigJaFosIoCWhaLCKAlosIRQHWhaLCWKiWhaLCAJaFosIAloWiwgCWhaLCAJaFosIAloWiwgCWhaLCAJaFosIAloWiwgCWhaLCAJaEWEAW0LRbQtLkCWhaLaFoAloWi2iqpJsJAG2hJy4Ad5Y+iw99/4i9RXm/s+ErqRNMgQk/qK839nwh1Feb+z4RqROlkCEn9RXm/s+EOorzf2fCNSGlkCEn9RXm/s+EOorzf2fCNSGlkCEn9RXm/s+EOorzf2fCNSGlkCFpNqYEW7JPr7/AFiRLSU0yrVDbQtFtC0sBLQtFtC0AS0ItosAIR0Jaio2EdCKA2SMCLuPX7p4yTs1fnB6D7jKyXglclh0clYbZFSojOigql79pQdFLmyk3aygnTlE6KTMNtCpTpmmjZQzBza9zYWAOuq+acrv4OhfZDbY9YGxo1RbXVG4WLX4clY/7Tyh/ZFbT5mrqco7DatYmw01NgdPNLobz1sxIWkL20s1tKjVGOrX1LuDrwawtEO8tawvk0ZmvZvtGobGx1ANViO/2ylz6JqPZTDZFa4HQ1btcDsNqVvmtpraxv6DPV9g1QaoC5jQYI+W7WPb1Gn0R0bXJt3Swp7fqimqZUKqpSxDdpcpSzWYagHiLGJS23UV6r5aZNVs5uG7LWqC69r/ANRuN+6LmT7StpbGqs6pkIZiVUP2Lsv0hdrC4nuu7dY5bdEcylwRVpWyA5SxObQX09N5NxG2ia1Koq36FVVc/wBogaswQjUk8+4Tzw22XQrZV7NNqQ+mOyzmodVYMDc2uDwj3Ee0h+T1b7q36M1bB0LCmADmK3vwIsO+R8Zs16JC1FsSquBcHssLi9uB80uaO8FRAoVKYCggAh2uGZGYHM50PRjQWHabS5vIW0cY9dgz2uBl0vwBJ7z5zJWq/IdV4Kzo5UYgWdvSZoOilFix843pM3x8mMzwhHQm9GY2EdCKA2LFhFAIQhJICEIQAkzZP1o9De4whIlwy0eS+tC0ITkNwtC0ISyIQWhaEJVlgtC0ISyAWhaEJV8kILTOY36x/wAx98ITXFyZz4PCEITcyCEIQAhCE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215" y="2015340"/>
            <a:ext cx="17430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87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21" y="3492599"/>
            <a:ext cx="189547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23528" y="598036"/>
            <a:ext cx="2592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accent1">
                    <a:lumMod val="75000"/>
                  </a:schemeClr>
                </a:solidFill>
              </a:rPr>
              <a:t>EMPLEADOS</a:t>
            </a:r>
          </a:p>
          <a:p>
            <a:endParaRPr lang="es-MX" sz="1600" dirty="0"/>
          </a:p>
          <a:p>
            <a:pPr marL="285750" indent="-285750">
              <a:buBlip>
                <a:blip r:embed="rId3"/>
              </a:buBlip>
            </a:pPr>
            <a:r>
              <a:rPr lang="es-MX" sz="1600" dirty="0" smtClean="0"/>
              <a:t>Crónica </a:t>
            </a:r>
            <a:r>
              <a:rPr lang="es-MX" sz="1600" dirty="0" err="1" smtClean="0"/>
              <a:t>Intercampus</a:t>
            </a:r>
            <a:endParaRPr lang="es-MX" sz="1600" dirty="0" smtClean="0"/>
          </a:p>
          <a:p>
            <a:pPr marL="285750" indent="-285750">
              <a:buBlip>
                <a:blip r:embed="rId3"/>
              </a:buBlip>
            </a:pPr>
            <a:r>
              <a:rPr lang="es-MX" sz="1600" dirty="0" smtClean="0"/>
              <a:t>Agenda digital</a:t>
            </a:r>
          </a:p>
          <a:p>
            <a:pPr marL="285750" indent="-285750">
              <a:buBlip>
                <a:blip r:embed="rId3"/>
              </a:buBlip>
            </a:pPr>
            <a:r>
              <a:rPr lang="es-MX" sz="1600" dirty="0" smtClean="0"/>
              <a:t>Entrega oportuna</a:t>
            </a:r>
          </a:p>
          <a:p>
            <a:pPr marL="285750" indent="-285750">
              <a:buBlip>
                <a:blip r:embed="rId3"/>
              </a:buBlip>
            </a:pPr>
            <a:r>
              <a:rPr lang="es-MX" sz="1600" dirty="0" smtClean="0"/>
              <a:t>Facebook</a:t>
            </a:r>
          </a:p>
          <a:p>
            <a:pPr marL="285750" indent="-285750">
              <a:buBlip>
                <a:blip r:embed="rId3"/>
              </a:buBlip>
            </a:pPr>
            <a:r>
              <a:rPr lang="es-MX" sz="1600" dirty="0" err="1" smtClean="0"/>
              <a:t>Twitter</a:t>
            </a:r>
            <a:r>
              <a:rPr lang="es-MX" sz="1600" dirty="0" smtClean="0"/>
              <a:t> </a:t>
            </a:r>
            <a:r>
              <a:rPr lang="en-US" sz="1600" b="1" dirty="0"/>
              <a:t>ITESM</a:t>
            </a:r>
            <a:r>
              <a:rPr lang="en-US" sz="1600" dirty="0"/>
              <a:t> </a:t>
            </a:r>
            <a:r>
              <a:rPr lang="en-US" sz="1600" dirty="0" smtClean="0"/>
              <a:t>CEM</a:t>
            </a:r>
          </a:p>
          <a:p>
            <a:pPr marL="285750" indent="-285750">
              <a:buBlip>
                <a:blip r:embed="rId3"/>
              </a:buBlip>
            </a:pPr>
            <a:r>
              <a:rPr lang="en-US" sz="1600" dirty="0" smtClean="0"/>
              <a:t>Coco’s</a:t>
            </a:r>
          </a:p>
          <a:p>
            <a:pPr marL="285750" indent="-285750">
              <a:buBlip>
                <a:blip r:embed="rId3"/>
              </a:buBlip>
            </a:pPr>
            <a:r>
              <a:rPr lang="en-US" sz="1600" dirty="0" err="1" smtClean="0"/>
              <a:t>Mensajes</a:t>
            </a:r>
            <a:r>
              <a:rPr lang="en-US" sz="1600" dirty="0" smtClean="0"/>
              <a:t> o </a:t>
            </a:r>
            <a:r>
              <a:rPr lang="es-MX" sz="1600" dirty="0" smtClean="0"/>
              <a:t>avisos</a:t>
            </a:r>
            <a:r>
              <a:rPr lang="en-US" sz="1600" dirty="0" smtClean="0"/>
              <a:t>  </a:t>
            </a:r>
            <a:r>
              <a:rPr lang="en-US" sz="1600" dirty="0" err="1" smtClean="0"/>
              <a:t>por</a:t>
            </a:r>
            <a:r>
              <a:rPr lang="en-US" sz="1600" dirty="0" smtClean="0"/>
              <a:t> parte del Dr. </a:t>
            </a:r>
            <a:r>
              <a:rPr lang="en-US" sz="1600" dirty="0" err="1" smtClean="0"/>
              <a:t>Grasa</a:t>
            </a:r>
            <a:r>
              <a:rPr lang="en-US" sz="1600" dirty="0" smtClean="0"/>
              <a:t>. </a:t>
            </a:r>
          </a:p>
          <a:p>
            <a:pPr marL="285750" indent="-285750">
              <a:buBlip>
                <a:blip r:embed="rId3"/>
              </a:buBlip>
            </a:pPr>
            <a:r>
              <a:rPr lang="en-US" sz="1600" dirty="0" err="1" smtClean="0"/>
              <a:t>Reuniones</a:t>
            </a:r>
            <a:r>
              <a:rPr lang="en-US" sz="1600" dirty="0" smtClean="0"/>
              <a:t> de </a:t>
            </a:r>
            <a:r>
              <a:rPr lang="en-US" sz="1600" dirty="0" err="1" smtClean="0"/>
              <a:t>toda</a:t>
            </a:r>
            <a:r>
              <a:rPr lang="en-US" sz="1600" dirty="0" smtClean="0"/>
              <a:t> la </a:t>
            </a:r>
            <a:r>
              <a:rPr lang="en-US" sz="1600" dirty="0" err="1" smtClean="0"/>
              <a:t>comunidad</a:t>
            </a:r>
            <a:r>
              <a:rPr lang="en-US" sz="1600" dirty="0" smtClean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59738"/>
            <a:ext cx="3677047" cy="139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00808"/>
            <a:ext cx="3989239" cy="1639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13" y="3472246"/>
            <a:ext cx="247945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 rot="2783897">
            <a:off x="7640789" y="4117286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Coco’s</a:t>
            </a:r>
          </a:p>
        </p:txBody>
      </p:sp>
    </p:spTree>
    <p:extLst>
      <p:ext uri="{BB962C8B-B14F-4D97-AF65-F5344CB8AC3E}">
        <p14:creationId xmlns:p14="http://schemas.microsoft.com/office/powerpoint/2010/main" val="196801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0141" y="149295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Coordinadores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Comunicación </a:t>
            </a:r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 (COCO’S )</a:t>
            </a:r>
            <a:endParaRPr lang="es-MX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MX" sz="1500" dirty="0" smtClean="0"/>
              <a:t>Para facilitar la comunicación dentro del campus, cada área o departamento cuenta </a:t>
            </a:r>
          </a:p>
          <a:p>
            <a:r>
              <a:rPr lang="es-MX" sz="1500" dirty="0" smtClean="0"/>
              <a:t>con un coordinador de comunicación. Dicho coordinador difunde  información relevante acerca de los cambios en el campus, eventos que conciernen a toda la comunidad o bien a algún departamento en específico,  avisos generales, etc. </a:t>
            </a:r>
          </a:p>
          <a:p>
            <a:endParaRPr lang="es-MX" sz="1500" dirty="0"/>
          </a:p>
          <a:p>
            <a:r>
              <a:rPr lang="es-MX" sz="1500" dirty="0" smtClean="0"/>
              <a:t>De manera frecuente los </a:t>
            </a:r>
            <a:r>
              <a:rPr lang="es-MX" sz="1500" dirty="0" smtClean="0"/>
              <a:t>Cocos se </a:t>
            </a:r>
            <a:r>
              <a:rPr lang="es-MX" sz="1500" dirty="0" smtClean="0"/>
              <a:t>reúnen para compartir información acerca de las  actividades o eventos que se efectuaron en el mes y  de aquellos que estarán por efectuarse con el fin </a:t>
            </a:r>
            <a:r>
              <a:rPr lang="es-MX" sz="1500" dirty="0" smtClean="0"/>
              <a:t>de :</a:t>
            </a:r>
            <a:endParaRPr lang="es-MX" sz="1500" dirty="0" smtClean="0"/>
          </a:p>
          <a:p>
            <a:pPr>
              <a:buClr>
                <a:schemeClr val="accent5">
                  <a:lumMod val="50000"/>
                </a:schemeClr>
              </a:buClr>
            </a:pPr>
            <a:endParaRPr lang="es-MX" sz="1500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r>
              <a:rPr lang="es-MX" sz="1500" dirty="0" smtClean="0"/>
              <a:t>Mantener informada a toda la gente que conforma </a:t>
            </a:r>
            <a:r>
              <a:rPr lang="es-MX" sz="1500" dirty="0" smtClean="0"/>
              <a:t>la </a:t>
            </a:r>
            <a:r>
              <a:rPr lang="es-MX" sz="1500" dirty="0" smtClean="0"/>
              <a:t>división acerca </a:t>
            </a:r>
            <a:r>
              <a:rPr lang="es-MX" sz="1500" dirty="0" smtClean="0"/>
              <a:t>de lo que esta pasando en </a:t>
            </a:r>
            <a:r>
              <a:rPr lang="es-MX" sz="1500" dirty="0" smtClean="0"/>
              <a:t>el campus, en la divisió</a:t>
            </a:r>
            <a:r>
              <a:rPr lang="es-MX" sz="1500" dirty="0" smtClean="0"/>
              <a:t>n misma </a:t>
            </a:r>
            <a:r>
              <a:rPr lang="es-MX" sz="1500" dirty="0" smtClean="0"/>
              <a:t> </a:t>
            </a:r>
            <a:r>
              <a:rPr lang="es-MX" sz="1500" dirty="0" smtClean="0"/>
              <a:t>y de manera específica </a:t>
            </a:r>
            <a:r>
              <a:rPr lang="es-MX" sz="1500" dirty="0" smtClean="0"/>
              <a:t>lo que sucede en cada  </a:t>
            </a:r>
            <a:r>
              <a:rPr lang="es-MX" sz="1500" dirty="0" smtClean="0"/>
              <a:t>uno de los departamentos que la integran.</a:t>
            </a:r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r>
              <a:rPr lang="es-MX" sz="1500" dirty="0" smtClean="0"/>
              <a:t>Poder  </a:t>
            </a:r>
            <a:r>
              <a:rPr lang="es-MX" sz="1500" dirty="0" smtClean="0"/>
              <a:t>orientar a los alumnos sin importar </a:t>
            </a:r>
            <a:r>
              <a:rPr lang="es-MX" sz="1500" dirty="0" smtClean="0"/>
              <a:t>que el</a:t>
            </a:r>
            <a:r>
              <a:rPr lang="es-MX" sz="1500" dirty="0" smtClean="0"/>
              <a:t> departamento al que se este dirigiendo no sea el responsable del evento a actividad de su interés.</a:t>
            </a:r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r>
              <a:rPr lang="es-MX" sz="1500" dirty="0" smtClean="0"/>
              <a:t>Dar a conocer la metas que se están buscando alcanzar como campus y división.</a:t>
            </a:r>
            <a:endParaRPr lang="es-MX" sz="1500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r>
              <a:rPr lang="es-MX" sz="1500" dirty="0" smtClean="0"/>
              <a:t>Informar acerca de los resultados obtenidos como división y por departamento</a:t>
            </a:r>
            <a:r>
              <a:rPr lang="es-MX" sz="1500" dirty="0" smtClean="0"/>
              <a:t>.</a:t>
            </a:r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r>
              <a:rPr lang="es-MX" sz="1500" dirty="0" smtClean="0"/>
              <a:t>Recopilar información, propuestas y sugerencias  de la gente que integra su departamento para después compartirla con el resto de los coordinadores y lograr que las actividades, eventos o campañas organizadas por la división se lleven a cabo de manera exitosa.</a:t>
            </a:r>
            <a:endParaRPr lang="es-MX" sz="1500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endParaRPr lang="es-MX" dirty="0" smtClean="0"/>
          </a:p>
          <a:p>
            <a:pPr>
              <a:buClr>
                <a:schemeClr val="accent5">
                  <a:lumMod val="50000"/>
                </a:schemeClr>
              </a:buClr>
            </a:pPr>
            <a:endParaRPr lang="es-MX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endParaRPr lang="es-MX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endParaRPr lang="es-MX" dirty="0" smtClean="0"/>
          </a:p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itchFamily="2" charset="2"/>
              <a:buChar char="ü"/>
            </a:pPr>
            <a:endParaRPr lang="es-MX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589240"/>
            <a:ext cx="997302" cy="80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7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058942094"/>
              </p:ext>
            </p:extLst>
          </p:nvPr>
        </p:nvGraphicFramePr>
        <p:xfrm>
          <a:off x="251520" y="229096"/>
          <a:ext cx="9577064" cy="615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Rectángulo"/>
          <p:cNvSpPr/>
          <p:nvPr/>
        </p:nvSpPr>
        <p:spPr>
          <a:xfrm>
            <a:off x="1820887" y="-27384"/>
            <a:ext cx="55737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Público externo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http://t2.gstatic.com/images?q=tbn:ANd9GcT-ngM_A7PsnpknE4t3c7zy5D8TJMJ4PsdLiEzbh0KcZGYE8q3J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40768"/>
            <a:ext cx="2615226" cy="66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76872"/>
            <a:ext cx="2232248" cy="1468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2118318" cy="127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300192" y="2163056"/>
            <a:ext cx="20882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Sociedad.</a:t>
            </a:r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Competencia.</a:t>
            </a:r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Empresas.</a:t>
            </a:r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Clientes potenciales.</a:t>
            </a:r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Proveedores. </a:t>
            </a:r>
            <a:endParaRPr lang="es-MX" sz="1400" dirty="0" smtClean="0"/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Organismos certificadores</a:t>
            </a:r>
            <a:endParaRPr lang="es-MX" sz="1400" dirty="0" smtClean="0"/>
          </a:p>
          <a:p>
            <a:pPr marL="285750" indent="-285750">
              <a:buBlip>
                <a:blip r:embed="rId11"/>
              </a:buBlip>
            </a:pPr>
            <a:r>
              <a:rPr lang="es-MX" sz="1400" dirty="0" smtClean="0"/>
              <a:t>Gobierno.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399817374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624"/>
            <a:ext cx="2520280" cy="282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755576" y="398495"/>
            <a:ext cx="2592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EGRESADOS</a:t>
            </a:r>
          </a:p>
          <a:p>
            <a:endParaRPr lang="es-MX" dirty="0"/>
          </a:p>
          <a:p>
            <a:pPr marL="285750" indent="-285750">
              <a:buBlip>
                <a:blip r:embed="rId3"/>
              </a:buBlip>
            </a:pPr>
            <a:r>
              <a:rPr lang="es-MX" dirty="0" smtClean="0"/>
              <a:t>GACETA  DIGITAL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 smtClean="0"/>
              <a:t>BOLETIN </a:t>
            </a:r>
            <a:r>
              <a:rPr lang="es-MX" dirty="0" smtClean="0"/>
              <a:t>EXATEC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/>
              <a:t>Facebook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 err="1"/>
              <a:t>Twitter</a:t>
            </a:r>
            <a:r>
              <a:rPr lang="es-MX" dirty="0"/>
              <a:t> </a:t>
            </a:r>
            <a:r>
              <a:rPr lang="en-US" b="1" dirty="0"/>
              <a:t>ITESM</a:t>
            </a:r>
            <a:r>
              <a:rPr lang="en-US" dirty="0"/>
              <a:t> CEM</a:t>
            </a:r>
          </a:p>
          <a:p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3449209" y="2996952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Medios de comunicación</a:t>
            </a:r>
            <a:endParaRPr lang="es-MX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dirty="0"/>
          </a:p>
          <a:p>
            <a:pPr marL="285750" indent="-285750">
              <a:buBlip>
                <a:blip r:embed="rId3"/>
              </a:buBlip>
            </a:pPr>
            <a:r>
              <a:rPr lang="es-MX" dirty="0" smtClean="0"/>
              <a:t>Ruedas de prensa</a:t>
            </a:r>
            <a:endParaRPr lang="es-MX" dirty="0" smtClean="0"/>
          </a:p>
          <a:p>
            <a:pPr marL="285750" indent="-285750">
              <a:buBlip>
                <a:blip r:embed="rId3"/>
              </a:buBlip>
            </a:pPr>
            <a:r>
              <a:rPr lang="es-MX" dirty="0" smtClean="0"/>
              <a:t>Comunicados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 smtClean="0"/>
              <a:t>Entrevistas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/>
              <a:t>Facebook</a:t>
            </a:r>
          </a:p>
          <a:p>
            <a:pPr marL="285750" indent="-285750">
              <a:buBlip>
                <a:blip r:embed="rId3"/>
              </a:buBlip>
            </a:pPr>
            <a:r>
              <a:rPr lang="es-MX" dirty="0" err="1"/>
              <a:t>Twitter</a:t>
            </a:r>
            <a:r>
              <a:rPr lang="es-MX" dirty="0"/>
              <a:t> </a:t>
            </a:r>
            <a:r>
              <a:rPr lang="en-US" b="1" dirty="0"/>
              <a:t>ITESM</a:t>
            </a:r>
            <a:r>
              <a:rPr lang="en-US" dirty="0"/>
              <a:t> CEM</a:t>
            </a:r>
          </a:p>
          <a:p>
            <a:endParaRPr lang="es-MX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537" y="3212976"/>
            <a:ext cx="2346927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9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72007" y="188640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CIBERAUDIENCIA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MX" dirty="0"/>
          </a:p>
          <a:p>
            <a:r>
              <a:rPr lang="es-MX" dirty="0" smtClean="0"/>
              <a:t>El </a:t>
            </a:r>
            <a:r>
              <a:rPr lang="es-MX" dirty="0" err="1" smtClean="0"/>
              <a:t>Tec</a:t>
            </a:r>
            <a:r>
              <a:rPr lang="es-MX" dirty="0" smtClean="0"/>
              <a:t> de Monterrey siempre ha buscado estar en contacto con los alumnos, padres de familia, egresados así como con el personal que la integra. Por ello, a desarrollado diversas páginas y sitios donde se pueden apreciar entre otras cosas los reconocimientos que ha adquirido el campus, los logros de alumnos y empleados, los servicios que ofrece,  los diferentes programas y eventos de interés para la comunidad TEC.</a:t>
            </a:r>
          </a:p>
          <a:p>
            <a:endParaRPr lang="es-MX" dirty="0"/>
          </a:p>
          <a:p>
            <a:r>
              <a:rPr lang="es-MX" dirty="0" smtClean="0"/>
              <a:t>Por otro lado, las redes sociales (Facebook y </a:t>
            </a:r>
            <a:r>
              <a:rPr lang="es-MX" dirty="0" err="1" smtClean="0"/>
              <a:t>Twitter</a:t>
            </a:r>
            <a:r>
              <a:rPr lang="es-MX" dirty="0" smtClean="0"/>
              <a:t>) han servido de medio para que todos aquellos que están interesados en conocer las ultimas noticias o acontecimientos del ITESM CEM tengan acceso a dicha información, puedan comentar acerca de los mismos e interactuar con los demás miembros de dichas páginas.</a:t>
            </a:r>
          </a:p>
          <a:p>
            <a:endParaRPr lang="es-MX" dirty="0"/>
          </a:p>
          <a:p>
            <a:r>
              <a:rPr lang="es-MX" dirty="0" smtClean="0"/>
              <a:t>Por lo tanto se puede considerar como </a:t>
            </a:r>
            <a:r>
              <a:rPr lang="es-MX" dirty="0" err="1" smtClean="0"/>
              <a:t>ciberaudencia</a:t>
            </a:r>
            <a:r>
              <a:rPr lang="es-MX" dirty="0" smtClean="0"/>
              <a:t> a todo aquel que utilice las diferentes  páginas, sitios y  redes sociales con el objetivo de seguir, estar al tanto y participar  de todo lo que sucede con el  Campus y con los miembros de su comunidad.</a:t>
            </a:r>
          </a:p>
          <a:p>
            <a:endParaRPr lang="es-MX" dirty="0"/>
          </a:p>
          <a:p>
            <a:r>
              <a:rPr lang="es-MX" dirty="0" smtClean="0"/>
              <a:t> 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8376722"/>
      </p:ext>
    </p:extLst>
  </p:cSld>
  <p:clrMapOvr>
    <a:masterClrMapping/>
  </p:clrMapOvr>
</p:sld>
</file>

<file path=ppt/theme/theme1.xml><?xml version="1.0" encoding="utf-8"?>
<a:theme xmlns:a="http://schemas.openxmlformats.org/drawingml/2006/main" name="11_Tema de Office">
  <a:themeElements>
    <a:clrScheme name="11_Tema d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Tema de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1_Tema d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713</Words>
  <Application>Microsoft Office PowerPoint</Application>
  <PresentationFormat>Presentación en pantalla (4:3)</PresentationFormat>
  <Paragraphs>125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11_Tema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Nadia Trejo Estrada</dc:creator>
  <cp:lastModifiedBy>Nadia Trejo Estrada</cp:lastModifiedBy>
  <cp:revision>69</cp:revision>
  <dcterms:created xsi:type="dcterms:W3CDTF">2012-05-24T17:08:47Z</dcterms:created>
  <dcterms:modified xsi:type="dcterms:W3CDTF">2012-05-29T17:14:23Z</dcterms:modified>
</cp:coreProperties>
</file>