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FF3300"/>
    <a:srgbClr val="FFCC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6.xml"/><Relationship Id="rId3" Type="http://schemas.openxmlformats.org/officeDocument/2006/relationships/image" Target="../media/image10.jpg"/><Relationship Id="rId7" Type="http://schemas.openxmlformats.org/officeDocument/2006/relationships/image" Target="../media/image12.jpg"/><Relationship Id="rId2" Type="http://schemas.openxmlformats.org/officeDocument/2006/relationships/slide" Target="../slides/slide3.xml"/><Relationship Id="rId1" Type="http://schemas.openxmlformats.org/officeDocument/2006/relationships/image" Target="../media/image9.jpg"/><Relationship Id="rId6" Type="http://schemas.openxmlformats.org/officeDocument/2006/relationships/slide" Target="../slides/slide5.xml"/><Relationship Id="rId5" Type="http://schemas.openxmlformats.org/officeDocument/2006/relationships/image" Target="../media/image11.wmf"/><Relationship Id="rId10" Type="http://schemas.openxmlformats.org/officeDocument/2006/relationships/slide" Target="../slides/slide7.xml"/><Relationship Id="rId4" Type="http://schemas.openxmlformats.org/officeDocument/2006/relationships/slide" Target="../slides/slide4.xml"/><Relationship Id="rId9" Type="http://schemas.openxmlformats.org/officeDocument/2006/relationships/image" Target="../media/image13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9D9C94-DCCD-4670-86C9-91883565A2E2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7F47CFD-E51E-4DD4-9F2A-4CA2B31483D0}">
      <dgm:prSet phldrT="[Texto]" custT="1"/>
      <dgm:spPr/>
      <dgm:t>
        <a:bodyPr/>
        <a:lstStyle/>
        <a:p>
          <a:r>
            <a:rPr lang="es-MX" sz="1800" dirty="0" smtClean="0"/>
            <a:t>Públicos Internos</a:t>
          </a:r>
          <a:endParaRPr lang="es-MX" sz="1800" dirty="0"/>
        </a:p>
      </dgm:t>
    </dgm:pt>
    <dgm:pt modelId="{E78CF532-E3E9-4D85-A685-7C503CBC82DE}" type="parTrans" cxnId="{EF16254A-A92B-46DC-BA49-A0D6EC852CA6}">
      <dgm:prSet/>
      <dgm:spPr/>
      <dgm:t>
        <a:bodyPr/>
        <a:lstStyle/>
        <a:p>
          <a:endParaRPr lang="es-MX" sz="5400"/>
        </a:p>
      </dgm:t>
    </dgm:pt>
    <dgm:pt modelId="{98C75F27-BF36-4EBE-AE4D-8F02945D62DA}" type="sibTrans" cxnId="{EF16254A-A92B-46DC-BA49-A0D6EC852CA6}">
      <dgm:prSet/>
      <dgm:spPr/>
      <dgm:t>
        <a:bodyPr/>
        <a:lstStyle/>
        <a:p>
          <a:endParaRPr lang="es-MX" sz="5400"/>
        </a:p>
      </dgm:t>
    </dgm:pt>
    <dgm:pt modelId="{874E3A78-E34A-429F-8C5E-0D88F651D6FB}">
      <dgm:prSet phldrT="[Texto]" custT="1"/>
      <dgm:spPr/>
      <dgm:t>
        <a:bodyPr/>
        <a:lstStyle/>
        <a:p>
          <a:r>
            <a:rPr lang="es-MX" sz="1800" dirty="0" smtClean="0"/>
            <a:t>Públicos Externos</a:t>
          </a:r>
          <a:endParaRPr lang="es-MX" sz="1800" dirty="0"/>
        </a:p>
      </dgm:t>
    </dgm:pt>
    <dgm:pt modelId="{FA7CA3B8-A109-4B44-89FF-5F0FFC54C202}" type="parTrans" cxnId="{F8BFEC56-3FD5-48B1-AFE4-64AA9242014F}">
      <dgm:prSet/>
      <dgm:spPr/>
      <dgm:t>
        <a:bodyPr/>
        <a:lstStyle/>
        <a:p>
          <a:endParaRPr lang="es-MX" sz="5400"/>
        </a:p>
      </dgm:t>
    </dgm:pt>
    <dgm:pt modelId="{E68AF356-DEDA-4202-93D7-AF1024450180}" type="sibTrans" cxnId="{F8BFEC56-3FD5-48B1-AFE4-64AA9242014F}">
      <dgm:prSet/>
      <dgm:spPr/>
      <dgm:t>
        <a:bodyPr/>
        <a:lstStyle/>
        <a:p>
          <a:endParaRPr lang="es-MX" sz="5400"/>
        </a:p>
      </dgm:t>
    </dgm:pt>
    <dgm:pt modelId="{6E4447A9-E6FB-44E9-87F1-D92C47808E67}">
      <dgm:prSet phldrT="[Texto]" custT="1"/>
      <dgm:spPr/>
      <dgm:t>
        <a:bodyPr/>
        <a:lstStyle/>
        <a:p>
          <a:r>
            <a:rPr lang="es-MX" sz="1800" dirty="0" smtClean="0"/>
            <a:t>Públicos Mixtos</a:t>
          </a:r>
          <a:endParaRPr lang="es-MX" sz="1800" dirty="0"/>
        </a:p>
      </dgm:t>
    </dgm:pt>
    <dgm:pt modelId="{82EB6E1B-2F37-4956-A6DC-DEEBED0D448C}" type="parTrans" cxnId="{9C82FE78-2F43-464E-95CA-A17990BF03DC}">
      <dgm:prSet/>
      <dgm:spPr/>
      <dgm:t>
        <a:bodyPr/>
        <a:lstStyle/>
        <a:p>
          <a:endParaRPr lang="es-MX" sz="5400"/>
        </a:p>
      </dgm:t>
    </dgm:pt>
    <dgm:pt modelId="{C6078E05-CB84-48A9-BFAD-71A17F49E92C}" type="sibTrans" cxnId="{9C82FE78-2F43-464E-95CA-A17990BF03DC}">
      <dgm:prSet/>
      <dgm:spPr/>
      <dgm:t>
        <a:bodyPr/>
        <a:lstStyle/>
        <a:p>
          <a:endParaRPr lang="es-MX" sz="5400"/>
        </a:p>
      </dgm:t>
    </dgm:pt>
    <dgm:pt modelId="{53B53A28-0215-4C1E-A95E-1D48500881E4}">
      <dgm:prSet phldrT="[Texto]" custT="1"/>
      <dgm:spPr/>
      <dgm:t>
        <a:bodyPr/>
        <a:lstStyle/>
        <a:p>
          <a:r>
            <a:rPr lang="es-MX" sz="1800" dirty="0" smtClean="0"/>
            <a:t>Públicos Financieros</a:t>
          </a:r>
          <a:endParaRPr lang="es-MX" sz="1800" dirty="0"/>
        </a:p>
      </dgm:t>
    </dgm:pt>
    <dgm:pt modelId="{BE146594-27F6-4905-9041-D2B5D6D4355F}" type="parTrans" cxnId="{15E0BBE8-BAC6-4B58-AA05-89660F25C867}">
      <dgm:prSet/>
      <dgm:spPr/>
      <dgm:t>
        <a:bodyPr/>
        <a:lstStyle/>
        <a:p>
          <a:endParaRPr lang="es-MX" sz="5400"/>
        </a:p>
      </dgm:t>
    </dgm:pt>
    <dgm:pt modelId="{BB53D172-1B5E-40F7-A1D3-9B59506C5E7C}" type="sibTrans" cxnId="{15E0BBE8-BAC6-4B58-AA05-89660F25C867}">
      <dgm:prSet/>
      <dgm:spPr/>
      <dgm:t>
        <a:bodyPr/>
        <a:lstStyle/>
        <a:p>
          <a:endParaRPr lang="es-MX" sz="5400"/>
        </a:p>
      </dgm:t>
    </dgm:pt>
    <dgm:pt modelId="{A293C52D-E1C3-425B-9FA8-5208F1314D30}">
      <dgm:prSet phldrT="[Texto]" custT="1"/>
      <dgm:spPr/>
      <dgm:t>
        <a:bodyPr/>
        <a:lstStyle/>
        <a:p>
          <a:r>
            <a:rPr lang="es-MX" sz="1800" dirty="0" err="1" smtClean="0"/>
            <a:t>Ciberaudiencias</a:t>
          </a:r>
          <a:endParaRPr lang="es-MX" sz="1800" dirty="0"/>
        </a:p>
      </dgm:t>
    </dgm:pt>
    <dgm:pt modelId="{EDD36841-AA8B-4952-AF2F-EB041251C4DE}" type="parTrans" cxnId="{C3FA3A59-5869-44A2-A3BA-472645765C7A}">
      <dgm:prSet/>
      <dgm:spPr/>
      <dgm:t>
        <a:bodyPr/>
        <a:lstStyle/>
        <a:p>
          <a:endParaRPr lang="es-MX" sz="5400"/>
        </a:p>
      </dgm:t>
    </dgm:pt>
    <dgm:pt modelId="{58381075-BD9D-4D57-90F3-618A9B44511D}" type="sibTrans" cxnId="{C3FA3A59-5869-44A2-A3BA-472645765C7A}">
      <dgm:prSet/>
      <dgm:spPr/>
      <dgm:t>
        <a:bodyPr/>
        <a:lstStyle/>
        <a:p>
          <a:endParaRPr lang="es-MX" sz="5400"/>
        </a:p>
      </dgm:t>
    </dgm:pt>
    <dgm:pt modelId="{12143352-B86F-4A44-9010-78E6A6A17973}" type="pres">
      <dgm:prSet presAssocID="{029D9C94-DCCD-4670-86C9-91883565A2E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E8C8356-874E-4BCE-B22C-7AC29091E002}" type="pres">
      <dgm:prSet presAssocID="{57F47CFD-E51E-4DD4-9F2A-4CA2B31483D0}" presName="compNode" presStyleCnt="0"/>
      <dgm:spPr/>
    </dgm:pt>
    <dgm:pt modelId="{0A4CEB99-E507-4963-801B-DA9A6675E56D}" type="pres">
      <dgm:prSet presAssocID="{57F47CFD-E51E-4DD4-9F2A-4CA2B31483D0}" presName="pict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862E0D0-30C8-42EC-9805-AE698B92825B}" type="pres">
      <dgm:prSet presAssocID="{57F47CFD-E51E-4DD4-9F2A-4CA2B31483D0}" presName="textRec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DDF936E-6DE8-481A-AFCC-E777EFAA37FA}" type="pres">
      <dgm:prSet presAssocID="{98C75F27-BF36-4EBE-AE4D-8F02945D62DA}" presName="sibTrans" presStyleLbl="sibTrans2D1" presStyleIdx="0" presStyleCnt="0"/>
      <dgm:spPr/>
      <dgm:t>
        <a:bodyPr/>
        <a:lstStyle/>
        <a:p>
          <a:endParaRPr lang="es-MX"/>
        </a:p>
      </dgm:t>
    </dgm:pt>
    <dgm:pt modelId="{D1D3541E-C833-443B-8A82-E19E91A0CB7D}" type="pres">
      <dgm:prSet presAssocID="{874E3A78-E34A-429F-8C5E-0D88F651D6FB}" presName="compNode" presStyleCnt="0"/>
      <dgm:spPr/>
    </dgm:pt>
    <dgm:pt modelId="{A16F0625-C264-43F2-AE29-3DBE026CF6F8}" type="pres">
      <dgm:prSet presAssocID="{874E3A78-E34A-429F-8C5E-0D88F651D6FB}" presName="pict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s-MX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49C74C7F-F21C-4731-855C-103677F5AED3}" type="pres">
      <dgm:prSet presAssocID="{874E3A78-E34A-429F-8C5E-0D88F651D6FB}" presName="textRec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6B1B0E4-4EE6-4E98-A043-E7D552976560}" type="pres">
      <dgm:prSet presAssocID="{E68AF356-DEDA-4202-93D7-AF1024450180}" presName="sibTrans" presStyleLbl="sibTrans2D1" presStyleIdx="0" presStyleCnt="0"/>
      <dgm:spPr/>
      <dgm:t>
        <a:bodyPr/>
        <a:lstStyle/>
        <a:p>
          <a:endParaRPr lang="es-MX"/>
        </a:p>
      </dgm:t>
    </dgm:pt>
    <dgm:pt modelId="{01FBB385-6DF6-4DFB-8352-44288CCE7108}" type="pres">
      <dgm:prSet presAssocID="{6E4447A9-E6FB-44E9-87F1-D92C47808E67}" presName="compNode" presStyleCnt="0"/>
      <dgm:spPr/>
    </dgm:pt>
    <dgm:pt modelId="{3FDD3FA0-946F-4B53-BD7F-E5044EE231E0}" type="pres">
      <dgm:prSet presAssocID="{6E4447A9-E6FB-44E9-87F1-D92C47808E67}" presName="pict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s-MX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2255AC26-5FB9-4B60-A279-33E33CC04430}" type="pres">
      <dgm:prSet presAssocID="{6E4447A9-E6FB-44E9-87F1-D92C47808E67}" presName="textRec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C7D0538-34AB-4425-A6D8-F4E1E653B1EF}" type="pres">
      <dgm:prSet presAssocID="{C6078E05-CB84-48A9-BFAD-71A17F49E92C}" presName="sibTrans" presStyleLbl="sibTrans2D1" presStyleIdx="0" presStyleCnt="0"/>
      <dgm:spPr/>
      <dgm:t>
        <a:bodyPr/>
        <a:lstStyle/>
        <a:p>
          <a:endParaRPr lang="es-MX"/>
        </a:p>
      </dgm:t>
    </dgm:pt>
    <dgm:pt modelId="{A19EED4F-C099-47B4-85E1-55D8DD18593F}" type="pres">
      <dgm:prSet presAssocID="{53B53A28-0215-4C1E-A95E-1D48500881E4}" presName="compNode" presStyleCnt="0"/>
      <dgm:spPr/>
    </dgm:pt>
    <dgm:pt modelId="{3867F314-6B32-4D9A-AA1A-01086F2D4832}" type="pres">
      <dgm:prSet presAssocID="{53B53A28-0215-4C1E-A95E-1D48500881E4}" presName="pictRect" presStyleLbl="node1" presStyleIdx="3" presStyleCnt="5"/>
      <dgm:spPr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s-MX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F65737E0-BC30-46C0-87EB-EEBA2197A963}" type="pres">
      <dgm:prSet presAssocID="{53B53A28-0215-4C1E-A95E-1D48500881E4}" presName="textRec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13A6627-C8CA-499B-B1CE-258E7CDA5F45}" type="pres">
      <dgm:prSet presAssocID="{BB53D172-1B5E-40F7-A1D3-9B59506C5E7C}" presName="sibTrans" presStyleLbl="sibTrans2D1" presStyleIdx="0" presStyleCnt="0"/>
      <dgm:spPr/>
      <dgm:t>
        <a:bodyPr/>
        <a:lstStyle/>
        <a:p>
          <a:endParaRPr lang="es-MX"/>
        </a:p>
      </dgm:t>
    </dgm:pt>
    <dgm:pt modelId="{1AEAA68A-4F17-4C25-A1EF-D6AA6FA47E69}" type="pres">
      <dgm:prSet presAssocID="{A293C52D-E1C3-425B-9FA8-5208F1314D30}" presName="compNode" presStyleCnt="0"/>
      <dgm:spPr/>
    </dgm:pt>
    <dgm:pt modelId="{0889E1A1-C3F1-4021-8F01-6602CD60E26E}" type="pres">
      <dgm:prSet presAssocID="{A293C52D-E1C3-425B-9FA8-5208F1314D30}" presName="pict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s-MX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D00EEB4A-5878-4335-9D5D-CD3A09ED03FA}" type="pres">
      <dgm:prSet presAssocID="{A293C52D-E1C3-425B-9FA8-5208F1314D30}" presName="textRec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C82FE78-2F43-464E-95CA-A17990BF03DC}" srcId="{029D9C94-DCCD-4670-86C9-91883565A2E2}" destId="{6E4447A9-E6FB-44E9-87F1-D92C47808E67}" srcOrd="2" destOrd="0" parTransId="{82EB6E1B-2F37-4956-A6DC-DEEBED0D448C}" sibTransId="{C6078E05-CB84-48A9-BFAD-71A17F49E92C}"/>
    <dgm:cxn modelId="{50F5DF6D-D4D7-402A-B37E-4BC65BED069D}" type="presOf" srcId="{E68AF356-DEDA-4202-93D7-AF1024450180}" destId="{D6B1B0E4-4EE6-4E98-A043-E7D552976560}" srcOrd="0" destOrd="0" presId="urn:microsoft.com/office/officeart/2005/8/layout/pList1"/>
    <dgm:cxn modelId="{4CA32958-3010-404F-832A-84B6844D96BD}" type="presOf" srcId="{BB53D172-1B5E-40F7-A1D3-9B59506C5E7C}" destId="{B13A6627-C8CA-499B-B1CE-258E7CDA5F45}" srcOrd="0" destOrd="0" presId="urn:microsoft.com/office/officeart/2005/8/layout/pList1"/>
    <dgm:cxn modelId="{C37F2872-5249-43FF-8B85-192968B37F70}" type="presOf" srcId="{C6078E05-CB84-48A9-BFAD-71A17F49E92C}" destId="{5C7D0538-34AB-4425-A6D8-F4E1E653B1EF}" srcOrd="0" destOrd="0" presId="urn:microsoft.com/office/officeart/2005/8/layout/pList1"/>
    <dgm:cxn modelId="{C3FA3A59-5869-44A2-A3BA-472645765C7A}" srcId="{029D9C94-DCCD-4670-86C9-91883565A2E2}" destId="{A293C52D-E1C3-425B-9FA8-5208F1314D30}" srcOrd="4" destOrd="0" parTransId="{EDD36841-AA8B-4952-AF2F-EB041251C4DE}" sibTransId="{58381075-BD9D-4D57-90F3-618A9B44511D}"/>
    <dgm:cxn modelId="{9651F2DB-F91A-4009-99BE-F6F5AEB5176F}" type="presOf" srcId="{029D9C94-DCCD-4670-86C9-91883565A2E2}" destId="{12143352-B86F-4A44-9010-78E6A6A17973}" srcOrd="0" destOrd="0" presId="urn:microsoft.com/office/officeart/2005/8/layout/pList1"/>
    <dgm:cxn modelId="{CC902650-7A33-480C-97A4-4235D5EBCF00}" type="presOf" srcId="{A293C52D-E1C3-425B-9FA8-5208F1314D30}" destId="{D00EEB4A-5878-4335-9D5D-CD3A09ED03FA}" srcOrd="0" destOrd="0" presId="urn:microsoft.com/office/officeart/2005/8/layout/pList1"/>
    <dgm:cxn modelId="{EF16254A-A92B-46DC-BA49-A0D6EC852CA6}" srcId="{029D9C94-DCCD-4670-86C9-91883565A2E2}" destId="{57F47CFD-E51E-4DD4-9F2A-4CA2B31483D0}" srcOrd="0" destOrd="0" parTransId="{E78CF532-E3E9-4D85-A685-7C503CBC82DE}" sibTransId="{98C75F27-BF36-4EBE-AE4D-8F02945D62DA}"/>
    <dgm:cxn modelId="{15E0BBE8-BAC6-4B58-AA05-89660F25C867}" srcId="{029D9C94-DCCD-4670-86C9-91883565A2E2}" destId="{53B53A28-0215-4C1E-A95E-1D48500881E4}" srcOrd="3" destOrd="0" parTransId="{BE146594-27F6-4905-9041-D2B5D6D4355F}" sibTransId="{BB53D172-1B5E-40F7-A1D3-9B59506C5E7C}"/>
    <dgm:cxn modelId="{953DEFFA-60D5-4765-9581-52F577675FB4}" type="presOf" srcId="{98C75F27-BF36-4EBE-AE4D-8F02945D62DA}" destId="{6DDF936E-6DE8-481A-AFCC-E777EFAA37FA}" srcOrd="0" destOrd="0" presId="urn:microsoft.com/office/officeart/2005/8/layout/pList1"/>
    <dgm:cxn modelId="{F8BFEC56-3FD5-48B1-AFE4-64AA9242014F}" srcId="{029D9C94-DCCD-4670-86C9-91883565A2E2}" destId="{874E3A78-E34A-429F-8C5E-0D88F651D6FB}" srcOrd="1" destOrd="0" parTransId="{FA7CA3B8-A109-4B44-89FF-5F0FFC54C202}" sibTransId="{E68AF356-DEDA-4202-93D7-AF1024450180}"/>
    <dgm:cxn modelId="{C3E85C49-F03B-4506-B544-32706B777718}" type="presOf" srcId="{874E3A78-E34A-429F-8C5E-0D88F651D6FB}" destId="{49C74C7F-F21C-4731-855C-103677F5AED3}" srcOrd="0" destOrd="0" presId="urn:microsoft.com/office/officeart/2005/8/layout/pList1"/>
    <dgm:cxn modelId="{047C572E-3BC9-4BDB-92B5-49DF2C9B51D5}" type="presOf" srcId="{6E4447A9-E6FB-44E9-87F1-D92C47808E67}" destId="{2255AC26-5FB9-4B60-A279-33E33CC04430}" srcOrd="0" destOrd="0" presId="urn:microsoft.com/office/officeart/2005/8/layout/pList1"/>
    <dgm:cxn modelId="{95E1C171-F929-468C-904D-39D22CAD80CA}" type="presOf" srcId="{53B53A28-0215-4C1E-A95E-1D48500881E4}" destId="{F65737E0-BC30-46C0-87EB-EEBA2197A963}" srcOrd="0" destOrd="0" presId="urn:microsoft.com/office/officeart/2005/8/layout/pList1"/>
    <dgm:cxn modelId="{ABCABDA3-84B5-4248-A96D-BEAC04CB1192}" type="presOf" srcId="{57F47CFD-E51E-4DD4-9F2A-4CA2B31483D0}" destId="{F862E0D0-30C8-42EC-9805-AE698B92825B}" srcOrd="0" destOrd="0" presId="urn:microsoft.com/office/officeart/2005/8/layout/pList1"/>
    <dgm:cxn modelId="{83150CE9-F7D9-43EE-A3BE-9957B49EE927}" type="presParOf" srcId="{12143352-B86F-4A44-9010-78E6A6A17973}" destId="{DE8C8356-874E-4BCE-B22C-7AC29091E002}" srcOrd="0" destOrd="0" presId="urn:microsoft.com/office/officeart/2005/8/layout/pList1"/>
    <dgm:cxn modelId="{23A8A4ED-54C5-4C85-9664-214D3BDBECC1}" type="presParOf" srcId="{DE8C8356-874E-4BCE-B22C-7AC29091E002}" destId="{0A4CEB99-E507-4963-801B-DA9A6675E56D}" srcOrd="0" destOrd="0" presId="urn:microsoft.com/office/officeart/2005/8/layout/pList1"/>
    <dgm:cxn modelId="{2B6BC1D7-B396-40AA-ADA3-663E238950A7}" type="presParOf" srcId="{DE8C8356-874E-4BCE-B22C-7AC29091E002}" destId="{F862E0D0-30C8-42EC-9805-AE698B92825B}" srcOrd="1" destOrd="0" presId="urn:microsoft.com/office/officeart/2005/8/layout/pList1"/>
    <dgm:cxn modelId="{3119F458-EC04-445B-A812-95DC108E9DC2}" type="presParOf" srcId="{12143352-B86F-4A44-9010-78E6A6A17973}" destId="{6DDF936E-6DE8-481A-AFCC-E777EFAA37FA}" srcOrd="1" destOrd="0" presId="urn:microsoft.com/office/officeart/2005/8/layout/pList1"/>
    <dgm:cxn modelId="{C545B655-98E7-4108-8320-EE56616DDFCD}" type="presParOf" srcId="{12143352-B86F-4A44-9010-78E6A6A17973}" destId="{D1D3541E-C833-443B-8A82-E19E91A0CB7D}" srcOrd="2" destOrd="0" presId="urn:microsoft.com/office/officeart/2005/8/layout/pList1"/>
    <dgm:cxn modelId="{52BC32C2-63DD-4412-A633-2E02993A3A20}" type="presParOf" srcId="{D1D3541E-C833-443B-8A82-E19E91A0CB7D}" destId="{A16F0625-C264-43F2-AE29-3DBE026CF6F8}" srcOrd="0" destOrd="0" presId="urn:microsoft.com/office/officeart/2005/8/layout/pList1"/>
    <dgm:cxn modelId="{6EE084C2-6C2F-4BEA-A50C-9C9019F9B11F}" type="presParOf" srcId="{D1D3541E-C833-443B-8A82-E19E91A0CB7D}" destId="{49C74C7F-F21C-4731-855C-103677F5AED3}" srcOrd="1" destOrd="0" presId="urn:microsoft.com/office/officeart/2005/8/layout/pList1"/>
    <dgm:cxn modelId="{F6CF8D5D-A00B-4147-B9AD-3A553C7D0011}" type="presParOf" srcId="{12143352-B86F-4A44-9010-78E6A6A17973}" destId="{D6B1B0E4-4EE6-4E98-A043-E7D552976560}" srcOrd="3" destOrd="0" presId="urn:microsoft.com/office/officeart/2005/8/layout/pList1"/>
    <dgm:cxn modelId="{4F0B7E78-CF84-4821-A86D-2C57372A0932}" type="presParOf" srcId="{12143352-B86F-4A44-9010-78E6A6A17973}" destId="{01FBB385-6DF6-4DFB-8352-44288CCE7108}" srcOrd="4" destOrd="0" presId="urn:microsoft.com/office/officeart/2005/8/layout/pList1"/>
    <dgm:cxn modelId="{95F9D429-7553-4A29-A25D-A066E914E7A3}" type="presParOf" srcId="{01FBB385-6DF6-4DFB-8352-44288CCE7108}" destId="{3FDD3FA0-946F-4B53-BD7F-E5044EE231E0}" srcOrd="0" destOrd="0" presId="urn:microsoft.com/office/officeart/2005/8/layout/pList1"/>
    <dgm:cxn modelId="{143A0C2C-43D6-4579-99DD-ABEC29621257}" type="presParOf" srcId="{01FBB385-6DF6-4DFB-8352-44288CCE7108}" destId="{2255AC26-5FB9-4B60-A279-33E33CC04430}" srcOrd="1" destOrd="0" presId="urn:microsoft.com/office/officeart/2005/8/layout/pList1"/>
    <dgm:cxn modelId="{2400A9DD-8AFE-46F4-835C-4C6397DCDF37}" type="presParOf" srcId="{12143352-B86F-4A44-9010-78E6A6A17973}" destId="{5C7D0538-34AB-4425-A6D8-F4E1E653B1EF}" srcOrd="5" destOrd="0" presId="urn:microsoft.com/office/officeart/2005/8/layout/pList1"/>
    <dgm:cxn modelId="{4BD5E370-83FA-43AE-8DEA-A5F5E4BDECB9}" type="presParOf" srcId="{12143352-B86F-4A44-9010-78E6A6A17973}" destId="{A19EED4F-C099-47B4-85E1-55D8DD18593F}" srcOrd="6" destOrd="0" presId="urn:microsoft.com/office/officeart/2005/8/layout/pList1"/>
    <dgm:cxn modelId="{89E03CFA-875D-43AD-B4C0-DF03EBB643A4}" type="presParOf" srcId="{A19EED4F-C099-47B4-85E1-55D8DD18593F}" destId="{3867F314-6B32-4D9A-AA1A-01086F2D4832}" srcOrd="0" destOrd="0" presId="urn:microsoft.com/office/officeart/2005/8/layout/pList1"/>
    <dgm:cxn modelId="{3F4D1C48-05D8-4935-9BE0-A73F3AFE679A}" type="presParOf" srcId="{A19EED4F-C099-47B4-85E1-55D8DD18593F}" destId="{F65737E0-BC30-46C0-87EB-EEBA2197A963}" srcOrd="1" destOrd="0" presId="urn:microsoft.com/office/officeart/2005/8/layout/pList1"/>
    <dgm:cxn modelId="{E29C2EA7-FA07-4BCB-ACCD-7E17C3AC9658}" type="presParOf" srcId="{12143352-B86F-4A44-9010-78E6A6A17973}" destId="{B13A6627-C8CA-499B-B1CE-258E7CDA5F45}" srcOrd="7" destOrd="0" presId="urn:microsoft.com/office/officeart/2005/8/layout/pList1"/>
    <dgm:cxn modelId="{53FF39B6-255E-4D42-B3AF-766180FB0CB8}" type="presParOf" srcId="{12143352-B86F-4A44-9010-78E6A6A17973}" destId="{1AEAA68A-4F17-4C25-A1EF-D6AA6FA47E69}" srcOrd="8" destOrd="0" presId="urn:microsoft.com/office/officeart/2005/8/layout/pList1"/>
    <dgm:cxn modelId="{09039622-01FD-4C30-8109-574E9240F651}" type="presParOf" srcId="{1AEAA68A-4F17-4C25-A1EF-D6AA6FA47E69}" destId="{0889E1A1-C3F1-4021-8F01-6602CD60E26E}" srcOrd="0" destOrd="0" presId="urn:microsoft.com/office/officeart/2005/8/layout/pList1"/>
    <dgm:cxn modelId="{CC99DE07-FDC3-456F-9285-998B697C329C}" type="presParOf" srcId="{1AEAA68A-4F17-4C25-A1EF-D6AA6FA47E69}" destId="{D00EEB4A-5878-4335-9D5D-CD3A09ED03F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E6E6BD-818C-45B3-A9C2-BB2D017D75D2}" type="doc">
      <dgm:prSet loTypeId="urn:diagrams.loki3.com/BracketList+Icon" loCatId="list" qsTypeId="urn:microsoft.com/office/officeart/2005/8/quickstyle/simple1" qsCatId="simple" csTypeId="urn:microsoft.com/office/officeart/2005/8/colors/accent6_1" csCatId="accent6" phldr="1"/>
      <dgm:spPr/>
    </dgm:pt>
    <dgm:pt modelId="{6A8F495A-90A3-4425-BCF6-62E968B47A68}">
      <dgm:prSet phldrT="[Texto]" custT="1"/>
      <dgm:spPr/>
      <dgm:t>
        <a:bodyPr/>
        <a:lstStyle/>
        <a:p>
          <a:pPr algn="ctr"/>
          <a:r>
            <a:rPr lang="es-MX" sz="1100" b="1" dirty="0" smtClean="0"/>
            <a:t>Objetivos General y particulares</a:t>
          </a:r>
          <a:endParaRPr lang="es-MX" sz="1100" b="1" dirty="0"/>
        </a:p>
      </dgm:t>
    </dgm:pt>
    <dgm:pt modelId="{E820A06D-45D0-40A9-AD99-735BFBD81CCB}" type="par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D8316764-20BE-4AE6-B6DC-8F25379E818A}" type="sib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98D5BD12-4A86-4822-8964-B36D8C8BF3CB}">
      <dgm:prSet phldrT="[Texto]" custT="1"/>
      <dgm:spPr/>
      <dgm:t>
        <a:bodyPr/>
        <a:lstStyle/>
        <a:p>
          <a:pPr algn="ctr"/>
          <a:r>
            <a:rPr lang="es-MX" sz="1100" b="1" dirty="0" smtClean="0"/>
            <a:t>Descripción Situación Inicial</a:t>
          </a:r>
          <a:endParaRPr lang="es-MX" sz="1100" b="1" dirty="0"/>
        </a:p>
      </dgm:t>
    </dgm:pt>
    <dgm:pt modelId="{5B27CC8D-CAAA-4B1B-8D46-E344774B9F1C}" type="par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340E283-E01A-47AB-8AC6-37E910AF31FC}" type="sib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B3712708-D9CB-4B2C-B9DD-57A2C6AC2655}">
      <dgm:prSet phldrT="[Texto]" custT="1"/>
      <dgm:spPr/>
      <dgm:t>
        <a:bodyPr/>
        <a:lstStyle/>
        <a:p>
          <a:pPr algn="ctr"/>
          <a:r>
            <a:rPr lang="es-MX" sz="1100" b="1" dirty="0" smtClean="0"/>
            <a:t>Situación Deseable</a:t>
          </a:r>
          <a:endParaRPr lang="es-MX" sz="1100" b="1" dirty="0"/>
        </a:p>
      </dgm:t>
    </dgm:pt>
    <dgm:pt modelId="{CA94A560-3E52-4A70-A5D4-A1F1B32FF7AF}" type="par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56E122B3-EF42-4B70-B448-4772C5E54B79}" type="sib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4D5617B-5C23-4CF1-83F2-707A10D92BB5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(antes)</a:t>
          </a:r>
          <a:endParaRPr lang="es-MX" sz="1100" b="1" dirty="0"/>
        </a:p>
      </dgm:t>
    </dgm:pt>
    <dgm:pt modelId="{A8892884-60AA-4E43-B6D4-C5722B4D9929}" type="par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A42724DA-5A8B-40F9-A158-CAE4775CD8DE}" type="sib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9CC09FA1-616D-405A-9D22-8DE7290E0AE1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(por emplear)</a:t>
          </a:r>
          <a:endParaRPr lang="es-MX" sz="1100" b="1" dirty="0"/>
        </a:p>
      </dgm:t>
    </dgm:pt>
    <dgm:pt modelId="{CDF548FF-349B-4419-86BD-08A04C343EF0}" type="par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8737A9AF-A760-493C-8270-54D406FD0F51}" type="sib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B7D010A5-C7A7-4660-99BD-B71BED857E6A}">
      <dgm:prSet phldrT="[Texto]" custT="1"/>
      <dgm:spPr/>
      <dgm:t>
        <a:bodyPr/>
        <a:lstStyle/>
        <a:p>
          <a:pPr algn="ctr"/>
          <a:r>
            <a:rPr lang="es-MX" sz="1100" b="1" dirty="0" smtClean="0"/>
            <a:t>Criterios de evaluación</a:t>
          </a:r>
          <a:endParaRPr lang="es-MX" sz="1100" b="1" dirty="0"/>
        </a:p>
      </dgm:t>
    </dgm:pt>
    <dgm:pt modelId="{ADC6CFEB-B498-4417-B83B-A3580DE5B35B}" type="par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2568F9D2-C771-4063-BD8D-4C3219463FCC}" type="sib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2B2A0072-DEEB-416F-843B-F549EA297744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General:  Conocimiento  Clima Organizacional</a:t>
          </a:r>
          <a:endParaRPr lang="es-MX" sz="1100" b="1" dirty="0"/>
        </a:p>
      </dgm:t>
    </dgm:pt>
    <dgm:pt modelId="{784FA625-BEF1-4A3A-B178-B5E88CF5EBDC}" type="parTrans" cxnId="{13B40F07-9CA4-46DA-A645-A040DFF6B88E}">
      <dgm:prSet/>
      <dgm:spPr/>
      <dgm:t>
        <a:bodyPr/>
        <a:lstStyle/>
        <a:p>
          <a:pPr algn="ctr"/>
          <a:endParaRPr lang="es-MX" sz="1600"/>
        </a:p>
      </dgm:t>
    </dgm:pt>
    <dgm:pt modelId="{937614BE-BD43-4D97-A486-174DCE0CFF2A}" type="sibTrans" cxnId="{13B40F07-9CA4-46DA-A645-A040DFF6B88E}">
      <dgm:prSet/>
      <dgm:spPr/>
      <dgm:t>
        <a:bodyPr/>
        <a:lstStyle/>
        <a:p>
          <a:pPr algn="ctr"/>
          <a:endParaRPr lang="es-MX" sz="1600"/>
        </a:p>
      </dgm:t>
    </dgm:pt>
    <dgm:pt modelId="{B2C31B3A-0331-4CFB-9233-8543E4C9A139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Clima</a:t>
          </a:r>
          <a:r>
            <a:rPr lang="es-MX" sz="1100" b="1" baseline="0" dirty="0" smtClean="0"/>
            <a:t> organizacional no definido.</a:t>
          </a:r>
          <a:endParaRPr lang="es-MX" sz="1100" b="1" dirty="0"/>
        </a:p>
      </dgm:t>
    </dgm:pt>
    <dgm:pt modelId="{81CF99D9-44CD-4BE5-A08D-A696F8EBAC58}" type="parTrans" cxnId="{DA6F4295-B52A-4319-A59E-911DC4640FCC}">
      <dgm:prSet/>
      <dgm:spPr/>
      <dgm:t>
        <a:bodyPr/>
        <a:lstStyle/>
        <a:p>
          <a:pPr algn="ctr"/>
          <a:endParaRPr lang="es-MX" sz="1600"/>
        </a:p>
      </dgm:t>
    </dgm:pt>
    <dgm:pt modelId="{5EF3E62A-0C3C-4C14-B132-40382E6C481C}" type="sibTrans" cxnId="{DA6F4295-B52A-4319-A59E-911DC4640FCC}">
      <dgm:prSet/>
      <dgm:spPr/>
      <dgm:t>
        <a:bodyPr/>
        <a:lstStyle/>
        <a:p>
          <a:pPr algn="ctr"/>
          <a:endParaRPr lang="es-MX" sz="1600"/>
        </a:p>
      </dgm:t>
    </dgm:pt>
    <dgm:pt modelId="{E86EFA08-D244-4BC8-A560-C70D2E6B1DE4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Cultura organizacional definida y que permee a partir del grupo de directivos hacia las líneas jerárquicas tanto verticales como horizontales</a:t>
          </a:r>
          <a:endParaRPr lang="es-MX" sz="1100" b="1" dirty="0"/>
        </a:p>
      </dgm:t>
    </dgm:pt>
    <dgm:pt modelId="{DF6ACCD7-1C81-446D-8720-372600B51673}" type="parTrans" cxnId="{AD1575BD-4745-43FC-A0AC-0E427150D098}">
      <dgm:prSet/>
      <dgm:spPr/>
      <dgm:t>
        <a:bodyPr/>
        <a:lstStyle/>
        <a:p>
          <a:pPr algn="ctr"/>
          <a:endParaRPr lang="es-MX" sz="1600"/>
        </a:p>
      </dgm:t>
    </dgm:pt>
    <dgm:pt modelId="{F9F74C18-C1BB-4EEC-8A03-14BB75142D6D}" type="sibTrans" cxnId="{AD1575BD-4745-43FC-A0AC-0E427150D098}">
      <dgm:prSet/>
      <dgm:spPr/>
      <dgm:t>
        <a:bodyPr/>
        <a:lstStyle/>
        <a:p>
          <a:pPr algn="ctr"/>
          <a:endParaRPr lang="es-MX" sz="1600"/>
        </a:p>
      </dgm:t>
    </dgm:pt>
    <dgm:pt modelId="{F6161E93-7654-41B9-BBB1-D1D37622815B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Medios: Correo Institucional, Gaceta Digital, Agenda Digital. </a:t>
          </a:r>
          <a:endParaRPr lang="es-MX" sz="1100" b="1" dirty="0"/>
        </a:p>
      </dgm:t>
    </dgm:pt>
    <dgm:pt modelId="{DE0A133B-C7E1-4B13-8B59-B76E57BEEBA7}" type="parTrans" cxnId="{18B36271-66A7-4FA3-99BB-E34953374DE6}">
      <dgm:prSet/>
      <dgm:spPr/>
      <dgm:t>
        <a:bodyPr/>
        <a:lstStyle/>
        <a:p>
          <a:pPr algn="ctr"/>
          <a:endParaRPr lang="es-MX" sz="1600"/>
        </a:p>
      </dgm:t>
    </dgm:pt>
    <dgm:pt modelId="{DD7464A7-2081-4DB7-86DA-3E91961BA20A}" type="sibTrans" cxnId="{18B36271-66A7-4FA3-99BB-E34953374DE6}">
      <dgm:prSet/>
      <dgm:spPr/>
      <dgm:t>
        <a:bodyPr/>
        <a:lstStyle/>
        <a:p>
          <a:pPr algn="ctr"/>
          <a:endParaRPr lang="es-MX" sz="1600"/>
        </a:p>
      </dgm:t>
    </dgm:pt>
    <dgm:pt modelId="{BF03DE04-CE2E-43D7-814A-A932436EB0C3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Medios: Plan BTL de comunicación acerca de los mayores logros del Campus (</a:t>
          </a:r>
          <a:r>
            <a:rPr lang="es-MX" sz="1100" b="1" dirty="0" err="1" smtClean="0"/>
            <a:t>muppies</a:t>
          </a:r>
          <a:r>
            <a:rPr lang="es-MX" sz="1100" b="1" dirty="0" smtClean="0"/>
            <a:t>, vallas, </a:t>
          </a:r>
          <a:r>
            <a:rPr lang="es-MX" sz="1100" b="1" dirty="0" err="1" smtClean="0"/>
            <a:t>mailing</a:t>
          </a:r>
          <a:r>
            <a:rPr lang="es-MX" sz="1100" b="1" dirty="0" smtClean="0"/>
            <a:t>, redes sociales, frecuencia CEM</a:t>
          </a:r>
          <a:endParaRPr lang="es-MX" sz="1100" b="1" dirty="0"/>
        </a:p>
      </dgm:t>
    </dgm:pt>
    <dgm:pt modelId="{5846C64A-5E2F-48C0-9E41-1C66C21DA335}" type="parTrans" cxnId="{F213A5A9-BA89-497A-8CBB-99AA69C13154}">
      <dgm:prSet/>
      <dgm:spPr/>
      <dgm:t>
        <a:bodyPr/>
        <a:lstStyle/>
        <a:p>
          <a:pPr algn="ctr"/>
          <a:endParaRPr lang="es-MX" sz="1600"/>
        </a:p>
      </dgm:t>
    </dgm:pt>
    <dgm:pt modelId="{97565C0E-507C-485D-9603-1646F5D6CFF9}" type="sibTrans" cxnId="{F213A5A9-BA89-497A-8CBB-99AA69C13154}">
      <dgm:prSet/>
      <dgm:spPr/>
      <dgm:t>
        <a:bodyPr/>
        <a:lstStyle/>
        <a:p>
          <a:pPr algn="ctr"/>
          <a:endParaRPr lang="es-MX" sz="1600"/>
        </a:p>
      </dgm:t>
    </dgm:pt>
    <dgm:pt modelId="{475F5908-A305-4F25-B8C2-F81EFAB433F0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Indicadores de mejora del clima organizacional por medio de una evaluación semestral.</a:t>
          </a:r>
          <a:endParaRPr lang="es-MX" sz="1100" b="1" dirty="0"/>
        </a:p>
      </dgm:t>
    </dgm:pt>
    <dgm:pt modelId="{AC01A3C8-F7F6-4CE7-B371-D5C616DE25CD}" type="parTrans" cxnId="{A4315D2D-E2E6-4C18-A317-E23A871C32F4}">
      <dgm:prSet/>
      <dgm:spPr/>
      <dgm:t>
        <a:bodyPr/>
        <a:lstStyle/>
        <a:p>
          <a:pPr algn="ctr"/>
          <a:endParaRPr lang="es-MX" sz="1600"/>
        </a:p>
      </dgm:t>
    </dgm:pt>
    <dgm:pt modelId="{CF238095-7EC2-41F3-8792-D49F47DACEA6}" type="sibTrans" cxnId="{A4315D2D-E2E6-4C18-A317-E23A871C32F4}">
      <dgm:prSet/>
      <dgm:spPr/>
      <dgm:t>
        <a:bodyPr/>
        <a:lstStyle/>
        <a:p>
          <a:pPr algn="ctr"/>
          <a:endParaRPr lang="es-MX" sz="1600"/>
        </a:p>
      </dgm:t>
    </dgm:pt>
    <dgm:pt modelId="{170F92D7-550D-496C-94AC-F28D36E57BC9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Particulares: Comprensión del sentir y pensar de cada departamento, buscar áreas de mejora correlacionado a la productividad de los diferentes equipos de trabajo, Sentido de pertenencia por parte de sus empleados y lealtad.</a:t>
          </a:r>
          <a:endParaRPr lang="es-MX" sz="1100" b="1" dirty="0"/>
        </a:p>
      </dgm:t>
    </dgm:pt>
    <dgm:pt modelId="{2648D6DB-A967-40DD-89D4-67EE836BCD30}" type="parTrans" cxnId="{2E5085D4-ADF4-4E46-9BC5-40CAA354C6EF}">
      <dgm:prSet/>
      <dgm:spPr/>
      <dgm:t>
        <a:bodyPr/>
        <a:lstStyle/>
        <a:p>
          <a:endParaRPr lang="es-MX" sz="1600"/>
        </a:p>
      </dgm:t>
    </dgm:pt>
    <dgm:pt modelId="{6DE59BBE-3A35-454C-A1F1-0B79C435C9A0}" type="sibTrans" cxnId="{2E5085D4-ADF4-4E46-9BC5-40CAA354C6EF}">
      <dgm:prSet/>
      <dgm:spPr/>
      <dgm:t>
        <a:bodyPr/>
        <a:lstStyle/>
        <a:p>
          <a:endParaRPr lang="es-MX" sz="1600"/>
        </a:p>
      </dgm:t>
    </dgm:pt>
    <dgm:pt modelId="{8528777D-3A96-489D-95D0-06E617F7878E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Juntas Departamentales y plenarias, Viernes Azul </a:t>
          </a:r>
          <a:r>
            <a:rPr lang="es-MX" sz="1100" b="1" dirty="0" err="1" smtClean="0"/>
            <a:t>Tec</a:t>
          </a:r>
          <a:r>
            <a:rPr lang="es-MX" sz="1100" b="1" dirty="0" smtClean="0"/>
            <a:t>, programas de capacitación, encuesta clima organizacional, torneo para empleados</a:t>
          </a:r>
          <a:endParaRPr lang="es-MX" sz="1100" b="1" dirty="0"/>
        </a:p>
      </dgm:t>
    </dgm:pt>
    <dgm:pt modelId="{704B3831-88BC-4683-A0A8-55D2F4B640F2}" type="parTrans" cxnId="{4FB35B33-02DE-4152-A5B9-AEAF280B9044}">
      <dgm:prSet/>
      <dgm:spPr/>
      <dgm:t>
        <a:bodyPr/>
        <a:lstStyle/>
        <a:p>
          <a:endParaRPr lang="es-MX" sz="1600"/>
        </a:p>
      </dgm:t>
    </dgm:pt>
    <dgm:pt modelId="{5E51D417-C675-4B54-BCEB-CA5A1A205C9B}" type="sibTrans" cxnId="{4FB35B33-02DE-4152-A5B9-AEAF280B9044}">
      <dgm:prSet/>
      <dgm:spPr/>
      <dgm:t>
        <a:bodyPr/>
        <a:lstStyle/>
        <a:p>
          <a:endParaRPr lang="es-MX" sz="1600"/>
        </a:p>
      </dgm:t>
    </dgm:pt>
    <dgm:pt modelId="{308B3127-93D8-4A5C-9670-FFBB11EFF7B9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 $150,000 pesos</a:t>
          </a:r>
          <a:endParaRPr lang="es-MX" sz="1100" b="1" dirty="0"/>
        </a:p>
      </dgm:t>
    </dgm:pt>
    <dgm:pt modelId="{DCEC87C3-6A94-4BFA-8C53-AB1309FC482B}" type="parTrans" cxnId="{07EAF3A2-521B-45EC-AFDC-BE3D5DAD2658}">
      <dgm:prSet/>
      <dgm:spPr/>
      <dgm:t>
        <a:bodyPr/>
        <a:lstStyle/>
        <a:p>
          <a:endParaRPr lang="es-MX" sz="1600"/>
        </a:p>
      </dgm:t>
    </dgm:pt>
    <dgm:pt modelId="{737F1BFA-24AC-4CD6-B030-EA0F141EA826}" type="sibTrans" cxnId="{07EAF3A2-521B-45EC-AFDC-BE3D5DAD2658}">
      <dgm:prSet/>
      <dgm:spPr/>
      <dgm:t>
        <a:bodyPr/>
        <a:lstStyle/>
        <a:p>
          <a:endParaRPr lang="es-MX" sz="1600"/>
        </a:p>
      </dgm:t>
    </dgm:pt>
    <dgm:pt modelId="{CEE20745-22A1-4ADF-8C5E-426A13F3910F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Plan de reconocimiento a nivel Campus, conciertos y eventos sociales culturales y/o deportivos, Cena festejo Navidad, incentivar el flujo de información entre departamentos, Espacio Crea TEC. Compensaciones justas (horas extras)</a:t>
          </a:r>
          <a:endParaRPr lang="es-MX" sz="1100" b="1" dirty="0"/>
        </a:p>
      </dgm:t>
    </dgm:pt>
    <dgm:pt modelId="{868B0720-1FFE-4C74-BA3A-F0B91B191064}" type="parTrans" cxnId="{A3A5DF8E-2C45-48E5-8472-88393245BF0E}">
      <dgm:prSet/>
      <dgm:spPr/>
      <dgm:t>
        <a:bodyPr/>
        <a:lstStyle/>
        <a:p>
          <a:endParaRPr lang="es-MX"/>
        </a:p>
      </dgm:t>
    </dgm:pt>
    <dgm:pt modelId="{46F31A50-93C7-4763-9F43-297F2576E71A}" type="sibTrans" cxnId="{A3A5DF8E-2C45-48E5-8472-88393245BF0E}">
      <dgm:prSet/>
      <dgm:spPr/>
      <dgm:t>
        <a:bodyPr/>
        <a:lstStyle/>
        <a:p>
          <a:endParaRPr lang="es-MX"/>
        </a:p>
      </dgm:t>
    </dgm:pt>
    <dgm:pt modelId="{8F69313B-D37C-4E44-AE5D-C367F0D56E1C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$500,000</a:t>
          </a:r>
          <a:endParaRPr lang="es-MX" sz="1100" b="1" dirty="0"/>
        </a:p>
      </dgm:t>
    </dgm:pt>
    <dgm:pt modelId="{781B7097-15DD-40B4-A64A-B3A9F075D2AF}" type="parTrans" cxnId="{9EC0BD83-7255-4427-AA7B-966C689FC9D0}">
      <dgm:prSet/>
      <dgm:spPr/>
      <dgm:t>
        <a:bodyPr/>
        <a:lstStyle/>
        <a:p>
          <a:endParaRPr lang="es-MX"/>
        </a:p>
      </dgm:t>
    </dgm:pt>
    <dgm:pt modelId="{D0A9161A-7C7E-4B3B-B8AF-82944CF03068}" type="sibTrans" cxnId="{9EC0BD83-7255-4427-AA7B-966C689FC9D0}">
      <dgm:prSet/>
      <dgm:spPr/>
      <dgm:t>
        <a:bodyPr/>
        <a:lstStyle/>
        <a:p>
          <a:endParaRPr lang="es-MX"/>
        </a:p>
      </dgm:t>
    </dgm:pt>
    <dgm:pt modelId="{2240200D-A01C-4ABE-81B6-B5D396D507F5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Incremento en los índices de productividad.</a:t>
          </a:r>
          <a:endParaRPr lang="es-MX" sz="1100" b="1" dirty="0"/>
        </a:p>
      </dgm:t>
    </dgm:pt>
    <dgm:pt modelId="{4A27B6F4-B93B-4A8F-A51D-3FA8C34807D3}" type="parTrans" cxnId="{6CA6023B-7037-4DD4-8497-B2053C6E4532}">
      <dgm:prSet/>
      <dgm:spPr/>
      <dgm:t>
        <a:bodyPr/>
        <a:lstStyle/>
        <a:p>
          <a:endParaRPr lang="es-MX"/>
        </a:p>
      </dgm:t>
    </dgm:pt>
    <dgm:pt modelId="{E5498C03-24AF-4AC7-9BD7-A6E2A28FBD1E}" type="sibTrans" cxnId="{6CA6023B-7037-4DD4-8497-B2053C6E4532}">
      <dgm:prSet/>
      <dgm:spPr/>
      <dgm:t>
        <a:bodyPr/>
        <a:lstStyle/>
        <a:p>
          <a:endParaRPr lang="es-MX"/>
        </a:p>
      </dgm:t>
    </dgm:pt>
    <dgm:pt modelId="{581E248A-6771-44A8-B2B2-309E5C52A198}">
      <dgm:prSet phldrT="[Texto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es-MX" sz="1100" b="1" dirty="0" smtClean="0"/>
            <a:t>Mejor actitud de servicios de acuerdo a encuestas de satisfacción.</a:t>
          </a:r>
          <a:endParaRPr lang="es-MX" sz="1100" b="1" dirty="0"/>
        </a:p>
      </dgm:t>
    </dgm:pt>
    <dgm:pt modelId="{FD336513-57D5-4062-81BE-6D1D68A73B5B}" type="parTrans" cxnId="{98EC873F-1972-48EB-BFCA-4683E5F71759}">
      <dgm:prSet/>
      <dgm:spPr/>
      <dgm:t>
        <a:bodyPr/>
        <a:lstStyle/>
        <a:p>
          <a:endParaRPr lang="es-MX"/>
        </a:p>
      </dgm:t>
    </dgm:pt>
    <dgm:pt modelId="{5A12207C-9167-4F18-ADF9-92CAF86994C5}" type="sibTrans" cxnId="{98EC873F-1972-48EB-BFCA-4683E5F71759}">
      <dgm:prSet/>
      <dgm:spPr/>
      <dgm:t>
        <a:bodyPr/>
        <a:lstStyle/>
        <a:p>
          <a:endParaRPr lang="es-MX"/>
        </a:p>
      </dgm:t>
    </dgm:pt>
    <dgm:pt modelId="{82E775FA-B8CF-4771-BE49-36966A9B8883}" type="pres">
      <dgm:prSet presAssocID="{8BE6E6BD-818C-45B3-A9C2-BB2D017D75D2}" presName="Name0" presStyleCnt="0">
        <dgm:presLayoutVars>
          <dgm:dir/>
          <dgm:animLvl val="lvl"/>
          <dgm:resizeHandles val="exact"/>
        </dgm:presLayoutVars>
      </dgm:prSet>
      <dgm:spPr/>
    </dgm:pt>
    <dgm:pt modelId="{BB060D7E-5969-4838-A51D-68A2744486E9}" type="pres">
      <dgm:prSet presAssocID="{6A8F495A-90A3-4425-BCF6-62E968B47A68}" presName="linNode" presStyleCnt="0"/>
      <dgm:spPr/>
    </dgm:pt>
    <dgm:pt modelId="{D578B6A6-CF4C-46FB-95B9-B404678E54C8}" type="pres">
      <dgm:prSet presAssocID="{6A8F495A-90A3-4425-BCF6-62E968B47A68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2BAB44-41A5-43B4-BB7B-80BF9E539B3A}" type="pres">
      <dgm:prSet presAssocID="{6A8F495A-90A3-4425-BCF6-62E968B47A68}" presName="bracket" presStyleLbl="parChTrans1D1" presStyleIdx="0" presStyleCnt="6"/>
      <dgm:spPr>
        <a:ln>
          <a:solidFill>
            <a:srgbClr val="92D050"/>
          </a:solidFill>
        </a:ln>
      </dgm:spPr>
    </dgm:pt>
    <dgm:pt modelId="{2EED0223-55B4-40C6-A440-4BF5A1977BAA}" type="pres">
      <dgm:prSet presAssocID="{6A8F495A-90A3-4425-BCF6-62E968B47A68}" presName="spH" presStyleCnt="0"/>
      <dgm:spPr/>
    </dgm:pt>
    <dgm:pt modelId="{3E13388F-6B99-4053-87DF-734549443976}" type="pres">
      <dgm:prSet presAssocID="{6A8F495A-90A3-4425-BCF6-62E968B47A68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95E61C-BF82-4DB5-ADC0-BFACED2CB037}" type="pres">
      <dgm:prSet presAssocID="{D8316764-20BE-4AE6-B6DC-8F25379E818A}" presName="spV" presStyleCnt="0"/>
      <dgm:spPr/>
    </dgm:pt>
    <dgm:pt modelId="{906032B9-BE52-48E9-9493-FA9CC6AFA631}" type="pres">
      <dgm:prSet presAssocID="{98D5BD12-4A86-4822-8964-B36D8C8BF3CB}" presName="linNode" presStyleCnt="0"/>
      <dgm:spPr/>
    </dgm:pt>
    <dgm:pt modelId="{A26B33FA-3A52-49BC-95CB-0544DBA0D001}" type="pres">
      <dgm:prSet presAssocID="{98D5BD12-4A86-4822-8964-B36D8C8BF3CB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390637-C496-4713-AFAE-E9D2067478CD}" type="pres">
      <dgm:prSet presAssocID="{98D5BD12-4A86-4822-8964-B36D8C8BF3CB}" presName="bracket" presStyleLbl="parChTrans1D1" presStyleIdx="1" presStyleCnt="6"/>
      <dgm:spPr>
        <a:ln>
          <a:solidFill>
            <a:srgbClr val="92D050"/>
          </a:solidFill>
        </a:ln>
      </dgm:spPr>
    </dgm:pt>
    <dgm:pt modelId="{7B865B3E-C316-49E5-A06F-A0910C6FC560}" type="pres">
      <dgm:prSet presAssocID="{98D5BD12-4A86-4822-8964-B36D8C8BF3CB}" presName="spH" presStyleCnt="0"/>
      <dgm:spPr/>
    </dgm:pt>
    <dgm:pt modelId="{6CC19C84-24D4-4423-8FCC-73A68E9F2CAE}" type="pres">
      <dgm:prSet presAssocID="{98D5BD12-4A86-4822-8964-B36D8C8BF3CB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FE19EB-A6CA-4C8A-B2A0-C921DBB1BC33}" type="pres">
      <dgm:prSet presAssocID="{F340E283-E01A-47AB-8AC6-37E910AF31FC}" presName="spV" presStyleCnt="0"/>
      <dgm:spPr/>
    </dgm:pt>
    <dgm:pt modelId="{B9FE5657-0852-4ECF-B206-9598A9F57FE3}" type="pres">
      <dgm:prSet presAssocID="{B3712708-D9CB-4B2C-B9DD-57A2C6AC2655}" presName="linNode" presStyleCnt="0"/>
      <dgm:spPr/>
    </dgm:pt>
    <dgm:pt modelId="{66A56C53-02ED-408E-804F-37F77F01EE3B}" type="pres">
      <dgm:prSet presAssocID="{B3712708-D9CB-4B2C-B9DD-57A2C6AC2655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142405-5105-46E2-9E5B-5CE6B96507FF}" type="pres">
      <dgm:prSet presAssocID="{B3712708-D9CB-4B2C-B9DD-57A2C6AC2655}" presName="bracket" presStyleLbl="parChTrans1D1" presStyleIdx="2" presStyleCnt="6"/>
      <dgm:spPr>
        <a:ln>
          <a:solidFill>
            <a:srgbClr val="92D050"/>
          </a:solidFill>
        </a:ln>
      </dgm:spPr>
    </dgm:pt>
    <dgm:pt modelId="{31C0785F-F8E4-4C19-8EEE-E19DDB0E8729}" type="pres">
      <dgm:prSet presAssocID="{B3712708-D9CB-4B2C-B9DD-57A2C6AC2655}" presName="spH" presStyleCnt="0"/>
      <dgm:spPr/>
    </dgm:pt>
    <dgm:pt modelId="{5E05513F-F745-4F21-BDBE-84BE3FBE0FAB}" type="pres">
      <dgm:prSet presAssocID="{B3712708-D9CB-4B2C-B9DD-57A2C6AC2655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796F7D-CA09-4ADF-ABFA-F49925BA182E}" type="pres">
      <dgm:prSet presAssocID="{56E122B3-EF42-4B70-B448-4772C5E54B79}" presName="spV" presStyleCnt="0"/>
      <dgm:spPr/>
    </dgm:pt>
    <dgm:pt modelId="{B8F64CA0-52B3-429D-B373-9102BBE81ED8}" type="pres">
      <dgm:prSet presAssocID="{F4D5617B-5C23-4CF1-83F2-707A10D92BB5}" presName="linNode" presStyleCnt="0"/>
      <dgm:spPr/>
    </dgm:pt>
    <dgm:pt modelId="{4BD908C6-E352-4860-BB6E-1BF2B0AAAD21}" type="pres">
      <dgm:prSet presAssocID="{F4D5617B-5C23-4CF1-83F2-707A10D92BB5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C5F4CF8-32F0-4A41-A30B-D5B001D93DB3}" type="pres">
      <dgm:prSet presAssocID="{F4D5617B-5C23-4CF1-83F2-707A10D92BB5}" presName="bracket" presStyleLbl="parChTrans1D1" presStyleIdx="3" presStyleCnt="6"/>
      <dgm:spPr>
        <a:ln>
          <a:solidFill>
            <a:srgbClr val="92D050"/>
          </a:solidFill>
        </a:ln>
      </dgm:spPr>
    </dgm:pt>
    <dgm:pt modelId="{3F2EDED5-F5C6-4744-9F96-EBDBBAF9E5C6}" type="pres">
      <dgm:prSet presAssocID="{F4D5617B-5C23-4CF1-83F2-707A10D92BB5}" presName="spH" presStyleCnt="0"/>
      <dgm:spPr/>
    </dgm:pt>
    <dgm:pt modelId="{DB667D23-6EEE-4B10-AF86-FF74ED34C9EF}" type="pres">
      <dgm:prSet presAssocID="{F4D5617B-5C23-4CF1-83F2-707A10D92BB5}" presName="des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2BD285-741A-4296-8327-B9957A475507}" type="pres">
      <dgm:prSet presAssocID="{A42724DA-5A8B-40F9-A158-CAE4775CD8DE}" presName="spV" presStyleCnt="0"/>
      <dgm:spPr/>
    </dgm:pt>
    <dgm:pt modelId="{7895EFC6-A1ED-4DFE-BD4C-EE1B4D80C392}" type="pres">
      <dgm:prSet presAssocID="{9CC09FA1-616D-405A-9D22-8DE7290E0AE1}" presName="linNode" presStyleCnt="0"/>
      <dgm:spPr/>
    </dgm:pt>
    <dgm:pt modelId="{F071170B-D7D3-412D-83E8-A09A6C40A623}" type="pres">
      <dgm:prSet presAssocID="{9CC09FA1-616D-405A-9D22-8DE7290E0AE1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A540C0-BB52-4992-B9E8-C12EA694FAED}" type="pres">
      <dgm:prSet presAssocID="{9CC09FA1-616D-405A-9D22-8DE7290E0AE1}" presName="bracket" presStyleLbl="parChTrans1D1" presStyleIdx="4" presStyleCnt="6"/>
      <dgm:spPr>
        <a:ln>
          <a:solidFill>
            <a:srgbClr val="92D050"/>
          </a:solidFill>
        </a:ln>
      </dgm:spPr>
    </dgm:pt>
    <dgm:pt modelId="{2D8CB464-D6F8-4E7D-88AA-4773EC1D3D3B}" type="pres">
      <dgm:prSet presAssocID="{9CC09FA1-616D-405A-9D22-8DE7290E0AE1}" presName="spH" presStyleCnt="0"/>
      <dgm:spPr/>
    </dgm:pt>
    <dgm:pt modelId="{006F66CC-D33E-496D-A730-C09918011364}" type="pres">
      <dgm:prSet presAssocID="{9CC09FA1-616D-405A-9D22-8DE7290E0AE1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B6AB67-0E1F-417D-A69D-3C45F733C69D}" type="pres">
      <dgm:prSet presAssocID="{8737A9AF-A760-493C-8270-54D406FD0F51}" presName="spV" presStyleCnt="0"/>
      <dgm:spPr/>
    </dgm:pt>
    <dgm:pt modelId="{59BF227A-D0D5-4941-83B4-4ED382AB2DDC}" type="pres">
      <dgm:prSet presAssocID="{B7D010A5-C7A7-4660-99BD-B71BED857E6A}" presName="linNode" presStyleCnt="0"/>
      <dgm:spPr/>
    </dgm:pt>
    <dgm:pt modelId="{27ED6926-5A0B-44A2-8DA3-41AC1755A3DC}" type="pres">
      <dgm:prSet presAssocID="{B7D010A5-C7A7-4660-99BD-B71BED857E6A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6AD177-109C-491E-8084-C2DF683FFFE2}" type="pres">
      <dgm:prSet presAssocID="{B7D010A5-C7A7-4660-99BD-B71BED857E6A}" presName="bracket" presStyleLbl="parChTrans1D1" presStyleIdx="5" presStyleCnt="6"/>
      <dgm:spPr>
        <a:ln>
          <a:solidFill>
            <a:srgbClr val="92D050"/>
          </a:solidFill>
        </a:ln>
      </dgm:spPr>
    </dgm:pt>
    <dgm:pt modelId="{A8AB1C86-2165-4A52-B896-CB8F0C5B34CB}" type="pres">
      <dgm:prSet presAssocID="{B7D010A5-C7A7-4660-99BD-B71BED857E6A}" presName="spH" presStyleCnt="0"/>
      <dgm:spPr/>
    </dgm:pt>
    <dgm:pt modelId="{D1C4B380-469D-4D77-AC3D-AE29F5469AE2}" type="pres">
      <dgm:prSet presAssocID="{B7D010A5-C7A7-4660-99BD-B71BED857E6A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D989403-451B-4819-8E76-F984CB9ED6AD}" type="presOf" srcId="{308B3127-93D8-4A5C-9670-FFBB11EFF7B9}" destId="{DB667D23-6EEE-4B10-AF86-FF74ED34C9EF}" srcOrd="0" destOrd="2" presId="urn:diagrams.loki3.com/BracketList+Icon"/>
    <dgm:cxn modelId="{AD1575BD-4745-43FC-A0AC-0E427150D098}" srcId="{B3712708-D9CB-4B2C-B9DD-57A2C6AC2655}" destId="{E86EFA08-D244-4BC8-A560-C70D2E6B1DE4}" srcOrd="0" destOrd="0" parTransId="{DF6ACCD7-1C81-446D-8720-372600B51673}" sibTransId="{F9F74C18-C1BB-4EEC-8A03-14BB75142D6D}"/>
    <dgm:cxn modelId="{B1FF5FDB-A322-4B2B-8D4D-4333BACB9B91}" type="presOf" srcId="{170F92D7-550D-496C-94AC-F28D36E57BC9}" destId="{3E13388F-6B99-4053-87DF-734549443976}" srcOrd="0" destOrd="1" presId="urn:diagrams.loki3.com/BracketList+Icon"/>
    <dgm:cxn modelId="{A3A5DF8E-2C45-48E5-8472-88393245BF0E}" srcId="{9CC09FA1-616D-405A-9D22-8DE7290E0AE1}" destId="{CEE20745-22A1-4ADF-8C5E-426A13F3910F}" srcOrd="1" destOrd="0" parTransId="{868B0720-1FFE-4C74-BA3A-F0B91B191064}" sibTransId="{46F31A50-93C7-4763-9F43-297F2576E71A}"/>
    <dgm:cxn modelId="{F213A5A9-BA89-497A-8CBB-99AA69C13154}" srcId="{9CC09FA1-616D-405A-9D22-8DE7290E0AE1}" destId="{BF03DE04-CE2E-43D7-814A-A932436EB0C3}" srcOrd="0" destOrd="0" parTransId="{5846C64A-5E2F-48C0-9E41-1C66C21DA335}" sibTransId="{97565C0E-507C-485D-9603-1646F5D6CFF9}"/>
    <dgm:cxn modelId="{E2C3F5F2-A133-4B3D-A0C0-48B406B537E1}" type="presOf" srcId="{581E248A-6771-44A8-B2B2-309E5C52A198}" destId="{D1C4B380-469D-4D77-AC3D-AE29F5469AE2}" srcOrd="0" destOrd="2" presId="urn:diagrams.loki3.com/BracketList+Icon"/>
    <dgm:cxn modelId="{A4315D2D-E2E6-4C18-A317-E23A871C32F4}" srcId="{B7D010A5-C7A7-4660-99BD-B71BED857E6A}" destId="{475F5908-A305-4F25-B8C2-F81EFAB433F0}" srcOrd="0" destOrd="0" parTransId="{AC01A3C8-F7F6-4CE7-B371-D5C616DE25CD}" sibTransId="{CF238095-7EC2-41F3-8792-D49F47DACEA6}"/>
    <dgm:cxn modelId="{5E136F4D-3F93-4924-8959-C490335441A1}" type="presOf" srcId="{BF03DE04-CE2E-43D7-814A-A932436EB0C3}" destId="{006F66CC-D33E-496D-A730-C09918011364}" srcOrd="0" destOrd="0" presId="urn:diagrams.loki3.com/BracketList+Icon"/>
    <dgm:cxn modelId="{7A10B801-FB15-42B3-9896-2C422A5F8719}" type="presOf" srcId="{F4D5617B-5C23-4CF1-83F2-707A10D92BB5}" destId="{4BD908C6-E352-4860-BB6E-1BF2B0AAAD21}" srcOrd="0" destOrd="0" presId="urn:diagrams.loki3.com/BracketList+Icon"/>
    <dgm:cxn modelId="{E9A04176-9683-430E-A163-53796DB11522}" type="presOf" srcId="{2B2A0072-DEEB-416F-843B-F549EA297744}" destId="{3E13388F-6B99-4053-87DF-734549443976}" srcOrd="0" destOrd="0" presId="urn:diagrams.loki3.com/BracketList+Icon"/>
    <dgm:cxn modelId="{BF699438-7026-46B0-BFE3-9056EFF37C98}" type="presOf" srcId="{CEE20745-22A1-4ADF-8C5E-426A13F3910F}" destId="{006F66CC-D33E-496D-A730-C09918011364}" srcOrd="0" destOrd="1" presId="urn:diagrams.loki3.com/BracketList+Icon"/>
    <dgm:cxn modelId="{04E9BD0F-2051-434F-88D7-436EC5C21414}" srcId="{8BE6E6BD-818C-45B3-A9C2-BB2D017D75D2}" destId="{6A8F495A-90A3-4425-BCF6-62E968B47A68}" srcOrd="0" destOrd="0" parTransId="{E820A06D-45D0-40A9-AD99-735BFBD81CCB}" sibTransId="{D8316764-20BE-4AE6-B6DC-8F25379E818A}"/>
    <dgm:cxn modelId="{3AD3B3AA-03E1-4A42-BA92-CF053B1C2C79}" type="presOf" srcId="{9CC09FA1-616D-405A-9D22-8DE7290E0AE1}" destId="{F071170B-D7D3-412D-83E8-A09A6C40A623}" srcOrd="0" destOrd="0" presId="urn:diagrams.loki3.com/BracketList+Icon"/>
    <dgm:cxn modelId="{13B40F07-9CA4-46DA-A645-A040DFF6B88E}" srcId="{6A8F495A-90A3-4425-BCF6-62E968B47A68}" destId="{2B2A0072-DEEB-416F-843B-F549EA297744}" srcOrd="0" destOrd="0" parTransId="{784FA625-BEF1-4A3A-B178-B5E88CF5EBDC}" sibTransId="{937614BE-BD43-4D97-A486-174DCE0CFF2A}"/>
    <dgm:cxn modelId="{E7CC1D54-23D7-458C-A64B-467E323ACA85}" type="presOf" srcId="{8BE6E6BD-818C-45B3-A9C2-BB2D017D75D2}" destId="{82E775FA-B8CF-4771-BE49-36966A9B8883}" srcOrd="0" destOrd="0" presId="urn:diagrams.loki3.com/BracketList+Icon"/>
    <dgm:cxn modelId="{7A0FBCDB-0330-4C23-83DD-549BF5753405}" type="presOf" srcId="{98D5BD12-4A86-4822-8964-B36D8C8BF3CB}" destId="{A26B33FA-3A52-49BC-95CB-0544DBA0D001}" srcOrd="0" destOrd="0" presId="urn:diagrams.loki3.com/BracketList+Icon"/>
    <dgm:cxn modelId="{18B36271-66A7-4FA3-99BB-E34953374DE6}" srcId="{F4D5617B-5C23-4CF1-83F2-707A10D92BB5}" destId="{F6161E93-7654-41B9-BBB1-D1D37622815B}" srcOrd="0" destOrd="0" parTransId="{DE0A133B-C7E1-4B13-8B59-B76E57BEEBA7}" sibTransId="{DD7464A7-2081-4DB7-86DA-3E91961BA20A}"/>
    <dgm:cxn modelId="{1BA93D19-7DAF-467C-BFAB-0F2042C13DBE}" srcId="{8BE6E6BD-818C-45B3-A9C2-BB2D017D75D2}" destId="{B3712708-D9CB-4B2C-B9DD-57A2C6AC2655}" srcOrd="2" destOrd="0" parTransId="{CA94A560-3E52-4A70-A5D4-A1F1B32FF7AF}" sibTransId="{56E122B3-EF42-4B70-B448-4772C5E54B79}"/>
    <dgm:cxn modelId="{6CA6023B-7037-4DD4-8497-B2053C6E4532}" srcId="{B7D010A5-C7A7-4660-99BD-B71BED857E6A}" destId="{2240200D-A01C-4ABE-81B6-B5D396D507F5}" srcOrd="1" destOrd="0" parTransId="{4A27B6F4-B93B-4A8F-A51D-3FA8C34807D3}" sibTransId="{E5498C03-24AF-4AC7-9BD7-A6E2A28FBD1E}"/>
    <dgm:cxn modelId="{B8C27D9A-F642-4245-91D1-C5BFFDFBB494}" type="presOf" srcId="{B2C31B3A-0331-4CFB-9233-8543E4C9A139}" destId="{6CC19C84-24D4-4423-8FCC-73A68E9F2CAE}" srcOrd="0" destOrd="0" presId="urn:diagrams.loki3.com/BracketList+Icon"/>
    <dgm:cxn modelId="{28B0753B-3393-4506-90D4-84286C6B464B}" type="presOf" srcId="{E86EFA08-D244-4BC8-A560-C70D2E6B1DE4}" destId="{5E05513F-F745-4F21-BDBE-84BE3FBE0FAB}" srcOrd="0" destOrd="0" presId="urn:diagrams.loki3.com/BracketList+Icon"/>
    <dgm:cxn modelId="{07EAF3A2-521B-45EC-AFDC-BE3D5DAD2658}" srcId="{F4D5617B-5C23-4CF1-83F2-707A10D92BB5}" destId="{308B3127-93D8-4A5C-9670-FFBB11EFF7B9}" srcOrd="2" destOrd="0" parTransId="{DCEC87C3-6A94-4BFA-8C53-AB1309FC482B}" sibTransId="{737F1BFA-24AC-4CD6-B030-EA0F141EA826}"/>
    <dgm:cxn modelId="{B12F2527-21F3-4344-B85F-9A1CD1BE8A91}" type="presOf" srcId="{F6161E93-7654-41B9-BBB1-D1D37622815B}" destId="{DB667D23-6EEE-4B10-AF86-FF74ED34C9EF}" srcOrd="0" destOrd="0" presId="urn:diagrams.loki3.com/BracketList+Icon"/>
    <dgm:cxn modelId="{0F9D0DD1-CBEB-4F62-9770-96AF6E49A3D1}" srcId="{8BE6E6BD-818C-45B3-A9C2-BB2D017D75D2}" destId="{98D5BD12-4A86-4822-8964-B36D8C8BF3CB}" srcOrd="1" destOrd="0" parTransId="{5B27CC8D-CAAA-4B1B-8D46-E344774B9F1C}" sibTransId="{F340E283-E01A-47AB-8AC6-37E910AF31FC}"/>
    <dgm:cxn modelId="{DA117A51-B444-4C7A-867B-DF674C9442C4}" srcId="{8BE6E6BD-818C-45B3-A9C2-BB2D017D75D2}" destId="{F4D5617B-5C23-4CF1-83F2-707A10D92BB5}" srcOrd="3" destOrd="0" parTransId="{A8892884-60AA-4E43-B6D4-C5722B4D9929}" sibTransId="{A42724DA-5A8B-40F9-A158-CAE4775CD8DE}"/>
    <dgm:cxn modelId="{55CD6668-5B4A-420E-AF2B-CAABE5F6E095}" type="presOf" srcId="{475F5908-A305-4F25-B8C2-F81EFAB433F0}" destId="{D1C4B380-469D-4D77-AC3D-AE29F5469AE2}" srcOrd="0" destOrd="0" presId="urn:diagrams.loki3.com/BracketList+Icon"/>
    <dgm:cxn modelId="{80778277-9A69-4C5A-9615-F8F668408E8C}" type="presOf" srcId="{8F69313B-D37C-4E44-AE5D-C367F0D56E1C}" destId="{006F66CC-D33E-496D-A730-C09918011364}" srcOrd="0" destOrd="2" presId="urn:diagrams.loki3.com/BracketList+Icon"/>
    <dgm:cxn modelId="{C1AAF3F2-B5A1-4D5A-92A8-D0292058E856}" type="presOf" srcId="{B7D010A5-C7A7-4660-99BD-B71BED857E6A}" destId="{27ED6926-5A0B-44A2-8DA3-41AC1755A3DC}" srcOrd="0" destOrd="0" presId="urn:diagrams.loki3.com/BracketList+Icon"/>
    <dgm:cxn modelId="{A910D694-A03D-436A-9189-DDA421A7C4B6}" srcId="{8BE6E6BD-818C-45B3-A9C2-BB2D017D75D2}" destId="{9CC09FA1-616D-405A-9D22-8DE7290E0AE1}" srcOrd="4" destOrd="0" parTransId="{CDF548FF-349B-4419-86BD-08A04C343EF0}" sibTransId="{8737A9AF-A760-493C-8270-54D406FD0F51}"/>
    <dgm:cxn modelId="{2C633BF6-C0CB-4632-BA2D-857236EE7A03}" type="presOf" srcId="{2240200D-A01C-4ABE-81B6-B5D396D507F5}" destId="{D1C4B380-469D-4D77-AC3D-AE29F5469AE2}" srcOrd="0" destOrd="1" presId="urn:diagrams.loki3.com/BracketList+Icon"/>
    <dgm:cxn modelId="{4FB35B33-02DE-4152-A5B9-AEAF280B9044}" srcId="{F4D5617B-5C23-4CF1-83F2-707A10D92BB5}" destId="{8528777D-3A96-489D-95D0-06E617F7878E}" srcOrd="1" destOrd="0" parTransId="{704B3831-88BC-4683-A0A8-55D2F4B640F2}" sibTransId="{5E51D417-C675-4B54-BCEB-CA5A1A205C9B}"/>
    <dgm:cxn modelId="{9EC0BD83-7255-4427-AA7B-966C689FC9D0}" srcId="{9CC09FA1-616D-405A-9D22-8DE7290E0AE1}" destId="{8F69313B-D37C-4E44-AE5D-C367F0D56E1C}" srcOrd="2" destOrd="0" parTransId="{781B7097-15DD-40B4-A64A-B3A9F075D2AF}" sibTransId="{D0A9161A-7C7E-4B3B-B8AF-82944CF03068}"/>
    <dgm:cxn modelId="{98EC873F-1972-48EB-BFCA-4683E5F71759}" srcId="{B7D010A5-C7A7-4660-99BD-B71BED857E6A}" destId="{581E248A-6771-44A8-B2B2-309E5C52A198}" srcOrd="2" destOrd="0" parTransId="{FD336513-57D5-4062-81BE-6D1D68A73B5B}" sibTransId="{5A12207C-9167-4F18-ADF9-92CAF86994C5}"/>
    <dgm:cxn modelId="{7478EF6A-BD95-4A01-9C29-BDA85273D872}" type="presOf" srcId="{6A8F495A-90A3-4425-BCF6-62E968B47A68}" destId="{D578B6A6-CF4C-46FB-95B9-B404678E54C8}" srcOrd="0" destOrd="0" presId="urn:diagrams.loki3.com/BracketList+Icon"/>
    <dgm:cxn modelId="{9B002E74-55F0-4E32-8D67-C6CBFC374782}" type="presOf" srcId="{B3712708-D9CB-4B2C-B9DD-57A2C6AC2655}" destId="{66A56C53-02ED-408E-804F-37F77F01EE3B}" srcOrd="0" destOrd="0" presId="urn:diagrams.loki3.com/BracketList+Icon"/>
    <dgm:cxn modelId="{DA6F4295-B52A-4319-A59E-911DC4640FCC}" srcId="{98D5BD12-4A86-4822-8964-B36D8C8BF3CB}" destId="{B2C31B3A-0331-4CFB-9233-8543E4C9A139}" srcOrd="0" destOrd="0" parTransId="{81CF99D9-44CD-4BE5-A08D-A696F8EBAC58}" sibTransId="{5EF3E62A-0C3C-4C14-B132-40382E6C481C}"/>
    <dgm:cxn modelId="{76C7ECDB-E040-4375-91BD-EF746B441282}" srcId="{8BE6E6BD-818C-45B3-A9C2-BB2D017D75D2}" destId="{B7D010A5-C7A7-4660-99BD-B71BED857E6A}" srcOrd="5" destOrd="0" parTransId="{ADC6CFEB-B498-4417-B83B-A3580DE5B35B}" sibTransId="{2568F9D2-C771-4063-BD8D-4C3219463FCC}"/>
    <dgm:cxn modelId="{2CCD366E-BEA2-4260-A1AC-3774CC9B2095}" type="presOf" srcId="{8528777D-3A96-489D-95D0-06E617F7878E}" destId="{DB667D23-6EEE-4B10-AF86-FF74ED34C9EF}" srcOrd="0" destOrd="1" presId="urn:diagrams.loki3.com/BracketList+Icon"/>
    <dgm:cxn modelId="{2E5085D4-ADF4-4E46-9BC5-40CAA354C6EF}" srcId="{6A8F495A-90A3-4425-BCF6-62E968B47A68}" destId="{170F92D7-550D-496C-94AC-F28D36E57BC9}" srcOrd="1" destOrd="0" parTransId="{2648D6DB-A967-40DD-89D4-67EE836BCD30}" sibTransId="{6DE59BBE-3A35-454C-A1F1-0B79C435C9A0}"/>
    <dgm:cxn modelId="{88A441D1-7890-4E87-8B74-903D5ABB2272}" type="presParOf" srcId="{82E775FA-B8CF-4771-BE49-36966A9B8883}" destId="{BB060D7E-5969-4838-A51D-68A2744486E9}" srcOrd="0" destOrd="0" presId="urn:diagrams.loki3.com/BracketList+Icon"/>
    <dgm:cxn modelId="{15D55690-05EE-4729-B563-15CD0379BF9C}" type="presParOf" srcId="{BB060D7E-5969-4838-A51D-68A2744486E9}" destId="{D578B6A6-CF4C-46FB-95B9-B404678E54C8}" srcOrd="0" destOrd="0" presId="urn:diagrams.loki3.com/BracketList+Icon"/>
    <dgm:cxn modelId="{BC07500C-DE95-4863-9BA6-AD378FC0B842}" type="presParOf" srcId="{BB060D7E-5969-4838-A51D-68A2744486E9}" destId="{A92BAB44-41A5-43B4-BB7B-80BF9E539B3A}" srcOrd="1" destOrd="0" presId="urn:diagrams.loki3.com/BracketList+Icon"/>
    <dgm:cxn modelId="{4A44694E-FAC7-46C3-965A-9C9E7BBB448F}" type="presParOf" srcId="{BB060D7E-5969-4838-A51D-68A2744486E9}" destId="{2EED0223-55B4-40C6-A440-4BF5A1977BAA}" srcOrd="2" destOrd="0" presId="urn:diagrams.loki3.com/BracketList+Icon"/>
    <dgm:cxn modelId="{432CFAFE-AF70-42B6-B4D5-F678D968F452}" type="presParOf" srcId="{BB060D7E-5969-4838-A51D-68A2744486E9}" destId="{3E13388F-6B99-4053-87DF-734549443976}" srcOrd="3" destOrd="0" presId="urn:diagrams.loki3.com/BracketList+Icon"/>
    <dgm:cxn modelId="{889791C7-AFB5-4AB1-B9C2-3220DC89007E}" type="presParOf" srcId="{82E775FA-B8CF-4771-BE49-36966A9B8883}" destId="{4C95E61C-BF82-4DB5-ADC0-BFACED2CB037}" srcOrd="1" destOrd="0" presId="urn:diagrams.loki3.com/BracketList+Icon"/>
    <dgm:cxn modelId="{0D02CE9D-0953-463C-AD9D-C6C2E52108DF}" type="presParOf" srcId="{82E775FA-B8CF-4771-BE49-36966A9B8883}" destId="{906032B9-BE52-48E9-9493-FA9CC6AFA631}" srcOrd="2" destOrd="0" presId="urn:diagrams.loki3.com/BracketList+Icon"/>
    <dgm:cxn modelId="{3534A747-D406-4C95-B41A-8343B80D8068}" type="presParOf" srcId="{906032B9-BE52-48E9-9493-FA9CC6AFA631}" destId="{A26B33FA-3A52-49BC-95CB-0544DBA0D001}" srcOrd="0" destOrd="0" presId="urn:diagrams.loki3.com/BracketList+Icon"/>
    <dgm:cxn modelId="{7A0DFFB3-60D2-4DDA-9A69-24A13D8EA852}" type="presParOf" srcId="{906032B9-BE52-48E9-9493-FA9CC6AFA631}" destId="{07390637-C496-4713-AFAE-E9D2067478CD}" srcOrd="1" destOrd="0" presId="urn:diagrams.loki3.com/BracketList+Icon"/>
    <dgm:cxn modelId="{AAA2E236-E4C5-4720-B7D9-328F2EDFF5DF}" type="presParOf" srcId="{906032B9-BE52-48E9-9493-FA9CC6AFA631}" destId="{7B865B3E-C316-49E5-A06F-A0910C6FC560}" srcOrd="2" destOrd="0" presId="urn:diagrams.loki3.com/BracketList+Icon"/>
    <dgm:cxn modelId="{E210DAF2-BF38-497E-9F84-91764CE130BC}" type="presParOf" srcId="{906032B9-BE52-48E9-9493-FA9CC6AFA631}" destId="{6CC19C84-24D4-4423-8FCC-73A68E9F2CAE}" srcOrd="3" destOrd="0" presId="urn:diagrams.loki3.com/BracketList+Icon"/>
    <dgm:cxn modelId="{D6D3395E-E4AF-4C34-8397-8FEB77EBA6CF}" type="presParOf" srcId="{82E775FA-B8CF-4771-BE49-36966A9B8883}" destId="{53FE19EB-A6CA-4C8A-B2A0-C921DBB1BC33}" srcOrd="3" destOrd="0" presId="urn:diagrams.loki3.com/BracketList+Icon"/>
    <dgm:cxn modelId="{ABD38D5D-73A6-4DE5-88C1-027C7ABC96E4}" type="presParOf" srcId="{82E775FA-B8CF-4771-BE49-36966A9B8883}" destId="{B9FE5657-0852-4ECF-B206-9598A9F57FE3}" srcOrd="4" destOrd="0" presId="urn:diagrams.loki3.com/BracketList+Icon"/>
    <dgm:cxn modelId="{08F6720B-EA20-4D17-80B5-3C2929784334}" type="presParOf" srcId="{B9FE5657-0852-4ECF-B206-9598A9F57FE3}" destId="{66A56C53-02ED-408E-804F-37F77F01EE3B}" srcOrd="0" destOrd="0" presId="urn:diagrams.loki3.com/BracketList+Icon"/>
    <dgm:cxn modelId="{67A05EB3-4D2B-46CC-B103-7AE977A5F1AD}" type="presParOf" srcId="{B9FE5657-0852-4ECF-B206-9598A9F57FE3}" destId="{29142405-5105-46E2-9E5B-5CE6B96507FF}" srcOrd="1" destOrd="0" presId="urn:diagrams.loki3.com/BracketList+Icon"/>
    <dgm:cxn modelId="{C00EB292-FB86-4969-BE23-E98B8B43FA77}" type="presParOf" srcId="{B9FE5657-0852-4ECF-B206-9598A9F57FE3}" destId="{31C0785F-F8E4-4C19-8EEE-E19DDB0E8729}" srcOrd="2" destOrd="0" presId="urn:diagrams.loki3.com/BracketList+Icon"/>
    <dgm:cxn modelId="{9C659983-AE91-4264-908E-C3F17158E970}" type="presParOf" srcId="{B9FE5657-0852-4ECF-B206-9598A9F57FE3}" destId="{5E05513F-F745-4F21-BDBE-84BE3FBE0FAB}" srcOrd="3" destOrd="0" presId="urn:diagrams.loki3.com/BracketList+Icon"/>
    <dgm:cxn modelId="{C13373B9-3519-4519-937E-31B81E18FBE9}" type="presParOf" srcId="{82E775FA-B8CF-4771-BE49-36966A9B8883}" destId="{17796F7D-CA09-4ADF-ABFA-F49925BA182E}" srcOrd="5" destOrd="0" presId="urn:diagrams.loki3.com/BracketList+Icon"/>
    <dgm:cxn modelId="{1E8B96F4-AE0A-442D-87A7-96DF9A9D858B}" type="presParOf" srcId="{82E775FA-B8CF-4771-BE49-36966A9B8883}" destId="{B8F64CA0-52B3-429D-B373-9102BBE81ED8}" srcOrd="6" destOrd="0" presId="urn:diagrams.loki3.com/BracketList+Icon"/>
    <dgm:cxn modelId="{D4030174-5E39-4C47-A5D8-C990F0694C05}" type="presParOf" srcId="{B8F64CA0-52B3-429D-B373-9102BBE81ED8}" destId="{4BD908C6-E352-4860-BB6E-1BF2B0AAAD21}" srcOrd="0" destOrd="0" presId="urn:diagrams.loki3.com/BracketList+Icon"/>
    <dgm:cxn modelId="{BC07B7D1-5D99-4788-B23E-8B5435AAAF9C}" type="presParOf" srcId="{B8F64CA0-52B3-429D-B373-9102BBE81ED8}" destId="{DC5F4CF8-32F0-4A41-A30B-D5B001D93DB3}" srcOrd="1" destOrd="0" presId="urn:diagrams.loki3.com/BracketList+Icon"/>
    <dgm:cxn modelId="{56AF9E78-FE79-4A84-A6D3-9280F0C2B03C}" type="presParOf" srcId="{B8F64CA0-52B3-429D-B373-9102BBE81ED8}" destId="{3F2EDED5-F5C6-4744-9F96-EBDBBAF9E5C6}" srcOrd="2" destOrd="0" presId="urn:diagrams.loki3.com/BracketList+Icon"/>
    <dgm:cxn modelId="{C8D2F77A-B0EF-45F1-AAB1-47300EBDF811}" type="presParOf" srcId="{B8F64CA0-52B3-429D-B373-9102BBE81ED8}" destId="{DB667D23-6EEE-4B10-AF86-FF74ED34C9EF}" srcOrd="3" destOrd="0" presId="urn:diagrams.loki3.com/BracketList+Icon"/>
    <dgm:cxn modelId="{2A65C31E-7EBE-4B74-9DDE-8B016F019AB8}" type="presParOf" srcId="{82E775FA-B8CF-4771-BE49-36966A9B8883}" destId="{362BD285-741A-4296-8327-B9957A475507}" srcOrd="7" destOrd="0" presId="urn:diagrams.loki3.com/BracketList+Icon"/>
    <dgm:cxn modelId="{99B74925-4730-4DA2-9519-D2924AE13559}" type="presParOf" srcId="{82E775FA-B8CF-4771-BE49-36966A9B8883}" destId="{7895EFC6-A1ED-4DFE-BD4C-EE1B4D80C392}" srcOrd="8" destOrd="0" presId="urn:diagrams.loki3.com/BracketList+Icon"/>
    <dgm:cxn modelId="{D61387E7-3105-4C77-801B-22387EC951DF}" type="presParOf" srcId="{7895EFC6-A1ED-4DFE-BD4C-EE1B4D80C392}" destId="{F071170B-D7D3-412D-83E8-A09A6C40A623}" srcOrd="0" destOrd="0" presId="urn:diagrams.loki3.com/BracketList+Icon"/>
    <dgm:cxn modelId="{9D43BDD7-EC36-4E2B-AC63-2EDE6F4F71A2}" type="presParOf" srcId="{7895EFC6-A1ED-4DFE-BD4C-EE1B4D80C392}" destId="{A5A540C0-BB52-4992-B9E8-C12EA694FAED}" srcOrd="1" destOrd="0" presId="urn:diagrams.loki3.com/BracketList+Icon"/>
    <dgm:cxn modelId="{5643B3F1-4D30-4B39-B1CA-DCEA47F9C6E2}" type="presParOf" srcId="{7895EFC6-A1ED-4DFE-BD4C-EE1B4D80C392}" destId="{2D8CB464-D6F8-4E7D-88AA-4773EC1D3D3B}" srcOrd="2" destOrd="0" presId="urn:diagrams.loki3.com/BracketList+Icon"/>
    <dgm:cxn modelId="{3CAFB228-DF5D-424F-A854-33D30F8956E8}" type="presParOf" srcId="{7895EFC6-A1ED-4DFE-BD4C-EE1B4D80C392}" destId="{006F66CC-D33E-496D-A730-C09918011364}" srcOrd="3" destOrd="0" presId="urn:diagrams.loki3.com/BracketList+Icon"/>
    <dgm:cxn modelId="{FB7AA7EF-6CEA-44D9-8384-64F547444B50}" type="presParOf" srcId="{82E775FA-B8CF-4771-BE49-36966A9B8883}" destId="{CCB6AB67-0E1F-417D-A69D-3C45F733C69D}" srcOrd="9" destOrd="0" presId="urn:diagrams.loki3.com/BracketList+Icon"/>
    <dgm:cxn modelId="{EE72E1F7-C9BF-47C0-9237-2E1F200AC124}" type="presParOf" srcId="{82E775FA-B8CF-4771-BE49-36966A9B8883}" destId="{59BF227A-D0D5-4941-83B4-4ED382AB2DDC}" srcOrd="10" destOrd="0" presId="urn:diagrams.loki3.com/BracketList+Icon"/>
    <dgm:cxn modelId="{02C17BAF-C408-4B08-B255-A3ED42F206C2}" type="presParOf" srcId="{59BF227A-D0D5-4941-83B4-4ED382AB2DDC}" destId="{27ED6926-5A0B-44A2-8DA3-41AC1755A3DC}" srcOrd="0" destOrd="0" presId="urn:diagrams.loki3.com/BracketList+Icon"/>
    <dgm:cxn modelId="{A524FC05-EA62-4671-B486-02CD3663BEBC}" type="presParOf" srcId="{59BF227A-D0D5-4941-83B4-4ED382AB2DDC}" destId="{456AD177-109C-491E-8084-C2DF683FFFE2}" srcOrd="1" destOrd="0" presId="urn:diagrams.loki3.com/BracketList+Icon"/>
    <dgm:cxn modelId="{97E6F041-8A12-44F6-B384-8959ECC42336}" type="presParOf" srcId="{59BF227A-D0D5-4941-83B4-4ED382AB2DDC}" destId="{A8AB1C86-2165-4A52-B896-CB8F0C5B34CB}" srcOrd="2" destOrd="0" presId="urn:diagrams.loki3.com/BracketList+Icon"/>
    <dgm:cxn modelId="{B63A055C-9082-497C-97A2-EB42FF9EC1ED}" type="presParOf" srcId="{59BF227A-D0D5-4941-83B4-4ED382AB2DDC}" destId="{D1C4B380-469D-4D77-AC3D-AE29F5469AE2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E6E6BD-818C-45B3-A9C2-BB2D017D75D2}" type="doc">
      <dgm:prSet loTypeId="urn:diagrams.loki3.com/BracketList+Icon" loCatId="list" qsTypeId="urn:microsoft.com/office/officeart/2005/8/quickstyle/simple1" qsCatId="simple" csTypeId="urn:microsoft.com/office/officeart/2005/8/colors/accent6_1" csCatId="accent6" phldr="1"/>
      <dgm:spPr/>
    </dgm:pt>
    <dgm:pt modelId="{6A8F495A-90A3-4425-BCF6-62E968B47A68}">
      <dgm:prSet phldrT="[Texto]" custT="1"/>
      <dgm:spPr/>
      <dgm:t>
        <a:bodyPr/>
        <a:lstStyle/>
        <a:p>
          <a:pPr algn="ctr"/>
          <a:r>
            <a:rPr lang="es-MX" sz="1100" b="1" dirty="0" smtClean="0"/>
            <a:t>Objetivos General y particulares</a:t>
          </a:r>
          <a:endParaRPr lang="es-MX" sz="1100" b="1" dirty="0"/>
        </a:p>
      </dgm:t>
    </dgm:pt>
    <dgm:pt modelId="{E820A06D-45D0-40A9-AD99-735BFBD81CCB}" type="par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D8316764-20BE-4AE6-B6DC-8F25379E818A}" type="sib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98D5BD12-4A86-4822-8964-B36D8C8BF3CB}">
      <dgm:prSet phldrT="[Texto]" custT="1"/>
      <dgm:spPr/>
      <dgm:t>
        <a:bodyPr/>
        <a:lstStyle/>
        <a:p>
          <a:pPr algn="ctr"/>
          <a:r>
            <a:rPr lang="es-MX" sz="1100" b="1" dirty="0" smtClean="0"/>
            <a:t>Descripción Situación Inicial</a:t>
          </a:r>
          <a:endParaRPr lang="es-MX" sz="1100" b="1" dirty="0"/>
        </a:p>
      </dgm:t>
    </dgm:pt>
    <dgm:pt modelId="{5B27CC8D-CAAA-4B1B-8D46-E344774B9F1C}" type="par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340E283-E01A-47AB-8AC6-37E910AF31FC}" type="sib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B3712708-D9CB-4B2C-B9DD-57A2C6AC2655}">
      <dgm:prSet phldrT="[Texto]" custT="1"/>
      <dgm:spPr/>
      <dgm:t>
        <a:bodyPr/>
        <a:lstStyle/>
        <a:p>
          <a:pPr algn="ctr"/>
          <a:r>
            <a:rPr lang="es-MX" sz="1100" b="1" dirty="0" smtClean="0"/>
            <a:t>Situación Deseable</a:t>
          </a:r>
          <a:endParaRPr lang="es-MX" sz="1100" b="1" dirty="0"/>
        </a:p>
      </dgm:t>
    </dgm:pt>
    <dgm:pt modelId="{CA94A560-3E52-4A70-A5D4-A1F1B32FF7AF}" type="par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56E122B3-EF42-4B70-B448-4772C5E54B79}" type="sib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4D5617B-5C23-4CF1-83F2-707A10D92BB5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(antes)</a:t>
          </a:r>
          <a:endParaRPr lang="es-MX" sz="1100" b="1" dirty="0"/>
        </a:p>
      </dgm:t>
    </dgm:pt>
    <dgm:pt modelId="{A8892884-60AA-4E43-B6D4-C5722B4D9929}" type="par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A42724DA-5A8B-40F9-A158-CAE4775CD8DE}" type="sib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9CC09FA1-616D-405A-9D22-8DE7290E0AE1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(por emplear)</a:t>
          </a:r>
          <a:endParaRPr lang="es-MX" sz="1100" b="1" dirty="0"/>
        </a:p>
      </dgm:t>
    </dgm:pt>
    <dgm:pt modelId="{CDF548FF-349B-4419-86BD-08A04C343EF0}" type="par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8737A9AF-A760-493C-8270-54D406FD0F51}" type="sib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B7D010A5-C7A7-4660-99BD-B71BED857E6A}">
      <dgm:prSet phldrT="[Texto]" custT="1"/>
      <dgm:spPr/>
      <dgm:t>
        <a:bodyPr/>
        <a:lstStyle/>
        <a:p>
          <a:pPr algn="ctr"/>
          <a:r>
            <a:rPr lang="es-MX" sz="1100" b="1" dirty="0" smtClean="0"/>
            <a:t>Criterios de evaluación</a:t>
          </a:r>
          <a:endParaRPr lang="es-MX" sz="1100" b="1" dirty="0"/>
        </a:p>
      </dgm:t>
    </dgm:pt>
    <dgm:pt modelId="{ADC6CFEB-B498-4417-B83B-A3580DE5B35B}" type="par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2568F9D2-C771-4063-BD8D-4C3219463FCC}" type="sib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C5A9691A-2616-4CE5-A04C-F7AB90CCDA0D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General: Consolidar la relación TEC CEM – escuelas  proveedoras</a:t>
          </a:r>
          <a:endParaRPr lang="es-MX" sz="1100" b="1" dirty="0"/>
        </a:p>
      </dgm:t>
    </dgm:pt>
    <dgm:pt modelId="{570EA00C-4672-4629-B30E-4A07FEE71754}" type="parTrans" cxnId="{DDBAE65E-73E5-4CCA-8B05-CC83455AC2B7}">
      <dgm:prSet/>
      <dgm:spPr/>
      <dgm:t>
        <a:bodyPr/>
        <a:lstStyle/>
        <a:p>
          <a:pPr algn="ctr"/>
          <a:endParaRPr lang="es-MX" sz="1600"/>
        </a:p>
      </dgm:t>
    </dgm:pt>
    <dgm:pt modelId="{FE178C05-FC45-4E16-A1A4-23F8C84B790A}" type="sibTrans" cxnId="{DDBAE65E-73E5-4CCA-8B05-CC83455AC2B7}">
      <dgm:prSet/>
      <dgm:spPr/>
      <dgm:t>
        <a:bodyPr/>
        <a:lstStyle/>
        <a:p>
          <a:pPr algn="ctr"/>
          <a:endParaRPr lang="es-MX" sz="1600"/>
        </a:p>
      </dgm:t>
    </dgm:pt>
    <dgm:pt modelId="{B54E5E77-7442-40B4-B99E-D1D390B4A204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Falta de presencia y colaboración de otras instituciones educativas con el TE CEM.</a:t>
          </a:r>
          <a:endParaRPr lang="es-MX" sz="1100" b="1" dirty="0"/>
        </a:p>
      </dgm:t>
    </dgm:pt>
    <dgm:pt modelId="{A8FB0C1F-CFF0-424C-8586-A1E219B3A160}" type="parTrans" cxnId="{9CAD1B24-96E9-4CF1-BE88-B7BDD629F8C3}">
      <dgm:prSet/>
      <dgm:spPr/>
      <dgm:t>
        <a:bodyPr/>
        <a:lstStyle/>
        <a:p>
          <a:pPr algn="ctr"/>
          <a:endParaRPr lang="es-MX" sz="1600"/>
        </a:p>
      </dgm:t>
    </dgm:pt>
    <dgm:pt modelId="{72C66204-99CD-4ED2-88D6-9A007FFBE75A}" type="sibTrans" cxnId="{9CAD1B24-96E9-4CF1-BE88-B7BDD629F8C3}">
      <dgm:prSet/>
      <dgm:spPr/>
      <dgm:t>
        <a:bodyPr/>
        <a:lstStyle/>
        <a:p>
          <a:pPr algn="ctr"/>
          <a:endParaRPr lang="es-MX" sz="1600"/>
        </a:p>
      </dgm:t>
    </dgm:pt>
    <dgm:pt modelId="{96FF1257-D622-492B-8209-D0BBCD01A32E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Networking, generar una relación de verdadera amistad y confianza con las escuelas.</a:t>
          </a:r>
          <a:endParaRPr lang="es-MX" sz="1100" b="1" dirty="0"/>
        </a:p>
      </dgm:t>
    </dgm:pt>
    <dgm:pt modelId="{639D2553-431E-4301-9C48-7916A2DA4B57}" type="parTrans" cxnId="{95C57736-3288-4037-9F63-842BD778B567}">
      <dgm:prSet/>
      <dgm:spPr/>
      <dgm:t>
        <a:bodyPr/>
        <a:lstStyle/>
        <a:p>
          <a:pPr algn="ctr"/>
          <a:endParaRPr lang="es-MX" sz="1600"/>
        </a:p>
      </dgm:t>
    </dgm:pt>
    <dgm:pt modelId="{F4B848F5-F817-4A50-8AD0-98F0A21D857A}" type="sibTrans" cxnId="{95C57736-3288-4037-9F63-842BD778B567}">
      <dgm:prSet/>
      <dgm:spPr/>
      <dgm:t>
        <a:bodyPr/>
        <a:lstStyle/>
        <a:p>
          <a:pPr algn="ctr"/>
          <a:endParaRPr lang="es-MX" sz="1600"/>
        </a:p>
      </dgm:t>
    </dgm:pt>
    <dgm:pt modelId="{C4B5F6EB-B88A-4743-B973-96ED4440C220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Medios: Vía telefónica, correo electrónico  y presencial con visitas periódicas.</a:t>
          </a:r>
          <a:endParaRPr lang="es-MX" sz="1100" b="1" dirty="0"/>
        </a:p>
      </dgm:t>
    </dgm:pt>
    <dgm:pt modelId="{A7F56649-916C-4BE5-A80B-7B132BAACB91}" type="parTrans" cxnId="{BA11A837-A18A-4DF9-9715-B63843A16739}">
      <dgm:prSet/>
      <dgm:spPr/>
      <dgm:t>
        <a:bodyPr/>
        <a:lstStyle/>
        <a:p>
          <a:pPr algn="ctr"/>
          <a:endParaRPr lang="es-MX" sz="1600"/>
        </a:p>
      </dgm:t>
    </dgm:pt>
    <dgm:pt modelId="{34B30504-BD20-416F-AE3F-73BEE1CA8FE0}" type="sibTrans" cxnId="{BA11A837-A18A-4DF9-9715-B63843A16739}">
      <dgm:prSet/>
      <dgm:spPr/>
      <dgm:t>
        <a:bodyPr/>
        <a:lstStyle/>
        <a:p>
          <a:pPr algn="ctr"/>
          <a:endParaRPr lang="es-MX" sz="1600"/>
        </a:p>
      </dgm:t>
    </dgm:pt>
    <dgm:pt modelId="{38A3EB85-B51A-42F0-B226-2148954C3232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Medios: Sitio web especial para los contactos de las escuelas, gaceta trimestral, CRM, plataformas de inscripción a eventos, redes sociales.</a:t>
          </a:r>
          <a:endParaRPr lang="es-MX" sz="1100" b="1" dirty="0"/>
        </a:p>
      </dgm:t>
    </dgm:pt>
    <dgm:pt modelId="{EFA91AB8-FC08-490D-B015-AD5B66F691BF}" type="parTrans" cxnId="{84577195-8DC5-455B-976F-55328DA8C708}">
      <dgm:prSet/>
      <dgm:spPr/>
      <dgm:t>
        <a:bodyPr/>
        <a:lstStyle/>
        <a:p>
          <a:pPr algn="ctr"/>
          <a:endParaRPr lang="es-MX" sz="1600"/>
        </a:p>
      </dgm:t>
    </dgm:pt>
    <dgm:pt modelId="{674CDA6E-6866-4980-8B49-EFF6E8E4573E}" type="sibTrans" cxnId="{84577195-8DC5-455B-976F-55328DA8C708}">
      <dgm:prSet/>
      <dgm:spPr/>
      <dgm:t>
        <a:bodyPr/>
        <a:lstStyle/>
        <a:p>
          <a:pPr algn="ctr"/>
          <a:endParaRPr lang="es-MX" sz="1600"/>
        </a:p>
      </dgm:t>
    </dgm:pt>
    <dgm:pt modelId="{6283A660-4933-482C-B298-80378AB9279B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Número de contactos TEC CEM- escuela</a:t>
          </a:r>
          <a:endParaRPr lang="es-MX" sz="1100" b="1" dirty="0"/>
        </a:p>
      </dgm:t>
    </dgm:pt>
    <dgm:pt modelId="{2845180A-E4EA-4723-9ED2-46D057A385B0}" type="parTrans" cxnId="{4A42D2D4-2AD3-4940-AAF9-132D95973E4D}">
      <dgm:prSet/>
      <dgm:spPr/>
      <dgm:t>
        <a:bodyPr/>
        <a:lstStyle/>
        <a:p>
          <a:pPr algn="ctr"/>
          <a:endParaRPr lang="es-MX" sz="1600"/>
        </a:p>
      </dgm:t>
    </dgm:pt>
    <dgm:pt modelId="{BAA59F98-AB19-4F03-BEFD-8D0FFD4EAD94}" type="sibTrans" cxnId="{4A42D2D4-2AD3-4940-AAF9-132D95973E4D}">
      <dgm:prSet/>
      <dgm:spPr/>
      <dgm:t>
        <a:bodyPr/>
        <a:lstStyle/>
        <a:p>
          <a:pPr algn="ctr"/>
          <a:endParaRPr lang="es-MX" sz="1600"/>
        </a:p>
      </dgm:t>
    </dgm:pt>
    <dgm:pt modelId="{F72DEE71-4608-4A5F-B460-2A3CF7370F4F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Particulares: Mayor participación en el mercado, mayor posicionamiento, </a:t>
          </a:r>
          <a:r>
            <a:rPr lang="es-MX" sz="1100" b="1" dirty="0" err="1" smtClean="0"/>
            <a:t>networking</a:t>
          </a:r>
          <a:r>
            <a:rPr lang="es-MX" sz="1100" b="1" dirty="0" smtClean="0"/>
            <a:t>. </a:t>
          </a:r>
          <a:endParaRPr lang="es-MX" sz="1100" b="1" dirty="0"/>
        </a:p>
      </dgm:t>
    </dgm:pt>
    <dgm:pt modelId="{AC94B87B-740E-42CD-8FAB-B457D1863569}" type="parTrans" cxnId="{0BC82331-C49E-4957-AD3D-7F93047A9665}">
      <dgm:prSet/>
      <dgm:spPr/>
      <dgm:t>
        <a:bodyPr/>
        <a:lstStyle/>
        <a:p>
          <a:endParaRPr lang="es-MX"/>
        </a:p>
      </dgm:t>
    </dgm:pt>
    <dgm:pt modelId="{61D3F2C5-F017-4D8E-A830-8E60EFE85FE0}" type="sibTrans" cxnId="{0BC82331-C49E-4957-AD3D-7F93047A9665}">
      <dgm:prSet/>
      <dgm:spPr/>
      <dgm:t>
        <a:bodyPr/>
        <a:lstStyle/>
        <a:p>
          <a:endParaRPr lang="es-MX"/>
        </a:p>
      </dgm:t>
    </dgm:pt>
    <dgm:pt modelId="{060A0B1F-2B40-4B2F-A299-AAEFD78B1E51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Se define un plan de trabajo específico por cada unas, se les invita a eventos en el TEC CEM de cualquier índole, proceso de acreditación, regalos POP.</a:t>
          </a:r>
          <a:endParaRPr lang="es-MX" sz="1100" b="1" dirty="0"/>
        </a:p>
      </dgm:t>
    </dgm:pt>
    <dgm:pt modelId="{8281585E-3B48-4B82-9E12-FA3589E20B0C}" type="parTrans" cxnId="{E2484C56-B5BA-4F9A-AF26-C3EC63556DDA}">
      <dgm:prSet/>
      <dgm:spPr/>
      <dgm:t>
        <a:bodyPr/>
        <a:lstStyle/>
        <a:p>
          <a:endParaRPr lang="es-MX"/>
        </a:p>
      </dgm:t>
    </dgm:pt>
    <dgm:pt modelId="{02C3E079-0164-43A7-BB40-E6B0C1CE162F}" type="sibTrans" cxnId="{E2484C56-B5BA-4F9A-AF26-C3EC63556DDA}">
      <dgm:prSet/>
      <dgm:spPr/>
      <dgm:t>
        <a:bodyPr/>
        <a:lstStyle/>
        <a:p>
          <a:endParaRPr lang="es-MX"/>
        </a:p>
      </dgm:t>
    </dgm:pt>
    <dgm:pt modelId="{453D8896-5A21-4331-AF5D-A465A24459C5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$300,000</a:t>
          </a:r>
          <a:endParaRPr lang="es-MX" sz="1100" b="1" dirty="0"/>
        </a:p>
      </dgm:t>
    </dgm:pt>
    <dgm:pt modelId="{87837501-D569-4DE1-A00E-47A1065FB61B}" type="parTrans" cxnId="{6B32AE66-3ABB-4D2D-A72C-1057BED620D9}">
      <dgm:prSet/>
      <dgm:spPr/>
      <dgm:t>
        <a:bodyPr/>
        <a:lstStyle/>
        <a:p>
          <a:endParaRPr lang="es-MX"/>
        </a:p>
      </dgm:t>
    </dgm:pt>
    <dgm:pt modelId="{F96E8208-4F35-4A92-BE6A-C7609146DCF2}" type="sibTrans" cxnId="{6B32AE66-3ABB-4D2D-A72C-1057BED620D9}">
      <dgm:prSet/>
      <dgm:spPr/>
      <dgm:t>
        <a:bodyPr/>
        <a:lstStyle/>
        <a:p>
          <a:endParaRPr lang="es-MX"/>
        </a:p>
      </dgm:t>
    </dgm:pt>
    <dgm:pt modelId="{F24560C9-BD28-4944-BBB1-45F37DF96C42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$500,000</a:t>
          </a:r>
          <a:endParaRPr lang="es-MX" sz="1100" b="1" dirty="0"/>
        </a:p>
      </dgm:t>
    </dgm:pt>
    <dgm:pt modelId="{F295A2D8-4050-4CEA-8655-C61ECDEBF39B}" type="parTrans" cxnId="{7C855DDB-0843-4ADE-BC51-E4827981F329}">
      <dgm:prSet/>
      <dgm:spPr/>
      <dgm:t>
        <a:bodyPr/>
        <a:lstStyle/>
        <a:p>
          <a:endParaRPr lang="es-MX"/>
        </a:p>
      </dgm:t>
    </dgm:pt>
    <dgm:pt modelId="{9E819974-A68F-4911-903B-15E05CC87CA0}" type="sibTrans" cxnId="{7C855DDB-0843-4ADE-BC51-E4827981F329}">
      <dgm:prSet/>
      <dgm:spPr/>
      <dgm:t>
        <a:bodyPr/>
        <a:lstStyle/>
        <a:p>
          <a:endParaRPr lang="es-MX"/>
        </a:p>
      </dgm:t>
    </dgm:pt>
    <dgm:pt modelId="{D14FB8D4-6A9D-4F49-B697-6AEE2F2244A4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talleres de actualización docente en las escuelas sin costo, concursos con premios atractivos para profesores en redes sociales, Congreso para Orientadores. Seguimiento personalizado (cumpleaños, pendientes) evento día del maestro. </a:t>
          </a:r>
          <a:endParaRPr lang="es-MX" sz="1100" b="1" dirty="0"/>
        </a:p>
      </dgm:t>
    </dgm:pt>
    <dgm:pt modelId="{C5046169-9077-47AB-B742-DB8C7CE039D3}" type="parTrans" cxnId="{CA9AF3F5-F0EA-4531-89BF-0DE1D8442362}">
      <dgm:prSet/>
      <dgm:spPr/>
      <dgm:t>
        <a:bodyPr/>
        <a:lstStyle/>
        <a:p>
          <a:endParaRPr lang="es-MX"/>
        </a:p>
      </dgm:t>
    </dgm:pt>
    <dgm:pt modelId="{95F11DE9-8F2C-4E0F-9277-BBF98180B1DD}" type="sibTrans" cxnId="{CA9AF3F5-F0EA-4531-89BF-0DE1D8442362}">
      <dgm:prSet/>
      <dgm:spPr/>
      <dgm:t>
        <a:bodyPr/>
        <a:lstStyle/>
        <a:p>
          <a:endParaRPr lang="es-MX"/>
        </a:p>
      </dgm:t>
    </dgm:pt>
    <dgm:pt modelId="{F3AB6E1E-58AF-4FDA-B696-E992601845F3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Participación mutua de eventos</a:t>
          </a:r>
          <a:endParaRPr lang="es-MX" sz="1100" b="1" dirty="0"/>
        </a:p>
      </dgm:t>
    </dgm:pt>
    <dgm:pt modelId="{C1931038-C853-4F5E-AE15-62049E8C5250}" type="parTrans" cxnId="{7CCFC5DB-3739-488C-B7B0-F276DEB160C2}">
      <dgm:prSet/>
      <dgm:spPr/>
      <dgm:t>
        <a:bodyPr/>
        <a:lstStyle/>
        <a:p>
          <a:endParaRPr lang="es-MX"/>
        </a:p>
      </dgm:t>
    </dgm:pt>
    <dgm:pt modelId="{ECEF2F1F-6A57-4AB0-80F3-E2C78DC2AEA2}" type="sibTrans" cxnId="{7CCFC5DB-3739-488C-B7B0-F276DEB160C2}">
      <dgm:prSet/>
      <dgm:spPr/>
      <dgm:t>
        <a:bodyPr/>
        <a:lstStyle/>
        <a:p>
          <a:endParaRPr lang="es-MX"/>
        </a:p>
      </dgm:t>
    </dgm:pt>
    <dgm:pt modelId="{6514C1E5-56F7-409D-B544-D2A1127569E5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Número de prospectos interesados</a:t>
          </a:r>
          <a:endParaRPr lang="es-MX" sz="1100" b="1" dirty="0"/>
        </a:p>
      </dgm:t>
    </dgm:pt>
    <dgm:pt modelId="{6108C05E-1A31-494D-B3D3-166F8459D77E}" type="parTrans" cxnId="{9FEC9922-9A97-4868-A792-AE1CE49E59D9}">
      <dgm:prSet/>
      <dgm:spPr/>
      <dgm:t>
        <a:bodyPr/>
        <a:lstStyle/>
        <a:p>
          <a:endParaRPr lang="es-MX"/>
        </a:p>
      </dgm:t>
    </dgm:pt>
    <dgm:pt modelId="{90F2DB15-5DE3-4DC7-A21A-D11FD6DD0E9C}" type="sibTrans" cxnId="{9FEC9922-9A97-4868-A792-AE1CE49E59D9}">
      <dgm:prSet/>
      <dgm:spPr/>
      <dgm:t>
        <a:bodyPr/>
        <a:lstStyle/>
        <a:p>
          <a:endParaRPr lang="es-MX"/>
        </a:p>
      </dgm:t>
    </dgm:pt>
    <dgm:pt modelId="{D5290E78-0C6E-472D-B608-8D972D1815CF}">
      <dgm:prSet phldrT="[Texto]" custT="1"/>
      <dgm:spPr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s-MX" sz="1100" b="1" dirty="0" smtClean="0"/>
            <a:t>Presencia TEC CEM en las escuelas</a:t>
          </a:r>
          <a:endParaRPr lang="es-MX" sz="1100" b="1" dirty="0"/>
        </a:p>
      </dgm:t>
    </dgm:pt>
    <dgm:pt modelId="{E515D75B-640E-4940-8356-5659D4B38EEF}" type="parTrans" cxnId="{737A3926-FAD2-410E-9B95-57C6A9299D5D}">
      <dgm:prSet/>
      <dgm:spPr/>
      <dgm:t>
        <a:bodyPr/>
        <a:lstStyle/>
        <a:p>
          <a:endParaRPr lang="es-MX"/>
        </a:p>
      </dgm:t>
    </dgm:pt>
    <dgm:pt modelId="{93B415EA-C490-4943-888F-C6EC22950C16}" type="sibTrans" cxnId="{737A3926-FAD2-410E-9B95-57C6A9299D5D}">
      <dgm:prSet/>
      <dgm:spPr/>
      <dgm:t>
        <a:bodyPr/>
        <a:lstStyle/>
        <a:p>
          <a:endParaRPr lang="es-MX"/>
        </a:p>
      </dgm:t>
    </dgm:pt>
    <dgm:pt modelId="{82E775FA-B8CF-4771-BE49-36966A9B8883}" type="pres">
      <dgm:prSet presAssocID="{8BE6E6BD-818C-45B3-A9C2-BB2D017D75D2}" presName="Name0" presStyleCnt="0">
        <dgm:presLayoutVars>
          <dgm:dir/>
          <dgm:animLvl val="lvl"/>
          <dgm:resizeHandles val="exact"/>
        </dgm:presLayoutVars>
      </dgm:prSet>
      <dgm:spPr/>
    </dgm:pt>
    <dgm:pt modelId="{BB060D7E-5969-4838-A51D-68A2744486E9}" type="pres">
      <dgm:prSet presAssocID="{6A8F495A-90A3-4425-BCF6-62E968B47A68}" presName="linNode" presStyleCnt="0"/>
      <dgm:spPr/>
    </dgm:pt>
    <dgm:pt modelId="{D578B6A6-CF4C-46FB-95B9-B404678E54C8}" type="pres">
      <dgm:prSet presAssocID="{6A8F495A-90A3-4425-BCF6-62E968B47A68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2BAB44-41A5-43B4-BB7B-80BF9E539B3A}" type="pres">
      <dgm:prSet presAssocID="{6A8F495A-90A3-4425-BCF6-62E968B47A68}" presName="bracket" presStyleLbl="parChTrans1D1" presStyleIdx="0" presStyleCnt="6"/>
      <dgm:spPr>
        <a:ln>
          <a:solidFill>
            <a:srgbClr val="00B0F0"/>
          </a:solidFill>
        </a:ln>
      </dgm:spPr>
    </dgm:pt>
    <dgm:pt modelId="{2EED0223-55B4-40C6-A440-4BF5A1977BAA}" type="pres">
      <dgm:prSet presAssocID="{6A8F495A-90A3-4425-BCF6-62E968B47A68}" presName="spH" presStyleCnt="0"/>
      <dgm:spPr/>
    </dgm:pt>
    <dgm:pt modelId="{63CF0500-951D-4E82-8DBD-994E98584F74}" type="pres">
      <dgm:prSet presAssocID="{6A8F495A-90A3-4425-BCF6-62E968B47A68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95E61C-BF82-4DB5-ADC0-BFACED2CB037}" type="pres">
      <dgm:prSet presAssocID="{D8316764-20BE-4AE6-B6DC-8F25379E818A}" presName="spV" presStyleCnt="0"/>
      <dgm:spPr/>
    </dgm:pt>
    <dgm:pt modelId="{906032B9-BE52-48E9-9493-FA9CC6AFA631}" type="pres">
      <dgm:prSet presAssocID="{98D5BD12-4A86-4822-8964-B36D8C8BF3CB}" presName="linNode" presStyleCnt="0"/>
      <dgm:spPr/>
    </dgm:pt>
    <dgm:pt modelId="{A26B33FA-3A52-49BC-95CB-0544DBA0D001}" type="pres">
      <dgm:prSet presAssocID="{98D5BD12-4A86-4822-8964-B36D8C8BF3CB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390637-C496-4713-AFAE-E9D2067478CD}" type="pres">
      <dgm:prSet presAssocID="{98D5BD12-4A86-4822-8964-B36D8C8BF3CB}" presName="bracket" presStyleLbl="parChTrans1D1" presStyleIdx="1" presStyleCnt="6"/>
      <dgm:spPr>
        <a:ln>
          <a:solidFill>
            <a:srgbClr val="00B0F0"/>
          </a:solidFill>
        </a:ln>
      </dgm:spPr>
    </dgm:pt>
    <dgm:pt modelId="{7B865B3E-C316-49E5-A06F-A0910C6FC560}" type="pres">
      <dgm:prSet presAssocID="{98D5BD12-4A86-4822-8964-B36D8C8BF3CB}" presName="spH" presStyleCnt="0"/>
      <dgm:spPr/>
    </dgm:pt>
    <dgm:pt modelId="{701FC292-B07B-4431-AC76-4EE528B029A3}" type="pres">
      <dgm:prSet presAssocID="{98D5BD12-4A86-4822-8964-B36D8C8BF3CB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FE19EB-A6CA-4C8A-B2A0-C921DBB1BC33}" type="pres">
      <dgm:prSet presAssocID="{F340E283-E01A-47AB-8AC6-37E910AF31FC}" presName="spV" presStyleCnt="0"/>
      <dgm:spPr/>
    </dgm:pt>
    <dgm:pt modelId="{B9FE5657-0852-4ECF-B206-9598A9F57FE3}" type="pres">
      <dgm:prSet presAssocID="{B3712708-D9CB-4B2C-B9DD-57A2C6AC2655}" presName="linNode" presStyleCnt="0"/>
      <dgm:spPr/>
    </dgm:pt>
    <dgm:pt modelId="{66A56C53-02ED-408E-804F-37F77F01EE3B}" type="pres">
      <dgm:prSet presAssocID="{B3712708-D9CB-4B2C-B9DD-57A2C6AC2655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142405-5105-46E2-9E5B-5CE6B96507FF}" type="pres">
      <dgm:prSet presAssocID="{B3712708-D9CB-4B2C-B9DD-57A2C6AC2655}" presName="bracket" presStyleLbl="parChTrans1D1" presStyleIdx="2" presStyleCnt="6"/>
      <dgm:spPr>
        <a:ln>
          <a:solidFill>
            <a:srgbClr val="00B0F0"/>
          </a:solidFill>
        </a:ln>
      </dgm:spPr>
    </dgm:pt>
    <dgm:pt modelId="{31C0785F-F8E4-4C19-8EEE-E19DDB0E8729}" type="pres">
      <dgm:prSet presAssocID="{B3712708-D9CB-4B2C-B9DD-57A2C6AC2655}" presName="spH" presStyleCnt="0"/>
      <dgm:spPr/>
    </dgm:pt>
    <dgm:pt modelId="{74F1A071-F6B5-41FC-83B8-7132DAE14675}" type="pres">
      <dgm:prSet presAssocID="{B3712708-D9CB-4B2C-B9DD-57A2C6AC2655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796F7D-CA09-4ADF-ABFA-F49925BA182E}" type="pres">
      <dgm:prSet presAssocID="{56E122B3-EF42-4B70-B448-4772C5E54B79}" presName="spV" presStyleCnt="0"/>
      <dgm:spPr/>
    </dgm:pt>
    <dgm:pt modelId="{B8F64CA0-52B3-429D-B373-9102BBE81ED8}" type="pres">
      <dgm:prSet presAssocID="{F4D5617B-5C23-4CF1-83F2-707A10D92BB5}" presName="linNode" presStyleCnt="0"/>
      <dgm:spPr/>
    </dgm:pt>
    <dgm:pt modelId="{4BD908C6-E352-4860-BB6E-1BF2B0AAAD21}" type="pres">
      <dgm:prSet presAssocID="{F4D5617B-5C23-4CF1-83F2-707A10D92BB5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C5F4CF8-32F0-4A41-A30B-D5B001D93DB3}" type="pres">
      <dgm:prSet presAssocID="{F4D5617B-5C23-4CF1-83F2-707A10D92BB5}" presName="bracket" presStyleLbl="parChTrans1D1" presStyleIdx="3" presStyleCnt="6"/>
      <dgm:spPr>
        <a:ln>
          <a:solidFill>
            <a:srgbClr val="00B0F0"/>
          </a:solidFill>
        </a:ln>
      </dgm:spPr>
    </dgm:pt>
    <dgm:pt modelId="{3F2EDED5-F5C6-4744-9F96-EBDBBAF9E5C6}" type="pres">
      <dgm:prSet presAssocID="{F4D5617B-5C23-4CF1-83F2-707A10D92BB5}" presName="spH" presStyleCnt="0"/>
      <dgm:spPr/>
    </dgm:pt>
    <dgm:pt modelId="{4FDC102B-45C9-4631-966C-A6893CE496B1}" type="pres">
      <dgm:prSet presAssocID="{F4D5617B-5C23-4CF1-83F2-707A10D92BB5}" presName="des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2BD285-741A-4296-8327-B9957A475507}" type="pres">
      <dgm:prSet presAssocID="{A42724DA-5A8B-40F9-A158-CAE4775CD8DE}" presName="spV" presStyleCnt="0"/>
      <dgm:spPr/>
    </dgm:pt>
    <dgm:pt modelId="{7895EFC6-A1ED-4DFE-BD4C-EE1B4D80C392}" type="pres">
      <dgm:prSet presAssocID="{9CC09FA1-616D-405A-9D22-8DE7290E0AE1}" presName="linNode" presStyleCnt="0"/>
      <dgm:spPr/>
    </dgm:pt>
    <dgm:pt modelId="{F071170B-D7D3-412D-83E8-A09A6C40A623}" type="pres">
      <dgm:prSet presAssocID="{9CC09FA1-616D-405A-9D22-8DE7290E0AE1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A540C0-BB52-4992-B9E8-C12EA694FAED}" type="pres">
      <dgm:prSet presAssocID="{9CC09FA1-616D-405A-9D22-8DE7290E0AE1}" presName="bracket" presStyleLbl="parChTrans1D1" presStyleIdx="4" presStyleCnt="6"/>
      <dgm:spPr>
        <a:ln>
          <a:solidFill>
            <a:srgbClr val="00B0F0"/>
          </a:solidFill>
        </a:ln>
      </dgm:spPr>
    </dgm:pt>
    <dgm:pt modelId="{2D8CB464-D6F8-4E7D-88AA-4773EC1D3D3B}" type="pres">
      <dgm:prSet presAssocID="{9CC09FA1-616D-405A-9D22-8DE7290E0AE1}" presName="spH" presStyleCnt="0"/>
      <dgm:spPr/>
    </dgm:pt>
    <dgm:pt modelId="{5A46952D-E13C-41ED-9BEA-EDB8923DF8CF}" type="pres">
      <dgm:prSet presAssocID="{9CC09FA1-616D-405A-9D22-8DE7290E0AE1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B6AB67-0E1F-417D-A69D-3C45F733C69D}" type="pres">
      <dgm:prSet presAssocID="{8737A9AF-A760-493C-8270-54D406FD0F51}" presName="spV" presStyleCnt="0"/>
      <dgm:spPr/>
    </dgm:pt>
    <dgm:pt modelId="{59BF227A-D0D5-4941-83B4-4ED382AB2DDC}" type="pres">
      <dgm:prSet presAssocID="{B7D010A5-C7A7-4660-99BD-B71BED857E6A}" presName="linNode" presStyleCnt="0"/>
      <dgm:spPr/>
    </dgm:pt>
    <dgm:pt modelId="{27ED6926-5A0B-44A2-8DA3-41AC1755A3DC}" type="pres">
      <dgm:prSet presAssocID="{B7D010A5-C7A7-4660-99BD-B71BED857E6A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6AD177-109C-491E-8084-C2DF683FFFE2}" type="pres">
      <dgm:prSet presAssocID="{B7D010A5-C7A7-4660-99BD-B71BED857E6A}" presName="bracket" presStyleLbl="parChTrans1D1" presStyleIdx="5" presStyleCnt="6"/>
      <dgm:spPr>
        <a:ln>
          <a:solidFill>
            <a:srgbClr val="00B0F0"/>
          </a:solidFill>
        </a:ln>
      </dgm:spPr>
    </dgm:pt>
    <dgm:pt modelId="{A8AB1C86-2165-4A52-B896-CB8F0C5B34CB}" type="pres">
      <dgm:prSet presAssocID="{B7D010A5-C7A7-4660-99BD-B71BED857E6A}" presName="spH" presStyleCnt="0"/>
      <dgm:spPr/>
    </dgm:pt>
    <dgm:pt modelId="{B32B7193-BB0C-4F61-9F2B-44D4853EDA53}" type="pres">
      <dgm:prSet presAssocID="{B7D010A5-C7A7-4660-99BD-B71BED857E6A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9F727B0-212E-4C57-83A9-654398E0FEDD}" type="presOf" srcId="{060A0B1F-2B40-4B2F-A299-AAEFD78B1E51}" destId="{4FDC102B-45C9-4631-966C-A6893CE496B1}" srcOrd="0" destOrd="1" presId="urn:diagrams.loki3.com/BracketList+Icon"/>
    <dgm:cxn modelId="{CDB3327B-CFAF-4BDD-8CE4-22C468EA3922}" type="presOf" srcId="{F24560C9-BD28-4944-BBB1-45F37DF96C42}" destId="{5A46952D-E13C-41ED-9BEA-EDB8923DF8CF}" srcOrd="0" destOrd="2" presId="urn:diagrams.loki3.com/BracketList+Icon"/>
    <dgm:cxn modelId="{70E55BDE-F338-4470-BDEF-6DFE5F85C3A4}" type="presOf" srcId="{98D5BD12-4A86-4822-8964-B36D8C8BF3CB}" destId="{A26B33FA-3A52-49BC-95CB-0544DBA0D001}" srcOrd="0" destOrd="0" presId="urn:diagrams.loki3.com/BracketList+Icon"/>
    <dgm:cxn modelId="{9CAD1B24-96E9-4CF1-BE88-B7BDD629F8C3}" srcId="{98D5BD12-4A86-4822-8964-B36D8C8BF3CB}" destId="{B54E5E77-7442-40B4-B99E-D1D390B4A204}" srcOrd="0" destOrd="0" parTransId="{A8FB0C1F-CFF0-424C-8586-A1E219B3A160}" sibTransId="{72C66204-99CD-4ED2-88D6-9A007FFBE75A}"/>
    <dgm:cxn modelId="{7C855DDB-0843-4ADE-BC51-E4827981F329}" srcId="{9CC09FA1-616D-405A-9D22-8DE7290E0AE1}" destId="{F24560C9-BD28-4944-BBB1-45F37DF96C42}" srcOrd="2" destOrd="0" parTransId="{F295A2D8-4050-4CEA-8655-C61ECDEBF39B}" sibTransId="{9E819974-A68F-4911-903B-15E05CC87CA0}"/>
    <dgm:cxn modelId="{BA11A837-A18A-4DF9-9715-B63843A16739}" srcId="{F4D5617B-5C23-4CF1-83F2-707A10D92BB5}" destId="{C4B5F6EB-B88A-4743-B973-96ED4440C220}" srcOrd="0" destOrd="0" parTransId="{A7F56649-916C-4BE5-A80B-7B132BAACB91}" sibTransId="{34B30504-BD20-416F-AE3F-73BEE1CA8FE0}"/>
    <dgm:cxn modelId="{04E9BD0F-2051-434F-88D7-436EC5C21414}" srcId="{8BE6E6BD-818C-45B3-A9C2-BB2D017D75D2}" destId="{6A8F495A-90A3-4425-BCF6-62E968B47A68}" srcOrd="0" destOrd="0" parTransId="{E820A06D-45D0-40A9-AD99-735BFBD81CCB}" sibTransId="{D8316764-20BE-4AE6-B6DC-8F25379E818A}"/>
    <dgm:cxn modelId="{95C57736-3288-4037-9F63-842BD778B567}" srcId="{B3712708-D9CB-4B2C-B9DD-57A2C6AC2655}" destId="{96FF1257-D622-492B-8209-D0BBCD01A32E}" srcOrd="0" destOrd="0" parTransId="{639D2553-431E-4301-9C48-7916A2DA4B57}" sibTransId="{F4B848F5-F817-4A50-8AD0-98F0A21D857A}"/>
    <dgm:cxn modelId="{73AC6B97-39C2-40F4-B018-71A3E3570BE0}" type="presOf" srcId="{D14FB8D4-6A9D-4F49-B697-6AEE2F2244A4}" destId="{5A46952D-E13C-41ED-9BEA-EDB8923DF8CF}" srcOrd="0" destOrd="1" presId="urn:diagrams.loki3.com/BracketList+Icon"/>
    <dgm:cxn modelId="{84577195-8DC5-455B-976F-55328DA8C708}" srcId="{9CC09FA1-616D-405A-9D22-8DE7290E0AE1}" destId="{38A3EB85-B51A-42F0-B226-2148954C3232}" srcOrd="0" destOrd="0" parTransId="{EFA91AB8-FC08-490D-B015-AD5B66F691BF}" sibTransId="{674CDA6E-6866-4980-8B49-EFF6E8E4573E}"/>
    <dgm:cxn modelId="{1C6A2551-DCD2-4838-815C-677711954B76}" type="presOf" srcId="{6514C1E5-56F7-409D-B544-D2A1127569E5}" destId="{B32B7193-BB0C-4F61-9F2B-44D4853EDA53}" srcOrd="0" destOrd="2" presId="urn:diagrams.loki3.com/BracketList+Icon"/>
    <dgm:cxn modelId="{737A3926-FAD2-410E-9B95-57C6A9299D5D}" srcId="{B7D010A5-C7A7-4660-99BD-B71BED857E6A}" destId="{D5290E78-0C6E-472D-B608-8D972D1815CF}" srcOrd="3" destOrd="0" parTransId="{E515D75B-640E-4940-8356-5659D4B38EEF}" sibTransId="{93B415EA-C490-4943-888F-C6EC22950C16}"/>
    <dgm:cxn modelId="{D2D3A406-17DD-4716-BA65-AAD06F9EB036}" type="presOf" srcId="{96FF1257-D622-492B-8209-D0BBCD01A32E}" destId="{74F1A071-F6B5-41FC-83B8-7132DAE14675}" srcOrd="0" destOrd="0" presId="urn:diagrams.loki3.com/BracketList+Icon"/>
    <dgm:cxn modelId="{1E8DF5F7-B41F-4C75-985E-B11C22F799C9}" type="presOf" srcId="{B3712708-D9CB-4B2C-B9DD-57A2C6AC2655}" destId="{66A56C53-02ED-408E-804F-37F77F01EE3B}" srcOrd="0" destOrd="0" presId="urn:diagrams.loki3.com/BracketList+Icon"/>
    <dgm:cxn modelId="{1BA93D19-7DAF-467C-BFAB-0F2042C13DBE}" srcId="{8BE6E6BD-818C-45B3-A9C2-BB2D017D75D2}" destId="{B3712708-D9CB-4B2C-B9DD-57A2C6AC2655}" srcOrd="2" destOrd="0" parTransId="{CA94A560-3E52-4A70-A5D4-A1F1B32FF7AF}" sibTransId="{56E122B3-EF42-4B70-B448-4772C5E54B79}"/>
    <dgm:cxn modelId="{DDBAE65E-73E5-4CCA-8B05-CC83455AC2B7}" srcId="{6A8F495A-90A3-4425-BCF6-62E968B47A68}" destId="{C5A9691A-2616-4CE5-A04C-F7AB90CCDA0D}" srcOrd="0" destOrd="0" parTransId="{570EA00C-4672-4629-B30E-4A07FEE71754}" sibTransId="{FE178C05-FC45-4E16-A1A4-23F8C84B790A}"/>
    <dgm:cxn modelId="{9FEC9922-9A97-4868-A792-AE1CE49E59D9}" srcId="{B7D010A5-C7A7-4660-99BD-B71BED857E6A}" destId="{6514C1E5-56F7-409D-B544-D2A1127569E5}" srcOrd="2" destOrd="0" parTransId="{6108C05E-1A31-494D-B3D3-166F8459D77E}" sibTransId="{90F2DB15-5DE3-4DC7-A21A-D11FD6DD0E9C}"/>
    <dgm:cxn modelId="{9C16F02C-ECD7-4F82-AFEB-5D33FED8183E}" type="presOf" srcId="{C4B5F6EB-B88A-4743-B973-96ED4440C220}" destId="{4FDC102B-45C9-4631-966C-A6893CE496B1}" srcOrd="0" destOrd="0" presId="urn:diagrams.loki3.com/BracketList+Icon"/>
    <dgm:cxn modelId="{0F9D0DD1-CBEB-4F62-9770-96AF6E49A3D1}" srcId="{8BE6E6BD-818C-45B3-A9C2-BB2D017D75D2}" destId="{98D5BD12-4A86-4822-8964-B36D8C8BF3CB}" srcOrd="1" destOrd="0" parTransId="{5B27CC8D-CAAA-4B1B-8D46-E344774B9F1C}" sibTransId="{F340E283-E01A-47AB-8AC6-37E910AF31FC}"/>
    <dgm:cxn modelId="{073ABB72-5A06-42A9-88C3-77564AFAE23A}" type="presOf" srcId="{6A8F495A-90A3-4425-BCF6-62E968B47A68}" destId="{D578B6A6-CF4C-46FB-95B9-B404678E54C8}" srcOrd="0" destOrd="0" presId="urn:diagrams.loki3.com/BracketList+Icon"/>
    <dgm:cxn modelId="{6B32AE66-3ABB-4D2D-A72C-1057BED620D9}" srcId="{F4D5617B-5C23-4CF1-83F2-707A10D92BB5}" destId="{453D8896-5A21-4331-AF5D-A465A24459C5}" srcOrd="2" destOrd="0" parTransId="{87837501-D569-4DE1-A00E-47A1065FB61B}" sibTransId="{F96E8208-4F35-4A92-BE6A-C7609146DCF2}"/>
    <dgm:cxn modelId="{DA117A51-B444-4C7A-867B-DF674C9442C4}" srcId="{8BE6E6BD-818C-45B3-A9C2-BB2D017D75D2}" destId="{F4D5617B-5C23-4CF1-83F2-707A10D92BB5}" srcOrd="3" destOrd="0" parTransId="{A8892884-60AA-4E43-B6D4-C5722B4D9929}" sibTransId="{A42724DA-5A8B-40F9-A158-CAE4775CD8DE}"/>
    <dgm:cxn modelId="{E2484C56-B5BA-4F9A-AF26-C3EC63556DDA}" srcId="{F4D5617B-5C23-4CF1-83F2-707A10D92BB5}" destId="{060A0B1F-2B40-4B2F-A299-AAEFD78B1E51}" srcOrd="1" destOrd="0" parTransId="{8281585E-3B48-4B82-9E12-FA3589E20B0C}" sibTransId="{02C3E079-0164-43A7-BB40-E6B0C1CE162F}"/>
    <dgm:cxn modelId="{CA9AF3F5-F0EA-4531-89BF-0DE1D8442362}" srcId="{9CC09FA1-616D-405A-9D22-8DE7290E0AE1}" destId="{D14FB8D4-6A9D-4F49-B697-6AEE2F2244A4}" srcOrd="1" destOrd="0" parTransId="{C5046169-9077-47AB-B742-DB8C7CE039D3}" sibTransId="{95F11DE9-8F2C-4E0F-9277-BBF98180B1DD}"/>
    <dgm:cxn modelId="{37AD8A55-89BF-4FF0-A1BB-3800E6243F9F}" type="presOf" srcId="{C5A9691A-2616-4CE5-A04C-F7AB90CCDA0D}" destId="{63CF0500-951D-4E82-8DBD-994E98584F74}" srcOrd="0" destOrd="0" presId="urn:diagrams.loki3.com/BracketList+Icon"/>
    <dgm:cxn modelId="{A910D694-A03D-436A-9189-DDA421A7C4B6}" srcId="{8BE6E6BD-818C-45B3-A9C2-BB2D017D75D2}" destId="{9CC09FA1-616D-405A-9D22-8DE7290E0AE1}" srcOrd="4" destOrd="0" parTransId="{CDF548FF-349B-4419-86BD-08A04C343EF0}" sibTransId="{8737A9AF-A760-493C-8270-54D406FD0F51}"/>
    <dgm:cxn modelId="{DBA0A7F7-7C4E-47BB-AE7D-253CD9315B13}" type="presOf" srcId="{F72DEE71-4608-4A5F-B460-2A3CF7370F4F}" destId="{63CF0500-951D-4E82-8DBD-994E98584F74}" srcOrd="0" destOrd="1" presId="urn:diagrams.loki3.com/BracketList+Icon"/>
    <dgm:cxn modelId="{90706F33-59D9-4B14-B7FA-468534C4F42C}" type="presOf" srcId="{453D8896-5A21-4331-AF5D-A465A24459C5}" destId="{4FDC102B-45C9-4631-966C-A6893CE496B1}" srcOrd="0" destOrd="2" presId="urn:diagrams.loki3.com/BracketList+Icon"/>
    <dgm:cxn modelId="{C7CCB90D-7CAC-4A05-B7C9-630D3DDAF2B8}" type="presOf" srcId="{B7D010A5-C7A7-4660-99BD-B71BED857E6A}" destId="{27ED6926-5A0B-44A2-8DA3-41AC1755A3DC}" srcOrd="0" destOrd="0" presId="urn:diagrams.loki3.com/BracketList+Icon"/>
    <dgm:cxn modelId="{13EA7F27-B13E-4FD5-AB72-CBB9554C836A}" type="presOf" srcId="{D5290E78-0C6E-472D-B608-8D972D1815CF}" destId="{B32B7193-BB0C-4F61-9F2B-44D4853EDA53}" srcOrd="0" destOrd="3" presId="urn:diagrams.loki3.com/BracketList+Icon"/>
    <dgm:cxn modelId="{CB404433-D683-48BC-8CE2-09FA41F895B1}" type="presOf" srcId="{F4D5617B-5C23-4CF1-83F2-707A10D92BB5}" destId="{4BD908C6-E352-4860-BB6E-1BF2B0AAAD21}" srcOrd="0" destOrd="0" presId="urn:diagrams.loki3.com/BracketList+Icon"/>
    <dgm:cxn modelId="{E4A180A7-968F-4D97-B6FD-3B9D454D8586}" type="presOf" srcId="{6283A660-4933-482C-B298-80378AB9279B}" destId="{B32B7193-BB0C-4F61-9F2B-44D4853EDA53}" srcOrd="0" destOrd="0" presId="urn:diagrams.loki3.com/BracketList+Icon"/>
    <dgm:cxn modelId="{31B88EA1-393A-4756-9357-8F8C72932FF3}" type="presOf" srcId="{F3AB6E1E-58AF-4FDA-B696-E992601845F3}" destId="{B32B7193-BB0C-4F61-9F2B-44D4853EDA53}" srcOrd="0" destOrd="1" presId="urn:diagrams.loki3.com/BracketList+Icon"/>
    <dgm:cxn modelId="{BCB1096E-E97B-417F-A4C2-1E01DC7067DD}" type="presOf" srcId="{8BE6E6BD-818C-45B3-A9C2-BB2D017D75D2}" destId="{82E775FA-B8CF-4771-BE49-36966A9B8883}" srcOrd="0" destOrd="0" presId="urn:diagrams.loki3.com/BracketList+Icon"/>
    <dgm:cxn modelId="{0BC82331-C49E-4957-AD3D-7F93047A9665}" srcId="{6A8F495A-90A3-4425-BCF6-62E968B47A68}" destId="{F72DEE71-4608-4A5F-B460-2A3CF7370F4F}" srcOrd="1" destOrd="0" parTransId="{AC94B87B-740E-42CD-8FAB-B457D1863569}" sibTransId="{61D3F2C5-F017-4D8E-A830-8E60EFE85FE0}"/>
    <dgm:cxn modelId="{76C7ECDB-E040-4375-91BD-EF746B441282}" srcId="{8BE6E6BD-818C-45B3-A9C2-BB2D017D75D2}" destId="{B7D010A5-C7A7-4660-99BD-B71BED857E6A}" srcOrd="5" destOrd="0" parTransId="{ADC6CFEB-B498-4417-B83B-A3580DE5B35B}" sibTransId="{2568F9D2-C771-4063-BD8D-4C3219463FCC}"/>
    <dgm:cxn modelId="{4A42D2D4-2AD3-4940-AAF9-132D95973E4D}" srcId="{B7D010A5-C7A7-4660-99BD-B71BED857E6A}" destId="{6283A660-4933-482C-B298-80378AB9279B}" srcOrd="0" destOrd="0" parTransId="{2845180A-E4EA-4723-9ED2-46D057A385B0}" sibTransId="{BAA59F98-AB19-4F03-BEFD-8D0FFD4EAD94}"/>
    <dgm:cxn modelId="{456A4493-B4FB-4934-BC04-14D3EB865E4A}" type="presOf" srcId="{B54E5E77-7442-40B4-B99E-D1D390B4A204}" destId="{701FC292-B07B-4431-AC76-4EE528B029A3}" srcOrd="0" destOrd="0" presId="urn:diagrams.loki3.com/BracketList+Icon"/>
    <dgm:cxn modelId="{7CCFC5DB-3739-488C-B7B0-F276DEB160C2}" srcId="{B7D010A5-C7A7-4660-99BD-B71BED857E6A}" destId="{F3AB6E1E-58AF-4FDA-B696-E992601845F3}" srcOrd="1" destOrd="0" parTransId="{C1931038-C853-4F5E-AE15-62049E8C5250}" sibTransId="{ECEF2F1F-6A57-4AB0-80F3-E2C78DC2AEA2}"/>
    <dgm:cxn modelId="{035439A5-A03B-4860-8CE7-254494201AEA}" type="presOf" srcId="{38A3EB85-B51A-42F0-B226-2148954C3232}" destId="{5A46952D-E13C-41ED-9BEA-EDB8923DF8CF}" srcOrd="0" destOrd="0" presId="urn:diagrams.loki3.com/BracketList+Icon"/>
    <dgm:cxn modelId="{16ACB80E-AA01-46AB-9540-F9AE65232BAE}" type="presOf" srcId="{9CC09FA1-616D-405A-9D22-8DE7290E0AE1}" destId="{F071170B-D7D3-412D-83E8-A09A6C40A623}" srcOrd="0" destOrd="0" presId="urn:diagrams.loki3.com/BracketList+Icon"/>
    <dgm:cxn modelId="{19F1CF8C-A945-4C03-80F7-702F3BAD9CA6}" type="presParOf" srcId="{82E775FA-B8CF-4771-BE49-36966A9B8883}" destId="{BB060D7E-5969-4838-A51D-68A2744486E9}" srcOrd="0" destOrd="0" presId="urn:diagrams.loki3.com/BracketList+Icon"/>
    <dgm:cxn modelId="{F4E548E6-F5D6-4F01-91A2-84B4FACF84FC}" type="presParOf" srcId="{BB060D7E-5969-4838-A51D-68A2744486E9}" destId="{D578B6A6-CF4C-46FB-95B9-B404678E54C8}" srcOrd="0" destOrd="0" presId="urn:diagrams.loki3.com/BracketList+Icon"/>
    <dgm:cxn modelId="{B7CED79B-07DD-45EA-BB4E-D17FFA5E63C5}" type="presParOf" srcId="{BB060D7E-5969-4838-A51D-68A2744486E9}" destId="{A92BAB44-41A5-43B4-BB7B-80BF9E539B3A}" srcOrd="1" destOrd="0" presId="urn:diagrams.loki3.com/BracketList+Icon"/>
    <dgm:cxn modelId="{FE9D9C00-5F95-46A6-9ABD-85F614B1121B}" type="presParOf" srcId="{BB060D7E-5969-4838-A51D-68A2744486E9}" destId="{2EED0223-55B4-40C6-A440-4BF5A1977BAA}" srcOrd="2" destOrd="0" presId="urn:diagrams.loki3.com/BracketList+Icon"/>
    <dgm:cxn modelId="{66957BE2-A072-4D57-A2CC-23FFC40FF16B}" type="presParOf" srcId="{BB060D7E-5969-4838-A51D-68A2744486E9}" destId="{63CF0500-951D-4E82-8DBD-994E98584F74}" srcOrd="3" destOrd="0" presId="urn:diagrams.loki3.com/BracketList+Icon"/>
    <dgm:cxn modelId="{7C3F643D-AFC2-4C26-88A7-30902F85E2CE}" type="presParOf" srcId="{82E775FA-B8CF-4771-BE49-36966A9B8883}" destId="{4C95E61C-BF82-4DB5-ADC0-BFACED2CB037}" srcOrd="1" destOrd="0" presId="urn:diagrams.loki3.com/BracketList+Icon"/>
    <dgm:cxn modelId="{FD5A1F34-849D-4AEB-86EA-02AE4B75E131}" type="presParOf" srcId="{82E775FA-B8CF-4771-BE49-36966A9B8883}" destId="{906032B9-BE52-48E9-9493-FA9CC6AFA631}" srcOrd="2" destOrd="0" presId="urn:diagrams.loki3.com/BracketList+Icon"/>
    <dgm:cxn modelId="{F76532BF-E540-454C-8EA2-5FA862A608FB}" type="presParOf" srcId="{906032B9-BE52-48E9-9493-FA9CC6AFA631}" destId="{A26B33FA-3A52-49BC-95CB-0544DBA0D001}" srcOrd="0" destOrd="0" presId="urn:diagrams.loki3.com/BracketList+Icon"/>
    <dgm:cxn modelId="{D0991CB7-9256-40D9-A291-BB9C1E680605}" type="presParOf" srcId="{906032B9-BE52-48E9-9493-FA9CC6AFA631}" destId="{07390637-C496-4713-AFAE-E9D2067478CD}" srcOrd="1" destOrd="0" presId="urn:diagrams.loki3.com/BracketList+Icon"/>
    <dgm:cxn modelId="{D6938B9B-3588-450A-A163-1CBDA8AA4117}" type="presParOf" srcId="{906032B9-BE52-48E9-9493-FA9CC6AFA631}" destId="{7B865B3E-C316-49E5-A06F-A0910C6FC560}" srcOrd="2" destOrd="0" presId="urn:diagrams.loki3.com/BracketList+Icon"/>
    <dgm:cxn modelId="{B880867A-85AA-44DC-9C2A-31D439240F25}" type="presParOf" srcId="{906032B9-BE52-48E9-9493-FA9CC6AFA631}" destId="{701FC292-B07B-4431-AC76-4EE528B029A3}" srcOrd="3" destOrd="0" presId="urn:diagrams.loki3.com/BracketList+Icon"/>
    <dgm:cxn modelId="{27A1E148-AADA-4E42-BC30-DF53E59B34B5}" type="presParOf" srcId="{82E775FA-B8CF-4771-BE49-36966A9B8883}" destId="{53FE19EB-A6CA-4C8A-B2A0-C921DBB1BC33}" srcOrd="3" destOrd="0" presId="urn:diagrams.loki3.com/BracketList+Icon"/>
    <dgm:cxn modelId="{AD7C8600-5A49-4FE5-98F7-90DE266C8B61}" type="presParOf" srcId="{82E775FA-B8CF-4771-BE49-36966A9B8883}" destId="{B9FE5657-0852-4ECF-B206-9598A9F57FE3}" srcOrd="4" destOrd="0" presId="urn:diagrams.loki3.com/BracketList+Icon"/>
    <dgm:cxn modelId="{41013482-1F3D-49B0-A5D5-02943D6085BC}" type="presParOf" srcId="{B9FE5657-0852-4ECF-B206-9598A9F57FE3}" destId="{66A56C53-02ED-408E-804F-37F77F01EE3B}" srcOrd="0" destOrd="0" presId="urn:diagrams.loki3.com/BracketList+Icon"/>
    <dgm:cxn modelId="{8D4D3F4F-F7E3-49D5-A087-4990B676AD2C}" type="presParOf" srcId="{B9FE5657-0852-4ECF-B206-9598A9F57FE3}" destId="{29142405-5105-46E2-9E5B-5CE6B96507FF}" srcOrd="1" destOrd="0" presId="urn:diagrams.loki3.com/BracketList+Icon"/>
    <dgm:cxn modelId="{D1C4B53D-2E8C-4A1C-9740-3ED7C6AF9613}" type="presParOf" srcId="{B9FE5657-0852-4ECF-B206-9598A9F57FE3}" destId="{31C0785F-F8E4-4C19-8EEE-E19DDB0E8729}" srcOrd="2" destOrd="0" presId="urn:diagrams.loki3.com/BracketList+Icon"/>
    <dgm:cxn modelId="{28B3A466-8FEE-4947-8C67-A7977D200950}" type="presParOf" srcId="{B9FE5657-0852-4ECF-B206-9598A9F57FE3}" destId="{74F1A071-F6B5-41FC-83B8-7132DAE14675}" srcOrd="3" destOrd="0" presId="urn:diagrams.loki3.com/BracketList+Icon"/>
    <dgm:cxn modelId="{2B2C129D-62F9-4CFE-8264-F07C705D7ADF}" type="presParOf" srcId="{82E775FA-B8CF-4771-BE49-36966A9B8883}" destId="{17796F7D-CA09-4ADF-ABFA-F49925BA182E}" srcOrd="5" destOrd="0" presId="urn:diagrams.loki3.com/BracketList+Icon"/>
    <dgm:cxn modelId="{5CE44B43-73B4-4115-80DD-4C336DD2E5FE}" type="presParOf" srcId="{82E775FA-B8CF-4771-BE49-36966A9B8883}" destId="{B8F64CA0-52B3-429D-B373-9102BBE81ED8}" srcOrd="6" destOrd="0" presId="urn:diagrams.loki3.com/BracketList+Icon"/>
    <dgm:cxn modelId="{04D4DC1D-F447-430D-A764-CCA83FA207E8}" type="presParOf" srcId="{B8F64CA0-52B3-429D-B373-9102BBE81ED8}" destId="{4BD908C6-E352-4860-BB6E-1BF2B0AAAD21}" srcOrd="0" destOrd="0" presId="urn:diagrams.loki3.com/BracketList+Icon"/>
    <dgm:cxn modelId="{6365CF8E-C118-42DC-98E7-F06A17D8F618}" type="presParOf" srcId="{B8F64CA0-52B3-429D-B373-9102BBE81ED8}" destId="{DC5F4CF8-32F0-4A41-A30B-D5B001D93DB3}" srcOrd="1" destOrd="0" presId="urn:diagrams.loki3.com/BracketList+Icon"/>
    <dgm:cxn modelId="{D1D26E93-C676-41BD-9FEA-576BC4CCA0E3}" type="presParOf" srcId="{B8F64CA0-52B3-429D-B373-9102BBE81ED8}" destId="{3F2EDED5-F5C6-4744-9F96-EBDBBAF9E5C6}" srcOrd="2" destOrd="0" presId="urn:diagrams.loki3.com/BracketList+Icon"/>
    <dgm:cxn modelId="{78C09786-50E4-4AF4-B9CA-69BA075672A7}" type="presParOf" srcId="{B8F64CA0-52B3-429D-B373-9102BBE81ED8}" destId="{4FDC102B-45C9-4631-966C-A6893CE496B1}" srcOrd="3" destOrd="0" presId="urn:diagrams.loki3.com/BracketList+Icon"/>
    <dgm:cxn modelId="{90C527A7-9A09-4E8D-98FF-FDF8C0DAC050}" type="presParOf" srcId="{82E775FA-B8CF-4771-BE49-36966A9B8883}" destId="{362BD285-741A-4296-8327-B9957A475507}" srcOrd="7" destOrd="0" presId="urn:diagrams.loki3.com/BracketList+Icon"/>
    <dgm:cxn modelId="{93917046-A7AE-403B-B7B0-59D4DC83060F}" type="presParOf" srcId="{82E775FA-B8CF-4771-BE49-36966A9B8883}" destId="{7895EFC6-A1ED-4DFE-BD4C-EE1B4D80C392}" srcOrd="8" destOrd="0" presId="urn:diagrams.loki3.com/BracketList+Icon"/>
    <dgm:cxn modelId="{BCB09D7B-B6A5-4902-A000-B58EDB01DF5D}" type="presParOf" srcId="{7895EFC6-A1ED-4DFE-BD4C-EE1B4D80C392}" destId="{F071170B-D7D3-412D-83E8-A09A6C40A623}" srcOrd="0" destOrd="0" presId="urn:diagrams.loki3.com/BracketList+Icon"/>
    <dgm:cxn modelId="{E2262F42-D731-479E-B805-5E31DA9E0DAF}" type="presParOf" srcId="{7895EFC6-A1ED-4DFE-BD4C-EE1B4D80C392}" destId="{A5A540C0-BB52-4992-B9E8-C12EA694FAED}" srcOrd="1" destOrd="0" presId="urn:diagrams.loki3.com/BracketList+Icon"/>
    <dgm:cxn modelId="{2EC5C03D-2A7B-4D71-A941-08C176B0E68C}" type="presParOf" srcId="{7895EFC6-A1ED-4DFE-BD4C-EE1B4D80C392}" destId="{2D8CB464-D6F8-4E7D-88AA-4773EC1D3D3B}" srcOrd="2" destOrd="0" presId="urn:diagrams.loki3.com/BracketList+Icon"/>
    <dgm:cxn modelId="{68605936-7390-476A-818B-606B133A7AC0}" type="presParOf" srcId="{7895EFC6-A1ED-4DFE-BD4C-EE1B4D80C392}" destId="{5A46952D-E13C-41ED-9BEA-EDB8923DF8CF}" srcOrd="3" destOrd="0" presId="urn:diagrams.loki3.com/BracketList+Icon"/>
    <dgm:cxn modelId="{CCDE0174-9C5D-46F9-AA4B-0D208D56037B}" type="presParOf" srcId="{82E775FA-B8CF-4771-BE49-36966A9B8883}" destId="{CCB6AB67-0E1F-417D-A69D-3C45F733C69D}" srcOrd="9" destOrd="0" presId="urn:diagrams.loki3.com/BracketList+Icon"/>
    <dgm:cxn modelId="{A42A7835-304A-48D4-AF7D-6F8F63A60BA9}" type="presParOf" srcId="{82E775FA-B8CF-4771-BE49-36966A9B8883}" destId="{59BF227A-D0D5-4941-83B4-4ED382AB2DDC}" srcOrd="10" destOrd="0" presId="urn:diagrams.loki3.com/BracketList+Icon"/>
    <dgm:cxn modelId="{21B1E519-3419-414F-A623-5FF0ED3FEA74}" type="presParOf" srcId="{59BF227A-D0D5-4941-83B4-4ED382AB2DDC}" destId="{27ED6926-5A0B-44A2-8DA3-41AC1755A3DC}" srcOrd="0" destOrd="0" presId="urn:diagrams.loki3.com/BracketList+Icon"/>
    <dgm:cxn modelId="{12B326AC-7D41-48CA-BCD3-46A358C557BF}" type="presParOf" srcId="{59BF227A-D0D5-4941-83B4-4ED382AB2DDC}" destId="{456AD177-109C-491E-8084-C2DF683FFFE2}" srcOrd="1" destOrd="0" presId="urn:diagrams.loki3.com/BracketList+Icon"/>
    <dgm:cxn modelId="{5D16E34B-328A-4F8B-B9FA-13D21F7BD235}" type="presParOf" srcId="{59BF227A-D0D5-4941-83B4-4ED382AB2DDC}" destId="{A8AB1C86-2165-4A52-B896-CB8F0C5B34CB}" srcOrd="2" destOrd="0" presId="urn:diagrams.loki3.com/BracketList+Icon"/>
    <dgm:cxn modelId="{F04CDF5A-9FDA-4AB0-9EF4-F64E48C74284}" type="presParOf" srcId="{59BF227A-D0D5-4941-83B4-4ED382AB2DDC}" destId="{B32B7193-BB0C-4F61-9F2B-44D4853EDA53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E6E6BD-818C-45B3-A9C2-BB2D017D75D2}" type="doc">
      <dgm:prSet loTypeId="urn:diagrams.loki3.com/BracketList+Icon" loCatId="list" qsTypeId="urn:microsoft.com/office/officeart/2005/8/quickstyle/simple1" qsCatId="simple" csTypeId="urn:microsoft.com/office/officeart/2005/8/colors/accent6_1" csCatId="accent6" phldr="1"/>
      <dgm:spPr/>
    </dgm:pt>
    <dgm:pt modelId="{6A8F495A-90A3-4425-BCF6-62E968B47A68}">
      <dgm:prSet phldrT="[Texto]" custT="1"/>
      <dgm:spPr/>
      <dgm:t>
        <a:bodyPr/>
        <a:lstStyle/>
        <a:p>
          <a:pPr algn="ctr"/>
          <a:r>
            <a:rPr lang="es-MX" sz="1100" b="1" dirty="0" smtClean="0"/>
            <a:t>Objetivos General y particulares</a:t>
          </a:r>
          <a:endParaRPr lang="es-MX" sz="1100" b="1" dirty="0"/>
        </a:p>
      </dgm:t>
    </dgm:pt>
    <dgm:pt modelId="{E820A06D-45D0-40A9-AD99-735BFBD81CCB}" type="par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D8316764-20BE-4AE6-B6DC-8F25379E818A}" type="sib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98D5BD12-4A86-4822-8964-B36D8C8BF3CB}">
      <dgm:prSet phldrT="[Texto]" custT="1"/>
      <dgm:spPr/>
      <dgm:t>
        <a:bodyPr/>
        <a:lstStyle/>
        <a:p>
          <a:pPr algn="ctr"/>
          <a:r>
            <a:rPr lang="es-MX" sz="1100" b="1" dirty="0" smtClean="0"/>
            <a:t>Descripción Situación Inicial</a:t>
          </a:r>
          <a:endParaRPr lang="es-MX" sz="1100" b="1" dirty="0"/>
        </a:p>
      </dgm:t>
    </dgm:pt>
    <dgm:pt modelId="{5B27CC8D-CAAA-4B1B-8D46-E344774B9F1C}" type="par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340E283-E01A-47AB-8AC6-37E910AF31FC}" type="sib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B3712708-D9CB-4B2C-B9DD-57A2C6AC2655}">
      <dgm:prSet phldrT="[Texto]" custT="1"/>
      <dgm:spPr/>
      <dgm:t>
        <a:bodyPr/>
        <a:lstStyle/>
        <a:p>
          <a:pPr algn="ctr"/>
          <a:r>
            <a:rPr lang="es-MX" sz="1100" b="1" dirty="0" smtClean="0"/>
            <a:t>Situación Deseable</a:t>
          </a:r>
          <a:endParaRPr lang="es-MX" sz="1100" b="1" dirty="0"/>
        </a:p>
      </dgm:t>
    </dgm:pt>
    <dgm:pt modelId="{CA94A560-3E52-4A70-A5D4-A1F1B32FF7AF}" type="par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56E122B3-EF42-4B70-B448-4772C5E54B79}" type="sib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4D5617B-5C23-4CF1-83F2-707A10D92BB5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(antes)</a:t>
          </a:r>
          <a:endParaRPr lang="es-MX" sz="1100" b="1" dirty="0"/>
        </a:p>
      </dgm:t>
    </dgm:pt>
    <dgm:pt modelId="{A8892884-60AA-4E43-B6D4-C5722B4D9929}" type="par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A42724DA-5A8B-40F9-A158-CAE4775CD8DE}" type="sib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9CC09FA1-616D-405A-9D22-8DE7290E0AE1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(por emplear)</a:t>
          </a:r>
          <a:endParaRPr lang="es-MX" sz="1100" b="1" dirty="0"/>
        </a:p>
      </dgm:t>
    </dgm:pt>
    <dgm:pt modelId="{CDF548FF-349B-4419-86BD-08A04C343EF0}" type="par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8737A9AF-A760-493C-8270-54D406FD0F51}" type="sib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B7D010A5-C7A7-4660-99BD-B71BED857E6A}">
      <dgm:prSet phldrT="[Texto]" custT="1"/>
      <dgm:spPr/>
      <dgm:t>
        <a:bodyPr/>
        <a:lstStyle/>
        <a:p>
          <a:pPr algn="ctr"/>
          <a:r>
            <a:rPr lang="es-MX" sz="1100" b="1" dirty="0" smtClean="0"/>
            <a:t>Criterios de evaluación</a:t>
          </a:r>
          <a:endParaRPr lang="es-MX" sz="1100" b="1" dirty="0"/>
        </a:p>
      </dgm:t>
    </dgm:pt>
    <dgm:pt modelId="{ADC6CFEB-B498-4417-B83B-A3580DE5B35B}" type="par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2568F9D2-C771-4063-BD8D-4C3219463FCC}" type="sib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C2847B47-BE9B-4143-B2E6-26424A252A74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General: Generar Sentido de Pertenencia hacia  el TEC CEM</a:t>
          </a:r>
          <a:endParaRPr lang="es-MX" sz="1100" b="1" dirty="0"/>
        </a:p>
      </dgm:t>
    </dgm:pt>
    <dgm:pt modelId="{C95FEC0F-FE82-4F67-A179-FC4E6DCC538C}" type="parTrans" cxnId="{ED6CEAD4-1970-4976-95D4-2EFB6F005728}">
      <dgm:prSet/>
      <dgm:spPr/>
      <dgm:t>
        <a:bodyPr/>
        <a:lstStyle/>
        <a:p>
          <a:pPr algn="ctr"/>
          <a:endParaRPr lang="es-MX" sz="1600"/>
        </a:p>
      </dgm:t>
    </dgm:pt>
    <dgm:pt modelId="{DA560B54-E2C0-4B1A-A7AE-4C47D87D43C2}" type="sibTrans" cxnId="{ED6CEAD4-1970-4976-95D4-2EFB6F005728}">
      <dgm:prSet/>
      <dgm:spPr/>
      <dgm:t>
        <a:bodyPr/>
        <a:lstStyle/>
        <a:p>
          <a:pPr algn="ctr"/>
          <a:endParaRPr lang="es-MX" sz="1600"/>
        </a:p>
      </dgm:t>
    </dgm:pt>
    <dgm:pt modelId="{E45A403E-3101-44A1-A2C6-2BABB31D2A73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El </a:t>
          </a:r>
          <a:r>
            <a:rPr lang="es-MX" sz="1100" b="1" dirty="0" err="1" smtClean="0"/>
            <a:t>Tec</a:t>
          </a:r>
          <a:r>
            <a:rPr lang="es-MX" sz="1100" b="1" dirty="0" smtClean="0"/>
            <a:t>  CEM es como un club y se desconoce muchas información relevante por lo que no se sienten parte de la comunidad.</a:t>
          </a:r>
          <a:endParaRPr lang="es-MX" sz="1100" b="1" dirty="0"/>
        </a:p>
      </dgm:t>
    </dgm:pt>
    <dgm:pt modelId="{D7E7D7D2-97A3-48AB-9FD0-8746CBF4E0EA}" type="parTrans" cxnId="{7048E815-6A51-4D4F-9C6B-2526276F64A8}">
      <dgm:prSet/>
      <dgm:spPr/>
      <dgm:t>
        <a:bodyPr/>
        <a:lstStyle/>
        <a:p>
          <a:pPr algn="ctr"/>
          <a:endParaRPr lang="es-MX" sz="1600"/>
        </a:p>
      </dgm:t>
    </dgm:pt>
    <dgm:pt modelId="{E714C893-0651-4793-A3DC-C35197172B86}" type="sibTrans" cxnId="{7048E815-6A51-4D4F-9C6B-2526276F64A8}">
      <dgm:prSet/>
      <dgm:spPr/>
      <dgm:t>
        <a:bodyPr/>
        <a:lstStyle/>
        <a:p>
          <a:pPr algn="ctr"/>
          <a:endParaRPr lang="es-MX" sz="1600"/>
        </a:p>
      </dgm:t>
    </dgm:pt>
    <dgm:pt modelId="{148EB052-41B2-4CCE-AAB2-864B8A57E10B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Generar sentido de pertenencia por lo que existirá una mayor atracción y/o alcance a públicos deseados, mayor participación de la comunidad aledaña en nuestro programas infantiles.</a:t>
          </a:r>
          <a:endParaRPr lang="es-MX" sz="1100" b="1" dirty="0"/>
        </a:p>
      </dgm:t>
    </dgm:pt>
    <dgm:pt modelId="{2CA4B31C-4242-4A98-8A7D-545BC7C8E3E8}" type="parTrans" cxnId="{744F2A5B-E97E-435F-8337-5141432503B1}">
      <dgm:prSet/>
      <dgm:spPr/>
      <dgm:t>
        <a:bodyPr/>
        <a:lstStyle/>
        <a:p>
          <a:pPr algn="ctr"/>
          <a:endParaRPr lang="es-MX" sz="1600"/>
        </a:p>
      </dgm:t>
    </dgm:pt>
    <dgm:pt modelId="{BB3FF7B7-138B-43F2-87D2-F6E2A8371451}" type="sibTrans" cxnId="{744F2A5B-E97E-435F-8337-5141432503B1}">
      <dgm:prSet/>
      <dgm:spPr/>
      <dgm:t>
        <a:bodyPr/>
        <a:lstStyle/>
        <a:p>
          <a:pPr algn="ctr"/>
          <a:endParaRPr lang="es-MX" sz="1600"/>
        </a:p>
      </dgm:t>
    </dgm:pt>
    <dgm:pt modelId="{A678EC76-20A1-407F-BBC2-04D50A1A7D2F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Medios: </a:t>
          </a:r>
          <a:r>
            <a:rPr lang="es-MX" sz="1100" b="1" dirty="0" err="1" smtClean="0"/>
            <a:t>Mailing</a:t>
          </a:r>
          <a:r>
            <a:rPr lang="es-MX" sz="1100" b="1" dirty="0" smtClean="0"/>
            <a:t>, página web, boca en boca, redes sociales.</a:t>
          </a:r>
          <a:endParaRPr lang="es-MX" sz="1100" b="1" dirty="0"/>
        </a:p>
      </dgm:t>
    </dgm:pt>
    <dgm:pt modelId="{F2BBB3A4-8A34-450B-8BB8-F496C7A4DFAF}" type="parTrans" cxnId="{6A0A0C83-9E04-490E-8DA8-E40C3D81A3D3}">
      <dgm:prSet/>
      <dgm:spPr/>
      <dgm:t>
        <a:bodyPr/>
        <a:lstStyle/>
        <a:p>
          <a:pPr algn="ctr"/>
          <a:endParaRPr lang="es-MX" sz="1600"/>
        </a:p>
      </dgm:t>
    </dgm:pt>
    <dgm:pt modelId="{691A932A-BD5D-4109-B74C-7F7124844278}" type="sibTrans" cxnId="{6A0A0C83-9E04-490E-8DA8-E40C3D81A3D3}">
      <dgm:prSet/>
      <dgm:spPr/>
      <dgm:t>
        <a:bodyPr/>
        <a:lstStyle/>
        <a:p>
          <a:pPr algn="ctr"/>
          <a:endParaRPr lang="es-MX" sz="1600"/>
        </a:p>
      </dgm:t>
    </dgm:pt>
    <dgm:pt modelId="{A7BDBAF2-E442-42C7-A243-B1C1FA9CAE39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Medios: pauta en medios impresos, stands de promoción en plazas comerciales,  BTL escuelas, </a:t>
          </a:r>
          <a:r>
            <a:rPr lang="es-MX" sz="1100" b="1" dirty="0" err="1" smtClean="0"/>
            <a:t>Mailing</a:t>
          </a:r>
          <a:r>
            <a:rPr lang="es-MX" sz="1100" b="1" dirty="0" smtClean="0"/>
            <a:t> y redes sociales con la comunidad del TEC CEM y públicos mixtos como diplomados, maestrías.</a:t>
          </a:r>
          <a:endParaRPr lang="es-MX" sz="1100" b="1" dirty="0"/>
        </a:p>
      </dgm:t>
    </dgm:pt>
    <dgm:pt modelId="{2B26CAFB-D31D-4A4C-A182-57A25AEF26E6}" type="parTrans" cxnId="{80B2E486-3067-437E-94AC-D10201D63A2F}">
      <dgm:prSet/>
      <dgm:spPr/>
      <dgm:t>
        <a:bodyPr/>
        <a:lstStyle/>
        <a:p>
          <a:pPr algn="ctr"/>
          <a:endParaRPr lang="es-MX" sz="1600"/>
        </a:p>
      </dgm:t>
    </dgm:pt>
    <dgm:pt modelId="{4D450328-2B98-4F34-B2DC-E5F4B4BF4DDF}" type="sibTrans" cxnId="{80B2E486-3067-437E-94AC-D10201D63A2F}">
      <dgm:prSet/>
      <dgm:spPr/>
      <dgm:t>
        <a:bodyPr/>
        <a:lstStyle/>
        <a:p>
          <a:pPr algn="ctr"/>
          <a:endParaRPr lang="es-MX" sz="1600"/>
        </a:p>
      </dgm:t>
    </dgm:pt>
    <dgm:pt modelId="{5F559360-3970-4881-8BED-A53FAF13F9CE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Número de ingresos a clínicas infantiles.</a:t>
          </a:r>
          <a:endParaRPr lang="es-MX" sz="1100" b="1" dirty="0"/>
        </a:p>
      </dgm:t>
    </dgm:pt>
    <dgm:pt modelId="{04030F94-BE5A-4C4F-9E56-6D3B12B884AF}" type="parTrans" cxnId="{C899A989-EBEA-4E92-9048-6CC7E35B92F1}">
      <dgm:prSet/>
      <dgm:spPr/>
      <dgm:t>
        <a:bodyPr/>
        <a:lstStyle/>
        <a:p>
          <a:pPr algn="ctr"/>
          <a:endParaRPr lang="es-MX" sz="1600"/>
        </a:p>
      </dgm:t>
    </dgm:pt>
    <dgm:pt modelId="{0C51F787-6B52-48A4-9BA4-44B634D2AF39}" type="sibTrans" cxnId="{C899A989-EBEA-4E92-9048-6CC7E35B92F1}">
      <dgm:prSet/>
      <dgm:spPr/>
      <dgm:t>
        <a:bodyPr/>
        <a:lstStyle/>
        <a:p>
          <a:pPr algn="ctr"/>
          <a:endParaRPr lang="es-MX" sz="1600"/>
        </a:p>
      </dgm:t>
    </dgm:pt>
    <dgm:pt modelId="{648FE959-1308-4E86-816F-5E9F847AF18E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Particulares: Promoción boca en boca, que vivan una experiencia inolvidable en el TEC CEM.</a:t>
          </a:r>
          <a:endParaRPr lang="es-MX" sz="1100" b="1" dirty="0"/>
        </a:p>
      </dgm:t>
    </dgm:pt>
    <dgm:pt modelId="{DE40DE0E-830B-44A1-9F54-2AAB1340F9B1}" type="parTrans" cxnId="{59189B48-B9F7-4A79-9D2D-1387153D304E}">
      <dgm:prSet/>
      <dgm:spPr/>
      <dgm:t>
        <a:bodyPr/>
        <a:lstStyle/>
        <a:p>
          <a:endParaRPr lang="es-MX"/>
        </a:p>
      </dgm:t>
    </dgm:pt>
    <dgm:pt modelId="{07DB562B-7A42-41EE-BDC8-4C2E60399D1A}" type="sibTrans" cxnId="{59189B48-B9F7-4A79-9D2D-1387153D304E}">
      <dgm:prSet/>
      <dgm:spPr/>
      <dgm:t>
        <a:bodyPr/>
        <a:lstStyle/>
        <a:p>
          <a:endParaRPr lang="es-MX"/>
        </a:p>
      </dgm:t>
    </dgm:pt>
    <dgm:pt modelId="{851DCF6A-F28B-4F60-9E21-4CEC2F551503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Acciones: Se invitan a los prospectos que ya han participado en las clínicas, red de amigos, publicaciones página web y redes sociales.</a:t>
          </a:r>
          <a:endParaRPr lang="es-MX" sz="1100" b="1" dirty="0"/>
        </a:p>
      </dgm:t>
    </dgm:pt>
    <dgm:pt modelId="{4F543B64-945E-43C5-A6D3-A846F7810F7F}" type="parTrans" cxnId="{88E6D65F-792D-46A1-B6D4-54BD2D0DD18B}">
      <dgm:prSet/>
      <dgm:spPr/>
      <dgm:t>
        <a:bodyPr/>
        <a:lstStyle/>
        <a:p>
          <a:endParaRPr lang="es-MX"/>
        </a:p>
      </dgm:t>
    </dgm:pt>
    <dgm:pt modelId="{96B5CC99-1E4D-48F8-943A-074A8A62F165}" type="sibTrans" cxnId="{88E6D65F-792D-46A1-B6D4-54BD2D0DD18B}">
      <dgm:prSet/>
      <dgm:spPr/>
      <dgm:t>
        <a:bodyPr/>
        <a:lstStyle/>
        <a:p>
          <a:endParaRPr lang="es-MX"/>
        </a:p>
      </dgm:t>
    </dgm:pt>
    <dgm:pt modelId="{D116C7CB-71AD-441A-8927-F415FD2C9A43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$-</a:t>
          </a:r>
          <a:endParaRPr lang="es-MX" sz="1100" b="1" dirty="0"/>
        </a:p>
      </dgm:t>
    </dgm:pt>
    <dgm:pt modelId="{A5C9FC57-2CC0-40C4-8EF8-DE4F2ED3F2E9}" type="parTrans" cxnId="{4529AF9E-961C-4269-A5F4-A1B99D46844C}">
      <dgm:prSet/>
      <dgm:spPr/>
      <dgm:t>
        <a:bodyPr/>
        <a:lstStyle/>
        <a:p>
          <a:endParaRPr lang="es-MX"/>
        </a:p>
      </dgm:t>
    </dgm:pt>
    <dgm:pt modelId="{9A3D3D07-A61F-4ED4-A255-561D94B72F12}" type="sibTrans" cxnId="{4529AF9E-961C-4269-A5F4-A1B99D46844C}">
      <dgm:prSet/>
      <dgm:spPr/>
      <dgm:t>
        <a:bodyPr/>
        <a:lstStyle/>
        <a:p>
          <a:endParaRPr lang="es-MX"/>
        </a:p>
      </dgm:t>
    </dgm:pt>
    <dgm:pt modelId="{ED286C8F-0CB1-4B70-8B84-36500B44F5C4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$100,000</a:t>
          </a:r>
          <a:endParaRPr lang="es-MX" sz="1100" b="1" dirty="0"/>
        </a:p>
      </dgm:t>
    </dgm:pt>
    <dgm:pt modelId="{C0E7A2D6-DE52-4856-9312-B498A38C507C}" type="parTrans" cxnId="{1C2A571B-E227-4FA6-A8A7-916C7812B9B3}">
      <dgm:prSet/>
      <dgm:spPr/>
      <dgm:t>
        <a:bodyPr/>
        <a:lstStyle/>
        <a:p>
          <a:endParaRPr lang="es-MX"/>
        </a:p>
      </dgm:t>
    </dgm:pt>
    <dgm:pt modelId="{82BEE4B2-285F-4E98-85FD-44B7714764D8}" type="sibTrans" cxnId="{1C2A571B-E227-4FA6-A8A7-916C7812B9B3}">
      <dgm:prSet/>
      <dgm:spPr/>
      <dgm:t>
        <a:bodyPr/>
        <a:lstStyle/>
        <a:p>
          <a:endParaRPr lang="es-MX"/>
        </a:p>
      </dgm:t>
    </dgm:pt>
    <dgm:pt modelId="{6D8B7018-9DD1-4D5C-9D85-BED341EFC0B5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es-MX" sz="1100" b="1" dirty="0" smtClean="0"/>
            <a:t>Acciones: RP Escuelas proveedoras con una mini clínica sin costo, BTL en partidos de ligas mayores y eventos deportivos donde el TEC CEM sea SEDE.  Programa fidelidad con descuentos como estímulo por la antigüedad y/o hermanos.</a:t>
          </a:r>
          <a:endParaRPr lang="es-MX" sz="1100" b="1" dirty="0"/>
        </a:p>
      </dgm:t>
    </dgm:pt>
    <dgm:pt modelId="{34F5CAB4-E8FA-495B-839C-941192982E0B}" type="parTrans" cxnId="{F4C92DEF-4DD8-4290-8380-D1FD6247D083}">
      <dgm:prSet/>
      <dgm:spPr/>
      <dgm:t>
        <a:bodyPr/>
        <a:lstStyle/>
        <a:p>
          <a:endParaRPr lang="es-MX"/>
        </a:p>
      </dgm:t>
    </dgm:pt>
    <dgm:pt modelId="{70CF2BBC-172F-429E-9E4C-256F8184A37E}" type="sibTrans" cxnId="{F4C92DEF-4DD8-4290-8380-D1FD6247D083}">
      <dgm:prSet/>
      <dgm:spPr/>
      <dgm:t>
        <a:bodyPr/>
        <a:lstStyle/>
        <a:p>
          <a:endParaRPr lang="es-MX"/>
        </a:p>
      </dgm:t>
    </dgm:pt>
    <dgm:pt modelId="{82E775FA-B8CF-4771-BE49-36966A9B8883}" type="pres">
      <dgm:prSet presAssocID="{8BE6E6BD-818C-45B3-A9C2-BB2D017D75D2}" presName="Name0" presStyleCnt="0">
        <dgm:presLayoutVars>
          <dgm:dir/>
          <dgm:animLvl val="lvl"/>
          <dgm:resizeHandles val="exact"/>
        </dgm:presLayoutVars>
      </dgm:prSet>
      <dgm:spPr/>
    </dgm:pt>
    <dgm:pt modelId="{BB060D7E-5969-4838-A51D-68A2744486E9}" type="pres">
      <dgm:prSet presAssocID="{6A8F495A-90A3-4425-BCF6-62E968B47A68}" presName="linNode" presStyleCnt="0"/>
      <dgm:spPr/>
    </dgm:pt>
    <dgm:pt modelId="{D578B6A6-CF4C-46FB-95B9-B404678E54C8}" type="pres">
      <dgm:prSet presAssocID="{6A8F495A-90A3-4425-BCF6-62E968B47A68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2BAB44-41A5-43B4-BB7B-80BF9E539B3A}" type="pres">
      <dgm:prSet presAssocID="{6A8F495A-90A3-4425-BCF6-62E968B47A68}" presName="bracket" presStyleLbl="parChTrans1D1" presStyleIdx="0" presStyleCnt="6"/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2EED0223-55B4-40C6-A440-4BF5A1977BAA}" type="pres">
      <dgm:prSet presAssocID="{6A8F495A-90A3-4425-BCF6-62E968B47A68}" presName="spH" presStyleCnt="0"/>
      <dgm:spPr/>
    </dgm:pt>
    <dgm:pt modelId="{CB74B06A-B845-40BF-A5C1-028487BC6376}" type="pres">
      <dgm:prSet presAssocID="{6A8F495A-90A3-4425-BCF6-62E968B47A68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95E61C-BF82-4DB5-ADC0-BFACED2CB037}" type="pres">
      <dgm:prSet presAssocID="{D8316764-20BE-4AE6-B6DC-8F25379E818A}" presName="spV" presStyleCnt="0"/>
      <dgm:spPr/>
    </dgm:pt>
    <dgm:pt modelId="{906032B9-BE52-48E9-9493-FA9CC6AFA631}" type="pres">
      <dgm:prSet presAssocID="{98D5BD12-4A86-4822-8964-B36D8C8BF3CB}" presName="linNode" presStyleCnt="0"/>
      <dgm:spPr/>
    </dgm:pt>
    <dgm:pt modelId="{A26B33FA-3A52-49BC-95CB-0544DBA0D001}" type="pres">
      <dgm:prSet presAssocID="{98D5BD12-4A86-4822-8964-B36D8C8BF3CB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390637-C496-4713-AFAE-E9D2067478CD}" type="pres">
      <dgm:prSet presAssocID="{98D5BD12-4A86-4822-8964-B36D8C8BF3CB}" presName="bracket" presStyleLbl="parChTrans1D1" presStyleIdx="1" presStyleCnt="6"/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7B865B3E-C316-49E5-A06F-A0910C6FC560}" type="pres">
      <dgm:prSet presAssocID="{98D5BD12-4A86-4822-8964-B36D8C8BF3CB}" presName="spH" presStyleCnt="0"/>
      <dgm:spPr/>
    </dgm:pt>
    <dgm:pt modelId="{7AC9AB19-4B92-46A6-B627-237F38BA856B}" type="pres">
      <dgm:prSet presAssocID="{98D5BD12-4A86-4822-8964-B36D8C8BF3CB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FE19EB-A6CA-4C8A-B2A0-C921DBB1BC33}" type="pres">
      <dgm:prSet presAssocID="{F340E283-E01A-47AB-8AC6-37E910AF31FC}" presName="spV" presStyleCnt="0"/>
      <dgm:spPr/>
    </dgm:pt>
    <dgm:pt modelId="{B9FE5657-0852-4ECF-B206-9598A9F57FE3}" type="pres">
      <dgm:prSet presAssocID="{B3712708-D9CB-4B2C-B9DD-57A2C6AC2655}" presName="linNode" presStyleCnt="0"/>
      <dgm:spPr/>
    </dgm:pt>
    <dgm:pt modelId="{66A56C53-02ED-408E-804F-37F77F01EE3B}" type="pres">
      <dgm:prSet presAssocID="{B3712708-D9CB-4B2C-B9DD-57A2C6AC2655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142405-5105-46E2-9E5B-5CE6B96507FF}" type="pres">
      <dgm:prSet presAssocID="{B3712708-D9CB-4B2C-B9DD-57A2C6AC2655}" presName="bracket" presStyleLbl="parChTrans1D1" presStyleIdx="2" presStyleCnt="6"/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31C0785F-F8E4-4C19-8EEE-E19DDB0E8729}" type="pres">
      <dgm:prSet presAssocID="{B3712708-D9CB-4B2C-B9DD-57A2C6AC2655}" presName="spH" presStyleCnt="0"/>
      <dgm:spPr/>
    </dgm:pt>
    <dgm:pt modelId="{0EF65B09-714B-4AD7-B656-2A258604EB93}" type="pres">
      <dgm:prSet presAssocID="{B3712708-D9CB-4B2C-B9DD-57A2C6AC2655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796F7D-CA09-4ADF-ABFA-F49925BA182E}" type="pres">
      <dgm:prSet presAssocID="{56E122B3-EF42-4B70-B448-4772C5E54B79}" presName="spV" presStyleCnt="0"/>
      <dgm:spPr/>
    </dgm:pt>
    <dgm:pt modelId="{B8F64CA0-52B3-429D-B373-9102BBE81ED8}" type="pres">
      <dgm:prSet presAssocID="{F4D5617B-5C23-4CF1-83F2-707A10D92BB5}" presName="linNode" presStyleCnt="0"/>
      <dgm:spPr/>
    </dgm:pt>
    <dgm:pt modelId="{4BD908C6-E352-4860-BB6E-1BF2B0AAAD21}" type="pres">
      <dgm:prSet presAssocID="{F4D5617B-5C23-4CF1-83F2-707A10D92BB5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C5F4CF8-32F0-4A41-A30B-D5B001D93DB3}" type="pres">
      <dgm:prSet presAssocID="{F4D5617B-5C23-4CF1-83F2-707A10D92BB5}" presName="bracket" presStyleLbl="parChTrans1D1" presStyleIdx="3" presStyleCnt="6"/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3F2EDED5-F5C6-4744-9F96-EBDBBAF9E5C6}" type="pres">
      <dgm:prSet presAssocID="{F4D5617B-5C23-4CF1-83F2-707A10D92BB5}" presName="spH" presStyleCnt="0"/>
      <dgm:spPr/>
    </dgm:pt>
    <dgm:pt modelId="{0A884B16-0BEA-4430-8B93-536B891100AD}" type="pres">
      <dgm:prSet presAssocID="{F4D5617B-5C23-4CF1-83F2-707A10D92BB5}" presName="des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2BD285-741A-4296-8327-B9957A475507}" type="pres">
      <dgm:prSet presAssocID="{A42724DA-5A8B-40F9-A158-CAE4775CD8DE}" presName="spV" presStyleCnt="0"/>
      <dgm:spPr/>
    </dgm:pt>
    <dgm:pt modelId="{7895EFC6-A1ED-4DFE-BD4C-EE1B4D80C392}" type="pres">
      <dgm:prSet presAssocID="{9CC09FA1-616D-405A-9D22-8DE7290E0AE1}" presName="linNode" presStyleCnt="0"/>
      <dgm:spPr/>
    </dgm:pt>
    <dgm:pt modelId="{F071170B-D7D3-412D-83E8-A09A6C40A623}" type="pres">
      <dgm:prSet presAssocID="{9CC09FA1-616D-405A-9D22-8DE7290E0AE1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A540C0-BB52-4992-B9E8-C12EA694FAED}" type="pres">
      <dgm:prSet presAssocID="{9CC09FA1-616D-405A-9D22-8DE7290E0AE1}" presName="bracket" presStyleLbl="parChTrans1D1" presStyleIdx="4" presStyleCnt="6"/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2D8CB464-D6F8-4E7D-88AA-4773EC1D3D3B}" type="pres">
      <dgm:prSet presAssocID="{9CC09FA1-616D-405A-9D22-8DE7290E0AE1}" presName="spH" presStyleCnt="0"/>
      <dgm:spPr/>
    </dgm:pt>
    <dgm:pt modelId="{1DE7309E-56F5-46E4-BDA4-D1A3EB75ADD8}" type="pres">
      <dgm:prSet presAssocID="{9CC09FA1-616D-405A-9D22-8DE7290E0AE1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B6AB67-0E1F-417D-A69D-3C45F733C69D}" type="pres">
      <dgm:prSet presAssocID="{8737A9AF-A760-493C-8270-54D406FD0F51}" presName="spV" presStyleCnt="0"/>
      <dgm:spPr/>
    </dgm:pt>
    <dgm:pt modelId="{59BF227A-D0D5-4941-83B4-4ED382AB2DDC}" type="pres">
      <dgm:prSet presAssocID="{B7D010A5-C7A7-4660-99BD-B71BED857E6A}" presName="linNode" presStyleCnt="0"/>
      <dgm:spPr/>
    </dgm:pt>
    <dgm:pt modelId="{27ED6926-5A0B-44A2-8DA3-41AC1755A3DC}" type="pres">
      <dgm:prSet presAssocID="{B7D010A5-C7A7-4660-99BD-B71BED857E6A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6AD177-109C-491E-8084-C2DF683FFFE2}" type="pres">
      <dgm:prSet presAssocID="{B7D010A5-C7A7-4660-99BD-B71BED857E6A}" presName="bracket" presStyleLbl="parChTrans1D1" presStyleIdx="5" presStyleCnt="6"/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A8AB1C86-2165-4A52-B896-CB8F0C5B34CB}" type="pres">
      <dgm:prSet presAssocID="{B7D010A5-C7A7-4660-99BD-B71BED857E6A}" presName="spH" presStyleCnt="0"/>
      <dgm:spPr/>
    </dgm:pt>
    <dgm:pt modelId="{E4E64A43-A237-44CC-9252-969424C46FA7}" type="pres">
      <dgm:prSet presAssocID="{B7D010A5-C7A7-4660-99BD-B71BED857E6A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D4C16BD-0A72-45C2-8CAC-038777C78098}" type="presOf" srcId="{9CC09FA1-616D-405A-9D22-8DE7290E0AE1}" destId="{F071170B-D7D3-412D-83E8-A09A6C40A623}" srcOrd="0" destOrd="0" presId="urn:diagrams.loki3.com/BracketList+Icon"/>
    <dgm:cxn modelId="{F4A8A448-7C37-4202-BF32-4E12E18B4F04}" type="presOf" srcId="{851DCF6A-F28B-4F60-9E21-4CEC2F551503}" destId="{0A884B16-0BEA-4430-8B93-536B891100AD}" srcOrd="0" destOrd="1" presId="urn:diagrams.loki3.com/BracketList+Icon"/>
    <dgm:cxn modelId="{00B92118-092B-426F-A528-ACC666E425A7}" type="presOf" srcId="{648FE959-1308-4E86-816F-5E9F847AF18E}" destId="{CB74B06A-B845-40BF-A5C1-028487BC6376}" srcOrd="0" destOrd="1" presId="urn:diagrams.loki3.com/BracketList+Icon"/>
    <dgm:cxn modelId="{E110B556-F735-4A4F-B4DF-63A9B564758F}" type="presOf" srcId="{B3712708-D9CB-4B2C-B9DD-57A2C6AC2655}" destId="{66A56C53-02ED-408E-804F-37F77F01EE3B}" srcOrd="0" destOrd="0" presId="urn:diagrams.loki3.com/BracketList+Icon"/>
    <dgm:cxn modelId="{2B1146BA-3DE9-42B0-A16D-28FF609F56F2}" type="presOf" srcId="{ED286C8F-0CB1-4B70-8B84-36500B44F5C4}" destId="{1DE7309E-56F5-46E4-BDA4-D1A3EB75ADD8}" srcOrd="0" destOrd="2" presId="urn:diagrams.loki3.com/BracketList+Icon"/>
    <dgm:cxn modelId="{F44FEBEB-39CD-4EB8-8AFA-2EA1CFD255B2}" type="presOf" srcId="{148EB052-41B2-4CCE-AAB2-864B8A57E10B}" destId="{0EF65B09-714B-4AD7-B656-2A258604EB93}" srcOrd="0" destOrd="0" presId="urn:diagrams.loki3.com/BracketList+Icon"/>
    <dgm:cxn modelId="{4B59E518-30DC-4197-B795-5CB0B5C595B4}" type="presOf" srcId="{A7BDBAF2-E442-42C7-A243-B1C1FA9CAE39}" destId="{1DE7309E-56F5-46E4-BDA4-D1A3EB75ADD8}" srcOrd="0" destOrd="0" presId="urn:diagrams.loki3.com/BracketList+Icon"/>
    <dgm:cxn modelId="{04E9BD0F-2051-434F-88D7-436EC5C21414}" srcId="{8BE6E6BD-818C-45B3-A9C2-BB2D017D75D2}" destId="{6A8F495A-90A3-4425-BCF6-62E968B47A68}" srcOrd="0" destOrd="0" parTransId="{E820A06D-45D0-40A9-AD99-735BFBD81CCB}" sibTransId="{D8316764-20BE-4AE6-B6DC-8F25379E818A}"/>
    <dgm:cxn modelId="{C899A989-EBEA-4E92-9048-6CC7E35B92F1}" srcId="{B7D010A5-C7A7-4660-99BD-B71BED857E6A}" destId="{5F559360-3970-4881-8BED-A53FAF13F9CE}" srcOrd="0" destOrd="0" parTransId="{04030F94-BE5A-4C4F-9E56-6D3B12B884AF}" sibTransId="{0C51F787-6B52-48A4-9BA4-44B634D2AF39}"/>
    <dgm:cxn modelId="{7048E815-6A51-4D4F-9C6B-2526276F64A8}" srcId="{98D5BD12-4A86-4822-8964-B36D8C8BF3CB}" destId="{E45A403E-3101-44A1-A2C6-2BABB31D2A73}" srcOrd="0" destOrd="0" parTransId="{D7E7D7D2-97A3-48AB-9FD0-8746CBF4E0EA}" sibTransId="{E714C893-0651-4793-A3DC-C35197172B86}"/>
    <dgm:cxn modelId="{1C2A571B-E227-4FA6-A8A7-916C7812B9B3}" srcId="{9CC09FA1-616D-405A-9D22-8DE7290E0AE1}" destId="{ED286C8F-0CB1-4B70-8B84-36500B44F5C4}" srcOrd="2" destOrd="0" parTransId="{C0E7A2D6-DE52-4856-9312-B498A38C507C}" sibTransId="{82BEE4B2-285F-4E98-85FD-44B7714764D8}"/>
    <dgm:cxn modelId="{6A0A0C83-9E04-490E-8DA8-E40C3D81A3D3}" srcId="{F4D5617B-5C23-4CF1-83F2-707A10D92BB5}" destId="{A678EC76-20A1-407F-BBC2-04D50A1A7D2F}" srcOrd="0" destOrd="0" parTransId="{F2BBB3A4-8A34-450B-8BB8-F496C7A4DFAF}" sibTransId="{691A932A-BD5D-4109-B74C-7F7124844278}"/>
    <dgm:cxn modelId="{1BA93D19-7DAF-467C-BFAB-0F2042C13DBE}" srcId="{8BE6E6BD-818C-45B3-A9C2-BB2D017D75D2}" destId="{B3712708-D9CB-4B2C-B9DD-57A2C6AC2655}" srcOrd="2" destOrd="0" parTransId="{CA94A560-3E52-4A70-A5D4-A1F1B32FF7AF}" sibTransId="{56E122B3-EF42-4B70-B448-4772C5E54B79}"/>
    <dgm:cxn modelId="{744F2A5B-E97E-435F-8337-5141432503B1}" srcId="{B3712708-D9CB-4B2C-B9DD-57A2C6AC2655}" destId="{148EB052-41B2-4CCE-AAB2-864B8A57E10B}" srcOrd="0" destOrd="0" parTransId="{2CA4B31C-4242-4A98-8A7D-545BC7C8E3E8}" sibTransId="{BB3FF7B7-138B-43F2-87D2-F6E2A8371451}"/>
    <dgm:cxn modelId="{A101CECA-1411-4656-8FDA-7D1EB54CB241}" type="presOf" srcId="{F4D5617B-5C23-4CF1-83F2-707A10D92BB5}" destId="{4BD908C6-E352-4860-BB6E-1BF2B0AAAD21}" srcOrd="0" destOrd="0" presId="urn:diagrams.loki3.com/BracketList+Icon"/>
    <dgm:cxn modelId="{4529AF9E-961C-4269-A5F4-A1B99D46844C}" srcId="{F4D5617B-5C23-4CF1-83F2-707A10D92BB5}" destId="{D116C7CB-71AD-441A-8927-F415FD2C9A43}" srcOrd="2" destOrd="0" parTransId="{A5C9FC57-2CC0-40C4-8EF8-DE4F2ED3F2E9}" sibTransId="{9A3D3D07-A61F-4ED4-A255-561D94B72F12}"/>
    <dgm:cxn modelId="{8E539083-FDCB-4956-9571-4075A27A27CB}" type="presOf" srcId="{6D8B7018-9DD1-4D5C-9D85-BED341EFC0B5}" destId="{1DE7309E-56F5-46E4-BDA4-D1A3EB75ADD8}" srcOrd="0" destOrd="1" presId="urn:diagrams.loki3.com/BracketList+Icon"/>
    <dgm:cxn modelId="{0F9D0DD1-CBEB-4F62-9770-96AF6E49A3D1}" srcId="{8BE6E6BD-818C-45B3-A9C2-BB2D017D75D2}" destId="{98D5BD12-4A86-4822-8964-B36D8C8BF3CB}" srcOrd="1" destOrd="0" parTransId="{5B27CC8D-CAAA-4B1B-8D46-E344774B9F1C}" sibTransId="{F340E283-E01A-47AB-8AC6-37E910AF31FC}"/>
    <dgm:cxn modelId="{149436EA-E15A-459A-8BA1-65846CFAE82C}" type="presOf" srcId="{B7D010A5-C7A7-4660-99BD-B71BED857E6A}" destId="{27ED6926-5A0B-44A2-8DA3-41AC1755A3DC}" srcOrd="0" destOrd="0" presId="urn:diagrams.loki3.com/BracketList+Icon"/>
    <dgm:cxn modelId="{DA117A51-B444-4C7A-867B-DF674C9442C4}" srcId="{8BE6E6BD-818C-45B3-A9C2-BB2D017D75D2}" destId="{F4D5617B-5C23-4CF1-83F2-707A10D92BB5}" srcOrd="3" destOrd="0" parTransId="{A8892884-60AA-4E43-B6D4-C5722B4D9929}" sibTransId="{A42724DA-5A8B-40F9-A158-CAE4775CD8DE}"/>
    <dgm:cxn modelId="{A3254F3D-6A0E-43D7-9B0D-E85E592C0699}" type="presOf" srcId="{8BE6E6BD-818C-45B3-A9C2-BB2D017D75D2}" destId="{82E775FA-B8CF-4771-BE49-36966A9B8883}" srcOrd="0" destOrd="0" presId="urn:diagrams.loki3.com/BracketList+Icon"/>
    <dgm:cxn modelId="{88E6D65F-792D-46A1-B6D4-54BD2D0DD18B}" srcId="{F4D5617B-5C23-4CF1-83F2-707A10D92BB5}" destId="{851DCF6A-F28B-4F60-9E21-4CEC2F551503}" srcOrd="1" destOrd="0" parTransId="{4F543B64-945E-43C5-A6D3-A846F7810F7F}" sibTransId="{96B5CC99-1E4D-48F8-943A-074A8A62F165}"/>
    <dgm:cxn modelId="{E4C3ED6F-2100-47B4-A610-F0C239AC8B25}" type="presOf" srcId="{5F559360-3970-4881-8BED-A53FAF13F9CE}" destId="{E4E64A43-A237-44CC-9252-969424C46FA7}" srcOrd="0" destOrd="0" presId="urn:diagrams.loki3.com/BracketList+Icon"/>
    <dgm:cxn modelId="{056B93C7-AF62-4832-B899-EEFCB465EBA2}" type="presOf" srcId="{E45A403E-3101-44A1-A2C6-2BABB31D2A73}" destId="{7AC9AB19-4B92-46A6-B627-237F38BA856B}" srcOrd="0" destOrd="0" presId="urn:diagrams.loki3.com/BracketList+Icon"/>
    <dgm:cxn modelId="{EDD0253C-2B5F-4665-8D14-399CEAD0EB44}" type="presOf" srcId="{C2847B47-BE9B-4143-B2E6-26424A252A74}" destId="{CB74B06A-B845-40BF-A5C1-028487BC6376}" srcOrd="0" destOrd="0" presId="urn:diagrams.loki3.com/BracketList+Icon"/>
    <dgm:cxn modelId="{27E43F07-FD4C-467E-AA15-0679D9DC7450}" type="presOf" srcId="{D116C7CB-71AD-441A-8927-F415FD2C9A43}" destId="{0A884B16-0BEA-4430-8B93-536B891100AD}" srcOrd="0" destOrd="2" presId="urn:diagrams.loki3.com/BracketList+Icon"/>
    <dgm:cxn modelId="{A910D694-A03D-436A-9189-DDA421A7C4B6}" srcId="{8BE6E6BD-818C-45B3-A9C2-BB2D017D75D2}" destId="{9CC09FA1-616D-405A-9D22-8DE7290E0AE1}" srcOrd="4" destOrd="0" parTransId="{CDF548FF-349B-4419-86BD-08A04C343EF0}" sibTransId="{8737A9AF-A760-493C-8270-54D406FD0F51}"/>
    <dgm:cxn modelId="{262E1C4A-D64B-4D4E-8CF5-8A1FE60B4B94}" type="presOf" srcId="{98D5BD12-4A86-4822-8964-B36D8C8BF3CB}" destId="{A26B33FA-3A52-49BC-95CB-0544DBA0D001}" srcOrd="0" destOrd="0" presId="urn:diagrams.loki3.com/BracketList+Icon"/>
    <dgm:cxn modelId="{E895B349-7937-41FB-BBAC-A1CFC6D7C50E}" type="presOf" srcId="{A678EC76-20A1-407F-BBC2-04D50A1A7D2F}" destId="{0A884B16-0BEA-4430-8B93-536B891100AD}" srcOrd="0" destOrd="0" presId="urn:diagrams.loki3.com/BracketList+Icon"/>
    <dgm:cxn modelId="{59189B48-B9F7-4A79-9D2D-1387153D304E}" srcId="{6A8F495A-90A3-4425-BCF6-62E968B47A68}" destId="{648FE959-1308-4E86-816F-5E9F847AF18E}" srcOrd="1" destOrd="0" parTransId="{DE40DE0E-830B-44A1-9F54-2AAB1340F9B1}" sibTransId="{07DB562B-7A42-41EE-BDC8-4C2E60399D1A}"/>
    <dgm:cxn modelId="{ED6CEAD4-1970-4976-95D4-2EFB6F005728}" srcId="{6A8F495A-90A3-4425-BCF6-62E968B47A68}" destId="{C2847B47-BE9B-4143-B2E6-26424A252A74}" srcOrd="0" destOrd="0" parTransId="{C95FEC0F-FE82-4F67-A179-FC4E6DCC538C}" sibTransId="{DA560B54-E2C0-4B1A-A7AE-4C47D87D43C2}"/>
    <dgm:cxn modelId="{80B2E486-3067-437E-94AC-D10201D63A2F}" srcId="{9CC09FA1-616D-405A-9D22-8DE7290E0AE1}" destId="{A7BDBAF2-E442-42C7-A243-B1C1FA9CAE39}" srcOrd="0" destOrd="0" parTransId="{2B26CAFB-D31D-4A4C-A182-57A25AEF26E6}" sibTransId="{4D450328-2B98-4F34-B2DC-E5F4B4BF4DDF}"/>
    <dgm:cxn modelId="{F4C92DEF-4DD8-4290-8380-D1FD6247D083}" srcId="{9CC09FA1-616D-405A-9D22-8DE7290E0AE1}" destId="{6D8B7018-9DD1-4D5C-9D85-BED341EFC0B5}" srcOrd="1" destOrd="0" parTransId="{34F5CAB4-E8FA-495B-839C-941192982E0B}" sibTransId="{70CF2BBC-172F-429E-9E4C-256F8184A37E}"/>
    <dgm:cxn modelId="{76C7ECDB-E040-4375-91BD-EF746B441282}" srcId="{8BE6E6BD-818C-45B3-A9C2-BB2D017D75D2}" destId="{B7D010A5-C7A7-4660-99BD-B71BED857E6A}" srcOrd="5" destOrd="0" parTransId="{ADC6CFEB-B498-4417-B83B-A3580DE5B35B}" sibTransId="{2568F9D2-C771-4063-BD8D-4C3219463FCC}"/>
    <dgm:cxn modelId="{9623F004-F57D-4EF0-9523-461BCBAACE6D}" type="presOf" srcId="{6A8F495A-90A3-4425-BCF6-62E968B47A68}" destId="{D578B6A6-CF4C-46FB-95B9-B404678E54C8}" srcOrd="0" destOrd="0" presId="urn:diagrams.loki3.com/BracketList+Icon"/>
    <dgm:cxn modelId="{FB346174-AE6D-4056-96B0-6D75DC7A8936}" type="presParOf" srcId="{82E775FA-B8CF-4771-BE49-36966A9B8883}" destId="{BB060D7E-5969-4838-A51D-68A2744486E9}" srcOrd="0" destOrd="0" presId="urn:diagrams.loki3.com/BracketList+Icon"/>
    <dgm:cxn modelId="{5F05A0EA-8B9F-4AE8-9331-5BC54AA675B5}" type="presParOf" srcId="{BB060D7E-5969-4838-A51D-68A2744486E9}" destId="{D578B6A6-CF4C-46FB-95B9-B404678E54C8}" srcOrd="0" destOrd="0" presId="urn:diagrams.loki3.com/BracketList+Icon"/>
    <dgm:cxn modelId="{59360948-4433-425E-AB85-B67A8E6DBC55}" type="presParOf" srcId="{BB060D7E-5969-4838-A51D-68A2744486E9}" destId="{A92BAB44-41A5-43B4-BB7B-80BF9E539B3A}" srcOrd="1" destOrd="0" presId="urn:diagrams.loki3.com/BracketList+Icon"/>
    <dgm:cxn modelId="{AB15B05A-EB8C-4A6D-A93F-98CB4A4049D7}" type="presParOf" srcId="{BB060D7E-5969-4838-A51D-68A2744486E9}" destId="{2EED0223-55B4-40C6-A440-4BF5A1977BAA}" srcOrd="2" destOrd="0" presId="urn:diagrams.loki3.com/BracketList+Icon"/>
    <dgm:cxn modelId="{3C2E7D4F-AA71-42A4-A5D8-7513F69C11AA}" type="presParOf" srcId="{BB060D7E-5969-4838-A51D-68A2744486E9}" destId="{CB74B06A-B845-40BF-A5C1-028487BC6376}" srcOrd="3" destOrd="0" presId="urn:diagrams.loki3.com/BracketList+Icon"/>
    <dgm:cxn modelId="{482CF2ED-C0E2-4311-A675-24ED7B233C5A}" type="presParOf" srcId="{82E775FA-B8CF-4771-BE49-36966A9B8883}" destId="{4C95E61C-BF82-4DB5-ADC0-BFACED2CB037}" srcOrd="1" destOrd="0" presId="urn:diagrams.loki3.com/BracketList+Icon"/>
    <dgm:cxn modelId="{95F87DD3-EE36-46B6-86C0-84D58A5D8F2F}" type="presParOf" srcId="{82E775FA-B8CF-4771-BE49-36966A9B8883}" destId="{906032B9-BE52-48E9-9493-FA9CC6AFA631}" srcOrd="2" destOrd="0" presId="urn:diagrams.loki3.com/BracketList+Icon"/>
    <dgm:cxn modelId="{CC31F289-23B5-40C3-A01D-2E54890981BF}" type="presParOf" srcId="{906032B9-BE52-48E9-9493-FA9CC6AFA631}" destId="{A26B33FA-3A52-49BC-95CB-0544DBA0D001}" srcOrd="0" destOrd="0" presId="urn:diagrams.loki3.com/BracketList+Icon"/>
    <dgm:cxn modelId="{FA7A84CE-DD3C-4AC0-AA66-A772D427F6BF}" type="presParOf" srcId="{906032B9-BE52-48E9-9493-FA9CC6AFA631}" destId="{07390637-C496-4713-AFAE-E9D2067478CD}" srcOrd="1" destOrd="0" presId="urn:diagrams.loki3.com/BracketList+Icon"/>
    <dgm:cxn modelId="{A4665F19-3779-44CD-A2B1-60A5CA8F5CDE}" type="presParOf" srcId="{906032B9-BE52-48E9-9493-FA9CC6AFA631}" destId="{7B865B3E-C316-49E5-A06F-A0910C6FC560}" srcOrd="2" destOrd="0" presId="urn:diagrams.loki3.com/BracketList+Icon"/>
    <dgm:cxn modelId="{5F778260-4597-434E-AD94-CB8B00E63299}" type="presParOf" srcId="{906032B9-BE52-48E9-9493-FA9CC6AFA631}" destId="{7AC9AB19-4B92-46A6-B627-237F38BA856B}" srcOrd="3" destOrd="0" presId="urn:diagrams.loki3.com/BracketList+Icon"/>
    <dgm:cxn modelId="{BF64C10E-9FB8-4BA3-85AB-53D5A992265B}" type="presParOf" srcId="{82E775FA-B8CF-4771-BE49-36966A9B8883}" destId="{53FE19EB-A6CA-4C8A-B2A0-C921DBB1BC33}" srcOrd="3" destOrd="0" presId="urn:diagrams.loki3.com/BracketList+Icon"/>
    <dgm:cxn modelId="{C3A0F0B4-6C10-4563-AAED-394AD54EF28F}" type="presParOf" srcId="{82E775FA-B8CF-4771-BE49-36966A9B8883}" destId="{B9FE5657-0852-4ECF-B206-9598A9F57FE3}" srcOrd="4" destOrd="0" presId="urn:diagrams.loki3.com/BracketList+Icon"/>
    <dgm:cxn modelId="{F88112D7-098B-4572-95D9-C5048BBD3021}" type="presParOf" srcId="{B9FE5657-0852-4ECF-B206-9598A9F57FE3}" destId="{66A56C53-02ED-408E-804F-37F77F01EE3B}" srcOrd="0" destOrd="0" presId="urn:diagrams.loki3.com/BracketList+Icon"/>
    <dgm:cxn modelId="{DE6F726E-CCDD-452D-9C41-219CDDE43493}" type="presParOf" srcId="{B9FE5657-0852-4ECF-B206-9598A9F57FE3}" destId="{29142405-5105-46E2-9E5B-5CE6B96507FF}" srcOrd="1" destOrd="0" presId="urn:diagrams.loki3.com/BracketList+Icon"/>
    <dgm:cxn modelId="{B5F3528A-B5E7-4FF9-A72F-B31484EA283B}" type="presParOf" srcId="{B9FE5657-0852-4ECF-B206-9598A9F57FE3}" destId="{31C0785F-F8E4-4C19-8EEE-E19DDB0E8729}" srcOrd="2" destOrd="0" presId="urn:diagrams.loki3.com/BracketList+Icon"/>
    <dgm:cxn modelId="{A617FB98-44FB-4C24-9F4D-836A7CDB6E13}" type="presParOf" srcId="{B9FE5657-0852-4ECF-B206-9598A9F57FE3}" destId="{0EF65B09-714B-4AD7-B656-2A258604EB93}" srcOrd="3" destOrd="0" presId="urn:diagrams.loki3.com/BracketList+Icon"/>
    <dgm:cxn modelId="{A90A7C51-2D5E-4099-8D4F-7CCA481A1C6E}" type="presParOf" srcId="{82E775FA-B8CF-4771-BE49-36966A9B8883}" destId="{17796F7D-CA09-4ADF-ABFA-F49925BA182E}" srcOrd="5" destOrd="0" presId="urn:diagrams.loki3.com/BracketList+Icon"/>
    <dgm:cxn modelId="{05B071D6-936B-45EA-912F-D09C03F62BB1}" type="presParOf" srcId="{82E775FA-B8CF-4771-BE49-36966A9B8883}" destId="{B8F64CA0-52B3-429D-B373-9102BBE81ED8}" srcOrd="6" destOrd="0" presId="urn:diagrams.loki3.com/BracketList+Icon"/>
    <dgm:cxn modelId="{8DD9233D-334F-4AA1-8D97-3E827F7E5AFE}" type="presParOf" srcId="{B8F64CA0-52B3-429D-B373-9102BBE81ED8}" destId="{4BD908C6-E352-4860-BB6E-1BF2B0AAAD21}" srcOrd="0" destOrd="0" presId="urn:diagrams.loki3.com/BracketList+Icon"/>
    <dgm:cxn modelId="{5AE8A4ED-7E28-4D40-BE7E-7CA4FD170D18}" type="presParOf" srcId="{B8F64CA0-52B3-429D-B373-9102BBE81ED8}" destId="{DC5F4CF8-32F0-4A41-A30B-D5B001D93DB3}" srcOrd="1" destOrd="0" presId="urn:diagrams.loki3.com/BracketList+Icon"/>
    <dgm:cxn modelId="{E5DDF7C3-23E8-4C84-B681-C60200FAB1B5}" type="presParOf" srcId="{B8F64CA0-52B3-429D-B373-9102BBE81ED8}" destId="{3F2EDED5-F5C6-4744-9F96-EBDBBAF9E5C6}" srcOrd="2" destOrd="0" presId="urn:diagrams.loki3.com/BracketList+Icon"/>
    <dgm:cxn modelId="{9E573C8D-F427-457E-ABC0-8B239DCC8A09}" type="presParOf" srcId="{B8F64CA0-52B3-429D-B373-9102BBE81ED8}" destId="{0A884B16-0BEA-4430-8B93-536B891100AD}" srcOrd="3" destOrd="0" presId="urn:diagrams.loki3.com/BracketList+Icon"/>
    <dgm:cxn modelId="{FF16B66E-1FB4-4380-8959-180707151BF4}" type="presParOf" srcId="{82E775FA-B8CF-4771-BE49-36966A9B8883}" destId="{362BD285-741A-4296-8327-B9957A475507}" srcOrd="7" destOrd="0" presId="urn:diagrams.loki3.com/BracketList+Icon"/>
    <dgm:cxn modelId="{B6A8FBBA-14E8-4294-A4B6-765ED82836BA}" type="presParOf" srcId="{82E775FA-B8CF-4771-BE49-36966A9B8883}" destId="{7895EFC6-A1ED-4DFE-BD4C-EE1B4D80C392}" srcOrd="8" destOrd="0" presId="urn:diagrams.loki3.com/BracketList+Icon"/>
    <dgm:cxn modelId="{17158AE0-BB40-402A-B85D-E4077471938B}" type="presParOf" srcId="{7895EFC6-A1ED-4DFE-BD4C-EE1B4D80C392}" destId="{F071170B-D7D3-412D-83E8-A09A6C40A623}" srcOrd="0" destOrd="0" presId="urn:diagrams.loki3.com/BracketList+Icon"/>
    <dgm:cxn modelId="{FC50CD57-DE2C-4F87-83D3-7758799B2503}" type="presParOf" srcId="{7895EFC6-A1ED-4DFE-BD4C-EE1B4D80C392}" destId="{A5A540C0-BB52-4992-B9E8-C12EA694FAED}" srcOrd="1" destOrd="0" presId="urn:diagrams.loki3.com/BracketList+Icon"/>
    <dgm:cxn modelId="{2EB3B2E8-F769-4D4E-A58B-C51AAC84CD24}" type="presParOf" srcId="{7895EFC6-A1ED-4DFE-BD4C-EE1B4D80C392}" destId="{2D8CB464-D6F8-4E7D-88AA-4773EC1D3D3B}" srcOrd="2" destOrd="0" presId="urn:diagrams.loki3.com/BracketList+Icon"/>
    <dgm:cxn modelId="{94E92D14-1731-4141-9F42-D377E96BB97F}" type="presParOf" srcId="{7895EFC6-A1ED-4DFE-BD4C-EE1B4D80C392}" destId="{1DE7309E-56F5-46E4-BDA4-D1A3EB75ADD8}" srcOrd="3" destOrd="0" presId="urn:diagrams.loki3.com/BracketList+Icon"/>
    <dgm:cxn modelId="{A30F04DB-F232-43E5-BD14-C58DB6DA7CAA}" type="presParOf" srcId="{82E775FA-B8CF-4771-BE49-36966A9B8883}" destId="{CCB6AB67-0E1F-417D-A69D-3C45F733C69D}" srcOrd="9" destOrd="0" presId="urn:diagrams.loki3.com/BracketList+Icon"/>
    <dgm:cxn modelId="{B9A1807D-FE51-41AA-891E-435432C1DDF4}" type="presParOf" srcId="{82E775FA-B8CF-4771-BE49-36966A9B8883}" destId="{59BF227A-D0D5-4941-83B4-4ED382AB2DDC}" srcOrd="10" destOrd="0" presId="urn:diagrams.loki3.com/BracketList+Icon"/>
    <dgm:cxn modelId="{AF40F187-38DE-45BB-9BA4-58023072D320}" type="presParOf" srcId="{59BF227A-D0D5-4941-83B4-4ED382AB2DDC}" destId="{27ED6926-5A0B-44A2-8DA3-41AC1755A3DC}" srcOrd="0" destOrd="0" presId="urn:diagrams.loki3.com/BracketList+Icon"/>
    <dgm:cxn modelId="{B1782AA3-7D18-4304-A421-8DFCCA44C729}" type="presParOf" srcId="{59BF227A-D0D5-4941-83B4-4ED382AB2DDC}" destId="{456AD177-109C-491E-8084-C2DF683FFFE2}" srcOrd="1" destOrd="0" presId="urn:diagrams.loki3.com/BracketList+Icon"/>
    <dgm:cxn modelId="{C37B1590-428A-40D5-8FEC-B1DCD667A20B}" type="presParOf" srcId="{59BF227A-D0D5-4941-83B4-4ED382AB2DDC}" destId="{A8AB1C86-2165-4A52-B896-CB8F0C5B34CB}" srcOrd="2" destOrd="0" presId="urn:diagrams.loki3.com/BracketList+Icon"/>
    <dgm:cxn modelId="{2CBCF5C8-F753-487C-95B1-57E967CC9229}" type="presParOf" srcId="{59BF227A-D0D5-4941-83B4-4ED382AB2DDC}" destId="{E4E64A43-A237-44CC-9252-969424C46FA7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E6E6BD-818C-45B3-A9C2-BB2D017D75D2}" type="doc">
      <dgm:prSet loTypeId="urn:diagrams.loki3.com/BracketList+Icon" loCatId="list" qsTypeId="urn:microsoft.com/office/officeart/2005/8/quickstyle/simple1" qsCatId="simple" csTypeId="urn:microsoft.com/office/officeart/2005/8/colors/accent6_1" csCatId="accent6" phldr="1"/>
      <dgm:spPr/>
    </dgm:pt>
    <dgm:pt modelId="{6A8F495A-90A3-4425-BCF6-62E968B47A68}">
      <dgm:prSet phldrT="[Texto]" custT="1"/>
      <dgm:spPr/>
      <dgm:t>
        <a:bodyPr/>
        <a:lstStyle/>
        <a:p>
          <a:pPr algn="ctr"/>
          <a:r>
            <a:rPr lang="es-MX" sz="1100" b="1" dirty="0" smtClean="0"/>
            <a:t>Objetivos General y particulares</a:t>
          </a:r>
          <a:endParaRPr lang="es-MX" sz="1100" b="1" dirty="0"/>
        </a:p>
      </dgm:t>
    </dgm:pt>
    <dgm:pt modelId="{E820A06D-45D0-40A9-AD99-735BFBD81CCB}" type="par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D8316764-20BE-4AE6-B6DC-8F25379E818A}" type="sib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98D5BD12-4A86-4822-8964-B36D8C8BF3CB}">
      <dgm:prSet phldrT="[Texto]" custT="1"/>
      <dgm:spPr/>
      <dgm:t>
        <a:bodyPr/>
        <a:lstStyle/>
        <a:p>
          <a:pPr algn="ctr"/>
          <a:r>
            <a:rPr lang="es-MX" sz="1100" b="1" dirty="0" smtClean="0"/>
            <a:t>Descripción Situación Inicial</a:t>
          </a:r>
          <a:endParaRPr lang="es-MX" sz="1100" b="1" dirty="0"/>
        </a:p>
      </dgm:t>
    </dgm:pt>
    <dgm:pt modelId="{5B27CC8D-CAAA-4B1B-8D46-E344774B9F1C}" type="par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340E283-E01A-47AB-8AC6-37E910AF31FC}" type="sib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B3712708-D9CB-4B2C-B9DD-57A2C6AC2655}">
      <dgm:prSet phldrT="[Texto]" custT="1"/>
      <dgm:spPr/>
      <dgm:t>
        <a:bodyPr/>
        <a:lstStyle/>
        <a:p>
          <a:pPr algn="ctr"/>
          <a:r>
            <a:rPr lang="es-MX" sz="1100" b="1" dirty="0" smtClean="0"/>
            <a:t>Situación Deseable</a:t>
          </a:r>
          <a:endParaRPr lang="es-MX" sz="1100" b="1" dirty="0"/>
        </a:p>
      </dgm:t>
    </dgm:pt>
    <dgm:pt modelId="{CA94A560-3E52-4A70-A5D4-A1F1B32FF7AF}" type="par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56E122B3-EF42-4B70-B448-4772C5E54B79}" type="sib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4D5617B-5C23-4CF1-83F2-707A10D92BB5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(antes)</a:t>
          </a:r>
          <a:endParaRPr lang="es-MX" sz="1100" b="1" dirty="0"/>
        </a:p>
      </dgm:t>
    </dgm:pt>
    <dgm:pt modelId="{A8892884-60AA-4E43-B6D4-C5722B4D9929}" type="par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A42724DA-5A8B-40F9-A158-CAE4775CD8DE}" type="sib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9CC09FA1-616D-405A-9D22-8DE7290E0AE1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(por emplear)</a:t>
          </a:r>
          <a:endParaRPr lang="es-MX" sz="1100" b="1" dirty="0"/>
        </a:p>
      </dgm:t>
    </dgm:pt>
    <dgm:pt modelId="{CDF548FF-349B-4419-86BD-08A04C343EF0}" type="par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8737A9AF-A760-493C-8270-54D406FD0F51}" type="sib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B7D010A5-C7A7-4660-99BD-B71BED857E6A}">
      <dgm:prSet phldrT="[Texto]" custT="1"/>
      <dgm:spPr/>
      <dgm:t>
        <a:bodyPr/>
        <a:lstStyle/>
        <a:p>
          <a:pPr algn="ctr"/>
          <a:r>
            <a:rPr lang="es-MX" sz="1100" b="1" dirty="0" smtClean="0"/>
            <a:t>Criterios de evaluación</a:t>
          </a:r>
          <a:endParaRPr lang="es-MX" sz="1100" b="1" dirty="0"/>
        </a:p>
      </dgm:t>
    </dgm:pt>
    <dgm:pt modelId="{ADC6CFEB-B498-4417-B83B-A3580DE5B35B}" type="par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2568F9D2-C771-4063-BD8D-4C3219463FCC}" type="sib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C2847B47-BE9B-4143-B2E6-26424A252A74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General: Generar una relación más estrecha y personal con las diferentes marcas obteniendo el mayor provecho posible. Filosofía: Ganar-Ganar</a:t>
          </a:r>
          <a:endParaRPr lang="es-MX" sz="1100" b="1" dirty="0"/>
        </a:p>
      </dgm:t>
    </dgm:pt>
    <dgm:pt modelId="{C95FEC0F-FE82-4F67-A179-FC4E6DCC538C}" type="parTrans" cxnId="{ED6CEAD4-1970-4976-95D4-2EFB6F005728}">
      <dgm:prSet/>
      <dgm:spPr/>
      <dgm:t>
        <a:bodyPr/>
        <a:lstStyle/>
        <a:p>
          <a:pPr algn="ctr"/>
          <a:endParaRPr lang="es-MX" sz="1600"/>
        </a:p>
      </dgm:t>
    </dgm:pt>
    <dgm:pt modelId="{DA560B54-E2C0-4B1A-A7AE-4C47D87D43C2}" type="sibTrans" cxnId="{ED6CEAD4-1970-4976-95D4-2EFB6F005728}">
      <dgm:prSet/>
      <dgm:spPr/>
      <dgm:t>
        <a:bodyPr/>
        <a:lstStyle/>
        <a:p>
          <a:pPr algn="ctr"/>
          <a:endParaRPr lang="es-MX" sz="1600"/>
        </a:p>
      </dgm:t>
    </dgm:pt>
    <dgm:pt modelId="{E45A403E-3101-44A1-A2C6-2BABB31D2A73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Proceso burocráticos, negociaciones largas y de poco alcance y visión.</a:t>
          </a:r>
          <a:endParaRPr lang="es-MX" sz="1100" b="1" dirty="0"/>
        </a:p>
      </dgm:t>
    </dgm:pt>
    <dgm:pt modelId="{D7E7D7D2-97A3-48AB-9FD0-8746CBF4E0EA}" type="parTrans" cxnId="{7048E815-6A51-4D4F-9C6B-2526276F64A8}">
      <dgm:prSet/>
      <dgm:spPr/>
      <dgm:t>
        <a:bodyPr/>
        <a:lstStyle/>
        <a:p>
          <a:pPr algn="ctr"/>
          <a:endParaRPr lang="es-MX" sz="1600"/>
        </a:p>
      </dgm:t>
    </dgm:pt>
    <dgm:pt modelId="{E714C893-0651-4793-A3DC-C35197172B86}" type="sibTrans" cxnId="{7048E815-6A51-4D4F-9C6B-2526276F64A8}">
      <dgm:prSet/>
      <dgm:spPr/>
      <dgm:t>
        <a:bodyPr/>
        <a:lstStyle/>
        <a:p>
          <a:pPr algn="ctr"/>
          <a:endParaRPr lang="es-MX" sz="1600"/>
        </a:p>
      </dgm:t>
    </dgm:pt>
    <dgm:pt modelId="{148EB052-41B2-4CCE-AAB2-864B8A57E10B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Negociaciones ganar-ganar, mayor participación de marcas en la vida estudiantil del Campus, Procesos ágiles.</a:t>
          </a:r>
          <a:endParaRPr lang="es-MX" sz="1100" b="1" dirty="0"/>
        </a:p>
      </dgm:t>
    </dgm:pt>
    <dgm:pt modelId="{2CA4B31C-4242-4A98-8A7D-545BC7C8E3E8}" type="parTrans" cxnId="{744F2A5B-E97E-435F-8337-5141432503B1}">
      <dgm:prSet/>
      <dgm:spPr/>
      <dgm:t>
        <a:bodyPr/>
        <a:lstStyle/>
        <a:p>
          <a:pPr algn="ctr"/>
          <a:endParaRPr lang="es-MX" sz="1600"/>
        </a:p>
      </dgm:t>
    </dgm:pt>
    <dgm:pt modelId="{BB3FF7B7-138B-43F2-87D2-F6E2A8371451}" type="sibTrans" cxnId="{744F2A5B-E97E-435F-8337-5141432503B1}">
      <dgm:prSet/>
      <dgm:spPr/>
      <dgm:t>
        <a:bodyPr/>
        <a:lstStyle/>
        <a:p>
          <a:pPr algn="ctr"/>
          <a:endParaRPr lang="es-MX" sz="1600"/>
        </a:p>
      </dgm:t>
    </dgm:pt>
    <dgm:pt modelId="{A678EC76-20A1-407F-BBC2-04D50A1A7D2F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Medios: Correo electrónico, teléfono.</a:t>
          </a:r>
          <a:endParaRPr lang="es-MX" sz="1100" b="1" dirty="0"/>
        </a:p>
      </dgm:t>
    </dgm:pt>
    <dgm:pt modelId="{F2BBB3A4-8A34-450B-8BB8-F496C7A4DFAF}" type="parTrans" cxnId="{6A0A0C83-9E04-490E-8DA8-E40C3D81A3D3}">
      <dgm:prSet/>
      <dgm:spPr/>
      <dgm:t>
        <a:bodyPr/>
        <a:lstStyle/>
        <a:p>
          <a:pPr algn="ctr"/>
          <a:endParaRPr lang="es-MX" sz="1600"/>
        </a:p>
      </dgm:t>
    </dgm:pt>
    <dgm:pt modelId="{691A932A-BD5D-4109-B74C-7F7124844278}" type="sibTrans" cxnId="{6A0A0C83-9E04-490E-8DA8-E40C3D81A3D3}">
      <dgm:prSet/>
      <dgm:spPr/>
      <dgm:t>
        <a:bodyPr/>
        <a:lstStyle/>
        <a:p>
          <a:pPr algn="ctr"/>
          <a:endParaRPr lang="es-MX" sz="1600"/>
        </a:p>
      </dgm:t>
    </dgm:pt>
    <dgm:pt modelId="{A7BDBAF2-E442-42C7-A243-B1C1FA9CAE39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Medios: Página web y trato personalizado y especializado.</a:t>
          </a:r>
          <a:endParaRPr lang="es-MX" sz="1100" b="1" dirty="0"/>
        </a:p>
      </dgm:t>
    </dgm:pt>
    <dgm:pt modelId="{2B26CAFB-D31D-4A4C-A182-57A25AEF26E6}" type="parTrans" cxnId="{80B2E486-3067-437E-94AC-D10201D63A2F}">
      <dgm:prSet/>
      <dgm:spPr/>
      <dgm:t>
        <a:bodyPr/>
        <a:lstStyle/>
        <a:p>
          <a:pPr algn="ctr"/>
          <a:endParaRPr lang="es-MX" sz="1600"/>
        </a:p>
      </dgm:t>
    </dgm:pt>
    <dgm:pt modelId="{4D450328-2B98-4F34-B2DC-E5F4B4BF4DDF}" type="sibTrans" cxnId="{80B2E486-3067-437E-94AC-D10201D63A2F}">
      <dgm:prSet/>
      <dgm:spPr/>
      <dgm:t>
        <a:bodyPr/>
        <a:lstStyle/>
        <a:p>
          <a:pPr algn="ctr"/>
          <a:endParaRPr lang="es-MX" sz="1600"/>
        </a:p>
      </dgm:t>
    </dgm:pt>
    <dgm:pt modelId="{5F559360-3970-4881-8BED-A53FAF13F9CE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Indicadores del número de participaciones por marca al año, encuesta de la presencia de marcas (recordación) a la comunidad TEC. Ingresos $$$$ y en especie por éste concepto, buscando un crecimiento año con año.</a:t>
          </a:r>
          <a:endParaRPr lang="es-MX" sz="1100" b="1" dirty="0"/>
        </a:p>
      </dgm:t>
    </dgm:pt>
    <dgm:pt modelId="{04030F94-BE5A-4C4F-9E56-6D3B12B884AF}" type="parTrans" cxnId="{C899A989-EBEA-4E92-9048-6CC7E35B92F1}">
      <dgm:prSet/>
      <dgm:spPr/>
      <dgm:t>
        <a:bodyPr/>
        <a:lstStyle/>
        <a:p>
          <a:pPr algn="ctr"/>
          <a:endParaRPr lang="es-MX" sz="1600"/>
        </a:p>
      </dgm:t>
    </dgm:pt>
    <dgm:pt modelId="{0C51F787-6B52-48A4-9BA4-44B634D2AF39}" type="sibTrans" cxnId="{C899A989-EBEA-4E92-9048-6CC7E35B92F1}">
      <dgm:prSet/>
      <dgm:spPr/>
      <dgm:t>
        <a:bodyPr/>
        <a:lstStyle/>
        <a:p>
          <a:pPr algn="ctr"/>
          <a:endParaRPr lang="es-MX" sz="1600"/>
        </a:p>
      </dgm:t>
    </dgm:pt>
    <dgm:pt modelId="{397D4EA7-6303-42B4-9C3A-499BBBA14641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Particulares: Mayor inversión a nuestra institución, mejor aprovechamiento de las relaciones, emprendimiento de proyectos especiales con los alumnos que la marca </a:t>
          </a:r>
          <a:r>
            <a:rPr lang="es-MX" sz="1100" b="1" dirty="0" err="1" smtClean="0"/>
            <a:t>diriga</a:t>
          </a:r>
          <a:r>
            <a:rPr lang="es-MX" sz="1100" b="1" dirty="0" smtClean="0"/>
            <a:t>.</a:t>
          </a:r>
          <a:endParaRPr lang="es-MX" sz="1100" b="1" dirty="0"/>
        </a:p>
      </dgm:t>
    </dgm:pt>
    <dgm:pt modelId="{9A8D38F6-856F-421F-B4C6-B3028CC109A9}" type="parTrans" cxnId="{219F79BC-63E3-43CF-A61E-00CE0606D961}">
      <dgm:prSet/>
      <dgm:spPr/>
      <dgm:t>
        <a:bodyPr/>
        <a:lstStyle/>
        <a:p>
          <a:endParaRPr lang="es-MX"/>
        </a:p>
      </dgm:t>
    </dgm:pt>
    <dgm:pt modelId="{A30EC59A-C65E-43C5-81A5-19BA9AB7E3F7}" type="sibTrans" cxnId="{219F79BC-63E3-43CF-A61E-00CE0606D961}">
      <dgm:prSet/>
      <dgm:spPr/>
      <dgm:t>
        <a:bodyPr/>
        <a:lstStyle/>
        <a:p>
          <a:endParaRPr lang="es-MX"/>
        </a:p>
      </dgm:t>
    </dgm:pt>
    <dgm:pt modelId="{440222C7-A593-4ABC-B858-83045D59CD3D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Firma de convenios, participación en eventos esporádicos, activaciones en el Campus, participación en el presupuesto de ciertas actividades, presencia de marca.</a:t>
          </a:r>
          <a:endParaRPr lang="es-MX" sz="1100" b="1" dirty="0"/>
        </a:p>
      </dgm:t>
    </dgm:pt>
    <dgm:pt modelId="{57062E10-625B-43CB-B040-8D9338965226}" type="parTrans" cxnId="{179C52E1-E307-4A75-A3F5-99185E6CFC0D}">
      <dgm:prSet/>
      <dgm:spPr/>
      <dgm:t>
        <a:bodyPr/>
        <a:lstStyle/>
        <a:p>
          <a:endParaRPr lang="es-MX"/>
        </a:p>
      </dgm:t>
    </dgm:pt>
    <dgm:pt modelId="{60FC18AE-F2C3-4AD7-A6C4-10FDC65FB76A}" type="sibTrans" cxnId="{179C52E1-E307-4A75-A3F5-99185E6CFC0D}">
      <dgm:prSet/>
      <dgm:spPr/>
      <dgm:t>
        <a:bodyPr/>
        <a:lstStyle/>
        <a:p>
          <a:endParaRPr lang="es-MX"/>
        </a:p>
      </dgm:t>
    </dgm:pt>
    <dgm:pt modelId="{A90A04A4-51E6-4360-B726-91E50C9D0FC2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$-</a:t>
          </a:r>
          <a:endParaRPr lang="es-MX" sz="1100" b="1" dirty="0"/>
        </a:p>
      </dgm:t>
    </dgm:pt>
    <dgm:pt modelId="{7737BC40-B270-46FB-A8CA-2DEDB22BB83A}" type="parTrans" cxnId="{8A461A6A-E207-4B96-ACB6-32CE0ED85A8C}">
      <dgm:prSet/>
      <dgm:spPr/>
      <dgm:t>
        <a:bodyPr/>
        <a:lstStyle/>
        <a:p>
          <a:endParaRPr lang="es-MX"/>
        </a:p>
      </dgm:t>
    </dgm:pt>
    <dgm:pt modelId="{9F345C06-6632-40D3-B473-06ABFEAC1E61}" type="sibTrans" cxnId="{8A461A6A-E207-4B96-ACB6-32CE0ED85A8C}">
      <dgm:prSet/>
      <dgm:spPr/>
      <dgm:t>
        <a:bodyPr/>
        <a:lstStyle/>
        <a:p>
          <a:endParaRPr lang="es-MX"/>
        </a:p>
      </dgm:t>
    </dgm:pt>
    <dgm:pt modelId="{0CC1FEDD-FE70-4DF2-BD07-FA49D981748F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Crear un espacio especial para patrocinadores con requisitos, básicos, procesos. Mensajería interactiva de pronta respuesta, grupos de alto desempeño en los que a RP se refiere para que se cree una cartera de patrocinadores y por medio de un CRM se estrechen vínculos y negociaciones. Programa patrocinador consentido : Desayuno de cierre y agradecimiento dándoles un presente por parte del TEC CEM.</a:t>
          </a:r>
          <a:endParaRPr lang="es-MX" sz="1100" b="1" dirty="0"/>
        </a:p>
      </dgm:t>
    </dgm:pt>
    <dgm:pt modelId="{56E4B49E-F0B8-44B0-9A2B-1BC05F0FD9EA}" type="parTrans" cxnId="{C2E01D49-3B6E-46F1-AD50-734E97C7BF95}">
      <dgm:prSet/>
      <dgm:spPr/>
      <dgm:t>
        <a:bodyPr/>
        <a:lstStyle/>
        <a:p>
          <a:endParaRPr lang="es-MX"/>
        </a:p>
      </dgm:t>
    </dgm:pt>
    <dgm:pt modelId="{EADD374C-AC0B-4365-ACE2-54D0266CD289}" type="sibTrans" cxnId="{C2E01D49-3B6E-46F1-AD50-734E97C7BF95}">
      <dgm:prSet/>
      <dgm:spPr/>
      <dgm:t>
        <a:bodyPr/>
        <a:lstStyle/>
        <a:p>
          <a:endParaRPr lang="es-MX"/>
        </a:p>
      </dgm:t>
    </dgm:pt>
    <dgm:pt modelId="{7A7DA52B-B6F7-4214-BC35-BF3F52F56249}">
      <dgm:prSet phldrT="[Texto]" custT="1"/>
      <dgm:spPr>
        <a:ln>
          <a:solidFill>
            <a:srgbClr val="FF660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$500,000</a:t>
          </a:r>
          <a:endParaRPr lang="es-MX" sz="1100" b="1" dirty="0"/>
        </a:p>
      </dgm:t>
    </dgm:pt>
    <dgm:pt modelId="{B1EAA53E-1434-4042-B587-45E695201B9B}" type="parTrans" cxnId="{36C5F650-6A06-4AB3-AD4C-BF6493774811}">
      <dgm:prSet/>
      <dgm:spPr/>
      <dgm:t>
        <a:bodyPr/>
        <a:lstStyle/>
        <a:p>
          <a:endParaRPr lang="es-MX"/>
        </a:p>
      </dgm:t>
    </dgm:pt>
    <dgm:pt modelId="{52ACB88D-3551-4912-9C17-BA27C160F968}" type="sibTrans" cxnId="{36C5F650-6A06-4AB3-AD4C-BF6493774811}">
      <dgm:prSet/>
      <dgm:spPr/>
      <dgm:t>
        <a:bodyPr/>
        <a:lstStyle/>
        <a:p>
          <a:endParaRPr lang="es-MX"/>
        </a:p>
      </dgm:t>
    </dgm:pt>
    <dgm:pt modelId="{82E775FA-B8CF-4771-BE49-36966A9B8883}" type="pres">
      <dgm:prSet presAssocID="{8BE6E6BD-818C-45B3-A9C2-BB2D017D75D2}" presName="Name0" presStyleCnt="0">
        <dgm:presLayoutVars>
          <dgm:dir/>
          <dgm:animLvl val="lvl"/>
          <dgm:resizeHandles val="exact"/>
        </dgm:presLayoutVars>
      </dgm:prSet>
      <dgm:spPr/>
    </dgm:pt>
    <dgm:pt modelId="{BB060D7E-5969-4838-A51D-68A2744486E9}" type="pres">
      <dgm:prSet presAssocID="{6A8F495A-90A3-4425-BCF6-62E968B47A68}" presName="linNode" presStyleCnt="0"/>
      <dgm:spPr/>
    </dgm:pt>
    <dgm:pt modelId="{D578B6A6-CF4C-46FB-95B9-B404678E54C8}" type="pres">
      <dgm:prSet presAssocID="{6A8F495A-90A3-4425-BCF6-62E968B47A68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2BAB44-41A5-43B4-BB7B-80BF9E539B3A}" type="pres">
      <dgm:prSet presAssocID="{6A8F495A-90A3-4425-BCF6-62E968B47A68}" presName="bracket" presStyleLbl="parChTrans1D1" presStyleIdx="0" presStyleCnt="6"/>
      <dgm:spPr>
        <a:ln>
          <a:solidFill>
            <a:srgbClr val="FF6600"/>
          </a:solidFill>
        </a:ln>
      </dgm:spPr>
    </dgm:pt>
    <dgm:pt modelId="{2EED0223-55B4-40C6-A440-4BF5A1977BAA}" type="pres">
      <dgm:prSet presAssocID="{6A8F495A-90A3-4425-BCF6-62E968B47A68}" presName="spH" presStyleCnt="0"/>
      <dgm:spPr/>
    </dgm:pt>
    <dgm:pt modelId="{CB74B06A-B845-40BF-A5C1-028487BC6376}" type="pres">
      <dgm:prSet presAssocID="{6A8F495A-90A3-4425-BCF6-62E968B47A68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95E61C-BF82-4DB5-ADC0-BFACED2CB037}" type="pres">
      <dgm:prSet presAssocID="{D8316764-20BE-4AE6-B6DC-8F25379E818A}" presName="spV" presStyleCnt="0"/>
      <dgm:spPr/>
    </dgm:pt>
    <dgm:pt modelId="{906032B9-BE52-48E9-9493-FA9CC6AFA631}" type="pres">
      <dgm:prSet presAssocID="{98D5BD12-4A86-4822-8964-B36D8C8BF3CB}" presName="linNode" presStyleCnt="0"/>
      <dgm:spPr/>
    </dgm:pt>
    <dgm:pt modelId="{A26B33FA-3A52-49BC-95CB-0544DBA0D001}" type="pres">
      <dgm:prSet presAssocID="{98D5BD12-4A86-4822-8964-B36D8C8BF3CB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390637-C496-4713-AFAE-E9D2067478CD}" type="pres">
      <dgm:prSet presAssocID="{98D5BD12-4A86-4822-8964-B36D8C8BF3CB}" presName="bracket" presStyleLbl="parChTrans1D1" presStyleIdx="1" presStyleCnt="6"/>
      <dgm:spPr>
        <a:ln>
          <a:solidFill>
            <a:srgbClr val="FF6600"/>
          </a:solidFill>
        </a:ln>
      </dgm:spPr>
    </dgm:pt>
    <dgm:pt modelId="{7B865B3E-C316-49E5-A06F-A0910C6FC560}" type="pres">
      <dgm:prSet presAssocID="{98D5BD12-4A86-4822-8964-B36D8C8BF3CB}" presName="spH" presStyleCnt="0"/>
      <dgm:spPr/>
    </dgm:pt>
    <dgm:pt modelId="{7AC9AB19-4B92-46A6-B627-237F38BA856B}" type="pres">
      <dgm:prSet presAssocID="{98D5BD12-4A86-4822-8964-B36D8C8BF3CB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FE19EB-A6CA-4C8A-B2A0-C921DBB1BC33}" type="pres">
      <dgm:prSet presAssocID="{F340E283-E01A-47AB-8AC6-37E910AF31FC}" presName="spV" presStyleCnt="0"/>
      <dgm:spPr/>
    </dgm:pt>
    <dgm:pt modelId="{B9FE5657-0852-4ECF-B206-9598A9F57FE3}" type="pres">
      <dgm:prSet presAssocID="{B3712708-D9CB-4B2C-B9DD-57A2C6AC2655}" presName="linNode" presStyleCnt="0"/>
      <dgm:spPr/>
    </dgm:pt>
    <dgm:pt modelId="{66A56C53-02ED-408E-804F-37F77F01EE3B}" type="pres">
      <dgm:prSet presAssocID="{B3712708-D9CB-4B2C-B9DD-57A2C6AC2655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142405-5105-46E2-9E5B-5CE6B96507FF}" type="pres">
      <dgm:prSet presAssocID="{B3712708-D9CB-4B2C-B9DD-57A2C6AC2655}" presName="bracket" presStyleLbl="parChTrans1D1" presStyleIdx="2" presStyleCnt="6"/>
      <dgm:spPr>
        <a:ln>
          <a:solidFill>
            <a:srgbClr val="FF6600"/>
          </a:solidFill>
        </a:ln>
      </dgm:spPr>
    </dgm:pt>
    <dgm:pt modelId="{31C0785F-F8E4-4C19-8EEE-E19DDB0E8729}" type="pres">
      <dgm:prSet presAssocID="{B3712708-D9CB-4B2C-B9DD-57A2C6AC2655}" presName="spH" presStyleCnt="0"/>
      <dgm:spPr/>
    </dgm:pt>
    <dgm:pt modelId="{0EF65B09-714B-4AD7-B656-2A258604EB93}" type="pres">
      <dgm:prSet presAssocID="{B3712708-D9CB-4B2C-B9DD-57A2C6AC2655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796F7D-CA09-4ADF-ABFA-F49925BA182E}" type="pres">
      <dgm:prSet presAssocID="{56E122B3-EF42-4B70-B448-4772C5E54B79}" presName="spV" presStyleCnt="0"/>
      <dgm:spPr/>
    </dgm:pt>
    <dgm:pt modelId="{B8F64CA0-52B3-429D-B373-9102BBE81ED8}" type="pres">
      <dgm:prSet presAssocID="{F4D5617B-5C23-4CF1-83F2-707A10D92BB5}" presName="linNode" presStyleCnt="0"/>
      <dgm:spPr/>
    </dgm:pt>
    <dgm:pt modelId="{4BD908C6-E352-4860-BB6E-1BF2B0AAAD21}" type="pres">
      <dgm:prSet presAssocID="{F4D5617B-5C23-4CF1-83F2-707A10D92BB5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C5F4CF8-32F0-4A41-A30B-D5B001D93DB3}" type="pres">
      <dgm:prSet presAssocID="{F4D5617B-5C23-4CF1-83F2-707A10D92BB5}" presName="bracket" presStyleLbl="parChTrans1D1" presStyleIdx="3" presStyleCnt="6"/>
      <dgm:spPr>
        <a:ln>
          <a:solidFill>
            <a:srgbClr val="FF6600"/>
          </a:solidFill>
        </a:ln>
      </dgm:spPr>
    </dgm:pt>
    <dgm:pt modelId="{3F2EDED5-F5C6-4744-9F96-EBDBBAF9E5C6}" type="pres">
      <dgm:prSet presAssocID="{F4D5617B-5C23-4CF1-83F2-707A10D92BB5}" presName="spH" presStyleCnt="0"/>
      <dgm:spPr/>
    </dgm:pt>
    <dgm:pt modelId="{0A884B16-0BEA-4430-8B93-536B891100AD}" type="pres">
      <dgm:prSet presAssocID="{F4D5617B-5C23-4CF1-83F2-707A10D92BB5}" presName="des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2BD285-741A-4296-8327-B9957A475507}" type="pres">
      <dgm:prSet presAssocID="{A42724DA-5A8B-40F9-A158-CAE4775CD8DE}" presName="spV" presStyleCnt="0"/>
      <dgm:spPr/>
    </dgm:pt>
    <dgm:pt modelId="{7895EFC6-A1ED-4DFE-BD4C-EE1B4D80C392}" type="pres">
      <dgm:prSet presAssocID="{9CC09FA1-616D-405A-9D22-8DE7290E0AE1}" presName="linNode" presStyleCnt="0"/>
      <dgm:spPr/>
    </dgm:pt>
    <dgm:pt modelId="{F071170B-D7D3-412D-83E8-A09A6C40A623}" type="pres">
      <dgm:prSet presAssocID="{9CC09FA1-616D-405A-9D22-8DE7290E0AE1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A540C0-BB52-4992-B9E8-C12EA694FAED}" type="pres">
      <dgm:prSet presAssocID="{9CC09FA1-616D-405A-9D22-8DE7290E0AE1}" presName="bracket" presStyleLbl="parChTrans1D1" presStyleIdx="4" presStyleCnt="6"/>
      <dgm:spPr>
        <a:ln>
          <a:solidFill>
            <a:srgbClr val="FF6600"/>
          </a:solidFill>
        </a:ln>
      </dgm:spPr>
    </dgm:pt>
    <dgm:pt modelId="{2D8CB464-D6F8-4E7D-88AA-4773EC1D3D3B}" type="pres">
      <dgm:prSet presAssocID="{9CC09FA1-616D-405A-9D22-8DE7290E0AE1}" presName="spH" presStyleCnt="0"/>
      <dgm:spPr/>
    </dgm:pt>
    <dgm:pt modelId="{1DE7309E-56F5-46E4-BDA4-D1A3EB75ADD8}" type="pres">
      <dgm:prSet presAssocID="{9CC09FA1-616D-405A-9D22-8DE7290E0AE1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B6AB67-0E1F-417D-A69D-3C45F733C69D}" type="pres">
      <dgm:prSet presAssocID="{8737A9AF-A760-493C-8270-54D406FD0F51}" presName="spV" presStyleCnt="0"/>
      <dgm:spPr/>
    </dgm:pt>
    <dgm:pt modelId="{59BF227A-D0D5-4941-83B4-4ED382AB2DDC}" type="pres">
      <dgm:prSet presAssocID="{B7D010A5-C7A7-4660-99BD-B71BED857E6A}" presName="linNode" presStyleCnt="0"/>
      <dgm:spPr/>
    </dgm:pt>
    <dgm:pt modelId="{27ED6926-5A0B-44A2-8DA3-41AC1755A3DC}" type="pres">
      <dgm:prSet presAssocID="{B7D010A5-C7A7-4660-99BD-B71BED857E6A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6AD177-109C-491E-8084-C2DF683FFFE2}" type="pres">
      <dgm:prSet presAssocID="{B7D010A5-C7A7-4660-99BD-B71BED857E6A}" presName="bracket" presStyleLbl="parChTrans1D1" presStyleIdx="5" presStyleCnt="6"/>
      <dgm:spPr>
        <a:ln>
          <a:solidFill>
            <a:srgbClr val="FF6600"/>
          </a:solidFill>
        </a:ln>
      </dgm:spPr>
    </dgm:pt>
    <dgm:pt modelId="{A8AB1C86-2165-4A52-B896-CB8F0C5B34CB}" type="pres">
      <dgm:prSet presAssocID="{B7D010A5-C7A7-4660-99BD-B71BED857E6A}" presName="spH" presStyleCnt="0"/>
      <dgm:spPr/>
    </dgm:pt>
    <dgm:pt modelId="{E4E64A43-A237-44CC-9252-969424C46FA7}" type="pres">
      <dgm:prSet presAssocID="{B7D010A5-C7A7-4660-99BD-B71BED857E6A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19F79BC-63E3-43CF-A61E-00CE0606D961}" srcId="{6A8F495A-90A3-4425-BCF6-62E968B47A68}" destId="{397D4EA7-6303-42B4-9C3A-499BBBA14641}" srcOrd="1" destOrd="0" parTransId="{9A8D38F6-856F-421F-B4C6-B3028CC109A9}" sibTransId="{A30EC59A-C65E-43C5-81A5-19BA9AB7E3F7}"/>
    <dgm:cxn modelId="{F7734117-6E67-426E-BDF9-BA9AC8AC0762}" type="presOf" srcId="{9CC09FA1-616D-405A-9D22-8DE7290E0AE1}" destId="{F071170B-D7D3-412D-83E8-A09A6C40A623}" srcOrd="0" destOrd="0" presId="urn:diagrams.loki3.com/BracketList+Icon"/>
    <dgm:cxn modelId="{69066386-18D8-4D2B-A5C3-9DFF33BFF39D}" type="presOf" srcId="{6A8F495A-90A3-4425-BCF6-62E968B47A68}" destId="{D578B6A6-CF4C-46FB-95B9-B404678E54C8}" srcOrd="0" destOrd="0" presId="urn:diagrams.loki3.com/BracketList+Icon"/>
    <dgm:cxn modelId="{04E9BD0F-2051-434F-88D7-436EC5C21414}" srcId="{8BE6E6BD-818C-45B3-A9C2-BB2D017D75D2}" destId="{6A8F495A-90A3-4425-BCF6-62E968B47A68}" srcOrd="0" destOrd="0" parTransId="{E820A06D-45D0-40A9-AD99-735BFBD81CCB}" sibTransId="{D8316764-20BE-4AE6-B6DC-8F25379E818A}"/>
    <dgm:cxn modelId="{C899A989-EBEA-4E92-9048-6CC7E35B92F1}" srcId="{B7D010A5-C7A7-4660-99BD-B71BED857E6A}" destId="{5F559360-3970-4881-8BED-A53FAF13F9CE}" srcOrd="0" destOrd="0" parTransId="{04030F94-BE5A-4C4F-9E56-6D3B12B884AF}" sibTransId="{0C51F787-6B52-48A4-9BA4-44B634D2AF39}"/>
    <dgm:cxn modelId="{058D7B91-581E-4AB8-AFF9-AEE603F9D8B4}" type="presOf" srcId="{98D5BD12-4A86-4822-8964-B36D8C8BF3CB}" destId="{A26B33FA-3A52-49BC-95CB-0544DBA0D001}" srcOrd="0" destOrd="0" presId="urn:diagrams.loki3.com/BracketList+Icon"/>
    <dgm:cxn modelId="{36C5F650-6A06-4AB3-AD4C-BF6493774811}" srcId="{9CC09FA1-616D-405A-9D22-8DE7290E0AE1}" destId="{7A7DA52B-B6F7-4214-BC35-BF3F52F56249}" srcOrd="2" destOrd="0" parTransId="{B1EAA53E-1434-4042-B587-45E695201B9B}" sibTransId="{52ACB88D-3551-4912-9C17-BA27C160F968}"/>
    <dgm:cxn modelId="{97C08475-24DD-4198-9011-6D051007E71E}" type="presOf" srcId="{C2847B47-BE9B-4143-B2E6-26424A252A74}" destId="{CB74B06A-B845-40BF-A5C1-028487BC6376}" srcOrd="0" destOrd="0" presId="urn:diagrams.loki3.com/BracketList+Icon"/>
    <dgm:cxn modelId="{7048E815-6A51-4D4F-9C6B-2526276F64A8}" srcId="{98D5BD12-4A86-4822-8964-B36D8C8BF3CB}" destId="{E45A403E-3101-44A1-A2C6-2BABB31D2A73}" srcOrd="0" destOrd="0" parTransId="{D7E7D7D2-97A3-48AB-9FD0-8746CBF4E0EA}" sibTransId="{E714C893-0651-4793-A3DC-C35197172B86}"/>
    <dgm:cxn modelId="{0DE891F7-E3BE-4236-B0F8-50D1D8C8BE51}" type="presOf" srcId="{B3712708-D9CB-4B2C-B9DD-57A2C6AC2655}" destId="{66A56C53-02ED-408E-804F-37F77F01EE3B}" srcOrd="0" destOrd="0" presId="urn:diagrams.loki3.com/BracketList+Icon"/>
    <dgm:cxn modelId="{6A0A0C83-9E04-490E-8DA8-E40C3D81A3D3}" srcId="{F4D5617B-5C23-4CF1-83F2-707A10D92BB5}" destId="{A678EC76-20A1-407F-BBC2-04D50A1A7D2F}" srcOrd="0" destOrd="0" parTransId="{F2BBB3A4-8A34-450B-8BB8-F496C7A4DFAF}" sibTransId="{691A932A-BD5D-4109-B74C-7F7124844278}"/>
    <dgm:cxn modelId="{0346AF9B-F01F-4783-926B-6EC674CE4414}" type="presOf" srcId="{A678EC76-20A1-407F-BBC2-04D50A1A7D2F}" destId="{0A884B16-0BEA-4430-8B93-536B891100AD}" srcOrd="0" destOrd="0" presId="urn:diagrams.loki3.com/BracketList+Icon"/>
    <dgm:cxn modelId="{1BA93D19-7DAF-467C-BFAB-0F2042C13DBE}" srcId="{8BE6E6BD-818C-45B3-A9C2-BB2D017D75D2}" destId="{B3712708-D9CB-4B2C-B9DD-57A2C6AC2655}" srcOrd="2" destOrd="0" parTransId="{CA94A560-3E52-4A70-A5D4-A1F1B32FF7AF}" sibTransId="{56E122B3-EF42-4B70-B448-4772C5E54B79}"/>
    <dgm:cxn modelId="{744F2A5B-E97E-435F-8337-5141432503B1}" srcId="{B3712708-D9CB-4B2C-B9DD-57A2C6AC2655}" destId="{148EB052-41B2-4CCE-AAB2-864B8A57E10B}" srcOrd="0" destOrd="0" parTransId="{2CA4B31C-4242-4A98-8A7D-545BC7C8E3E8}" sibTransId="{BB3FF7B7-138B-43F2-87D2-F6E2A8371451}"/>
    <dgm:cxn modelId="{446BA4E6-5B69-4A70-8A7F-FCED27D32615}" type="presOf" srcId="{7A7DA52B-B6F7-4214-BC35-BF3F52F56249}" destId="{1DE7309E-56F5-46E4-BDA4-D1A3EB75ADD8}" srcOrd="0" destOrd="2" presId="urn:diagrams.loki3.com/BracketList+Icon"/>
    <dgm:cxn modelId="{FD633CC1-A3B1-4BFB-BAFD-FF0E7A8DA942}" type="presOf" srcId="{8BE6E6BD-818C-45B3-A9C2-BB2D017D75D2}" destId="{82E775FA-B8CF-4771-BE49-36966A9B8883}" srcOrd="0" destOrd="0" presId="urn:diagrams.loki3.com/BracketList+Icon"/>
    <dgm:cxn modelId="{0F9D0DD1-CBEB-4F62-9770-96AF6E49A3D1}" srcId="{8BE6E6BD-818C-45B3-A9C2-BB2D017D75D2}" destId="{98D5BD12-4A86-4822-8964-B36D8C8BF3CB}" srcOrd="1" destOrd="0" parTransId="{5B27CC8D-CAAA-4B1B-8D46-E344774B9F1C}" sibTransId="{F340E283-E01A-47AB-8AC6-37E910AF31FC}"/>
    <dgm:cxn modelId="{4CAAAEFE-FD68-4382-8FEC-33A70261512E}" type="presOf" srcId="{0CC1FEDD-FE70-4DF2-BD07-FA49D981748F}" destId="{1DE7309E-56F5-46E4-BDA4-D1A3EB75ADD8}" srcOrd="0" destOrd="1" presId="urn:diagrams.loki3.com/BracketList+Icon"/>
    <dgm:cxn modelId="{78D98CBF-48D5-4051-A2D4-05445F6126CE}" type="presOf" srcId="{148EB052-41B2-4CCE-AAB2-864B8A57E10B}" destId="{0EF65B09-714B-4AD7-B656-2A258604EB93}" srcOrd="0" destOrd="0" presId="urn:diagrams.loki3.com/BracketList+Icon"/>
    <dgm:cxn modelId="{DA117A51-B444-4C7A-867B-DF674C9442C4}" srcId="{8BE6E6BD-818C-45B3-A9C2-BB2D017D75D2}" destId="{F4D5617B-5C23-4CF1-83F2-707A10D92BB5}" srcOrd="3" destOrd="0" parTransId="{A8892884-60AA-4E43-B6D4-C5722B4D9929}" sibTransId="{A42724DA-5A8B-40F9-A158-CAE4775CD8DE}"/>
    <dgm:cxn modelId="{179C52E1-E307-4A75-A3F5-99185E6CFC0D}" srcId="{F4D5617B-5C23-4CF1-83F2-707A10D92BB5}" destId="{440222C7-A593-4ABC-B858-83045D59CD3D}" srcOrd="1" destOrd="0" parTransId="{57062E10-625B-43CB-B040-8D9338965226}" sibTransId="{60FC18AE-F2C3-4AD7-A6C4-10FDC65FB76A}"/>
    <dgm:cxn modelId="{69363BD4-89AA-4378-88A1-DBB3D60F1EEF}" type="presOf" srcId="{F4D5617B-5C23-4CF1-83F2-707A10D92BB5}" destId="{4BD908C6-E352-4860-BB6E-1BF2B0AAAD21}" srcOrd="0" destOrd="0" presId="urn:diagrams.loki3.com/BracketList+Icon"/>
    <dgm:cxn modelId="{BC023BEC-EB8C-4C4A-AB40-240DB4BAD84C}" type="presOf" srcId="{440222C7-A593-4ABC-B858-83045D59CD3D}" destId="{0A884B16-0BEA-4430-8B93-536B891100AD}" srcOrd="0" destOrd="1" presId="urn:diagrams.loki3.com/BracketList+Icon"/>
    <dgm:cxn modelId="{A910D694-A03D-436A-9189-DDA421A7C4B6}" srcId="{8BE6E6BD-818C-45B3-A9C2-BB2D017D75D2}" destId="{9CC09FA1-616D-405A-9D22-8DE7290E0AE1}" srcOrd="4" destOrd="0" parTransId="{CDF548FF-349B-4419-86BD-08A04C343EF0}" sibTransId="{8737A9AF-A760-493C-8270-54D406FD0F51}"/>
    <dgm:cxn modelId="{1AB5DA32-9983-4538-AF10-D52863BA4542}" type="presOf" srcId="{5F559360-3970-4881-8BED-A53FAF13F9CE}" destId="{E4E64A43-A237-44CC-9252-969424C46FA7}" srcOrd="0" destOrd="0" presId="urn:diagrams.loki3.com/BracketList+Icon"/>
    <dgm:cxn modelId="{40F35F00-94B6-4B56-A03E-C5FE99705E59}" type="presOf" srcId="{A90A04A4-51E6-4360-B726-91E50C9D0FC2}" destId="{0A884B16-0BEA-4430-8B93-536B891100AD}" srcOrd="0" destOrd="2" presId="urn:diagrams.loki3.com/BracketList+Icon"/>
    <dgm:cxn modelId="{C2E01D49-3B6E-46F1-AD50-734E97C7BF95}" srcId="{9CC09FA1-616D-405A-9D22-8DE7290E0AE1}" destId="{0CC1FEDD-FE70-4DF2-BD07-FA49D981748F}" srcOrd="1" destOrd="0" parTransId="{56E4B49E-F0B8-44B0-9A2B-1BC05F0FD9EA}" sibTransId="{EADD374C-AC0B-4365-ACE2-54D0266CD289}"/>
    <dgm:cxn modelId="{ED6CEAD4-1970-4976-95D4-2EFB6F005728}" srcId="{6A8F495A-90A3-4425-BCF6-62E968B47A68}" destId="{C2847B47-BE9B-4143-B2E6-26424A252A74}" srcOrd="0" destOrd="0" parTransId="{C95FEC0F-FE82-4F67-A179-FC4E6DCC538C}" sibTransId="{DA560B54-E2C0-4B1A-A7AE-4C47D87D43C2}"/>
    <dgm:cxn modelId="{A2A1D594-E13D-4AB7-B2AB-D90429A7083E}" type="presOf" srcId="{E45A403E-3101-44A1-A2C6-2BABB31D2A73}" destId="{7AC9AB19-4B92-46A6-B627-237F38BA856B}" srcOrd="0" destOrd="0" presId="urn:diagrams.loki3.com/BracketList+Icon"/>
    <dgm:cxn modelId="{AF04DC3F-A1FE-44BF-B5E0-5CA34D78A558}" type="presOf" srcId="{B7D010A5-C7A7-4660-99BD-B71BED857E6A}" destId="{27ED6926-5A0B-44A2-8DA3-41AC1755A3DC}" srcOrd="0" destOrd="0" presId="urn:diagrams.loki3.com/BracketList+Icon"/>
    <dgm:cxn modelId="{D84862AB-D6E6-45D4-9851-BBC5EC2A3132}" type="presOf" srcId="{A7BDBAF2-E442-42C7-A243-B1C1FA9CAE39}" destId="{1DE7309E-56F5-46E4-BDA4-D1A3EB75ADD8}" srcOrd="0" destOrd="0" presId="urn:diagrams.loki3.com/BracketList+Icon"/>
    <dgm:cxn modelId="{91614ADD-D70B-45A7-BC4E-90828724B43E}" type="presOf" srcId="{397D4EA7-6303-42B4-9C3A-499BBBA14641}" destId="{CB74B06A-B845-40BF-A5C1-028487BC6376}" srcOrd="0" destOrd="1" presId="urn:diagrams.loki3.com/BracketList+Icon"/>
    <dgm:cxn modelId="{80B2E486-3067-437E-94AC-D10201D63A2F}" srcId="{9CC09FA1-616D-405A-9D22-8DE7290E0AE1}" destId="{A7BDBAF2-E442-42C7-A243-B1C1FA9CAE39}" srcOrd="0" destOrd="0" parTransId="{2B26CAFB-D31D-4A4C-A182-57A25AEF26E6}" sibTransId="{4D450328-2B98-4F34-B2DC-E5F4B4BF4DDF}"/>
    <dgm:cxn modelId="{76C7ECDB-E040-4375-91BD-EF746B441282}" srcId="{8BE6E6BD-818C-45B3-A9C2-BB2D017D75D2}" destId="{B7D010A5-C7A7-4660-99BD-B71BED857E6A}" srcOrd="5" destOrd="0" parTransId="{ADC6CFEB-B498-4417-B83B-A3580DE5B35B}" sibTransId="{2568F9D2-C771-4063-BD8D-4C3219463FCC}"/>
    <dgm:cxn modelId="{8A461A6A-E207-4B96-ACB6-32CE0ED85A8C}" srcId="{F4D5617B-5C23-4CF1-83F2-707A10D92BB5}" destId="{A90A04A4-51E6-4360-B726-91E50C9D0FC2}" srcOrd="2" destOrd="0" parTransId="{7737BC40-B270-46FB-A8CA-2DEDB22BB83A}" sibTransId="{9F345C06-6632-40D3-B473-06ABFEAC1E61}"/>
    <dgm:cxn modelId="{45F93775-7880-46CD-B081-8FF7180E3156}" type="presParOf" srcId="{82E775FA-B8CF-4771-BE49-36966A9B8883}" destId="{BB060D7E-5969-4838-A51D-68A2744486E9}" srcOrd="0" destOrd="0" presId="urn:diagrams.loki3.com/BracketList+Icon"/>
    <dgm:cxn modelId="{4CFFEF95-AB5E-4672-A321-CF64B4F7DCBE}" type="presParOf" srcId="{BB060D7E-5969-4838-A51D-68A2744486E9}" destId="{D578B6A6-CF4C-46FB-95B9-B404678E54C8}" srcOrd="0" destOrd="0" presId="urn:diagrams.loki3.com/BracketList+Icon"/>
    <dgm:cxn modelId="{17672E5E-34F8-4877-9024-C9D696A766F6}" type="presParOf" srcId="{BB060D7E-5969-4838-A51D-68A2744486E9}" destId="{A92BAB44-41A5-43B4-BB7B-80BF9E539B3A}" srcOrd="1" destOrd="0" presId="urn:diagrams.loki3.com/BracketList+Icon"/>
    <dgm:cxn modelId="{A43B5DE4-5B48-4A9A-9AAF-E2C8EC9864C0}" type="presParOf" srcId="{BB060D7E-5969-4838-A51D-68A2744486E9}" destId="{2EED0223-55B4-40C6-A440-4BF5A1977BAA}" srcOrd="2" destOrd="0" presId="urn:diagrams.loki3.com/BracketList+Icon"/>
    <dgm:cxn modelId="{32A835C5-0BA9-4479-95B0-4BF4C2681589}" type="presParOf" srcId="{BB060D7E-5969-4838-A51D-68A2744486E9}" destId="{CB74B06A-B845-40BF-A5C1-028487BC6376}" srcOrd="3" destOrd="0" presId="urn:diagrams.loki3.com/BracketList+Icon"/>
    <dgm:cxn modelId="{23257D49-3C6A-4905-A743-F8CECD2119D3}" type="presParOf" srcId="{82E775FA-B8CF-4771-BE49-36966A9B8883}" destId="{4C95E61C-BF82-4DB5-ADC0-BFACED2CB037}" srcOrd="1" destOrd="0" presId="urn:diagrams.loki3.com/BracketList+Icon"/>
    <dgm:cxn modelId="{0327C05B-ABF0-485D-9CCD-8421A85EAEB3}" type="presParOf" srcId="{82E775FA-B8CF-4771-BE49-36966A9B8883}" destId="{906032B9-BE52-48E9-9493-FA9CC6AFA631}" srcOrd="2" destOrd="0" presId="urn:diagrams.loki3.com/BracketList+Icon"/>
    <dgm:cxn modelId="{19A5EDB4-68E9-43A0-8651-9565ECA9A39F}" type="presParOf" srcId="{906032B9-BE52-48E9-9493-FA9CC6AFA631}" destId="{A26B33FA-3A52-49BC-95CB-0544DBA0D001}" srcOrd="0" destOrd="0" presId="urn:diagrams.loki3.com/BracketList+Icon"/>
    <dgm:cxn modelId="{A3B8CB3B-7EC8-429B-8C11-98E41A0AC8D1}" type="presParOf" srcId="{906032B9-BE52-48E9-9493-FA9CC6AFA631}" destId="{07390637-C496-4713-AFAE-E9D2067478CD}" srcOrd="1" destOrd="0" presId="urn:diagrams.loki3.com/BracketList+Icon"/>
    <dgm:cxn modelId="{8873AAC7-0C12-4F62-AE87-5D8DB2F55830}" type="presParOf" srcId="{906032B9-BE52-48E9-9493-FA9CC6AFA631}" destId="{7B865B3E-C316-49E5-A06F-A0910C6FC560}" srcOrd="2" destOrd="0" presId="urn:diagrams.loki3.com/BracketList+Icon"/>
    <dgm:cxn modelId="{4E01650C-DA3E-4FB6-BEDE-290E5FC2DAEA}" type="presParOf" srcId="{906032B9-BE52-48E9-9493-FA9CC6AFA631}" destId="{7AC9AB19-4B92-46A6-B627-237F38BA856B}" srcOrd="3" destOrd="0" presId="urn:diagrams.loki3.com/BracketList+Icon"/>
    <dgm:cxn modelId="{40766BB6-BBC9-4FBE-A189-E6E8E5462B7D}" type="presParOf" srcId="{82E775FA-B8CF-4771-BE49-36966A9B8883}" destId="{53FE19EB-A6CA-4C8A-B2A0-C921DBB1BC33}" srcOrd="3" destOrd="0" presId="urn:diagrams.loki3.com/BracketList+Icon"/>
    <dgm:cxn modelId="{7D164A0C-8A3E-42F3-B48C-36A4803B7F96}" type="presParOf" srcId="{82E775FA-B8CF-4771-BE49-36966A9B8883}" destId="{B9FE5657-0852-4ECF-B206-9598A9F57FE3}" srcOrd="4" destOrd="0" presId="urn:diagrams.loki3.com/BracketList+Icon"/>
    <dgm:cxn modelId="{4B9C5A83-A3C4-4E0A-BD09-3455AF8EAC8E}" type="presParOf" srcId="{B9FE5657-0852-4ECF-B206-9598A9F57FE3}" destId="{66A56C53-02ED-408E-804F-37F77F01EE3B}" srcOrd="0" destOrd="0" presId="urn:diagrams.loki3.com/BracketList+Icon"/>
    <dgm:cxn modelId="{04236EDA-076B-409A-846E-36836FA8862A}" type="presParOf" srcId="{B9FE5657-0852-4ECF-B206-9598A9F57FE3}" destId="{29142405-5105-46E2-9E5B-5CE6B96507FF}" srcOrd="1" destOrd="0" presId="urn:diagrams.loki3.com/BracketList+Icon"/>
    <dgm:cxn modelId="{9DBF3C5C-02ED-4580-B14E-556D68C2BD04}" type="presParOf" srcId="{B9FE5657-0852-4ECF-B206-9598A9F57FE3}" destId="{31C0785F-F8E4-4C19-8EEE-E19DDB0E8729}" srcOrd="2" destOrd="0" presId="urn:diagrams.loki3.com/BracketList+Icon"/>
    <dgm:cxn modelId="{D447A956-C234-4345-B4E1-B6F2D0C48DF1}" type="presParOf" srcId="{B9FE5657-0852-4ECF-B206-9598A9F57FE3}" destId="{0EF65B09-714B-4AD7-B656-2A258604EB93}" srcOrd="3" destOrd="0" presId="urn:diagrams.loki3.com/BracketList+Icon"/>
    <dgm:cxn modelId="{CFB907A1-3860-43E2-9740-18415EE6F32C}" type="presParOf" srcId="{82E775FA-B8CF-4771-BE49-36966A9B8883}" destId="{17796F7D-CA09-4ADF-ABFA-F49925BA182E}" srcOrd="5" destOrd="0" presId="urn:diagrams.loki3.com/BracketList+Icon"/>
    <dgm:cxn modelId="{C7518986-15BC-476E-AFAC-79D3D1054C5A}" type="presParOf" srcId="{82E775FA-B8CF-4771-BE49-36966A9B8883}" destId="{B8F64CA0-52B3-429D-B373-9102BBE81ED8}" srcOrd="6" destOrd="0" presId="urn:diagrams.loki3.com/BracketList+Icon"/>
    <dgm:cxn modelId="{F8D17E32-8255-44F1-83D6-67F69F005947}" type="presParOf" srcId="{B8F64CA0-52B3-429D-B373-9102BBE81ED8}" destId="{4BD908C6-E352-4860-BB6E-1BF2B0AAAD21}" srcOrd="0" destOrd="0" presId="urn:diagrams.loki3.com/BracketList+Icon"/>
    <dgm:cxn modelId="{EBEF61AC-05DE-4941-9E54-1FB4DD5B410C}" type="presParOf" srcId="{B8F64CA0-52B3-429D-B373-9102BBE81ED8}" destId="{DC5F4CF8-32F0-4A41-A30B-D5B001D93DB3}" srcOrd="1" destOrd="0" presId="urn:diagrams.loki3.com/BracketList+Icon"/>
    <dgm:cxn modelId="{E263F545-419E-4A69-A4F8-B1D28A2C54C6}" type="presParOf" srcId="{B8F64CA0-52B3-429D-B373-9102BBE81ED8}" destId="{3F2EDED5-F5C6-4744-9F96-EBDBBAF9E5C6}" srcOrd="2" destOrd="0" presId="urn:diagrams.loki3.com/BracketList+Icon"/>
    <dgm:cxn modelId="{56443291-7689-439C-8C00-1CC3079DA9EA}" type="presParOf" srcId="{B8F64CA0-52B3-429D-B373-9102BBE81ED8}" destId="{0A884B16-0BEA-4430-8B93-536B891100AD}" srcOrd="3" destOrd="0" presId="urn:diagrams.loki3.com/BracketList+Icon"/>
    <dgm:cxn modelId="{523201DE-7843-45D3-B804-6B554ECC1809}" type="presParOf" srcId="{82E775FA-B8CF-4771-BE49-36966A9B8883}" destId="{362BD285-741A-4296-8327-B9957A475507}" srcOrd="7" destOrd="0" presId="urn:diagrams.loki3.com/BracketList+Icon"/>
    <dgm:cxn modelId="{94F827DF-2BDD-44D3-A289-0FD08098A2C9}" type="presParOf" srcId="{82E775FA-B8CF-4771-BE49-36966A9B8883}" destId="{7895EFC6-A1ED-4DFE-BD4C-EE1B4D80C392}" srcOrd="8" destOrd="0" presId="urn:diagrams.loki3.com/BracketList+Icon"/>
    <dgm:cxn modelId="{36FB7418-9FA9-435B-9D30-C5986CE02CED}" type="presParOf" srcId="{7895EFC6-A1ED-4DFE-BD4C-EE1B4D80C392}" destId="{F071170B-D7D3-412D-83E8-A09A6C40A623}" srcOrd="0" destOrd="0" presId="urn:diagrams.loki3.com/BracketList+Icon"/>
    <dgm:cxn modelId="{D9C3A5F2-A686-4F40-9884-EFF89C85A878}" type="presParOf" srcId="{7895EFC6-A1ED-4DFE-BD4C-EE1B4D80C392}" destId="{A5A540C0-BB52-4992-B9E8-C12EA694FAED}" srcOrd="1" destOrd="0" presId="urn:diagrams.loki3.com/BracketList+Icon"/>
    <dgm:cxn modelId="{6891D74C-E012-4769-9E07-AF4207CDD597}" type="presParOf" srcId="{7895EFC6-A1ED-4DFE-BD4C-EE1B4D80C392}" destId="{2D8CB464-D6F8-4E7D-88AA-4773EC1D3D3B}" srcOrd="2" destOrd="0" presId="urn:diagrams.loki3.com/BracketList+Icon"/>
    <dgm:cxn modelId="{D3344EBB-BC13-4C88-AEAC-1CE87B4D33A8}" type="presParOf" srcId="{7895EFC6-A1ED-4DFE-BD4C-EE1B4D80C392}" destId="{1DE7309E-56F5-46E4-BDA4-D1A3EB75ADD8}" srcOrd="3" destOrd="0" presId="urn:diagrams.loki3.com/BracketList+Icon"/>
    <dgm:cxn modelId="{7AEAA96C-8209-489D-8B6C-36ECFCF6DB5D}" type="presParOf" srcId="{82E775FA-B8CF-4771-BE49-36966A9B8883}" destId="{CCB6AB67-0E1F-417D-A69D-3C45F733C69D}" srcOrd="9" destOrd="0" presId="urn:diagrams.loki3.com/BracketList+Icon"/>
    <dgm:cxn modelId="{62B51B8B-FA37-45AA-BE1D-394E08A8729D}" type="presParOf" srcId="{82E775FA-B8CF-4771-BE49-36966A9B8883}" destId="{59BF227A-D0D5-4941-83B4-4ED382AB2DDC}" srcOrd="10" destOrd="0" presId="urn:diagrams.loki3.com/BracketList+Icon"/>
    <dgm:cxn modelId="{FB46873E-876F-4F01-98F9-D92D0EA5B432}" type="presParOf" srcId="{59BF227A-D0D5-4941-83B4-4ED382AB2DDC}" destId="{27ED6926-5A0B-44A2-8DA3-41AC1755A3DC}" srcOrd="0" destOrd="0" presId="urn:diagrams.loki3.com/BracketList+Icon"/>
    <dgm:cxn modelId="{CECBF96D-DF40-414A-814C-E8B714E4F480}" type="presParOf" srcId="{59BF227A-D0D5-4941-83B4-4ED382AB2DDC}" destId="{456AD177-109C-491E-8084-C2DF683FFFE2}" srcOrd="1" destOrd="0" presId="urn:diagrams.loki3.com/BracketList+Icon"/>
    <dgm:cxn modelId="{9D737999-2C8B-4E83-8589-36A6D2CCBAC2}" type="presParOf" srcId="{59BF227A-D0D5-4941-83B4-4ED382AB2DDC}" destId="{A8AB1C86-2165-4A52-B896-CB8F0C5B34CB}" srcOrd="2" destOrd="0" presId="urn:diagrams.loki3.com/BracketList+Icon"/>
    <dgm:cxn modelId="{0568C3F2-0C31-4B5A-8E10-37D1D7446B21}" type="presParOf" srcId="{59BF227A-D0D5-4941-83B4-4ED382AB2DDC}" destId="{E4E64A43-A237-44CC-9252-969424C46FA7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E6E6BD-818C-45B3-A9C2-BB2D017D75D2}" type="doc">
      <dgm:prSet loTypeId="urn:diagrams.loki3.com/BracketList+Icon" loCatId="list" qsTypeId="urn:microsoft.com/office/officeart/2005/8/quickstyle/simple1" qsCatId="simple" csTypeId="urn:microsoft.com/office/officeart/2005/8/colors/accent6_1" csCatId="accent6" phldr="1"/>
      <dgm:spPr/>
    </dgm:pt>
    <dgm:pt modelId="{6A8F495A-90A3-4425-BCF6-62E968B47A68}">
      <dgm:prSet phldrT="[Texto]" custT="1"/>
      <dgm:spPr/>
      <dgm:t>
        <a:bodyPr/>
        <a:lstStyle/>
        <a:p>
          <a:pPr algn="ctr"/>
          <a:r>
            <a:rPr lang="es-MX" sz="1100" b="1" dirty="0" smtClean="0"/>
            <a:t>Objetivos General y particulares</a:t>
          </a:r>
          <a:endParaRPr lang="es-MX" sz="1100" b="1" dirty="0"/>
        </a:p>
      </dgm:t>
    </dgm:pt>
    <dgm:pt modelId="{E820A06D-45D0-40A9-AD99-735BFBD81CCB}" type="par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D8316764-20BE-4AE6-B6DC-8F25379E818A}" type="sibTrans" cxnId="{04E9BD0F-2051-434F-88D7-436EC5C21414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98D5BD12-4A86-4822-8964-B36D8C8BF3CB}">
      <dgm:prSet phldrT="[Texto]" custT="1"/>
      <dgm:spPr/>
      <dgm:t>
        <a:bodyPr/>
        <a:lstStyle/>
        <a:p>
          <a:pPr algn="ctr"/>
          <a:r>
            <a:rPr lang="es-MX" sz="1100" b="1" dirty="0" smtClean="0"/>
            <a:t>Descripción Situación Inicial</a:t>
          </a:r>
          <a:endParaRPr lang="es-MX" sz="1100" b="1" dirty="0"/>
        </a:p>
      </dgm:t>
    </dgm:pt>
    <dgm:pt modelId="{5B27CC8D-CAAA-4B1B-8D46-E344774B9F1C}" type="par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340E283-E01A-47AB-8AC6-37E910AF31FC}" type="sibTrans" cxnId="{0F9D0DD1-CBEB-4F62-9770-96AF6E49A3D1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B3712708-D9CB-4B2C-B9DD-57A2C6AC2655}">
      <dgm:prSet phldrT="[Texto]" custT="1"/>
      <dgm:spPr/>
      <dgm:t>
        <a:bodyPr/>
        <a:lstStyle/>
        <a:p>
          <a:pPr algn="ctr"/>
          <a:r>
            <a:rPr lang="es-MX" sz="1100" b="1" dirty="0" smtClean="0"/>
            <a:t>Situación Deseable</a:t>
          </a:r>
          <a:endParaRPr lang="es-MX" sz="1100" b="1" dirty="0"/>
        </a:p>
      </dgm:t>
    </dgm:pt>
    <dgm:pt modelId="{CA94A560-3E52-4A70-A5D4-A1F1B32FF7AF}" type="par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56E122B3-EF42-4B70-B448-4772C5E54B79}" type="sibTrans" cxnId="{1BA93D19-7DAF-467C-BFAB-0F2042C13DBE}">
      <dgm:prSet/>
      <dgm:spPr/>
      <dgm:t>
        <a:bodyPr/>
        <a:lstStyle/>
        <a:p>
          <a:pPr algn="ctr"/>
          <a:endParaRPr lang="es-MX" sz="800" b="1">
            <a:solidFill>
              <a:schemeClr val="tx1"/>
            </a:solidFill>
          </a:endParaRPr>
        </a:p>
      </dgm:t>
    </dgm:pt>
    <dgm:pt modelId="{F4D5617B-5C23-4CF1-83F2-707A10D92BB5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(antes)</a:t>
          </a:r>
          <a:endParaRPr lang="es-MX" sz="1100" b="1" dirty="0"/>
        </a:p>
      </dgm:t>
    </dgm:pt>
    <dgm:pt modelId="{A8892884-60AA-4E43-B6D4-C5722B4D9929}" type="par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A42724DA-5A8B-40F9-A158-CAE4775CD8DE}" type="sibTrans" cxnId="{DA117A51-B444-4C7A-867B-DF674C9442C4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9CC09FA1-616D-405A-9D22-8DE7290E0AE1}">
      <dgm:prSet phldrT="[Texto]" custT="1"/>
      <dgm:spPr/>
      <dgm:t>
        <a:bodyPr/>
        <a:lstStyle/>
        <a:p>
          <a:pPr algn="ctr"/>
          <a:r>
            <a:rPr lang="es-MX" sz="1100" b="1" dirty="0" smtClean="0"/>
            <a:t>Medios, acciones y presupuesto (por emplear)</a:t>
          </a:r>
          <a:endParaRPr lang="es-MX" sz="1100" b="1" dirty="0"/>
        </a:p>
      </dgm:t>
    </dgm:pt>
    <dgm:pt modelId="{CDF548FF-349B-4419-86BD-08A04C343EF0}" type="par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8737A9AF-A760-493C-8270-54D406FD0F51}" type="sibTrans" cxnId="{A910D694-A03D-436A-9189-DDA421A7C4B6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B7D010A5-C7A7-4660-99BD-B71BED857E6A}">
      <dgm:prSet phldrT="[Texto]" custT="1"/>
      <dgm:spPr/>
      <dgm:t>
        <a:bodyPr/>
        <a:lstStyle/>
        <a:p>
          <a:pPr algn="ctr"/>
          <a:r>
            <a:rPr lang="es-MX" sz="1100" b="1" dirty="0" smtClean="0"/>
            <a:t>Criterios de evaluación</a:t>
          </a:r>
          <a:endParaRPr lang="es-MX" sz="1100" b="1" dirty="0"/>
        </a:p>
      </dgm:t>
    </dgm:pt>
    <dgm:pt modelId="{ADC6CFEB-B498-4417-B83B-A3580DE5B35B}" type="par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2568F9D2-C771-4063-BD8D-4C3219463FCC}" type="sibTrans" cxnId="{76C7ECDB-E040-4375-91BD-EF746B441282}">
      <dgm:prSet/>
      <dgm:spPr/>
      <dgm:t>
        <a:bodyPr/>
        <a:lstStyle/>
        <a:p>
          <a:pPr algn="ctr"/>
          <a:endParaRPr lang="es-MX" sz="1200" b="1">
            <a:solidFill>
              <a:schemeClr val="tx1"/>
            </a:solidFill>
          </a:endParaRPr>
        </a:p>
      </dgm:t>
    </dgm:pt>
    <dgm:pt modelId="{C2847B47-BE9B-4143-B2E6-26424A252A74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General: Generar  un público más extendido de seguidores favoreciendo la presencia y posicionamiento de la marca en medios.</a:t>
          </a:r>
          <a:endParaRPr lang="es-MX" sz="1100" b="1" dirty="0"/>
        </a:p>
      </dgm:t>
    </dgm:pt>
    <dgm:pt modelId="{C95FEC0F-FE82-4F67-A179-FC4E6DCC538C}" type="parTrans" cxnId="{ED6CEAD4-1970-4976-95D4-2EFB6F005728}">
      <dgm:prSet/>
      <dgm:spPr/>
      <dgm:t>
        <a:bodyPr/>
        <a:lstStyle/>
        <a:p>
          <a:pPr algn="ctr"/>
          <a:endParaRPr lang="es-MX" sz="1600"/>
        </a:p>
      </dgm:t>
    </dgm:pt>
    <dgm:pt modelId="{DA560B54-E2C0-4B1A-A7AE-4C47D87D43C2}" type="sibTrans" cxnId="{ED6CEAD4-1970-4976-95D4-2EFB6F005728}">
      <dgm:prSet/>
      <dgm:spPr/>
      <dgm:t>
        <a:bodyPr/>
        <a:lstStyle/>
        <a:p>
          <a:pPr algn="ctr"/>
          <a:endParaRPr lang="es-MX" sz="1600"/>
        </a:p>
      </dgm:t>
    </dgm:pt>
    <dgm:pt modelId="{E45A403E-3101-44A1-A2C6-2BABB31D2A73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A pesar de contar con una cuenta específica como </a:t>
          </a:r>
          <a:r>
            <a:rPr lang="es-MX" sz="1100" b="1" dirty="0" err="1" smtClean="0"/>
            <a:t>VenalTECCEM</a:t>
          </a:r>
          <a:r>
            <a:rPr lang="es-MX" sz="1100" b="1" dirty="0" smtClean="0"/>
            <a:t> es administrada por </a:t>
          </a:r>
          <a:r>
            <a:rPr lang="es-MX" sz="1100" b="1" dirty="0" err="1" smtClean="0"/>
            <a:t>Outsourcing</a:t>
          </a:r>
          <a:r>
            <a:rPr lang="es-MX" sz="1100" b="1" dirty="0" smtClean="0"/>
            <a:t> y no ha logrado tener el impacto que se busca en cuanto a número de seguidores.</a:t>
          </a:r>
          <a:endParaRPr lang="es-MX" sz="1100" b="1" dirty="0"/>
        </a:p>
      </dgm:t>
    </dgm:pt>
    <dgm:pt modelId="{D7E7D7D2-97A3-48AB-9FD0-8746CBF4E0EA}" type="parTrans" cxnId="{7048E815-6A51-4D4F-9C6B-2526276F64A8}">
      <dgm:prSet/>
      <dgm:spPr/>
      <dgm:t>
        <a:bodyPr/>
        <a:lstStyle/>
        <a:p>
          <a:pPr algn="ctr"/>
          <a:endParaRPr lang="es-MX" sz="1600"/>
        </a:p>
      </dgm:t>
    </dgm:pt>
    <dgm:pt modelId="{E714C893-0651-4793-A3DC-C35197172B86}" type="sibTrans" cxnId="{7048E815-6A51-4D4F-9C6B-2526276F64A8}">
      <dgm:prSet/>
      <dgm:spPr/>
      <dgm:t>
        <a:bodyPr/>
        <a:lstStyle/>
        <a:p>
          <a:pPr algn="ctr"/>
          <a:endParaRPr lang="es-MX" sz="1600"/>
        </a:p>
      </dgm:t>
    </dgm:pt>
    <dgm:pt modelId="{148EB052-41B2-4CCE-AAB2-864B8A57E10B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Ser el HT más mencionado en el ramo de instituciones educativas de preparatoria y universidad, Brindar información realmente relevante y atractiva para los seguidores y que se ofrezca una barra de opiniones por la misma comunidad reconocida.</a:t>
          </a:r>
          <a:endParaRPr lang="es-MX" sz="1100" b="1" dirty="0"/>
        </a:p>
      </dgm:t>
    </dgm:pt>
    <dgm:pt modelId="{2CA4B31C-4242-4A98-8A7D-545BC7C8E3E8}" type="parTrans" cxnId="{744F2A5B-E97E-435F-8337-5141432503B1}">
      <dgm:prSet/>
      <dgm:spPr/>
      <dgm:t>
        <a:bodyPr/>
        <a:lstStyle/>
        <a:p>
          <a:pPr algn="ctr"/>
          <a:endParaRPr lang="es-MX" sz="1600"/>
        </a:p>
      </dgm:t>
    </dgm:pt>
    <dgm:pt modelId="{BB3FF7B7-138B-43F2-87D2-F6E2A8371451}" type="sibTrans" cxnId="{744F2A5B-E97E-435F-8337-5141432503B1}">
      <dgm:prSet/>
      <dgm:spPr/>
      <dgm:t>
        <a:bodyPr/>
        <a:lstStyle/>
        <a:p>
          <a:pPr algn="ctr"/>
          <a:endParaRPr lang="es-MX" sz="1600"/>
        </a:p>
      </dgm:t>
    </dgm:pt>
    <dgm:pt modelId="{A678EC76-20A1-407F-BBC2-04D50A1A7D2F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Medios: Medios impresos, redes sociales, material publicitario, spot de radio.</a:t>
          </a:r>
          <a:endParaRPr lang="es-MX" sz="1100" b="1" dirty="0"/>
        </a:p>
      </dgm:t>
    </dgm:pt>
    <dgm:pt modelId="{F2BBB3A4-8A34-450B-8BB8-F496C7A4DFAF}" type="parTrans" cxnId="{6A0A0C83-9E04-490E-8DA8-E40C3D81A3D3}">
      <dgm:prSet/>
      <dgm:spPr/>
      <dgm:t>
        <a:bodyPr/>
        <a:lstStyle/>
        <a:p>
          <a:pPr algn="ctr"/>
          <a:endParaRPr lang="es-MX" sz="1600"/>
        </a:p>
      </dgm:t>
    </dgm:pt>
    <dgm:pt modelId="{691A932A-BD5D-4109-B74C-7F7124844278}" type="sibTrans" cxnId="{6A0A0C83-9E04-490E-8DA8-E40C3D81A3D3}">
      <dgm:prSet/>
      <dgm:spPr/>
      <dgm:t>
        <a:bodyPr/>
        <a:lstStyle/>
        <a:p>
          <a:pPr algn="ctr"/>
          <a:endParaRPr lang="es-MX" sz="1600"/>
        </a:p>
      </dgm:t>
    </dgm:pt>
    <dgm:pt modelId="{A7BDBAF2-E442-42C7-A243-B1C1FA9CAE39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Medios: plantillas en mails del Campus, vallas, spots publicitarios, material publicitario, presencia en artículos y revistas especializadas en lo a redes sociales se refiere. </a:t>
          </a:r>
          <a:endParaRPr lang="es-MX" sz="1100" b="1" dirty="0"/>
        </a:p>
      </dgm:t>
    </dgm:pt>
    <dgm:pt modelId="{2B26CAFB-D31D-4A4C-A182-57A25AEF26E6}" type="parTrans" cxnId="{80B2E486-3067-437E-94AC-D10201D63A2F}">
      <dgm:prSet/>
      <dgm:spPr/>
      <dgm:t>
        <a:bodyPr/>
        <a:lstStyle/>
        <a:p>
          <a:pPr algn="ctr"/>
          <a:endParaRPr lang="es-MX" sz="1600"/>
        </a:p>
      </dgm:t>
    </dgm:pt>
    <dgm:pt modelId="{4D450328-2B98-4F34-B2DC-E5F4B4BF4DDF}" type="sibTrans" cxnId="{80B2E486-3067-437E-94AC-D10201D63A2F}">
      <dgm:prSet/>
      <dgm:spPr/>
      <dgm:t>
        <a:bodyPr/>
        <a:lstStyle/>
        <a:p>
          <a:pPr algn="ctr"/>
          <a:endParaRPr lang="es-MX" sz="1600"/>
        </a:p>
      </dgm:t>
    </dgm:pt>
    <dgm:pt modelId="{5F559360-3970-4881-8BED-A53FAF13F9CE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Número de seguidores, tendencia de crecimiento, número de </a:t>
          </a:r>
          <a:r>
            <a:rPr lang="es-MX" sz="1100" b="1" dirty="0" err="1" smtClean="0"/>
            <a:t>retweets</a:t>
          </a:r>
          <a:r>
            <a:rPr lang="es-MX" sz="1100" b="1" dirty="0" smtClean="0"/>
            <a:t> </a:t>
          </a:r>
          <a:endParaRPr lang="es-MX" sz="1100" b="1" dirty="0"/>
        </a:p>
      </dgm:t>
    </dgm:pt>
    <dgm:pt modelId="{04030F94-BE5A-4C4F-9E56-6D3B12B884AF}" type="parTrans" cxnId="{C899A989-EBEA-4E92-9048-6CC7E35B92F1}">
      <dgm:prSet/>
      <dgm:spPr/>
      <dgm:t>
        <a:bodyPr/>
        <a:lstStyle/>
        <a:p>
          <a:pPr algn="ctr"/>
          <a:endParaRPr lang="es-MX" sz="1600"/>
        </a:p>
      </dgm:t>
    </dgm:pt>
    <dgm:pt modelId="{0C51F787-6B52-48A4-9BA4-44B634D2AF39}" type="sibTrans" cxnId="{C899A989-EBEA-4E92-9048-6CC7E35B92F1}">
      <dgm:prSet/>
      <dgm:spPr/>
      <dgm:t>
        <a:bodyPr/>
        <a:lstStyle/>
        <a:p>
          <a:pPr algn="ctr"/>
          <a:endParaRPr lang="es-MX" sz="1600"/>
        </a:p>
      </dgm:t>
    </dgm:pt>
    <dgm:pt modelId="{ED5F17CE-2620-421F-93AE-ADA6EC8FC397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Particulares: Uno de los HT más mencionados en nuestro mercado objetivo, mayor conocimiento de las actividades internas en el TEC CEM para toda la comunidad interna y externa que estén en línea.</a:t>
          </a:r>
          <a:endParaRPr lang="es-MX" sz="1100" b="1" dirty="0"/>
        </a:p>
      </dgm:t>
    </dgm:pt>
    <dgm:pt modelId="{E03D528E-AAB7-4E0C-A8E6-09B740448D71}" type="parTrans" cxnId="{1A0A2207-1A91-4F32-8433-75DB46E530A2}">
      <dgm:prSet/>
      <dgm:spPr/>
      <dgm:t>
        <a:bodyPr/>
        <a:lstStyle/>
        <a:p>
          <a:endParaRPr lang="es-MX"/>
        </a:p>
      </dgm:t>
    </dgm:pt>
    <dgm:pt modelId="{86DE7499-8370-47DF-9ECC-BD4830596939}" type="sibTrans" cxnId="{1A0A2207-1A91-4F32-8433-75DB46E530A2}">
      <dgm:prSet/>
      <dgm:spPr/>
      <dgm:t>
        <a:bodyPr/>
        <a:lstStyle/>
        <a:p>
          <a:endParaRPr lang="es-MX"/>
        </a:p>
      </dgm:t>
    </dgm:pt>
    <dgm:pt modelId="{62C61358-CF2D-4603-B066-031793A1D339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Activaciones con premios en </a:t>
          </a:r>
          <a:r>
            <a:rPr lang="es-MX" sz="1100" b="1" dirty="0" err="1" smtClean="0"/>
            <a:t>twitter</a:t>
          </a:r>
          <a:endParaRPr lang="es-MX" sz="1100" b="1" dirty="0"/>
        </a:p>
      </dgm:t>
    </dgm:pt>
    <dgm:pt modelId="{858E57CE-0213-4A4A-AAE0-0B09A1154C30}" type="parTrans" cxnId="{2D7B8067-0F11-4276-BB54-ED7E8AFF4C25}">
      <dgm:prSet/>
      <dgm:spPr/>
      <dgm:t>
        <a:bodyPr/>
        <a:lstStyle/>
        <a:p>
          <a:endParaRPr lang="es-MX"/>
        </a:p>
      </dgm:t>
    </dgm:pt>
    <dgm:pt modelId="{8747EF25-2E50-4F91-A47F-F4A968C68698}" type="sibTrans" cxnId="{2D7B8067-0F11-4276-BB54-ED7E8AFF4C25}">
      <dgm:prSet/>
      <dgm:spPr/>
      <dgm:t>
        <a:bodyPr/>
        <a:lstStyle/>
        <a:p>
          <a:endParaRPr lang="es-MX"/>
        </a:p>
      </dgm:t>
    </dgm:pt>
    <dgm:pt modelId="{DDEAE92A-77AE-404E-B16F-369CFB75D739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18,000 incluyendo Facebook</a:t>
          </a:r>
          <a:endParaRPr lang="es-MX" sz="1100" b="1" dirty="0"/>
        </a:p>
      </dgm:t>
    </dgm:pt>
    <dgm:pt modelId="{E7745904-DA1B-4CF0-B154-1141FF10EB31}" type="parTrans" cxnId="{D69A2224-CC0B-4A14-9A9E-DDAA4C170C9F}">
      <dgm:prSet/>
      <dgm:spPr/>
      <dgm:t>
        <a:bodyPr/>
        <a:lstStyle/>
        <a:p>
          <a:endParaRPr lang="es-MX"/>
        </a:p>
      </dgm:t>
    </dgm:pt>
    <dgm:pt modelId="{67C9DC7E-3786-4B7B-A2E5-03E3C1CF7A4E}" type="sibTrans" cxnId="{D69A2224-CC0B-4A14-9A9E-DDAA4C170C9F}">
      <dgm:prSet/>
      <dgm:spPr/>
      <dgm:t>
        <a:bodyPr/>
        <a:lstStyle/>
        <a:p>
          <a:endParaRPr lang="es-MX"/>
        </a:p>
      </dgm:t>
    </dgm:pt>
    <dgm:pt modelId="{9721998F-390F-4774-B7F6-FB236285E65D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Acciones: Creación de HT atractivos, activaciones con premios significativos. Participación de </a:t>
          </a:r>
          <a:r>
            <a:rPr lang="es-MX" sz="1100" b="1" dirty="0" err="1" smtClean="0"/>
            <a:t>retweets</a:t>
          </a:r>
          <a:r>
            <a:rPr lang="es-MX" sz="1100" b="1" dirty="0" smtClean="0"/>
            <a:t> con personajes líderes de opinión o gente reconocida por el mercado meta.</a:t>
          </a:r>
          <a:endParaRPr lang="es-MX" sz="1100" b="1" dirty="0"/>
        </a:p>
      </dgm:t>
    </dgm:pt>
    <dgm:pt modelId="{3E6C375A-A30A-4792-8F88-82CDEFEFEF6E}" type="parTrans" cxnId="{C4D32CB1-89A7-49BD-9032-DE790B257F24}">
      <dgm:prSet/>
      <dgm:spPr/>
      <dgm:t>
        <a:bodyPr/>
        <a:lstStyle/>
        <a:p>
          <a:endParaRPr lang="es-MX"/>
        </a:p>
      </dgm:t>
    </dgm:pt>
    <dgm:pt modelId="{0A490407-7519-43FB-A7AD-4DF658B4CA45}" type="sibTrans" cxnId="{C4D32CB1-89A7-49BD-9032-DE790B257F24}">
      <dgm:prSet/>
      <dgm:spPr/>
      <dgm:t>
        <a:bodyPr/>
        <a:lstStyle/>
        <a:p>
          <a:endParaRPr lang="es-MX"/>
        </a:p>
      </dgm:t>
    </dgm:pt>
    <dgm:pt modelId="{973E4425-3915-434C-ABE3-A41D99412156}">
      <dgm:prSet phldrT="[Texto]" custT="1"/>
      <dgm:spPr>
        <a:ln>
          <a:solidFill>
            <a:srgbClr val="FFCC00"/>
          </a:solidFill>
        </a:ln>
      </dgm:spPr>
      <dgm:t>
        <a:bodyPr/>
        <a:lstStyle/>
        <a:p>
          <a:pPr algn="ctr"/>
          <a:r>
            <a:rPr lang="es-MX" sz="1100" b="1" dirty="0" smtClean="0"/>
            <a:t>Presupuesto: $50,000</a:t>
          </a:r>
          <a:endParaRPr lang="es-MX" sz="1100" b="1" dirty="0"/>
        </a:p>
      </dgm:t>
    </dgm:pt>
    <dgm:pt modelId="{6B3C5C29-818E-47F6-AAA6-3C41FDAD3F8A}" type="parTrans" cxnId="{D8AB9B57-9045-4E10-BFE8-7D1153FED5A3}">
      <dgm:prSet/>
      <dgm:spPr/>
      <dgm:t>
        <a:bodyPr/>
        <a:lstStyle/>
        <a:p>
          <a:endParaRPr lang="es-MX"/>
        </a:p>
      </dgm:t>
    </dgm:pt>
    <dgm:pt modelId="{82219EB9-2C49-4F6A-AF4B-27F67FC80D93}" type="sibTrans" cxnId="{D8AB9B57-9045-4E10-BFE8-7D1153FED5A3}">
      <dgm:prSet/>
      <dgm:spPr/>
      <dgm:t>
        <a:bodyPr/>
        <a:lstStyle/>
        <a:p>
          <a:endParaRPr lang="es-MX"/>
        </a:p>
      </dgm:t>
    </dgm:pt>
    <dgm:pt modelId="{82E775FA-B8CF-4771-BE49-36966A9B8883}" type="pres">
      <dgm:prSet presAssocID="{8BE6E6BD-818C-45B3-A9C2-BB2D017D75D2}" presName="Name0" presStyleCnt="0">
        <dgm:presLayoutVars>
          <dgm:dir/>
          <dgm:animLvl val="lvl"/>
          <dgm:resizeHandles val="exact"/>
        </dgm:presLayoutVars>
      </dgm:prSet>
      <dgm:spPr/>
    </dgm:pt>
    <dgm:pt modelId="{BB060D7E-5969-4838-A51D-68A2744486E9}" type="pres">
      <dgm:prSet presAssocID="{6A8F495A-90A3-4425-BCF6-62E968B47A68}" presName="linNode" presStyleCnt="0"/>
      <dgm:spPr/>
    </dgm:pt>
    <dgm:pt modelId="{D578B6A6-CF4C-46FB-95B9-B404678E54C8}" type="pres">
      <dgm:prSet presAssocID="{6A8F495A-90A3-4425-BCF6-62E968B47A68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2BAB44-41A5-43B4-BB7B-80BF9E539B3A}" type="pres">
      <dgm:prSet presAssocID="{6A8F495A-90A3-4425-BCF6-62E968B47A68}" presName="bracket" presStyleLbl="parChTrans1D1" presStyleIdx="0" presStyleCnt="6"/>
      <dgm:spPr>
        <a:ln>
          <a:solidFill>
            <a:srgbClr val="FFCC00"/>
          </a:solidFill>
        </a:ln>
      </dgm:spPr>
    </dgm:pt>
    <dgm:pt modelId="{2EED0223-55B4-40C6-A440-4BF5A1977BAA}" type="pres">
      <dgm:prSet presAssocID="{6A8F495A-90A3-4425-BCF6-62E968B47A68}" presName="spH" presStyleCnt="0"/>
      <dgm:spPr/>
    </dgm:pt>
    <dgm:pt modelId="{CB74B06A-B845-40BF-A5C1-028487BC6376}" type="pres">
      <dgm:prSet presAssocID="{6A8F495A-90A3-4425-BCF6-62E968B47A68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95E61C-BF82-4DB5-ADC0-BFACED2CB037}" type="pres">
      <dgm:prSet presAssocID="{D8316764-20BE-4AE6-B6DC-8F25379E818A}" presName="spV" presStyleCnt="0"/>
      <dgm:spPr/>
    </dgm:pt>
    <dgm:pt modelId="{906032B9-BE52-48E9-9493-FA9CC6AFA631}" type="pres">
      <dgm:prSet presAssocID="{98D5BD12-4A86-4822-8964-B36D8C8BF3CB}" presName="linNode" presStyleCnt="0"/>
      <dgm:spPr/>
    </dgm:pt>
    <dgm:pt modelId="{A26B33FA-3A52-49BC-95CB-0544DBA0D001}" type="pres">
      <dgm:prSet presAssocID="{98D5BD12-4A86-4822-8964-B36D8C8BF3CB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390637-C496-4713-AFAE-E9D2067478CD}" type="pres">
      <dgm:prSet presAssocID="{98D5BD12-4A86-4822-8964-B36D8C8BF3CB}" presName="bracket" presStyleLbl="parChTrans1D1" presStyleIdx="1" presStyleCnt="6"/>
      <dgm:spPr>
        <a:ln>
          <a:solidFill>
            <a:srgbClr val="FFCC00"/>
          </a:solidFill>
        </a:ln>
      </dgm:spPr>
    </dgm:pt>
    <dgm:pt modelId="{7B865B3E-C316-49E5-A06F-A0910C6FC560}" type="pres">
      <dgm:prSet presAssocID="{98D5BD12-4A86-4822-8964-B36D8C8BF3CB}" presName="spH" presStyleCnt="0"/>
      <dgm:spPr/>
    </dgm:pt>
    <dgm:pt modelId="{7AC9AB19-4B92-46A6-B627-237F38BA856B}" type="pres">
      <dgm:prSet presAssocID="{98D5BD12-4A86-4822-8964-B36D8C8BF3CB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FE19EB-A6CA-4C8A-B2A0-C921DBB1BC33}" type="pres">
      <dgm:prSet presAssocID="{F340E283-E01A-47AB-8AC6-37E910AF31FC}" presName="spV" presStyleCnt="0"/>
      <dgm:spPr/>
    </dgm:pt>
    <dgm:pt modelId="{B9FE5657-0852-4ECF-B206-9598A9F57FE3}" type="pres">
      <dgm:prSet presAssocID="{B3712708-D9CB-4B2C-B9DD-57A2C6AC2655}" presName="linNode" presStyleCnt="0"/>
      <dgm:spPr/>
    </dgm:pt>
    <dgm:pt modelId="{66A56C53-02ED-408E-804F-37F77F01EE3B}" type="pres">
      <dgm:prSet presAssocID="{B3712708-D9CB-4B2C-B9DD-57A2C6AC2655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142405-5105-46E2-9E5B-5CE6B96507FF}" type="pres">
      <dgm:prSet presAssocID="{B3712708-D9CB-4B2C-B9DD-57A2C6AC2655}" presName="bracket" presStyleLbl="parChTrans1D1" presStyleIdx="2" presStyleCnt="6"/>
      <dgm:spPr>
        <a:ln>
          <a:solidFill>
            <a:srgbClr val="FFCC00"/>
          </a:solidFill>
        </a:ln>
      </dgm:spPr>
    </dgm:pt>
    <dgm:pt modelId="{31C0785F-F8E4-4C19-8EEE-E19DDB0E8729}" type="pres">
      <dgm:prSet presAssocID="{B3712708-D9CB-4B2C-B9DD-57A2C6AC2655}" presName="spH" presStyleCnt="0"/>
      <dgm:spPr/>
    </dgm:pt>
    <dgm:pt modelId="{0EF65B09-714B-4AD7-B656-2A258604EB93}" type="pres">
      <dgm:prSet presAssocID="{B3712708-D9CB-4B2C-B9DD-57A2C6AC2655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796F7D-CA09-4ADF-ABFA-F49925BA182E}" type="pres">
      <dgm:prSet presAssocID="{56E122B3-EF42-4B70-B448-4772C5E54B79}" presName="spV" presStyleCnt="0"/>
      <dgm:spPr/>
    </dgm:pt>
    <dgm:pt modelId="{B8F64CA0-52B3-429D-B373-9102BBE81ED8}" type="pres">
      <dgm:prSet presAssocID="{F4D5617B-5C23-4CF1-83F2-707A10D92BB5}" presName="linNode" presStyleCnt="0"/>
      <dgm:spPr/>
    </dgm:pt>
    <dgm:pt modelId="{4BD908C6-E352-4860-BB6E-1BF2B0AAAD21}" type="pres">
      <dgm:prSet presAssocID="{F4D5617B-5C23-4CF1-83F2-707A10D92BB5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C5F4CF8-32F0-4A41-A30B-D5B001D93DB3}" type="pres">
      <dgm:prSet presAssocID="{F4D5617B-5C23-4CF1-83F2-707A10D92BB5}" presName="bracket" presStyleLbl="parChTrans1D1" presStyleIdx="3" presStyleCnt="6"/>
      <dgm:spPr>
        <a:ln>
          <a:solidFill>
            <a:srgbClr val="FFCC00"/>
          </a:solidFill>
        </a:ln>
      </dgm:spPr>
    </dgm:pt>
    <dgm:pt modelId="{3F2EDED5-F5C6-4744-9F96-EBDBBAF9E5C6}" type="pres">
      <dgm:prSet presAssocID="{F4D5617B-5C23-4CF1-83F2-707A10D92BB5}" presName="spH" presStyleCnt="0"/>
      <dgm:spPr/>
    </dgm:pt>
    <dgm:pt modelId="{0A884B16-0BEA-4430-8B93-536B891100AD}" type="pres">
      <dgm:prSet presAssocID="{F4D5617B-5C23-4CF1-83F2-707A10D92BB5}" presName="des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2BD285-741A-4296-8327-B9957A475507}" type="pres">
      <dgm:prSet presAssocID="{A42724DA-5A8B-40F9-A158-CAE4775CD8DE}" presName="spV" presStyleCnt="0"/>
      <dgm:spPr/>
    </dgm:pt>
    <dgm:pt modelId="{7895EFC6-A1ED-4DFE-BD4C-EE1B4D80C392}" type="pres">
      <dgm:prSet presAssocID="{9CC09FA1-616D-405A-9D22-8DE7290E0AE1}" presName="linNode" presStyleCnt="0"/>
      <dgm:spPr/>
    </dgm:pt>
    <dgm:pt modelId="{F071170B-D7D3-412D-83E8-A09A6C40A623}" type="pres">
      <dgm:prSet presAssocID="{9CC09FA1-616D-405A-9D22-8DE7290E0AE1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A540C0-BB52-4992-B9E8-C12EA694FAED}" type="pres">
      <dgm:prSet presAssocID="{9CC09FA1-616D-405A-9D22-8DE7290E0AE1}" presName="bracket" presStyleLbl="parChTrans1D1" presStyleIdx="4" presStyleCnt="6"/>
      <dgm:spPr>
        <a:ln>
          <a:solidFill>
            <a:srgbClr val="FFCC00"/>
          </a:solidFill>
        </a:ln>
      </dgm:spPr>
    </dgm:pt>
    <dgm:pt modelId="{2D8CB464-D6F8-4E7D-88AA-4773EC1D3D3B}" type="pres">
      <dgm:prSet presAssocID="{9CC09FA1-616D-405A-9D22-8DE7290E0AE1}" presName="spH" presStyleCnt="0"/>
      <dgm:spPr/>
    </dgm:pt>
    <dgm:pt modelId="{1DE7309E-56F5-46E4-BDA4-D1A3EB75ADD8}" type="pres">
      <dgm:prSet presAssocID="{9CC09FA1-616D-405A-9D22-8DE7290E0AE1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B6AB67-0E1F-417D-A69D-3C45F733C69D}" type="pres">
      <dgm:prSet presAssocID="{8737A9AF-A760-493C-8270-54D406FD0F51}" presName="spV" presStyleCnt="0"/>
      <dgm:spPr/>
    </dgm:pt>
    <dgm:pt modelId="{59BF227A-D0D5-4941-83B4-4ED382AB2DDC}" type="pres">
      <dgm:prSet presAssocID="{B7D010A5-C7A7-4660-99BD-B71BED857E6A}" presName="linNode" presStyleCnt="0"/>
      <dgm:spPr/>
    </dgm:pt>
    <dgm:pt modelId="{27ED6926-5A0B-44A2-8DA3-41AC1755A3DC}" type="pres">
      <dgm:prSet presAssocID="{B7D010A5-C7A7-4660-99BD-B71BED857E6A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6AD177-109C-491E-8084-C2DF683FFFE2}" type="pres">
      <dgm:prSet presAssocID="{B7D010A5-C7A7-4660-99BD-B71BED857E6A}" presName="bracket" presStyleLbl="parChTrans1D1" presStyleIdx="5" presStyleCnt="6"/>
      <dgm:spPr>
        <a:ln>
          <a:solidFill>
            <a:srgbClr val="FFCC00"/>
          </a:solidFill>
        </a:ln>
      </dgm:spPr>
    </dgm:pt>
    <dgm:pt modelId="{A8AB1C86-2165-4A52-B896-CB8F0C5B34CB}" type="pres">
      <dgm:prSet presAssocID="{B7D010A5-C7A7-4660-99BD-B71BED857E6A}" presName="spH" presStyleCnt="0"/>
      <dgm:spPr/>
    </dgm:pt>
    <dgm:pt modelId="{E4E64A43-A237-44CC-9252-969424C46FA7}" type="pres">
      <dgm:prSet presAssocID="{B7D010A5-C7A7-4660-99BD-B71BED857E6A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5DE4BD3-B1B0-4FF1-8755-E3D9E01293CB}" type="presOf" srcId="{B7D010A5-C7A7-4660-99BD-B71BED857E6A}" destId="{27ED6926-5A0B-44A2-8DA3-41AC1755A3DC}" srcOrd="0" destOrd="0" presId="urn:diagrams.loki3.com/BracketList+Icon"/>
    <dgm:cxn modelId="{C4D32CB1-89A7-49BD-9032-DE790B257F24}" srcId="{9CC09FA1-616D-405A-9D22-8DE7290E0AE1}" destId="{9721998F-390F-4774-B7F6-FB236285E65D}" srcOrd="1" destOrd="0" parTransId="{3E6C375A-A30A-4792-8F88-82CDEFEFEF6E}" sibTransId="{0A490407-7519-43FB-A7AD-4DF658B4CA45}"/>
    <dgm:cxn modelId="{04E9BD0F-2051-434F-88D7-436EC5C21414}" srcId="{8BE6E6BD-818C-45B3-A9C2-BB2D017D75D2}" destId="{6A8F495A-90A3-4425-BCF6-62E968B47A68}" srcOrd="0" destOrd="0" parTransId="{E820A06D-45D0-40A9-AD99-735BFBD81CCB}" sibTransId="{D8316764-20BE-4AE6-B6DC-8F25379E818A}"/>
    <dgm:cxn modelId="{C899A989-EBEA-4E92-9048-6CC7E35B92F1}" srcId="{B7D010A5-C7A7-4660-99BD-B71BED857E6A}" destId="{5F559360-3970-4881-8BED-A53FAF13F9CE}" srcOrd="0" destOrd="0" parTransId="{04030F94-BE5A-4C4F-9E56-6D3B12B884AF}" sibTransId="{0C51F787-6B52-48A4-9BA4-44B634D2AF39}"/>
    <dgm:cxn modelId="{50F3388E-3B88-4F97-8EC1-62CF70ABC2FE}" type="presOf" srcId="{5F559360-3970-4881-8BED-A53FAF13F9CE}" destId="{E4E64A43-A237-44CC-9252-969424C46FA7}" srcOrd="0" destOrd="0" presId="urn:diagrams.loki3.com/BracketList+Icon"/>
    <dgm:cxn modelId="{7048E815-6A51-4D4F-9C6B-2526276F64A8}" srcId="{98D5BD12-4A86-4822-8964-B36D8C8BF3CB}" destId="{E45A403E-3101-44A1-A2C6-2BABB31D2A73}" srcOrd="0" destOrd="0" parTransId="{D7E7D7D2-97A3-48AB-9FD0-8746CBF4E0EA}" sibTransId="{E714C893-0651-4793-A3DC-C35197172B86}"/>
    <dgm:cxn modelId="{3134CC5D-ECA2-4A3E-916A-8CE03CF3E488}" type="presOf" srcId="{A7BDBAF2-E442-42C7-A243-B1C1FA9CAE39}" destId="{1DE7309E-56F5-46E4-BDA4-D1A3EB75ADD8}" srcOrd="0" destOrd="0" presId="urn:diagrams.loki3.com/BracketList+Icon"/>
    <dgm:cxn modelId="{684139B0-00B0-4A8E-91BB-B25841B6180C}" type="presOf" srcId="{ED5F17CE-2620-421F-93AE-ADA6EC8FC397}" destId="{CB74B06A-B845-40BF-A5C1-028487BC6376}" srcOrd="0" destOrd="1" presId="urn:diagrams.loki3.com/BracketList+Icon"/>
    <dgm:cxn modelId="{6A0A0C83-9E04-490E-8DA8-E40C3D81A3D3}" srcId="{F4D5617B-5C23-4CF1-83F2-707A10D92BB5}" destId="{A678EC76-20A1-407F-BBC2-04D50A1A7D2F}" srcOrd="0" destOrd="0" parTransId="{F2BBB3A4-8A34-450B-8BB8-F496C7A4DFAF}" sibTransId="{691A932A-BD5D-4109-B74C-7F7124844278}"/>
    <dgm:cxn modelId="{1BA93D19-7DAF-467C-BFAB-0F2042C13DBE}" srcId="{8BE6E6BD-818C-45B3-A9C2-BB2D017D75D2}" destId="{B3712708-D9CB-4B2C-B9DD-57A2C6AC2655}" srcOrd="2" destOrd="0" parTransId="{CA94A560-3E52-4A70-A5D4-A1F1B32FF7AF}" sibTransId="{56E122B3-EF42-4B70-B448-4772C5E54B79}"/>
    <dgm:cxn modelId="{744F2A5B-E97E-435F-8337-5141432503B1}" srcId="{B3712708-D9CB-4B2C-B9DD-57A2C6AC2655}" destId="{148EB052-41B2-4CCE-AAB2-864B8A57E10B}" srcOrd="0" destOrd="0" parTransId="{2CA4B31C-4242-4A98-8A7D-545BC7C8E3E8}" sibTransId="{BB3FF7B7-138B-43F2-87D2-F6E2A8371451}"/>
    <dgm:cxn modelId="{8CA79303-A9D2-4DC1-8BC1-C34C0C191B97}" type="presOf" srcId="{973E4425-3915-434C-ABE3-A41D99412156}" destId="{1DE7309E-56F5-46E4-BDA4-D1A3EB75ADD8}" srcOrd="0" destOrd="2" presId="urn:diagrams.loki3.com/BracketList+Icon"/>
    <dgm:cxn modelId="{B43995F4-1000-492C-82A7-7EFEBAC65F72}" type="presOf" srcId="{B3712708-D9CB-4B2C-B9DD-57A2C6AC2655}" destId="{66A56C53-02ED-408E-804F-37F77F01EE3B}" srcOrd="0" destOrd="0" presId="urn:diagrams.loki3.com/BracketList+Icon"/>
    <dgm:cxn modelId="{2D7B8067-0F11-4276-BB54-ED7E8AFF4C25}" srcId="{F4D5617B-5C23-4CF1-83F2-707A10D92BB5}" destId="{62C61358-CF2D-4603-B066-031793A1D339}" srcOrd="1" destOrd="0" parTransId="{858E57CE-0213-4A4A-AAE0-0B09A1154C30}" sibTransId="{8747EF25-2E50-4F91-A47F-F4A968C68698}"/>
    <dgm:cxn modelId="{D69A2224-CC0B-4A14-9A9E-DDAA4C170C9F}" srcId="{F4D5617B-5C23-4CF1-83F2-707A10D92BB5}" destId="{DDEAE92A-77AE-404E-B16F-369CFB75D739}" srcOrd="2" destOrd="0" parTransId="{E7745904-DA1B-4CF0-B154-1141FF10EB31}" sibTransId="{67C9DC7E-3786-4B7B-A2E5-03E3C1CF7A4E}"/>
    <dgm:cxn modelId="{E7FB2931-D592-4F5D-B76F-2766340E48AC}" type="presOf" srcId="{62C61358-CF2D-4603-B066-031793A1D339}" destId="{0A884B16-0BEA-4430-8B93-536B891100AD}" srcOrd="0" destOrd="1" presId="urn:diagrams.loki3.com/BracketList+Icon"/>
    <dgm:cxn modelId="{0F9D0DD1-CBEB-4F62-9770-96AF6E49A3D1}" srcId="{8BE6E6BD-818C-45B3-A9C2-BB2D017D75D2}" destId="{98D5BD12-4A86-4822-8964-B36D8C8BF3CB}" srcOrd="1" destOrd="0" parTransId="{5B27CC8D-CAAA-4B1B-8D46-E344774B9F1C}" sibTransId="{F340E283-E01A-47AB-8AC6-37E910AF31FC}"/>
    <dgm:cxn modelId="{DA117A51-B444-4C7A-867B-DF674C9442C4}" srcId="{8BE6E6BD-818C-45B3-A9C2-BB2D017D75D2}" destId="{F4D5617B-5C23-4CF1-83F2-707A10D92BB5}" srcOrd="3" destOrd="0" parTransId="{A8892884-60AA-4E43-B6D4-C5722B4D9929}" sibTransId="{A42724DA-5A8B-40F9-A158-CAE4775CD8DE}"/>
    <dgm:cxn modelId="{000D0C3A-C2D8-4494-A5DA-F359C29034F4}" type="presOf" srcId="{9CC09FA1-616D-405A-9D22-8DE7290E0AE1}" destId="{F071170B-D7D3-412D-83E8-A09A6C40A623}" srcOrd="0" destOrd="0" presId="urn:diagrams.loki3.com/BracketList+Icon"/>
    <dgm:cxn modelId="{139CE35A-30A6-4546-9A7A-5A8D0D7E457F}" type="presOf" srcId="{98D5BD12-4A86-4822-8964-B36D8C8BF3CB}" destId="{A26B33FA-3A52-49BC-95CB-0544DBA0D001}" srcOrd="0" destOrd="0" presId="urn:diagrams.loki3.com/BracketList+Icon"/>
    <dgm:cxn modelId="{0FCA290F-BBFB-4F57-9106-A532BC39E934}" type="presOf" srcId="{148EB052-41B2-4CCE-AAB2-864B8A57E10B}" destId="{0EF65B09-714B-4AD7-B656-2A258604EB93}" srcOrd="0" destOrd="0" presId="urn:diagrams.loki3.com/BracketList+Icon"/>
    <dgm:cxn modelId="{D8AB9B57-9045-4E10-BFE8-7D1153FED5A3}" srcId="{9CC09FA1-616D-405A-9D22-8DE7290E0AE1}" destId="{973E4425-3915-434C-ABE3-A41D99412156}" srcOrd="2" destOrd="0" parTransId="{6B3C5C29-818E-47F6-AAA6-3C41FDAD3F8A}" sibTransId="{82219EB9-2C49-4F6A-AF4B-27F67FC80D93}"/>
    <dgm:cxn modelId="{14116D8F-1C40-46B6-B0F1-0D22386B27A7}" type="presOf" srcId="{6A8F495A-90A3-4425-BCF6-62E968B47A68}" destId="{D578B6A6-CF4C-46FB-95B9-B404678E54C8}" srcOrd="0" destOrd="0" presId="urn:diagrams.loki3.com/BracketList+Icon"/>
    <dgm:cxn modelId="{A910D694-A03D-436A-9189-DDA421A7C4B6}" srcId="{8BE6E6BD-818C-45B3-A9C2-BB2D017D75D2}" destId="{9CC09FA1-616D-405A-9D22-8DE7290E0AE1}" srcOrd="4" destOrd="0" parTransId="{CDF548FF-349B-4419-86BD-08A04C343EF0}" sibTransId="{8737A9AF-A760-493C-8270-54D406FD0F51}"/>
    <dgm:cxn modelId="{88E5A40F-666B-4CC9-8F59-6972CA8B32A1}" type="presOf" srcId="{E45A403E-3101-44A1-A2C6-2BABB31D2A73}" destId="{7AC9AB19-4B92-46A6-B627-237F38BA856B}" srcOrd="0" destOrd="0" presId="urn:diagrams.loki3.com/BracketList+Icon"/>
    <dgm:cxn modelId="{A87E1295-1A3D-4D95-B404-750A71EA9BAC}" type="presOf" srcId="{A678EC76-20A1-407F-BBC2-04D50A1A7D2F}" destId="{0A884B16-0BEA-4430-8B93-536B891100AD}" srcOrd="0" destOrd="0" presId="urn:diagrams.loki3.com/BracketList+Icon"/>
    <dgm:cxn modelId="{ED6CEAD4-1970-4976-95D4-2EFB6F005728}" srcId="{6A8F495A-90A3-4425-BCF6-62E968B47A68}" destId="{C2847B47-BE9B-4143-B2E6-26424A252A74}" srcOrd="0" destOrd="0" parTransId="{C95FEC0F-FE82-4F67-A179-FC4E6DCC538C}" sibTransId="{DA560B54-E2C0-4B1A-A7AE-4C47D87D43C2}"/>
    <dgm:cxn modelId="{EB6837DC-5C1D-4EA5-BDE1-C619CAEA7597}" type="presOf" srcId="{F4D5617B-5C23-4CF1-83F2-707A10D92BB5}" destId="{4BD908C6-E352-4860-BB6E-1BF2B0AAAD21}" srcOrd="0" destOrd="0" presId="urn:diagrams.loki3.com/BracketList+Icon"/>
    <dgm:cxn modelId="{C5D5121A-6969-4754-8DA0-CA956BAAF9C9}" type="presOf" srcId="{8BE6E6BD-818C-45B3-A9C2-BB2D017D75D2}" destId="{82E775FA-B8CF-4771-BE49-36966A9B8883}" srcOrd="0" destOrd="0" presId="urn:diagrams.loki3.com/BracketList+Icon"/>
    <dgm:cxn modelId="{7D6175FD-5560-4EEB-B4A5-549D9E132781}" type="presOf" srcId="{C2847B47-BE9B-4143-B2E6-26424A252A74}" destId="{CB74B06A-B845-40BF-A5C1-028487BC6376}" srcOrd="0" destOrd="0" presId="urn:diagrams.loki3.com/BracketList+Icon"/>
    <dgm:cxn modelId="{D368A1FD-7D4B-4056-BFC3-EC6A8503FBBB}" type="presOf" srcId="{DDEAE92A-77AE-404E-B16F-369CFB75D739}" destId="{0A884B16-0BEA-4430-8B93-536B891100AD}" srcOrd="0" destOrd="2" presId="urn:diagrams.loki3.com/BracketList+Icon"/>
    <dgm:cxn modelId="{80B2E486-3067-437E-94AC-D10201D63A2F}" srcId="{9CC09FA1-616D-405A-9D22-8DE7290E0AE1}" destId="{A7BDBAF2-E442-42C7-A243-B1C1FA9CAE39}" srcOrd="0" destOrd="0" parTransId="{2B26CAFB-D31D-4A4C-A182-57A25AEF26E6}" sibTransId="{4D450328-2B98-4F34-B2DC-E5F4B4BF4DDF}"/>
    <dgm:cxn modelId="{76C7ECDB-E040-4375-91BD-EF746B441282}" srcId="{8BE6E6BD-818C-45B3-A9C2-BB2D017D75D2}" destId="{B7D010A5-C7A7-4660-99BD-B71BED857E6A}" srcOrd="5" destOrd="0" parTransId="{ADC6CFEB-B498-4417-B83B-A3580DE5B35B}" sibTransId="{2568F9D2-C771-4063-BD8D-4C3219463FCC}"/>
    <dgm:cxn modelId="{1A0A2207-1A91-4F32-8433-75DB46E530A2}" srcId="{6A8F495A-90A3-4425-BCF6-62E968B47A68}" destId="{ED5F17CE-2620-421F-93AE-ADA6EC8FC397}" srcOrd="1" destOrd="0" parTransId="{E03D528E-AAB7-4E0C-A8E6-09B740448D71}" sibTransId="{86DE7499-8370-47DF-9ECC-BD4830596939}"/>
    <dgm:cxn modelId="{2067320F-05F4-43A5-A06B-3CDF6BC41654}" type="presOf" srcId="{9721998F-390F-4774-B7F6-FB236285E65D}" destId="{1DE7309E-56F5-46E4-BDA4-D1A3EB75ADD8}" srcOrd="0" destOrd="1" presId="urn:diagrams.loki3.com/BracketList+Icon"/>
    <dgm:cxn modelId="{54AFA066-E52C-4427-BFB4-3E7C700C8766}" type="presParOf" srcId="{82E775FA-B8CF-4771-BE49-36966A9B8883}" destId="{BB060D7E-5969-4838-A51D-68A2744486E9}" srcOrd="0" destOrd="0" presId="urn:diagrams.loki3.com/BracketList+Icon"/>
    <dgm:cxn modelId="{535A49A4-B266-4BFB-B6D4-EBCB305FD0AA}" type="presParOf" srcId="{BB060D7E-5969-4838-A51D-68A2744486E9}" destId="{D578B6A6-CF4C-46FB-95B9-B404678E54C8}" srcOrd="0" destOrd="0" presId="urn:diagrams.loki3.com/BracketList+Icon"/>
    <dgm:cxn modelId="{80B6F3AD-CB5B-4BCA-9CEE-1AC01D71473E}" type="presParOf" srcId="{BB060D7E-5969-4838-A51D-68A2744486E9}" destId="{A92BAB44-41A5-43B4-BB7B-80BF9E539B3A}" srcOrd="1" destOrd="0" presId="urn:diagrams.loki3.com/BracketList+Icon"/>
    <dgm:cxn modelId="{241C2A18-5B6C-45F4-B370-CEF70E7066D1}" type="presParOf" srcId="{BB060D7E-5969-4838-A51D-68A2744486E9}" destId="{2EED0223-55B4-40C6-A440-4BF5A1977BAA}" srcOrd="2" destOrd="0" presId="urn:diagrams.loki3.com/BracketList+Icon"/>
    <dgm:cxn modelId="{E36707B3-7CAE-4CC1-B9B1-E193E3C99D1F}" type="presParOf" srcId="{BB060D7E-5969-4838-A51D-68A2744486E9}" destId="{CB74B06A-B845-40BF-A5C1-028487BC6376}" srcOrd="3" destOrd="0" presId="urn:diagrams.loki3.com/BracketList+Icon"/>
    <dgm:cxn modelId="{1EDDD485-479F-40A8-9CB6-9AA8F2D9C82B}" type="presParOf" srcId="{82E775FA-B8CF-4771-BE49-36966A9B8883}" destId="{4C95E61C-BF82-4DB5-ADC0-BFACED2CB037}" srcOrd="1" destOrd="0" presId="urn:diagrams.loki3.com/BracketList+Icon"/>
    <dgm:cxn modelId="{F84431A6-E94B-405E-9B23-CBC1C97B4F7E}" type="presParOf" srcId="{82E775FA-B8CF-4771-BE49-36966A9B8883}" destId="{906032B9-BE52-48E9-9493-FA9CC6AFA631}" srcOrd="2" destOrd="0" presId="urn:diagrams.loki3.com/BracketList+Icon"/>
    <dgm:cxn modelId="{4AC09F22-CFDA-4D63-82E4-137CFC9B85F5}" type="presParOf" srcId="{906032B9-BE52-48E9-9493-FA9CC6AFA631}" destId="{A26B33FA-3A52-49BC-95CB-0544DBA0D001}" srcOrd="0" destOrd="0" presId="urn:diagrams.loki3.com/BracketList+Icon"/>
    <dgm:cxn modelId="{CB9422CF-C888-420B-93F4-E3158B556503}" type="presParOf" srcId="{906032B9-BE52-48E9-9493-FA9CC6AFA631}" destId="{07390637-C496-4713-AFAE-E9D2067478CD}" srcOrd="1" destOrd="0" presId="urn:diagrams.loki3.com/BracketList+Icon"/>
    <dgm:cxn modelId="{103D79B4-0523-4943-B213-DE6C9BA59643}" type="presParOf" srcId="{906032B9-BE52-48E9-9493-FA9CC6AFA631}" destId="{7B865B3E-C316-49E5-A06F-A0910C6FC560}" srcOrd="2" destOrd="0" presId="urn:diagrams.loki3.com/BracketList+Icon"/>
    <dgm:cxn modelId="{B6776CF0-BF74-45A1-8C72-F37B9E18C844}" type="presParOf" srcId="{906032B9-BE52-48E9-9493-FA9CC6AFA631}" destId="{7AC9AB19-4B92-46A6-B627-237F38BA856B}" srcOrd="3" destOrd="0" presId="urn:diagrams.loki3.com/BracketList+Icon"/>
    <dgm:cxn modelId="{F51515D3-7A5D-4E91-AD9F-12E7A4D873A3}" type="presParOf" srcId="{82E775FA-B8CF-4771-BE49-36966A9B8883}" destId="{53FE19EB-A6CA-4C8A-B2A0-C921DBB1BC33}" srcOrd="3" destOrd="0" presId="urn:diagrams.loki3.com/BracketList+Icon"/>
    <dgm:cxn modelId="{9BFEC8E1-855B-45F7-8451-06CA1DC5C545}" type="presParOf" srcId="{82E775FA-B8CF-4771-BE49-36966A9B8883}" destId="{B9FE5657-0852-4ECF-B206-9598A9F57FE3}" srcOrd="4" destOrd="0" presId="urn:diagrams.loki3.com/BracketList+Icon"/>
    <dgm:cxn modelId="{6EE12648-2CDE-46D9-90BA-87B6DF9B8507}" type="presParOf" srcId="{B9FE5657-0852-4ECF-B206-9598A9F57FE3}" destId="{66A56C53-02ED-408E-804F-37F77F01EE3B}" srcOrd="0" destOrd="0" presId="urn:diagrams.loki3.com/BracketList+Icon"/>
    <dgm:cxn modelId="{A288FD11-89F3-4D74-B3AE-D389F1C0A7E6}" type="presParOf" srcId="{B9FE5657-0852-4ECF-B206-9598A9F57FE3}" destId="{29142405-5105-46E2-9E5B-5CE6B96507FF}" srcOrd="1" destOrd="0" presId="urn:diagrams.loki3.com/BracketList+Icon"/>
    <dgm:cxn modelId="{EFDDE994-37AE-4575-92A4-35AD2B9EB024}" type="presParOf" srcId="{B9FE5657-0852-4ECF-B206-9598A9F57FE3}" destId="{31C0785F-F8E4-4C19-8EEE-E19DDB0E8729}" srcOrd="2" destOrd="0" presId="urn:diagrams.loki3.com/BracketList+Icon"/>
    <dgm:cxn modelId="{E8B90844-90B1-493F-8A00-54BE70D2A0D9}" type="presParOf" srcId="{B9FE5657-0852-4ECF-B206-9598A9F57FE3}" destId="{0EF65B09-714B-4AD7-B656-2A258604EB93}" srcOrd="3" destOrd="0" presId="urn:diagrams.loki3.com/BracketList+Icon"/>
    <dgm:cxn modelId="{9C37A127-3603-4E32-B958-2DEC0345A8F9}" type="presParOf" srcId="{82E775FA-B8CF-4771-BE49-36966A9B8883}" destId="{17796F7D-CA09-4ADF-ABFA-F49925BA182E}" srcOrd="5" destOrd="0" presId="urn:diagrams.loki3.com/BracketList+Icon"/>
    <dgm:cxn modelId="{0DE041E8-4AEF-41D2-9652-025E8BC1723E}" type="presParOf" srcId="{82E775FA-B8CF-4771-BE49-36966A9B8883}" destId="{B8F64CA0-52B3-429D-B373-9102BBE81ED8}" srcOrd="6" destOrd="0" presId="urn:diagrams.loki3.com/BracketList+Icon"/>
    <dgm:cxn modelId="{6765C6FD-5854-432E-8FDC-91A634128218}" type="presParOf" srcId="{B8F64CA0-52B3-429D-B373-9102BBE81ED8}" destId="{4BD908C6-E352-4860-BB6E-1BF2B0AAAD21}" srcOrd="0" destOrd="0" presId="urn:diagrams.loki3.com/BracketList+Icon"/>
    <dgm:cxn modelId="{50FB1508-8044-43B6-B76C-55077513B44E}" type="presParOf" srcId="{B8F64CA0-52B3-429D-B373-9102BBE81ED8}" destId="{DC5F4CF8-32F0-4A41-A30B-D5B001D93DB3}" srcOrd="1" destOrd="0" presId="urn:diagrams.loki3.com/BracketList+Icon"/>
    <dgm:cxn modelId="{16C76DA6-57C4-408A-B7D5-951447A5D37F}" type="presParOf" srcId="{B8F64CA0-52B3-429D-B373-9102BBE81ED8}" destId="{3F2EDED5-F5C6-4744-9F96-EBDBBAF9E5C6}" srcOrd="2" destOrd="0" presId="urn:diagrams.loki3.com/BracketList+Icon"/>
    <dgm:cxn modelId="{A90564A0-8127-4D38-BF91-AD3520C31C9B}" type="presParOf" srcId="{B8F64CA0-52B3-429D-B373-9102BBE81ED8}" destId="{0A884B16-0BEA-4430-8B93-536B891100AD}" srcOrd="3" destOrd="0" presId="urn:diagrams.loki3.com/BracketList+Icon"/>
    <dgm:cxn modelId="{4F5A6E36-7BE7-4A6B-9A16-BB2E16E3D857}" type="presParOf" srcId="{82E775FA-B8CF-4771-BE49-36966A9B8883}" destId="{362BD285-741A-4296-8327-B9957A475507}" srcOrd="7" destOrd="0" presId="urn:diagrams.loki3.com/BracketList+Icon"/>
    <dgm:cxn modelId="{93B1EF8B-9F87-4FBB-BF08-59CDDB4059D1}" type="presParOf" srcId="{82E775FA-B8CF-4771-BE49-36966A9B8883}" destId="{7895EFC6-A1ED-4DFE-BD4C-EE1B4D80C392}" srcOrd="8" destOrd="0" presId="urn:diagrams.loki3.com/BracketList+Icon"/>
    <dgm:cxn modelId="{EA6DDE4D-37E7-4B3F-974E-21E41CEB3DE4}" type="presParOf" srcId="{7895EFC6-A1ED-4DFE-BD4C-EE1B4D80C392}" destId="{F071170B-D7D3-412D-83E8-A09A6C40A623}" srcOrd="0" destOrd="0" presId="urn:diagrams.loki3.com/BracketList+Icon"/>
    <dgm:cxn modelId="{24BFE8C1-A58B-4B2C-9AF5-245C461B3723}" type="presParOf" srcId="{7895EFC6-A1ED-4DFE-BD4C-EE1B4D80C392}" destId="{A5A540C0-BB52-4992-B9E8-C12EA694FAED}" srcOrd="1" destOrd="0" presId="urn:diagrams.loki3.com/BracketList+Icon"/>
    <dgm:cxn modelId="{618E785B-78F3-40F2-82A1-A99F8556058C}" type="presParOf" srcId="{7895EFC6-A1ED-4DFE-BD4C-EE1B4D80C392}" destId="{2D8CB464-D6F8-4E7D-88AA-4773EC1D3D3B}" srcOrd="2" destOrd="0" presId="urn:diagrams.loki3.com/BracketList+Icon"/>
    <dgm:cxn modelId="{416C4BED-340A-4487-BD62-304F33A9B30E}" type="presParOf" srcId="{7895EFC6-A1ED-4DFE-BD4C-EE1B4D80C392}" destId="{1DE7309E-56F5-46E4-BDA4-D1A3EB75ADD8}" srcOrd="3" destOrd="0" presId="urn:diagrams.loki3.com/BracketList+Icon"/>
    <dgm:cxn modelId="{C8761929-A7D1-43AD-8B97-FBE7D72FE55A}" type="presParOf" srcId="{82E775FA-B8CF-4771-BE49-36966A9B8883}" destId="{CCB6AB67-0E1F-417D-A69D-3C45F733C69D}" srcOrd="9" destOrd="0" presId="urn:diagrams.loki3.com/BracketList+Icon"/>
    <dgm:cxn modelId="{4EDEC1A8-4AB7-4995-82D4-C575D0A1451B}" type="presParOf" srcId="{82E775FA-B8CF-4771-BE49-36966A9B8883}" destId="{59BF227A-D0D5-4941-83B4-4ED382AB2DDC}" srcOrd="10" destOrd="0" presId="urn:diagrams.loki3.com/BracketList+Icon"/>
    <dgm:cxn modelId="{87A55DD0-ECC0-47EA-A410-6CB63205FC3C}" type="presParOf" srcId="{59BF227A-D0D5-4941-83B4-4ED382AB2DDC}" destId="{27ED6926-5A0B-44A2-8DA3-41AC1755A3DC}" srcOrd="0" destOrd="0" presId="urn:diagrams.loki3.com/BracketList+Icon"/>
    <dgm:cxn modelId="{B1BA02AE-DB25-491D-993B-78276C2DBE72}" type="presParOf" srcId="{59BF227A-D0D5-4941-83B4-4ED382AB2DDC}" destId="{456AD177-109C-491E-8084-C2DF683FFFE2}" srcOrd="1" destOrd="0" presId="urn:diagrams.loki3.com/BracketList+Icon"/>
    <dgm:cxn modelId="{3EB35A31-900F-4C96-8B58-31CF39D620C2}" type="presParOf" srcId="{59BF227A-D0D5-4941-83B4-4ED382AB2DDC}" destId="{A8AB1C86-2165-4A52-B896-CB8F0C5B34CB}" srcOrd="2" destOrd="0" presId="urn:diagrams.loki3.com/BracketList+Icon"/>
    <dgm:cxn modelId="{66A44917-CBB0-4FFE-B63B-AE96D16D72D4}" type="presParOf" srcId="{59BF227A-D0D5-4941-83B4-4ED382AB2DDC}" destId="{E4E64A43-A237-44CC-9252-969424C46FA7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CEB99-E507-4963-801B-DA9A6675E56D}">
      <dsp:nvSpPr>
        <dsp:cNvPr id="0" name=""/>
        <dsp:cNvSpPr/>
      </dsp:nvSpPr>
      <dsp:spPr>
        <a:xfrm>
          <a:off x="187526" y="2517"/>
          <a:ext cx="2448016" cy="1686683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62E0D0-30C8-42EC-9805-AE698B92825B}">
      <dsp:nvSpPr>
        <dsp:cNvPr id="0" name=""/>
        <dsp:cNvSpPr/>
      </dsp:nvSpPr>
      <dsp:spPr>
        <a:xfrm>
          <a:off x="187526" y="1689201"/>
          <a:ext cx="2448016" cy="908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Públicos Internos</a:t>
          </a:r>
          <a:endParaRPr lang="es-MX" sz="1800" kern="1200" dirty="0"/>
        </a:p>
      </dsp:txBody>
      <dsp:txXfrm>
        <a:off x="187526" y="1689201"/>
        <a:ext cx="2448016" cy="908214"/>
      </dsp:txXfrm>
    </dsp:sp>
    <dsp:sp modelId="{A16F0625-C264-43F2-AE29-3DBE026CF6F8}">
      <dsp:nvSpPr>
        <dsp:cNvPr id="0" name=""/>
        <dsp:cNvSpPr/>
      </dsp:nvSpPr>
      <dsp:spPr>
        <a:xfrm>
          <a:off x="2880447" y="2517"/>
          <a:ext cx="2448016" cy="1686683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C74C7F-F21C-4731-855C-103677F5AED3}">
      <dsp:nvSpPr>
        <dsp:cNvPr id="0" name=""/>
        <dsp:cNvSpPr/>
      </dsp:nvSpPr>
      <dsp:spPr>
        <a:xfrm>
          <a:off x="2880447" y="1689201"/>
          <a:ext cx="2448016" cy="908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Públicos Externos</a:t>
          </a:r>
          <a:endParaRPr lang="es-MX" sz="1800" kern="1200" dirty="0"/>
        </a:p>
      </dsp:txBody>
      <dsp:txXfrm>
        <a:off x="2880447" y="1689201"/>
        <a:ext cx="2448016" cy="908214"/>
      </dsp:txXfrm>
    </dsp:sp>
    <dsp:sp modelId="{3FDD3FA0-946F-4B53-BD7F-E5044EE231E0}">
      <dsp:nvSpPr>
        <dsp:cNvPr id="0" name=""/>
        <dsp:cNvSpPr/>
      </dsp:nvSpPr>
      <dsp:spPr>
        <a:xfrm>
          <a:off x="5573369" y="2517"/>
          <a:ext cx="2448016" cy="1686683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5AC26-5FB9-4B60-A279-33E33CC04430}">
      <dsp:nvSpPr>
        <dsp:cNvPr id="0" name=""/>
        <dsp:cNvSpPr/>
      </dsp:nvSpPr>
      <dsp:spPr>
        <a:xfrm>
          <a:off x="5573369" y="1689201"/>
          <a:ext cx="2448016" cy="908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Públicos Mixtos</a:t>
          </a:r>
          <a:endParaRPr lang="es-MX" sz="1800" kern="1200" dirty="0"/>
        </a:p>
      </dsp:txBody>
      <dsp:txXfrm>
        <a:off x="5573369" y="1689201"/>
        <a:ext cx="2448016" cy="908214"/>
      </dsp:txXfrm>
    </dsp:sp>
    <dsp:sp modelId="{3867F314-6B32-4D9A-AA1A-01086F2D4832}">
      <dsp:nvSpPr>
        <dsp:cNvPr id="0" name=""/>
        <dsp:cNvSpPr/>
      </dsp:nvSpPr>
      <dsp:spPr>
        <a:xfrm>
          <a:off x="1533986" y="2842217"/>
          <a:ext cx="2448016" cy="1686683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737E0-BC30-46C0-87EB-EEBA2197A963}">
      <dsp:nvSpPr>
        <dsp:cNvPr id="0" name=""/>
        <dsp:cNvSpPr/>
      </dsp:nvSpPr>
      <dsp:spPr>
        <a:xfrm>
          <a:off x="1533986" y="4528901"/>
          <a:ext cx="2448016" cy="908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Públicos Financieros</a:t>
          </a:r>
          <a:endParaRPr lang="es-MX" sz="1800" kern="1200" dirty="0"/>
        </a:p>
      </dsp:txBody>
      <dsp:txXfrm>
        <a:off x="1533986" y="4528901"/>
        <a:ext cx="2448016" cy="908214"/>
      </dsp:txXfrm>
    </dsp:sp>
    <dsp:sp modelId="{0889E1A1-C3F1-4021-8F01-6602CD60E26E}">
      <dsp:nvSpPr>
        <dsp:cNvPr id="0" name=""/>
        <dsp:cNvSpPr/>
      </dsp:nvSpPr>
      <dsp:spPr>
        <a:xfrm>
          <a:off x="4226908" y="2842217"/>
          <a:ext cx="2448016" cy="1686683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0EEB4A-5878-4335-9D5D-CD3A09ED03FA}">
      <dsp:nvSpPr>
        <dsp:cNvPr id="0" name=""/>
        <dsp:cNvSpPr/>
      </dsp:nvSpPr>
      <dsp:spPr>
        <a:xfrm>
          <a:off x="4226908" y="4528901"/>
          <a:ext cx="2448016" cy="908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err="1" smtClean="0"/>
            <a:t>Ciberaudiencias</a:t>
          </a:r>
          <a:endParaRPr lang="es-MX" sz="1800" kern="1200" dirty="0"/>
        </a:p>
      </dsp:txBody>
      <dsp:txXfrm>
        <a:off x="4226908" y="4528901"/>
        <a:ext cx="2448016" cy="9082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B6A6-CF4C-46FB-95B9-B404678E54C8}">
      <dsp:nvSpPr>
        <dsp:cNvPr id="0" name=""/>
        <dsp:cNvSpPr/>
      </dsp:nvSpPr>
      <dsp:spPr>
        <a:xfrm>
          <a:off x="0" y="69265"/>
          <a:ext cx="2232248" cy="59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Objetivos General y particulares</a:t>
          </a:r>
          <a:endParaRPr lang="es-MX" sz="1100" b="1" kern="1200" dirty="0"/>
        </a:p>
      </dsp:txBody>
      <dsp:txXfrm>
        <a:off x="0" y="69265"/>
        <a:ext cx="2232248" cy="594000"/>
      </dsp:txXfrm>
    </dsp:sp>
    <dsp:sp modelId="{A92BAB44-41A5-43B4-BB7B-80BF9E539B3A}">
      <dsp:nvSpPr>
        <dsp:cNvPr id="0" name=""/>
        <dsp:cNvSpPr/>
      </dsp:nvSpPr>
      <dsp:spPr>
        <a:xfrm>
          <a:off x="2232247" y="13578"/>
          <a:ext cx="446449" cy="705375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3388F-6B99-4053-87DF-734549443976}">
      <dsp:nvSpPr>
        <dsp:cNvPr id="0" name=""/>
        <dsp:cNvSpPr/>
      </dsp:nvSpPr>
      <dsp:spPr>
        <a:xfrm>
          <a:off x="2857277" y="13578"/>
          <a:ext cx="6071714" cy="705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General:  Conocimiento  Clima Organizacional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Particulares: Comprensión del sentir y pensar de cada departamento, buscar áreas de mejora correlacionado a la productividad de los diferentes equipos de trabajo, Sentido de pertenencia por parte de sus empleados y lealtad.</a:t>
          </a:r>
          <a:endParaRPr lang="es-MX" sz="1100" b="1" kern="1200" dirty="0"/>
        </a:p>
      </dsp:txBody>
      <dsp:txXfrm>
        <a:off x="2857277" y="13578"/>
        <a:ext cx="6071714" cy="705375"/>
      </dsp:txXfrm>
    </dsp:sp>
    <dsp:sp modelId="{A26B33FA-3A52-49BC-95CB-0544DBA0D001}">
      <dsp:nvSpPr>
        <dsp:cNvPr id="0" name=""/>
        <dsp:cNvSpPr/>
      </dsp:nvSpPr>
      <dsp:spPr>
        <a:xfrm>
          <a:off x="0" y="826953"/>
          <a:ext cx="2232248" cy="59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Descripción Situación Inicial</a:t>
          </a:r>
          <a:endParaRPr lang="es-MX" sz="1100" b="1" kern="1200" dirty="0"/>
        </a:p>
      </dsp:txBody>
      <dsp:txXfrm>
        <a:off x="0" y="826953"/>
        <a:ext cx="2232248" cy="594000"/>
      </dsp:txXfrm>
    </dsp:sp>
    <dsp:sp modelId="{07390637-C496-4713-AFAE-E9D2067478CD}">
      <dsp:nvSpPr>
        <dsp:cNvPr id="0" name=""/>
        <dsp:cNvSpPr/>
      </dsp:nvSpPr>
      <dsp:spPr>
        <a:xfrm>
          <a:off x="2232247" y="826953"/>
          <a:ext cx="446449" cy="5940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19C84-24D4-4423-8FCC-73A68E9F2CAE}">
      <dsp:nvSpPr>
        <dsp:cNvPr id="0" name=""/>
        <dsp:cNvSpPr/>
      </dsp:nvSpPr>
      <dsp:spPr>
        <a:xfrm>
          <a:off x="2857277" y="826953"/>
          <a:ext cx="6071714" cy="594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Clima</a:t>
          </a:r>
          <a:r>
            <a:rPr lang="es-MX" sz="1100" b="1" kern="1200" baseline="0" dirty="0" smtClean="0"/>
            <a:t> organizacional no definido.</a:t>
          </a:r>
          <a:endParaRPr lang="es-MX" sz="1100" b="1" kern="1200" dirty="0"/>
        </a:p>
      </dsp:txBody>
      <dsp:txXfrm>
        <a:off x="2857277" y="826953"/>
        <a:ext cx="6071714" cy="594000"/>
      </dsp:txXfrm>
    </dsp:sp>
    <dsp:sp modelId="{66A56C53-02ED-408E-804F-37F77F01EE3B}">
      <dsp:nvSpPr>
        <dsp:cNvPr id="0" name=""/>
        <dsp:cNvSpPr/>
      </dsp:nvSpPr>
      <dsp:spPr>
        <a:xfrm>
          <a:off x="0" y="1528953"/>
          <a:ext cx="2232248" cy="59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Situación Deseable</a:t>
          </a:r>
          <a:endParaRPr lang="es-MX" sz="1100" b="1" kern="1200" dirty="0"/>
        </a:p>
      </dsp:txBody>
      <dsp:txXfrm>
        <a:off x="0" y="1528953"/>
        <a:ext cx="2232248" cy="594000"/>
      </dsp:txXfrm>
    </dsp:sp>
    <dsp:sp modelId="{29142405-5105-46E2-9E5B-5CE6B96507FF}">
      <dsp:nvSpPr>
        <dsp:cNvPr id="0" name=""/>
        <dsp:cNvSpPr/>
      </dsp:nvSpPr>
      <dsp:spPr>
        <a:xfrm>
          <a:off x="2232247" y="1528953"/>
          <a:ext cx="446449" cy="5940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05513F-F745-4F21-BDBE-84BE3FBE0FAB}">
      <dsp:nvSpPr>
        <dsp:cNvPr id="0" name=""/>
        <dsp:cNvSpPr/>
      </dsp:nvSpPr>
      <dsp:spPr>
        <a:xfrm>
          <a:off x="2857277" y="1528953"/>
          <a:ext cx="6071714" cy="594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Cultura organizacional definida y que permee a partir del grupo de directivos hacia las líneas jerárquicas tanto verticales como horizontales</a:t>
          </a:r>
          <a:endParaRPr lang="es-MX" sz="1100" b="1" kern="1200" dirty="0"/>
        </a:p>
      </dsp:txBody>
      <dsp:txXfrm>
        <a:off x="2857277" y="1528953"/>
        <a:ext cx="6071714" cy="594000"/>
      </dsp:txXfrm>
    </dsp:sp>
    <dsp:sp modelId="{4BD908C6-E352-4860-BB6E-1BF2B0AAAD21}">
      <dsp:nvSpPr>
        <dsp:cNvPr id="0" name=""/>
        <dsp:cNvSpPr/>
      </dsp:nvSpPr>
      <dsp:spPr>
        <a:xfrm>
          <a:off x="0" y="2295922"/>
          <a:ext cx="2232248" cy="59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(antes)</a:t>
          </a:r>
          <a:endParaRPr lang="es-MX" sz="1100" b="1" kern="1200" dirty="0"/>
        </a:p>
      </dsp:txBody>
      <dsp:txXfrm>
        <a:off x="0" y="2295922"/>
        <a:ext cx="2232248" cy="594000"/>
      </dsp:txXfrm>
    </dsp:sp>
    <dsp:sp modelId="{DC5F4CF8-32F0-4A41-A30B-D5B001D93DB3}">
      <dsp:nvSpPr>
        <dsp:cNvPr id="0" name=""/>
        <dsp:cNvSpPr/>
      </dsp:nvSpPr>
      <dsp:spPr>
        <a:xfrm>
          <a:off x="2232247" y="2230953"/>
          <a:ext cx="446449" cy="723937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67D23-6EEE-4B10-AF86-FF74ED34C9EF}">
      <dsp:nvSpPr>
        <dsp:cNvPr id="0" name=""/>
        <dsp:cNvSpPr/>
      </dsp:nvSpPr>
      <dsp:spPr>
        <a:xfrm>
          <a:off x="2857277" y="2230953"/>
          <a:ext cx="6071714" cy="7239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Correo Institucional, Gaceta Digital, Agenda Digital. 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Juntas Departamentales y plenarias, Viernes Azul </a:t>
          </a:r>
          <a:r>
            <a:rPr lang="es-MX" sz="1100" b="1" kern="1200" dirty="0" err="1" smtClean="0"/>
            <a:t>Tec</a:t>
          </a:r>
          <a:r>
            <a:rPr lang="es-MX" sz="1100" b="1" kern="1200" dirty="0" smtClean="0"/>
            <a:t>, programas de capacitación, encuesta clima organizacional, torneo para empleados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 $150,000 pesos</a:t>
          </a:r>
          <a:endParaRPr lang="es-MX" sz="1100" b="1" kern="1200" dirty="0"/>
        </a:p>
      </dsp:txBody>
      <dsp:txXfrm>
        <a:off x="2857277" y="2230953"/>
        <a:ext cx="6071714" cy="723937"/>
      </dsp:txXfrm>
    </dsp:sp>
    <dsp:sp modelId="{F071170B-D7D3-412D-83E8-A09A6C40A623}">
      <dsp:nvSpPr>
        <dsp:cNvPr id="0" name=""/>
        <dsp:cNvSpPr/>
      </dsp:nvSpPr>
      <dsp:spPr>
        <a:xfrm>
          <a:off x="0" y="3276359"/>
          <a:ext cx="2232248" cy="59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(por emplear)</a:t>
          </a:r>
          <a:endParaRPr lang="es-MX" sz="1100" b="1" kern="1200" dirty="0"/>
        </a:p>
      </dsp:txBody>
      <dsp:txXfrm>
        <a:off x="0" y="3276359"/>
        <a:ext cx="2232248" cy="594000"/>
      </dsp:txXfrm>
    </dsp:sp>
    <dsp:sp modelId="{A5A540C0-BB52-4992-B9E8-C12EA694FAED}">
      <dsp:nvSpPr>
        <dsp:cNvPr id="0" name=""/>
        <dsp:cNvSpPr/>
      </dsp:nvSpPr>
      <dsp:spPr>
        <a:xfrm>
          <a:off x="2232247" y="3062891"/>
          <a:ext cx="446449" cy="1020937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F66CC-D33E-496D-A730-C09918011364}">
      <dsp:nvSpPr>
        <dsp:cNvPr id="0" name=""/>
        <dsp:cNvSpPr/>
      </dsp:nvSpPr>
      <dsp:spPr>
        <a:xfrm>
          <a:off x="2857277" y="3062891"/>
          <a:ext cx="6071714" cy="10209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Plan BTL de comunicación acerca de los mayores logros del Campus (</a:t>
          </a:r>
          <a:r>
            <a:rPr lang="es-MX" sz="1100" b="1" kern="1200" dirty="0" err="1" smtClean="0"/>
            <a:t>muppies</a:t>
          </a:r>
          <a:r>
            <a:rPr lang="es-MX" sz="1100" b="1" kern="1200" dirty="0" smtClean="0"/>
            <a:t>, vallas, </a:t>
          </a:r>
          <a:r>
            <a:rPr lang="es-MX" sz="1100" b="1" kern="1200" dirty="0" err="1" smtClean="0"/>
            <a:t>mailing</a:t>
          </a:r>
          <a:r>
            <a:rPr lang="es-MX" sz="1100" b="1" kern="1200" dirty="0" smtClean="0"/>
            <a:t>, redes sociales, frecuencia CEM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Plan de reconocimiento a nivel Campus, conciertos y eventos sociales culturales y/o deportivos, Cena festejo Navidad, incentivar el flujo de información entre departamentos, Espacio Crea TEC. Compensaciones justas (horas extras)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$500,000</a:t>
          </a:r>
          <a:endParaRPr lang="es-MX" sz="1100" b="1" kern="1200" dirty="0"/>
        </a:p>
      </dsp:txBody>
      <dsp:txXfrm>
        <a:off x="2857277" y="3062891"/>
        <a:ext cx="6071714" cy="1020937"/>
      </dsp:txXfrm>
    </dsp:sp>
    <dsp:sp modelId="{27ED6926-5A0B-44A2-8DA3-41AC1755A3DC}">
      <dsp:nvSpPr>
        <dsp:cNvPr id="0" name=""/>
        <dsp:cNvSpPr/>
      </dsp:nvSpPr>
      <dsp:spPr>
        <a:xfrm>
          <a:off x="0" y="4191828"/>
          <a:ext cx="2232248" cy="59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Criterios de evaluación</a:t>
          </a:r>
          <a:endParaRPr lang="es-MX" sz="1100" b="1" kern="1200" dirty="0"/>
        </a:p>
      </dsp:txBody>
      <dsp:txXfrm>
        <a:off x="0" y="4191828"/>
        <a:ext cx="2232248" cy="594000"/>
      </dsp:txXfrm>
    </dsp:sp>
    <dsp:sp modelId="{456AD177-109C-491E-8084-C2DF683FFFE2}">
      <dsp:nvSpPr>
        <dsp:cNvPr id="0" name=""/>
        <dsp:cNvSpPr/>
      </dsp:nvSpPr>
      <dsp:spPr>
        <a:xfrm>
          <a:off x="2232247" y="4191828"/>
          <a:ext cx="446449" cy="5940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4B380-469D-4D77-AC3D-AE29F5469AE2}">
      <dsp:nvSpPr>
        <dsp:cNvPr id="0" name=""/>
        <dsp:cNvSpPr/>
      </dsp:nvSpPr>
      <dsp:spPr>
        <a:xfrm>
          <a:off x="2857277" y="4191828"/>
          <a:ext cx="6071714" cy="594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Indicadores de mejora del clima organizacional por medio de una evaluación semestral.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Incremento en los índices de productividad.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Mejor actitud de servicios de acuerdo a encuestas de satisfacción.</a:t>
          </a:r>
          <a:endParaRPr lang="es-MX" sz="1100" b="1" kern="1200" dirty="0"/>
        </a:p>
      </dsp:txBody>
      <dsp:txXfrm>
        <a:off x="2857277" y="4191828"/>
        <a:ext cx="6071714" cy="594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B6A6-CF4C-46FB-95B9-B404678E54C8}">
      <dsp:nvSpPr>
        <dsp:cNvPr id="0" name=""/>
        <dsp:cNvSpPr/>
      </dsp:nvSpPr>
      <dsp:spPr>
        <a:xfrm>
          <a:off x="0" y="6387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Objetivos General y particulares</a:t>
          </a:r>
          <a:endParaRPr lang="es-MX" sz="1100" b="1" kern="1200" dirty="0"/>
        </a:p>
      </dsp:txBody>
      <dsp:txXfrm>
        <a:off x="0" y="6387"/>
        <a:ext cx="2232248" cy="534600"/>
      </dsp:txXfrm>
    </dsp:sp>
    <dsp:sp modelId="{A92BAB44-41A5-43B4-BB7B-80BF9E539B3A}">
      <dsp:nvSpPr>
        <dsp:cNvPr id="0" name=""/>
        <dsp:cNvSpPr/>
      </dsp:nvSpPr>
      <dsp:spPr>
        <a:xfrm>
          <a:off x="2232247" y="6387"/>
          <a:ext cx="446449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F0500-951D-4E82-8DBD-994E98584F74}">
      <dsp:nvSpPr>
        <dsp:cNvPr id="0" name=""/>
        <dsp:cNvSpPr/>
      </dsp:nvSpPr>
      <dsp:spPr>
        <a:xfrm>
          <a:off x="2857277" y="6387"/>
          <a:ext cx="6071714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General: Consolidar la relación TEC CEM – escuelas  proveedoras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Particulares: Mayor participación en el mercado, mayor posicionamiento, </a:t>
          </a:r>
          <a:r>
            <a:rPr lang="es-MX" sz="1100" b="1" kern="1200" dirty="0" err="1" smtClean="0"/>
            <a:t>networking</a:t>
          </a:r>
          <a:r>
            <a:rPr lang="es-MX" sz="1100" b="1" kern="1200" dirty="0" smtClean="0"/>
            <a:t>. </a:t>
          </a:r>
          <a:endParaRPr lang="es-MX" sz="1100" b="1" kern="1200" dirty="0"/>
        </a:p>
      </dsp:txBody>
      <dsp:txXfrm>
        <a:off x="2857277" y="6387"/>
        <a:ext cx="6071714" cy="534600"/>
      </dsp:txXfrm>
    </dsp:sp>
    <dsp:sp modelId="{A26B33FA-3A52-49BC-95CB-0544DBA0D001}">
      <dsp:nvSpPr>
        <dsp:cNvPr id="0" name=""/>
        <dsp:cNvSpPr/>
      </dsp:nvSpPr>
      <dsp:spPr>
        <a:xfrm>
          <a:off x="0" y="638187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Descripción Situación Inicial</a:t>
          </a:r>
          <a:endParaRPr lang="es-MX" sz="1100" b="1" kern="1200" dirty="0"/>
        </a:p>
      </dsp:txBody>
      <dsp:txXfrm>
        <a:off x="0" y="638187"/>
        <a:ext cx="2232248" cy="534600"/>
      </dsp:txXfrm>
    </dsp:sp>
    <dsp:sp modelId="{07390637-C496-4713-AFAE-E9D2067478CD}">
      <dsp:nvSpPr>
        <dsp:cNvPr id="0" name=""/>
        <dsp:cNvSpPr/>
      </dsp:nvSpPr>
      <dsp:spPr>
        <a:xfrm>
          <a:off x="2232247" y="638187"/>
          <a:ext cx="446449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FC292-B07B-4431-AC76-4EE528B029A3}">
      <dsp:nvSpPr>
        <dsp:cNvPr id="0" name=""/>
        <dsp:cNvSpPr/>
      </dsp:nvSpPr>
      <dsp:spPr>
        <a:xfrm>
          <a:off x="2857277" y="638187"/>
          <a:ext cx="6071714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Falta de presencia y colaboración de otras instituciones educativas con el TE CEM.</a:t>
          </a:r>
          <a:endParaRPr lang="es-MX" sz="1100" b="1" kern="1200" dirty="0"/>
        </a:p>
      </dsp:txBody>
      <dsp:txXfrm>
        <a:off x="2857277" y="638187"/>
        <a:ext cx="6071714" cy="534600"/>
      </dsp:txXfrm>
    </dsp:sp>
    <dsp:sp modelId="{66A56C53-02ED-408E-804F-37F77F01EE3B}">
      <dsp:nvSpPr>
        <dsp:cNvPr id="0" name=""/>
        <dsp:cNvSpPr/>
      </dsp:nvSpPr>
      <dsp:spPr>
        <a:xfrm>
          <a:off x="0" y="1269987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Situación Deseable</a:t>
          </a:r>
          <a:endParaRPr lang="es-MX" sz="1100" b="1" kern="1200" dirty="0"/>
        </a:p>
      </dsp:txBody>
      <dsp:txXfrm>
        <a:off x="0" y="1269987"/>
        <a:ext cx="2232248" cy="534600"/>
      </dsp:txXfrm>
    </dsp:sp>
    <dsp:sp modelId="{29142405-5105-46E2-9E5B-5CE6B96507FF}">
      <dsp:nvSpPr>
        <dsp:cNvPr id="0" name=""/>
        <dsp:cNvSpPr/>
      </dsp:nvSpPr>
      <dsp:spPr>
        <a:xfrm>
          <a:off x="2232247" y="1269987"/>
          <a:ext cx="446449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1A071-F6B5-41FC-83B8-7132DAE14675}">
      <dsp:nvSpPr>
        <dsp:cNvPr id="0" name=""/>
        <dsp:cNvSpPr/>
      </dsp:nvSpPr>
      <dsp:spPr>
        <a:xfrm>
          <a:off x="2857277" y="1269987"/>
          <a:ext cx="6071714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Networking, generar una relación de verdadera amistad y confianza con las escuelas.</a:t>
          </a:r>
          <a:endParaRPr lang="es-MX" sz="1100" b="1" kern="1200" dirty="0"/>
        </a:p>
      </dsp:txBody>
      <dsp:txXfrm>
        <a:off x="2857277" y="1269987"/>
        <a:ext cx="6071714" cy="534600"/>
      </dsp:txXfrm>
    </dsp:sp>
    <dsp:sp modelId="{4BD908C6-E352-4860-BB6E-1BF2B0AAAD21}">
      <dsp:nvSpPr>
        <dsp:cNvPr id="0" name=""/>
        <dsp:cNvSpPr/>
      </dsp:nvSpPr>
      <dsp:spPr>
        <a:xfrm>
          <a:off x="0" y="2002024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(antes)</a:t>
          </a:r>
          <a:endParaRPr lang="es-MX" sz="1100" b="1" kern="1200" dirty="0"/>
        </a:p>
      </dsp:txBody>
      <dsp:txXfrm>
        <a:off x="0" y="2002024"/>
        <a:ext cx="2232248" cy="534600"/>
      </dsp:txXfrm>
    </dsp:sp>
    <dsp:sp modelId="{DC5F4CF8-32F0-4A41-A30B-D5B001D93DB3}">
      <dsp:nvSpPr>
        <dsp:cNvPr id="0" name=""/>
        <dsp:cNvSpPr/>
      </dsp:nvSpPr>
      <dsp:spPr>
        <a:xfrm>
          <a:off x="2232247" y="1901787"/>
          <a:ext cx="446449" cy="735075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C102B-45C9-4631-966C-A6893CE496B1}">
      <dsp:nvSpPr>
        <dsp:cNvPr id="0" name=""/>
        <dsp:cNvSpPr/>
      </dsp:nvSpPr>
      <dsp:spPr>
        <a:xfrm>
          <a:off x="2857277" y="1901787"/>
          <a:ext cx="6071714" cy="7350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Vía telefónica, correo electrónico  y presencial con visitas periódicas.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Se define un plan de trabajo específico por cada unas, se les invita a eventos en el TEC CEM de cualquier índole, proceso de acreditación, regalos POP.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$300,000</a:t>
          </a:r>
          <a:endParaRPr lang="es-MX" sz="1100" b="1" kern="1200" dirty="0"/>
        </a:p>
      </dsp:txBody>
      <dsp:txXfrm>
        <a:off x="2857277" y="1901787"/>
        <a:ext cx="6071714" cy="735075"/>
      </dsp:txXfrm>
    </dsp:sp>
    <dsp:sp modelId="{F071170B-D7D3-412D-83E8-A09A6C40A623}">
      <dsp:nvSpPr>
        <dsp:cNvPr id="0" name=""/>
        <dsp:cNvSpPr/>
      </dsp:nvSpPr>
      <dsp:spPr>
        <a:xfrm>
          <a:off x="0" y="2976302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(por emplear)</a:t>
          </a:r>
          <a:endParaRPr lang="es-MX" sz="1100" b="1" kern="1200" dirty="0"/>
        </a:p>
      </dsp:txBody>
      <dsp:txXfrm>
        <a:off x="0" y="2976302"/>
        <a:ext cx="2232248" cy="534600"/>
      </dsp:txXfrm>
    </dsp:sp>
    <dsp:sp modelId="{A5A540C0-BB52-4992-B9E8-C12EA694FAED}">
      <dsp:nvSpPr>
        <dsp:cNvPr id="0" name=""/>
        <dsp:cNvSpPr/>
      </dsp:nvSpPr>
      <dsp:spPr>
        <a:xfrm>
          <a:off x="2232247" y="2734062"/>
          <a:ext cx="446449" cy="1019081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6952D-E13C-41ED-9BEA-EDB8923DF8CF}">
      <dsp:nvSpPr>
        <dsp:cNvPr id="0" name=""/>
        <dsp:cNvSpPr/>
      </dsp:nvSpPr>
      <dsp:spPr>
        <a:xfrm>
          <a:off x="2857277" y="2734062"/>
          <a:ext cx="6071714" cy="10190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Sitio web especial para los contactos de las escuelas, gaceta trimestral, CRM, plataformas de inscripción a eventos, redes sociales.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talleres de actualización docente en las escuelas sin costo, concursos con premios atractivos para profesores en redes sociales, Congreso para Orientadores. Seguimiento personalizado (cumpleaños, pendientes) evento día del maestro. 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$500,000</a:t>
          </a:r>
          <a:endParaRPr lang="es-MX" sz="1100" b="1" kern="1200" dirty="0"/>
        </a:p>
      </dsp:txBody>
      <dsp:txXfrm>
        <a:off x="2857277" y="2734062"/>
        <a:ext cx="6071714" cy="1019081"/>
      </dsp:txXfrm>
    </dsp:sp>
    <dsp:sp modelId="{27ED6926-5A0B-44A2-8DA3-41AC1755A3DC}">
      <dsp:nvSpPr>
        <dsp:cNvPr id="0" name=""/>
        <dsp:cNvSpPr/>
      </dsp:nvSpPr>
      <dsp:spPr>
        <a:xfrm>
          <a:off x="0" y="3958934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Criterios de evaluación</a:t>
          </a:r>
          <a:endParaRPr lang="es-MX" sz="1100" b="1" kern="1200" dirty="0"/>
        </a:p>
      </dsp:txBody>
      <dsp:txXfrm>
        <a:off x="0" y="3958934"/>
        <a:ext cx="2232248" cy="534600"/>
      </dsp:txXfrm>
    </dsp:sp>
    <dsp:sp modelId="{456AD177-109C-491E-8084-C2DF683FFFE2}">
      <dsp:nvSpPr>
        <dsp:cNvPr id="0" name=""/>
        <dsp:cNvSpPr/>
      </dsp:nvSpPr>
      <dsp:spPr>
        <a:xfrm>
          <a:off x="2232247" y="3850343"/>
          <a:ext cx="446449" cy="751781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B7193-BB0C-4F61-9F2B-44D4853EDA53}">
      <dsp:nvSpPr>
        <dsp:cNvPr id="0" name=""/>
        <dsp:cNvSpPr/>
      </dsp:nvSpPr>
      <dsp:spPr>
        <a:xfrm>
          <a:off x="2857277" y="3850343"/>
          <a:ext cx="6071714" cy="7517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Número de contactos TEC CEM- escuela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Participación mutua de eventos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Número de prospectos interesados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Presencia TEC CEM en las escuelas</a:t>
          </a:r>
          <a:endParaRPr lang="es-MX" sz="1100" b="1" kern="1200" dirty="0"/>
        </a:p>
      </dsp:txBody>
      <dsp:txXfrm>
        <a:off x="2857277" y="3850343"/>
        <a:ext cx="6071714" cy="7517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B6A6-CF4C-46FB-95B9-B404678E54C8}">
      <dsp:nvSpPr>
        <dsp:cNvPr id="0" name=""/>
        <dsp:cNvSpPr/>
      </dsp:nvSpPr>
      <dsp:spPr>
        <a:xfrm>
          <a:off x="0" y="12415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Objetivos General y particulares</a:t>
          </a:r>
          <a:endParaRPr lang="es-MX" sz="1100" b="1" kern="1200" dirty="0"/>
        </a:p>
      </dsp:txBody>
      <dsp:txXfrm>
        <a:off x="0" y="12415"/>
        <a:ext cx="2232248" cy="534600"/>
      </dsp:txXfrm>
    </dsp:sp>
    <dsp:sp modelId="{A92BAB44-41A5-43B4-BB7B-80BF9E539B3A}">
      <dsp:nvSpPr>
        <dsp:cNvPr id="0" name=""/>
        <dsp:cNvSpPr/>
      </dsp:nvSpPr>
      <dsp:spPr>
        <a:xfrm>
          <a:off x="2232247" y="12415"/>
          <a:ext cx="446449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4B06A-B845-40BF-A5C1-028487BC6376}">
      <dsp:nvSpPr>
        <dsp:cNvPr id="0" name=""/>
        <dsp:cNvSpPr/>
      </dsp:nvSpPr>
      <dsp:spPr>
        <a:xfrm>
          <a:off x="2857277" y="12415"/>
          <a:ext cx="6071714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General: Generar Sentido de Pertenencia hacia  el TEC CEM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Particulares: Promoción boca en boca, que vivan una experiencia inolvidable en el TEC CEM.</a:t>
          </a:r>
          <a:endParaRPr lang="es-MX" sz="1100" b="1" kern="1200" dirty="0"/>
        </a:p>
      </dsp:txBody>
      <dsp:txXfrm>
        <a:off x="2857277" y="12415"/>
        <a:ext cx="6071714" cy="534600"/>
      </dsp:txXfrm>
    </dsp:sp>
    <dsp:sp modelId="{A26B33FA-3A52-49BC-95CB-0544DBA0D001}">
      <dsp:nvSpPr>
        <dsp:cNvPr id="0" name=""/>
        <dsp:cNvSpPr/>
      </dsp:nvSpPr>
      <dsp:spPr>
        <a:xfrm>
          <a:off x="0" y="644215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Descripción Situación Inicial</a:t>
          </a:r>
          <a:endParaRPr lang="es-MX" sz="1100" b="1" kern="1200" dirty="0"/>
        </a:p>
      </dsp:txBody>
      <dsp:txXfrm>
        <a:off x="0" y="644215"/>
        <a:ext cx="2232248" cy="534600"/>
      </dsp:txXfrm>
    </dsp:sp>
    <dsp:sp modelId="{07390637-C496-4713-AFAE-E9D2067478CD}">
      <dsp:nvSpPr>
        <dsp:cNvPr id="0" name=""/>
        <dsp:cNvSpPr/>
      </dsp:nvSpPr>
      <dsp:spPr>
        <a:xfrm>
          <a:off x="2232247" y="644215"/>
          <a:ext cx="446449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9AB19-4B92-46A6-B627-237F38BA856B}">
      <dsp:nvSpPr>
        <dsp:cNvPr id="0" name=""/>
        <dsp:cNvSpPr/>
      </dsp:nvSpPr>
      <dsp:spPr>
        <a:xfrm>
          <a:off x="2857277" y="644215"/>
          <a:ext cx="6071714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El </a:t>
          </a:r>
          <a:r>
            <a:rPr lang="es-MX" sz="1100" b="1" kern="1200" dirty="0" err="1" smtClean="0"/>
            <a:t>Tec</a:t>
          </a:r>
          <a:r>
            <a:rPr lang="es-MX" sz="1100" b="1" kern="1200" dirty="0" smtClean="0"/>
            <a:t>  CEM es como un club y se desconoce muchas información relevante por lo que no se sienten parte de la comunidad.</a:t>
          </a:r>
          <a:endParaRPr lang="es-MX" sz="1100" b="1" kern="1200" dirty="0"/>
        </a:p>
      </dsp:txBody>
      <dsp:txXfrm>
        <a:off x="2857277" y="644215"/>
        <a:ext cx="6071714" cy="534600"/>
      </dsp:txXfrm>
    </dsp:sp>
    <dsp:sp modelId="{66A56C53-02ED-408E-804F-37F77F01EE3B}">
      <dsp:nvSpPr>
        <dsp:cNvPr id="0" name=""/>
        <dsp:cNvSpPr/>
      </dsp:nvSpPr>
      <dsp:spPr>
        <a:xfrm>
          <a:off x="0" y="1276015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Situación Deseable</a:t>
          </a:r>
          <a:endParaRPr lang="es-MX" sz="1100" b="1" kern="1200" dirty="0"/>
        </a:p>
      </dsp:txBody>
      <dsp:txXfrm>
        <a:off x="0" y="1276015"/>
        <a:ext cx="2232248" cy="534600"/>
      </dsp:txXfrm>
    </dsp:sp>
    <dsp:sp modelId="{29142405-5105-46E2-9E5B-5CE6B96507FF}">
      <dsp:nvSpPr>
        <dsp:cNvPr id="0" name=""/>
        <dsp:cNvSpPr/>
      </dsp:nvSpPr>
      <dsp:spPr>
        <a:xfrm>
          <a:off x="2232247" y="1276015"/>
          <a:ext cx="446449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F65B09-714B-4AD7-B656-2A258604EB93}">
      <dsp:nvSpPr>
        <dsp:cNvPr id="0" name=""/>
        <dsp:cNvSpPr/>
      </dsp:nvSpPr>
      <dsp:spPr>
        <a:xfrm>
          <a:off x="2857277" y="1276015"/>
          <a:ext cx="6071714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Generar sentido de pertenencia por lo que existirá una mayor atracción y/o alcance a públicos deseados, mayor participación de la comunidad aledaña en nuestro programas infantiles.</a:t>
          </a:r>
          <a:endParaRPr lang="es-MX" sz="1100" b="1" kern="1200" dirty="0"/>
        </a:p>
      </dsp:txBody>
      <dsp:txXfrm>
        <a:off x="2857277" y="1276015"/>
        <a:ext cx="6071714" cy="534600"/>
      </dsp:txXfrm>
    </dsp:sp>
    <dsp:sp modelId="{4BD908C6-E352-4860-BB6E-1BF2B0AAAD21}">
      <dsp:nvSpPr>
        <dsp:cNvPr id="0" name=""/>
        <dsp:cNvSpPr/>
      </dsp:nvSpPr>
      <dsp:spPr>
        <a:xfrm>
          <a:off x="0" y="2008053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(antes)</a:t>
          </a:r>
          <a:endParaRPr lang="es-MX" sz="1100" b="1" kern="1200" dirty="0"/>
        </a:p>
      </dsp:txBody>
      <dsp:txXfrm>
        <a:off x="0" y="2008053"/>
        <a:ext cx="2232248" cy="534600"/>
      </dsp:txXfrm>
    </dsp:sp>
    <dsp:sp modelId="{DC5F4CF8-32F0-4A41-A30B-D5B001D93DB3}">
      <dsp:nvSpPr>
        <dsp:cNvPr id="0" name=""/>
        <dsp:cNvSpPr/>
      </dsp:nvSpPr>
      <dsp:spPr>
        <a:xfrm>
          <a:off x="2232247" y="1907815"/>
          <a:ext cx="446449" cy="735075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84B16-0BEA-4430-8B93-536B891100AD}">
      <dsp:nvSpPr>
        <dsp:cNvPr id="0" name=""/>
        <dsp:cNvSpPr/>
      </dsp:nvSpPr>
      <dsp:spPr>
        <a:xfrm>
          <a:off x="2857277" y="1907815"/>
          <a:ext cx="6071714" cy="7350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</a:t>
          </a:r>
          <a:r>
            <a:rPr lang="es-MX" sz="1100" b="1" kern="1200" dirty="0" err="1" smtClean="0"/>
            <a:t>Mailing</a:t>
          </a:r>
          <a:r>
            <a:rPr lang="es-MX" sz="1100" b="1" kern="1200" dirty="0" smtClean="0"/>
            <a:t>, página web, boca en boca, redes sociales.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Se invitan a los prospectos que ya han participado en las clínicas, red de amigos, publicaciones página web y redes sociales.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$-</a:t>
          </a:r>
          <a:endParaRPr lang="es-MX" sz="1100" b="1" kern="1200" dirty="0"/>
        </a:p>
      </dsp:txBody>
      <dsp:txXfrm>
        <a:off x="2857277" y="1907815"/>
        <a:ext cx="6071714" cy="735075"/>
      </dsp:txXfrm>
    </dsp:sp>
    <dsp:sp modelId="{F071170B-D7D3-412D-83E8-A09A6C40A623}">
      <dsp:nvSpPr>
        <dsp:cNvPr id="0" name=""/>
        <dsp:cNvSpPr/>
      </dsp:nvSpPr>
      <dsp:spPr>
        <a:xfrm>
          <a:off x="0" y="3057509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(por emplear)</a:t>
          </a:r>
          <a:endParaRPr lang="es-MX" sz="1100" b="1" kern="1200" dirty="0"/>
        </a:p>
      </dsp:txBody>
      <dsp:txXfrm>
        <a:off x="0" y="3057509"/>
        <a:ext cx="2232248" cy="534600"/>
      </dsp:txXfrm>
    </dsp:sp>
    <dsp:sp modelId="{A5A540C0-BB52-4992-B9E8-C12EA694FAED}">
      <dsp:nvSpPr>
        <dsp:cNvPr id="0" name=""/>
        <dsp:cNvSpPr/>
      </dsp:nvSpPr>
      <dsp:spPr>
        <a:xfrm>
          <a:off x="2232247" y="2740090"/>
          <a:ext cx="446449" cy="1169437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7309E-56F5-46E4-BDA4-D1A3EB75ADD8}">
      <dsp:nvSpPr>
        <dsp:cNvPr id="0" name=""/>
        <dsp:cNvSpPr/>
      </dsp:nvSpPr>
      <dsp:spPr>
        <a:xfrm>
          <a:off x="2857277" y="2740090"/>
          <a:ext cx="6071714" cy="1169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pauta en medios impresos, stands de promoción en plazas comerciales,  BTL escuelas, </a:t>
          </a:r>
          <a:r>
            <a:rPr lang="es-MX" sz="1100" b="1" kern="1200" dirty="0" err="1" smtClean="0"/>
            <a:t>Mailing</a:t>
          </a:r>
          <a:r>
            <a:rPr lang="es-MX" sz="1100" b="1" kern="1200" dirty="0" smtClean="0"/>
            <a:t> y redes sociales con la comunidad del TEC CEM y públicos mixtos como diplomados, maestrías.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RP Escuelas proveedoras con una mini clínica sin costo, BTL en partidos de ligas mayores y eventos deportivos donde el TEC CEM sea SEDE.  Programa fidelidad con descuentos como estímulo por la antigüedad y/o hermanos.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$100,000</a:t>
          </a:r>
          <a:endParaRPr lang="es-MX" sz="1100" b="1" kern="1200" dirty="0"/>
        </a:p>
      </dsp:txBody>
      <dsp:txXfrm>
        <a:off x="2857277" y="2740090"/>
        <a:ext cx="6071714" cy="1169437"/>
      </dsp:txXfrm>
    </dsp:sp>
    <dsp:sp modelId="{27ED6926-5A0B-44A2-8DA3-41AC1755A3DC}">
      <dsp:nvSpPr>
        <dsp:cNvPr id="0" name=""/>
        <dsp:cNvSpPr/>
      </dsp:nvSpPr>
      <dsp:spPr>
        <a:xfrm>
          <a:off x="0" y="4006728"/>
          <a:ext cx="2232248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Criterios de evaluación</a:t>
          </a:r>
          <a:endParaRPr lang="es-MX" sz="1100" b="1" kern="1200" dirty="0"/>
        </a:p>
      </dsp:txBody>
      <dsp:txXfrm>
        <a:off x="0" y="4006728"/>
        <a:ext cx="2232248" cy="534600"/>
      </dsp:txXfrm>
    </dsp:sp>
    <dsp:sp modelId="{456AD177-109C-491E-8084-C2DF683FFFE2}">
      <dsp:nvSpPr>
        <dsp:cNvPr id="0" name=""/>
        <dsp:cNvSpPr/>
      </dsp:nvSpPr>
      <dsp:spPr>
        <a:xfrm>
          <a:off x="2232247" y="4006728"/>
          <a:ext cx="446449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E64A43-A237-44CC-9252-969424C46FA7}">
      <dsp:nvSpPr>
        <dsp:cNvPr id="0" name=""/>
        <dsp:cNvSpPr/>
      </dsp:nvSpPr>
      <dsp:spPr>
        <a:xfrm>
          <a:off x="2857277" y="4006728"/>
          <a:ext cx="6071714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Número de ingresos a clínicas infantiles.</a:t>
          </a:r>
          <a:endParaRPr lang="es-MX" sz="1100" b="1" kern="1200" dirty="0"/>
        </a:p>
      </dsp:txBody>
      <dsp:txXfrm>
        <a:off x="2857277" y="4006728"/>
        <a:ext cx="6071714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B6A6-CF4C-46FB-95B9-B404678E54C8}">
      <dsp:nvSpPr>
        <dsp:cNvPr id="0" name=""/>
        <dsp:cNvSpPr/>
      </dsp:nvSpPr>
      <dsp:spPr>
        <a:xfrm>
          <a:off x="0" y="122946"/>
          <a:ext cx="2161719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Objetivos General y particulares</a:t>
          </a:r>
          <a:endParaRPr lang="es-MX" sz="1100" b="1" kern="1200" dirty="0"/>
        </a:p>
      </dsp:txBody>
      <dsp:txXfrm>
        <a:off x="0" y="122946"/>
        <a:ext cx="2161719" cy="475200"/>
      </dsp:txXfrm>
    </dsp:sp>
    <dsp:sp modelId="{A92BAB44-41A5-43B4-BB7B-80BF9E539B3A}">
      <dsp:nvSpPr>
        <dsp:cNvPr id="0" name=""/>
        <dsp:cNvSpPr/>
      </dsp:nvSpPr>
      <dsp:spPr>
        <a:xfrm>
          <a:off x="2161719" y="11571"/>
          <a:ext cx="432343" cy="69795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4B06A-B845-40BF-A5C1-028487BC6376}">
      <dsp:nvSpPr>
        <dsp:cNvPr id="0" name=""/>
        <dsp:cNvSpPr/>
      </dsp:nvSpPr>
      <dsp:spPr>
        <a:xfrm>
          <a:off x="2767001" y="11571"/>
          <a:ext cx="5879877" cy="6979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General: Generar una relación más estrecha y personal con las diferentes marcas obteniendo el mayor provecho posible. Filosofía: Ganar-Ganar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Particulares: Mayor inversión a nuestra institución, mejor aprovechamiento de las relaciones, emprendimiento de proyectos especiales con los alumnos que la marca </a:t>
          </a:r>
          <a:r>
            <a:rPr lang="es-MX" sz="1100" b="1" kern="1200" dirty="0" err="1" smtClean="0"/>
            <a:t>diriga</a:t>
          </a:r>
          <a:r>
            <a:rPr lang="es-MX" sz="1100" b="1" kern="1200" dirty="0" smtClean="0"/>
            <a:t>.</a:t>
          </a:r>
          <a:endParaRPr lang="es-MX" sz="1100" b="1" kern="1200" dirty="0"/>
        </a:p>
      </dsp:txBody>
      <dsp:txXfrm>
        <a:off x="2767001" y="11571"/>
        <a:ext cx="5879877" cy="697950"/>
      </dsp:txXfrm>
    </dsp:sp>
    <dsp:sp modelId="{A26B33FA-3A52-49BC-95CB-0544DBA0D001}">
      <dsp:nvSpPr>
        <dsp:cNvPr id="0" name=""/>
        <dsp:cNvSpPr/>
      </dsp:nvSpPr>
      <dsp:spPr>
        <a:xfrm>
          <a:off x="0" y="795921"/>
          <a:ext cx="2161719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Descripción Situación Inicial</a:t>
          </a:r>
          <a:endParaRPr lang="es-MX" sz="1100" b="1" kern="1200" dirty="0"/>
        </a:p>
      </dsp:txBody>
      <dsp:txXfrm>
        <a:off x="0" y="795921"/>
        <a:ext cx="2161719" cy="475200"/>
      </dsp:txXfrm>
    </dsp:sp>
    <dsp:sp modelId="{07390637-C496-4713-AFAE-E9D2067478CD}">
      <dsp:nvSpPr>
        <dsp:cNvPr id="0" name=""/>
        <dsp:cNvSpPr/>
      </dsp:nvSpPr>
      <dsp:spPr>
        <a:xfrm>
          <a:off x="2161719" y="795921"/>
          <a:ext cx="432343" cy="4752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9AB19-4B92-46A6-B627-237F38BA856B}">
      <dsp:nvSpPr>
        <dsp:cNvPr id="0" name=""/>
        <dsp:cNvSpPr/>
      </dsp:nvSpPr>
      <dsp:spPr>
        <a:xfrm>
          <a:off x="2767001" y="795921"/>
          <a:ext cx="5879877" cy="475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Proceso burocráticos, negociaciones largas y de poco alcance y visión.</a:t>
          </a:r>
          <a:endParaRPr lang="es-MX" sz="1100" b="1" kern="1200" dirty="0"/>
        </a:p>
      </dsp:txBody>
      <dsp:txXfrm>
        <a:off x="2767001" y="795921"/>
        <a:ext cx="5879877" cy="475200"/>
      </dsp:txXfrm>
    </dsp:sp>
    <dsp:sp modelId="{66A56C53-02ED-408E-804F-37F77F01EE3B}">
      <dsp:nvSpPr>
        <dsp:cNvPr id="0" name=""/>
        <dsp:cNvSpPr/>
      </dsp:nvSpPr>
      <dsp:spPr>
        <a:xfrm>
          <a:off x="0" y="1357521"/>
          <a:ext cx="2161719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Situación Deseable</a:t>
          </a:r>
          <a:endParaRPr lang="es-MX" sz="1100" b="1" kern="1200" dirty="0"/>
        </a:p>
      </dsp:txBody>
      <dsp:txXfrm>
        <a:off x="0" y="1357521"/>
        <a:ext cx="2161719" cy="475200"/>
      </dsp:txXfrm>
    </dsp:sp>
    <dsp:sp modelId="{29142405-5105-46E2-9E5B-5CE6B96507FF}">
      <dsp:nvSpPr>
        <dsp:cNvPr id="0" name=""/>
        <dsp:cNvSpPr/>
      </dsp:nvSpPr>
      <dsp:spPr>
        <a:xfrm>
          <a:off x="2161719" y="1357521"/>
          <a:ext cx="432343" cy="4752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F65B09-714B-4AD7-B656-2A258604EB93}">
      <dsp:nvSpPr>
        <dsp:cNvPr id="0" name=""/>
        <dsp:cNvSpPr/>
      </dsp:nvSpPr>
      <dsp:spPr>
        <a:xfrm>
          <a:off x="2767001" y="1357521"/>
          <a:ext cx="5879877" cy="475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Negociaciones ganar-ganar, mayor participación de marcas en la vida estudiantil del Campus, Procesos ágiles.</a:t>
          </a:r>
          <a:endParaRPr lang="es-MX" sz="1100" b="1" kern="1200" dirty="0"/>
        </a:p>
      </dsp:txBody>
      <dsp:txXfrm>
        <a:off x="2767001" y="1357521"/>
        <a:ext cx="5879877" cy="475200"/>
      </dsp:txXfrm>
    </dsp:sp>
    <dsp:sp modelId="{4BD908C6-E352-4860-BB6E-1BF2B0AAAD21}">
      <dsp:nvSpPr>
        <dsp:cNvPr id="0" name=""/>
        <dsp:cNvSpPr/>
      </dsp:nvSpPr>
      <dsp:spPr>
        <a:xfrm>
          <a:off x="0" y="2045347"/>
          <a:ext cx="2161719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(antes)</a:t>
          </a:r>
          <a:endParaRPr lang="es-MX" sz="1100" b="1" kern="1200" dirty="0"/>
        </a:p>
      </dsp:txBody>
      <dsp:txXfrm>
        <a:off x="0" y="2045347"/>
        <a:ext cx="2161719" cy="475200"/>
      </dsp:txXfrm>
    </dsp:sp>
    <dsp:sp modelId="{DC5F4CF8-32F0-4A41-A30B-D5B001D93DB3}">
      <dsp:nvSpPr>
        <dsp:cNvPr id="0" name=""/>
        <dsp:cNvSpPr/>
      </dsp:nvSpPr>
      <dsp:spPr>
        <a:xfrm>
          <a:off x="2161719" y="1919122"/>
          <a:ext cx="432343" cy="72765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84B16-0BEA-4430-8B93-536B891100AD}">
      <dsp:nvSpPr>
        <dsp:cNvPr id="0" name=""/>
        <dsp:cNvSpPr/>
      </dsp:nvSpPr>
      <dsp:spPr>
        <a:xfrm>
          <a:off x="2767001" y="1919122"/>
          <a:ext cx="5879877" cy="7276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Correo electrónico, teléfono.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Firma de convenios, participación en eventos esporádicos, activaciones en el Campus, participación en el presupuesto de ciertas actividades, presencia de marca.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$-</a:t>
          </a:r>
          <a:endParaRPr lang="es-MX" sz="1100" b="1" kern="1200" dirty="0"/>
        </a:p>
      </dsp:txBody>
      <dsp:txXfrm>
        <a:off x="2767001" y="1919122"/>
        <a:ext cx="5879877" cy="727650"/>
      </dsp:txXfrm>
    </dsp:sp>
    <dsp:sp modelId="{F071170B-D7D3-412D-83E8-A09A6C40A623}">
      <dsp:nvSpPr>
        <dsp:cNvPr id="0" name=""/>
        <dsp:cNvSpPr/>
      </dsp:nvSpPr>
      <dsp:spPr>
        <a:xfrm>
          <a:off x="0" y="3089572"/>
          <a:ext cx="2161719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(por emplear)</a:t>
          </a:r>
          <a:endParaRPr lang="es-MX" sz="1100" b="1" kern="1200" dirty="0"/>
        </a:p>
      </dsp:txBody>
      <dsp:txXfrm>
        <a:off x="0" y="3089572"/>
        <a:ext cx="2161719" cy="475200"/>
      </dsp:txXfrm>
    </dsp:sp>
    <dsp:sp modelId="{A5A540C0-BB52-4992-B9E8-C12EA694FAED}">
      <dsp:nvSpPr>
        <dsp:cNvPr id="0" name=""/>
        <dsp:cNvSpPr/>
      </dsp:nvSpPr>
      <dsp:spPr>
        <a:xfrm>
          <a:off x="2161719" y="2733172"/>
          <a:ext cx="432343" cy="11880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7309E-56F5-46E4-BDA4-D1A3EB75ADD8}">
      <dsp:nvSpPr>
        <dsp:cNvPr id="0" name=""/>
        <dsp:cNvSpPr/>
      </dsp:nvSpPr>
      <dsp:spPr>
        <a:xfrm>
          <a:off x="2767001" y="2733172"/>
          <a:ext cx="5879877" cy="1188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Página web y trato personalizado y especializado.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Crear un espacio especial para patrocinadores con requisitos, básicos, procesos. Mensajería interactiva de pronta respuesta, grupos de alto desempeño en los que a RP se refiere para que se cree una cartera de patrocinadores y por medio de un CRM se estrechen vínculos y negociaciones. Programa patrocinador consentido : Desayuno de cierre y agradecimiento dándoles un presente por parte del TEC CEM.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$500,000</a:t>
          </a:r>
          <a:endParaRPr lang="es-MX" sz="1100" b="1" kern="1200" dirty="0"/>
        </a:p>
      </dsp:txBody>
      <dsp:txXfrm>
        <a:off x="2767001" y="2733172"/>
        <a:ext cx="5879877" cy="1188000"/>
      </dsp:txXfrm>
    </dsp:sp>
    <dsp:sp modelId="{27ED6926-5A0B-44A2-8DA3-41AC1755A3DC}">
      <dsp:nvSpPr>
        <dsp:cNvPr id="0" name=""/>
        <dsp:cNvSpPr/>
      </dsp:nvSpPr>
      <dsp:spPr>
        <a:xfrm>
          <a:off x="0" y="4037272"/>
          <a:ext cx="2161719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Criterios de evaluación</a:t>
          </a:r>
          <a:endParaRPr lang="es-MX" sz="1100" b="1" kern="1200" dirty="0"/>
        </a:p>
      </dsp:txBody>
      <dsp:txXfrm>
        <a:off x="0" y="4037272"/>
        <a:ext cx="2161719" cy="475200"/>
      </dsp:txXfrm>
    </dsp:sp>
    <dsp:sp modelId="{456AD177-109C-491E-8084-C2DF683FFFE2}">
      <dsp:nvSpPr>
        <dsp:cNvPr id="0" name=""/>
        <dsp:cNvSpPr/>
      </dsp:nvSpPr>
      <dsp:spPr>
        <a:xfrm>
          <a:off x="2161719" y="4007572"/>
          <a:ext cx="432343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E64A43-A237-44CC-9252-969424C46FA7}">
      <dsp:nvSpPr>
        <dsp:cNvPr id="0" name=""/>
        <dsp:cNvSpPr/>
      </dsp:nvSpPr>
      <dsp:spPr>
        <a:xfrm>
          <a:off x="2767001" y="4007572"/>
          <a:ext cx="5879877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Indicadores del número de participaciones por marca al año, encuesta de la presencia de marcas (recordación) a la comunidad TEC. Ingresos $$$$ y en especie por éste concepto, buscando un crecimiento año con año.</a:t>
          </a:r>
          <a:endParaRPr lang="es-MX" sz="1100" b="1" kern="1200" dirty="0"/>
        </a:p>
      </dsp:txBody>
      <dsp:txXfrm>
        <a:off x="2767001" y="4007572"/>
        <a:ext cx="5879877" cy="534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B6A6-CF4C-46FB-95B9-B404678E54C8}">
      <dsp:nvSpPr>
        <dsp:cNvPr id="0" name=""/>
        <dsp:cNvSpPr/>
      </dsp:nvSpPr>
      <dsp:spPr>
        <a:xfrm>
          <a:off x="0" y="162771"/>
          <a:ext cx="2161719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Objetivos General y particulares</a:t>
          </a:r>
          <a:endParaRPr lang="es-MX" sz="1100" b="1" kern="1200" dirty="0"/>
        </a:p>
      </dsp:txBody>
      <dsp:txXfrm>
        <a:off x="0" y="162771"/>
        <a:ext cx="2161719" cy="534600"/>
      </dsp:txXfrm>
    </dsp:sp>
    <dsp:sp modelId="{A92BAB44-41A5-43B4-BB7B-80BF9E539B3A}">
      <dsp:nvSpPr>
        <dsp:cNvPr id="0" name=""/>
        <dsp:cNvSpPr/>
      </dsp:nvSpPr>
      <dsp:spPr>
        <a:xfrm>
          <a:off x="2161719" y="4062"/>
          <a:ext cx="432343" cy="852018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4B06A-B845-40BF-A5C1-028487BC6376}">
      <dsp:nvSpPr>
        <dsp:cNvPr id="0" name=""/>
        <dsp:cNvSpPr/>
      </dsp:nvSpPr>
      <dsp:spPr>
        <a:xfrm>
          <a:off x="2767001" y="4062"/>
          <a:ext cx="5879877" cy="8520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General: Generar  un público más extendido de seguidores favoreciendo la presencia y posicionamiento de la marca en medios.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Particulares: Uno de los HT más mencionados en nuestro mercado objetivo, mayor conocimiento de las actividades internas en el TEC CEM para toda la comunidad interna y externa que estén en línea.</a:t>
          </a:r>
          <a:endParaRPr lang="es-MX" sz="1100" b="1" kern="1200" dirty="0"/>
        </a:p>
      </dsp:txBody>
      <dsp:txXfrm>
        <a:off x="2767001" y="4062"/>
        <a:ext cx="5879877" cy="852018"/>
      </dsp:txXfrm>
    </dsp:sp>
    <dsp:sp modelId="{A26B33FA-3A52-49BC-95CB-0544DBA0D001}">
      <dsp:nvSpPr>
        <dsp:cNvPr id="0" name=""/>
        <dsp:cNvSpPr/>
      </dsp:nvSpPr>
      <dsp:spPr>
        <a:xfrm>
          <a:off x="0" y="953281"/>
          <a:ext cx="2161719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Descripción Situación Inicial</a:t>
          </a:r>
          <a:endParaRPr lang="es-MX" sz="1100" b="1" kern="1200" dirty="0"/>
        </a:p>
      </dsp:txBody>
      <dsp:txXfrm>
        <a:off x="0" y="953281"/>
        <a:ext cx="2161719" cy="534600"/>
      </dsp:txXfrm>
    </dsp:sp>
    <dsp:sp modelId="{07390637-C496-4713-AFAE-E9D2067478CD}">
      <dsp:nvSpPr>
        <dsp:cNvPr id="0" name=""/>
        <dsp:cNvSpPr/>
      </dsp:nvSpPr>
      <dsp:spPr>
        <a:xfrm>
          <a:off x="2161719" y="953281"/>
          <a:ext cx="432343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9AB19-4B92-46A6-B627-237F38BA856B}">
      <dsp:nvSpPr>
        <dsp:cNvPr id="0" name=""/>
        <dsp:cNvSpPr/>
      </dsp:nvSpPr>
      <dsp:spPr>
        <a:xfrm>
          <a:off x="2767001" y="953281"/>
          <a:ext cx="5879877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 pesar de contar con una cuenta específica como </a:t>
          </a:r>
          <a:r>
            <a:rPr lang="es-MX" sz="1100" b="1" kern="1200" dirty="0" err="1" smtClean="0"/>
            <a:t>VenalTECCEM</a:t>
          </a:r>
          <a:r>
            <a:rPr lang="es-MX" sz="1100" b="1" kern="1200" dirty="0" smtClean="0"/>
            <a:t> es administrada por </a:t>
          </a:r>
          <a:r>
            <a:rPr lang="es-MX" sz="1100" b="1" kern="1200" dirty="0" err="1" smtClean="0"/>
            <a:t>Outsourcing</a:t>
          </a:r>
          <a:r>
            <a:rPr lang="es-MX" sz="1100" b="1" kern="1200" dirty="0" smtClean="0"/>
            <a:t> y no ha logrado tener el impacto que se busca en cuanto a número de seguidores.</a:t>
          </a:r>
          <a:endParaRPr lang="es-MX" sz="1100" b="1" kern="1200" dirty="0"/>
        </a:p>
      </dsp:txBody>
      <dsp:txXfrm>
        <a:off x="2767001" y="953281"/>
        <a:ext cx="5879877" cy="534600"/>
      </dsp:txXfrm>
    </dsp:sp>
    <dsp:sp modelId="{66A56C53-02ED-408E-804F-37F77F01EE3B}">
      <dsp:nvSpPr>
        <dsp:cNvPr id="0" name=""/>
        <dsp:cNvSpPr/>
      </dsp:nvSpPr>
      <dsp:spPr>
        <a:xfrm>
          <a:off x="0" y="1585081"/>
          <a:ext cx="2161719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Situación Deseable</a:t>
          </a:r>
          <a:endParaRPr lang="es-MX" sz="1100" b="1" kern="1200" dirty="0"/>
        </a:p>
      </dsp:txBody>
      <dsp:txXfrm>
        <a:off x="0" y="1585081"/>
        <a:ext cx="2161719" cy="534600"/>
      </dsp:txXfrm>
    </dsp:sp>
    <dsp:sp modelId="{29142405-5105-46E2-9E5B-5CE6B96507FF}">
      <dsp:nvSpPr>
        <dsp:cNvPr id="0" name=""/>
        <dsp:cNvSpPr/>
      </dsp:nvSpPr>
      <dsp:spPr>
        <a:xfrm>
          <a:off x="2161719" y="1585081"/>
          <a:ext cx="432343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F65B09-714B-4AD7-B656-2A258604EB93}">
      <dsp:nvSpPr>
        <dsp:cNvPr id="0" name=""/>
        <dsp:cNvSpPr/>
      </dsp:nvSpPr>
      <dsp:spPr>
        <a:xfrm>
          <a:off x="2767001" y="1585081"/>
          <a:ext cx="5879877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Ser el HT más mencionado en el ramo de instituciones educativas de preparatoria y universidad, Brindar información realmente relevante y atractiva para los seguidores y que se ofrezca una barra de opiniones por la misma comunidad reconocida.</a:t>
          </a:r>
          <a:endParaRPr lang="es-MX" sz="1100" b="1" kern="1200" dirty="0"/>
        </a:p>
      </dsp:txBody>
      <dsp:txXfrm>
        <a:off x="2767001" y="1585081"/>
        <a:ext cx="5879877" cy="534600"/>
      </dsp:txXfrm>
    </dsp:sp>
    <dsp:sp modelId="{4BD908C6-E352-4860-BB6E-1BF2B0AAAD21}">
      <dsp:nvSpPr>
        <dsp:cNvPr id="0" name=""/>
        <dsp:cNvSpPr/>
      </dsp:nvSpPr>
      <dsp:spPr>
        <a:xfrm>
          <a:off x="0" y="2241940"/>
          <a:ext cx="2161719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(antes)</a:t>
          </a:r>
          <a:endParaRPr lang="es-MX" sz="1100" b="1" kern="1200" dirty="0"/>
        </a:p>
      </dsp:txBody>
      <dsp:txXfrm>
        <a:off x="0" y="2241940"/>
        <a:ext cx="2161719" cy="534600"/>
      </dsp:txXfrm>
    </dsp:sp>
    <dsp:sp modelId="{DC5F4CF8-32F0-4A41-A30B-D5B001D93DB3}">
      <dsp:nvSpPr>
        <dsp:cNvPr id="0" name=""/>
        <dsp:cNvSpPr/>
      </dsp:nvSpPr>
      <dsp:spPr>
        <a:xfrm>
          <a:off x="2161719" y="2216881"/>
          <a:ext cx="432343" cy="584718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84B16-0BEA-4430-8B93-536B891100AD}">
      <dsp:nvSpPr>
        <dsp:cNvPr id="0" name=""/>
        <dsp:cNvSpPr/>
      </dsp:nvSpPr>
      <dsp:spPr>
        <a:xfrm>
          <a:off x="2767001" y="2216881"/>
          <a:ext cx="5879877" cy="5847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Medios impresos, redes sociales, material publicitario, spot de radio.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Activaciones con premios en </a:t>
          </a:r>
          <a:r>
            <a:rPr lang="es-MX" sz="1100" b="1" kern="1200" dirty="0" err="1" smtClean="0"/>
            <a:t>twitter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18,000 incluyendo Facebook</a:t>
          </a:r>
          <a:endParaRPr lang="es-MX" sz="1100" b="1" kern="1200" dirty="0"/>
        </a:p>
      </dsp:txBody>
      <dsp:txXfrm>
        <a:off x="2767001" y="2216881"/>
        <a:ext cx="5879877" cy="584718"/>
      </dsp:txXfrm>
    </dsp:sp>
    <dsp:sp modelId="{F071170B-D7D3-412D-83E8-A09A6C40A623}">
      <dsp:nvSpPr>
        <dsp:cNvPr id="0" name=""/>
        <dsp:cNvSpPr/>
      </dsp:nvSpPr>
      <dsp:spPr>
        <a:xfrm>
          <a:off x="0" y="3141040"/>
          <a:ext cx="2161719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Medios, acciones y presupuesto (por emplear)</a:t>
          </a:r>
          <a:endParaRPr lang="es-MX" sz="1100" b="1" kern="1200" dirty="0"/>
        </a:p>
      </dsp:txBody>
      <dsp:txXfrm>
        <a:off x="0" y="3141040"/>
        <a:ext cx="2161719" cy="534600"/>
      </dsp:txXfrm>
    </dsp:sp>
    <dsp:sp modelId="{A5A540C0-BB52-4992-B9E8-C12EA694FAED}">
      <dsp:nvSpPr>
        <dsp:cNvPr id="0" name=""/>
        <dsp:cNvSpPr/>
      </dsp:nvSpPr>
      <dsp:spPr>
        <a:xfrm>
          <a:off x="2161719" y="2898800"/>
          <a:ext cx="432343" cy="1019081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7309E-56F5-46E4-BDA4-D1A3EB75ADD8}">
      <dsp:nvSpPr>
        <dsp:cNvPr id="0" name=""/>
        <dsp:cNvSpPr/>
      </dsp:nvSpPr>
      <dsp:spPr>
        <a:xfrm>
          <a:off x="2767001" y="2898800"/>
          <a:ext cx="5879877" cy="10190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Medios: plantillas en mails del Campus, vallas, spots publicitarios, material publicitario, presencia en artículos y revistas especializadas en lo a redes sociales se refiere. 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Acciones: Creación de HT atractivos, activaciones con premios significativos. Participación de </a:t>
          </a:r>
          <a:r>
            <a:rPr lang="es-MX" sz="1100" b="1" kern="1200" dirty="0" err="1" smtClean="0"/>
            <a:t>retweets</a:t>
          </a:r>
          <a:r>
            <a:rPr lang="es-MX" sz="1100" b="1" kern="1200" dirty="0" smtClean="0"/>
            <a:t> con personajes líderes de opinión o gente reconocida por el mercado meta.</a:t>
          </a:r>
          <a:endParaRPr lang="es-MX" sz="1100" b="1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Presupuesto: $50,000</a:t>
          </a:r>
          <a:endParaRPr lang="es-MX" sz="1100" b="1" kern="1200" dirty="0"/>
        </a:p>
      </dsp:txBody>
      <dsp:txXfrm>
        <a:off x="2767001" y="2898800"/>
        <a:ext cx="5879877" cy="1019081"/>
      </dsp:txXfrm>
    </dsp:sp>
    <dsp:sp modelId="{27ED6926-5A0B-44A2-8DA3-41AC1755A3DC}">
      <dsp:nvSpPr>
        <dsp:cNvPr id="0" name=""/>
        <dsp:cNvSpPr/>
      </dsp:nvSpPr>
      <dsp:spPr>
        <a:xfrm>
          <a:off x="0" y="4015081"/>
          <a:ext cx="2161719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27940" rIns="78232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/>
            <a:t>Criterios de evaluación</a:t>
          </a:r>
          <a:endParaRPr lang="es-MX" sz="1100" b="1" kern="1200" dirty="0"/>
        </a:p>
      </dsp:txBody>
      <dsp:txXfrm>
        <a:off x="0" y="4015081"/>
        <a:ext cx="2161719" cy="534600"/>
      </dsp:txXfrm>
    </dsp:sp>
    <dsp:sp modelId="{456AD177-109C-491E-8084-C2DF683FFFE2}">
      <dsp:nvSpPr>
        <dsp:cNvPr id="0" name=""/>
        <dsp:cNvSpPr/>
      </dsp:nvSpPr>
      <dsp:spPr>
        <a:xfrm>
          <a:off x="2161719" y="4015081"/>
          <a:ext cx="432343" cy="534600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E64A43-A237-44CC-9252-969424C46FA7}">
      <dsp:nvSpPr>
        <dsp:cNvPr id="0" name=""/>
        <dsp:cNvSpPr/>
      </dsp:nvSpPr>
      <dsp:spPr>
        <a:xfrm>
          <a:off x="2767001" y="4015081"/>
          <a:ext cx="5879877" cy="534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b="1" kern="1200" dirty="0" smtClean="0"/>
            <a:t>Número de seguidores, tendencia de crecimiento, número de </a:t>
          </a:r>
          <a:r>
            <a:rPr lang="es-MX" sz="1100" b="1" kern="1200" dirty="0" err="1" smtClean="0"/>
            <a:t>retweets</a:t>
          </a:r>
          <a:r>
            <a:rPr lang="es-MX" sz="1100" b="1" kern="1200" dirty="0" smtClean="0"/>
            <a:t> </a:t>
          </a:r>
          <a:endParaRPr lang="es-MX" sz="1100" b="1" kern="1200" dirty="0"/>
        </a:p>
      </dsp:txBody>
      <dsp:txXfrm>
        <a:off x="2767001" y="4015081"/>
        <a:ext cx="5879877" cy="534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elight title.png"/>
          <p:cNvPicPr>
            <a:picLocks noChangeAspect="1"/>
          </p:cNvPicPr>
          <p:nvPr/>
        </p:nvPicPr>
        <p:blipFill>
          <a:blip r:embed="rId2"/>
          <a:srcRect l="43431" t="21353" b="20413"/>
          <a:stretch>
            <a:fillRect/>
          </a:stretch>
        </p:blipFill>
        <p:spPr>
          <a:xfrm>
            <a:off x="0" y="0"/>
            <a:ext cx="36723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219200"/>
            <a:ext cx="6400800" cy="1600200"/>
          </a:xfrm>
        </p:spPr>
        <p:txBody>
          <a:bodyPr anchor="b" anchorCtr="0"/>
          <a:lstStyle>
            <a:lvl1pPr algn="l">
              <a:defRPr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2971800"/>
            <a:ext cx="5715000" cy="12954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5943600"/>
            <a:ext cx="2133600" cy="228600"/>
          </a:xfrm>
        </p:spPr>
        <p:txBody>
          <a:bodyPr/>
          <a:lstStyle>
            <a:lvl1pPr algn="l">
              <a:defRPr/>
            </a:lvl1pPr>
          </a:lstStyle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" y="5715000"/>
            <a:ext cx="2667000" cy="22860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533400" cy="228600"/>
          </a:xfrm>
        </p:spPr>
        <p:txBody>
          <a:bodyPr/>
          <a:lstStyle>
            <a:lvl1pPr algn="l">
              <a:defRPr/>
            </a:lvl1pPr>
          </a:lstStyle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elight section.png"/>
          <p:cNvPicPr>
            <a:picLocks noChangeAspect="1"/>
          </p:cNvPicPr>
          <p:nvPr/>
        </p:nvPicPr>
        <p:blipFill>
          <a:blip r:embed="rId2"/>
          <a:srcRect l="7678" r="8563" b="31688"/>
          <a:stretch>
            <a:fillRect/>
          </a:stretch>
        </p:blipFill>
        <p:spPr>
          <a:xfrm>
            <a:off x="0" y="3048000"/>
            <a:ext cx="914400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2057400"/>
            <a:ext cx="7391400" cy="1590675"/>
          </a:xfrm>
        </p:spPr>
        <p:txBody>
          <a:bodyPr anchor="b" anchorCtr="0">
            <a:normAutofit/>
          </a:bodyPr>
          <a:lstStyle>
            <a:lvl1pPr algn="ctr">
              <a:defRPr sz="4400" b="0" i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7546" y="3810000"/>
            <a:ext cx="5388909" cy="14239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1500"/>
              </a:spcBef>
              <a:buFontTx/>
              <a:buNone/>
              <a:defRPr sz="1800" kern="120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057401"/>
            <a:ext cx="2743200" cy="3898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057401"/>
            <a:ext cx="2743200" cy="3898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967753"/>
            <a:ext cx="27432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2819400"/>
            <a:ext cx="2743200" cy="3136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967753"/>
            <a:ext cx="274320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819400"/>
            <a:ext cx="2743200" cy="31369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ntent caption.png"/>
          <p:cNvPicPr>
            <a:picLocks noChangeAspect="1"/>
          </p:cNvPicPr>
          <p:nvPr/>
        </p:nvPicPr>
        <p:blipFill>
          <a:blip r:embed="rId2"/>
          <a:srcRect l="11342" t="23079" r="13047"/>
          <a:stretch>
            <a:fillRect/>
          </a:stretch>
        </p:blipFill>
        <p:spPr>
          <a:xfrm>
            <a:off x="0" y="0"/>
            <a:ext cx="9144000" cy="60953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25" y="438150"/>
            <a:ext cx="2743200" cy="1618488"/>
          </a:xfrm>
        </p:spPr>
        <p:txBody>
          <a:bodyPr anchor="ctr" anchorCtr="0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438150"/>
            <a:ext cx="4419600" cy="5118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439" y="2514600"/>
            <a:ext cx="1985962" cy="2362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ntent caption.png"/>
          <p:cNvPicPr>
            <a:picLocks noChangeAspect="1"/>
          </p:cNvPicPr>
          <p:nvPr/>
        </p:nvPicPr>
        <p:blipFill>
          <a:blip r:embed="rId2"/>
          <a:srcRect l="11342" t="23079" r="13047"/>
          <a:stretch>
            <a:fillRect/>
          </a:stretch>
        </p:blipFill>
        <p:spPr>
          <a:xfrm>
            <a:off x="0" y="0"/>
            <a:ext cx="9144000" cy="60953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25" y="438150"/>
            <a:ext cx="2743200" cy="161925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75050" y="685800"/>
            <a:ext cx="5264150" cy="4648200"/>
          </a:xfrm>
          <a:prstGeom prst="ellipse">
            <a:avLst/>
          </a:prstGeom>
          <a:ln w="127000">
            <a:solidFill>
              <a:schemeClr val="tx1">
                <a:alpha val="10000"/>
              </a:schemeClr>
            </a:solidFill>
          </a:ln>
          <a:effectLst>
            <a:innerShdw blurRad="190500">
              <a:prstClr val="black">
                <a:alpha val="75000"/>
              </a:prstClr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2104" y="2514600"/>
            <a:ext cx="1984248" cy="2359152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buNone/>
              <a:defRPr sz="1400" kern="1200">
                <a:gradFill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FontTx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4209" y="2057400"/>
            <a:ext cx="5678424" cy="3886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533400"/>
            <a:ext cx="1752600" cy="43433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533401"/>
            <a:ext cx="5029200" cy="54229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irelight content.png"/>
          <p:cNvPicPr>
            <a:picLocks noChangeAspect="1"/>
          </p:cNvPicPr>
          <p:nvPr/>
        </p:nvPicPr>
        <p:blipFill>
          <a:blip r:embed="rId13"/>
          <a:srcRect l="10260" t="11518" r="6261" b="874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14779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057400"/>
            <a:ext cx="50292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0" y="647700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10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fld id="{57FB69D4-5AB6-42C5-AEAA-D6B9423CDF54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770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0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248400"/>
            <a:ext cx="533400" cy="228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1100" kern="1200" spc="0" baseline="0">
                <a:gradFill flip="none" rotWithShape="1">
                  <a:gsLst>
                    <a:gs pos="0">
                      <a:schemeClr val="tx1">
                        <a:alpha val="70000"/>
                      </a:schemeClr>
                    </a:gs>
                    <a:gs pos="50000">
                      <a:schemeClr val="tx1">
                        <a:alpha val="80000"/>
                      </a:schemeClr>
                    </a:gs>
                    <a:gs pos="100000">
                      <a:schemeClr val="tx1">
                        <a:alpha val="9000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j-ea"/>
                <a:cs typeface="+mj-cs"/>
              </a:defRPr>
            </a:lvl1pPr>
          </a:lstStyle>
          <a:p>
            <a:fld id="{45D6851C-368A-4DE5-AF63-6E15AF9386C6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 spc="0" baseline="0">
          <a:gradFill flip="none" rotWithShape="1"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  <a:tileRect/>
          </a:gra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500"/>
        </a:spcBef>
        <a:buFontTx/>
        <a:buBlip>
          <a:blip r:embed="rId14"/>
        </a:buBlip>
        <a:defRPr sz="20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500"/>
        </a:spcBef>
        <a:buFontTx/>
        <a:buBlip>
          <a:blip r:embed="rId15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500"/>
        </a:spcBef>
        <a:buFontTx/>
        <a:buBlip>
          <a:blip r:embed="rId15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500"/>
        </a:spcBef>
        <a:buFontTx/>
        <a:buBlip>
          <a:blip r:embed="rId14"/>
        </a:buBlip>
        <a:defRPr sz="1600" kern="1200">
          <a:gradFill>
            <a:gsLst>
              <a:gs pos="0">
                <a:schemeClr val="tx1">
                  <a:alpha val="7000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0" scaled="0"/>
          </a:gra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59632" y="388640"/>
            <a:ext cx="7757864" cy="1600200"/>
          </a:xfrm>
        </p:spPr>
        <p:txBody>
          <a:bodyPr>
            <a:normAutofit/>
          </a:bodyPr>
          <a:lstStyle/>
          <a:p>
            <a:pPr algn="r"/>
            <a:r>
              <a:rPr lang="es-MX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Comunicación Organizacional</a:t>
            </a:r>
            <a:br>
              <a:rPr lang="es-MX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es-MX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Tipos de Públicos</a:t>
            </a:r>
            <a:endParaRPr lang="es-MX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813" y="3861048"/>
            <a:ext cx="3463280" cy="160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6281382"/>
            <a:ext cx="8892480" cy="601216"/>
          </a:xfrm>
        </p:spPr>
        <p:txBody>
          <a:bodyPr>
            <a:noAutofit/>
          </a:bodyPr>
          <a:lstStyle/>
          <a:p>
            <a:pPr algn="ctr"/>
            <a:r>
              <a:rPr lang="es-MX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Lourdes Rojas Arrazola                                460584</a:t>
            </a:r>
            <a:endParaRPr lang="es-MX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30" name="Picture 6" descr="http://ga-he.com/blog/wp-content/uploads/2010/07/publico_socialmedia_gah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5" b="95669" l="2987" r="978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696" y="908720"/>
            <a:ext cx="663050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1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31368" y="274638"/>
            <a:ext cx="5681265" cy="778098"/>
          </a:xfrm>
        </p:spPr>
        <p:txBody>
          <a:bodyPr/>
          <a:lstStyle/>
          <a:p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Tipos de Públicos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38" y="5852143"/>
            <a:ext cx="2007547" cy="92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932736497"/>
              </p:ext>
            </p:extLst>
          </p:nvPr>
        </p:nvGraphicFramePr>
        <p:xfrm>
          <a:off x="539552" y="1340767"/>
          <a:ext cx="8208912" cy="5439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006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871" y="33833"/>
            <a:ext cx="5681265" cy="70609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Público Interno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64288" y="257201"/>
            <a:ext cx="1866528" cy="507503"/>
          </a:xfrm>
        </p:spPr>
        <p:txBody>
          <a:bodyPr/>
          <a:lstStyle/>
          <a:p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Directivos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38" y="5852143"/>
            <a:ext cx="2007547" cy="92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4089885156"/>
              </p:ext>
            </p:extLst>
          </p:nvPr>
        </p:nvGraphicFramePr>
        <p:xfrm>
          <a:off x="107504" y="717825"/>
          <a:ext cx="8928992" cy="4799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5" name="Picture 3" descr="C:\Users\L01308353\AppData\Local\Microsoft\Windows\Temporary Internet Files\Content.IE5\PUVE94DO\MP900431737[1]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22280"/>
            <a:ext cx="1234008" cy="123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01879"/>
              </p:ext>
            </p:extLst>
          </p:nvPr>
        </p:nvGraphicFramePr>
        <p:xfrm>
          <a:off x="3059832" y="5678378"/>
          <a:ext cx="5904656" cy="10629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52328"/>
                <a:gridCol w="2952328"/>
              </a:tblGrid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ACCIÓN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MES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Plan de reconocimiento 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junio y diciembre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Vida cultural y social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marzo y julio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Cena Navideña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diciembre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Espacio Crea TEC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todo el año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Compensaciones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Bonos por logros cumplidos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61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871" y="33833"/>
            <a:ext cx="5681265" cy="70609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Público Externo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32040" y="257201"/>
            <a:ext cx="4098776" cy="507503"/>
          </a:xfrm>
        </p:spPr>
        <p:txBody>
          <a:bodyPr>
            <a:normAutofit/>
          </a:bodyPr>
          <a:lstStyle/>
          <a:p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Otras Instituciones Educativas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38" y="5852143"/>
            <a:ext cx="2007547" cy="92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764937085"/>
              </p:ext>
            </p:extLst>
          </p:nvPr>
        </p:nvGraphicFramePr>
        <p:xfrm>
          <a:off x="107504" y="764704"/>
          <a:ext cx="892899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http://www.campus-oei.org/escuelas/escuelas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96" y="5661248"/>
            <a:ext cx="971600" cy="11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322283"/>
              </p:ext>
            </p:extLst>
          </p:nvPr>
        </p:nvGraphicFramePr>
        <p:xfrm>
          <a:off x="3059832" y="5678378"/>
          <a:ext cx="5904656" cy="1062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</a:tblGrid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ACCIÓN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MES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Talleres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docente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Mayo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y septiembre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Redes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Sociales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Todo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el año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effectLst/>
                        </a:rPr>
                        <a:t>Congreso</a:t>
                      </a:r>
                      <a:r>
                        <a:rPr lang="es-MX" sz="1100" u="none" strike="noStrike" baseline="0" dirty="0" smtClean="0">
                          <a:effectLst/>
                        </a:rPr>
                        <a:t> Orientadores</a:t>
                      </a:r>
                      <a:endParaRPr lang="es-MX" sz="1100" u="none" strike="noStrike" dirty="0" smtClean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julio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CRM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>
                          <a:effectLst/>
                        </a:rPr>
                        <a:t>todo el año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66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Día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del maestro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671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6879" y="33833"/>
            <a:ext cx="5681265" cy="70609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Público Mixto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39782" y="332656"/>
            <a:ext cx="2724705" cy="507503"/>
          </a:xfrm>
        </p:spPr>
        <p:txBody>
          <a:bodyPr>
            <a:normAutofit/>
          </a:bodyPr>
          <a:lstStyle/>
          <a:p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Clínicas Infantiles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38" y="5852143"/>
            <a:ext cx="2007547" cy="92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597208422"/>
              </p:ext>
            </p:extLst>
          </p:nvPr>
        </p:nvGraphicFramePr>
        <p:xfrm>
          <a:off x="107504" y="891480"/>
          <a:ext cx="8928992" cy="4553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2" name="Picture 4" descr="https://fbcdn-sphotos-a.akamaihd.net/hphotos-ak-ash4/189551_10150158305290944_1719139_n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5589240"/>
            <a:ext cx="1691680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523300"/>
              </p:ext>
            </p:extLst>
          </p:nvPr>
        </p:nvGraphicFramePr>
        <p:xfrm>
          <a:off x="3059832" y="5733254"/>
          <a:ext cx="5904656" cy="8641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2328"/>
                <a:gridCol w="2952328"/>
              </a:tblGrid>
              <a:tr h="216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ACCIÓN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MES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16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RP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escuelas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Agosto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 mayo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16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BTL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Todo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el año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16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effectLst/>
                        </a:rPr>
                        <a:t>Programa de fidelidad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enero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24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871" y="33833"/>
            <a:ext cx="5681265" cy="70609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Público Financiero  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39782" y="260648"/>
            <a:ext cx="2724705" cy="507503"/>
          </a:xfrm>
        </p:spPr>
        <p:txBody>
          <a:bodyPr>
            <a:normAutofit/>
          </a:bodyPr>
          <a:lstStyle/>
          <a:p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Patrocinadores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38" y="5852143"/>
            <a:ext cx="2007547" cy="92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916464875"/>
              </p:ext>
            </p:extLst>
          </p:nvPr>
        </p:nvGraphicFramePr>
        <p:xfrm>
          <a:off x="251520" y="764704"/>
          <a:ext cx="8646879" cy="4553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http://cdn3.webadictos.net/media/2012/05/Marcas-2012.jpe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9" y="5612959"/>
            <a:ext cx="2087721" cy="124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61245"/>
              </p:ext>
            </p:extLst>
          </p:nvPr>
        </p:nvGraphicFramePr>
        <p:xfrm>
          <a:off x="3059832" y="5517230"/>
          <a:ext cx="5904656" cy="10801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2328"/>
                <a:gridCol w="2952328"/>
              </a:tblGrid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ACCIÓN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effectLst/>
                        </a:rPr>
                        <a:t>MES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3300"/>
                    </a:solidFill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Equipo alto desempeño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RP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Enero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 diciembre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Página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WEB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Todo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el año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effectLst/>
                        </a:rPr>
                        <a:t>CRM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Todo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el año iniciando cada agosto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48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33833"/>
            <a:ext cx="5681265" cy="706090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Ciberaudiencia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87855" y="260648"/>
            <a:ext cx="2076633" cy="507503"/>
          </a:xfrm>
        </p:spPr>
        <p:txBody>
          <a:bodyPr>
            <a:normAutofit/>
          </a:bodyPr>
          <a:lstStyle/>
          <a:p>
            <a:r>
              <a:rPr lang="es-MX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Twitter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38" y="5852143"/>
            <a:ext cx="2007547" cy="92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166650880"/>
              </p:ext>
            </p:extLst>
          </p:nvPr>
        </p:nvGraphicFramePr>
        <p:xfrm>
          <a:off x="251520" y="747464"/>
          <a:ext cx="8646879" cy="4553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 descr="http://images.wikia.com/naruto/es/images/f/f7/Twitter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561856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213621"/>
              </p:ext>
            </p:extLst>
          </p:nvPr>
        </p:nvGraphicFramePr>
        <p:xfrm>
          <a:off x="3059832" y="5517230"/>
          <a:ext cx="5904656" cy="10801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2328"/>
                <a:gridCol w="2952328"/>
              </a:tblGrid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ACCIÓN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MES</a:t>
                      </a:r>
                      <a:endParaRPr lang="es-MX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HT</a:t>
                      </a:r>
                      <a:r>
                        <a:rPr lang="es-MX" sz="11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atractivos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Todo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el año (HT trimestrales)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Activaciones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mensual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99"/>
                    </a:solidFill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u="none" strike="noStrike" dirty="0" smtClean="0">
                          <a:effectLst/>
                        </a:rPr>
                        <a:t>Participación</a:t>
                      </a:r>
                      <a:r>
                        <a:rPr lang="es-MX" sz="1100" u="none" strike="noStrike" baseline="0" dirty="0" smtClean="0">
                          <a:effectLst/>
                        </a:rPr>
                        <a:t> líderes de opinión</a:t>
                      </a:r>
                      <a:endParaRPr lang="es-MX" sz="1100" u="none" strike="noStrike" dirty="0" smtClean="0"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Personajes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ícono alternados todo el año.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3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relight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Firelight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ireligh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100000">
              <a:schemeClr val="phClr">
                <a:tint val="100000"/>
                <a:shade val="8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path path="circle">
            <a:fillToRect l="25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>
              <a:shade val="95000"/>
              <a:alpha val="90000"/>
            </a:schemeClr>
          </a:solidFill>
          <a:prstDash val="solid"/>
        </a:ln>
        <a:ln w="76200" cap="flat" cmpd="sng" algn="ctr">
          <a:solidFill>
            <a:schemeClr val="phClr">
              <a:shade val="95000"/>
              <a:alpha val="50000"/>
            </a:schemeClr>
          </a:solidFill>
          <a:prstDash val="solid"/>
        </a:ln>
      </a:lnStyleLst>
      <a:effectStyleLst>
        <a:effectStyle>
          <a:effectLst>
            <a:innerShdw blurRad="63500">
              <a:srgbClr val="000000">
                <a:alpha val="60000"/>
              </a:srgbClr>
            </a:innerShdw>
          </a:effectLst>
        </a:effectStyle>
        <a:effectStyle>
          <a:effectLst>
            <a:innerShdw blurRad="63500">
              <a:srgbClr val="000000">
                <a:alpha val="50000"/>
              </a:srgbClr>
            </a:innerShdw>
            <a:outerShdw blurRad="76200" dist="38100" sx="101000" sy="101000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63500">
              <a:srgbClr val="000000">
                <a:alpha val="5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4200000"/>
            </a:lightRig>
          </a:scene3d>
          <a:sp3d prstMaterial="softmetal">
            <a:bevelT w="63500" h="254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accent1">
                <a:shade val="45000"/>
                <a:satMod val="125000"/>
              </a:schemeClr>
            </a:gs>
            <a:gs pos="100000">
              <a:schemeClr val="phClr">
                <a:shade val="55000"/>
                <a:satMod val="125000"/>
              </a:schemeClr>
            </a:gs>
          </a:gsLst>
          <a:lin ang="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Luz de luna</Template>
  <TotalTime>2055</TotalTime>
  <Words>1359</Words>
  <Application>Microsoft Office PowerPoint</Application>
  <PresentationFormat>Presentación en pantalla (4:3)</PresentationFormat>
  <Paragraphs>156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Firelight</vt:lpstr>
      <vt:lpstr>Comunicación Organizacional Tipos de Públicos</vt:lpstr>
      <vt:lpstr>Tipos de Públicos</vt:lpstr>
      <vt:lpstr>Público Interno</vt:lpstr>
      <vt:lpstr>Público Externo</vt:lpstr>
      <vt:lpstr>Público Mixto</vt:lpstr>
      <vt:lpstr>Público Financiero  </vt:lpstr>
      <vt:lpstr>Ciberaudiencia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</dc:title>
  <dc:creator>L01308353</dc:creator>
  <cp:lastModifiedBy>L01308353</cp:lastModifiedBy>
  <cp:revision>51</cp:revision>
  <dcterms:created xsi:type="dcterms:W3CDTF">2012-06-28T01:43:51Z</dcterms:created>
  <dcterms:modified xsi:type="dcterms:W3CDTF">2012-07-03T19:18:00Z</dcterms:modified>
</cp:coreProperties>
</file>