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492" r:id="rId2"/>
    <p:sldId id="544" r:id="rId3"/>
    <p:sldId id="545" r:id="rId4"/>
    <p:sldId id="550" r:id="rId5"/>
    <p:sldId id="546" r:id="rId6"/>
    <p:sldId id="547" r:id="rId7"/>
    <p:sldId id="548" r:id="rId8"/>
    <p:sldId id="549" r:id="rId9"/>
  </p:sldIdLst>
  <p:sldSz cx="9144000" cy="6858000" type="screen4x3"/>
  <p:notesSz cx="6946900" cy="92202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00" autoAdjust="0"/>
    <p:restoredTop sz="97215" autoAdjust="0"/>
  </p:normalViewPr>
  <p:slideViewPr>
    <p:cSldViewPr>
      <p:cViewPr>
        <p:scale>
          <a:sx n="60" d="100"/>
          <a:sy n="60" d="100"/>
        </p:scale>
        <p:origin x="-1464" y="-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3E93FA-FC5A-484F-95F4-3099EA83DBC2}" type="doc">
      <dgm:prSet loTypeId="urn:microsoft.com/office/officeart/2005/8/layout/cycle2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B729B73A-B121-4961-8F33-8100A7556C31}">
      <dgm:prSet phldrT="[Texto]" custT="1"/>
      <dgm:spPr/>
      <dgm:t>
        <a:bodyPr/>
        <a:lstStyle/>
        <a:p>
          <a:r>
            <a:rPr lang="es-MX" sz="2000" dirty="0" smtClean="0"/>
            <a:t>Interno</a:t>
          </a:r>
          <a:endParaRPr lang="es-MX" sz="2000" dirty="0"/>
        </a:p>
      </dgm:t>
    </dgm:pt>
    <dgm:pt modelId="{D9940DEC-F883-499E-A198-FD9BDA971553}" type="parTrans" cxnId="{81F123D8-377B-4790-83B2-B3F6FC4E1272}">
      <dgm:prSet/>
      <dgm:spPr/>
      <dgm:t>
        <a:bodyPr/>
        <a:lstStyle/>
        <a:p>
          <a:endParaRPr lang="es-MX" sz="2400"/>
        </a:p>
      </dgm:t>
    </dgm:pt>
    <dgm:pt modelId="{0F0C3C05-187E-4B3E-905D-69133177B9CC}" type="sibTrans" cxnId="{81F123D8-377B-4790-83B2-B3F6FC4E1272}">
      <dgm:prSet custT="1"/>
      <dgm:spPr/>
      <dgm:t>
        <a:bodyPr/>
        <a:lstStyle/>
        <a:p>
          <a:endParaRPr lang="es-MX" sz="1600"/>
        </a:p>
      </dgm:t>
    </dgm:pt>
    <dgm:pt modelId="{E1DCDBF5-8C6D-4BCD-A647-0DDA3F420BE9}">
      <dgm:prSet phldrT="[Texto]" custT="1"/>
      <dgm:spPr/>
      <dgm:t>
        <a:bodyPr/>
        <a:lstStyle/>
        <a:p>
          <a:r>
            <a:rPr lang="es-MX" sz="2000" dirty="0" smtClean="0"/>
            <a:t>Externo</a:t>
          </a:r>
          <a:endParaRPr lang="es-MX" sz="2000" dirty="0"/>
        </a:p>
      </dgm:t>
    </dgm:pt>
    <dgm:pt modelId="{59EAB28E-F4C6-4465-955F-CCF861D89DD9}" type="parTrans" cxnId="{1D60B91E-2A1D-4FD1-9D6C-7184C53DDFC2}">
      <dgm:prSet/>
      <dgm:spPr/>
      <dgm:t>
        <a:bodyPr/>
        <a:lstStyle/>
        <a:p>
          <a:endParaRPr lang="es-MX" sz="2400"/>
        </a:p>
      </dgm:t>
    </dgm:pt>
    <dgm:pt modelId="{5AD5DC8C-4972-4DBE-B6E8-72E5407E97C6}" type="sibTrans" cxnId="{1D60B91E-2A1D-4FD1-9D6C-7184C53DDFC2}">
      <dgm:prSet custT="1"/>
      <dgm:spPr/>
      <dgm:t>
        <a:bodyPr/>
        <a:lstStyle/>
        <a:p>
          <a:endParaRPr lang="es-MX" sz="1600"/>
        </a:p>
      </dgm:t>
    </dgm:pt>
    <dgm:pt modelId="{BCB27495-2832-4C2A-A5BE-89E41B5533B0}">
      <dgm:prSet phldrT="[Texto]" custT="1"/>
      <dgm:spPr/>
      <dgm:t>
        <a:bodyPr/>
        <a:lstStyle/>
        <a:p>
          <a:r>
            <a:rPr lang="es-MX" sz="2000" dirty="0" smtClean="0"/>
            <a:t>Mixto</a:t>
          </a:r>
          <a:endParaRPr lang="es-MX" sz="2000" dirty="0"/>
        </a:p>
      </dgm:t>
    </dgm:pt>
    <dgm:pt modelId="{FB057CC5-4DC0-4547-AFDD-410FC09B88F5}" type="parTrans" cxnId="{6A8C3B2B-C8EF-4F9D-B77C-B27FA00407C4}">
      <dgm:prSet/>
      <dgm:spPr/>
      <dgm:t>
        <a:bodyPr/>
        <a:lstStyle/>
        <a:p>
          <a:endParaRPr lang="es-MX" sz="2400"/>
        </a:p>
      </dgm:t>
    </dgm:pt>
    <dgm:pt modelId="{94ADAB83-DDA0-4B26-B8AC-128ED2AEAD9E}" type="sibTrans" cxnId="{6A8C3B2B-C8EF-4F9D-B77C-B27FA00407C4}">
      <dgm:prSet custT="1"/>
      <dgm:spPr/>
      <dgm:t>
        <a:bodyPr/>
        <a:lstStyle/>
        <a:p>
          <a:endParaRPr lang="es-MX" sz="1600"/>
        </a:p>
      </dgm:t>
    </dgm:pt>
    <dgm:pt modelId="{98FA96A7-B513-4034-A7A6-FEDC3229644A}">
      <dgm:prSet phldrT="[Texto]" custT="1"/>
      <dgm:spPr/>
      <dgm:t>
        <a:bodyPr/>
        <a:lstStyle/>
        <a:p>
          <a:r>
            <a:rPr lang="es-MX" sz="1600" dirty="0" smtClean="0"/>
            <a:t>Financiero</a:t>
          </a:r>
          <a:endParaRPr lang="es-MX" sz="1600" dirty="0"/>
        </a:p>
      </dgm:t>
    </dgm:pt>
    <dgm:pt modelId="{CE23F1DF-9B05-42F1-ACB9-3CAEA0BB8B60}" type="parTrans" cxnId="{0B7A787B-0709-446A-B853-17B7464E77B3}">
      <dgm:prSet/>
      <dgm:spPr/>
      <dgm:t>
        <a:bodyPr/>
        <a:lstStyle/>
        <a:p>
          <a:endParaRPr lang="es-MX" sz="2400"/>
        </a:p>
      </dgm:t>
    </dgm:pt>
    <dgm:pt modelId="{FC9E5408-9D07-4A87-8FE5-8573710D10E5}" type="sibTrans" cxnId="{0B7A787B-0709-446A-B853-17B7464E77B3}">
      <dgm:prSet custT="1"/>
      <dgm:spPr/>
      <dgm:t>
        <a:bodyPr/>
        <a:lstStyle/>
        <a:p>
          <a:endParaRPr lang="es-MX" sz="1600"/>
        </a:p>
      </dgm:t>
    </dgm:pt>
    <dgm:pt modelId="{814A2259-C35B-4AB9-AD8F-ACC7E41A699A}">
      <dgm:prSet phldrT="[Texto]" custT="1"/>
      <dgm:spPr/>
      <dgm:t>
        <a:bodyPr/>
        <a:lstStyle/>
        <a:p>
          <a:r>
            <a:rPr lang="es-MX" sz="1600" dirty="0" err="1" smtClean="0"/>
            <a:t>Ciber</a:t>
          </a:r>
          <a:r>
            <a:rPr lang="es-MX" sz="1600" dirty="0" smtClean="0"/>
            <a:t>- audiencias</a:t>
          </a:r>
          <a:endParaRPr lang="es-MX" sz="1600" dirty="0"/>
        </a:p>
      </dgm:t>
    </dgm:pt>
    <dgm:pt modelId="{998D0A7F-5D17-483F-93A6-DB8E08684EB5}" type="parTrans" cxnId="{B4CFA147-B850-42EE-B0A6-69108E950085}">
      <dgm:prSet/>
      <dgm:spPr/>
      <dgm:t>
        <a:bodyPr/>
        <a:lstStyle/>
        <a:p>
          <a:endParaRPr lang="es-MX" sz="2400"/>
        </a:p>
      </dgm:t>
    </dgm:pt>
    <dgm:pt modelId="{B46D1594-F6FA-44F7-A67A-97D4470DB6AE}" type="sibTrans" cxnId="{B4CFA147-B850-42EE-B0A6-69108E950085}">
      <dgm:prSet custT="1"/>
      <dgm:spPr/>
      <dgm:t>
        <a:bodyPr/>
        <a:lstStyle/>
        <a:p>
          <a:endParaRPr lang="es-MX" sz="1600"/>
        </a:p>
      </dgm:t>
    </dgm:pt>
    <dgm:pt modelId="{B296B78B-1F6C-4AE9-AE93-B3A1D4CBA957}" type="pres">
      <dgm:prSet presAssocID="{423E93FA-FC5A-484F-95F4-3099EA83DBC2}" presName="cycle" presStyleCnt="0">
        <dgm:presLayoutVars>
          <dgm:dir/>
          <dgm:resizeHandles val="exact"/>
        </dgm:presLayoutVars>
      </dgm:prSet>
      <dgm:spPr/>
    </dgm:pt>
    <dgm:pt modelId="{7AACBC78-58E0-4D7E-8308-B2BE38655E7E}" type="pres">
      <dgm:prSet presAssocID="{B729B73A-B121-4961-8F33-8100A7556C3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55143C3-4FF8-4D99-A192-AA44D3A641DB}" type="pres">
      <dgm:prSet presAssocID="{0F0C3C05-187E-4B3E-905D-69133177B9CC}" presName="sibTrans" presStyleLbl="sibTrans2D1" presStyleIdx="0" presStyleCnt="5"/>
      <dgm:spPr/>
    </dgm:pt>
    <dgm:pt modelId="{6E5E0FCE-740B-4570-B498-97EA9E6A9D3B}" type="pres">
      <dgm:prSet presAssocID="{0F0C3C05-187E-4B3E-905D-69133177B9CC}" presName="connectorText" presStyleLbl="sibTrans2D1" presStyleIdx="0" presStyleCnt="5"/>
      <dgm:spPr/>
    </dgm:pt>
    <dgm:pt modelId="{7EEDF2C6-7762-4BC7-BDA2-8A970E7C1795}" type="pres">
      <dgm:prSet presAssocID="{E1DCDBF5-8C6D-4BCD-A647-0DDA3F420BE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80C4249-4315-4C4D-BAE3-49E7DA196CE3}" type="pres">
      <dgm:prSet presAssocID="{5AD5DC8C-4972-4DBE-B6E8-72E5407E97C6}" presName="sibTrans" presStyleLbl="sibTrans2D1" presStyleIdx="1" presStyleCnt="5"/>
      <dgm:spPr/>
    </dgm:pt>
    <dgm:pt modelId="{F9983F01-CF6D-4211-85C4-D236A447AF3C}" type="pres">
      <dgm:prSet presAssocID="{5AD5DC8C-4972-4DBE-B6E8-72E5407E97C6}" presName="connectorText" presStyleLbl="sibTrans2D1" presStyleIdx="1" presStyleCnt="5"/>
      <dgm:spPr/>
    </dgm:pt>
    <dgm:pt modelId="{C3978213-7EFA-4762-BEAC-5CCFC5353FE4}" type="pres">
      <dgm:prSet presAssocID="{BCB27495-2832-4C2A-A5BE-89E41B5533B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B8F94F2-2EB7-48D7-86E7-F6B94575D22B}" type="pres">
      <dgm:prSet presAssocID="{94ADAB83-DDA0-4B26-B8AC-128ED2AEAD9E}" presName="sibTrans" presStyleLbl="sibTrans2D1" presStyleIdx="2" presStyleCnt="5"/>
      <dgm:spPr/>
    </dgm:pt>
    <dgm:pt modelId="{E7F8D578-517A-46AB-8C29-C65C10696B95}" type="pres">
      <dgm:prSet presAssocID="{94ADAB83-DDA0-4B26-B8AC-128ED2AEAD9E}" presName="connectorText" presStyleLbl="sibTrans2D1" presStyleIdx="2" presStyleCnt="5"/>
      <dgm:spPr/>
    </dgm:pt>
    <dgm:pt modelId="{C3DBABEC-83F7-4D0F-AE3E-70F5051C7FD9}" type="pres">
      <dgm:prSet presAssocID="{98FA96A7-B513-4034-A7A6-FEDC3229644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975CC7A-A942-4775-B7F1-1D5F7B196BBC}" type="pres">
      <dgm:prSet presAssocID="{FC9E5408-9D07-4A87-8FE5-8573710D10E5}" presName="sibTrans" presStyleLbl="sibTrans2D1" presStyleIdx="3" presStyleCnt="5"/>
      <dgm:spPr/>
    </dgm:pt>
    <dgm:pt modelId="{5EF7BC31-A646-4488-A418-1F3638FFA842}" type="pres">
      <dgm:prSet presAssocID="{FC9E5408-9D07-4A87-8FE5-8573710D10E5}" presName="connectorText" presStyleLbl="sibTrans2D1" presStyleIdx="3" presStyleCnt="5"/>
      <dgm:spPr/>
    </dgm:pt>
    <dgm:pt modelId="{2833543D-16C4-419C-B199-C6646D53F10C}" type="pres">
      <dgm:prSet presAssocID="{814A2259-C35B-4AB9-AD8F-ACC7E41A699A}" presName="node" presStyleLbl="node1" presStyleIdx="4" presStyleCnt="5">
        <dgm:presLayoutVars>
          <dgm:bulletEnabled val="1"/>
        </dgm:presLayoutVars>
      </dgm:prSet>
      <dgm:spPr/>
    </dgm:pt>
    <dgm:pt modelId="{D1755A4F-6625-4CAB-9A43-181B7CABC331}" type="pres">
      <dgm:prSet presAssocID="{B46D1594-F6FA-44F7-A67A-97D4470DB6AE}" presName="sibTrans" presStyleLbl="sibTrans2D1" presStyleIdx="4" presStyleCnt="5"/>
      <dgm:spPr/>
    </dgm:pt>
    <dgm:pt modelId="{5910F11D-8994-4BCA-971D-978585274498}" type="pres">
      <dgm:prSet presAssocID="{B46D1594-F6FA-44F7-A67A-97D4470DB6AE}" presName="connectorText" presStyleLbl="sibTrans2D1" presStyleIdx="4" presStyleCnt="5"/>
      <dgm:spPr/>
    </dgm:pt>
  </dgm:ptLst>
  <dgm:cxnLst>
    <dgm:cxn modelId="{7DE1DC30-4DA7-486B-B8E5-51D04C4C565A}" type="presOf" srcId="{423E93FA-FC5A-484F-95F4-3099EA83DBC2}" destId="{B296B78B-1F6C-4AE9-AE93-B3A1D4CBA957}" srcOrd="0" destOrd="0" presId="urn:microsoft.com/office/officeart/2005/8/layout/cycle2"/>
    <dgm:cxn modelId="{5AE7739E-FE5C-4DDE-81BA-BBE38BA8793F}" type="presOf" srcId="{FC9E5408-9D07-4A87-8FE5-8573710D10E5}" destId="{5EF7BC31-A646-4488-A418-1F3638FFA842}" srcOrd="1" destOrd="0" presId="urn:microsoft.com/office/officeart/2005/8/layout/cycle2"/>
    <dgm:cxn modelId="{06FA5D4D-AE02-4B1B-B2B7-12E0548FF836}" type="presOf" srcId="{814A2259-C35B-4AB9-AD8F-ACC7E41A699A}" destId="{2833543D-16C4-419C-B199-C6646D53F10C}" srcOrd="0" destOrd="0" presId="urn:microsoft.com/office/officeart/2005/8/layout/cycle2"/>
    <dgm:cxn modelId="{6A8C3B2B-C8EF-4F9D-B77C-B27FA00407C4}" srcId="{423E93FA-FC5A-484F-95F4-3099EA83DBC2}" destId="{BCB27495-2832-4C2A-A5BE-89E41B5533B0}" srcOrd="2" destOrd="0" parTransId="{FB057CC5-4DC0-4547-AFDD-410FC09B88F5}" sibTransId="{94ADAB83-DDA0-4B26-B8AC-128ED2AEAD9E}"/>
    <dgm:cxn modelId="{51401410-9A72-4949-860A-56C01D6C4A07}" type="presOf" srcId="{FC9E5408-9D07-4A87-8FE5-8573710D10E5}" destId="{F975CC7A-A942-4775-B7F1-1D5F7B196BBC}" srcOrd="0" destOrd="0" presId="urn:microsoft.com/office/officeart/2005/8/layout/cycle2"/>
    <dgm:cxn modelId="{7A0FA5C9-FD8C-4C82-8A1C-44BC5B85BAB8}" type="presOf" srcId="{0F0C3C05-187E-4B3E-905D-69133177B9CC}" destId="{155143C3-4FF8-4D99-A192-AA44D3A641DB}" srcOrd="0" destOrd="0" presId="urn:microsoft.com/office/officeart/2005/8/layout/cycle2"/>
    <dgm:cxn modelId="{73B02072-1B1E-4744-B470-8CF44A3067B2}" type="presOf" srcId="{5AD5DC8C-4972-4DBE-B6E8-72E5407E97C6}" destId="{F9983F01-CF6D-4211-85C4-D236A447AF3C}" srcOrd="1" destOrd="0" presId="urn:microsoft.com/office/officeart/2005/8/layout/cycle2"/>
    <dgm:cxn modelId="{6D7FF4A5-70C2-4DB8-B43C-E0148855E6E2}" type="presOf" srcId="{0F0C3C05-187E-4B3E-905D-69133177B9CC}" destId="{6E5E0FCE-740B-4570-B498-97EA9E6A9D3B}" srcOrd="1" destOrd="0" presId="urn:microsoft.com/office/officeart/2005/8/layout/cycle2"/>
    <dgm:cxn modelId="{4289C911-3BAE-4888-AA13-155C33D2AD22}" type="presOf" srcId="{B46D1594-F6FA-44F7-A67A-97D4470DB6AE}" destId="{5910F11D-8994-4BCA-971D-978585274498}" srcOrd="1" destOrd="0" presId="urn:microsoft.com/office/officeart/2005/8/layout/cycle2"/>
    <dgm:cxn modelId="{530625C8-06AF-469B-B8E1-9A9519E5D577}" type="presOf" srcId="{94ADAB83-DDA0-4B26-B8AC-128ED2AEAD9E}" destId="{DB8F94F2-2EB7-48D7-86E7-F6B94575D22B}" srcOrd="0" destOrd="0" presId="urn:microsoft.com/office/officeart/2005/8/layout/cycle2"/>
    <dgm:cxn modelId="{7CF35639-8125-4D9E-8ADB-40A3D24DE2CE}" type="presOf" srcId="{E1DCDBF5-8C6D-4BCD-A647-0DDA3F420BE9}" destId="{7EEDF2C6-7762-4BC7-BDA2-8A970E7C1795}" srcOrd="0" destOrd="0" presId="urn:microsoft.com/office/officeart/2005/8/layout/cycle2"/>
    <dgm:cxn modelId="{1D60B91E-2A1D-4FD1-9D6C-7184C53DDFC2}" srcId="{423E93FA-FC5A-484F-95F4-3099EA83DBC2}" destId="{E1DCDBF5-8C6D-4BCD-A647-0DDA3F420BE9}" srcOrd="1" destOrd="0" parTransId="{59EAB28E-F4C6-4465-955F-CCF861D89DD9}" sibTransId="{5AD5DC8C-4972-4DBE-B6E8-72E5407E97C6}"/>
    <dgm:cxn modelId="{B4CFA147-B850-42EE-B0A6-69108E950085}" srcId="{423E93FA-FC5A-484F-95F4-3099EA83DBC2}" destId="{814A2259-C35B-4AB9-AD8F-ACC7E41A699A}" srcOrd="4" destOrd="0" parTransId="{998D0A7F-5D17-483F-93A6-DB8E08684EB5}" sibTransId="{B46D1594-F6FA-44F7-A67A-97D4470DB6AE}"/>
    <dgm:cxn modelId="{53C07E5A-8304-4928-8A42-C40F29F7F003}" type="presOf" srcId="{94ADAB83-DDA0-4B26-B8AC-128ED2AEAD9E}" destId="{E7F8D578-517A-46AB-8C29-C65C10696B95}" srcOrd="1" destOrd="0" presId="urn:microsoft.com/office/officeart/2005/8/layout/cycle2"/>
    <dgm:cxn modelId="{F414D4FE-065D-4065-8AA0-3CF144134AAF}" type="presOf" srcId="{BCB27495-2832-4C2A-A5BE-89E41B5533B0}" destId="{C3978213-7EFA-4762-BEAC-5CCFC5353FE4}" srcOrd="0" destOrd="0" presId="urn:microsoft.com/office/officeart/2005/8/layout/cycle2"/>
    <dgm:cxn modelId="{7FC32F28-03B0-4731-AC56-A24D467CD9B3}" type="presOf" srcId="{B46D1594-F6FA-44F7-A67A-97D4470DB6AE}" destId="{D1755A4F-6625-4CAB-9A43-181B7CABC331}" srcOrd="0" destOrd="0" presId="urn:microsoft.com/office/officeart/2005/8/layout/cycle2"/>
    <dgm:cxn modelId="{0B7A787B-0709-446A-B853-17B7464E77B3}" srcId="{423E93FA-FC5A-484F-95F4-3099EA83DBC2}" destId="{98FA96A7-B513-4034-A7A6-FEDC3229644A}" srcOrd="3" destOrd="0" parTransId="{CE23F1DF-9B05-42F1-ACB9-3CAEA0BB8B60}" sibTransId="{FC9E5408-9D07-4A87-8FE5-8573710D10E5}"/>
    <dgm:cxn modelId="{BC199392-BD65-4A81-9334-316CA8745CA2}" type="presOf" srcId="{5AD5DC8C-4972-4DBE-B6E8-72E5407E97C6}" destId="{180C4249-4315-4C4D-BAE3-49E7DA196CE3}" srcOrd="0" destOrd="0" presId="urn:microsoft.com/office/officeart/2005/8/layout/cycle2"/>
    <dgm:cxn modelId="{81F123D8-377B-4790-83B2-B3F6FC4E1272}" srcId="{423E93FA-FC5A-484F-95F4-3099EA83DBC2}" destId="{B729B73A-B121-4961-8F33-8100A7556C31}" srcOrd="0" destOrd="0" parTransId="{D9940DEC-F883-499E-A198-FD9BDA971553}" sibTransId="{0F0C3C05-187E-4B3E-905D-69133177B9CC}"/>
    <dgm:cxn modelId="{5020B926-0115-40CD-955F-BFFA962FAE5D}" type="presOf" srcId="{B729B73A-B121-4961-8F33-8100A7556C31}" destId="{7AACBC78-58E0-4D7E-8308-B2BE38655E7E}" srcOrd="0" destOrd="0" presId="urn:microsoft.com/office/officeart/2005/8/layout/cycle2"/>
    <dgm:cxn modelId="{CF6D95D1-884E-4915-8419-06ABBE34285C}" type="presOf" srcId="{98FA96A7-B513-4034-A7A6-FEDC3229644A}" destId="{C3DBABEC-83F7-4D0F-AE3E-70F5051C7FD9}" srcOrd="0" destOrd="0" presId="urn:microsoft.com/office/officeart/2005/8/layout/cycle2"/>
    <dgm:cxn modelId="{90EC0698-D676-4F8E-9988-6A3C7E5DB793}" type="presParOf" srcId="{B296B78B-1F6C-4AE9-AE93-B3A1D4CBA957}" destId="{7AACBC78-58E0-4D7E-8308-B2BE38655E7E}" srcOrd="0" destOrd="0" presId="urn:microsoft.com/office/officeart/2005/8/layout/cycle2"/>
    <dgm:cxn modelId="{38806C10-F387-4E02-AAB9-CD9ACF54B29B}" type="presParOf" srcId="{B296B78B-1F6C-4AE9-AE93-B3A1D4CBA957}" destId="{155143C3-4FF8-4D99-A192-AA44D3A641DB}" srcOrd="1" destOrd="0" presId="urn:microsoft.com/office/officeart/2005/8/layout/cycle2"/>
    <dgm:cxn modelId="{6B1A2A84-A75E-430C-85D6-35200071CAFD}" type="presParOf" srcId="{155143C3-4FF8-4D99-A192-AA44D3A641DB}" destId="{6E5E0FCE-740B-4570-B498-97EA9E6A9D3B}" srcOrd="0" destOrd="0" presId="urn:microsoft.com/office/officeart/2005/8/layout/cycle2"/>
    <dgm:cxn modelId="{EF0030BB-B639-43E8-A395-732327C0EAC5}" type="presParOf" srcId="{B296B78B-1F6C-4AE9-AE93-B3A1D4CBA957}" destId="{7EEDF2C6-7762-4BC7-BDA2-8A970E7C1795}" srcOrd="2" destOrd="0" presId="urn:microsoft.com/office/officeart/2005/8/layout/cycle2"/>
    <dgm:cxn modelId="{6A576FCE-094A-44F3-8299-8C9EBC6C5424}" type="presParOf" srcId="{B296B78B-1F6C-4AE9-AE93-B3A1D4CBA957}" destId="{180C4249-4315-4C4D-BAE3-49E7DA196CE3}" srcOrd="3" destOrd="0" presId="urn:microsoft.com/office/officeart/2005/8/layout/cycle2"/>
    <dgm:cxn modelId="{D372AB60-17DD-478F-9E1B-802E187A8DBE}" type="presParOf" srcId="{180C4249-4315-4C4D-BAE3-49E7DA196CE3}" destId="{F9983F01-CF6D-4211-85C4-D236A447AF3C}" srcOrd="0" destOrd="0" presId="urn:microsoft.com/office/officeart/2005/8/layout/cycle2"/>
    <dgm:cxn modelId="{30AA772B-DA5B-4D1A-AB45-AC0F28157CF0}" type="presParOf" srcId="{B296B78B-1F6C-4AE9-AE93-B3A1D4CBA957}" destId="{C3978213-7EFA-4762-BEAC-5CCFC5353FE4}" srcOrd="4" destOrd="0" presId="urn:microsoft.com/office/officeart/2005/8/layout/cycle2"/>
    <dgm:cxn modelId="{12EF518C-B4C2-4278-872D-C14228D1BEB9}" type="presParOf" srcId="{B296B78B-1F6C-4AE9-AE93-B3A1D4CBA957}" destId="{DB8F94F2-2EB7-48D7-86E7-F6B94575D22B}" srcOrd="5" destOrd="0" presId="urn:microsoft.com/office/officeart/2005/8/layout/cycle2"/>
    <dgm:cxn modelId="{C51CDA72-E4F2-4102-B91B-2850CBC7329E}" type="presParOf" srcId="{DB8F94F2-2EB7-48D7-86E7-F6B94575D22B}" destId="{E7F8D578-517A-46AB-8C29-C65C10696B95}" srcOrd="0" destOrd="0" presId="urn:microsoft.com/office/officeart/2005/8/layout/cycle2"/>
    <dgm:cxn modelId="{E8CFAFFF-54DD-4A02-9EF9-F0E09D7CE308}" type="presParOf" srcId="{B296B78B-1F6C-4AE9-AE93-B3A1D4CBA957}" destId="{C3DBABEC-83F7-4D0F-AE3E-70F5051C7FD9}" srcOrd="6" destOrd="0" presId="urn:microsoft.com/office/officeart/2005/8/layout/cycle2"/>
    <dgm:cxn modelId="{454B7455-AC7D-4FCC-AD04-6C643C438E7D}" type="presParOf" srcId="{B296B78B-1F6C-4AE9-AE93-B3A1D4CBA957}" destId="{F975CC7A-A942-4775-B7F1-1D5F7B196BBC}" srcOrd="7" destOrd="0" presId="urn:microsoft.com/office/officeart/2005/8/layout/cycle2"/>
    <dgm:cxn modelId="{DDF0625D-FC59-42B9-AB27-276E9DC05267}" type="presParOf" srcId="{F975CC7A-A942-4775-B7F1-1D5F7B196BBC}" destId="{5EF7BC31-A646-4488-A418-1F3638FFA842}" srcOrd="0" destOrd="0" presId="urn:microsoft.com/office/officeart/2005/8/layout/cycle2"/>
    <dgm:cxn modelId="{6015567E-C7E4-461F-B91F-9AF8DC200A6B}" type="presParOf" srcId="{B296B78B-1F6C-4AE9-AE93-B3A1D4CBA957}" destId="{2833543D-16C4-419C-B199-C6646D53F10C}" srcOrd="8" destOrd="0" presId="urn:microsoft.com/office/officeart/2005/8/layout/cycle2"/>
    <dgm:cxn modelId="{50E49A46-DE2C-4029-BA5F-2195529704ED}" type="presParOf" srcId="{B296B78B-1F6C-4AE9-AE93-B3A1D4CBA957}" destId="{D1755A4F-6625-4CAB-9A43-181B7CABC331}" srcOrd="9" destOrd="0" presId="urn:microsoft.com/office/officeart/2005/8/layout/cycle2"/>
    <dgm:cxn modelId="{578C2E49-10AA-402F-A7B1-98C08E75DA90}" type="presParOf" srcId="{D1755A4F-6625-4CAB-9A43-181B7CABC331}" destId="{5910F11D-8994-4BCA-971D-978585274498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70F2CB-FABC-4CEB-885B-78DB995AC0F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6DB14ECE-967A-4F20-AF63-EE6DF9DFAA5C}">
      <dgm:prSet phldrT="[Texto]"/>
      <dgm:spPr/>
      <dgm:t>
        <a:bodyPr/>
        <a:lstStyle/>
        <a:p>
          <a:r>
            <a:rPr lang="es-MX" dirty="0" smtClean="0"/>
            <a:t>RH</a:t>
          </a:r>
          <a:endParaRPr lang="es-MX" dirty="0"/>
        </a:p>
      </dgm:t>
    </dgm:pt>
    <dgm:pt modelId="{2EDCEAF4-7C72-4C70-A26B-C44170486243}" type="parTrans" cxnId="{5BD049C7-E151-452E-9525-E871A1906ABC}">
      <dgm:prSet/>
      <dgm:spPr/>
      <dgm:t>
        <a:bodyPr/>
        <a:lstStyle/>
        <a:p>
          <a:endParaRPr lang="es-MX"/>
        </a:p>
      </dgm:t>
    </dgm:pt>
    <dgm:pt modelId="{F5E1BC84-02A8-477F-B61A-7A71283C7CA8}" type="sibTrans" cxnId="{5BD049C7-E151-452E-9525-E871A1906ABC}">
      <dgm:prSet/>
      <dgm:spPr/>
      <dgm:t>
        <a:bodyPr/>
        <a:lstStyle/>
        <a:p>
          <a:endParaRPr lang="es-MX"/>
        </a:p>
      </dgm:t>
    </dgm:pt>
    <dgm:pt modelId="{CA0B66B4-E0C2-4545-BABD-E2F91A0842F2}">
      <dgm:prSet phldrT="[Texto]"/>
      <dgm:spPr/>
      <dgm:t>
        <a:bodyPr/>
        <a:lstStyle/>
        <a:p>
          <a:r>
            <a:rPr lang="es-MX" dirty="0" smtClean="0"/>
            <a:t>FINANZAS</a:t>
          </a:r>
          <a:endParaRPr lang="es-MX" dirty="0"/>
        </a:p>
      </dgm:t>
    </dgm:pt>
    <dgm:pt modelId="{E2457C1C-4017-4745-B459-DBC33B55A5BB}" type="parTrans" cxnId="{4F1B9237-1FDB-4DE2-87DF-72944C02CCDD}">
      <dgm:prSet/>
      <dgm:spPr/>
      <dgm:t>
        <a:bodyPr/>
        <a:lstStyle/>
        <a:p>
          <a:endParaRPr lang="es-MX"/>
        </a:p>
      </dgm:t>
    </dgm:pt>
    <dgm:pt modelId="{43422A4D-65F6-4AD7-9D8B-4B1EE4D492E0}" type="sibTrans" cxnId="{4F1B9237-1FDB-4DE2-87DF-72944C02CCDD}">
      <dgm:prSet/>
      <dgm:spPr/>
      <dgm:t>
        <a:bodyPr/>
        <a:lstStyle/>
        <a:p>
          <a:endParaRPr lang="es-MX"/>
        </a:p>
      </dgm:t>
    </dgm:pt>
    <dgm:pt modelId="{20B5C32F-F0F8-4A01-BDEA-22ACED78EB65}">
      <dgm:prSet phldrT="[Texto]"/>
      <dgm:spPr/>
      <dgm:t>
        <a:bodyPr/>
        <a:lstStyle/>
        <a:p>
          <a:r>
            <a:rPr lang="es-MX" dirty="0" smtClean="0"/>
            <a:t>EXTENSIÓN ACADÉMICA</a:t>
          </a:r>
          <a:endParaRPr lang="es-MX" dirty="0"/>
        </a:p>
      </dgm:t>
    </dgm:pt>
    <dgm:pt modelId="{AFE10285-EB9D-4475-9EB7-0739F57DA639}" type="parTrans" cxnId="{B8CE72FB-513F-4724-8678-31247B3B1022}">
      <dgm:prSet/>
      <dgm:spPr/>
      <dgm:t>
        <a:bodyPr/>
        <a:lstStyle/>
        <a:p>
          <a:endParaRPr lang="es-MX"/>
        </a:p>
      </dgm:t>
    </dgm:pt>
    <dgm:pt modelId="{42C6B7C1-58B5-4006-8D96-0E1A31CEA849}" type="sibTrans" cxnId="{B8CE72FB-513F-4724-8678-31247B3B1022}">
      <dgm:prSet/>
      <dgm:spPr/>
      <dgm:t>
        <a:bodyPr/>
        <a:lstStyle/>
        <a:p>
          <a:endParaRPr lang="es-MX"/>
        </a:p>
      </dgm:t>
    </dgm:pt>
    <dgm:pt modelId="{C88A0E2C-06AB-49E1-B452-280E6B77FCBC}">
      <dgm:prSet phldrT="[Texto]"/>
      <dgm:spPr/>
      <dgm:t>
        <a:bodyPr/>
        <a:lstStyle/>
        <a:p>
          <a:r>
            <a:rPr lang="es-MX" dirty="0" smtClean="0"/>
            <a:t>PROFESORES</a:t>
          </a:r>
          <a:endParaRPr lang="es-MX" dirty="0"/>
        </a:p>
      </dgm:t>
    </dgm:pt>
    <dgm:pt modelId="{72A0D625-AF29-4CC6-9C6A-02ADF3E0F76D}" type="parTrans" cxnId="{0ED0A0C1-4F13-40DF-8483-0AD476910058}">
      <dgm:prSet/>
      <dgm:spPr/>
      <dgm:t>
        <a:bodyPr/>
        <a:lstStyle/>
        <a:p>
          <a:endParaRPr lang="es-MX"/>
        </a:p>
      </dgm:t>
    </dgm:pt>
    <dgm:pt modelId="{76F8DC30-92E4-423E-849C-5DE128EDBD33}" type="sibTrans" cxnId="{0ED0A0C1-4F13-40DF-8483-0AD476910058}">
      <dgm:prSet/>
      <dgm:spPr/>
      <dgm:t>
        <a:bodyPr/>
        <a:lstStyle/>
        <a:p>
          <a:endParaRPr lang="es-MX"/>
        </a:p>
      </dgm:t>
    </dgm:pt>
    <dgm:pt modelId="{009DDEBC-7C38-4AF1-889D-EA3D25D51AC5}">
      <dgm:prSet phldrT="[Texto]"/>
      <dgm:spPr/>
      <dgm:t>
        <a:bodyPr/>
        <a:lstStyle/>
        <a:p>
          <a:r>
            <a:rPr lang="es-MX" dirty="0" smtClean="0"/>
            <a:t>PERSONAL ADMINISTRATIVO</a:t>
          </a:r>
          <a:endParaRPr lang="es-MX" dirty="0"/>
        </a:p>
      </dgm:t>
    </dgm:pt>
    <dgm:pt modelId="{8F7B8138-FC43-4658-BAFD-B6A52428C3DB}" type="parTrans" cxnId="{66581F48-F7D8-4A66-9ADC-9C05A732B0FF}">
      <dgm:prSet/>
      <dgm:spPr/>
      <dgm:t>
        <a:bodyPr/>
        <a:lstStyle/>
        <a:p>
          <a:endParaRPr lang="es-MX"/>
        </a:p>
      </dgm:t>
    </dgm:pt>
    <dgm:pt modelId="{197D8D47-26E3-400C-A44A-1EF1FA74F43D}" type="sibTrans" cxnId="{66581F48-F7D8-4A66-9ADC-9C05A732B0FF}">
      <dgm:prSet/>
      <dgm:spPr/>
      <dgm:t>
        <a:bodyPr/>
        <a:lstStyle/>
        <a:p>
          <a:endParaRPr lang="es-MX"/>
        </a:p>
      </dgm:t>
    </dgm:pt>
    <dgm:pt modelId="{9D840915-D480-4A83-8A98-F4BE0103D08D}">
      <dgm:prSet phldrT="[Texto]"/>
      <dgm:spPr/>
      <dgm:t>
        <a:bodyPr/>
        <a:lstStyle/>
        <a:p>
          <a:r>
            <a:rPr lang="es-MX" dirty="0" smtClean="0"/>
            <a:t>ALUMNOS</a:t>
          </a:r>
          <a:endParaRPr lang="es-MX" dirty="0"/>
        </a:p>
      </dgm:t>
    </dgm:pt>
    <dgm:pt modelId="{311E8C6F-CCFB-4251-9E3C-E6C4DC0F6B25}" type="parTrans" cxnId="{FB48F248-97DD-4B18-9BC3-C3C5E68C1101}">
      <dgm:prSet/>
      <dgm:spPr/>
      <dgm:t>
        <a:bodyPr/>
        <a:lstStyle/>
        <a:p>
          <a:endParaRPr lang="es-MX"/>
        </a:p>
      </dgm:t>
    </dgm:pt>
    <dgm:pt modelId="{492A8CEE-7B53-43ED-A82A-495A92352F5E}" type="sibTrans" cxnId="{FB48F248-97DD-4B18-9BC3-C3C5E68C1101}">
      <dgm:prSet/>
      <dgm:spPr/>
      <dgm:t>
        <a:bodyPr/>
        <a:lstStyle/>
        <a:p>
          <a:endParaRPr lang="es-MX"/>
        </a:p>
      </dgm:t>
    </dgm:pt>
    <dgm:pt modelId="{ADA8473B-8721-474D-8E79-48458E59ACCC}" type="pres">
      <dgm:prSet presAssocID="{B170F2CB-FABC-4CEB-885B-78DB995AC0F9}" presName="Name0" presStyleCnt="0">
        <dgm:presLayoutVars>
          <dgm:chMax val="7"/>
          <dgm:chPref val="7"/>
          <dgm:dir/>
        </dgm:presLayoutVars>
      </dgm:prSet>
      <dgm:spPr/>
    </dgm:pt>
    <dgm:pt modelId="{E9F8BA70-634A-4055-A809-C3A3966E33CF}" type="pres">
      <dgm:prSet presAssocID="{B170F2CB-FABC-4CEB-885B-78DB995AC0F9}" presName="Name1" presStyleCnt="0"/>
      <dgm:spPr/>
    </dgm:pt>
    <dgm:pt modelId="{37CAFEF9-0BA7-4282-A958-49D20CCAA35D}" type="pres">
      <dgm:prSet presAssocID="{B170F2CB-FABC-4CEB-885B-78DB995AC0F9}" presName="cycle" presStyleCnt="0"/>
      <dgm:spPr/>
    </dgm:pt>
    <dgm:pt modelId="{428CD24E-1502-4318-890A-19CA0B171AF7}" type="pres">
      <dgm:prSet presAssocID="{B170F2CB-FABC-4CEB-885B-78DB995AC0F9}" presName="srcNode" presStyleLbl="node1" presStyleIdx="0" presStyleCnt="6"/>
      <dgm:spPr/>
    </dgm:pt>
    <dgm:pt modelId="{C72E9780-1419-4E5C-9300-22FA604EF007}" type="pres">
      <dgm:prSet presAssocID="{B170F2CB-FABC-4CEB-885B-78DB995AC0F9}" presName="conn" presStyleLbl="parChTrans1D2" presStyleIdx="0" presStyleCnt="1"/>
      <dgm:spPr/>
    </dgm:pt>
    <dgm:pt modelId="{11C280AD-DF35-44AF-8448-A309BCEFE20A}" type="pres">
      <dgm:prSet presAssocID="{B170F2CB-FABC-4CEB-885B-78DB995AC0F9}" presName="extraNode" presStyleLbl="node1" presStyleIdx="0" presStyleCnt="6"/>
      <dgm:spPr/>
    </dgm:pt>
    <dgm:pt modelId="{63740ABC-DF34-4A8A-9990-D351FAF6EAE7}" type="pres">
      <dgm:prSet presAssocID="{B170F2CB-FABC-4CEB-885B-78DB995AC0F9}" presName="dstNode" presStyleLbl="node1" presStyleIdx="0" presStyleCnt="6"/>
      <dgm:spPr/>
    </dgm:pt>
    <dgm:pt modelId="{26567957-8D2C-402D-B4B2-8E9C6A80DAED}" type="pres">
      <dgm:prSet presAssocID="{6DB14ECE-967A-4F20-AF63-EE6DF9DFAA5C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4F187C0-C8D4-4931-805D-FDE0FABDE096}" type="pres">
      <dgm:prSet presAssocID="{6DB14ECE-967A-4F20-AF63-EE6DF9DFAA5C}" presName="accent_1" presStyleCnt="0"/>
      <dgm:spPr/>
    </dgm:pt>
    <dgm:pt modelId="{7ED0D082-9ED5-43AA-8738-3B2DB1F9FBE6}" type="pres">
      <dgm:prSet presAssocID="{6DB14ECE-967A-4F20-AF63-EE6DF9DFAA5C}" presName="accentRepeatNode" presStyleLbl="solidFgAcc1" presStyleIdx="0" presStyleCnt="6"/>
      <dgm:spPr/>
    </dgm:pt>
    <dgm:pt modelId="{C48C837E-D0B9-4FE9-88B1-86B2647F1272}" type="pres">
      <dgm:prSet presAssocID="{CA0B66B4-E0C2-4545-BABD-E2F91A0842F2}" presName="text_2" presStyleLbl="node1" presStyleIdx="1" presStyleCnt="6">
        <dgm:presLayoutVars>
          <dgm:bulletEnabled val="1"/>
        </dgm:presLayoutVars>
      </dgm:prSet>
      <dgm:spPr/>
    </dgm:pt>
    <dgm:pt modelId="{C93D02D0-56EB-4A0B-AB7A-5D10C30FE0BF}" type="pres">
      <dgm:prSet presAssocID="{CA0B66B4-E0C2-4545-BABD-E2F91A0842F2}" presName="accent_2" presStyleCnt="0"/>
      <dgm:spPr/>
    </dgm:pt>
    <dgm:pt modelId="{F579B944-C086-41A7-9ADE-8FA7409684B1}" type="pres">
      <dgm:prSet presAssocID="{CA0B66B4-E0C2-4545-BABD-E2F91A0842F2}" presName="accentRepeatNode" presStyleLbl="solidFgAcc1" presStyleIdx="1" presStyleCnt="6"/>
      <dgm:spPr/>
    </dgm:pt>
    <dgm:pt modelId="{6F7C7542-964F-4275-9247-10AA58B6950B}" type="pres">
      <dgm:prSet presAssocID="{20B5C32F-F0F8-4A01-BDEA-22ACED78EB65}" presName="text_3" presStyleLbl="node1" presStyleIdx="2" presStyleCnt="6">
        <dgm:presLayoutVars>
          <dgm:bulletEnabled val="1"/>
        </dgm:presLayoutVars>
      </dgm:prSet>
      <dgm:spPr/>
    </dgm:pt>
    <dgm:pt modelId="{8071981D-2B1B-4315-B855-49CA2F67EB0F}" type="pres">
      <dgm:prSet presAssocID="{20B5C32F-F0F8-4A01-BDEA-22ACED78EB65}" presName="accent_3" presStyleCnt="0"/>
      <dgm:spPr/>
    </dgm:pt>
    <dgm:pt modelId="{0321483D-5F07-4ECB-A60E-459D08CAE476}" type="pres">
      <dgm:prSet presAssocID="{20B5C32F-F0F8-4A01-BDEA-22ACED78EB65}" presName="accentRepeatNode" presStyleLbl="solidFgAcc1" presStyleIdx="2" presStyleCnt="6"/>
      <dgm:spPr/>
    </dgm:pt>
    <dgm:pt modelId="{61C604EE-C110-486E-A81E-4CD7C7772969}" type="pres">
      <dgm:prSet presAssocID="{C88A0E2C-06AB-49E1-B452-280E6B77FCBC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B771FC8-27A2-4C45-AECF-46B501EEF969}" type="pres">
      <dgm:prSet presAssocID="{C88A0E2C-06AB-49E1-B452-280E6B77FCBC}" presName="accent_4" presStyleCnt="0"/>
      <dgm:spPr/>
    </dgm:pt>
    <dgm:pt modelId="{49737B20-EC3E-4D3E-A384-B1BD18CD4261}" type="pres">
      <dgm:prSet presAssocID="{C88A0E2C-06AB-49E1-B452-280E6B77FCBC}" presName="accentRepeatNode" presStyleLbl="solidFgAcc1" presStyleIdx="3" presStyleCnt="6"/>
      <dgm:spPr/>
    </dgm:pt>
    <dgm:pt modelId="{1D351DC3-3374-45F1-B591-392F39508CBB}" type="pres">
      <dgm:prSet presAssocID="{009DDEBC-7C38-4AF1-889D-EA3D25D51AC5}" presName="text_5" presStyleLbl="node1" presStyleIdx="4" presStyleCnt="6">
        <dgm:presLayoutVars>
          <dgm:bulletEnabled val="1"/>
        </dgm:presLayoutVars>
      </dgm:prSet>
      <dgm:spPr/>
    </dgm:pt>
    <dgm:pt modelId="{C7770DFE-D8E0-4B94-8408-8B785B3959E4}" type="pres">
      <dgm:prSet presAssocID="{009DDEBC-7C38-4AF1-889D-EA3D25D51AC5}" presName="accent_5" presStyleCnt="0"/>
      <dgm:spPr/>
    </dgm:pt>
    <dgm:pt modelId="{3C860672-EA8E-4DBA-BF07-35764FB13F95}" type="pres">
      <dgm:prSet presAssocID="{009DDEBC-7C38-4AF1-889D-EA3D25D51AC5}" presName="accentRepeatNode" presStyleLbl="solidFgAcc1" presStyleIdx="4" presStyleCnt="6"/>
      <dgm:spPr/>
    </dgm:pt>
    <dgm:pt modelId="{6754D016-5625-4365-9804-75534BEF63B0}" type="pres">
      <dgm:prSet presAssocID="{9D840915-D480-4A83-8A98-F4BE0103D08D}" presName="text_6" presStyleLbl="node1" presStyleIdx="5" presStyleCnt="6">
        <dgm:presLayoutVars>
          <dgm:bulletEnabled val="1"/>
        </dgm:presLayoutVars>
      </dgm:prSet>
      <dgm:spPr/>
    </dgm:pt>
    <dgm:pt modelId="{809EB9E2-1556-448B-9E8C-5FF961F9593E}" type="pres">
      <dgm:prSet presAssocID="{9D840915-D480-4A83-8A98-F4BE0103D08D}" presName="accent_6" presStyleCnt="0"/>
      <dgm:spPr/>
    </dgm:pt>
    <dgm:pt modelId="{20FCDE2D-9948-4F69-87A1-0AFBA6651456}" type="pres">
      <dgm:prSet presAssocID="{9D840915-D480-4A83-8A98-F4BE0103D08D}" presName="accentRepeatNode" presStyleLbl="solidFgAcc1" presStyleIdx="5" presStyleCnt="6"/>
      <dgm:spPr/>
    </dgm:pt>
  </dgm:ptLst>
  <dgm:cxnLst>
    <dgm:cxn modelId="{4F1B9237-1FDB-4DE2-87DF-72944C02CCDD}" srcId="{B170F2CB-FABC-4CEB-885B-78DB995AC0F9}" destId="{CA0B66B4-E0C2-4545-BABD-E2F91A0842F2}" srcOrd="1" destOrd="0" parTransId="{E2457C1C-4017-4745-B459-DBC33B55A5BB}" sibTransId="{43422A4D-65F6-4AD7-9D8B-4B1EE4D492E0}"/>
    <dgm:cxn modelId="{B8CE72FB-513F-4724-8678-31247B3B1022}" srcId="{B170F2CB-FABC-4CEB-885B-78DB995AC0F9}" destId="{20B5C32F-F0F8-4A01-BDEA-22ACED78EB65}" srcOrd="2" destOrd="0" parTransId="{AFE10285-EB9D-4475-9EB7-0739F57DA639}" sibTransId="{42C6B7C1-58B5-4006-8D96-0E1A31CEA849}"/>
    <dgm:cxn modelId="{32359DB4-C693-41BA-922C-7C23CDFFE5B0}" type="presOf" srcId="{009DDEBC-7C38-4AF1-889D-EA3D25D51AC5}" destId="{1D351DC3-3374-45F1-B591-392F39508CBB}" srcOrd="0" destOrd="0" presId="urn:microsoft.com/office/officeart/2008/layout/VerticalCurvedList"/>
    <dgm:cxn modelId="{66581F48-F7D8-4A66-9ADC-9C05A732B0FF}" srcId="{B170F2CB-FABC-4CEB-885B-78DB995AC0F9}" destId="{009DDEBC-7C38-4AF1-889D-EA3D25D51AC5}" srcOrd="4" destOrd="0" parTransId="{8F7B8138-FC43-4658-BAFD-B6A52428C3DB}" sibTransId="{197D8D47-26E3-400C-A44A-1EF1FA74F43D}"/>
    <dgm:cxn modelId="{DCEC863C-154C-456A-82FC-A221CE61BC53}" type="presOf" srcId="{C88A0E2C-06AB-49E1-B452-280E6B77FCBC}" destId="{61C604EE-C110-486E-A81E-4CD7C7772969}" srcOrd="0" destOrd="0" presId="urn:microsoft.com/office/officeart/2008/layout/VerticalCurvedList"/>
    <dgm:cxn modelId="{5BD049C7-E151-452E-9525-E871A1906ABC}" srcId="{B170F2CB-FABC-4CEB-885B-78DB995AC0F9}" destId="{6DB14ECE-967A-4F20-AF63-EE6DF9DFAA5C}" srcOrd="0" destOrd="0" parTransId="{2EDCEAF4-7C72-4C70-A26B-C44170486243}" sibTransId="{F5E1BC84-02A8-477F-B61A-7A71283C7CA8}"/>
    <dgm:cxn modelId="{56DA7CD4-36DF-4BA9-ABE7-86198F978577}" type="presOf" srcId="{20B5C32F-F0F8-4A01-BDEA-22ACED78EB65}" destId="{6F7C7542-964F-4275-9247-10AA58B6950B}" srcOrd="0" destOrd="0" presId="urn:microsoft.com/office/officeart/2008/layout/VerticalCurvedList"/>
    <dgm:cxn modelId="{B212CE5E-EFF4-48D6-A32D-50063C02671C}" type="presOf" srcId="{6DB14ECE-967A-4F20-AF63-EE6DF9DFAA5C}" destId="{26567957-8D2C-402D-B4B2-8E9C6A80DAED}" srcOrd="0" destOrd="0" presId="urn:microsoft.com/office/officeart/2008/layout/VerticalCurvedList"/>
    <dgm:cxn modelId="{E27F4DD7-8080-45ED-B8C1-83B8B3B03762}" type="presOf" srcId="{9D840915-D480-4A83-8A98-F4BE0103D08D}" destId="{6754D016-5625-4365-9804-75534BEF63B0}" srcOrd="0" destOrd="0" presId="urn:microsoft.com/office/officeart/2008/layout/VerticalCurvedList"/>
    <dgm:cxn modelId="{FB48F248-97DD-4B18-9BC3-C3C5E68C1101}" srcId="{B170F2CB-FABC-4CEB-885B-78DB995AC0F9}" destId="{9D840915-D480-4A83-8A98-F4BE0103D08D}" srcOrd="5" destOrd="0" parTransId="{311E8C6F-CCFB-4251-9E3C-E6C4DC0F6B25}" sibTransId="{492A8CEE-7B53-43ED-A82A-495A92352F5E}"/>
    <dgm:cxn modelId="{3421B97E-57E1-4FCE-9107-02C6D8278351}" type="presOf" srcId="{B170F2CB-FABC-4CEB-885B-78DB995AC0F9}" destId="{ADA8473B-8721-474D-8E79-48458E59ACCC}" srcOrd="0" destOrd="0" presId="urn:microsoft.com/office/officeart/2008/layout/VerticalCurvedList"/>
    <dgm:cxn modelId="{39623B41-19DD-4C2C-ACBB-24B3C9C1DB2E}" type="presOf" srcId="{CA0B66B4-E0C2-4545-BABD-E2F91A0842F2}" destId="{C48C837E-D0B9-4FE9-88B1-86B2647F1272}" srcOrd="0" destOrd="0" presId="urn:microsoft.com/office/officeart/2008/layout/VerticalCurvedList"/>
    <dgm:cxn modelId="{6E92B134-CEF8-4C8C-AB7C-273D46269ABA}" type="presOf" srcId="{F5E1BC84-02A8-477F-B61A-7A71283C7CA8}" destId="{C72E9780-1419-4E5C-9300-22FA604EF007}" srcOrd="0" destOrd="0" presId="urn:microsoft.com/office/officeart/2008/layout/VerticalCurvedList"/>
    <dgm:cxn modelId="{0ED0A0C1-4F13-40DF-8483-0AD476910058}" srcId="{B170F2CB-FABC-4CEB-885B-78DB995AC0F9}" destId="{C88A0E2C-06AB-49E1-B452-280E6B77FCBC}" srcOrd="3" destOrd="0" parTransId="{72A0D625-AF29-4CC6-9C6A-02ADF3E0F76D}" sibTransId="{76F8DC30-92E4-423E-849C-5DE128EDBD33}"/>
    <dgm:cxn modelId="{4FC8253C-3DE8-4857-90A6-EBEF5B0ACE94}" type="presParOf" srcId="{ADA8473B-8721-474D-8E79-48458E59ACCC}" destId="{E9F8BA70-634A-4055-A809-C3A3966E33CF}" srcOrd="0" destOrd="0" presId="urn:microsoft.com/office/officeart/2008/layout/VerticalCurvedList"/>
    <dgm:cxn modelId="{51563B9E-1D49-4BD4-BB85-BA0135388F53}" type="presParOf" srcId="{E9F8BA70-634A-4055-A809-C3A3966E33CF}" destId="{37CAFEF9-0BA7-4282-A958-49D20CCAA35D}" srcOrd="0" destOrd="0" presId="urn:microsoft.com/office/officeart/2008/layout/VerticalCurvedList"/>
    <dgm:cxn modelId="{51F90D6D-B779-4D86-BC6E-A31E1AFA48C1}" type="presParOf" srcId="{37CAFEF9-0BA7-4282-A958-49D20CCAA35D}" destId="{428CD24E-1502-4318-890A-19CA0B171AF7}" srcOrd="0" destOrd="0" presId="urn:microsoft.com/office/officeart/2008/layout/VerticalCurvedList"/>
    <dgm:cxn modelId="{1944B69A-B78F-473D-A7F6-727B5D4116F8}" type="presParOf" srcId="{37CAFEF9-0BA7-4282-A958-49D20CCAA35D}" destId="{C72E9780-1419-4E5C-9300-22FA604EF007}" srcOrd="1" destOrd="0" presId="urn:microsoft.com/office/officeart/2008/layout/VerticalCurvedList"/>
    <dgm:cxn modelId="{40EA97E7-2E22-49B1-BE46-174CC01FC04F}" type="presParOf" srcId="{37CAFEF9-0BA7-4282-A958-49D20CCAA35D}" destId="{11C280AD-DF35-44AF-8448-A309BCEFE20A}" srcOrd="2" destOrd="0" presId="urn:microsoft.com/office/officeart/2008/layout/VerticalCurvedList"/>
    <dgm:cxn modelId="{1244AD5B-858B-45E1-B192-8B4164964BB3}" type="presParOf" srcId="{37CAFEF9-0BA7-4282-A958-49D20CCAA35D}" destId="{63740ABC-DF34-4A8A-9990-D351FAF6EAE7}" srcOrd="3" destOrd="0" presId="urn:microsoft.com/office/officeart/2008/layout/VerticalCurvedList"/>
    <dgm:cxn modelId="{D9B11340-00EB-4C2A-806C-C7B4E0E26BE0}" type="presParOf" srcId="{E9F8BA70-634A-4055-A809-C3A3966E33CF}" destId="{26567957-8D2C-402D-B4B2-8E9C6A80DAED}" srcOrd="1" destOrd="0" presId="urn:microsoft.com/office/officeart/2008/layout/VerticalCurvedList"/>
    <dgm:cxn modelId="{5E691110-42AE-4AB9-B2C3-AFB9558CE4D8}" type="presParOf" srcId="{E9F8BA70-634A-4055-A809-C3A3966E33CF}" destId="{34F187C0-C8D4-4931-805D-FDE0FABDE096}" srcOrd="2" destOrd="0" presId="urn:microsoft.com/office/officeart/2008/layout/VerticalCurvedList"/>
    <dgm:cxn modelId="{D6DE8830-E916-45AB-A4AF-DE5799FFD740}" type="presParOf" srcId="{34F187C0-C8D4-4931-805D-FDE0FABDE096}" destId="{7ED0D082-9ED5-43AA-8738-3B2DB1F9FBE6}" srcOrd="0" destOrd="0" presId="urn:microsoft.com/office/officeart/2008/layout/VerticalCurvedList"/>
    <dgm:cxn modelId="{EB1ABAC2-84FC-4F10-85DA-F290EDFCA4AE}" type="presParOf" srcId="{E9F8BA70-634A-4055-A809-C3A3966E33CF}" destId="{C48C837E-D0B9-4FE9-88B1-86B2647F1272}" srcOrd="3" destOrd="0" presId="urn:microsoft.com/office/officeart/2008/layout/VerticalCurvedList"/>
    <dgm:cxn modelId="{F63A25F5-CEAE-4EA2-8D3B-AABD037176EE}" type="presParOf" srcId="{E9F8BA70-634A-4055-A809-C3A3966E33CF}" destId="{C93D02D0-56EB-4A0B-AB7A-5D10C30FE0BF}" srcOrd="4" destOrd="0" presId="urn:microsoft.com/office/officeart/2008/layout/VerticalCurvedList"/>
    <dgm:cxn modelId="{5B7A9693-444C-4507-B68B-BB05CE563E04}" type="presParOf" srcId="{C93D02D0-56EB-4A0B-AB7A-5D10C30FE0BF}" destId="{F579B944-C086-41A7-9ADE-8FA7409684B1}" srcOrd="0" destOrd="0" presId="urn:microsoft.com/office/officeart/2008/layout/VerticalCurvedList"/>
    <dgm:cxn modelId="{F15DD82C-459E-46C2-9766-82F942AC839A}" type="presParOf" srcId="{E9F8BA70-634A-4055-A809-C3A3966E33CF}" destId="{6F7C7542-964F-4275-9247-10AA58B6950B}" srcOrd="5" destOrd="0" presId="urn:microsoft.com/office/officeart/2008/layout/VerticalCurvedList"/>
    <dgm:cxn modelId="{2785307F-F6B3-4510-A009-31ECE85F2446}" type="presParOf" srcId="{E9F8BA70-634A-4055-A809-C3A3966E33CF}" destId="{8071981D-2B1B-4315-B855-49CA2F67EB0F}" srcOrd="6" destOrd="0" presId="urn:microsoft.com/office/officeart/2008/layout/VerticalCurvedList"/>
    <dgm:cxn modelId="{A269F62D-2024-4E0A-8797-1F3D390F2B74}" type="presParOf" srcId="{8071981D-2B1B-4315-B855-49CA2F67EB0F}" destId="{0321483D-5F07-4ECB-A60E-459D08CAE476}" srcOrd="0" destOrd="0" presId="urn:microsoft.com/office/officeart/2008/layout/VerticalCurvedList"/>
    <dgm:cxn modelId="{6C075532-063A-4028-B2D7-E8FD5FDAFD23}" type="presParOf" srcId="{E9F8BA70-634A-4055-A809-C3A3966E33CF}" destId="{61C604EE-C110-486E-A81E-4CD7C7772969}" srcOrd="7" destOrd="0" presId="urn:microsoft.com/office/officeart/2008/layout/VerticalCurvedList"/>
    <dgm:cxn modelId="{CE611FEC-81E7-44C3-8621-90EC30175E33}" type="presParOf" srcId="{E9F8BA70-634A-4055-A809-C3A3966E33CF}" destId="{5B771FC8-27A2-4C45-AECF-46B501EEF969}" srcOrd="8" destOrd="0" presId="urn:microsoft.com/office/officeart/2008/layout/VerticalCurvedList"/>
    <dgm:cxn modelId="{42020B4E-53F4-4C9F-AAFF-63A2FC6C66A5}" type="presParOf" srcId="{5B771FC8-27A2-4C45-AECF-46B501EEF969}" destId="{49737B20-EC3E-4D3E-A384-B1BD18CD4261}" srcOrd="0" destOrd="0" presId="urn:microsoft.com/office/officeart/2008/layout/VerticalCurvedList"/>
    <dgm:cxn modelId="{E516031B-4ACC-4955-931F-67220285BF32}" type="presParOf" srcId="{E9F8BA70-634A-4055-A809-C3A3966E33CF}" destId="{1D351DC3-3374-45F1-B591-392F39508CBB}" srcOrd="9" destOrd="0" presId="urn:microsoft.com/office/officeart/2008/layout/VerticalCurvedList"/>
    <dgm:cxn modelId="{4F4CF5DA-F04C-4FEC-AC21-6D6BFA5598A4}" type="presParOf" srcId="{E9F8BA70-634A-4055-A809-C3A3966E33CF}" destId="{C7770DFE-D8E0-4B94-8408-8B785B3959E4}" srcOrd="10" destOrd="0" presId="urn:microsoft.com/office/officeart/2008/layout/VerticalCurvedList"/>
    <dgm:cxn modelId="{0CDDE96F-CFB1-42F6-8184-0FA374CC5881}" type="presParOf" srcId="{C7770DFE-D8E0-4B94-8408-8B785B3959E4}" destId="{3C860672-EA8E-4DBA-BF07-35764FB13F95}" srcOrd="0" destOrd="0" presId="urn:microsoft.com/office/officeart/2008/layout/VerticalCurvedList"/>
    <dgm:cxn modelId="{1644B202-4333-46B5-9F41-A9F2B3682BA1}" type="presParOf" srcId="{E9F8BA70-634A-4055-A809-C3A3966E33CF}" destId="{6754D016-5625-4365-9804-75534BEF63B0}" srcOrd="11" destOrd="0" presId="urn:microsoft.com/office/officeart/2008/layout/VerticalCurvedList"/>
    <dgm:cxn modelId="{20EC7552-3856-4126-A144-1D54BD3C6460}" type="presParOf" srcId="{E9F8BA70-634A-4055-A809-C3A3966E33CF}" destId="{809EB9E2-1556-448B-9E8C-5FF961F9593E}" srcOrd="12" destOrd="0" presId="urn:microsoft.com/office/officeart/2008/layout/VerticalCurvedList"/>
    <dgm:cxn modelId="{175D9791-F5A7-4DE9-8D06-81CFEAD43598}" type="presParOf" srcId="{809EB9E2-1556-448B-9E8C-5FF961F9593E}" destId="{20FCDE2D-9948-4F69-87A1-0AFBA665145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70F2CB-FABC-4CEB-885B-78DB995AC0F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6DB14ECE-967A-4F20-AF63-EE6DF9DFAA5C}">
      <dgm:prSet phldrT="[Texto]" custT="1"/>
      <dgm:spPr/>
      <dgm:t>
        <a:bodyPr/>
        <a:lstStyle/>
        <a:p>
          <a:r>
            <a:rPr lang="es-MX" sz="2800" dirty="0" smtClean="0"/>
            <a:t>CENTRO DE SERVICIOS</a:t>
          </a:r>
          <a:endParaRPr lang="es-MX" sz="2800" dirty="0"/>
        </a:p>
      </dgm:t>
    </dgm:pt>
    <dgm:pt modelId="{2EDCEAF4-7C72-4C70-A26B-C44170486243}" type="parTrans" cxnId="{5BD049C7-E151-452E-9525-E871A1906ABC}">
      <dgm:prSet/>
      <dgm:spPr/>
      <dgm:t>
        <a:bodyPr/>
        <a:lstStyle/>
        <a:p>
          <a:endParaRPr lang="es-MX" sz="2400"/>
        </a:p>
      </dgm:t>
    </dgm:pt>
    <dgm:pt modelId="{F5E1BC84-02A8-477F-B61A-7A71283C7CA8}" type="sibTrans" cxnId="{5BD049C7-E151-452E-9525-E871A1906ABC}">
      <dgm:prSet/>
      <dgm:spPr/>
      <dgm:t>
        <a:bodyPr/>
        <a:lstStyle/>
        <a:p>
          <a:endParaRPr lang="es-MX" sz="2400"/>
        </a:p>
      </dgm:t>
    </dgm:pt>
    <dgm:pt modelId="{CA0B66B4-E0C2-4545-BABD-E2F91A0842F2}">
      <dgm:prSet phldrT="[Texto]" custT="1"/>
      <dgm:spPr/>
      <dgm:t>
        <a:bodyPr/>
        <a:lstStyle/>
        <a:p>
          <a:r>
            <a:rPr lang="es-MX" sz="2800" dirty="0" smtClean="0"/>
            <a:t>CONTABILIDAD</a:t>
          </a:r>
          <a:endParaRPr lang="es-MX" sz="2800" dirty="0"/>
        </a:p>
      </dgm:t>
    </dgm:pt>
    <dgm:pt modelId="{E2457C1C-4017-4745-B459-DBC33B55A5BB}" type="parTrans" cxnId="{4F1B9237-1FDB-4DE2-87DF-72944C02CCDD}">
      <dgm:prSet/>
      <dgm:spPr/>
      <dgm:t>
        <a:bodyPr/>
        <a:lstStyle/>
        <a:p>
          <a:endParaRPr lang="es-MX" sz="2400"/>
        </a:p>
      </dgm:t>
    </dgm:pt>
    <dgm:pt modelId="{43422A4D-65F6-4AD7-9D8B-4B1EE4D492E0}" type="sibTrans" cxnId="{4F1B9237-1FDB-4DE2-87DF-72944C02CCDD}">
      <dgm:prSet/>
      <dgm:spPr/>
      <dgm:t>
        <a:bodyPr/>
        <a:lstStyle/>
        <a:p>
          <a:endParaRPr lang="es-MX" sz="2400"/>
        </a:p>
      </dgm:t>
    </dgm:pt>
    <dgm:pt modelId="{F0F21540-55E6-439D-BCC7-1FF4DBFCF25E}">
      <dgm:prSet phldrT="[Texto]" custT="1"/>
      <dgm:spPr/>
      <dgm:t>
        <a:bodyPr/>
        <a:lstStyle/>
        <a:p>
          <a:r>
            <a:rPr lang="es-MX" sz="2800" dirty="0" smtClean="0"/>
            <a:t>JADINERÍA</a:t>
          </a:r>
          <a:endParaRPr lang="es-MX" sz="2800" dirty="0"/>
        </a:p>
      </dgm:t>
    </dgm:pt>
    <dgm:pt modelId="{C1ED4ED5-A8D7-47A4-9605-CF995CB00A96}" type="parTrans" cxnId="{D323FF07-BF7C-4039-AC93-F43F05B4196A}">
      <dgm:prSet/>
      <dgm:spPr/>
      <dgm:t>
        <a:bodyPr/>
        <a:lstStyle/>
        <a:p>
          <a:endParaRPr lang="es-MX" sz="2400"/>
        </a:p>
      </dgm:t>
    </dgm:pt>
    <dgm:pt modelId="{DE15B8D6-74BB-4749-911C-3E4761E76023}" type="sibTrans" cxnId="{D323FF07-BF7C-4039-AC93-F43F05B4196A}">
      <dgm:prSet/>
      <dgm:spPr/>
      <dgm:t>
        <a:bodyPr/>
        <a:lstStyle/>
        <a:p>
          <a:endParaRPr lang="es-MX" sz="2400"/>
        </a:p>
      </dgm:t>
    </dgm:pt>
    <dgm:pt modelId="{47FFB9A2-4ECC-43CA-B756-39E4F1D01006}">
      <dgm:prSet phldrT="[Texto]" custT="1"/>
      <dgm:spPr/>
      <dgm:t>
        <a:bodyPr/>
        <a:lstStyle/>
        <a:p>
          <a:r>
            <a:rPr lang="es-MX" sz="2800" dirty="0" smtClean="0"/>
            <a:t>INTENDENCIA</a:t>
          </a:r>
          <a:endParaRPr lang="es-MX" sz="2800" dirty="0"/>
        </a:p>
      </dgm:t>
    </dgm:pt>
    <dgm:pt modelId="{1127823D-7046-4689-9414-F611A55EE50D}" type="parTrans" cxnId="{4B448B7D-5B7F-45A0-B476-B27A475E82BA}">
      <dgm:prSet/>
      <dgm:spPr/>
      <dgm:t>
        <a:bodyPr/>
        <a:lstStyle/>
        <a:p>
          <a:endParaRPr lang="es-MX" sz="2400"/>
        </a:p>
      </dgm:t>
    </dgm:pt>
    <dgm:pt modelId="{7CBB0EBF-4A9A-4E3B-A38A-24CA5B17F303}" type="sibTrans" cxnId="{4B448B7D-5B7F-45A0-B476-B27A475E82BA}">
      <dgm:prSet/>
      <dgm:spPr/>
      <dgm:t>
        <a:bodyPr/>
        <a:lstStyle/>
        <a:p>
          <a:endParaRPr lang="es-MX" sz="2400"/>
        </a:p>
      </dgm:t>
    </dgm:pt>
    <dgm:pt modelId="{6C8D443B-080A-43E1-B702-083DF254B4CC}">
      <dgm:prSet phldrT="[Texto]" custT="1"/>
      <dgm:spPr/>
      <dgm:t>
        <a:bodyPr/>
        <a:lstStyle/>
        <a:p>
          <a:r>
            <a:rPr lang="es-MX" sz="2800" dirty="0" smtClean="0"/>
            <a:t>POLICIAS</a:t>
          </a:r>
          <a:endParaRPr lang="es-MX" sz="2800" dirty="0"/>
        </a:p>
      </dgm:t>
    </dgm:pt>
    <dgm:pt modelId="{950F1DDB-EE66-4C90-8141-572626083061}" type="parTrans" cxnId="{D1E31C06-12D5-4A99-867C-80D4D06508B2}">
      <dgm:prSet/>
      <dgm:spPr/>
      <dgm:t>
        <a:bodyPr/>
        <a:lstStyle/>
        <a:p>
          <a:endParaRPr lang="es-MX" sz="2400"/>
        </a:p>
      </dgm:t>
    </dgm:pt>
    <dgm:pt modelId="{AB9F0F23-0DD8-41C6-BC6E-7B5B8B1F7EB7}" type="sibTrans" cxnId="{D1E31C06-12D5-4A99-867C-80D4D06508B2}">
      <dgm:prSet/>
      <dgm:spPr/>
      <dgm:t>
        <a:bodyPr/>
        <a:lstStyle/>
        <a:p>
          <a:endParaRPr lang="es-MX" sz="2400"/>
        </a:p>
      </dgm:t>
    </dgm:pt>
    <dgm:pt modelId="{3FE8077D-85C0-40AB-A413-BCA297156DD0}">
      <dgm:prSet phldrT="[Texto]" custT="1"/>
      <dgm:spPr/>
      <dgm:t>
        <a:bodyPr/>
        <a:lstStyle/>
        <a:p>
          <a:r>
            <a:rPr lang="es-MX" sz="2800" dirty="0" smtClean="0"/>
            <a:t>LEGAL</a:t>
          </a:r>
          <a:endParaRPr lang="es-MX" sz="2800" dirty="0"/>
        </a:p>
      </dgm:t>
    </dgm:pt>
    <dgm:pt modelId="{A7195A26-ADD9-42DC-969A-27390DCCF524}" type="parTrans" cxnId="{50F9F1BE-5921-47D8-9A58-E73B1D2F3984}">
      <dgm:prSet/>
      <dgm:spPr/>
      <dgm:t>
        <a:bodyPr/>
        <a:lstStyle/>
        <a:p>
          <a:endParaRPr lang="es-MX" sz="2400"/>
        </a:p>
      </dgm:t>
    </dgm:pt>
    <dgm:pt modelId="{A1BA1FD6-D6A9-4D71-ACA8-EDA50FCD5673}" type="sibTrans" cxnId="{50F9F1BE-5921-47D8-9A58-E73B1D2F3984}">
      <dgm:prSet/>
      <dgm:spPr/>
      <dgm:t>
        <a:bodyPr/>
        <a:lstStyle/>
        <a:p>
          <a:endParaRPr lang="es-MX" sz="2400"/>
        </a:p>
      </dgm:t>
    </dgm:pt>
    <dgm:pt modelId="{BAD8B3E2-5E88-4A14-88F7-2C5D3282A845}">
      <dgm:prSet phldrT="[Texto]" custT="1"/>
      <dgm:spPr/>
      <dgm:t>
        <a:bodyPr/>
        <a:lstStyle/>
        <a:p>
          <a:r>
            <a:rPr lang="es-MX" sz="2800" dirty="0" smtClean="0"/>
            <a:t>BECAS</a:t>
          </a:r>
          <a:endParaRPr lang="es-MX" sz="2800" dirty="0"/>
        </a:p>
      </dgm:t>
    </dgm:pt>
    <dgm:pt modelId="{F44B8DD3-EAE5-4254-8BAB-5693E8C09315}" type="parTrans" cxnId="{2952E16F-4E7D-4BC3-B29E-340180052E42}">
      <dgm:prSet/>
      <dgm:spPr/>
      <dgm:t>
        <a:bodyPr/>
        <a:lstStyle/>
        <a:p>
          <a:endParaRPr lang="es-MX" sz="2400"/>
        </a:p>
      </dgm:t>
    </dgm:pt>
    <dgm:pt modelId="{401DEAB0-F2D0-4AAA-940C-B493E84E1BB5}" type="sibTrans" cxnId="{2952E16F-4E7D-4BC3-B29E-340180052E42}">
      <dgm:prSet/>
      <dgm:spPr/>
      <dgm:t>
        <a:bodyPr/>
        <a:lstStyle/>
        <a:p>
          <a:endParaRPr lang="es-MX" sz="2400"/>
        </a:p>
      </dgm:t>
    </dgm:pt>
    <dgm:pt modelId="{ADA8473B-8721-474D-8E79-48458E59ACCC}" type="pres">
      <dgm:prSet presAssocID="{B170F2CB-FABC-4CEB-885B-78DB995AC0F9}" presName="Name0" presStyleCnt="0">
        <dgm:presLayoutVars>
          <dgm:chMax val="7"/>
          <dgm:chPref val="7"/>
          <dgm:dir/>
        </dgm:presLayoutVars>
      </dgm:prSet>
      <dgm:spPr/>
    </dgm:pt>
    <dgm:pt modelId="{E9F8BA70-634A-4055-A809-C3A3966E33CF}" type="pres">
      <dgm:prSet presAssocID="{B170F2CB-FABC-4CEB-885B-78DB995AC0F9}" presName="Name1" presStyleCnt="0"/>
      <dgm:spPr/>
    </dgm:pt>
    <dgm:pt modelId="{37CAFEF9-0BA7-4282-A958-49D20CCAA35D}" type="pres">
      <dgm:prSet presAssocID="{B170F2CB-FABC-4CEB-885B-78DB995AC0F9}" presName="cycle" presStyleCnt="0"/>
      <dgm:spPr/>
    </dgm:pt>
    <dgm:pt modelId="{428CD24E-1502-4318-890A-19CA0B171AF7}" type="pres">
      <dgm:prSet presAssocID="{B170F2CB-FABC-4CEB-885B-78DB995AC0F9}" presName="srcNode" presStyleLbl="node1" presStyleIdx="0" presStyleCnt="7"/>
      <dgm:spPr/>
    </dgm:pt>
    <dgm:pt modelId="{C72E9780-1419-4E5C-9300-22FA604EF007}" type="pres">
      <dgm:prSet presAssocID="{B170F2CB-FABC-4CEB-885B-78DB995AC0F9}" presName="conn" presStyleLbl="parChTrans1D2" presStyleIdx="0" presStyleCnt="1"/>
      <dgm:spPr/>
    </dgm:pt>
    <dgm:pt modelId="{11C280AD-DF35-44AF-8448-A309BCEFE20A}" type="pres">
      <dgm:prSet presAssocID="{B170F2CB-FABC-4CEB-885B-78DB995AC0F9}" presName="extraNode" presStyleLbl="node1" presStyleIdx="0" presStyleCnt="7"/>
      <dgm:spPr/>
    </dgm:pt>
    <dgm:pt modelId="{63740ABC-DF34-4A8A-9990-D351FAF6EAE7}" type="pres">
      <dgm:prSet presAssocID="{B170F2CB-FABC-4CEB-885B-78DB995AC0F9}" presName="dstNode" presStyleLbl="node1" presStyleIdx="0" presStyleCnt="7"/>
      <dgm:spPr/>
    </dgm:pt>
    <dgm:pt modelId="{26567957-8D2C-402D-B4B2-8E9C6A80DAED}" type="pres">
      <dgm:prSet presAssocID="{6DB14ECE-967A-4F20-AF63-EE6DF9DFAA5C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4F187C0-C8D4-4931-805D-FDE0FABDE096}" type="pres">
      <dgm:prSet presAssocID="{6DB14ECE-967A-4F20-AF63-EE6DF9DFAA5C}" presName="accent_1" presStyleCnt="0"/>
      <dgm:spPr/>
    </dgm:pt>
    <dgm:pt modelId="{7ED0D082-9ED5-43AA-8738-3B2DB1F9FBE6}" type="pres">
      <dgm:prSet presAssocID="{6DB14ECE-967A-4F20-AF63-EE6DF9DFAA5C}" presName="accentRepeatNode" presStyleLbl="solidFgAcc1" presStyleIdx="0" presStyleCnt="7"/>
      <dgm:spPr/>
    </dgm:pt>
    <dgm:pt modelId="{C48C837E-D0B9-4FE9-88B1-86B2647F1272}" type="pres">
      <dgm:prSet presAssocID="{CA0B66B4-E0C2-4545-BABD-E2F91A0842F2}" presName="text_2" presStyleLbl="node1" presStyleIdx="1" presStyleCnt="7">
        <dgm:presLayoutVars>
          <dgm:bulletEnabled val="1"/>
        </dgm:presLayoutVars>
      </dgm:prSet>
      <dgm:spPr/>
    </dgm:pt>
    <dgm:pt modelId="{C93D02D0-56EB-4A0B-AB7A-5D10C30FE0BF}" type="pres">
      <dgm:prSet presAssocID="{CA0B66B4-E0C2-4545-BABD-E2F91A0842F2}" presName="accent_2" presStyleCnt="0"/>
      <dgm:spPr/>
    </dgm:pt>
    <dgm:pt modelId="{F579B944-C086-41A7-9ADE-8FA7409684B1}" type="pres">
      <dgm:prSet presAssocID="{CA0B66B4-E0C2-4545-BABD-E2F91A0842F2}" presName="accentRepeatNode" presStyleLbl="solidFgAcc1" presStyleIdx="1" presStyleCnt="7"/>
      <dgm:spPr/>
    </dgm:pt>
    <dgm:pt modelId="{0A1C8308-3F60-4F7A-BB64-D851B5758D8D}" type="pres">
      <dgm:prSet presAssocID="{F0F21540-55E6-439D-BCC7-1FF4DBFCF25E}" presName="text_3" presStyleLbl="node1" presStyleIdx="2" presStyleCnt="7">
        <dgm:presLayoutVars>
          <dgm:bulletEnabled val="1"/>
        </dgm:presLayoutVars>
      </dgm:prSet>
      <dgm:spPr/>
    </dgm:pt>
    <dgm:pt modelId="{158C1866-82AB-4754-A5C8-A47A6E57ADF8}" type="pres">
      <dgm:prSet presAssocID="{F0F21540-55E6-439D-BCC7-1FF4DBFCF25E}" presName="accent_3" presStyleCnt="0"/>
      <dgm:spPr/>
    </dgm:pt>
    <dgm:pt modelId="{F2A49B0B-A3B5-4D54-97BF-5418AA44278B}" type="pres">
      <dgm:prSet presAssocID="{F0F21540-55E6-439D-BCC7-1FF4DBFCF25E}" presName="accentRepeatNode" presStyleLbl="solidFgAcc1" presStyleIdx="2" presStyleCnt="7"/>
      <dgm:spPr/>
    </dgm:pt>
    <dgm:pt modelId="{DB5C8878-BED8-4213-A1D3-7EFE20F6E670}" type="pres">
      <dgm:prSet presAssocID="{47FFB9A2-4ECC-43CA-B756-39E4F1D01006}" presName="text_4" presStyleLbl="node1" presStyleIdx="3" presStyleCnt="7">
        <dgm:presLayoutVars>
          <dgm:bulletEnabled val="1"/>
        </dgm:presLayoutVars>
      </dgm:prSet>
      <dgm:spPr/>
    </dgm:pt>
    <dgm:pt modelId="{23971944-B09A-40FD-BAD9-CABAEF189AAA}" type="pres">
      <dgm:prSet presAssocID="{47FFB9A2-4ECC-43CA-B756-39E4F1D01006}" presName="accent_4" presStyleCnt="0"/>
      <dgm:spPr/>
    </dgm:pt>
    <dgm:pt modelId="{8CD2DA14-DF43-4BBF-BBFD-37B005EEDBDF}" type="pres">
      <dgm:prSet presAssocID="{47FFB9A2-4ECC-43CA-B756-39E4F1D01006}" presName="accentRepeatNode" presStyleLbl="solidFgAcc1" presStyleIdx="3" presStyleCnt="7"/>
      <dgm:spPr/>
    </dgm:pt>
    <dgm:pt modelId="{9C7909CE-F4D1-4719-A37F-A5765B7EB5F2}" type="pres">
      <dgm:prSet presAssocID="{6C8D443B-080A-43E1-B702-083DF254B4CC}" presName="text_5" presStyleLbl="node1" presStyleIdx="4" presStyleCnt="7">
        <dgm:presLayoutVars>
          <dgm:bulletEnabled val="1"/>
        </dgm:presLayoutVars>
      </dgm:prSet>
      <dgm:spPr/>
    </dgm:pt>
    <dgm:pt modelId="{929A5C3B-0403-4456-AB9A-04F7EB2CF5A2}" type="pres">
      <dgm:prSet presAssocID="{6C8D443B-080A-43E1-B702-083DF254B4CC}" presName="accent_5" presStyleCnt="0"/>
      <dgm:spPr/>
    </dgm:pt>
    <dgm:pt modelId="{74419F20-452E-4E6C-95B1-7781EFC16102}" type="pres">
      <dgm:prSet presAssocID="{6C8D443B-080A-43E1-B702-083DF254B4CC}" presName="accentRepeatNode" presStyleLbl="solidFgAcc1" presStyleIdx="4" presStyleCnt="7"/>
      <dgm:spPr/>
    </dgm:pt>
    <dgm:pt modelId="{514371AA-DA68-4B81-AEF5-728539FCD1A9}" type="pres">
      <dgm:prSet presAssocID="{3FE8077D-85C0-40AB-A413-BCA297156DD0}" presName="text_6" presStyleLbl="node1" presStyleIdx="5" presStyleCnt="7">
        <dgm:presLayoutVars>
          <dgm:bulletEnabled val="1"/>
        </dgm:presLayoutVars>
      </dgm:prSet>
      <dgm:spPr/>
    </dgm:pt>
    <dgm:pt modelId="{927BE0EF-20DB-4D2C-A706-E0A93F3BB9A6}" type="pres">
      <dgm:prSet presAssocID="{3FE8077D-85C0-40AB-A413-BCA297156DD0}" presName="accent_6" presStyleCnt="0"/>
      <dgm:spPr/>
    </dgm:pt>
    <dgm:pt modelId="{0EBE26BF-195B-4CC0-B32B-B42342F14D91}" type="pres">
      <dgm:prSet presAssocID="{3FE8077D-85C0-40AB-A413-BCA297156DD0}" presName="accentRepeatNode" presStyleLbl="solidFgAcc1" presStyleIdx="5" presStyleCnt="7"/>
      <dgm:spPr/>
    </dgm:pt>
    <dgm:pt modelId="{A44CF52F-8AC7-41AC-8338-D0F7DA9668C9}" type="pres">
      <dgm:prSet presAssocID="{BAD8B3E2-5E88-4A14-88F7-2C5D3282A845}" presName="text_7" presStyleLbl="node1" presStyleIdx="6" presStyleCnt="7">
        <dgm:presLayoutVars>
          <dgm:bulletEnabled val="1"/>
        </dgm:presLayoutVars>
      </dgm:prSet>
      <dgm:spPr/>
    </dgm:pt>
    <dgm:pt modelId="{06BD23FA-8119-414C-8D7F-01F923DCFB67}" type="pres">
      <dgm:prSet presAssocID="{BAD8B3E2-5E88-4A14-88F7-2C5D3282A845}" presName="accent_7" presStyleCnt="0"/>
      <dgm:spPr/>
    </dgm:pt>
    <dgm:pt modelId="{55F6DCB5-C5CF-4679-9FB2-76D1008F8630}" type="pres">
      <dgm:prSet presAssocID="{BAD8B3E2-5E88-4A14-88F7-2C5D3282A845}" presName="accentRepeatNode" presStyleLbl="solidFgAcc1" presStyleIdx="6" presStyleCnt="7"/>
      <dgm:spPr/>
    </dgm:pt>
  </dgm:ptLst>
  <dgm:cxnLst>
    <dgm:cxn modelId="{D1E31C06-12D5-4A99-867C-80D4D06508B2}" srcId="{B170F2CB-FABC-4CEB-885B-78DB995AC0F9}" destId="{6C8D443B-080A-43E1-B702-083DF254B4CC}" srcOrd="4" destOrd="0" parTransId="{950F1DDB-EE66-4C90-8141-572626083061}" sibTransId="{AB9F0F23-0DD8-41C6-BC6E-7B5B8B1F7EB7}"/>
    <dgm:cxn modelId="{D323FF07-BF7C-4039-AC93-F43F05B4196A}" srcId="{B170F2CB-FABC-4CEB-885B-78DB995AC0F9}" destId="{F0F21540-55E6-439D-BCC7-1FF4DBFCF25E}" srcOrd="2" destOrd="0" parTransId="{C1ED4ED5-A8D7-47A4-9605-CF995CB00A96}" sibTransId="{DE15B8D6-74BB-4749-911C-3E4761E76023}"/>
    <dgm:cxn modelId="{2952E16F-4E7D-4BC3-B29E-340180052E42}" srcId="{B170F2CB-FABC-4CEB-885B-78DB995AC0F9}" destId="{BAD8B3E2-5E88-4A14-88F7-2C5D3282A845}" srcOrd="6" destOrd="0" parTransId="{F44B8DD3-EAE5-4254-8BAB-5693E8C09315}" sibTransId="{401DEAB0-F2D0-4AAA-940C-B493E84E1BB5}"/>
    <dgm:cxn modelId="{66E15815-D9F7-4673-9915-DE2B053261CD}" type="presOf" srcId="{6C8D443B-080A-43E1-B702-083DF254B4CC}" destId="{9C7909CE-F4D1-4719-A37F-A5765B7EB5F2}" srcOrd="0" destOrd="0" presId="urn:microsoft.com/office/officeart/2008/layout/VerticalCurvedList"/>
    <dgm:cxn modelId="{970866E7-FD66-402D-9E29-B1C03BD58307}" type="presOf" srcId="{3FE8077D-85C0-40AB-A413-BCA297156DD0}" destId="{514371AA-DA68-4B81-AEF5-728539FCD1A9}" srcOrd="0" destOrd="0" presId="urn:microsoft.com/office/officeart/2008/layout/VerticalCurvedList"/>
    <dgm:cxn modelId="{4F1B9237-1FDB-4DE2-87DF-72944C02CCDD}" srcId="{B170F2CB-FABC-4CEB-885B-78DB995AC0F9}" destId="{CA0B66B4-E0C2-4545-BABD-E2F91A0842F2}" srcOrd="1" destOrd="0" parTransId="{E2457C1C-4017-4745-B459-DBC33B55A5BB}" sibTransId="{43422A4D-65F6-4AD7-9D8B-4B1EE4D492E0}"/>
    <dgm:cxn modelId="{E481EFB9-6E80-4FF9-9511-F85F89DBD5D1}" type="presOf" srcId="{BAD8B3E2-5E88-4A14-88F7-2C5D3282A845}" destId="{A44CF52F-8AC7-41AC-8338-D0F7DA9668C9}" srcOrd="0" destOrd="0" presId="urn:microsoft.com/office/officeart/2008/layout/VerticalCurvedList"/>
    <dgm:cxn modelId="{C0CEFDD0-6F5E-4CDD-9FDF-1CC1F4205337}" type="presOf" srcId="{6DB14ECE-967A-4F20-AF63-EE6DF9DFAA5C}" destId="{26567957-8D2C-402D-B4B2-8E9C6A80DAED}" srcOrd="0" destOrd="0" presId="urn:microsoft.com/office/officeart/2008/layout/VerticalCurvedList"/>
    <dgm:cxn modelId="{5BD049C7-E151-452E-9525-E871A1906ABC}" srcId="{B170F2CB-FABC-4CEB-885B-78DB995AC0F9}" destId="{6DB14ECE-967A-4F20-AF63-EE6DF9DFAA5C}" srcOrd="0" destOrd="0" parTransId="{2EDCEAF4-7C72-4C70-A26B-C44170486243}" sibTransId="{F5E1BC84-02A8-477F-B61A-7A71283C7CA8}"/>
    <dgm:cxn modelId="{21D1F542-EB76-4A14-9752-15348C6B4955}" type="presOf" srcId="{F0F21540-55E6-439D-BCC7-1FF4DBFCF25E}" destId="{0A1C8308-3F60-4F7A-BB64-D851B5758D8D}" srcOrd="0" destOrd="0" presId="urn:microsoft.com/office/officeart/2008/layout/VerticalCurvedList"/>
    <dgm:cxn modelId="{4B448B7D-5B7F-45A0-B476-B27A475E82BA}" srcId="{B170F2CB-FABC-4CEB-885B-78DB995AC0F9}" destId="{47FFB9A2-4ECC-43CA-B756-39E4F1D01006}" srcOrd="3" destOrd="0" parTransId="{1127823D-7046-4689-9414-F611A55EE50D}" sibTransId="{7CBB0EBF-4A9A-4E3B-A38A-24CA5B17F303}"/>
    <dgm:cxn modelId="{50F9F1BE-5921-47D8-9A58-E73B1D2F3984}" srcId="{B170F2CB-FABC-4CEB-885B-78DB995AC0F9}" destId="{3FE8077D-85C0-40AB-A413-BCA297156DD0}" srcOrd="5" destOrd="0" parTransId="{A7195A26-ADD9-42DC-969A-27390DCCF524}" sibTransId="{A1BA1FD6-D6A9-4D71-ACA8-EDA50FCD5673}"/>
    <dgm:cxn modelId="{035BE9F7-B4A1-4495-8055-8EAB2DA5DD09}" type="presOf" srcId="{47FFB9A2-4ECC-43CA-B756-39E4F1D01006}" destId="{DB5C8878-BED8-4213-A1D3-7EFE20F6E670}" srcOrd="0" destOrd="0" presId="urn:microsoft.com/office/officeart/2008/layout/VerticalCurvedList"/>
    <dgm:cxn modelId="{BFEFF066-6A79-445F-9DC1-6FC2D9545F50}" type="presOf" srcId="{F5E1BC84-02A8-477F-B61A-7A71283C7CA8}" destId="{C72E9780-1419-4E5C-9300-22FA604EF007}" srcOrd="0" destOrd="0" presId="urn:microsoft.com/office/officeart/2008/layout/VerticalCurvedList"/>
    <dgm:cxn modelId="{7BB26460-2311-4B81-B9EC-A25B168A1546}" type="presOf" srcId="{B170F2CB-FABC-4CEB-885B-78DB995AC0F9}" destId="{ADA8473B-8721-474D-8E79-48458E59ACCC}" srcOrd="0" destOrd="0" presId="urn:microsoft.com/office/officeart/2008/layout/VerticalCurvedList"/>
    <dgm:cxn modelId="{446DD778-FD63-4C4B-B5B0-197CDE365883}" type="presOf" srcId="{CA0B66B4-E0C2-4545-BABD-E2F91A0842F2}" destId="{C48C837E-D0B9-4FE9-88B1-86B2647F1272}" srcOrd="0" destOrd="0" presId="urn:microsoft.com/office/officeart/2008/layout/VerticalCurvedList"/>
    <dgm:cxn modelId="{7951E8E4-DABA-43B4-9410-648209747587}" type="presParOf" srcId="{ADA8473B-8721-474D-8E79-48458E59ACCC}" destId="{E9F8BA70-634A-4055-A809-C3A3966E33CF}" srcOrd="0" destOrd="0" presId="urn:microsoft.com/office/officeart/2008/layout/VerticalCurvedList"/>
    <dgm:cxn modelId="{28F5FEC6-FFD4-4901-8925-E1E2FB24F8C0}" type="presParOf" srcId="{E9F8BA70-634A-4055-A809-C3A3966E33CF}" destId="{37CAFEF9-0BA7-4282-A958-49D20CCAA35D}" srcOrd="0" destOrd="0" presId="urn:microsoft.com/office/officeart/2008/layout/VerticalCurvedList"/>
    <dgm:cxn modelId="{09EE3901-7F62-415B-BE51-BB37788BC1B6}" type="presParOf" srcId="{37CAFEF9-0BA7-4282-A958-49D20CCAA35D}" destId="{428CD24E-1502-4318-890A-19CA0B171AF7}" srcOrd="0" destOrd="0" presId="urn:microsoft.com/office/officeart/2008/layout/VerticalCurvedList"/>
    <dgm:cxn modelId="{A17C8290-02C3-447C-B09D-04F1CBAD72C3}" type="presParOf" srcId="{37CAFEF9-0BA7-4282-A958-49D20CCAA35D}" destId="{C72E9780-1419-4E5C-9300-22FA604EF007}" srcOrd="1" destOrd="0" presId="urn:microsoft.com/office/officeart/2008/layout/VerticalCurvedList"/>
    <dgm:cxn modelId="{3482B102-A26F-488B-83C7-45F6ED640C01}" type="presParOf" srcId="{37CAFEF9-0BA7-4282-A958-49D20CCAA35D}" destId="{11C280AD-DF35-44AF-8448-A309BCEFE20A}" srcOrd="2" destOrd="0" presId="urn:microsoft.com/office/officeart/2008/layout/VerticalCurvedList"/>
    <dgm:cxn modelId="{1BD6AC88-2E2C-4407-B74A-AE7A176237E1}" type="presParOf" srcId="{37CAFEF9-0BA7-4282-A958-49D20CCAA35D}" destId="{63740ABC-DF34-4A8A-9990-D351FAF6EAE7}" srcOrd="3" destOrd="0" presId="urn:microsoft.com/office/officeart/2008/layout/VerticalCurvedList"/>
    <dgm:cxn modelId="{0EF98237-496C-41DA-9019-EE8137FA2E2B}" type="presParOf" srcId="{E9F8BA70-634A-4055-A809-C3A3966E33CF}" destId="{26567957-8D2C-402D-B4B2-8E9C6A80DAED}" srcOrd="1" destOrd="0" presId="urn:microsoft.com/office/officeart/2008/layout/VerticalCurvedList"/>
    <dgm:cxn modelId="{3F88F041-32B9-4796-B9DB-5DFA8DFC54C4}" type="presParOf" srcId="{E9F8BA70-634A-4055-A809-C3A3966E33CF}" destId="{34F187C0-C8D4-4931-805D-FDE0FABDE096}" srcOrd="2" destOrd="0" presId="urn:microsoft.com/office/officeart/2008/layout/VerticalCurvedList"/>
    <dgm:cxn modelId="{A7AA4F28-3AF3-4409-B83D-8A8DD743105B}" type="presParOf" srcId="{34F187C0-C8D4-4931-805D-FDE0FABDE096}" destId="{7ED0D082-9ED5-43AA-8738-3B2DB1F9FBE6}" srcOrd="0" destOrd="0" presId="urn:microsoft.com/office/officeart/2008/layout/VerticalCurvedList"/>
    <dgm:cxn modelId="{ADA72A2A-D430-4292-986C-DB1C02B59CC6}" type="presParOf" srcId="{E9F8BA70-634A-4055-A809-C3A3966E33CF}" destId="{C48C837E-D0B9-4FE9-88B1-86B2647F1272}" srcOrd="3" destOrd="0" presId="urn:microsoft.com/office/officeart/2008/layout/VerticalCurvedList"/>
    <dgm:cxn modelId="{EF6B84D8-88D8-4F3F-817E-264E14C50396}" type="presParOf" srcId="{E9F8BA70-634A-4055-A809-C3A3966E33CF}" destId="{C93D02D0-56EB-4A0B-AB7A-5D10C30FE0BF}" srcOrd="4" destOrd="0" presId="urn:microsoft.com/office/officeart/2008/layout/VerticalCurvedList"/>
    <dgm:cxn modelId="{42086404-EA48-41FB-8A2C-740C401E6DCE}" type="presParOf" srcId="{C93D02D0-56EB-4A0B-AB7A-5D10C30FE0BF}" destId="{F579B944-C086-41A7-9ADE-8FA7409684B1}" srcOrd="0" destOrd="0" presId="urn:microsoft.com/office/officeart/2008/layout/VerticalCurvedList"/>
    <dgm:cxn modelId="{634EAACC-024F-4AAB-91B4-5E9BAE2646A9}" type="presParOf" srcId="{E9F8BA70-634A-4055-A809-C3A3966E33CF}" destId="{0A1C8308-3F60-4F7A-BB64-D851B5758D8D}" srcOrd="5" destOrd="0" presId="urn:microsoft.com/office/officeart/2008/layout/VerticalCurvedList"/>
    <dgm:cxn modelId="{AB6DDDDA-A5F1-4D66-BBE8-8A41D3625216}" type="presParOf" srcId="{E9F8BA70-634A-4055-A809-C3A3966E33CF}" destId="{158C1866-82AB-4754-A5C8-A47A6E57ADF8}" srcOrd="6" destOrd="0" presId="urn:microsoft.com/office/officeart/2008/layout/VerticalCurvedList"/>
    <dgm:cxn modelId="{1EA247C7-5549-4E8F-AE93-39D8C6ED4A9F}" type="presParOf" srcId="{158C1866-82AB-4754-A5C8-A47A6E57ADF8}" destId="{F2A49B0B-A3B5-4D54-97BF-5418AA44278B}" srcOrd="0" destOrd="0" presId="urn:microsoft.com/office/officeart/2008/layout/VerticalCurvedList"/>
    <dgm:cxn modelId="{946EF1AE-B372-43CF-85B3-15A7C6A846A1}" type="presParOf" srcId="{E9F8BA70-634A-4055-A809-C3A3966E33CF}" destId="{DB5C8878-BED8-4213-A1D3-7EFE20F6E670}" srcOrd="7" destOrd="0" presId="urn:microsoft.com/office/officeart/2008/layout/VerticalCurvedList"/>
    <dgm:cxn modelId="{DF8B42D9-15CC-42E7-BA52-1C36E2660BDA}" type="presParOf" srcId="{E9F8BA70-634A-4055-A809-C3A3966E33CF}" destId="{23971944-B09A-40FD-BAD9-CABAEF189AAA}" srcOrd="8" destOrd="0" presId="urn:microsoft.com/office/officeart/2008/layout/VerticalCurvedList"/>
    <dgm:cxn modelId="{5FBC66B3-4D0F-4C38-9192-04B687DB4436}" type="presParOf" srcId="{23971944-B09A-40FD-BAD9-CABAEF189AAA}" destId="{8CD2DA14-DF43-4BBF-BBFD-37B005EEDBDF}" srcOrd="0" destOrd="0" presId="urn:microsoft.com/office/officeart/2008/layout/VerticalCurvedList"/>
    <dgm:cxn modelId="{60118BAF-0369-4400-AD8F-6ED5164C2407}" type="presParOf" srcId="{E9F8BA70-634A-4055-A809-C3A3966E33CF}" destId="{9C7909CE-F4D1-4719-A37F-A5765B7EB5F2}" srcOrd="9" destOrd="0" presId="urn:microsoft.com/office/officeart/2008/layout/VerticalCurvedList"/>
    <dgm:cxn modelId="{BBB5C956-213D-4233-B51C-871B1739335E}" type="presParOf" srcId="{E9F8BA70-634A-4055-A809-C3A3966E33CF}" destId="{929A5C3B-0403-4456-AB9A-04F7EB2CF5A2}" srcOrd="10" destOrd="0" presId="urn:microsoft.com/office/officeart/2008/layout/VerticalCurvedList"/>
    <dgm:cxn modelId="{6390785D-DB69-49DD-BCE7-E11B5EB5AD01}" type="presParOf" srcId="{929A5C3B-0403-4456-AB9A-04F7EB2CF5A2}" destId="{74419F20-452E-4E6C-95B1-7781EFC16102}" srcOrd="0" destOrd="0" presId="urn:microsoft.com/office/officeart/2008/layout/VerticalCurvedList"/>
    <dgm:cxn modelId="{F8A5586C-BA58-4487-9535-A6518B7A5F9A}" type="presParOf" srcId="{E9F8BA70-634A-4055-A809-C3A3966E33CF}" destId="{514371AA-DA68-4B81-AEF5-728539FCD1A9}" srcOrd="11" destOrd="0" presId="urn:microsoft.com/office/officeart/2008/layout/VerticalCurvedList"/>
    <dgm:cxn modelId="{74E08159-CF63-4C2E-89D8-6A43C7E0C397}" type="presParOf" srcId="{E9F8BA70-634A-4055-A809-C3A3966E33CF}" destId="{927BE0EF-20DB-4D2C-A706-E0A93F3BB9A6}" srcOrd="12" destOrd="0" presId="urn:microsoft.com/office/officeart/2008/layout/VerticalCurvedList"/>
    <dgm:cxn modelId="{EAE2EA17-C26C-415A-99C4-A640BEFA1643}" type="presParOf" srcId="{927BE0EF-20DB-4D2C-A706-E0A93F3BB9A6}" destId="{0EBE26BF-195B-4CC0-B32B-B42342F14D91}" srcOrd="0" destOrd="0" presId="urn:microsoft.com/office/officeart/2008/layout/VerticalCurvedList"/>
    <dgm:cxn modelId="{6CF6D94F-7C80-491B-8F81-5A1E40A12201}" type="presParOf" srcId="{E9F8BA70-634A-4055-A809-C3A3966E33CF}" destId="{A44CF52F-8AC7-41AC-8338-D0F7DA9668C9}" srcOrd="13" destOrd="0" presId="urn:microsoft.com/office/officeart/2008/layout/VerticalCurvedList"/>
    <dgm:cxn modelId="{CE89C6E2-51C3-4ECE-ABED-57608B597215}" type="presParOf" srcId="{E9F8BA70-634A-4055-A809-C3A3966E33CF}" destId="{06BD23FA-8119-414C-8D7F-01F923DCFB67}" srcOrd="14" destOrd="0" presId="urn:microsoft.com/office/officeart/2008/layout/VerticalCurvedList"/>
    <dgm:cxn modelId="{22562144-874A-495D-B072-96E90A74B2BB}" type="presParOf" srcId="{06BD23FA-8119-414C-8D7F-01F923DCFB67}" destId="{55F6DCB5-C5CF-4679-9FB2-76D1008F863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AB4A6D-BDF8-49E9-9682-07E5140C0E3E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63E19D95-B6A9-4D40-8E01-31503B009121}">
      <dgm:prSet phldrT="[Texto]"/>
      <dgm:spPr/>
      <dgm:t>
        <a:bodyPr/>
        <a:lstStyle/>
        <a:p>
          <a:r>
            <a:rPr lang="es-MX" dirty="0" smtClean="0"/>
            <a:t>Escuelas</a:t>
          </a:r>
        </a:p>
      </dgm:t>
    </dgm:pt>
    <dgm:pt modelId="{C745615D-28DB-4448-B715-C7EB9BB9B69B}" type="parTrans" cxnId="{8A003F99-9F83-427D-B574-AE136D13DE2C}">
      <dgm:prSet/>
      <dgm:spPr/>
      <dgm:t>
        <a:bodyPr/>
        <a:lstStyle/>
        <a:p>
          <a:endParaRPr lang="es-MX"/>
        </a:p>
      </dgm:t>
    </dgm:pt>
    <dgm:pt modelId="{3AAB6ECE-BBC8-4B5C-AF33-12CBCAEAE03C}" type="sibTrans" cxnId="{8A003F99-9F83-427D-B574-AE136D13DE2C}">
      <dgm:prSet/>
      <dgm:spPr/>
      <dgm:t>
        <a:bodyPr/>
        <a:lstStyle/>
        <a:p>
          <a:endParaRPr lang="es-MX"/>
        </a:p>
      </dgm:t>
    </dgm:pt>
    <dgm:pt modelId="{6888F750-2945-4E7B-ABAB-8801D9105640}">
      <dgm:prSet phldrT="[Texto]"/>
      <dgm:spPr/>
      <dgm:t>
        <a:bodyPr/>
        <a:lstStyle/>
        <a:p>
          <a:r>
            <a:rPr lang="es-MX" dirty="0" smtClean="0"/>
            <a:t>Empresas</a:t>
          </a:r>
          <a:endParaRPr lang="es-MX" dirty="0"/>
        </a:p>
      </dgm:t>
    </dgm:pt>
    <dgm:pt modelId="{25BAC5A0-6F3A-45D3-8E46-C60F748A5448}" type="parTrans" cxnId="{D77B2BE1-137C-454F-8B2D-C178198BCD9F}">
      <dgm:prSet/>
      <dgm:spPr/>
      <dgm:t>
        <a:bodyPr/>
        <a:lstStyle/>
        <a:p>
          <a:endParaRPr lang="es-MX"/>
        </a:p>
      </dgm:t>
    </dgm:pt>
    <dgm:pt modelId="{F0224B81-95B5-4C75-9C0A-49D0CB69FB0A}" type="sibTrans" cxnId="{D77B2BE1-137C-454F-8B2D-C178198BCD9F}">
      <dgm:prSet/>
      <dgm:spPr/>
      <dgm:t>
        <a:bodyPr/>
        <a:lstStyle/>
        <a:p>
          <a:endParaRPr lang="es-MX"/>
        </a:p>
      </dgm:t>
    </dgm:pt>
    <dgm:pt modelId="{227805AF-ADA9-4D59-AE1F-7A6E8B2913D7}">
      <dgm:prSet phldrT="[Texto]"/>
      <dgm:spPr/>
      <dgm:t>
        <a:bodyPr/>
        <a:lstStyle/>
        <a:p>
          <a:r>
            <a:rPr lang="es-MX" dirty="0" smtClean="0"/>
            <a:t>EX A TEC´S</a:t>
          </a:r>
        </a:p>
      </dgm:t>
    </dgm:pt>
    <dgm:pt modelId="{2159BBE1-54EE-4721-BD8C-0D967332BF91}" type="parTrans" cxnId="{594F3696-7572-43A6-842C-28D68616F631}">
      <dgm:prSet/>
      <dgm:spPr/>
      <dgm:t>
        <a:bodyPr/>
        <a:lstStyle/>
        <a:p>
          <a:endParaRPr lang="es-MX"/>
        </a:p>
      </dgm:t>
    </dgm:pt>
    <dgm:pt modelId="{8D472528-481B-4BA8-A565-BA23D55BE1C7}" type="sibTrans" cxnId="{594F3696-7572-43A6-842C-28D68616F631}">
      <dgm:prSet/>
      <dgm:spPr/>
      <dgm:t>
        <a:bodyPr/>
        <a:lstStyle/>
        <a:p>
          <a:endParaRPr lang="es-MX"/>
        </a:p>
      </dgm:t>
    </dgm:pt>
    <dgm:pt modelId="{9CC85495-BEAE-4B4A-908E-1F4C31855720}">
      <dgm:prSet phldrT="[Texto]"/>
      <dgm:spPr/>
      <dgm:t>
        <a:bodyPr/>
        <a:lstStyle/>
        <a:p>
          <a:r>
            <a:rPr lang="es-MX" dirty="0" smtClean="0"/>
            <a:t>FAMILIARES</a:t>
          </a:r>
        </a:p>
      </dgm:t>
    </dgm:pt>
    <dgm:pt modelId="{F5F39BA5-EA56-48D4-B945-2CB93E9A74A6}" type="parTrans" cxnId="{8853E7AF-766A-41CB-B026-2676174EAE16}">
      <dgm:prSet/>
      <dgm:spPr/>
      <dgm:t>
        <a:bodyPr/>
        <a:lstStyle/>
        <a:p>
          <a:endParaRPr lang="es-MX"/>
        </a:p>
      </dgm:t>
    </dgm:pt>
    <dgm:pt modelId="{C59A5B91-29EF-4CFF-A0FC-3A3CA4429DCB}" type="sibTrans" cxnId="{8853E7AF-766A-41CB-B026-2676174EAE16}">
      <dgm:prSet/>
      <dgm:spPr/>
      <dgm:t>
        <a:bodyPr/>
        <a:lstStyle/>
        <a:p>
          <a:endParaRPr lang="es-MX"/>
        </a:p>
      </dgm:t>
    </dgm:pt>
    <dgm:pt modelId="{D828E126-D784-45C6-A09C-52B9DE1B6F08}" type="pres">
      <dgm:prSet presAssocID="{99AB4A6D-BDF8-49E9-9682-07E5140C0E3E}" presName="Name0" presStyleCnt="0">
        <dgm:presLayoutVars>
          <dgm:chMax val="7"/>
          <dgm:chPref val="7"/>
          <dgm:dir/>
        </dgm:presLayoutVars>
      </dgm:prSet>
      <dgm:spPr/>
    </dgm:pt>
    <dgm:pt modelId="{7A03CEF4-0756-4060-B5F0-DD382686FE68}" type="pres">
      <dgm:prSet presAssocID="{99AB4A6D-BDF8-49E9-9682-07E5140C0E3E}" presName="Name1" presStyleCnt="0"/>
      <dgm:spPr/>
    </dgm:pt>
    <dgm:pt modelId="{073E2B45-B4E9-452B-A618-13E7E0BE9D99}" type="pres">
      <dgm:prSet presAssocID="{99AB4A6D-BDF8-49E9-9682-07E5140C0E3E}" presName="cycle" presStyleCnt="0"/>
      <dgm:spPr/>
    </dgm:pt>
    <dgm:pt modelId="{C3D6A562-6BCA-48C2-9471-C93DD0990447}" type="pres">
      <dgm:prSet presAssocID="{99AB4A6D-BDF8-49E9-9682-07E5140C0E3E}" presName="srcNode" presStyleLbl="node1" presStyleIdx="0" presStyleCnt="4"/>
      <dgm:spPr/>
    </dgm:pt>
    <dgm:pt modelId="{1037C8C9-20D4-441C-B34A-94355867F416}" type="pres">
      <dgm:prSet presAssocID="{99AB4A6D-BDF8-49E9-9682-07E5140C0E3E}" presName="conn" presStyleLbl="parChTrans1D2" presStyleIdx="0" presStyleCnt="1"/>
      <dgm:spPr/>
    </dgm:pt>
    <dgm:pt modelId="{16C5C43C-8792-488F-AB78-2465473CD480}" type="pres">
      <dgm:prSet presAssocID="{99AB4A6D-BDF8-49E9-9682-07E5140C0E3E}" presName="extraNode" presStyleLbl="node1" presStyleIdx="0" presStyleCnt="4"/>
      <dgm:spPr/>
    </dgm:pt>
    <dgm:pt modelId="{49180A3A-65A8-421D-AA89-7A58AD21FCE7}" type="pres">
      <dgm:prSet presAssocID="{99AB4A6D-BDF8-49E9-9682-07E5140C0E3E}" presName="dstNode" presStyleLbl="node1" presStyleIdx="0" presStyleCnt="4"/>
      <dgm:spPr/>
    </dgm:pt>
    <dgm:pt modelId="{8D958ECB-B203-4BBA-B064-33C47709E460}" type="pres">
      <dgm:prSet presAssocID="{63E19D95-B6A9-4D40-8E01-31503B009121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6820559-870C-4D1D-8820-97CEE2CC391F}" type="pres">
      <dgm:prSet presAssocID="{63E19D95-B6A9-4D40-8E01-31503B009121}" presName="accent_1" presStyleCnt="0"/>
      <dgm:spPr/>
    </dgm:pt>
    <dgm:pt modelId="{D4603BCC-D858-4B9D-BF2F-FD0FF6075523}" type="pres">
      <dgm:prSet presAssocID="{63E19D95-B6A9-4D40-8E01-31503B009121}" presName="accentRepeatNode" presStyleLbl="solidFgAcc1" presStyleIdx="0" presStyleCnt="4"/>
      <dgm:spPr/>
    </dgm:pt>
    <dgm:pt modelId="{D2A265B8-41D4-4E29-B3C2-6F6678879C3E}" type="pres">
      <dgm:prSet presAssocID="{6888F750-2945-4E7B-ABAB-8801D9105640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CBEC576-CD10-4005-B8B9-E9A09DF47FE3}" type="pres">
      <dgm:prSet presAssocID="{6888F750-2945-4E7B-ABAB-8801D9105640}" presName="accent_2" presStyleCnt="0"/>
      <dgm:spPr/>
    </dgm:pt>
    <dgm:pt modelId="{6C8BBC21-5279-4DAF-B49A-514DCABE19D3}" type="pres">
      <dgm:prSet presAssocID="{6888F750-2945-4E7B-ABAB-8801D9105640}" presName="accentRepeatNode" presStyleLbl="solidFgAcc1" presStyleIdx="1" presStyleCnt="4"/>
      <dgm:spPr/>
    </dgm:pt>
    <dgm:pt modelId="{51192517-7121-4B21-9986-C5EE2132176B}" type="pres">
      <dgm:prSet presAssocID="{227805AF-ADA9-4D59-AE1F-7A6E8B2913D7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1064D36-937E-4135-8F6B-492EC4090840}" type="pres">
      <dgm:prSet presAssocID="{227805AF-ADA9-4D59-AE1F-7A6E8B2913D7}" presName="accent_3" presStyleCnt="0"/>
      <dgm:spPr/>
    </dgm:pt>
    <dgm:pt modelId="{98A1BCBA-5AF6-4C5F-8B51-3AD8D1CAAD41}" type="pres">
      <dgm:prSet presAssocID="{227805AF-ADA9-4D59-AE1F-7A6E8B2913D7}" presName="accentRepeatNode" presStyleLbl="solidFgAcc1" presStyleIdx="2" presStyleCnt="4"/>
      <dgm:spPr/>
    </dgm:pt>
    <dgm:pt modelId="{4F437E93-D26A-45B0-AE66-304C0FEF8487}" type="pres">
      <dgm:prSet presAssocID="{9CC85495-BEAE-4B4A-908E-1F4C31855720}" presName="text_4" presStyleLbl="node1" presStyleIdx="3" presStyleCnt="4">
        <dgm:presLayoutVars>
          <dgm:bulletEnabled val="1"/>
        </dgm:presLayoutVars>
      </dgm:prSet>
      <dgm:spPr/>
    </dgm:pt>
    <dgm:pt modelId="{7146D832-152A-4A2F-A59D-236DEC6F1B43}" type="pres">
      <dgm:prSet presAssocID="{9CC85495-BEAE-4B4A-908E-1F4C31855720}" presName="accent_4" presStyleCnt="0"/>
      <dgm:spPr/>
    </dgm:pt>
    <dgm:pt modelId="{06DE4D69-CC8B-4421-B2BE-25DE1689BB6C}" type="pres">
      <dgm:prSet presAssocID="{9CC85495-BEAE-4B4A-908E-1F4C31855720}" presName="accentRepeatNode" presStyleLbl="solidFgAcc1" presStyleIdx="3" presStyleCnt="4"/>
      <dgm:spPr/>
    </dgm:pt>
  </dgm:ptLst>
  <dgm:cxnLst>
    <dgm:cxn modelId="{B3FCE039-3CAC-40F3-8BD6-A7B7B9A55DFB}" type="presOf" srcId="{99AB4A6D-BDF8-49E9-9682-07E5140C0E3E}" destId="{D828E126-D784-45C6-A09C-52B9DE1B6F08}" srcOrd="0" destOrd="0" presId="urn:microsoft.com/office/officeart/2008/layout/VerticalCurvedList"/>
    <dgm:cxn modelId="{8F1770CC-886A-43F2-A1A6-0D75EDF4F040}" type="presOf" srcId="{227805AF-ADA9-4D59-AE1F-7A6E8B2913D7}" destId="{51192517-7121-4B21-9986-C5EE2132176B}" srcOrd="0" destOrd="0" presId="urn:microsoft.com/office/officeart/2008/layout/VerticalCurvedList"/>
    <dgm:cxn modelId="{F69E62A3-9FE9-4EA8-8CD3-D15F12F8691D}" type="presOf" srcId="{9CC85495-BEAE-4B4A-908E-1F4C31855720}" destId="{4F437E93-D26A-45B0-AE66-304C0FEF8487}" srcOrd="0" destOrd="0" presId="urn:microsoft.com/office/officeart/2008/layout/VerticalCurvedList"/>
    <dgm:cxn modelId="{85EF4A08-ACFA-449D-B97E-A029D03FE8A7}" type="presOf" srcId="{6888F750-2945-4E7B-ABAB-8801D9105640}" destId="{D2A265B8-41D4-4E29-B3C2-6F6678879C3E}" srcOrd="0" destOrd="0" presId="urn:microsoft.com/office/officeart/2008/layout/VerticalCurvedList"/>
    <dgm:cxn modelId="{0FED1A91-B78E-4953-A730-F16490F86F67}" type="presOf" srcId="{63E19D95-B6A9-4D40-8E01-31503B009121}" destId="{8D958ECB-B203-4BBA-B064-33C47709E460}" srcOrd="0" destOrd="0" presId="urn:microsoft.com/office/officeart/2008/layout/VerticalCurvedList"/>
    <dgm:cxn modelId="{D77B2BE1-137C-454F-8B2D-C178198BCD9F}" srcId="{99AB4A6D-BDF8-49E9-9682-07E5140C0E3E}" destId="{6888F750-2945-4E7B-ABAB-8801D9105640}" srcOrd="1" destOrd="0" parTransId="{25BAC5A0-6F3A-45D3-8E46-C60F748A5448}" sibTransId="{F0224B81-95B5-4C75-9C0A-49D0CB69FB0A}"/>
    <dgm:cxn modelId="{8853E7AF-766A-41CB-B026-2676174EAE16}" srcId="{99AB4A6D-BDF8-49E9-9682-07E5140C0E3E}" destId="{9CC85495-BEAE-4B4A-908E-1F4C31855720}" srcOrd="3" destOrd="0" parTransId="{F5F39BA5-EA56-48D4-B945-2CB93E9A74A6}" sibTransId="{C59A5B91-29EF-4CFF-A0FC-3A3CA4429DCB}"/>
    <dgm:cxn modelId="{594F3696-7572-43A6-842C-28D68616F631}" srcId="{99AB4A6D-BDF8-49E9-9682-07E5140C0E3E}" destId="{227805AF-ADA9-4D59-AE1F-7A6E8B2913D7}" srcOrd="2" destOrd="0" parTransId="{2159BBE1-54EE-4721-BD8C-0D967332BF91}" sibTransId="{8D472528-481B-4BA8-A565-BA23D55BE1C7}"/>
    <dgm:cxn modelId="{8D620288-ED23-4E15-80E5-6A089141302B}" type="presOf" srcId="{3AAB6ECE-BBC8-4B5C-AF33-12CBCAEAE03C}" destId="{1037C8C9-20D4-441C-B34A-94355867F416}" srcOrd="0" destOrd="0" presId="urn:microsoft.com/office/officeart/2008/layout/VerticalCurvedList"/>
    <dgm:cxn modelId="{8A003F99-9F83-427D-B574-AE136D13DE2C}" srcId="{99AB4A6D-BDF8-49E9-9682-07E5140C0E3E}" destId="{63E19D95-B6A9-4D40-8E01-31503B009121}" srcOrd="0" destOrd="0" parTransId="{C745615D-28DB-4448-B715-C7EB9BB9B69B}" sibTransId="{3AAB6ECE-BBC8-4B5C-AF33-12CBCAEAE03C}"/>
    <dgm:cxn modelId="{3253ECCE-8EDD-4414-B124-E3876A7C40E4}" type="presParOf" srcId="{D828E126-D784-45C6-A09C-52B9DE1B6F08}" destId="{7A03CEF4-0756-4060-B5F0-DD382686FE68}" srcOrd="0" destOrd="0" presId="urn:microsoft.com/office/officeart/2008/layout/VerticalCurvedList"/>
    <dgm:cxn modelId="{9F7FF5D7-BFA3-4B14-BDC0-02A6668764DF}" type="presParOf" srcId="{7A03CEF4-0756-4060-B5F0-DD382686FE68}" destId="{073E2B45-B4E9-452B-A618-13E7E0BE9D99}" srcOrd="0" destOrd="0" presId="urn:microsoft.com/office/officeart/2008/layout/VerticalCurvedList"/>
    <dgm:cxn modelId="{F486D57A-582F-4631-9732-0BCE05666D71}" type="presParOf" srcId="{073E2B45-B4E9-452B-A618-13E7E0BE9D99}" destId="{C3D6A562-6BCA-48C2-9471-C93DD0990447}" srcOrd="0" destOrd="0" presId="urn:microsoft.com/office/officeart/2008/layout/VerticalCurvedList"/>
    <dgm:cxn modelId="{A02307CD-7F49-42B4-ADD1-8C5412316AA2}" type="presParOf" srcId="{073E2B45-B4E9-452B-A618-13E7E0BE9D99}" destId="{1037C8C9-20D4-441C-B34A-94355867F416}" srcOrd="1" destOrd="0" presId="urn:microsoft.com/office/officeart/2008/layout/VerticalCurvedList"/>
    <dgm:cxn modelId="{508CF289-3594-4C5D-A4F9-5A1F72193D66}" type="presParOf" srcId="{073E2B45-B4E9-452B-A618-13E7E0BE9D99}" destId="{16C5C43C-8792-488F-AB78-2465473CD480}" srcOrd="2" destOrd="0" presId="urn:microsoft.com/office/officeart/2008/layout/VerticalCurvedList"/>
    <dgm:cxn modelId="{F6AF4889-A730-4440-870B-5D96C3E59876}" type="presParOf" srcId="{073E2B45-B4E9-452B-A618-13E7E0BE9D99}" destId="{49180A3A-65A8-421D-AA89-7A58AD21FCE7}" srcOrd="3" destOrd="0" presId="urn:microsoft.com/office/officeart/2008/layout/VerticalCurvedList"/>
    <dgm:cxn modelId="{AB0CBA53-5D3B-4FB2-A3E0-BDD520CBFD3C}" type="presParOf" srcId="{7A03CEF4-0756-4060-B5F0-DD382686FE68}" destId="{8D958ECB-B203-4BBA-B064-33C47709E460}" srcOrd="1" destOrd="0" presId="urn:microsoft.com/office/officeart/2008/layout/VerticalCurvedList"/>
    <dgm:cxn modelId="{690180DD-2B53-4EC8-875B-E489C867A697}" type="presParOf" srcId="{7A03CEF4-0756-4060-B5F0-DD382686FE68}" destId="{86820559-870C-4D1D-8820-97CEE2CC391F}" srcOrd="2" destOrd="0" presId="urn:microsoft.com/office/officeart/2008/layout/VerticalCurvedList"/>
    <dgm:cxn modelId="{0C9538A2-4705-4BC4-8B59-CE7A1FEB581D}" type="presParOf" srcId="{86820559-870C-4D1D-8820-97CEE2CC391F}" destId="{D4603BCC-D858-4B9D-BF2F-FD0FF6075523}" srcOrd="0" destOrd="0" presId="urn:microsoft.com/office/officeart/2008/layout/VerticalCurvedList"/>
    <dgm:cxn modelId="{3CA3E312-CB14-4A5D-B2EF-D30FB1F4D66B}" type="presParOf" srcId="{7A03CEF4-0756-4060-B5F0-DD382686FE68}" destId="{D2A265B8-41D4-4E29-B3C2-6F6678879C3E}" srcOrd="3" destOrd="0" presId="urn:microsoft.com/office/officeart/2008/layout/VerticalCurvedList"/>
    <dgm:cxn modelId="{02B70457-6D96-435C-8968-143376F08E16}" type="presParOf" srcId="{7A03CEF4-0756-4060-B5F0-DD382686FE68}" destId="{FCBEC576-CD10-4005-B8B9-E9A09DF47FE3}" srcOrd="4" destOrd="0" presId="urn:microsoft.com/office/officeart/2008/layout/VerticalCurvedList"/>
    <dgm:cxn modelId="{E7FE47DE-0493-4140-9272-AE37AC4EDA56}" type="presParOf" srcId="{FCBEC576-CD10-4005-B8B9-E9A09DF47FE3}" destId="{6C8BBC21-5279-4DAF-B49A-514DCABE19D3}" srcOrd="0" destOrd="0" presId="urn:microsoft.com/office/officeart/2008/layout/VerticalCurvedList"/>
    <dgm:cxn modelId="{233E8C6D-2514-4C67-9B4D-7C93FBA4A4CA}" type="presParOf" srcId="{7A03CEF4-0756-4060-B5F0-DD382686FE68}" destId="{51192517-7121-4B21-9986-C5EE2132176B}" srcOrd="5" destOrd="0" presId="urn:microsoft.com/office/officeart/2008/layout/VerticalCurvedList"/>
    <dgm:cxn modelId="{BE9FB8A4-AE4B-48CE-927E-AFA194D22EF9}" type="presParOf" srcId="{7A03CEF4-0756-4060-B5F0-DD382686FE68}" destId="{01064D36-937E-4135-8F6B-492EC4090840}" srcOrd="6" destOrd="0" presId="urn:microsoft.com/office/officeart/2008/layout/VerticalCurvedList"/>
    <dgm:cxn modelId="{DD1A5000-7E2A-4B03-9B0D-5B90D9497DBD}" type="presParOf" srcId="{01064D36-937E-4135-8F6B-492EC4090840}" destId="{98A1BCBA-5AF6-4C5F-8B51-3AD8D1CAAD41}" srcOrd="0" destOrd="0" presId="urn:microsoft.com/office/officeart/2008/layout/VerticalCurvedList"/>
    <dgm:cxn modelId="{AA381297-77D0-4174-867B-5DBFB389D0CA}" type="presParOf" srcId="{7A03CEF4-0756-4060-B5F0-DD382686FE68}" destId="{4F437E93-D26A-45B0-AE66-304C0FEF8487}" srcOrd="7" destOrd="0" presId="urn:microsoft.com/office/officeart/2008/layout/VerticalCurvedList"/>
    <dgm:cxn modelId="{A7E7119D-F9BD-4FAE-A87A-10073C107411}" type="presParOf" srcId="{7A03CEF4-0756-4060-B5F0-DD382686FE68}" destId="{7146D832-152A-4A2F-A59D-236DEC6F1B43}" srcOrd="8" destOrd="0" presId="urn:microsoft.com/office/officeart/2008/layout/VerticalCurvedList"/>
    <dgm:cxn modelId="{46E069B0-81E2-468C-92D9-EF08FF23E21E}" type="presParOf" srcId="{7146D832-152A-4A2F-A59D-236DEC6F1B43}" destId="{06DE4D69-CC8B-4421-B2BE-25DE1689BB6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78B8BA5-38C6-421D-BF86-88468E666CA6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FE571B8F-2B8F-416B-AC34-CF9D3D6451AF}">
      <dgm:prSet phldrT="[Texto]"/>
      <dgm:spPr/>
      <dgm:t>
        <a:bodyPr/>
        <a:lstStyle/>
        <a:p>
          <a:r>
            <a:rPr lang="es-MX" dirty="0" smtClean="0"/>
            <a:t>TEC SALUD</a:t>
          </a:r>
          <a:endParaRPr lang="es-MX" dirty="0"/>
        </a:p>
      </dgm:t>
    </dgm:pt>
    <dgm:pt modelId="{9AAD96C2-854B-4BAA-AA56-0F9896103D02}" type="parTrans" cxnId="{388E4FA1-B138-4970-815F-32007A7F4F49}">
      <dgm:prSet/>
      <dgm:spPr/>
      <dgm:t>
        <a:bodyPr/>
        <a:lstStyle/>
        <a:p>
          <a:endParaRPr lang="es-MX"/>
        </a:p>
      </dgm:t>
    </dgm:pt>
    <dgm:pt modelId="{CEF6BD01-1C90-4DB9-AE77-BAF26F9E0156}" type="sibTrans" cxnId="{388E4FA1-B138-4970-815F-32007A7F4F49}">
      <dgm:prSet/>
      <dgm:spPr/>
      <dgm:t>
        <a:bodyPr/>
        <a:lstStyle/>
        <a:p>
          <a:endParaRPr lang="es-MX"/>
        </a:p>
      </dgm:t>
    </dgm:pt>
    <dgm:pt modelId="{B8315D0B-CD03-47BF-81B2-FA5FB5B47BD1}">
      <dgm:prSet phldrT="[Texto]"/>
      <dgm:spPr/>
      <dgm:t>
        <a:bodyPr/>
        <a:lstStyle/>
        <a:p>
          <a:r>
            <a:rPr lang="es-MX" dirty="0" smtClean="0"/>
            <a:t>TEC MILENIO</a:t>
          </a:r>
          <a:endParaRPr lang="es-MX" dirty="0"/>
        </a:p>
      </dgm:t>
    </dgm:pt>
    <dgm:pt modelId="{65E6F9A9-7DB4-470D-BAB5-F416D17F3D18}" type="parTrans" cxnId="{CD3F29C9-0EE4-4C52-AB9A-C034F46641C8}">
      <dgm:prSet/>
      <dgm:spPr/>
      <dgm:t>
        <a:bodyPr/>
        <a:lstStyle/>
        <a:p>
          <a:endParaRPr lang="es-MX"/>
        </a:p>
      </dgm:t>
    </dgm:pt>
    <dgm:pt modelId="{AAE6F8C3-5725-4DF4-945F-1E2F90E54F95}" type="sibTrans" cxnId="{CD3F29C9-0EE4-4C52-AB9A-C034F46641C8}">
      <dgm:prSet/>
      <dgm:spPr/>
      <dgm:t>
        <a:bodyPr/>
        <a:lstStyle/>
        <a:p>
          <a:endParaRPr lang="es-MX"/>
        </a:p>
      </dgm:t>
    </dgm:pt>
    <dgm:pt modelId="{D2E7ABCF-3594-48E7-BAE3-40201B0FE1BC}">
      <dgm:prSet phldrT="[Texto]"/>
      <dgm:spPr/>
      <dgm:t>
        <a:bodyPr/>
        <a:lstStyle/>
        <a:p>
          <a:r>
            <a:rPr lang="es-MX" dirty="0" smtClean="0"/>
            <a:t>SANTANDER</a:t>
          </a:r>
          <a:endParaRPr lang="es-MX" dirty="0"/>
        </a:p>
      </dgm:t>
    </dgm:pt>
    <dgm:pt modelId="{AA1F09B2-1DD1-40E7-BFEA-ED602D6BB194}" type="parTrans" cxnId="{8A26815D-57AB-4023-95E1-656FC914D86A}">
      <dgm:prSet/>
      <dgm:spPr/>
      <dgm:t>
        <a:bodyPr/>
        <a:lstStyle/>
        <a:p>
          <a:endParaRPr lang="es-MX"/>
        </a:p>
      </dgm:t>
    </dgm:pt>
    <dgm:pt modelId="{5616B7EE-7B5D-4DB0-B20F-F7883E3FCC48}" type="sibTrans" cxnId="{8A26815D-57AB-4023-95E1-656FC914D86A}">
      <dgm:prSet/>
      <dgm:spPr/>
      <dgm:t>
        <a:bodyPr/>
        <a:lstStyle/>
        <a:p>
          <a:endParaRPr lang="es-MX"/>
        </a:p>
      </dgm:t>
    </dgm:pt>
    <dgm:pt modelId="{8025231C-2F6B-40B3-B1A6-DB79DE9F3F85}">
      <dgm:prSet phldrT="[Texto]"/>
      <dgm:spPr/>
      <dgm:t>
        <a:bodyPr/>
        <a:lstStyle/>
        <a:p>
          <a:r>
            <a:rPr lang="es-MX" dirty="0" smtClean="0"/>
            <a:t>BANCOMER</a:t>
          </a:r>
          <a:endParaRPr lang="es-MX" dirty="0"/>
        </a:p>
      </dgm:t>
    </dgm:pt>
    <dgm:pt modelId="{90015EB3-5F9D-4CFD-AFF6-D4A1D4653C83}" type="parTrans" cxnId="{9D0B2551-36CD-4567-A310-D411A71162D1}">
      <dgm:prSet/>
      <dgm:spPr/>
      <dgm:t>
        <a:bodyPr/>
        <a:lstStyle/>
        <a:p>
          <a:endParaRPr lang="es-MX"/>
        </a:p>
      </dgm:t>
    </dgm:pt>
    <dgm:pt modelId="{BA7642F4-7F6F-4BEE-BB29-F51304AAEE6C}" type="sibTrans" cxnId="{9D0B2551-36CD-4567-A310-D411A71162D1}">
      <dgm:prSet/>
      <dgm:spPr/>
      <dgm:t>
        <a:bodyPr/>
        <a:lstStyle/>
        <a:p>
          <a:endParaRPr lang="es-MX"/>
        </a:p>
      </dgm:t>
    </dgm:pt>
    <dgm:pt modelId="{26844E1B-695E-404E-AFA4-2EB19AFDC901}">
      <dgm:prSet phldrT="[Texto]"/>
      <dgm:spPr/>
      <dgm:t>
        <a:bodyPr/>
        <a:lstStyle/>
        <a:p>
          <a:r>
            <a:rPr lang="es-MX" dirty="0" smtClean="0"/>
            <a:t>BECAS</a:t>
          </a:r>
          <a:endParaRPr lang="es-MX" dirty="0"/>
        </a:p>
      </dgm:t>
    </dgm:pt>
    <dgm:pt modelId="{A10A6986-F2BC-4F2D-8624-96C04457489E}" type="parTrans" cxnId="{1E74FDC9-78B0-4A13-A6C5-33740F7B56F8}">
      <dgm:prSet/>
      <dgm:spPr/>
      <dgm:t>
        <a:bodyPr/>
        <a:lstStyle/>
        <a:p>
          <a:endParaRPr lang="es-MX"/>
        </a:p>
      </dgm:t>
    </dgm:pt>
    <dgm:pt modelId="{4EFB0144-0818-41B6-9D57-CB21FFAC3FB9}" type="sibTrans" cxnId="{1E74FDC9-78B0-4A13-A6C5-33740F7B56F8}">
      <dgm:prSet/>
      <dgm:spPr/>
      <dgm:t>
        <a:bodyPr/>
        <a:lstStyle/>
        <a:p>
          <a:endParaRPr lang="es-MX"/>
        </a:p>
      </dgm:t>
    </dgm:pt>
    <dgm:pt modelId="{987D94AD-7B09-4CF1-B3D5-B124B1D74E42}">
      <dgm:prSet phldrT="[Texto]"/>
      <dgm:spPr/>
      <dgm:t>
        <a:bodyPr/>
        <a:lstStyle/>
        <a:p>
          <a:r>
            <a:rPr lang="es-MX" dirty="0" smtClean="0"/>
            <a:t>MEXICANA DE BECAS</a:t>
          </a:r>
          <a:endParaRPr lang="es-MX" dirty="0"/>
        </a:p>
      </dgm:t>
    </dgm:pt>
    <dgm:pt modelId="{DCBED68F-F1A1-4DEC-8B84-A73560469FE5}" type="parTrans" cxnId="{1CFA9641-8E49-4994-88C9-FFDDDD5EB12F}">
      <dgm:prSet/>
      <dgm:spPr/>
      <dgm:t>
        <a:bodyPr/>
        <a:lstStyle/>
        <a:p>
          <a:endParaRPr lang="es-MX"/>
        </a:p>
      </dgm:t>
    </dgm:pt>
    <dgm:pt modelId="{B0C8D9ED-50CC-480C-8440-E62F2E6627DC}" type="sibTrans" cxnId="{1CFA9641-8E49-4994-88C9-FFDDDD5EB12F}">
      <dgm:prSet/>
      <dgm:spPr/>
      <dgm:t>
        <a:bodyPr/>
        <a:lstStyle/>
        <a:p>
          <a:endParaRPr lang="es-MX"/>
        </a:p>
      </dgm:t>
    </dgm:pt>
    <dgm:pt modelId="{0C3B1D4C-47DC-486F-AD3E-67459CB0AD39}">
      <dgm:prSet phldrT="[Texto]"/>
      <dgm:spPr/>
      <dgm:t>
        <a:bodyPr/>
        <a:lstStyle/>
        <a:p>
          <a:r>
            <a:rPr lang="es-MX" dirty="0" smtClean="0"/>
            <a:t>PIE</a:t>
          </a:r>
          <a:endParaRPr lang="es-MX" dirty="0"/>
        </a:p>
      </dgm:t>
    </dgm:pt>
    <dgm:pt modelId="{2D40DFEC-0A76-41D7-9D0D-2891FEA826D9}" type="parTrans" cxnId="{4B57FB92-0791-4B96-A17E-EC3616BEC13F}">
      <dgm:prSet/>
      <dgm:spPr/>
      <dgm:t>
        <a:bodyPr/>
        <a:lstStyle/>
        <a:p>
          <a:endParaRPr lang="es-MX"/>
        </a:p>
      </dgm:t>
    </dgm:pt>
    <dgm:pt modelId="{2D496DB6-AF05-4987-BCE8-22210B9BE807}" type="sibTrans" cxnId="{4B57FB92-0791-4B96-A17E-EC3616BEC13F}">
      <dgm:prSet/>
      <dgm:spPr/>
      <dgm:t>
        <a:bodyPr/>
        <a:lstStyle/>
        <a:p>
          <a:endParaRPr lang="es-MX"/>
        </a:p>
      </dgm:t>
    </dgm:pt>
    <dgm:pt modelId="{5C23224F-313E-4CA8-BA12-BEBA8362F7F8}" type="pres">
      <dgm:prSet presAssocID="{178B8BA5-38C6-421D-BF86-88468E666CA6}" presName="Name0" presStyleCnt="0">
        <dgm:presLayoutVars>
          <dgm:chMax val="7"/>
          <dgm:chPref val="7"/>
          <dgm:dir/>
        </dgm:presLayoutVars>
      </dgm:prSet>
      <dgm:spPr/>
    </dgm:pt>
    <dgm:pt modelId="{9CD58D94-4351-41E7-AC25-ABB948D95466}" type="pres">
      <dgm:prSet presAssocID="{178B8BA5-38C6-421D-BF86-88468E666CA6}" presName="Name1" presStyleCnt="0"/>
      <dgm:spPr/>
    </dgm:pt>
    <dgm:pt modelId="{57C5FBF0-5E1D-4A5B-9D64-0BA5B225B863}" type="pres">
      <dgm:prSet presAssocID="{178B8BA5-38C6-421D-BF86-88468E666CA6}" presName="cycle" presStyleCnt="0"/>
      <dgm:spPr/>
    </dgm:pt>
    <dgm:pt modelId="{0F41F869-1FAE-4F4E-B97F-6DC54C236FA8}" type="pres">
      <dgm:prSet presAssocID="{178B8BA5-38C6-421D-BF86-88468E666CA6}" presName="srcNode" presStyleLbl="node1" presStyleIdx="0" presStyleCnt="7"/>
      <dgm:spPr/>
    </dgm:pt>
    <dgm:pt modelId="{E3F33C04-39FF-4B94-AB09-8B7F5BE18667}" type="pres">
      <dgm:prSet presAssocID="{178B8BA5-38C6-421D-BF86-88468E666CA6}" presName="conn" presStyleLbl="parChTrans1D2" presStyleIdx="0" presStyleCnt="1"/>
      <dgm:spPr/>
    </dgm:pt>
    <dgm:pt modelId="{5BD23179-91A7-40BD-8C3D-67CB2BEBACB0}" type="pres">
      <dgm:prSet presAssocID="{178B8BA5-38C6-421D-BF86-88468E666CA6}" presName="extraNode" presStyleLbl="node1" presStyleIdx="0" presStyleCnt="7"/>
      <dgm:spPr/>
    </dgm:pt>
    <dgm:pt modelId="{7A3DBF71-5FA9-457C-A016-6AF1D3967F00}" type="pres">
      <dgm:prSet presAssocID="{178B8BA5-38C6-421D-BF86-88468E666CA6}" presName="dstNode" presStyleLbl="node1" presStyleIdx="0" presStyleCnt="7"/>
      <dgm:spPr/>
    </dgm:pt>
    <dgm:pt modelId="{B82C694D-0F98-4AD0-A2D6-37CB5B81E3F7}" type="pres">
      <dgm:prSet presAssocID="{FE571B8F-2B8F-416B-AC34-CF9D3D6451AF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2438E81-FCBB-4D34-A70C-24A5B3086829}" type="pres">
      <dgm:prSet presAssocID="{FE571B8F-2B8F-416B-AC34-CF9D3D6451AF}" presName="accent_1" presStyleCnt="0"/>
      <dgm:spPr/>
    </dgm:pt>
    <dgm:pt modelId="{D1D3E668-4B16-4D87-A00F-B2FC7F14F7F9}" type="pres">
      <dgm:prSet presAssocID="{FE571B8F-2B8F-416B-AC34-CF9D3D6451AF}" presName="accentRepeatNode" presStyleLbl="solidFgAcc1" presStyleIdx="0" presStyleCnt="7"/>
      <dgm:spPr/>
    </dgm:pt>
    <dgm:pt modelId="{2431D1C2-4874-418A-96B3-F3E3D6A13D82}" type="pres">
      <dgm:prSet presAssocID="{B8315D0B-CD03-47BF-81B2-FA5FB5B47BD1}" presName="text_2" presStyleLbl="node1" presStyleIdx="1" presStyleCnt="7">
        <dgm:presLayoutVars>
          <dgm:bulletEnabled val="1"/>
        </dgm:presLayoutVars>
      </dgm:prSet>
      <dgm:spPr/>
    </dgm:pt>
    <dgm:pt modelId="{E50B799D-DB9B-4FB4-8F0F-C25F5C8817A5}" type="pres">
      <dgm:prSet presAssocID="{B8315D0B-CD03-47BF-81B2-FA5FB5B47BD1}" presName="accent_2" presStyleCnt="0"/>
      <dgm:spPr/>
    </dgm:pt>
    <dgm:pt modelId="{EC4CDD7F-36E4-4320-9DE4-C1BB6CC62EA0}" type="pres">
      <dgm:prSet presAssocID="{B8315D0B-CD03-47BF-81B2-FA5FB5B47BD1}" presName="accentRepeatNode" presStyleLbl="solidFgAcc1" presStyleIdx="1" presStyleCnt="7"/>
      <dgm:spPr/>
    </dgm:pt>
    <dgm:pt modelId="{EC82758B-203F-4667-8099-140B7A0CED78}" type="pres">
      <dgm:prSet presAssocID="{D2E7ABCF-3594-48E7-BAE3-40201B0FE1BC}" presName="text_3" presStyleLbl="node1" presStyleIdx="2" presStyleCnt="7">
        <dgm:presLayoutVars>
          <dgm:bulletEnabled val="1"/>
        </dgm:presLayoutVars>
      </dgm:prSet>
      <dgm:spPr/>
    </dgm:pt>
    <dgm:pt modelId="{C29342BF-5116-466F-9B8E-7104385C3DBB}" type="pres">
      <dgm:prSet presAssocID="{D2E7ABCF-3594-48E7-BAE3-40201B0FE1BC}" presName="accent_3" presStyleCnt="0"/>
      <dgm:spPr/>
    </dgm:pt>
    <dgm:pt modelId="{A73B4195-6443-4E92-B68C-1901A058B842}" type="pres">
      <dgm:prSet presAssocID="{D2E7ABCF-3594-48E7-BAE3-40201B0FE1BC}" presName="accentRepeatNode" presStyleLbl="solidFgAcc1" presStyleIdx="2" presStyleCnt="7"/>
      <dgm:spPr/>
    </dgm:pt>
    <dgm:pt modelId="{93F0A073-A906-4029-9375-31215904DF99}" type="pres">
      <dgm:prSet presAssocID="{8025231C-2F6B-40B3-B1A6-DB79DE9F3F85}" presName="text_4" presStyleLbl="node1" presStyleIdx="3" presStyleCnt="7" custLinFactNeighborX="1393" custLinFactNeighborY="9246">
        <dgm:presLayoutVars>
          <dgm:bulletEnabled val="1"/>
        </dgm:presLayoutVars>
      </dgm:prSet>
      <dgm:spPr/>
    </dgm:pt>
    <dgm:pt modelId="{91E76EF5-891E-41AF-9E1C-116AD48E0707}" type="pres">
      <dgm:prSet presAssocID="{8025231C-2F6B-40B3-B1A6-DB79DE9F3F85}" presName="accent_4" presStyleCnt="0"/>
      <dgm:spPr/>
    </dgm:pt>
    <dgm:pt modelId="{1ABFFBB5-5A16-4708-B7D9-5919E9665E1E}" type="pres">
      <dgm:prSet presAssocID="{8025231C-2F6B-40B3-B1A6-DB79DE9F3F85}" presName="accentRepeatNode" presStyleLbl="solidFgAcc1" presStyleIdx="3" presStyleCnt="7"/>
      <dgm:spPr/>
    </dgm:pt>
    <dgm:pt modelId="{D89DD3CD-8353-4736-B10A-A6B1C3069848}" type="pres">
      <dgm:prSet presAssocID="{26844E1B-695E-404E-AFA4-2EB19AFDC901}" presName="text_5" presStyleLbl="node1" presStyleIdx="4" presStyleCnt="7">
        <dgm:presLayoutVars>
          <dgm:bulletEnabled val="1"/>
        </dgm:presLayoutVars>
      </dgm:prSet>
      <dgm:spPr/>
    </dgm:pt>
    <dgm:pt modelId="{3B20B1E5-C653-4B7D-B34D-83DADDA8E93F}" type="pres">
      <dgm:prSet presAssocID="{26844E1B-695E-404E-AFA4-2EB19AFDC901}" presName="accent_5" presStyleCnt="0"/>
      <dgm:spPr/>
    </dgm:pt>
    <dgm:pt modelId="{6B81CE53-E7EC-4E12-8593-73D1CAB97F89}" type="pres">
      <dgm:prSet presAssocID="{26844E1B-695E-404E-AFA4-2EB19AFDC901}" presName="accentRepeatNode" presStyleLbl="solidFgAcc1" presStyleIdx="4" presStyleCnt="7"/>
      <dgm:spPr/>
    </dgm:pt>
    <dgm:pt modelId="{FC778165-7E3A-4AC6-B909-66455EDEED15}" type="pres">
      <dgm:prSet presAssocID="{987D94AD-7B09-4CF1-B3D5-B124B1D74E42}" presName="text_6" presStyleLbl="node1" presStyleIdx="5" presStyleCnt="7">
        <dgm:presLayoutVars>
          <dgm:bulletEnabled val="1"/>
        </dgm:presLayoutVars>
      </dgm:prSet>
      <dgm:spPr/>
    </dgm:pt>
    <dgm:pt modelId="{690446A0-E5C6-4982-B98D-E75BBBE447C8}" type="pres">
      <dgm:prSet presAssocID="{987D94AD-7B09-4CF1-B3D5-B124B1D74E42}" presName="accent_6" presStyleCnt="0"/>
      <dgm:spPr/>
    </dgm:pt>
    <dgm:pt modelId="{B37A0828-B29E-4A46-9B09-B2750B197807}" type="pres">
      <dgm:prSet presAssocID="{987D94AD-7B09-4CF1-B3D5-B124B1D74E42}" presName="accentRepeatNode" presStyleLbl="solidFgAcc1" presStyleIdx="5" presStyleCnt="7"/>
      <dgm:spPr/>
    </dgm:pt>
    <dgm:pt modelId="{1A4D83B2-DECE-4224-9B2F-5FA6C1E32A2E}" type="pres">
      <dgm:prSet presAssocID="{0C3B1D4C-47DC-486F-AD3E-67459CB0AD39}" presName="text_7" presStyleLbl="node1" presStyleIdx="6" presStyleCnt="7">
        <dgm:presLayoutVars>
          <dgm:bulletEnabled val="1"/>
        </dgm:presLayoutVars>
      </dgm:prSet>
      <dgm:spPr/>
    </dgm:pt>
    <dgm:pt modelId="{EE1D50E8-70B6-4D3E-B88D-88B6A4535264}" type="pres">
      <dgm:prSet presAssocID="{0C3B1D4C-47DC-486F-AD3E-67459CB0AD39}" presName="accent_7" presStyleCnt="0"/>
      <dgm:spPr/>
    </dgm:pt>
    <dgm:pt modelId="{B8507240-30E9-4A7B-9E03-039076812CCA}" type="pres">
      <dgm:prSet presAssocID="{0C3B1D4C-47DC-486F-AD3E-67459CB0AD39}" presName="accentRepeatNode" presStyleLbl="solidFgAcc1" presStyleIdx="6" presStyleCnt="7"/>
      <dgm:spPr/>
    </dgm:pt>
  </dgm:ptLst>
  <dgm:cxnLst>
    <dgm:cxn modelId="{4B57FB92-0791-4B96-A17E-EC3616BEC13F}" srcId="{178B8BA5-38C6-421D-BF86-88468E666CA6}" destId="{0C3B1D4C-47DC-486F-AD3E-67459CB0AD39}" srcOrd="6" destOrd="0" parTransId="{2D40DFEC-0A76-41D7-9D0D-2891FEA826D9}" sibTransId="{2D496DB6-AF05-4987-BCE8-22210B9BE807}"/>
    <dgm:cxn modelId="{B0737071-DCEF-47EE-ACF6-335616AAFA5D}" type="presOf" srcId="{FE571B8F-2B8F-416B-AC34-CF9D3D6451AF}" destId="{B82C694D-0F98-4AD0-A2D6-37CB5B81E3F7}" srcOrd="0" destOrd="0" presId="urn:microsoft.com/office/officeart/2008/layout/VerticalCurvedList"/>
    <dgm:cxn modelId="{1CFA9641-8E49-4994-88C9-FFDDDD5EB12F}" srcId="{178B8BA5-38C6-421D-BF86-88468E666CA6}" destId="{987D94AD-7B09-4CF1-B3D5-B124B1D74E42}" srcOrd="5" destOrd="0" parTransId="{DCBED68F-F1A1-4DEC-8B84-A73560469FE5}" sibTransId="{B0C8D9ED-50CC-480C-8440-E62F2E6627DC}"/>
    <dgm:cxn modelId="{1BF7D19B-C464-44B1-A774-83F1790BADE8}" type="presOf" srcId="{178B8BA5-38C6-421D-BF86-88468E666CA6}" destId="{5C23224F-313E-4CA8-BA12-BEBA8362F7F8}" srcOrd="0" destOrd="0" presId="urn:microsoft.com/office/officeart/2008/layout/VerticalCurvedList"/>
    <dgm:cxn modelId="{9D0B2551-36CD-4567-A310-D411A71162D1}" srcId="{178B8BA5-38C6-421D-BF86-88468E666CA6}" destId="{8025231C-2F6B-40B3-B1A6-DB79DE9F3F85}" srcOrd="3" destOrd="0" parTransId="{90015EB3-5F9D-4CFD-AFF6-D4A1D4653C83}" sibTransId="{BA7642F4-7F6F-4BEE-BB29-F51304AAEE6C}"/>
    <dgm:cxn modelId="{28EFCD62-6160-4C15-989D-370A59C97E01}" type="presOf" srcId="{B8315D0B-CD03-47BF-81B2-FA5FB5B47BD1}" destId="{2431D1C2-4874-418A-96B3-F3E3D6A13D82}" srcOrd="0" destOrd="0" presId="urn:microsoft.com/office/officeart/2008/layout/VerticalCurvedList"/>
    <dgm:cxn modelId="{A6417F4A-9635-4AB7-9C97-5835E3D944BD}" type="presOf" srcId="{0C3B1D4C-47DC-486F-AD3E-67459CB0AD39}" destId="{1A4D83B2-DECE-4224-9B2F-5FA6C1E32A2E}" srcOrd="0" destOrd="0" presId="urn:microsoft.com/office/officeart/2008/layout/VerticalCurvedList"/>
    <dgm:cxn modelId="{1E74FDC9-78B0-4A13-A6C5-33740F7B56F8}" srcId="{178B8BA5-38C6-421D-BF86-88468E666CA6}" destId="{26844E1B-695E-404E-AFA4-2EB19AFDC901}" srcOrd="4" destOrd="0" parTransId="{A10A6986-F2BC-4F2D-8624-96C04457489E}" sibTransId="{4EFB0144-0818-41B6-9D57-CB21FFAC3FB9}"/>
    <dgm:cxn modelId="{98BCAB81-C943-429A-9C37-C3C133BBAFD1}" type="presOf" srcId="{26844E1B-695E-404E-AFA4-2EB19AFDC901}" destId="{D89DD3CD-8353-4736-B10A-A6B1C3069848}" srcOrd="0" destOrd="0" presId="urn:microsoft.com/office/officeart/2008/layout/VerticalCurvedList"/>
    <dgm:cxn modelId="{9DBD8C7B-2EEF-4B98-97A0-923AAE2EF408}" type="presOf" srcId="{CEF6BD01-1C90-4DB9-AE77-BAF26F9E0156}" destId="{E3F33C04-39FF-4B94-AB09-8B7F5BE18667}" srcOrd="0" destOrd="0" presId="urn:microsoft.com/office/officeart/2008/layout/VerticalCurvedList"/>
    <dgm:cxn modelId="{8A26815D-57AB-4023-95E1-656FC914D86A}" srcId="{178B8BA5-38C6-421D-BF86-88468E666CA6}" destId="{D2E7ABCF-3594-48E7-BAE3-40201B0FE1BC}" srcOrd="2" destOrd="0" parTransId="{AA1F09B2-1DD1-40E7-BFEA-ED602D6BB194}" sibTransId="{5616B7EE-7B5D-4DB0-B20F-F7883E3FCC48}"/>
    <dgm:cxn modelId="{00A42021-472B-483E-AA39-DC23D3F41899}" type="presOf" srcId="{8025231C-2F6B-40B3-B1A6-DB79DE9F3F85}" destId="{93F0A073-A906-4029-9375-31215904DF99}" srcOrd="0" destOrd="0" presId="urn:microsoft.com/office/officeart/2008/layout/VerticalCurvedList"/>
    <dgm:cxn modelId="{CD3F29C9-0EE4-4C52-AB9A-C034F46641C8}" srcId="{178B8BA5-38C6-421D-BF86-88468E666CA6}" destId="{B8315D0B-CD03-47BF-81B2-FA5FB5B47BD1}" srcOrd="1" destOrd="0" parTransId="{65E6F9A9-7DB4-470D-BAB5-F416D17F3D18}" sibTransId="{AAE6F8C3-5725-4DF4-945F-1E2F90E54F95}"/>
    <dgm:cxn modelId="{388E4FA1-B138-4970-815F-32007A7F4F49}" srcId="{178B8BA5-38C6-421D-BF86-88468E666CA6}" destId="{FE571B8F-2B8F-416B-AC34-CF9D3D6451AF}" srcOrd="0" destOrd="0" parTransId="{9AAD96C2-854B-4BAA-AA56-0F9896103D02}" sibTransId="{CEF6BD01-1C90-4DB9-AE77-BAF26F9E0156}"/>
    <dgm:cxn modelId="{B5EAE494-F294-4FB1-B6C9-32C49FC6C5C7}" type="presOf" srcId="{987D94AD-7B09-4CF1-B3D5-B124B1D74E42}" destId="{FC778165-7E3A-4AC6-B909-66455EDEED15}" srcOrd="0" destOrd="0" presId="urn:microsoft.com/office/officeart/2008/layout/VerticalCurvedList"/>
    <dgm:cxn modelId="{DF5DEB6B-5C81-4323-80FE-63E11EAEB575}" type="presOf" srcId="{D2E7ABCF-3594-48E7-BAE3-40201B0FE1BC}" destId="{EC82758B-203F-4667-8099-140B7A0CED78}" srcOrd="0" destOrd="0" presId="urn:microsoft.com/office/officeart/2008/layout/VerticalCurvedList"/>
    <dgm:cxn modelId="{0CBBAD1C-3359-4627-A128-272C18164C95}" type="presParOf" srcId="{5C23224F-313E-4CA8-BA12-BEBA8362F7F8}" destId="{9CD58D94-4351-41E7-AC25-ABB948D95466}" srcOrd="0" destOrd="0" presId="urn:microsoft.com/office/officeart/2008/layout/VerticalCurvedList"/>
    <dgm:cxn modelId="{BA9042A2-E1AE-4E5D-A803-3C1A26804C6B}" type="presParOf" srcId="{9CD58D94-4351-41E7-AC25-ABB948D95466}" destId="{57C5FBF0-5E1D-4A5B-9D64-0BA5B225B863}" srcOrd="0" destOrd="0" presId="urn:microsoft.com/office/officeart/2008/layout/VerticalCurvedList"/>
    <dgm:cxn modelId="{0C515A17-14EB-4749-803B-963DDCADA25D}" type="presParOf" srcId="{57C5FBF0-5E1D-4A5B-9D64-0BA5B225B863}" destId="{0F41F869-1FAE-4F4E-B97F-6DC54C236FA8}" srcOrd="0" destOrd="0" presId="urn:microsoft.com/office/officeart/2008/layout/VerticalCurvedList"/>
    <dgm:cxn modelId="{02341144-5F77-4AE0-A96B-859E18BBA789}" type="presParOf" srcId="{57C5FBF0-5E1D-4A5B-9D64-0BA5B225B863}" destId="{E3F33C04-39FF-4B94-AB09-8B7F5BE18667}" srcOrd="1" destOrd="0" presId="urn:microsoft.com/office/officeart/2008/layout/VerticalCurvedList"/>
    <dgm:cxn modelId="{95DA496D-F6F2-4280-B5FE-F1F25599C9F2}" type="presParOf" srcId="{57C5FBF0-5E1D-4A5B-9D64-0BA5B225B863}" destId="{5BD23179-91A7-40BD-8C3D-67CB2BEBACB0}" srcOrd="2" destOrd="0" presId="urn:microsoft.com/office/officeart/2008/layout/VerticalCurvedList"/>
    <dgm:cxn modelId="{6304E15D-429C-45AA-A91F-3991D3FA01A8}" type="presParOf" srcId="{57C5FBF0-5E1D-4A5B-9D64-0BA5B225B863}" destId="{7A3DBF71-5FA9-457C-A016-6AF1D3967F00}" srcOrd="3" destOrd="0" presId="urn:microsoft.com/office/officeart/2008/layout/VerticalCurvedList"/>
    <dgm:cxn modelId="{B67C92ED-6748-474F-9B5A-46B8B5683FCA}" type="presParOf" srcId="{9CD58D94-4351-41E7-AC25-ABB948D95466}" destId="{B82C694D-0F98-4AD0-A2D6-37CB5B81E3F7}" srcOrd="1" destOrd="0" presId="urn:microsoft.com/office/officeart/2008/layout/VerticalCurvedList"/>
    <dgm:cxn modelId="{00190249-F8E6-4ED5-800E-79B1A4B27DD6}" type="presParOf" srcId="{9CD58D94-4351-41E7-AC25-ABB948D95466}" destId="{E2438E81-FCBB-4D34-A70C-24A5B3086829}" srcOrd="2" destOrd="0" presId="urn:microsoft.com/office/officeart/2008/layout/VerticalCurvedList"/>
    <dgm:cxn modelId="{C225F9A2-86E6-4AD2-ACCE-022F8AC2D879}" type="presParOf" srcId="{E2438E81-FCBB-4D34-A70C-24A5B3086829}" destId="{D1D3E668-4B16-4D87-A00F-B2FC7F14F7F9}" srcOrd="0" destOrd="0" presId="urn:microsoft.com/office/officeart/2008/layout/VerticalCurvedList"/>
    <dgm:cxn modelId="{04A43571-95CB-4FDC-82A4-AA24E9672843}" type="presParOf" srcId="{9CD58D94-4351-41E7-AC25-ABB948D95466}" destId="{2431D1C2-4874-418A-96B3-F3E3D6A13D82}" srcOrd="3" destOrd="0" presId="urn:microsoft.com/office/officeart/2008/layout/VerticalCurvedList"/>
    <dgm:cxn modelId="{1C00DD8F-ED18-4C71-B051-63790AB1D40A}" type="presParOf" srcId="{9CD58D94-4351-41E7-AC25-ABB948D95466}" destId="{E50B799D-DB9B-4FB4-8F0F-C25F5C8817A5}" srcOrd="4" destOrd="0" presId="urn:microsoft.com/office/officeart/2008/layout/VerticalCurvedList"/>
    <dgm:cxn modelId="{F0C6038A-3EF3-4982-9C96-989AD3682414}" type="presParOf" srcId="{E50B799D-DB9B-4FB4-8F0F-C25F5C8817A5}" destId="{EC4CDD7F-36E4-4320-9DE4-C1BB6CC62EA0}" srcOrd="0" destOrd="0" presId="urn:microsoft.com/office/officeart/2008/layout/VerticalCurvedList"/>
    <dgm:cxn modelId="{3803CE13-4BE9-4856-9BE2-8982613F9584}" type="presParOf" srcId="{9CD58D94-4351-41E7-AC25-ABB948D95466}" destId="{EC82758B-203F-4667-8099-140B7A0CED78}" srcOrd="5" destOrd="0" presId="urn:microsoft.com/office/officeart/2008/layout/VerticalCurvedList"/>
    <dgm:cxn modelId="{55A4E8C5-0494-4D56-937A-0A9D2DE735F0}" type="presParOf" srcId="{9CD58D94-4351-41E7-AC25-ABB948D95466}" destId="{C29342BF-5116-466F-9B8E-7104385C3DBB}" srcOrd="6" destOrd="0" presId="urn:microsoft.com/office/officeart/2008/layout/VerticalCurvedList"/>
    <dgm:cxn modelId="{C515102C-3D22-4475-8CC1-2855545E8557}" type="presParOf" srcId="{C29342BF-5116-466F-9B8E-7104385C3DBB}" destId="{A73B4195-6443-4E92-B68C-1901A058B842}" srcOrd="0" destOrd="0" presId="urn:microsoft.com/office/officeart/2008/layout/VerticalCurvedList"/>
    <dgm:cxn modelId="{3A8DEABA-DCC4-41A0-9C83-E6453C9D994C}" type="presParOf" srcId="{9CD58D94-4351-41E7-AC25-ABB948D95466}" destId="{93F0A073-A906-4029-9375-31215904DF99}" srcOrd="7" destOrd="0" presId="urn:microsoft.com/office/officeart/2008/layout/VerticalCurvedList"/>
    <dgm:cxn modelId="{A0F89AAD-D548-4616-8120-7A99BB8C8440}" type="presParOf" srcId="{9CD58D94-4351-41E7-AC25-ABB948D95466}" destId="{91E76EF5-891E-41AF-9E1C-116AD48E0707}" srcOrd="8" destOrd="0" presId="urn:microsoft.com/office/officeart/2008/layout/VerticalCurvedList"/>
    <dgm:cxn modelId="{BB6A05BB-43F6-4510-AD31-4CBA237C66D8}" type="presParOf" srcId="{91E76EF5-891E-41AF-9E1C-116AD48E0707}" destId="{1ABFFBB5-5A16-4708-B7D9-5919E9665E1E}" srcOrd="0" destOrd="0" presId="urn:microsoft.com/office/officeart/2008/layout/VerticalCurvedList"/>
    <dgm:cxn modelId="{9342764F-E710-4EBA-82F5-388EBF129BBB}" type="presParOf" srcId="{9CD58D94-4351-41E7-AC25-ABB948D95466}" destId="{D89DD3CD-8353-4736-B10A-A6B1C3069848}" srcOrd="9" destOrd="0" presId="urn:microsoft.com/office/officeart/2008/layout/VerticalCurvedList"/>
    <dgm:cxn modelId="{B09DF986-13F5-4674-8E76-3F081EF40195}" type="presParOf" srcId="{9CD58D94-4351-41E7-AC25-ABB948D95466}" destId="{3B20B1E5-C653-4B7D-B34D-83DADDA8E93F}" srcOrd="10" destOrd="0" presId="urn:microsoft.com/office/officeart/2008/layout/VerticalCurvedList"/>
    <dgm:cxn modelId="{C30CD1D9-26FC-4B11-9008-9F0F668BCFE5}" type="presParOf" srcId="{3B20B1E5-C653-4B7D-B34D-83DADDA8E93F}" destId="{6B81CE53-E7EC-4E12-8593-73D1CAB97F89}" srcOrd="0" destOrd="0" presId="urn:microsoft.com/office/officeart/2008/layout/VerticalCurvedList"/>
    <dgm:cxn modelId="{6AADD6A0-AA4C-419B-81D4-4B6D2767FE91}" type="presParOf" srcId="{9CD58D94-4351-41E7-AC25-ABB948D95466}" destId="{FC778165-7E3A-4AC6-B909-66455EDEED15}" srcOrd="11" destOrd="0" presId="urn:microsoft.com/office/officeart/2008/layout/VerticalCurvedList"/>
    <dgm:cxn modelId="{010596E6-8577-42F1-A94F-423711F35A06}" type="presParOf" srcId="{9CD58D94-4351-41E7-AC25-ABB948D95466}" destId="{690446A0-E5C6-4982-B98D-E75BBBE447C8}" srcOrd="12" destOrd="0" presId="urn:microsoft.com/office/officeart/2008/layout/VerticalCurvedList"/>
    <dgm:cxn modelId="{F4331E95-A4A9-4B77-98F6-87FF0EC699F6}" type="presParOf" srcId="{690446A0-E5C6-4982-B98D-E75BBBE447C8}" destId="{B37A0828-B29E-4A46-9B09-B2750B197807}" srcOrd="0" destOrd="0" presId="urn:microsoft.com/office/officeart/2008/layout/VerticalCurvedList"/>
    <dgm:cxn modelId="{14A00713-147E-4426-9C76-244D05F1BFD3}" type="presParOf" srcId="{9CD58D94-4351-41E7-AC25-ABB948D95466}" destId="{1A4D83B2-DECE-4224-9B2F-5FA6C1E32A2E}" srcOrd="13" destOrd="0" presId="urn:microsoft.com/office/officeart/2008/layout/VerticalCurvedList"/>
    <dgm:cxn modelId="{730C4768-5C4B-4689-A1A8-077FD1CF240D}" type="presParOf" srcId="{9CD58D94-4351-41E7-AC25-ABB948D95466}" destId="{EE1D50E8-70B6-4D3E-B88D-88B6A4535264}" srcOrd="14" destOrd="0" presId="urn:microsoft.com/office/officeart/2008/layout/VerticalCurvedList"/>
    <dgm:cxn modelId="{E885F4E0-03F3-42EF-BE61-93DFCFE060A7}" type="presParOf" srcId="{EE1D50E8-70B6-4D3E-B88D-88B6A4535264}" destId="{B8507240-30E9-4A7B-9E03-039076812CC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78B8BA5-38C6-421D-BF86-88468E666CA6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FE571B8F-2B8F-416B-AC34-CF9D3D6451AF}">
      <dgm:prSet phldrT="[Texto]"/>
      <dgm:spPr/>
      <dgm:t>
        <a:bodyPr/>
        <a:lstStyle/>
        <a:p>
          <a:r>
            <a:rPr lang="es-MX" dirty="0" smtClean="0"/>
            <a:t>IBERO</a:t>
          </a:r>
          <a:endParaRPr lang="es-MX" dirty="0"/>
        </a:p>
      </dgm:t>
    </dgm:pt>
    <dgm:pt modelId="{9AAD96C2-854B-4BAA-AA56-0F9896103D02}" type="parTrans" cxnId="{388E4FA1-B138-4970-815F-32007A7F4F49}">
      <dgm:prSet/>
      <dgm:spPr/>
      <dgm:t>
        <a:bodyPr/>
        <a:lstStyle/>
        <a:p>
          <a:endParaRPr lang="es-MX"/>
        </a:p>
      </dgm:t>
    </dgm:pt>
    <dgm:pt modelId="{CEF6BD01-1C90-4DB9-AE77-BAF26F9E0156}" type="sibTrans" cxnId="{388E4FA1-B138-4970-815F-32007A7F4F49}">
      <dgm:prSet/>
      <dgm:spPr/>
      <dgm:t>
        <a:bodyPr/>
        <a:lstStyle/>
        <a:p>
          <a:endParaRPr lang="es-MX"/>
        </a:p>
      </dgm:t>
    </dgm:pt>
    <dgm:pt modelId="{9920AB49-82C3-4261-ACB8-03045C0DE2C0}">
      <dgm:prSet phldrT="[Texto]"/>
      <dgm:spPr/>
      <dgm:t>
        <a:bodyPr/>
        <a:lstStyle/>
        <a:p>
          <a:r>
            <a:rPr lang="es-MX" dirty="0" smtClean="0"/>
            <a:t>ANAHUAC</a:t>
          </a:r>
          <a:endParaRPr lang="es-MX" dirty="0"/>
        </a:p>
      </dgm:t>
    </dgm:pt>
    <dgm:pt modelId="{3ABB798F-15AF-49E1-AB79-C8A91004364B}" type="parTrans" cxnId="{2F1D154C-3060-4376-8B9C-C36B7BCD7C25}">
      <dgm:prSet/>
      <dgm:spPr/>
      <dgm:t>
        <a:bodyPr/>
        <a:lstStyle/>
        <a:p>
          <a:endParaRPr lang="es-MX"/>
        </a:p>
      </dgm:t>
    </dgm:pt>
    <dgm:pt modelId="{CC59A3B7-6A5C-4669-9FF0-6A7D8AB910F7}" type="sibTrans" cxnId="{2F1D154C-3060-4376-8B9C-C36B7BCD7C25}">
      <dgm:prSet/>
      <dgm:spPr/>
      <dgm:t>
        <a:bodyPr/>
        <a:lstStyle/>
        <a:p>
          <a:endParaRPr lang="es-MX"/>
        </a:p>
      </dgm:t>
    </dgm:pt>
    <dgm:pt modelId="{7D5BD6E2-F5B4-4DE9-AE8B-ABAC6EE971D4}">
      <dgm:prSet phldrT="[Texto]"/>
      <dgm:spPr/>
      <dgm:t>
        <a:bodyPr/>
        <a:lstStyle/>
        <a:p>
          <a:r>
            <a:rPr lang="es-MX" dirty="0" smtClean="0"/>
            <a:t>UP</a:t>
          </a:r>
          <a:endParaRPr lang="es-MX" dirty="0"/>
        </a:p>
      </dgm:t>
    </dgm:pt>
    <dgm:pt modelId="{FF6F1021-B777-4AC2-81D3-A9A173973FC4}" type="parTrans" cxnId="{B6F36F3E-5941-4F10-8733-FF960B8F15C8}">
      <dgm:prSet/>
      <dgm:spPr/>
      <dgm:t>
        <a:bodyPr/>
        <a:lstStyle/>
        <a:p>
          <a:endParaRPr lang="es-MX"/>
        </a:p>
      </dgm:t>
    </dgm:pt>
    <dgm:pt modelId="{1D79A6E1-11CA-4AD0-84C9-BE4666F7917C}" type="sibTrans" cxnId="{B6F36F3E-5941-4F10-8733-FF960B8F15C8}">
      <dgm:prSet/>
      <dgm:spPr/>
      <dgm:t>
        <a:bodyPr/>
        <a:lstStyle/>
        <a:p>
          <a:endParaRPr lang="es-MX"/>
        </a:p>
      </dgm:t>
    </dgm:pt>
    <dgm:pt modelId="{9642FF5D-D7AC-457F-BF5E-2D29D6FD0E11}">
      <dgm:prSet phldrT="[Texto]"/>
      <dgm:spPr/>
      <dgm:t>
        <a:bodyPr/>
        <a:lstStyle/>
        <a:p>
          <a:r>
            <a:rPr lang="es-MX" dirty="0" smtClean="0"/>
            <a:t>ITAM</a:t>
          </a:r>
          <a:endParaRPr lang="es-MX" dirty="0"/>
        </a:p>
      </dgm:t>
    </dgm:pt>
    <dgm:pt modelId="{84BF0A7D-3E35-4334-AB82-D378E2C4B581}" type="parTrans" cxnId="{BEBE0CE1-2F54-42CB-AEC1-F8443503DB93}">
      <dgm:prSet/>
      <dgm:spPr/>
      <dgm:t>
        <a:bodyPr/>
        <a:lstStyle/>
        <a:p>
          <a:endParaRPr lang="es-MX"/>
        </a:p>
      </dgm:t>
    </dgm:pt>
    <dgm:pt modelId="{52A02DE8-6064-4450-9CF2-97222BDF086D}" type="sibTrans" cxnId="{BEBE0CE1-2F54-42CB-AEC1-F8443503DB93}">
      <dgm:prSet/>
      <dgm:spPr/>
      <dgm:t>
        <a:bodyPr/>
        <a:lstStyle/>
        <a:p>
          <a:endParaRPr lang="es-MX"/>
        </a:p>
      </dgm:t>
    </dgm:pt>
    <dgm:pt modelId="{6DA7C70C-0C01-4C84-B994-33B62D55E8C7}">
      <dgm:prSet phldrT="[Texto]"/>
      <dgm:spPr/>
      <dgm:t>
        <a:bodyPr/>
        <a:lstStyle/>
        <a:p>
          <a:r>
            <a:rPr lang="es-MX" dirty="0" smtClean="0"/>
            <a:t>CEMEX</a:t>
          </a:r>
          <a:endParaRPr lang="es-MX" dirty="0"/>
        </a:p>
      </dgm:t>
    </dgm:pt>
    <dgm:pt modelId="{5C95E650-1F84-451B-AE8D-6BD8C5E7D504}" type="parTrans" cxnId="{B3872D82-0028-4435-8DA9-3F562BFD8B60}">
      <dgm:prSet/>
      <dgm:spPr/>
      <dgm:t>
        <a:bodyPr/>
        <a:lstStyle/>
        <a:p>
          <a:endParaRPr lang="es-MX"/>
        </a:p>
      </dgm:t>
    </dgm:pt>
    <dgm:pt modelId="{EA60B290-6B60-4A8C-9041-B5D8B4F05CFB}" type="sibTrans" cxnId="{B3872D82-0028-4435-8DA9-3F562BFD8B60}">
      <dgm:prSet/>
      <dgm:spPr/>
      <dgm:t>
        <a:bodyPr/>
        <a:lstStyle/>
        <a:p>
          <a:endParaRPr lang="es-MX"/>
        </a:p>
      </dgm:t>
    </dgm:pt>
    <dgm:pt modelId="{B0650773-D2BD-4FFD-A3A6-AF91427F3BB4}">
      <dgm:prSet phldrT="[Texto]"/>
      <dgm:spPr/>
      <dgm:t>
        <a:bodyPr/>
        <a:lstStyle/>
        <a:p>
          <a:r>
            <a:rPr lang="es-MX" dirty="0" smtClean="0"/>
            <a:t>FEMSA</a:t>
          </a:r>
          <a:endParaRPr lang="es-MX" dirty="0"/>
        </a:p>
      </dgm:t>
    </dgm:pt>
    <dgm:pt modelId="{B26579B5-FCF7-47D8-AD3D-8E28BA9EE279}" type="parTrans" cxnId="{D2E5B554-F476-4594-8D39-42F03CF7560C}">
      <dgm:prSet/>
      <dgm:spPr/>
      <dgm:t>
        <a:bodyPr/>
        <a:lstStyle/>
        <a:p>
          <a:endParaRPr lang="es-MX"/>
        </a:p>
      </dgm:t>
    </dgm:pt>
    <dgm:pt modelId="{0BF7DB0F-32C4-486D-AFE4-065A1C5AA7E7}" type="sibTrans" cxnId="{D2E5B554-F476-4594-8D39-42F03CF7560C}">
      <dgm:prSet/>
      <dgm:spPr/>
      <dgm:t>
        <a:bodyPr/>
        <a:lstStyle/>
        <a:p>
          <a:endParaRPr lang="es-MX"/>
        </a:p>
      </dgm:t>
    </dgm:pt>
    <dgm:pt modelId="{6BF4B8EC-1E2C-4C81-9E86-26CA7492A7CC}">
      <dgm:prSet phldrT="[Texto]"/>
      <dgm:spPr/>
      <dgm:t>
        <a:bodyPr/>
        <a:lstStyle/>
        <a:p>
          <a:r>
            <a:rPr lang="es-MX" dirty="0" smtClean="0"/>
            <a:t>UV</a:t>
          </a:r>
          <a:endParaRPr lang="es-MX" dirty="0"/>
        </a:p>
      </dgm:t>
    </dgm:pt>
    <dgm:pt modelId="{6BEF6EEF-2169-43A3-9148-F507A371245E}" type="parTrans" cxnId="{48614631-4D68-4197-B419-52E32C9CE1BD}">
      <dgm:prSet/>
      <dgm:spPr/>
      <dgm:t>
        <a:bodyPr/>
        <a:lstStyle/>
        <a:p>
          <a:endParaRPr lang="es-MX"/>
        </a:p>
      </dgm:t>
    </dgm:pt>
    <dgm:pt modelId="{4F116356-893E-45C1-BEF3-20F9CE1E218D}" type="sibTrans" cxnId="{48614631-4D68-4197-B419-52E32C9CE1BD}">
      <dgm:prSet/>
      <dgm:spPr/>
      <dgm:t>
        <a:bodyPr/>
        <a:lstStyle/>
        <a:p>
          <a:endParaRPr lang="es-MX"/>
        </a:p>
      </dgm:t>
    </dgm:pt>
    <dgm:pt modelId="{5C23224F-313E-4CA8-BA12-BEBA8362F7F8}" type="pres">
      <dgm:prSet presAssocID="{178B8BA5-38C6-421D-BF86-88468E666CA6}" presName="Name0" presStyleCnt="0">
        <dgm:presLayoutVars>
          <dgm:chMax val="7"/>
          <dgm:chPref val="7"/>
          <dgm:dir/>
        </dgm:presLayoutVars>
      </dgm:prSet>
      <dgm:spPr/>
    </dgm:pt>
    <dgm:pt modelId="{9CD58D94-4351-41E7-AC25-ABB948D95466}" type="pres">
      <dgm:prSet presAssocID="{178B8BA5-38C6-421D-BF86-88468E666CA6}" presName="Name1" presStyleCnt="0"/>
      <dgm:spPr/>
    </dgm:pt>
    <dgm:pt modelId="{57C5FBF0-5E1D-4A5B-9D64-0BA5B225B863}" type="pres">
      <dgm:prSet presAssocID="{178B8BA5-38C6-421D-BF86-88468E666CA6}" presName="cycle" presStyleCnt="0"/>
      <dgm:spPr/>
    </dgm:pt>
    <dgm:pt modelId="{0F41F869-1FAE-4F4E-B97F-6DC54C236FA8}" type="pres">
      <dgm:prSet presAssocID="{178B8BA5-38C6-421D-BF86-88468E666CA6}" presName="srcNode" presStyleLbl="node1" presStyleIdx="0" presStyleCnt="7"/>
      <dgm:spPr/>
    </dgm:pt>
    <dgm:pt modelId="{E3F33C04-39FF-4B94-AB09-8B7F5BE18667}" type="pres">
      <dgm:prSet presAssocID="{178B8BA5-38C6-421D-BF86-88468E666CA6}" presName="conn" presStyleLbl="parChTrans1D2" presStyleIdx="0" presStyleCnt="1"/>
      <dgm:spPr/>
    </dgm:pt>
    <dgm:pt modelId="{5BD23179-91A7-40BD-8C3D-67CB2BEBACB0}" type="pres">
      <dgm:prSet presAssocID="{178B8BA5-38C6-421D-BF86-88468E666CA6}" presName="extraNode" presStyleLbl="node1" presStyleIdx="0" presStyleCnt="7"/>
      <dgm:spPr/>
    </dgm:pt>
    <dgm:pt modelId="{7A3DBF71-5FA9-457C-A016-6AF1D3967F00}" type="pres">
      <dgm:prSet presAssocID="{178B8BA5-38C6-421D-BF86-88468E666CA6}" presName="dstNode" presStyleLbl="node1" presStyleIdx="0" presStyleCnt="7"/>
      <dgm:spPr/>
    </dgm:pt>
    <dgm:pt modelId="{B82C694D-0F98-4AD0-A2D6-37CB5B81E3F7}" type="pres">
      <dgm:prSet presAssocID="{FE571B8F-2B8F-416B-AC34-CF9D3D6451AF}" presName="text_1" presStyleLbl="node1" presStyleIdx="0" presStyleCnt="7">
        <dgm:presLayoutVars>
          <dgm:bulletEnabled val="1"/>
        </dgm:presLayoutVars>
      </dgm:prSet>
      <dgm:spPr/>
    </dgm:pt>
    <dgm:pt modelId="{E2438E81-FCBB-4D34-A70C-24A5B3086829}" type="pres">
      <dgm:prSet presAssocID="{FE571B8F-2B8F-416B-AC34-CF9D3D6451AF}" presName="accent_1" presStyleCnt="0"/>
      <dgm:spPr/>
    </dgm:pt>
    <dgm:pt modelId="{D1D3E668-4B16-4D87-A00F-B2FC7F14F7F9}" type="pres">
      <dgm:prSet presAssocID="{FE571B8F-2B8F-416B-AC34-CF9D3D6451AF}" presName="accentRepeatNode" presStyleLbl="solidFgAcc1" presStyleIdx="0" presStyleCnt="7"/>
      <dgm:spPr/>
    </dgm:pt>
    <dgm:pt modelId="{346AF443-77C3-4186-9DA1-7832C790DFE9}" type="pres">
      <dgm:prSet presAssocID="{9920AB49-82C3-4261-ACB8-03045C0DE2C0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4BD24C3-D0B6-4729-94CB-B26C3A50F2C0}" type="pres">
      <dgm:prSet presAssocID="{9920AB49-82C3-4261-ACB8-03045C0DE2C0}" presName="accent_2" presStyleCnt="0"/>
      <dgm:spPr/>
    </dgm:pt>
    <dgm:pt modelId="{1A88C1AC-513C-4F91-AB33-571F61992A3F}" type="pres">
      <dgm:prSet presAssocID="{9920AB49-82C3-4261-ACB8-03045C0DE2C0}" presName="accentRepeatNode" presStyleLbl="solidFgAcc1" presStyleIdx="1" presStyleCnt="7"/>
      <dgm:spPr/>
    </dgm:pt>
    <dgm:pt modelId="{FC48CF29-9DF7-4C5C-A604-5D0EACD51E70}" type="pres">
      <dgm:prSet presAssocID="{7D5BD6E2-F5B4-4DE9-AE8B-ABAC6EE971D4}" presName="text_3" presStyleLbl="node1" presStyleIdx="2" presStyleCnt="7" custLinFactNeighborX="15546" custLinFactNeighborY="2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86ABB3D-FEE8-4314-B40D-E9C80B0F36CB}" type="pres">
      <dgm:prSet presAssocID="{7D5BD6E2-F5B4-4DE9-AE8B-ABAC6EE971D4}" presName="accent_3" presStyleCnt="0"/>
      <dgm:spPr/>
    </dgm:pt>
    <dgm:pt modelId="{1A8CF8E3-61CD-4A64-9527-95F578591A53}" type="pres">
      <dgm:prSet presAssocID="{7D5BD6E2-F5B4-4DE9-AE8B-ABAC6EE971D4}" presName="accentRepeatNode" presStyleLbl="solidFgAcc1" presStyleIdx="2" presStyleCnt="7"/>
      <dgm:spPr/>
    </dgm:pt>
    <dgm:pt modelId="{023D08F7-4678-4E75-B832-05CBB236FE51}" type="pres">
      <dgm:prSet presAssocID="{9642FF5D-D7AC-457F-BF5E-2D29D6FD0E11}" presName="text_4" presStyleLbl="node1" presStyleIdx="3" presStyleCnt="7">
        <dgm:presLayoutVars>
          <dgm:bulletEnabled val="1"/>
        </dgm:presLayoutVars>
      </dgm:prSet>
      <dgm:spPr/>
    </dgm:pt>
    <dgm:pt modelId="{D9C8FF34-16A5-480B-ABE6-6FA07116F26A}" type="pres">
      <dgm:prSet presAssocID="{9642FF5D-D7AC-457F-BF5E-2D29D6FD0E11}" presName="accent_4" presStyleCnt="0"/>
      <dgm:spPr/>
    </dgm:pt>
    <dgm:pt modelId="{1259F7DB-BFE7-4D01-BCC3-0046D23CD5FA}" type="pres">
      <dgm:prSet presAssocID="{9642FF5D-D7AC-457F-BF5E-2D29D6FD0E11}" presName="accentRepeatNode" presStyleLbl="solidFgAcc1" presStyleIdx="3" presStyleCnt="7"/>
      <dgm:spPr/>
    </dgm:pt>
    <dgm:pt modelId="{DE862035-304C-4B21-98D2-CE368A23815F}" type="pres">
      <dgm:prSet presAssocID="{6DA7C70C-0C01-4C84-B994-33B62D55E8C7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DDFAAE0-6796-4BF7-8BFA-BE706B229DCD}" type="pres">
      <dgm:prSet presAssocID="{6DA7C70C-0C01-4C84-B994-33B62D55E8C7}" presName="accent_5" presStyleCnt="0"/>
      <dgm:spPr/>
    </dgm:pt>
    <dgm:pt modelId="{A4E94698-D549-4769-B157-CC439C19C6D3}" type="pres">
      <dgm:prSet presAssocID="{6DA7C70C-0C01-4C84-B994-33B62D55E8C7}" presName="accentRepeatNode" presStyleLbl="solidFgAcc1" presStyleIdx="4" presStyleCnt="7"/>
      <dgm:spPr/>
    </dgm:pt>
    <dgm:pt modelId="{4A4B511E-EF23-44F8-BCAE-0912172D2F27}" type="pres">
      <dgm:prSet presAssocID="{B0650773-D2BD-4FFD-A3A6-AF91427F3BB4}" presName="text_6" presStyleLbl="node1" presStyleIdx="5" presStyleCnt="7">
        <dgm:presLayoutVars>
          <dgm:bulletEnabled val="1"/>
        </dgm:presLayoutVars>
      </dgm:prSet>
      <dgm:spPr/>
    </dgm:pt>
    <dgm:pt modelId="{78630291-E2FE-438D-B8E6-11F29A9AAA9B}" type="pres">
      <dgm:prSet presAssocID="{B0650773-D2BD-4FFD-A3A6-AF91427F3BB4}" presName="accent_6" presStyleCnt="0"/>
      <dgm:spPr/>
    </dgm:pt>
    <dgm:pt modelId="{051CF9FC-612F-4FBB-9365-E4F5C6C2336D}" type="pres">
      <dgm:prSet presAssocID="{B0650773-D2BD-4FFD-A3A6-AF91427F3BB4}" presName="accentRepeatNode" presStyleLbl="solidFgAcc1" presStyleIdx="5" presStyleCnt="7"/>
      <dgm:spPr/>
    </dgm:pt>
    <dgm:pt modelId="{B1041250-45B7-47B1-840B-4B9862F907E3}" type="pres">
      <dgm:prSet presAssocID="{6BF4B8EC-1E2C-4C81-9E86-26CA7492A7CC}" presName="text_7" presStyleLbl="node1" presStyleIdx="6" presStyleCnt="7">
        <dgm:presLayoutVars>
          <dgm:bulletEnabled val="1"/>
        </dgm:presLayoutVars>
      </dgm:prSet>
      <dgm:spPr/>
    </dgm:pt>
    <dgm:pt modelId="{D56E4DAD-976F-463C-8B41-FD9D0CF4983E}" type="pres">
      <dgm:prSet presAssocID="{6BF4B8EC-1E2C-4C81-9E86-26CA7492A7CC}" presName="accent_7" presStyleCnt="0"/>
      <dgm:spPr/>
    </dgm:pt>
    <dgm:pt modelId="{5F7B0DFF-18A1-45EC-850D-487648E2EABA}" type="pres">
      <dgm:prSet presAssocID="{6BF4B8EC-1E2C-4C81-9E86-26CA7492A7CC}" presName="accentRepeatNode" presStyleLbl="solidFgAcc1" presStyleIdx="6" presStyleCnt="7"/>
      <dgm:spPr/>
    </dgm:pt>
  </dgm:ptLst>
  <dgm:cxnLst>
    <dgm:cxn modelId="{BEBE0CE1-2F54-42CB-AEC1-F8443503DB93}" srcId="{178B8BA5-38C6-421D-BF86-88468E666CA6}" destId="{9642FF5D-D7AC-457F-BF5E-2D29D6FD0E11}" srcOrd="3" destOrd="0" parTransId="{84BF0A7D-3E35-4334-AB82-D378E2C4B581}" sibTransId="{52A02DE8-6064-4450-9CF2-97222BDF086D}"/>
    <dgm:cxn modelId="{B6F36F3E-5941-4F10-8733-FF960B8F15C8}" srcId="{178B8BA5-38C6-421D-BF86-88468E666CA6}" destId="{7D5BD6E2-F5B4-4DE9-AE8B-ABAC6EE971D4}" srcOrd="2" destOrd="0" parTransId="{FF6F1021-B777-4AC2-81D3-A9A173973FC4}" sibTransId="{1D79A6E1-11CA-4AD0-84C9-BE4666F7917C}"/>
    <dgm:cxn modelId="{072DC613-8238-4039-A7F7-1A6D3AE5E713}" type="presOf" srcId="{9642FF5D-D7AC-457F-BF5E-2D29D6FD0E11}" destId="{023D08F7-4678-4E75-B832-05CBB236FE51}" srcOrd="0" destOrd="0" presId="urn:microsoft.com/office/officeart/2008/layout/VerticalCurvedList"/>
    <dgm:cxn modelId="{B3872D82-0028-4435-8DA9-3F562BFD8B60}" srcId="{178B8BA5-38C6-421D-BF86-88468E666CA6}" destId="{6DA7C70C-0C01-4C84-B994-33B62D55E8C7}" srcOrd="4" destOrd="0" parTransId="{5C95E650-1F84-451B-AE8D-6BD8C5E7D504}" sibTransId="{EA60B290-6B60-4A8C-9041-B5D8B4F05CFB}"/>
    <dgm:cxn modelId="{1F4CBF25-6FA6-462A-8BAC-826A37918FEF}" type="presOf" srcId="{6BF4B8EC-1E2C-4C81-9E86-26CA7492A7CC}" destId="{B1041250-45B7-47B1-840B-4B9862F907E3}" srcOrd="0" destOrd="0" presId="urn:microsoft.com/office/officeart/2008/layout/VerticalCurvedList"/>
    <dgm:cxn modelId="{AEEDCE0C-998A-480A-937C-98301C499EDC}" type="presOf" srcId="{CEF6BD01-1C90-4DB9-AE77-BAF26F9E0156}" destId="{E3F33C04-39FF-4B94-AB09-8B7F5BE18667}" srcOrd="0" destOrd="0" presId="urn:microsoft.com/office/officeart/2008/layout/VerticalCurvedList"/>
    <dgm:cxn modelId="{3CCC523D-1DFD-4668-A472-9E3EF44ED477}" type="presOf" srcId="{6DA7C70C-0C01-4C84-B994-33B62D55E8C7}" destId="{DE862035-304C-4B21-98D2-CE368A23815F}" srcOrd="0" destOrd="0" presId="urn:microsoft.com/office/officeart/2008/layout/VerticalCurvedList"/>
    <dgm:cxn modelId="{48614631-4D68-4197-B419-52E32C9CE1BD}" srcId="{178B8BA5-38C6-421D-BF86-88468E666CA6}" destId="{6BF4B8EC-1E2C-4C81-9E86-26CA7492A7CC}" srcOrd="6" destOrd="0" parTransId="{6BEF6EEF-2169-43A3-9148-F507A371245E}" sibTransId="{4F116356-893E-45C1-BEF3-20F9CE1E218D}"/>
    <dgm:cxn modelId="{4B205C28-F34B-450F-B37B-8D8D1062186F}" type="presOf" srcId="{178B8BA5-38C6-421D-BF86-88468E666CA6}" destId="{5C23224F-313E-4CA8-BA12-BEBA8362F7F8}" srcOrd="0" destOrd="0" presId="urn:microsoft.com/office/officeart/2008/layout/VerticalCurvedList"/>
    <dgm:cxn modelId="{2F1D154C-3060-4376-8B9C-C36B7BCD7C25}" srcId="{178B8BA5-38C6-421D-BF86-88468E666CA6}" destId="{9920AB49-82C3-4261-ACB8-03045C0DE2C0}" srcOrd="1" destOrd="0" parTransId="{3ABB798F-15AF-49E1-AB79-C8A91004364B}" sibTransId="{CC59A3B7-6A5C-4669-9FF0-6A7D8AB910F7}"/>
    <dgm:cxn modelId="{07332960-F82F-4DCC-98DB-C1E94F67C81E}" type="presOf" srcId="{FE571B8F-2B8F-416B-AC34-CF9D3D6451AF}" destId="{B82C694D-0F98-4AD0-A2D6-37CB5B81E3F7}" srcOrd="0" destOrd="0" presId="urn:microsoft.com/office/officeart/2008/layout/VerticalCurvedList"/>
    <dgm:cxn modelId="{D2E5B554-F476-4594-8D39-42F03CF7560C}" srcId="{178B8BA5-38C6-421D-BF86-88468E666CA6}" destId="{B0650773-D2BD-4FFD-A3A6-AF91427F3BB4}" srcOrd="5" destOrd="0" parTransId="{B26579B5-FCF7-47D8-AD3D-8E28BA9EE279}" sibTransId="{0BF7DB0F-32C4-486D-AFE4-065A1C5AA7E7}"/>
    <dgm:cxn modelId="{12890B29-688A-4DEF-B731-865094FD6696}" type="presOf" srcId="{7D5BD6E2-F5B4-4DE9-AE8B-ABAC6EE971D4}" destId="{FC48CF29-9DF7-4C5C-A604-5D0EACD51E70}" srcOrd="0" destOrd="0" presId="urn:microsoft.com/office/officeart/2008/layout/VerticalCurvedList"/>
    <dgm:cxn modelId="{388E4FA1-B138-4970-815F-32007A7F4F49}" srcId="{178B8BA5-38C6-421D-BF86-88468E666CA6}" destId="{FE571B8F-2B8F-416B-AC34-CF9D3D6451AF}" srcOrd="0" destOrd="0" parTransId="{9AAD96C2-854B-4BAA-AA56-0F9896103D02}" sibTransId="{CEF6BD01-1C90-4DB9-AE77-BAF26F9E0156}"/>
    <dgm:cxn modelId="{20F358B9-28E4-4A50-9D18-A336F06B560B}" type="presOf" srcId="{9920AB49-82C3-4261-ACB8-03045C0DE2C0}" destId="{346AF443-77C3-4186-9DA1-7832C790DFE9}" srcOrd="0" destOrd="0" presId="urn:microsoft.com/office/officeart/2008/layout/VerticalCurvedList"/>
    <dgm:cxn modelId="{F5424FB0-8B68-4157-86C7-D675C1E72524}" type="presOf" srcId="{B0650773-D2BD-4FFD-A3A6-AF91427F3BB4}" destId="{4A4B511E-EF23-44F8-BCAE-0912172D2F27}" srcOrd="0" destOrd="0" presId="urn:microsoft.com/office/officeart/2008/layout/VerticalCurvedList"/>
    <dgm:cxn modelId="{316A5D82-77E3-4326-9682-6EE5FA5DA0A6}" type="presParOf" srcId="{5C23224F-313E-4CA8-BA12-BEBA8362F7F8}" destId="{9CD58D94-4351-41E7-AC25-ABB948D95466}" srcOrd="0" destOrd="0" presId="urn:microsoft.com/office/officeart/2008/layout/VerticalCurvedList"/>
    <dgm:cxn modelId="{335D79F6-304D-4517-AE19-E45091A059BF}" type="presParOf" srcId="{9CD58D94-4351-41E7-AC25-ABB948D95466}" destId="{57C5FBF0-5E1D-4A5B-9D64-0BA5B225B863}" srcOrd="0" destOrd="0" presId="urn:microsoft.com/office/officeart/2008/layout/VerticalCurvedList"/>
    <dgm:cxn modelId="{386FF6FA-B2EE-4BB9-AB34-1326492A13B2}" type="presParOf" srcId="{57C5FBF0-5E1D-4A5B-9D64-0BA5B225B863}" destId="{0F41F869-1FAE-4F4E-B97F-6DC54C236FA8}" srcOrd="0" destOrd="0" presId="urn:microsoft.com/office/officeart/2008/layout/VerticalCurvedList"/>
    <dgm:cxn modelId="{A9DE7EB0-2B10-4BD9-A8A0-DB12221378EC}" type="presParOf" srcId="{57C5FBF0-5E1D-4A5B-9D64-0BA5B225B863}" destId="{E3F33C04-39FF-4B94-AB09-8B7F5BE18667}" srcOrd="1" destOrd="0" presId="urn:microsoft.com/office/officeart/2008/layout/VerticalCurvedList"/>
    <dgm:cxn modelId="{17176EA1-670D-405C-9D19-E92794E00A20}" type="presParOf" srcId="{57C5FBF0-5E1D-4A5B-9D64-0BA5B225B863}" destId="{5BD23179-91A7-40BD-8C3D-67CB2BEBACB0}" srcOrd="2" destOrd="0" presId="urn:microsoft.com/office/officeart/2008/layout/VerticalCurvedList"/>
    <dgm:cxn modelId="{89930612-0A4C-4CE1-A042-FC1FD2DDC74A}" type="presParOf" srcId="{57C5FBF0-5E1D-4A5B-9D64-0BA5B225B863}" destId="{7A3DBF71-5FA9-457C-A016-6AF1D3967F00}" srcOrd="3" destOrd="0" presId="urn:microsoft.com/office/officeart/2008/layout/VerticalCurvedList"/>
    <dgm:cxn modelId="{7B78DEBF-1BDC-4BAA-A226-3BD53ECB24EC}" type="presParOf" srcId="{9CD58D94-4351-41E7-AC25-ABB948D95466}" destId="{B82C694D-0F98-4AD0-A2D6-37CB5B81E3F7}" srcOrd="1" destOrd="0" presId="urn:microsoft.com/office/officeart/2008/layout/VerticalCurvedList"/>
    <dgm:cxn modelId="{830D8C76-F24C-4165-AD60-B08CD0042FB1}" type="presParOf" srcId="{9CD58D94-4351-41E7-AC25-ABB948D95466}" destId="{E2438E81-FCBB-4D34-A70C-24A5B3086829}" srcOrd="2" destOrd="0" presId="urn:microsoft.com/office/officeart/2008/layout/VerticalCurvedList"/>
    <dgm:cxn modelId="{CFC46564-B102-4351-9011-C8B8DCDA3C89}" type="presParOf" srcId="{E2438E81-FCBB-4D34-A70C-24A5B3086829}" destId="{D1D3E668-4B16-4D87-A00F-B2FC7F14F7F9}" srcOrd="0" destOrd="0" presId="urn:microsoft.com/office/officeart/2008/layout/VerticalCurvedList"/>
    <dgm:cxn modelId="{AE45C18C-9E35-4A64-B67C-6D3E988C43D6}" type="presParOf" srcId="{9CD58D94-4351-41E7-AC25-ABB948D95466}" destId="{346AF443-77C3-4186-9DA1-7832C790DFE9}" srcOrd="3" destOrd="0" presId="urn:microsoft.com/office/officeart/2008/layout/VerticalCurvedList"/>
    <dgm:cxn modelId="{A4722AFF-2718-4DD4-A013-A45CF6FB3DA7}" type="presParOf" srcId="{9CD58D94-4351-41E7-AC25-ABB948D95466}" destId="{24BD24C3-D0B6-4729-94CB-B26C3A50F2C0}" srcOrd="4" destOrd="0" presId="urn:microsoft.com/office/officeart/2008/layout/VerticalCurvedList"/>
    <dgm:cxn modelId="{0078F1F5-3C6D-429E-9DB6-F360C4654AF0}" type="presParOf" srcId="{24BD24C3-D0B6-4729-94CB-B26C3A50F2C0}" destId="{1A88C1AC-513C-4F91-AB33-571F61992A3F}" srcOrd="0" destOrd="0" presId="urn:microsoft.com/office/officeart/2008/layout/VerticalCurvedList"/>
    <dgm:cxn modelId="{5111BB23-848C-4128-B280-558BA2152258}" type="presParOf" srcId="{9CD58D94-4351-41E7-AC25-ABB948D95466}" destId="{FC48CF29-9DF7-4C5C-A604-5D0EACD51E70}" srcOrd="5" destOrd="0" presId="urn:microsoft.com/office/officeart/2008/layout/VerticalCurvedList"/>
    <dgm:cxn modelId="{FEA64182-4CA8-47FA-9C30-20DB303B19D8}" type="presParOf" srcId="{9CD58D94-4351-41E7-AC25-ABB948D95466}" destId="{486ABB3D-FEE8-4314-B40D-E9C80B0F36CB}" srcOrd="6" destOrd="0" presId="urn:microsoft.com/office/officeart/2008/layout/VerticalCurvedList"/>
    <dgm:cxn modelId="{E3530B1F-FF68-4647-8B65-AD7147A97001}" type="presParOf" srcId="{486ABB3D-FEE8-4314-B40D-E9C80B0F36CB}" destId="{1A8CF8E3-61CD-4A64-9527-95F578591A53}" srcOrd="0" destOrd="0" presId="urn:microsoft.com/office/officeart/2008/layout/VerticalCurvedList"/>
    <dgm:cxn modelId="{203FBD2A-FC5B-458B-B0D1-4CC1729A4B33}" type="presParOf" srcId="{9CD58D94-4351-41E7-AC25-ABB948D95466}" destId="{023D08F7-4678-4E75-B832-05CBB236FE51}" srcOrd="7" destOrd="0" presId="urn:microsoft.com/office/officeart/2008/layout/VerticalCurvedList"/>
    <dgm:cxn modelId="{B4B4CD27-0174-46C2-8D61-023E06199223}" type="presParOf" srcId="{9CD58D94-4351-41E7-AC25-ABB948D95466}" destId="{D9C8FF34-16A5-480B-ABE6-6FA07116F26A}" srcOrd="8" destOrd="0" presId="urn:microsoft.com/office/officeart/2008/layout/VerticalCurvedList"/>
    <dgm:cxn modelId="{284A364E-CEA3-40D4-A666-4F822C2EF878}" type="presParOf" srcId="{D9C8FF34-16A5-480B-ABE6-6FA07116F26A}" destId="{1259F7DB-BFE7-4D01-BCC3-0046D23CD5FA}" srcOrd="0" destOrd="0" presId="urn:microsoft.com/office/officeart/2008/layout/VerticalCurvedList"/>
    <dgm:cxn modelId="{9EE8143D-6473-42A7-BBBA-13D9EE49125D}" type="presParOf" srcId="{9CD58D94-4351-41E7-AC25-ABB948D95466}" destId="{DE862035-304C-4B21-98D2-CE368A23815F}" srcOrd="9" destOrd="0" presId="urn:microsoft.com/office/officeart/2008/layout/VerticalCurvedList"/>
    <dgm:cxn modelId="{84FD8FE2-A9E7-44F2-B6F8-81CE4A678BD6}" type="presParOf" srcId="{9CD58D94-4351-41E7-AC25-ABB948D95466}" destId="{BDDFAAE0-6796-4BF7-8BFA-BE706B229DCD}" srcOrd="10" destOrd="0" presId="urn:microsoft.com/office/officeart/2008/layout/VerticalCurvedList"/>
    <dgm:cxn modelId="{72F22FAE-3B47-40D2-8F1E-4C86150A1FF8}" type="presParOf" srcId="{BDDFAAE0-6796-4BF7-8BFA-BE706B229DCD}" destId="{A4E94698-D549-4769-B157-CC439C19C6D3}" srcOrd="0" destOrd="0" presId="urn:microsoft.com/office/officeart/2008/layout/VerticalCurvedList"/>
    <dgm:cxn modelId="{EB54F85C-DA97-4FFC-AA6F-38353EA2A4D0}" type="presParOf" srcId="{9CD58D94-4351-41E7-AC25-ABB948D95466}" destId="{4A4B511E-EF23-44F8-BCAE-0912172D2F27}" srcOrd="11" destOrd="0" presId="urn:microsoft.com/office/officeart/2008/layout/VerticalCurvedList"/>
    <dgm:cxn modelId="{E9E9498F-1FB1-4845-A100-C5E1B887643F}" type="presParOf" srcId="{9CD58D94-4351-41E7-AC25-ABB948D95466}" destId="{78630291-E2FE-438D-B8E6-11F29A9AAA9B}" srcOrd="12" destOrd="0" presId="urn:microsoft.com/office/officeart/2008/layout/VerticalCurvedList"/>
    <dgm:cxn modelId="{B8DBF1C6-9AE2-4F0F-9F8C-95742A16B05F}" type="presParOf" srcId="{78630291-E2FE-438D-B8E6-11F29A9AAA9B}" destId="{051CF9FC-612F-4FBB-9365-E4F5C6C2336D}" srcOrd="0" destOrd="0" presId="urn:microsoft.com/office/officeart/2008/layout/VerticalCurvedList"/>
    <dgm:cxn modelId="{EF3BCEC7-57C6-46DD-BD26-7CC9261E9BC9}" type="presParOf" srcId="{9CD58D94-4351-41E7-AC25-ABB948D95466}" destId="{B1041250-45B7-47B1-840B-4B9862F907E3}" srcOrd="13" destOrd="0" presId="urn:microsoft.com/office/officeart/2008/layout/VerticalCurvedList"/>
    <dgm:cxn modelId="{C287C991-5577-4625-8515-EFF60021856F}" type="presParOf" srcId="{9CD58D94-4351-41E7-AC25-ABB948D95466}" destId="{D56E4DAD-976F-463C-8B41-FD9D0CF4983E}" srcOrd="14" destOrd="0" presId="urn:microsoft.com/office/officeart/2008/layout/VerticalCurvedList"/>
    <dgm:cxn modelId="{88313354-2273-409F-AC59-C9B911E0302B}" type="presParOf" srcId="{D56E4DAD-976F-463C-8B41-FD9D0CF4983E}" destId="{5F7B0DFF-18A1-45EC-850D-487648E2EAB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78B8BA5-38C6-421D-BF86-88468E666CA6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FE571B8F-2B8F-416B-AC34-CF9D3D6451AF}">
      <dgm:prSet phldrT="[Texto]"/>
      <dgm:spPr/>
      <dgm:t>
        <a:bodyPr/>
        <a:lstStyle/>
        <a:p>
          <a:r>
            <a:rPr lang="es-MX" dirty="0" smtClean="0"/>
            <a:t>PROVEEDORES</a:t>
          </a:r>
          <a:endParaRPr lang="es-MX" dirty="0"/>
        </a:p>
      </dgm:t>
    </dgm:pt>
    <dgm:pt modelId="{9AAD96C2-854B-4BAA-AA56-0F9896103D02}" type="parTrans" cxnId="{388E4FA1-B138-4970-815F-32007A7F4F49}">
      <dgm:prSet/>
      <dgm:spPr/>
      <dgm:t>
        <a:bodyPr/>
        <a:lstStyle/>
        <a:p>
          <a:endParaRPr lang="es-MX"/>
        </a:p>
      </dgm:t>
    </dgm:pt>
    <dgm:pt modelId="{CEF6BD01-1C90-4DB9-AE77-BAF26F9E0156}" type="sibTrans" cxnId="{388E4FA1-B138-4970-815F-32007A7F4F49}">
      <dgm:prSet/>
      <dgm:spPr/>
      <dgm:t>
        <a:bodyPr/>
        <a:lstStyle/>
        <a:p>
          <a:endParaRPr lang="es-MX"/>
        </a:p>
      </dgm:t>
    </dgm:pt>
    <dgm:pt modelId="{9920AB49-82C3-4261-ACB8-03045C0DE2C0}">
      <dgm:prSet phldrT="[Texto]"/>
      <dgm:spPr/>
      <dgm:t>
        <a:bodyPr/>
        <a:lstStyle/>
        <a:p>
          <a:r>
            <a:rPr lang="es-MX" dirty="0" smtClean="0"/>
            <a:t>PADRES DE FAMILIA</a:t>
          </a:r>
          <a:endParaRPr lang="es-MX" dirty="0"/>
        </a:p>
      </dgm:t>
    </dgm:pt>
    <dgm:pt modelId="{3ABB798F-15AF-49E1-AB79-C8A91004364B}" type="parTrans" cxnId="{2F1D154C-3060-4376-8B9C-C36B7BCD7C25}">
      <dgm:prSet/>
      <dgm:spPr/>
      <dgm:t>
        <a:bodyPr/>
        <a:lstStyle/>
        <a:p>
          <a:endParaRPr lang="es-MX"/>
        </a:p>
      </dgm:t>
    </dgm:pt>
    <dgm:pt modelId="{CC59A3B7-6A5C-4669-9FF0-6A7D8AB910F7}" type="sibTrans" cxnId="{2F1D154C-3060-4376-8B9C-C36B7BCD7C25}">
      <dgm:prSet/>
      <dgm:spPr/>
      <dgm:t>
        <a:bodyPr/>
        <a:lstStyle/>
        <a:p>
          <a:endParaRPr lang="es-MX"/>
        </a:p>
      </dgm:t>
    </dgm:pt>
    <dgm:pt modelId="{7D5BD6E2-F5B4-4DE9-AE8B-ABAC6EE971D4}">
      <dgm:prSet phldrT="[Texto]"/>
      <dgm:spPr/>
      <dgm:t>
        <a:bodyPr/>
        <a:lstStyle/>
        <a:p>
          <a:r>
            <a:rPr lang="es-MX" dirty="0" smtClean="0"/>
            <a:t>CLÍNICAS INFANTILES</a:t>
          </a:r>
          <a:endParaRPr lang="es-MX" dirty="0"/>
        </a:p>
      </dgm:t>
    </dgm:pt>
    <dgm:pt modelId="{FF6F1021-B777-4AC2-81D3-A9A173973FC4}" type="parTrans" cxnId="{B6F36F3E-5941-4F10-8733-FF960B8F15C8}">
      <dgm:prSet/>
      <dgm:spPr/>
      <dgm:t>
        <a:bodyPr/>
        <a:lstStyle/>
        <a:p>
          <a:endParaRPr lang="es-MX"/>
        </a:p>
      </dgm:t>
    </dgm:pt>
    <dgm:pt modelId="{1D79A6E1-11CA-4AD0-84C9-BE4666F7917C}" type="sibTrans" cxnId="{B6F36F3E-5941-4F10-8733-FF960B8F15C8}">
      <dgm:prSet/>
      <dgm:spPr/>
      <dgm:t>
        <a:bodyPr/>
        <a:lstStyle/>
        <a:p>
          <a:endParaRPr lang="es-MX"/>
        </a:p>
      </dgm:t>
    </dgm:pt>
    <dgm:pt modelId="{38FFE485-DBFD-401D-890A-405A7C076740}">
      <dgm:prSet phldrT="[Texto]"/>
      <dgm:spPr/>
      <dgm:t>
        <a:bodyPr/>
        <a:lstStyle/>
        <a:p>
          <a:r>
            <a:rPr lang="es-MX" dirty="0" smtClean="0"/>
            <a:t>MARCAS CENTRO ESTUDIANTIL</a:t>
          </a:r>
        </a:p>
      </dgm:t>
    </dgm:pt>
    <dgm:pt modelId="{E5DAFE4C-03A0-4754-B821-34ED97895D10}" type="parTrans" cxnId="{0B62EF12-C0A3-41A4-AFF6-09A3387BED38}">
      <dgm:prSet/>
      <dgm:spPr/>
      <dgm:t>
        <a:bodyPr/>
        <a:lstStyle/>
        <a:p>
          <a:endParaRPr lang="es-MX"/>
        </a:p>
      </dgm:t>
    </dgm:pt>
    <dgm:pt modelId="{4E8ADD89-FBD5-4D67-8FDA-0DC701514A1B}" type="sibTrans" cxnId="{0B62EF12-C0A3-41A4-AFF6-09A3387BED38}">
      <dgm:prSet/>
      <dgm:spPr/>
      <dgm:t>
        <a:bodyPr/>
        <a:lstStyle/>
        <a:p>
          <a:endParaRPr lang="es-MX"/>
        </a:p>
      </dgm:t>
    </dgm:pt>
    <dgm:pt modelId="{10484CAF-CF8F-4F84-A165-95E010939FFC}">
      <dgm:prSet phldrT="[Texto]"/>
      <dgm:spPr/>
      <dgm:t>
        <a:bodyPr/>
        <a:lstStyle/>
        <a:p>
          <a:r>
            <a:rPr lang="es-MX" dirty="0" smtClean="0"/>
            <a:t>EGA EGADE</a:t>
          </a:r>
        </a:p>
      </dgm:t>
    </dgm:pt>
    <dgm:pt modelId="{C263CC9A-7B99-4E00-9741-610AE3CB52A3}" type="parTrans" cxnId="{F85D6D6C-F822-4AC1-83C5-4D555ECD2208}">
      <dgm:prSet/>
      <dgm:spPr/>
      <dgm:t>
        <a:bodyPr/>
        <a:lstStyle/>
        <a:p>
          <a:endParaRPr lang="es-MX"/>
        </a:p>
      </dgm:t>
    </dgm:pt>
    <dgm:pt modelId="{C1A24799-F625-4314-B4C5-2DF1AB432FF0}" type="sibTrans" cxnId="{F85D6D6C-F822-4AC1-83C5-4D555ECD2208}">
      <dgm:prSet/>
      <dgm:spPr/>
      <dgm:t>
        <a:bodyPr/>
        <a:lstStyle/>
        <a:p>
          <a:endParaRPr lang="es-MX"/>
        </a:p>
      </dgm:t>
    </dgm:pt>
    <dgm:pt modelId="{5C23224F-313E-4CA8-BA12-BEBA8362F7F8}" type="pres">
      <dgm:prSet presAssocID="{178B8BA5-38C6-421D-BF86-88468E666CA6}" presName="Name0" presStyleCnt="0">
        <dgm:presLayoutVars>
          <dgm:chMax val="7"/>
          <dgm:chPref val="7"/>
          <dgm:dir/>
        </dgm:presLayoutVars>
      </dgm:prSet>
      <dgm:spPr/>
    </dgm:pt>
    <dgm:pt modelId="{9CD58D94-4351-41E7-AC25-ABB948D95466}" type="pres">
      <dgm:prSet presAssocID="{178B8BA5-38C6-421D-BF86-88468E666CA6}" presName="Name1" presStyleCnt="0"/>
      <dgm:spPr/>
    </dgm:pt>
    <dgm:pt modelId="{57C5FBF0-5E1D-4A5B-9D64-0BA5B225B863}" type="pres">
      <dgm:prSet presAssocID="{178B8BA5-38C6-421D-BF86-88468E666CA6}" presName="cycle" presStyleCnt="0"/>
      <dgm:spPr/>
    </dgm:pt>
    <dgm:pt modelId="{0F41F869-1FAE-4F4E-B97F-6DC54C236FA8}" type="pres">
      <dgm:prSet presAssocID="{178B8BA5-38C6-421D-BF86-88468E666CA6}" presName="srcNode" presStyleLbl="node1" presStyleIdx="0" presStyleCnt="5"/>
      <dgm:spPr/>
    </dgm:pt>
    <dgm:pt modelId="{E3F33C04-39FF-4B94-AB09-8B7F5BE18667}" type="pres">
      <dgm:prSet presAssocID="{178B8BA5-38C6-421D-BF86-88468E666CA6}" presName="conn" presStyleLbl="parChTrans1D2" presStyleIdx="0" presStyleCnt="1"/>
      <dgm:spPr/>
    </dgm:pt>
    <dgm:pt modelId="{5BD23179-91A7-40BD-8C3D-67CB2BEBACB0}" type="pres">
      <dgm:prSet presAssocID="{178B8BA5-38C6-421D-BF86-88468E666CA6}" presName="extraNode" presStyleLbl="node1" presStyleIdx="0" presStyleCnt="5"/>
      <dgm:spPr/>
    </dgm:pt>
    <dgm:pt modelId="{7A3DBF71-5FA9-457C-A016-6AF1D3967F00}" type="pres">
      <dgm:prSet presAssocID="{178B8BA5-38C6-421D-BF86-88468E666CA6}" presName="dstNode" presStyleLbl="node1" presStyleIdx="0" presStyleCnt="5"/>
      <dgm:spPr/>
    </dgm:pt>
    <dgm:pt modelId="{B82C694D-0F98-4AD0-A2D6-37CB5B81E3F7}" type="pres">
      <dgm:prSet presAssocID="{FE571B8F-2B8F-416B-AC34-CF9D3D6451AF}" presName="text_1" presStyleLbl="node1" presStyleIdx="0" presStyleCnt="5">
        <dgm:presLayoutVars>
          <dgm:bulletEnabled val="1"/>
        </dgm:presLayoutVars>
      </dgm:prSet>
      <dgm:spPr/>
    </dgm:pt>
    <dgm:pt modelId="{E2438E81-FCBB-4D34-A70C-24A5B3086829}" type="pres">
      <dgm:prSet presAssocID="{FE571B8F-2B8F-416B-AC34-CF9D3D6451AF}" presName="accent_1" presStyleCnt="0"/>
      <dgm:spPr/>
    </dgm:pt>
    <dgm:pt modelId="{D1D3E668-4B16-4D87-A00F-B2FC7F14F7F9}" type="pres">
      <dgm:prSet presAssocID="{FE571B8F-2B8F-416B-AC34-CF9D3D6451AF}" presName="accentRepeatNode" presStyleLbl="solidFgAcc1" presStyleIdx="0" presStyleCnt="5"/>
      <dgm:spPr/>
    </dgm:pt>
    <dgm:pt modelId="{346AF443-77C3-4186-9DA1-7832C790DFE9}" type="pres">
      <dgm:prSet presAssocID="{9920AB49-82C3-4261-ACB8-03045C0DE2C0}" presName="text_2" presStyleLbl="node1" presStyleIdx="1" presStyleCnt="5">
        <dgm:presLayoutVars>
          <dgm:bulletEnabled val="1"/>
        </dgm:presLayoutVars>
      </dgm:prSet>
      <dgm:spPr/>
    </dgm:pt>
    <dgm:pt modelId="{24BD24C3-D0B6-4729-94CB-B26C3A50F2C0}" type="pres">
      <dgm:prSet presAssocID="{9920AB49-82C3-4261-ACB8-03045C0DE2C0}" presName="accent_2" presStyleCnt="0"/>
      <dgm:spPr/>
    </dgm:pt>
    <dgm:pt modelId="{1A88C1AC-513C-4F91-AB33-571F61992A3F}" type="pres">
      <dgm:prSet presAssocID="{9920AB49-82C3-4261-ACB8-03045C0DE2C0}" presName="accentRepeatNode" presStyleLbl="solidFgAcc1" presStyleIdx="1" presStyleCnt="5"/>
      <dgm:spPr/>
    </dgm:pt>
    <dgm:pt modelId="{FC48CF29-9DF7-4C5C-A604-5D0EACD51E70}" type="pres">
      <dgm:prSet presAssocID="{7D5BD6E2-F5B4-4DE9-AE8B-ABAC6EE971D4}" presName="text_3" presStyleLbl="node1" presStyleIdx="2" presStyleCnt="5">
        <dgm:presLayoutVars>
          <dgm:bulletEnabled val="1"/>
        </dgm:presLayoutVars>
      </dgm:prSet>
      <dgm:spPr/>
    </dgm:pt>
    <dgm:pt modelId="{486ABB3D-FEE8-4314-B40D-E9C80B0F36CB}" type="pres">
      <dgm:prSet presAssocID="{7D5BD6E2-F5B4-4DE9-AE8B-ABAC6EE971D4}" presName="accent_3" presStyleCnt="0"/>
      <dgm:spPr/>
    </dgm:pt>
    <dgm:pt modelId="{1A8CF8E3-61CD-4A64-9527-95F578591A53}" type="pres">
      <dgm:prSet presAssocID="{7D5BD6E2-F5B4-4DE9-AE8B-ABAC6EE971D4}" presName="accentRepeatNode" presStyleLbl="solidFgAcc1" presStyleIdx="2" presStyleCnt="5"/>
      <dgm:spPr/>
    </dgm:pt>
    <dgm:pt modelId="{4202D973-21E8-44F7-8B5D-8FEF43AA497E}" type="pres">
      <dgm:prSet presAssocID="{38FFE485-DBFD-401D-890A-405A7C076740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3A4FDA9-7D8B-4E91-9FD2-53C943743080}" type="pres">
      <dgm:prSet presAssocID="{38FFE485-DBFD-401D-890A-405A7C076740}" presName="accent_4" presStyleCnt="0"/>
      <dgm:spPr/>
    </dgm:pt>
    <dgm:pt modelId="{BFAF69A4-2D31-4E22-A1CD-09024954134F}" type="pres">
      <dgm:prSet presAssocID="{38FFE485-DBFD-401D-890A-405A7C076740}" presName="accentRepeatNode" presStyleLbl="solidFgAcc1" presStyleIdx="3" presStyleCnt="5"/>
      <dgm:spPr/>
    </dgm:pt>
    <dgm:pt modelId="{DF698953-4598-4E18-8E91-954B2F23B25A}" type="pres">
      <dgm:prSet presAssocID="{10484CAF-CF8F-4F84-A165-95E010939FFC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E617E6D-B8FB-4DB1-A414-005D07A21174}" type="pres">
      <dgm:prSet presAssocID="{10484CAF-CF8F-4F84-A165-95E010939FFC}" presName="accent_5" presStyleCnt="0"/>
      <dgm:spPr/>
    </dgm:pt>
    <dgm:pt modelId="{76CF3361-A598-477C-BDEB-7B4E80980DD2}" type="pres">
      <dgm:prSet presAssocID="{10484CAF-CF8F-4F84-A165-95E010939FFC}" presName="accentRepeatNode" presStyleLbl="solidFgAcc1" presStyleIdx="4" presStyleCnt="5"/>
      <dgm:spPr/>
    </dgm:pt>
  </dgm:ptLst>
  <dgm:cxnLst>
    <dgm:cxn modelId="{B6F36F3E-5941-4F10-8733-FF960B8F15C8}" srcId="{178B8BA5-38C6-421D-BF86-88468E666CA6}" destId="{7D5BD6E2-F5B4-4DE9-AE8B-ABAC6EE971D4}" srcOrd="2" destOrd="0" parTransId="{FF6F1021-B777-4AC2-81D3-A9A173973FC4}" sibTransId="{1D79A6E1-11CA-4AD0-84C9-BE4666F7917C}"/>
    <dgm:cxn modelId="{40C9354F-AAB3-462E-88BD-002FE0D77D09}" type="presOf" srcId="{10484CAF-CF8F-4F84-A165-95E010939FFC}" destId="{DF698953-4598-4E18-8E91-954B2F23B25A}" srcOrd="0" destOrd="0" presId="urn:microsoft.com/office/officeart/2008/layout/VerticalCurvedList"/>
    <dgm:cxn modelId="{E18B405D-20F7-4215-A76C-58153473C421}" type="presOf" srcId="{178B8BA5-38C6-421D-BF86-88468E666CA6}" destId="{5C23224F-313E-4CA8-BA12-BEBA8362F7F8}" srcOrd="0" destOrd="0" presId="urn:microsoft.com/office/officeart/2008/layout/VerticalCurvedList"/>
    <dgm:cxn modelId="{0B62EF12-C0A3-41A4-AFF6-09A3387BED38}" srcId="{178B8BA5-38C6-421D-BF86-88468E666CA6}" destId="{38FFE485-DBFD-401D-890A-405A7C076740}" srcOrd="3" destOrd="0" parTransId="{E5DAFE4C-03A0-4754-B821-34ED97895D10}" sibTransId="{4E8ADD89-FBD5-4D67-8FDA-0DC701514A1B}"/>
    <dgm:cxn modelId="{561FB328-D885-4781-A5D4-CA16EC9F8D7C}" type="presOf" srcId="{FE571B8F-2B8F-416B-AC34-CF9D3D6451AF}" destId="{B82C694D-0F98-4AD0-A2D6-37CB5B81E3F7}" srcOrd="0" destOrd="0" presId="urn:microsoft.com/office/officeart/2008/layout/VerticalCurvedList"/>
    <dgm:cxn modelId="{D2E96CD5-07F5-495F-9898-B5E0F628A650}" type="presOf" srcId="{CEF6BD01-1C90-4DB9-AE77-BAF26F9E0156}" destId="{E3F33C04-39FF-4B94-AB09-8B7F5BE18667}" srcOrd="0" destOrd="0" presId="urn:microsoft.com/office/officeart/2008/layout/VerticalCurvedList"/>
    <dgm:cxn modelId="{2F1D154C-3060-4376-8B9C-C36B7BCD7C25}" srcId="{178B8BA5-38C6-421D-BF86-88468E666CA6}" destId="{9920AB49-82C3-4261-ACB8-03045C0DE2C0}" srcOrd="1" destOrd="0" parTransId="{3ABB798F-15AF-49E1-AB79-C8A91004364B}" sibTransId="{CC59A3B7-6A5C-4669-9FF0-6A7D8AB910F7}"/>
    <dgm:cxn modelId="{C6CE9944-65D0-422F-9B3A-9641FE6F3F26}" type="presOf" srcId="{7D5BD6E2-F5B4-4DE9-AE8B-ABAC6EE971D4}" destId="{FC48CF29-9DF7-4C5C-A604-5D0EACD51E70}" srcOrd="0" destOrd="0" presId="urn:microsoft.com/office/officeart/2008/layout/VerticalCurvedList"/>
    <dgm:cxn modelId="{388E4FA1-B138-4970-815F-32007A7F4F49}" srcId="{178B8BA5-38C6-421D-BF86-88468E666CA6}" destId="{FE571B8F-2B8F-416B-AC34-CF9D3D6451AF}" srcOrd="0" destOrd="0" parTransId="{9AAD96C2-854B-4BAA-AA56-0F9896103D02}" sibTransId="{CEF6BD01-1C90-4DB9-AE77-BAF26F9E0156}"/>
    <dgm:cxn modelId="{E790A182-A04E-4CC7-AA95-36801864B9E5}" type="presOf" srcId="{9920AB49-82C3-4261-ACB8-03045C0DE2C0}" destId="{346AF443-77C3-4186-9DA1-7832C790DFE9}" srcOrd="0" destOrd="0" presId="urn:microsoft.com/office/officeart/2008/layout/VerticalCurvedList"/>
    <dgm:cxn modelId="{F85D6D6C-F822-4AC1-83C5-4D555ECD2208}" srcId="{178B8BA5-38C6-421D-BF86-88468E666CA6}" destId="{10484CAF-CF8F-4F84-A165-95E010939FFC}" srcOrd="4" destOrd="0" parTransId="{C263CC9A-7B99-4E00-9741-610AE3CB52A3}" sibTransId="{C1A24799-F625-4314-B4C5-2DF1AB432FF0}"/>
    <dgm:cxn modelId="{9923359D-67BF-4F37-9BFE-8EB400E2FD27}" type="presOf" srcId="{38FFE485-DBFD-401D-890A-405A7C076740}" destId="{4202D973-21E8-44F7-8B5D-8FEF43AA497E}" srcOrd="0" destOrd="0" presId="urn:microsoft.com/office/officeart/2008/layout/VerticalCurvedList"/>
    <dgm:cxn modelId="{6C8658BD-17EF-4045-91C5-1D97B594C304}" type="presParOf" srcId="{5C23224F-313E-4CA8-BA12-BEBA8362F7F8}" destId="{9CD58D94-4351-41E7-AC25-ABB948D95466}" srcOrd="0" destOrd="0" presId="urn:microsoft.com/office/officeart/2008/layout/VerticalCurvedList"/>
    <dgm:cxn modelId="{E46DC531-51D2-4938-B329-EAC3DC1C18AA}" type="presParOf" srcId="{9CD58D94-4351-41E7-AC25-ABB948D95466}" destId="{57C5FBF0-5E1D-4A5B-9D64-0BA5B225B863}" srcOrd="0" destOrd="0" presId="urn:microsoft.com/office/officeart/2008/layout/VerticalCurvedList"/>
    <dgm:cxn modelId="{38419583-EE6C-4D09-B580-5FF3AAB8B1E1}" type="presParOf" srcId="{57C5FBF0-5E1D-4A5B-9D64-0BA5B225B863}" destId="{0F41F869-1FAE-4F4E-B97F-6DC54C236FA8}" srcOrd="0" destOrd="0" presId="urn:microsoft.com/office/officeart/2008/layout/VerticalCurvedList"/>
    <dgm:cxn modelId="{22CF1081-3673-4804-80AE-E159B08BDB34}" type="presParOf" srcId="{57C5FBF0-5E1D-4A5B-9D64-0BA5B225B863}" destId="{E3F33C04-39FF-4B94-AB09-8B7F5BE18667}" srcOrd="1" destOrd="0" presId="urn:microsoft.com/office/officeart/2008/layout/VerticalCurvedList"/>
    <dgm:cxn modelId="{6575DFB7-8972-4324-BA03-75160A6FF6E6}" type="presParOf" srcId="{57C5FBF0-5E1D-4A5B-9D64-0BA5B225B863}" destId="{5BD23179-91A7-40BD-8C3D-67CB2BEBACB0}" srcOrd="2" destOrd="0" presId="urn:microsoft.com/office/officeart/2008/layout/VerticalCurvedList"/>
    <dgm:cxn modelId="{24AE8FD8-9679-4ACA-AB5C-F5377247AFA1}" type="presParOf" srcId="{57C5FBF0-5E1D-4A5B-9D64-0BA5B225B863}" destId="{7A3DBF71-5FA9-457C-A016-6AF1D3967F00}" srcOrd="3" destOrd="0" presId="urn:microsoft.com/office/officeart/2008/layout/VerticalCurvedList"/>
    <dgm:cxn modelId="{704088C9-AE37-41E5-B40B-DE9CFF3F3B4C}" type="presParOf" srcId="{9CD58D94-4351-41E7-AC25-ABB948D95466}" destId="{B82C694D-0F98-4AD0-A2D6-37CB5B81E3F7}" srcOrd="1" destOrd="0" presId="urn:microsoft.com/office/officeart/2008/layout/VerticalCurvedList"/>
    <dgm:cxn modelId="{8D8F6500-5189-4B66-B973-D536085DB327}" type="presParOf" srcId="{9CD58D94-4351-41E7-AC25-ABB948D95466}" destId="{E2438E81-FCBB-4D34-A70C-24A5B3086829}" srcOrd="2" destOrd="0" presId="urn:microsoft.com/office/officeart/2008/layout/VerticalCurvedList"/>
    <dgm:cxn modelId="{A7D789E9-C82B-4B40-B412-45E3DA3C3054}" type="presParOf" srcId="{E2438E81-FCBB-4D34-A70C-24A5B3086829}" destId="{D1D3E668-4B16-4D87-A00F-B2FC7F14F7F9}" srcOrd="0" destOrd="0" presId="urn:microsoft.com/office/officeart/2008/layout/VerticalCurvedList"/>
    <dgm:cxn modelId="{12EAE557-99C6-456B-963F-261E955EBC56}" type="presParOf" srcId="{9CD58D94-4351-41E7-AC25-ABB948D95466}" destId="{346AF443-77C3-4186-9DA1-7832C790DFE9}" srcOrd="3" destOrd="0" presId="urn:microsoft.com/office/officeart/2008/layout/VerticalCurvedList"/>
    <dgm:cxn modelId="{38F37C0E-6FFF-47B6-8B86-BFED84871D85}" type="presParOf" srcId="{9CD58D94-4351-41E7-AC25-ABB948D95466}" destId="{24BD24C3-D0B6-4729-94CB-B26C3A50F2C0}" srcOrd="4" destOrd="0" presId="urn:microsoft.com/office/officeart/2008/layout/VerticalCurvedList"/>
    <dgm:cxn modelId="{97A5B174-F6D2-4DBB-9983-E8C3CD27E398}" type="presParOf" srcId="{24BD24C3-D0B6-4729-94CB-B26C3A50F2C0}" destId="{1A88C1AC-513C-4F91-AB33-571F61992A3F}" srcOrd="0" destOrd="0" presId="urn:microsoft.com/office/officeart/2008/layout/VerticalCurvedList"/>
    <dgm:cxn modelId="{16E6E33D-965B-4862-AA0B-4F72F2D09685}" type="presParOf" srcId="{9CD58D94-4351-41E7-AC25-ABB948D95466}" destId="{FC48CF29-9DF7-4C5C-A604-5D0EACD51E70}" srcOrd="5" destOrd="0" presId="urn:microsoft.com/office/officeart/2008/layout/VerticalCurvedList"/>
    <dgm:cxn modelId="{8B56B9F0-C4A0-4CB9-BEF0-EACF01B0AEB9}" type="presParOf" srcId="{9CD58D94-4351-41E7-AC25-ABB948D95466}" destId="{486ABB3D-FEE8-4314-B40D-E9C80B0F36CB}" srcOrd="6" destOrd="0" presId="urn:microsoft.com/office/officeart/2008/layout/VerticalCurvedList"/>
    <dgm:cxn modelId="{61B9EE3C-D70C-44A2-A6C0-6F826E66649D}" type="presParOf" srcId="{486ABB3D-FEE8-4314-B40D-E9C80B0F36CB}" destId="{1A8CF8E3-61CD-4A64-9527-95F578591A53}" srcOrd="0" destOrd="0" presId="urn:microsoft.com/office/officeart/2008/layout/VerticalCurvedList"/>
    <dgm:cxn modelId="{7CE2818E-4043-405A-AA85-58E9BEE8D33D}" type="presParOf" srcId="{9CD58D94-4351-41E7-AC25-ABB948D95466}" destId="{4202D973-21E8-44F7-8B5D-8FEF43AA497E}" srcOrd="7" destOrd="0" presId="urn:microsoft.com/office/officeart/2008/layout/VerticalCurvedList"/>
    <dgm:cxn modelId="{13DA6944-6681-44DA-84A2-E6F104DD9AE2}" type="presParOf" srcId="{9CD58D94-4351-41E7-AC25-ABB948D95466}" destId="{43A4FDA9-7D8B-4E91-9FD2-53C943743080}" srcOrd="8" destOrd="0" presId="urn:microsoft.com/office/officeart/2008/layout/VerticalCurvedList"/>
    <dgm:cxn modelId="{FA038117-55C5-40EA-AD0C-C01B9C8B6C6D}" type="presParOf" srcId="{43A4FDA9-7D8B-4E91-9FD2-53C943743080}" destId="{BFAF69A4-2D31-4E22-A1CD-09024954134F}" srcOrd="0" destOrd="0" presId="urn:microsoft.com/office/officeart/2008/layout/VerticalCurvedList"/>
    <dgm:cxn modelId="{F921FDCA-6617-4F97-BCDC-FD34D893F751}" type="presParOf" srcId="{9CD58D94-4351-41E7-AC25-ABB948D95466}" destId="{DF698953-4598-4E18-8E91-954B2F23B25A}" srcOrd="9" destOrd="0" presId="urn:microsoft.com/office/officeart/2008/layout/VerticalCurvedList"/>
    <dgm:cxn modelId="{AD5710E0-29C5-4A98-84DE-0FC710D1157E}" type="presParOf" srcId="{9CD58D94-4351-41E7-AC25-ABB948D95466}" destId="{6E617E6D-B8FB-4DB1-A414-005D07A21174}" srcOrd="10" destOrd="0" presId="urn:microsoft.com/office/officeart/2008/layout/VerticalCurvedList"/>
    <dgm:cxn modelId="{D39A9E53-8658-4F35-972B-F03B480DC283}" type="presParOf" srcId="{6E617E6D-B8FB-4DB1-A414-005D07A21174}" destId="{76CF3361-A598-477C-BDEB-7B4E80980DD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9141CE0-C885-43BE-A547-09C4F034D60F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3D3FACA2-4F3C-4590-852E-4C55F003BDD2}">
      <dgm:prSet phldrT="[Texto]"/>
      <dgm:spPr/>
      <dgm:t>
        <a:bodyPr/>
        <a:lstStyle/>
        <a:p>
          <a:r>
            <a:rPr lang="es-MX" dirty="0" smtClean="0"/>
            <a:t>BOLSA DE TRABAJO EX A TEC</a:t>
          </a:r>
          <a:endParaRPr lang="es-MX" dirty="0"/>
        </a:p>
      </dgm:t>
    </dgm:pt>
    <dgm:pt modelId="{9AFFDD8E-F220-4F47-B45B-0F51C9F3C2CA}" type="parTrans" cxnId="{F63D0CCB-866E-47D1-9894-85E761EB5AE3}">
      <dgm:prSet/>
      <dgm:spPr/>
      <dgm:t>
        <a:bodyPr/>
        <a:lstStyle/>
        <a:p>
          <a:endParaRPr lang="es-MX"/>
        </a:p>
      </dgm:t>
    </dgm:pt>
    <dgm:pt modelId="{07B02A77-4A37-4270-A7B4-94C97EC4E574}" type="sibTrans" cxnId="{F63D0CCB-866E-47D1-9894-85E761EB5AE3}">
      <dgm:prSet/>
      <dgm:spPr/>
      <dgm:t>
        <a:bodyPr/>
        <a:lstStyle/>
        <a:p>
          <a:endParaRPr lang="es-MX"/>
        </a:p>
      </dgm:t>
    </dgm:pt>
    <dgm:pt modelId="{2B83079B-46F4-48E5-A3D5-8B27FCF9A994}">
      <dgm:prSet phldrT="[Texto]"/>
      <dgm:spPr/>
      <dgm:t>
        <a:bodyPr/>
        <a:lstStyle/>
        <a:p>
          <a:r>
            <a:rPr lang="es-MX" dirty="0" smtClean="0"/>
            <a:t>FACEBOOK: VENALTECEM,OFICIAL CAMPUS</a:t>
          </a:r>
          <a:endParaRPr lang="es-MX" dirty="0"/>
        </a:p>
      </dgm:t>
    </dgm:pt>
    <dgm:pt modelId="{1DFDC522-970A-457F-9BB5-1A5162248EE7}" type="parTrans" cxnId="{572766B4-3E09-4449-8E69-43DCA446636A}">
      <dgm:prSet/>
      <dgm:spPr/>
      <dgm:t>
        <a:bodyPr/>
        <a:lstStyle/>
        <a:p>
          <a:endParaRPr lang="es-MX"/>
        </a:p>
      </dgm:t>
    </dgm:pt>
    <dgm:pt modelId="{E4E62EF1-808A-411F-8CA8-4E44B7416CDD}" type="sibTrans" cxnId="{572766B4-3E09-4449-8E69-43DCA446636A}">
      <dgm:prSet/>
      <dgm:spPr/>
      <dgm:t>
        <a:bodyPr/>
        <a:lstStyle/>
        <a:p>
          <a:endParaRPr lang="es-MX"/>
        </a:p>
      </dgm:t>
    </dgm:pt>
    <dgm:pt modelId="{60D870E3-AAEF-4006-834E-83983D64D035}">
      <dgm:prSet phldrT="[Texto]"/>
      <dgm:spPr/>
      <dgm:t>
        <a:bodyPr/>
        <a:lstStyle/>
        <a:p>
          <a:r>
            <a:rPr lang="es-MX" dirty="0" smtClean="0"/>
            <a:t>TWITTER</a:t>
          </a:r>
        </a:p>
      </dgm:t>
    </dgm:pt>
    <dgm:pt modelId="{07F93B1E-549C-4BC1-8BC8-0F95B46ACC6C}" type="parTrans" cxnId="{FC80B4B2-FEB1-426C-9E68-6EDFAE9A29FE}">
      <dgm:prSet/>
      <dgm:spPr/>
      <dgm:t>
        <a:bodyPr/>
        <a:lstStyle/>
        <a:p>
          <a:endParaRPr lang="es-MX"/>
        </a:p>
      </dgm:t>
    </dgm:pt>
    <dgm:pt modelId="{CACACF89-37C2-4A14-AB39-F00A3377EBF8}" type="sibTrans" cxnId="{FC80B4B2-FEB1-426C-9E68-6EDFAE9A29FE}">
      <dgm:prSet/>
      <dgm:spPr/>
      <dgm:t>
        <a:bodyPr/>
        <a:lstStyle/>
        <a:p>
          <a:endParaRPr lang="es-MX"/>
        </a:p>
      </dgm:t>
    </dgm:pt>
    <dgm:pt modelId="{BEEF789B-F4F3-490B-AB06-BF5B1DD0FDE0}">
      <dgm:prSet phldrT="[Texto]"/>
      <dgm:spPr/>
      <dgm:t>
        <a:bodyPr/>
        <a:lstStyle/>
        <a:p>
          <a:r>
            <a:rPr lang="es-MX" dirty="0" smtClean="0"/>
            <a:t>BOLSAS DE TRABAJO EXTERNAS OCC, LINKED IN</a:t>
          </a:r>
        </a:p>
      </dgm:t>
    </dgm:pt>
    <dgm:pt modelId="{34077309-79C8-4BE1-88F7-FEA22B6AFB06}" type="parTrans" cxnId="{1E69278C-2AB4-4CE8-8E7D-EAB6DA7B5B8B}">
      <dgm:prSet/>
      <dgm:spPr/>
      <dgm:t>
        <a:bodyPr/>
        <a:lstStyle/>
        <a:p>
          <a:endParaRPr lang="es-MX"/>
        </a:p>
      </dgm:t>
    </dgm:pt>
    <dgm:pt modelId="{BDE40DB0-C267-416B-B5CB-C8A62A3CB0B8}" type="sibTrans" cxnId="{1E69278C-2AB4-4CE8-8E7D-EAB6DA7B5B8B}">
      <dgm:prSet/>
      <dgm:spPr/>
      <dgm:t>
        <a:bodyPr/>
        <a:lstStyle/>
        <a:p>
          <a:endParaRPr lang="es-MX"/>
        </a:p>
      </dgm:t>
    </dgm:pt>
    <dgm:pt modelId="{A443FD4B-4C2C-4FD2-A28E-039D6B732276}">
      <dgm:prSet phldrT="[Texto]"/>
      <dgm:spPr/>
      <dgm:t>
        <a:bodyPr/>
        <a:lstStyle/>
        <a:p>
          <a:r>
            <a:rPr lang="es-MX" dirty="0" smtClean="0"/>
            <a:t>PRUEBATEC</a:t>
          </a:r>
        </a:p>
      </dgm:t>
    </dgm:pt>
    <dgm:pt modelId="{A09FB07A-3095-425C-A5E7-631780A41E5E}" type="parTrans" cxnId="{8A86E078-C413-4361-84DF-C19B80F9945D}">
      <dgm:prSet/>
      <dgm:spPr/>
      <dgm:t>
        <a:bodyPr/>
        <a:lstStyle/>
        <a:p>
          <a:endParaRPr lang="es-MX"/>
        </a:p>
      </dgm:t>
    </dgm:pt>
    <dgm:pt modelId="{7EDC16C6-4D2C-477D-92AC-C38DA60217F2}" type="sibTrans" cxnId="{8A86E078-C413-4361-84DF-C19B80F9945D}">
      <dgm:prSet/>
      <dgm:spPr/>
      <dgm:t>
        <a:bodyPr/>
        <a:lstStyle/>
        <a:p>
          <a:endParaRPr lang="es-MX"/>
        </a:p>
      </dgm:t>
    </dgm:pt>
    <dgm:pt modelId="{8D04D575-482D-4B75-A34D-04BADBBD167D}">
      <dgm:prSet phldrT="[Texto]"/>
      <dgm:spPr/>
      <dgm:t>
        <a:bodyPr/>
        <a:lstStyle/>
        <a:p>
          <a:r>
            <a:rPr lang="es-MX" dirty="0" smtClean="0"/>
            <a:t>PROSPECTOS A PROCESOS DE ADMISIÓN</a:t>
          </a:r>
        </a:p>
      </dgm:t>
    </dgm:pt>
    <dgm:pt modelId="{61C356CB-1513-44E2-B3C3-9C1C10FADADC}" type="parTrans" cxnId="{2FEDF758-4197-41B0-A4D0-3A56763E9DF7}">
      <dgm:prSet/>
      <dgm:spPr/>
      <dgm:t>
        <a:bodyPr/>
        <a:lstStyle/>
        <a:p>
          <a:endParaRPr lang="es-MX"/>
        </a:p>
      </dgm:t>
    </dgm:pt>
    <dgm:pt modelId="{60C504A9-76D0-4124-86BF-B593B5809208}" type="sibTrans" cxnId="{2FEDF758-4197-41B0-A4D0-3A56763E9DF7}">
      <dgm:prSet/>
      <dgm:spPr/>
      <dgm:t>
        <a:bodyPr/>
        <a:lstStyle/>
        <a:p>
          <a:endParaRPr lang="es-MX"/>
        </a:p>
      </dgm:t>
    </dgm:pt>
    <dgm:pt modelId="{24E94496-1AB2-4F31-9A00-E45E0CAC2DCE}" type="pres">
      <dgm:prSet presAssocID="{A9141CE0-C885-43BE-A547-09C4F034D60F}" presName="Name0" presStyleCnt="0">
        <dgm:presLayoutVars>
          <dgm:chMax val="7"/>
          <dgm:chPref val="7"/>
          <dgm:dir/>
        </dgm:presLayoutVars>
      </dgm:prSet>
      <dgm:spPr/>
    </dgm:pt>
    <dgm:pt modelId="{9759B77E-3C2D-46E4-8CD1-9F6CFF18AC0E}" type="pres">
      <dgm:prSet presAssocID="{A9141CE0-C885-43BE-A547-09C4F034D60F}" presName="Name1" presStyleCnt="0"/>
      <dgm:spPr/>
    </dgm:pt>
    <dgm:pt modelId="{04A37487-FF21-421A-81CF-F2EF078D09C7}" type="pres">
      <dgm:prSet presAssocID="{A9141CE0-C885-43BE-A547-09C4F034D60F}" presName="cycle" presStyleCnt="0"/>
      <dgm:spPr/>
    </dgm:pt>
    <dgm:pt modelId="{77353E1A-DFFA-4E83-8205-8AC07B6CDB8A}" type="pres">
      <dgm:prSet presAssocID="{A9141CE0-C885-43BE-A547-09C4F034D60F}" presName="srcNode" presStyleLbl="node1" presStyleIdx="0" presStyleCnt="6"/>
      <dgm:spPr/>
    </dgm:pt>
    <dgm:pt modelId="{02E7B68B-61EB-4C00-8643-EBEB6935A00A}" type="pres">
      <dgm:prSet presAssocID="{A9141CE0-C885-43BE-A547-09C4F034D60F}" presName="conn" presStyleLbl="parChTrans1D2" presStyleIdx="0" presStyleCnt="1"/>
      <dgm:spPr/>
    </dgm:pt>
    <dgm:pt modelId="{AF79AC95-D3C4-4C69-A439-C5FA2BC5DA24}" type="pres">
      <dgm:prSet presAssocID="{A9141CE0-C885-43BE-A547-09C4F034D60F}" presName="extraNode" presStyleLbl="node1" presStyleIdx="0" presStyleCnt="6"/>
      <dgm:spPr/>
    </dgm:pt>
    <dgm:pt modelId="{3406390A-7629-4AE5-8C88-7D7B9E8967C2}" type="pres">
      <dgm:prSet presAssocID="{A9141CE0-C885-43BE-A547-09C4F034D60F}" presName="dstNode" presStyleLbl="node1" presStyleIdx="0" presStyleCnt="6"/>
      <dgm:spPr/>
    </dgm:pt>
    <dgm:pt modelId="{3CC027A6-654F-4DCE-AB1C-8CE04123528D}" type="pres">
      <dgm:prSet presAssocID="{3D3FACA2-4F3C-4590-852E-4C55F003BDD2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1DC6850-08D5-4F13-B3A7-679B5E163595}" type="pres">
      <dgm:prSet presAssocID="{3D3FACA2-4F3C-4590-852E-4C55F003BDD2}" presName="accent_1" presStyleCnt="0"/>
      <dgm:spPr/>
    </dgm:pt>
    <dgm:pt modelId="{F39DC7BF-9566-4FA5-97BE-AC6BF911714F}" type="pres">
      <dgm:prSet presAssocID="{3D3FACA2-4F3C-4590-852E-4C55F003BDD2}" presName="accentRepeatNode" presStyleLbl="solidFgAcc1" presStyleIdx="0" presStyleCnt="6"/>
      <dgm:spPr/>
    </dgm:pt>
    <dgm:pt modelId="{8E92DBA9-24C3-4A18-8C50-411D750E6ABC}" type="pres">
      <dgm:prSet presAssocID="{2B83079B-46F4-48E5-A3D5-8B27FCF9A994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7F818EF-B3B9-4818-9277-3F389D673CE8}" type="pres">
      <dgm:prSet presAssocID="{2B83079B-46F4-48E5-A3D5-8B27FCF9A994}" presName="accent_2" presStyleCnt="0"/>
      <dgm:spPr/>
    </dgm:pt>
    <dgm:pt modelId="{A467AB61-7E4A-49B5-856A-875BCEA5AECF}" type="pres">
      <dgm:prSet presAssocID="{2B83079B-46F4-48E5-A3D5-8B27FCF9A994}" presName="accentRepeatNode" presStyleLbl="solidFgAcc1" presStyleIdx="1" presStyleCnt="6"/>
      <dgm:spPr/>
    </dgm:pt>
    <dgm:pt modelId="{B2C9A44C-F469-48ED-A912-70FF3890BD90}" type="pres">
      <dgm:prSet presAssocID="{60D870E3-AAEF-4006-834E-83983D64D035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4C75D17-B067-4A9E-BDF1-3F5F71A76092}" type="pres">
      <dgm:prSet presAssocID="{60D870E3-AAEF-4006-834E-83983D64D035}" presName="accent_3" presStyleCnt="0"/>
      <dgm:spPr/>
    </dgm:pt>
    <dgm:pt modelId="{01323495-DE12-4256-8785-8F40C2899700}" type="pres">
      <dgm:prSet presAssocID="{60D870E3-AAEF-4006-834E-83983D64D035}" presName="accentRepeatNode" presStyleLbl="solidFgAcc1" presStyleIdx="2" presStyleCnt="6"/>
      <dgm:spPr/>
    </dgm:pt>
    <dgm:pt modelId="{FAC89D61-9C90-4733-8368-C08E7895D9AB}" type="pres">
      <dgm:prSet presAssocID="{BEEF789B-F4F3-490B-AB06-BF5B1DD0FDE0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9002D62-3453-45C3-B82A-572FA806EAE5}" type="pres">
      <dgm:prSet presAssocID="{BEEF789B-F4F3-490B-AB06-BF5B1DD0FDE0}" presName="accent_4" presStyleCnt="0"/>
      <dgm:spPr/>
    </dgm:pt>
    <dgm:pt modelId="{4BD81D18-FEAF-44AB-AB86-F76A1FA642C5}" type="pres">
      <dgm:prSet presAssocID="{BEEF789B-F4F3-490B-AB06-BF5B1DD0FDE0}" presName="accentRepeatNode" presStyleLbl="solidFgAcc1" presStyleIdx="3" presStyleCnt="6"/>
      <dgm:spPr/>
    </dgm:pt>
    <dgm:pt modelId="{07AABD26-6631-4E3F-BB8F-6E82240C7E07}" type="pres">
      <dgm:prSet presAssocID="{A443FD4B-4C2C-4FD2-A28E-039D6B732276}" presName="text_5" presStyleLbl="node1" presStyleIdx="4" presStyleCnt="6">
        <dgm:presLayoutVars>
          <dgm:bulletEnabled val="1"/>
        </dgm:presLayoutVars>
      </dgm:prSet>
      <dgm:spPr/>
    </dgm:pt>
    <dgm:pt modelId="{3FBBEAAF-DFD4-4BE5-A2FF-F9B233C204BD}" type="pres">
      <dgm:prSet presAssocID="{A443FD4B-4C2C-4FD2-A28E-039D6B732276}" presName="accent_5" presStyleCnt="0"/>
      <dgm:spPr/>
    </dgm:pt>
    <dgm:pt modelId="{1B5656E0-D8D3-4D2A-BEBD-97947F5B712F}" type="pres">
      <dgm:prSet presAssocID="{A443FD4B-4C2C-4FD2-A28E-039D6B732276}" presName="accentRepeatNode" presStyleLbl="solidFgAcc1" presStyleIdx="4" presStyleCnt="6"/>
      <dgm:spPr/>
    </dgm:pt>
    <dgm:pt modelId="{E9A47AA3-E7E9-43E7-933D-3B07B7B4AD75}" type="pres">
      <dgm:prSet presAssocID="{8D04D575-482D-4B75-A34D-04BADBBD167D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165D286-21B2-40D9-AD4F-39EC6751B126}" type="pres">
      <dgm:prSet presAssocID="{8D04D575-482D-4B75-A34D-04BADBBD167D}" presName="accent_6" presStyleCnt="0"/>
      <dgm:spPr/>
    </dgm:pt>
    <dgm:pt modelId="{8E83A5F3-7B50-45FD-B6B5-F4A2199E545A}" type="pres">
      <dgm:prSet presAssocID="{8D04D575-482D-4B75-A34D-04BADBBD167D}" presName="accentRepeatNode" presStyleLbl="solidFgAcc1" presStyleIdx="5" presStyleCnt="6"/>
      <dgm:spPr/>
    </dgm:pt>
  </dgm:ptLst>
  <dgm:cxnLst>
    <dgm:cxn modelId="{A183FD6D-C0E0-41AE-B875-FD8DF1FF3B96}" type="presOf" srcId="{60D870E3-AAEF-4006-834E-83983D64D035}" destId="{B2C9A44C-F469-48ED-A912-70FF3890BD90}" srcOrd="0" destOrd="0" presId="urn:microsoft.com/office/officeart/2008/layout/VerticalCurvedList"/>
    <dgm:cxn modelId="{F63D0CCB-866E-47D1-9894-85E761EB5AE3}" srcId="{A9141CE0-C885-43BE-A547-09C4F034D60F}" destId="{3D3FACA2-4F3C-4590-852E-4C55F003BDD2}" srcOrd="0" destOrd="0" parTransId="{9AFFDD8E-F220-4F47-B45B-0F51C9F3C2CA}" sibTransId="{07B02A77-4A37-4270-A7B4-94C97EC4E574}"/>
    <dgm:cxn modelId="{A36C5007-0759-4FB9-B9F6-74DBBC88A64A}" type="presOf" srcId="{3D3FACA2-4F3C-4590-852E-4C55F003BDD2}" destId="{3CC027A6-654F-4DCE-AB1C-8CE04123528D}" srcOrd="0" destOrd="0" presId="urn:microsoft.com/office/officeart/2008/layout/VerticalCurvedList"/>
    <dgm:cxn modelId="{8A86E078-C413-4361-84DF-C19B80F9945D}" srcId="{A9141CE0-C885-43BE-A547-09C4F034D60F}" destId="{A443FD4B-4C2C-4FD2-A28E-039D6B732276}" srcOrd="4" destOrd="0" parTransId="{A09FB07A-3095-425C-A5E7-631780A41E5E}" sibTransId="{7EDC16C6-4D2C-477D-92AC-C38DA60217F2}"/>
    <dgm:cxn modelId="{414C0646-62FC-4095-BD9A-D4083007DCB1}" type="presOf" srcId="{2B83079B-46F4-48E5-A3D5-8B27FCF9A994}" destId="{8E92DBA9-24C3-4A18-8C50-411D750E6ABC}" srcOrd="0" destOrd="0" presId="urn:microsoft.com/office/officeart/2008/layout/VerticalCurvedList"/>
    <dgm:cxn modelId="{3F33E5E0-CA91-4561-9D41-5892111EB446}" type="presOf" srcId="{BEEF789B-F4F3-490B-AB06-BF5B1DD0FDE0}" destId="{FAC89D61-9C90-4733-8368-C08E7895D9AB}" srcOrd="0" destOrd="0" presId="urn:microsoft.com/office/officeart/2008/layout/VerticalCurvedList"/>
    <dgm:cxn modelId="{1E69278C-2AB4-4CE8-8E7D-EAB6DA7B5B8B}" srcId="{A9141CE0-C885-43BE-A547-09C4F034D60F}" destId="{BEEF789B-F4F3-490B-AB06-BF5B1DD0FDE0}" srcOrd="3" destOrd="0" parTransId="{34077309-79C8-4BE1-88F7-FEA22B6AFB06}" sibTransId="{BDE40DB0-C267-416B-B5CB-C8A62A3CB0B8}"/>
    <dgm:cxn modelId="{B5EEF543-9432-419A-90B6-398A0D669AAE}" type="presOf" srcId="{A443FD4B-4C2C-4FD2-A28E-039D6B732276}" destId="{07AABD26-6631-4E3F-BB8F-6E82240C7E07}" srcOrd="0" destOrd="0" presId="urn:microsoft.com/office/officeart/2008/layout/VerticalCurvedList"/>
    <dgm:cxn modelId="{E2017734-92EB-4BE4-9C2A-B5E7580D0568}" type="presOf" srcId="{07B02A77-4A37-4270-A7B4-94C97EC4E574}" destId="{02E7B68B-61EB-4C00-8643-EBEB6935A00A}" srcOrd="0" destOrd="0" presId="urn:microsoft.com/office/officeart/2008/layout/VerticalCurvedList"/>
    <dgm:cxn modelId="{FC80B4B2-FEB1-426C-9E68-6EDFAE9A29FE}" srcId="{A9141CE0-C885-43BE-A547-09C4F034D60F}" destId="{60D870E3-AAEF-4006-834E-83983D64D035}" srcOrd="2" destOrd="0" parTransId="{07F93B1E-549C-4BC1-8BC8-0F95B46ACC6C}" sibTransId="{CACACF89-37C2-4A14-AB39-F00A3377EBF8}"/>
    <dgm:cxn modelId="{6A29DBA7-5B34-4F96-98C9-E5A0190052C9}" type="presOf" srcId="{8D04D575-482D-4B75-A34D-04BADBBD167D}" destId="{E9A47AA3-E7E9-43E7-933D-3B07B7B4AD75}" srcOrd="0" destOrd="0" presId="urn:microsoft.com/office/officeart/2008/layout/VerticalCurvedList"/>
    <dgm:cxn modelId="{ADA58F39-55B0-4786-8F31-2E033822330F}" type="presOf" srcId="{A9141CE0-C885-43BE-A547-09C4F034D60F}" destId="{24E94496-1AB2-4F31-9A00-E45E0CAC2DCE}" srcOrd="0" destOrd="0" presId="urn:microsoft.com/office/officeart/2008/layout/VerticalCurvedList"/>
    <dgm:cxn modelId="{2FEDF758-4197-41B0-A4D0-3A56763E9DF7}" srcId="{A9141CE0-C885-43BE-A547-09C4F034D60F}" destId="{8D04D575-482D-4B75-A34D-04BADBBD167D}" srcOrd="5" destOrd="0" parTransId="{61C356CB-1513-44E2-B3C3-9C1C10FADADC}" sibTransId="{60C504A9-76D0-4124-86BF-B593B5809208}"/>
    <dgm:cxn modelId="{572766B4-3E09-4449-8E69-43DCA446636A}" srcId="{A9141CE0-C885-43BE-A547-09C4F034D60F}" destId="{2B83079B-46F4-48E5-A3D5-8B27FCF9A994}" srcOrd="1" destOrd="0" parTransId="{1DFDC522-970A-457F-9BB5-1A5162248EE7}" sibTransId="{E4E62EF1-808A-411F-8CA8-4E44B7416CDD}"/>
    <dgm:cxn modelId="{FD0E1D82-C7B5-43C0-ACB5-434D9C20B721}" type="presParOf" srcId="{24E94496-1AB2-4F31-9A00-E45E0CAC2DCE}" destId="{9759B77E-3C2D-46E4-8CD1-9F6CFF18AC0E}" srcOrd="0" destOrd="0" presId="urn:microsoft.com/office/officeart/2008/layout/VerticalCurvedList"/>
    <dgm:cxn modelId="{885C827E-5F41-48F9-8169-66826C09770A}" type="presParOf" srcId="{9759B77E-3C2D-46E4-8CD1-9F6CFF18AC0E}" destId="{04A37487-FF21-421A-81CF-F2EF078D09C7}" srcOrd="0" destOrd="0" presId="urn:microsoft.com/office/officeart/2008/layout/VerticalCurvedList"/>
    <dgm:cxn modelId="{B34A7A05-CF0A-4501-AF3F-6ED06F221F4B}" type="presParOf" srcId="{04A37487-FF21-421A-81CF-F2EF078D09C7}" destId="{77353E1A-DFFA-4E83-8205-8AC07B6CDB8A}" srcOrd="0" destOrd="0" presId="urn:microsoft.com/office/officeart/2008/layout/VerticalCurvedList"/>
    <dgm:cxn modelId="{ADC410CF-EF2F-4556-B4F7-F60ACC3DC42C}" type="presParOf" srcId="{04A37487-FF21-421A-81CF-F2EF078D09C7}" destId="{02E7B68B-61EB-4C00-8643-EBEB6935A00A}" srcOrd="1" destOrd="0" presId="urn:microsoft.com/office/officeart/2008/layout/VerticalCurvedList"/>
    <dgm:cxn modelId="{2B64EBBD-5FDC-442B-9A86-A70365249324}" type="presParOf" srcId="{04A37487-FF21-421A-81CF-F2EF078D09C7}" destId="{AF79AC95-D3C4-4C69-A439-C5FA2BC5DA24}" srcOrd="2" destOrd="0" presId="urn:microsoft.com/office/officeart/2008/layout/VerticalCurvedList"/>
    <dgm:cxn modelId="{E191A2A2-5749-4F7D-B2C2-52D15B1856B0}" type="presParOf" srcId="{04A37487-FF21-421A-81CF-F2EF078D09C7}" destId="{3406390A-7629-4AE5-8C88-7D7B9E8967C2}" srcOrd="3" destOrd="0" presId="urn:microsoft.com/office/officeart/2008/layout/VerticalCurvedList"/>
    <dgm:cxn modelId="{AEA43971-62ED-40BF-B3AB-8327971D9D4E}" type="presParOf" srcId="{9759B77E-3C2D-46E4-8CD1-9F6CFF18AC0E}" destId="{3CC027A6-654F-4DCE-AB1C-8CE04123528D}" srcOrd="1" destOrd="0" presId="urn:microsoft.com/office/officeart/2008/layout/VerticalCurvedList"/>
    <dgm:cxn modelId="{CB6B0C83-12D3-405D-A608-9C11A67B39E9}" type="presParOf" srcId="{9759B77E-3C2D-46E4-8CD1-9F6CFF18AC0E}" destId="{B1DC6850-08D5-4F13-B3A7-679B5E163595}" srcOrd="2" destOrd="0" presId="urn:microsoft.com/office/officeart/2008/layout/VerticalCurvedList"/>
    <dgm:cxn modelId="{8C2137C6-C138-4171-81C5-435E6DD470EC}" type="presParOf" srcId="{B1DC6850-08D5-4F13-B3A7-679B5E163595}" destId="{F39DC7BF-9566-4FA5-97BE-AC6BF911714F}" srcOrd="0" destOrd="0" presId="urn:microsoft.com/office/officeart/2008/layout/VerticalCurvedList"/>
    <dgm:cxn modelId="{14A60D7F-A93E-4EFA-8936-2CC0E31C26FF}" type="presParOf" srcId="{9759B77E-3C2D-46E4-8CD1-9F6CFF18AC0E}" destId="{8E92DBA9-24C3-4A18-8C50-411D750E6ABC}" srcOrd="3" destOrd="0" presId="urn:microsoft.com/office/officeart/2008/layout/VerticalCurvedList"/>
    <dgm:cxn modelId="{AF05A88A-FFD5-45C2-AF67-9D9EAE8A40B8}" type="presParOf" srcId="{9759B77E-3C2D-46E4-8CD1-9F6CFF18AC0E}" destId="{E7F818EF-B3B9-4818-9277-3F389D673CE8}" srcOrd="4" destOrd="0" presId="urn:microsoft.com/office/officeart/2008/layout/VerticalCurvedList"/>
    <dgm:cxn modelId="{C4965BFF-854F-49D8-9483-CB641C246AAA}" type="presParOf" srcId="{E7F818EF-B3B9-4818-9277-3F389D673CE8}" destId="{A467AB61-7E4A-49B5-856A-875BCEA5AECF}" srcOrd="0" destOrd="0" presId="urn:microsoft.com/office/officeart/2008/layout/VerticalCurvedList"/>
    <dgm:cxn modelId="{5B176144-7990-46F5-ACA7-2398BAA83DBD}" type="presParOf" srcId="{9759B77E-3C2D-46E4-8CD1-9F6CFF18AC0E}" destId="{B2C9A44C-F469-48ED-A912-70FF3890BD90}" srcOrd="5" destOrd="0" presId="urn:microsoft.com/office/officeart/2008/layout/VerticalCurvedList"/>
    <dgm:cxn modelId="{F58F0300-3174-42A0-BA6A-0C5BF3D9787E}" type="presParOf" srcId="{9759B77E-3C2D-46E4-8CD1-9F6CFF18AC0E}" destId="{D4C75D17-B067-4A9E-BDF1-3F5F71A76092}" srcOrd="6" destOrd="0" presId="urn:microsoft.com/office/officeart/2008/layout/VerticalCurvedList"/>
    <dgm:cxn modelId="{F57887AC-370A-40B6-B99D-D09C02F64413}" type="presParOf" srcId="{D4C75D17-B067-4A9E-BDF1-3F5F71A76092}" destId="{01323495-DE12-4256-8785-8F40C2899700}" srcOrd="0" destOrd="0" presId="urn:microsoft.com/office/officeart/2008/layout/VerticalCurvedList"/>
    <dgm:cxn modelId="{A2C67BF9-A03E-427B-8E4B-7EF9345BBC97}" type="presParOf" srcId="{9759B77E-3C2D-46E4-8CD1-9F6CFF18AC0E}" destId="{FAC89D61-9C90-4733-8368-C08E7895D9AB}" srcOrd="7" destOrd="0" presId="urn:microsoft.com/office/officeart/2008/layout/VerticalCurvedList"/>
    <dgm:cxn modelId="{3DB050C8-3A53-4060-BDDC-4BB67F57A18C}" type="presParOf" srcId="{9759B77E-3C2D-46E4-8CD1-9F6CFF18AC0E}" destId="{09002D62-3453-45C3-B82A-572FA806EAE5}" srcOrd="8" destOrd="0" presId="urn:microsoft.com/office/officeart/2008/layout/VerticalCurvedList"/>
    <dgm:cxn modelId="{B506C7FE-DAC0-45D8-AF59-45E20C970239}" type="presParOf" srcId="{09002D62-3453-45C3-B82A-572FA806EAE5}" destId="{4BD81D18-FEAF-44AB-AB86-F76A1FA642C5}" srcOrd="0" destOrd="0" presId="urn:microsoft.com/office/officeart/2008/layout/VerticalCurvedList"/>
    <dgm:cxn modelId="{9C4F89C4-12DF-4EB6-A7BB-03686604A152}" type="presParOf" srcId="{9759B77E-3C2D-46E4-8CD1-9F6CFF18AC0E}" destId="{07AABD26-6631-4E3F-BB8F-6E82240C7E07}" srcOrd="9" destOrd="0" presId="urn:microsoft.com/office/officeart/2008/layout/VerticalCurvedList"/>
    <dgm:cxn modelId="{B451A9B1-81AA-4919-8925-5D7B2FCDEC19}" type="presParOf" srcId="{9759B77E-3C2D-46E4-8CD1-9F6CFF18AC0E}" destId="{3FBBEAAF-DFD4-4BE5-A2FF-F9B233C204BD}" srcOrd="10" destOrd="0" presId="urn:microsoft.com/office/officeart/2008/layout/VerticalCurvedList"/>
    <dgm:cxn modelId="{273D3955-7BDC-4BE4-A2F1-8C53282C0ED1}" type="presParOf" srcId="{3FBBEAAF-DFD4-4BE5-A2FF-F9B233C204BD}" destId="{1B5656E0-D8D3-4D2A-BEBD-97947F5B712F}" srcOrd="0" destOrd="0" presId="urn:microsoft.com/office/officeart/2008/layout/VerticalCurvedList"/>
    <dgm:cxn modelId="{2835AE9A-519C-49CC-89AC-258A4D5B22E4}" type="presParOf" srcId="{9759B77E-3C2D-46E4-8CD1-9F6CFF18AC0E}" destId="{E9A47AA3-E7E9-43E7-933D-3B07B7B4AD75}" srcOrd="11" destOrd="0" presId="urn:microsoft.com/office/officeart/2008/layout/VerticalCurvedList"/>
    <dgm:cxn modelId="{765E6E5A-108D-48C1-B330-CE5C738F85D3}" type="presParOf" srcId="{9759B77E-3C2D-46E4-8CD1-9F6CFF18AC0E}" destId="{F165D286-21B2-40D9-AD4F-39EC6751B126}" srcOrd="12" destOrd="0" presId="urn:microsoft.com/office/officeart/2008/layout/VerticalCurvedList"/>
    <dgm:cxn modelId="{378D84CA-B8F1-412C-92B3-68B324119B54}" type="presParOf" srcId="{F165D286-21B2-40D9-AD4F-39EC6751B126}" destId="{8E83A5F3-7B50-45FD-B6B5-F4A2199E545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ACBC78-58E0-4D7E-8308-B2BE38655E7E}">
      <dsp:nvSpPr>
        <dsp:cNvPr id="0" name=""/>
        <dsp:cNvSpPr/>
      </dsp:nvSpPr>
      <dsp:spPr>
        <a:xfrm>
          <a:off x="3926311" y="726"/>
          <a:ext cx="1543913" cy="154391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Interno</a:t>
          </a:r>
          <a:endParaRPr lang="es-MX" sz="2000" kern="1200" dirty="0"/>
        </a:p>
      </dsp:txBody>
      <dsp:txXfrm>
        <a:off x="4152412" y="226827"/>
        <a:ext cx="1091711" cy="1091711"/>
      </dsp:txXfrm>
    </dsp:sp>
    <dsp:sp modelId="{155143C3-4FF8-4D99-A192-AA44D3A641DB}">
      <dsp:nvSpPr>
        <dsp:cNvPr id="0" name=""/>
        <dsp:cNvSpPr/>
      </dsp:nvSpPr>
      <dsp:spPr>
        <a:xfrm rot="2160000">
          <a:off x="5421405" y="1186596"/>
          <a:ext cx="410323" cy="5210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600" kern="1200"/>
        </a:p>
      </dsp:txBody>
      <dsp:txXfrm>
        <a:off x="5433160" y="1254633"/>
        <a:ext cx="287226" cy="312642"/>
      </dsp:txXfrm>
    </dsp:sp>
    <dsp:sp modelId="{7EEDF2C6-7762-4BC7-BDA2-8A970E7C1795}">
      <dsp:nvSpPr>
        <dsp:cNvPr id="0" name=""/>
        <dsp:cNvSpPr/>
      </dsp:nvSpPr>
      <dsp:spPr>
        <a:xfrm>
          <a:off x="5801700" y="1363276"/>
          <a:ext cx="1543913" cy="1543913"/>
        </a:xfrm>
        <a:prstGeom prst="ellipse">
          <a:avLst/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Externo</a:t>
          </a:r>
          <a:endParaRPr lang="es-MX" sz="2000" kern="1200" dirty="0"/>
        </a:p>
      </dsp:txBody>
      <dsp:txXfrm>
        <a:off x="6027801" y="1589377"/>
        <a:ext cx="1091711" cy="1091711"/>
      </dsp:txXfrm>
    </dsp:sp>
    <dsp:sp modelId="{180C4249-4315-4C4D-BAE3-49E7DA196CE3}">
      <dsp:nvSpPr>
        <dsp:cNvPr id="0" name=""/>
        <dsp:cNvSpPr/>
      </dsp:nvSpPr>
      <dsp:spPr>
        <a:xfrm rot="6480000">
          <a:off x="6013916" y="2965979"/>
          <a:ext cx="410323" cy="5210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600" kern="1200"/>
        </a:p>
      </dsp:txBody>
      <dsp:txXfrm rot="10800000">
        <a:off x="6094484" y="3011657"/>
        <a:ext cx="287226" cy="312642"/>
      </dsp:txXfrm>
    </dsp:sp>
    <dsp:sp modelId="{C3978213-7EFA-4762-BEAC-5CCFC5353FE4}">
      <dsp:nvSpPr>
        <dsp:cNvPr id="0" name=""/>
        <dsp:cNvSpPr/>
      </dsp:nvSpPr>
      <dsp:spPr>
        <a:xfrm>
          <a:off x="5085365" y="3567928"/>
          <a:ext cx="1543913" cy="1543913"/>
        </a:xfrm>
        <a:prstGeom prst="ellipse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Mixto</a:t>
          </a:r>
          <a:endParaRPr lang="es-MX" sz="2000" kern="1200" dirty="0"/>
        </a:p>
      </dsp:txBody>
      <dsp:txXfrm>
        <a:off x="5311466" y="3794029"/>
        <a:ext cx="1091711" cy="1091711"/>
      </dsp:txXfrm>
    </dsp:sp>
    <dsp:sp modelId="{DB8F94F2-2EB7-48D7-86E7-F6B94575D22B}">
      <dsp:nvSpPr>
        <dsp:cNvPr id="0" name=""/>
        <dsp:cNvSpPr/>
      </dsp:nvSpPr>
      <dsp:spPr>
        <a:xfrm rot="10800000">
          <a:off x="4504719" y="4079349"/>
          <a:ext cx="410323" cy="5210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600" kern="1200"/>
        </a:p>
      </dsp:txBody>
      <dsp:txXfrm rot="10800000">
        <a:off x="4627816" y="4183563"/>
        <a:ext cx="287226" cy="312642"/>
      </dsp:txXfrm>
    </dsp:sp>
    <dsp:sp modelId="{C3DBABEC-83F7-4D0F-AE3E-70F5051C7FD9}">
      <dsp:nvSpPr>
        <dsp:cNvPr id="0" name=""/>
        <dsp:cNvSpPr/>
      </dsp:nvSpPr>
      <dsp:spPr>
        <a:xfrm>
          <a:off x="2767257" y="3567928"/>
          <a:ext cx="1543913" cy="1543913"/>
        </a:xfrm>
        <a:prstGeom prst="ellipse">
          <a:avLst/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Financiero</a:t>
          </a:r>
          <a:endParaRPr lang="es-MX" sz="1600" kern="1200" dirty="0"/>
        </a:p>
      </dsp:txBody>
      <dsp:txXfrm>
        <a:off x="2993358" y="3794029"/>
        <a:ext cx="1091711" cy="1091711"/>
      </dsp:txXfrm>
    </dsp:sp>
    <dsp:sp modelId="{F975CC7A-A942-4775-B7F1-1D5F7B196BBC}">
      <dsp:nvSpPr>
        <dsp:cNvPr id="0" name=""/>
        <dsp:cNvSpPr/>
      </dsp:nvSpPr>
      <dsp:spPr>
        <a:xfrm rot="15120000">
          <a:off x="2979473" y="2988068"/>
          <a:ext cx="410323" cy="5210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600" kern="1200"/>
        </a:p>
      </dsp:txBody>
      <dsp:txXfrm rot="10800000">
        <a:off x="3060041" y="3150818"/>
        <a:ext cx="287226" cy="312642"/>
      </dsp:txXfrm>
    </dsp:sp>
    <dsp:sp modelId="{2833543D-16C4-419C-B199-C6646D53F10C}">
      <dsp:nvSpPr>
        <dsp:cNvPr id="0" name=""/>
        <dsp:cNvSpPr/>
      </dsp:nvSpPr>
      <dsp:spPr>
        <a:xfrm>
          <a:off x="2050922" y="1363276"/>
          <a:ext cx="1543913" cy="1543913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err="1" smtClean="0"/>
            <a:t>Ciber</a:t>
          </a:r>
          <a:r>
            <a:rPr lang="es-MX" sz="1600" kern="1200" dirty="0" smtClean="0"/>
            <a:t>- audiencias</a:t>
          </a:r>
          <a:endParaRPr lang="es-MX" sz="1600" kern="1200" dirty="0"/>
        </a:p>
      </dsp:txBody>
      <dsp:txXfrm>
        <a:off x="2277023" y="1589377"/>
        <a:ext cx="1091711" cy="1091711"/>
      </dsp:txXfrm>
    </dsp:sp>
    <dsp:sp modelId="{D1755A4F-6625-4CAB-9A43-181B7CABC331}">
      <dsp:nvSpPr>
        <dsp:cNvPr id="0" name=""/>
        <dsp:cNvSpPr/>
      </dsp:nvSpPr>
      <dsp:spPr>
        <a:xfrm rot="19440000">
          <a:off x="3546016" y="1200248"/>
          <a:ext cx="410323" cy="5210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600" kern="1200"/>
        </a:p>
      </dsp:txBody>
      <dsp:txXfrm>
        <a:off x="3557771" y="1340639"/>
        <a:ext cx="287226" cy="3126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2E9780-1419-4E5C-9300-22FA604EF007}">
      <dsp:nvSpPr>
        <dsp:cNvPr id="0" name=""/>
        <dsp:cNvSpPr/>
      </dsp:nvSpPr>
      <dsp:spPr>
        <a:xfrm>
          <a:off x="-5813023" y="-889680"/>
          <a:ext cx="6920529" cy="6920529"/>
        </a:xfrm>
        <a:prstGeom prst="blockArc">
          <a:avLst>
            <a:gd name="adj1" fmla="val 18900000"/>
            <a:gd name="adj2" fmla="val 2700000"/>
            <a:gd name="adj3" fmla="val 312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567957-8D2C-402D-B4B2-8E9C6A80DAED}">
      <dsp:nvSpPr>
        <dsp:cNvPr id="0" name=""/>
        <dsp:cNvSpPr/>
      </dsp:nvSpPr>
      <dsp:spPr>
        <a:xfrm>
          <a:off x="412612" y="270733"/>
          <a:ext cx="5214163" cy="54126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9627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RH</a:t>
          </a:r>
          <a:endParaRPr lang="es-MX" sz="2800" kern="1200" dirty="0"/>
        </a:p>
      </dsp:txBody>
      <dsp:txXfrm>
        <a:off x="412612" y="270733"/>
        <a:ext cx="5214163" cy="541262"/>
      </dsp:txXfrm>
    </dsp:sp>
    <dsp:sp modelId="{7ED0D082-9ED5-43AA-8738-3B2DB1F9FBE6}">
      <dsp:nvSpPr>
        <dsp:cNvPr id="0" name=""/>
        <dsp:cNvSpPr/>
      </dsp:nvSpPr>
      <dsp:spPr>
        <a:xfrm>
          <a:off x="74323" y="203076"/>
          <a:ext cx="676577" cy="6765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8C837E-D0B9-4FE9-88B1-86B2647F1272}">
      <dsp:nvSpPr>
        <dsp:cNvPr id="0" name=""/>
        <dsp:cNvSpPr/>
      </dsp:nvSpPr>
      <dsp:spPr>
        <a:xfrm>
          <a:off x="857837" y="1082524"/>
          <a:ext cx="4768938" cy="541262"/>
        </a:xfrm>
        <a:prstGeom prst="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9627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FINANZAS</a:t>
          </a:r>
          <a:endParaRPr lang="es-MX" sz="2800" kern="1200" dirty="0"/>
        </a:p>
      </dsp:txBody>
      <dsp:txXfrm>
        <a:off x="857837" y="1082524"/>
        <a:ext cx="4768938" cy="541262"/>
      </dsp:txXfrm>
    </dsp:sp>
    <dsp:sp modelId="{F579B944-C086-41A7-9ADE-8FA7409684B1}">
      <dsp:nvSpPr>
        <dsp:cNvPr id="0" name=""/>
        <dsp:cNvSpPr/>
      </dsp:nvSpPr>
      <dsp:spPr>
        <a:xfrm>
          <a:off x="519549" y="1014866"/>
          <a:ext cx="676577" cy="6765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936304"/>
              <a:satOff val="-1168"/>
              <a:lumOff val="2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7C7542-964F-4275-9247-10AA58B6950B}">
      <dsp:nvSpPr>
        <dsp:cNvPr id="0" name=""/>
        <dsp:cNvSpPr/>
      </dsp:nvSpPr>
      <dsp:spPr>
        <a:xfrm>
          <a:off x="1061428" y="1894314"/>
          <a:ext cx="4565348" cy="541262"/>
        </a:xfrm>
        <a:prstGeom prst="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9627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EXTENSIÓN ACADÉMICA</a:t>
          </a:r>
          <a:endParaRPr lang="es-MX" sz="2800" kern="1200" dirty="0"/>
        </a:p>
      </dsp:txBody>
      <dsp:txXfrm>
        <a:off x="1061428" y="1894314"/>
        <a:ext cx="4565348" cy="541262"/>
      </dsp:txXfrm>
    </dsp:sp>
    <dsp:sp modelId="{0321483D-5F07-4ECB-A60E-459D08CAE476}">
      <dsp:nvSpPr>
        <dsp:cNvPr id="0" name=""/>
        <dsp:cNvSpPr/>
      </dsp:nvSpPr>
      <dsp:spPr>
        <a:xfrm>
          <a:off x="723139" y="1826656"/>
          <a:ext cx="676577" cy="6765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872608"/>
              <a:satOff val="-2336"/>
              <a:lumOff val="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C604EE-C110-486E-A81E-4CD7C7772969}">
      <dsp:nvSpPr>
        <dsp:cNvPr id="0" name=""/>
        <dsp:cNvSpPr/>
      </dsp:nvSpPr>
      <dsp:spPr>
        <a:xfrm>
          <a:off x="1061428" y="2705591"/>
          <a:ext cx="4565348" cy="541262"/>
        </a:xfrm>
        <a:prstGeom prst="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9627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PROFESORES</a:t>
          </a:r>
          <a:endParaRPr lang="es-MX" sz="2800" kern="1200" dirty="0"/>
        </a:p>
      </dsp:txBody>
      <dsp:txXfrm>
        <a:off x="1061428" y="2705591"/>
        <a:ext cx="4565348" cy="541262"/>
      </dsp:txXfrm>
    </dsp:sp>
    <dsp:sp modelId="{49737B20-EC3E-4D3E-A384-B1BD18CD4261}">
      <dsp:nvSpPr>
        <dsp:cNvPr id="0" name=""/>
        <dsp:cNvSpPr/>
      </dsp:nvSpPr>
      <dsp:spPr>
        <a:xfrm>
          <a:off x="723139" y="2637933"/>
          <a:ext cx="676577" cy="6765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808911"/>
              <a:satOff val="-3503"/>
              <a:lumOff val="8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351DC3-3374-45F1-B591-392F39508CBB}">
      <dsp:nvSpPr>
        <dsp:cNvPr id="0" name=""/>
        <dsp:cNvSpPr/>
      </dsp:nvSpPr>
      <dsp:spPr>
        <a:xfrm>
          <a:off x="857837" y="3517381"/>
          <a:ext cx="4768938" cy="541262"/>
        </a:xfrm>
        <a:prstGeom prst="rect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9627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PERSONAL ADMINISTRATIVO</a:t>
          </a:r>
          <a:endParaRPr lang="es-MX" sz="2800" kern="1200" dirty="0"/>
        </a:p>
      </dsp:txBody>
      <dsp:txXfrm>
        <a:off x="857837" y="3517381"/>
        <a:ext cx="4768938" cy="541262"/>
      </dsp:txXfrm>
    </dsp:sp>
    <dsp:sp modelId="{3C860672-EA8E-4DBA-BF07-35764FB13F95}">
      <dsp:nvSpPr>
        <dsp:cNvPr id="0" name=""/>
        <dsp:cNvSpPr/>
      </dsp:nvSpPr>
      <dsp:spPr>
        <a:xfrm>
          <a:off x="519549" y="3449723"/>
          <a:ext cx="676577" cy="6765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745215"/>
              <a:satOff val="-4671"/>
              <a:lumOff val="1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54D016-5625-4365-9804-75534BEF63B0}">
      <dsp:nvSpPr>
        <dsp:cNvPr id="0" name=""/>
        <dsp:cNvSpPr/>
      </dsp:nvSpPr>
      <dsp:spPr>
        <a:xfrm>
          <a:off x="412612" y="4329171"/>
          <a:ext cx="5214163" cy="541262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9627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ALUMNOS</a:t>
          </a:r>
          <a:endParaRPr lang="es-MX" sz="2800" kern="1200" dirty="0"/>
        </a:p>
      </dsp:txBody>
      <dsp:txXfrm>
        <a:off x="412612" y="4329171"/>
        <a:ext cx="5214163" cy="541262"/>
      </dsp:txXfrm>
    </dsp:sp>
    <dsp:sp modelId="{20FCDE2D-9948-4F69-87A1-0AFBA6651456}">
      <dsp:nvSpPr>
        <dsp:cNvPr id="0" name=""/>
        <dsp:cNvSpPr/>
      </dsp:nvSpPr>
      <dsp:spPr>
        <a:xfrm>
          <a:off x="74323" y="4261514"/>
          <a:ext cx="676577" cy="6765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2E9780-1419-4E5C-9300-22FA604EF007}">
      <dsp:nvSpPr>
        <dsp:cNvPr id="0" name=""/>
        <dsp:cNvSpPr/>
      </dsp:nvSpPr>
      <dsp:spPr>
        <a:xfrm>
          <a:off x="-4964246" y="-760907"/>
          <a:ext cx="5914303" cy="5914303"/>
        </a:xfrm>
        <a:prstGeom prst="blockArc">
          <a:avLst>
            <a:gd name="adj1" fmla="val 18900000"/>
            <a:gd name="adj2" fmla="val 2700000"/>
            <a:gd name="adj3" fmla="val 365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567957-8D2C-402D-B4B2-8E9C6A80DAED}">
      <dsp:nvSpPr>
        <dsp:cNvPr id="0" name=""/>
        <dsp:cNvSpPr/>
      </dsp:nvSpPr>
      <dsp:spPr>
        <a:xfrm>
          <a:off x="308133" y="199682"/>
          <a:ext cx="4324091" cy="39918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857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CENTRO DE SERVICIOS</a:t>
          </a:r>
          <a:endParaRPr lang="es-MX" sz="2800" kern="1200" dirty="0"/>
        </a:p>
      </dsp:txBody>
      <dsp:txXfrm>
        <a:off x="308133" y="199682"/>
        <a:ext cx="4324091" cy="399189"/>
      </dsp:txXfrm>
    </dsp:sp>
    <dsp:sp modelId="{7ED0D082-9ED5-43AA-8738-3B2DB1F9FBE6}">
      <dsp:nvSpPr>
        <dsp:cNvPr id="0" name=""/>
        <dsp:cNvSpPr/>
      </dsp:nvSpPr>
      <dsp:spPr>
        <a:xfrm>
          <a:off x="58639" y="149783"/>
          <a:ext cx="498986" cy="4989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8C837E-D0B9-4FE9-88B1-86B2647F1272}">
      <dsp:nvSpPr>
        <dsp:cNvPr id="0" name=""/>
        <dsp:cNvSpPr/>
      </dsp:nvSpPr>
      <dsp:spPr>
        <a:xfrm>
          <a:off x="669634" y="798817"/>
          <a:ext cx="3962589" cy="399189"/>
        </a:xfrm>
        <a:prstGeom prst="rect">
          <a:avLst/>
        </a:prstGeom>
        <a:solidFill>
          <a:schemeClr val="accent2">
            <a:hueOff val="780253"/>
            <a:satOff val="-973"/>
            <a:lumOff val="2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857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CONTABILIDAD</a:t>
          </a:r>
          <a:endParaRPr lang="es-MX" sz="2800" kern="1200" dirty="0"/>
        </a:p>
      </dsp:txBody>
      <dsp:txXfrm>
        <a:off x="669634" y="798817"/>
        <a:ext cx="3962589" cy="399189"/>
      </dsp:txXfrm>
    </dsp:sp>
    <dsp:sp modelId="{F579B944-C086-41A7-9ADE-8FA7409684B1}">
      <dsp:nvSpPr>
        <dsp:cNvPr id="0" name=""/>
        <dsp:cNvSpPr/>
      </dsp:nvSpPr>
      <dsp:spPr>
        <a:xfrm>
          <a:off x="420141" y="748919"/>
          <a:ext cx="498986" cy="4989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780253"/>
              <a:satOff val="-973"/>
              <a:lumOff val="2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1C8308-3F60-4F7A-BB64-D851B5758D8D}">
      <dsp:nvSpPr>
        <dsp:cNvPr id="0" name=""/>
        <dsp:cNvSpPr/>
      </dsp:nvSpPr>
      <dsp:spPr>
        <a:xfrm>
          <a:off x="867736" y="1397513"/>
          <a:ext cx="3764488" cy="399189"/>
        </a:xfrm>
        <a:prstGeom prst="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857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JADINERÍA</a:t>
          </a:r>
          <a:endParaRPr lang="es-MX" sz="2800" kern="1200" dirty="0"/>
        </a:p>
      </dsp:txBody>
      <dsp:txXfrm>
        <a:off x="867736" y="1397513"/>
        <a:ext cx="3764488" cy="399189"/>
      </dsp:txXfrm>
    </dsp:sp>
    <dsp:sp modelId="{F2A49B0B-A3B5-4D54-97BF-5418AA44278B}">
      <dsp:nvSpPr>
        <dsp:cNvPr id="0" name=""/>
        <dsp:cNvSpPr/>
      </dsp:nvSpPr>
      <dsp:spPr>
        <a:xfrm>
          <a:off x="618242" y="1347615"/>
          <a:ext cx="498986" cy="4989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5C8878-BED8-4213-A1D3-7EFE20F6E670}">
      <dsp:nvSpPr>
        <dsp:cNvPr id="0" name=""/>
        <dsp:cNvSpPr/>
      </dsp:nvSpPr>
      <dsp:spPr>
        <a:xfrm>
          <a:off x="930987" y="1996649"/>
          <a:ext cx="3701236" cy="399189"/>
        </a:xfrm>
        <a:prstGeom prst="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857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INTENDENCIA</a:t>
          </a:r>
          <a:endParaRPr lang="es-MX" sz="2800" kern="1200" dirty="0"/>
        </a:p>
      </dsp:txBody>
      <dsp:txXfrm>
        <a:off x="930987" y="1996649"/>
        <a:ext cx="3701236" cy="399189"/>
      </dsp:txXfrm>
    </dsp:sp>
    <dsp:sp modelId="{8CD2DA14-DF43-4BBF-BBFD-37B005EEDBDF}">
      <dsp:nvSpPr>
        <dsp:cNvPr id="0" name=""/>
        <dsp:cNvSpPr/>
      </dsp:nvSpPr>
      <dsp:spPr>
        <a:xfrm>
          <a:off x="681494" y="1946750"/>
          <a:ext cx="498986" cy="4989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7909CE-F4D1-4719-A37F-A5765B7EB5F2}">
      <dsp:nvSpPr>
        <dsp:cNvPr id="0" name=""/>
        <dsp:cNvSpPr/>
      </dsp:nvSpPr>
      <dsp:spPr>
        <a:xfrm>
          <a:off x="867736" y="2595784"/>
          <a:ext cx="3764488" cy="399189"/>
        </a:xfrm>
        <a:prstGeom prst="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857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POLICIAS</a:t>
          </a:r>
          <a:endParaRPr lang="es-MX" sz="2800" kern="1200" dirty="0"/>
        </a:p>
      </dsp:txBody>
      <dsp:txXfrm>
        <a:off x="867736" y="2595784"/>
        <a:ext cx="3764488" cy="399189"/>
      </dsp:txXfrm>
    </dsp:sp>
    <dsp:sp modelId="{74419F20-452E-4E6C-95B1-7781EFC16102}">
      <dsp:nvSpPr>
        <dsp:cNvPr id="0" name=""/>
        <dsp:cNvSpPr/>
      </dsp:nvSpPr>
      <dsp:spPr>
        <a:xfrm>
          <a:off x="618242" y="2545886"/>
          <a:ext cx="498986" cy="4989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4371AA-DA68-4B81-AEF5-728539FCD1A9}">
      <dsp:nvSpPr>
        <dsp:cNvPr id="0" name=""/>
        <dsp:cNvSpPr/>
      </dsp:nvSpPr>
      <dsp:spPr>
        <a:xfrm>
          <a:off x="669634" y="3194480"/>
          <a:ext cx="3962589" cy="399189"/>
        </a:xfrm>
        <a:prstGeom prst="rect">
          <a:avLst/>
        </a:prstGeom>
        <a:solidFill>
          <a:schemeClr val="accent2">
            <a:hueOff val="3901266"/>
            <a:satOff val="-4866"/>
            <a:lumOff val="114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857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LEGAL</a:t>
          </a:r>
          <a:endParaRPr lang="es-MX" sz="2800" kern="1200" dirty="0"/>
        </a:p>
      </dsp:txBody>
      <dsp:txXfrm>
        <a:off x="669634" y="3194480"/>
        <a:ext cx="3962589" cy="399189"/>
      </dsp:txXfrm>
    </dsp:sp>
    <dsp:sp modelId="{0EBE26BF-195B-4CC0-B32B-B42342F14D91}">
      <dsp:nvSpPr>
        <dsp:cNvPr id="0" name=""/>
        <dsp:cNvSpPr/>
      </dsp:nvSpPr>
      <dsp:spPr>
        <a:xfrm>
          <a:off x="420141" y="3144582"/>
          <a:ext cx="498986" cy="4989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901266"/>
              <a:satOff val="-4866"/>
              <a:lumOff val="11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4CF52F-8AC7-41AC-8338-D0F7DA9668C9}">
      <dsp:nvSpPr>
        <dsp:cNvPr id="0" name=""/>
        <dsp:cNvSpPr/>
      </dsp:nvSpPr>
      <dsp:spPr>
        <a:xfrm>
          <a:off x="308133" y="3793616"/>
          <a:ext cx="4324091" cy="399189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857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BECAS</a:t>
          </a:r>
          <a:endParaRPr lang="es-MX" sz="2800" kern="1200" dirty="0"/>
        </a:p>
      </dsp:txBody>
      <dsp:txXfrm>
        <a:off x="308133" y="3793616"/>
        <a:ext cx="4324091" cy="399189"/>
      </dsp:txXfrm>
    </dsp:sp>
    <dsp:sp modelId="{55F6DCB5-C5CF-4679-9FB2-76D1008F8630}">
      <dsp:nvSpPr>
        <dsp:cNvPr id="0" name=""/>
        <dsp:cNvSpPr/>
      </dsp:nvSpPr>
      <dsp:spPr>
        <a:xfrm>
          <a:off x="58639" y="3743717"/>
          <a:ext cx="498986" cy="4989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37C8C9-20D4-441C-B34A-94355867F416}">
      <dsp:nvSpPr>
        <dsp:cNvPr id="0" name=""/>
        <dsp:cNvSpPr/>
      </dsp:nvSpPr>
      <dsp:spPr>
        <a:xfrm>
          <a:off x="-5116992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958ECB-B203-4BBA-B064-33C47709E460}">
      <dsp:nvSpPr>
        <dsp:cNvPr id="0" name=""/>
        <dsp:cNvSpPr/>
      </dsp:nvSpPr>
      <dsp:spPr>
        <a:xfrm>
          <a:off x="511409" y="347956"/>
          <a:ext cx="4765043" cy="69627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600" kern="1200" dirty="0" smtClean="0"/>
            <a:t>Escuelas</a:t>
          </a:r>
        </a:p>
      </dsp:txBody>
      <dsp:txXfrm>
        <a:off x="511409" y="347956"/>
        <a:ext cx="4765043" cy="696274"/>
      </dsp:txXfrm>
    </dsp:sp>
    <dsp:sp modelId="{D4603BCC-D858-4B9D-BF2F-FD0FF6075523}">
      <dsp:nvSpPr>
        <dsp:cNvPr id="0" name=""/>
        <dsp:cNvSpPr/>
      </dsp:nvSpPr>
      <dsp:spPr>
        <a:xfrm>
          <a:off x="76237" y="260921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A265B8-41D4-4E29-B3C2-6F6678879C3E}">
      <dsp:nvSpPr>
        <dsp:cNvPr id="0" name=""/>
        <dsp:cNvSpPr/>
      </dsp:nvSpPr>
      <dsp:spPr>
        <a:xfrm>
          <a:off x="910599" y="1392548"/>
          <a:ext cx="4365853" cy="696274"/>
        </a:xfrm>
        <a:prstGeom prst="rect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600" kern="1200" dirty="0" smtClean="0"/>
            <a:t>Empresas</a:t>
          </a:r>
          <a:endParaRPr lang="es-MX" sz="3600" kern="1200" dirty="0"/>
        </a:p>
      </dsp:txBody>
      <dsp:txXfrm>
        <a:off x="910599" y="1392548"/>
        <a:ext cx="4365853" cy="696274"/>
      </dsp:txXfrm>
    </dsp:sp>
    <dsp:sp modelId="{6C8BBC21-5279-4DAF-B49A-514DCABE19D3}">
      <dsp:nvSpPr>
        <dsp:cNvPr id="0" name=""/>
        <dsp:cNvSpPr/>
      </dsp:nvSpPr>
      <dsp:spPr>
        <a:xfrm>
          <a:off x="475427" y="1305514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192517-7121-4B21-9986-C5EE2132176B}">
      <dsp:nvSpPr>
        <dsp:cNvPr id="0" name=""/>
        <dsp:cNvSpPr/>
      </dsp:nvSpPr>
      <dsp:spPr>
        <a:xfrm>
          <a:off x="910599" y="2437140"/>
          <a:ext cx="4365853" cy="696274"/>
        </a:xfrm>
        <a:prstGeom prst="rect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600" kern="1200" dirty="0" smtClean="0"/>
            <a:t>EX A TEC´S</a:t>
          </a:r>
        </a:p>
      </dsp:txBody>
      <dsp:txXfrm>
        <a:off x="910599" y="2437140"/>
        <a:ext cx="4365853" cy="696274"/>
      </dsp:txXfrm>
    </dsp:sp>
    <dsp:sp modelId="{98A1BCBA-5AF6-4C5F-8B51-3AD8D1CAAD41}">
      <dsp:nvSpPr>
        <dsp:cNvPr id="0" name=""/>
        <dsp:cNvSpPr/>
      </dsp:nvSpPr>
      <dsp:spPr>
        <a:xfrm>
          <a:off x="475427" y="2350106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437E93-D26A-45B0-AE66-304C0FEF8487}">
      <dsp:nvSpPr>
        <dsp:cNvPr id="0" name=""/>
        <dsp:cNvSpPr/>
      </dsp:nvSpPr>
      <dsp:spPr>
        <a:xfrm>
          <a:off x="511409" y="3481732"/>
          <a:ext cx="4765043" cy="696274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600" kern="1200" dirty="0" smtClean="0"/>
            <a:t>FAMILIARES</a:t>
          </a:r>
        </a:p>
      </dsp:txBody>
      <dsp:txXfrm>
        <a:off x="511409" y="3481732"/>
        <a:ext cx="4765043" cy="696274"/>
      </dsp:txXfrm>
    </dsp:sp>
    <dsp:sp modelId="{06DE4D69-CC8B-4421-B2BE-25DE1689BB6C}">
      <dsp:nvSpPr>
        <dsp:cNvPr id="0" name=""/>
        <dsp:cNvSpPr/>
      </dsp:nvSpPr>
      <dsp:spPr>
        <a:xfrm>
          <a:off x="76237" y="3394698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F33C04-39FF-4B94-AB09-8B7F5BE18667}">
      <dsp:nvSpPr>
        <dsp:cNvPr id="0" name=""/>
        <dsp:cNvSpPr/>
      </dsp:nvSpPr>
      <dsp:spPr>
        <a:xfrm>
          <a:off x="-4964246" y="-760907"/>
          <a:ext cx="5914303" cy="5914303"/>
        </a:xfrm>
        <a:prstGeom prst="blockArc">
          <a:avLst>
            <a:gd name="adj1" fmla="val 18900000"/>
            <a:gd name="adj2" fmla="val 2700000"/>
            <a:gd name="adj3" fmla="val 365"/>
          </a:avLst>
        </a:pr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C694D-0F98-4AD0-A2D6-37CB5B81E3F7}">
      <dsp:nvSpPr>
        <dsp:cNvPr id="0" name=""/>
        <dsp:cNvSpPr/>
      </dsp:nvSpPr>
      <dsp:spPr>
        <a:xfrm>
          <a:off x="308133" y="199682"/>
          <a:ext cx="3665675" cy="39918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85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TEC SALUD</a:t>
          </a:r>
          <a:endParaRPr lang="es-MX" sz="2000" kern="1200" dirty="0"/>
        </a:p>
      </dsp:txBody>
      <dsp:txXfrm>
        <a:off x="308133" y="199682"/>
        <a:ext cx="3665675" cy="399189"/>
      </dsp:txXfrm>
    </dsp:sp>
    <dsp:sp modelId="{D1D3E668-4B16-4D87-A00F-B2FC7F14F7F9}">
      <dsp:nvSpPr>
        <dsp:cNvPr id="0" name=""/>
        <dsp:cNvSpPr/>
      </dsp:nvSpPr>
      <dsp:spPr>
        <a:xfrm>
          <a:off x="58639" y="149783"/>
          <a:ext cx="498986" cy="4989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31D1C2-4874-418A-96B3-F3E3D6A13D82}">
      <dsp:nvSpPr>
        <dsp:cNvPr id="0" name=""/>
        <dsp:cNvSpPr/>
      </dsp:nvSpPr>
      <dsp:spPr>
        <a:xfrm>
          <a:off x="669634" y="798817"/>
          <a:ext cx="3304173" cy="399189"/>
        </a:xfrm>
        <a:prstGeom prst="rect">
          <a:avLst/>
        </a:prstGeom>
        <a:solidFill>
          <a:schemeClr val="accent4">
            <a:hueOff val="-744128"/>
            <a:satOff val="4483"/>
            <a:lumOff val="3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85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TEC MILENIO</a:t>
          </a:r>
          <a:endParaRPr lang="es-MX" sz="2000" kern="1200" dirty="0"/>
        </a:p>
      </dsp:txBody>
      <dsp:txXfrm>
        <a:off x="669634" y="798817"/>
        <a:ext cx="3304173" cy="399189"/>
      </dsp:txXfrm>
    </dsp:sp>
    <dsp:sp modelId="{EC4CDD7F-36E4-4320-9DE4-C1BB6CC62EA0}">
      <dsp:nvSpPr>
        <dsp:cNvPr id="0" name=""/>
        <dsp:cNvSpPr/>
      </dsp:nvSpPr>
      <dsp:spPr>
        <a:xfrm>
          <a:off x="420141" y="748919"/>
          <a:ext cx="498986" cy="4989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744128"/>
              <a:satOff val="4483"/>
              <a:lumOff val="3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82758B-203F-4667-8099-140B7A0CED78}">
      <dsp:nvSpPr>
        <dsp:cNvPr id="0" name=""/>
        <dsp:cNvSpPr/>
      </dsp:nvSpPr>
      <dsp:spPr>
        <a:xfrm>
          <a:off x="867736" y="1397513"/>
          <a:ext cx="3106072" cy="399189"/>
        </a:xfrm>
        <a:prstGeom prst="rect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85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SANTANDER</a:t>
          </a:r>
          <a:endParaRPr lang="es-MX" sz="2000" kern="1200" dirty="0"/>
        </a:p>
      </dsp:txBody>
      <dsp:txXfrm>
        <a:off x="867736" y="1397513"/>
        <a:ext cx="3106072" cy="399189"/>
      </dsp:txXfrm>
    </dsp:sp>
    <dsp:sp modelId="{A73B4195-6443-4E92-B68C-1901A058B842}">
      <dsp:nvSpPr>
        <dsp:cNvPr id="0" name=""/>
        <dsp:cNvSpPr/>
      </dsp:nvSpPr>
      <dsp:spPr>
        <a:xfrm>
          <a:off x="618242" y="1347615"/>
          <a:ext cx="498986" cy="4989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F0A073-A906-4029-9375-31215904DF99}">
      <dsp:nvSpPr>
        <dsp:cNvPr id="0" name=""/>
        <dsp:cNvSpPr/>
      </dsp:nvSpPr>
      <dsp:spPr>
        <a:xfrm>
          <a:off x="973374" y="2033558"/>
          <a:ext cx="3042820" cy="399189"/>
        </a:xfrm>
        <a:prstGeom prst="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85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BANCOMER</a:t>
          </a:r>
          <a:endParaRPr lang="es-MX" sz="2000" kern="1200" dirty="0"/>
        </a:p>
      </dsp:txBody>
      <dsp:txXfrm>
        <a:off x="973374" y="2033558"/>
        <a:ext cx="3042820" cy="399189"/>
      </dsp:txXfrm>
    </dsp:sp>
    <dsp:sp modelId="{1ABFFBB5-5A16-4708-B7D9-5919E9665E1E}">
      <dsp:nvSpPr>
        <dsp:cNvPr id="0" name=""/>
        <dsp:cNvSpPr/>
      </dsp:nvSpPr>
      <dsp:spPr>
        <a:xfrm>
          <a:off x="681494" y="1946750"/>
          <a:ext cx="498986" cy="4989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9DD3CD-8353-4736-B10A-A6B1C3069848}">
      <dsp:nvSpPr>
        <dsp:cNvPr id="0" name=""/>
        <dsp:cNvSpPr/>
      </dsp:nvSpPr>
      <dsp:spPr>
        <a:xfrm>
          <a:off x="867736" y="2595784"/>
          <a:ext cx="3106072" cy="399189"/>
        </a:xfrm>
        <a:prstGeom prst="rect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85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BECAS</a:t>
          </a:r>
          <a:endParaRPr lang="es-MX" sz="2000" kern="1200" dirty="0"/>
        </a:p>
      </dsp:txBody>
      <dsp:txXfrm>
        <a:off x="867736" y="2595784"/>
        <a:ext cx="3106072" cy="399189"/>
      </dsp:txXfrm>
    </dsp:sp>
    <dsp:sp modelId="{6B81CE53-E7EC-4E12-8593-73D1CAB97F89}">
      <dsp:nvSpPr>
        <dsp:cNvPr id="0" name=""/>
        <dsp:cNvSpPr/>
      </dsp:nvSpPr>
      <dsp:spPr>
        <a:xfrm>
          <a:off x="618242" y="2545886"/>
          <a:ext cx="498986" cy="4989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778165-7E3A-4AC6-B909-66455EDEED15}">
      <dsp:nvSpPr>
        <dsp:cNvPr id="0" name=""/>
        <dsp:cNvSpPr/>
      </dsp:nvSpPr>
      <dsp:spPr>
        <a:xfrm>
          <a:off x="669634" y="3194480"/>
          <a:ext cx="3304173" cy="399189"/>
        </a:xfrm>
        <a:prstGeom prst="rect">
          <a:avLst/>
        </a:prstGeom>
        <a:solidFill>
          <a:schemeClr val="accent4">
            <a:hueOff val="-3720641"/>
            <a:satOff val="22416"/>
            <a:lumOff val="179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85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MEXICANA DE BECAS</a:t>
          </a:r>
          <a:endParaRPr lang="es-MX" sz="2000" kern="1200" dirty="0"/>
        </a:p>
      </dsp:txBody>
      <dsp:txXfrm>
        <a:off x="669634" y="3194480"/>
        <a:ext cx="3304173" cy="399189"/>
      </dsp:txXfrm>
    </dsp:sp>
    <dsp:sp modelId="{B37A0828-B29E-4A46-9B09-B2750B197807}">
      <dsp:nvSpPr>
        <dsp:cNvPr id="0" name=""/>
        <dsp:cNvSpPr/>
      </dsp:nvSpPr>
      <dsp:spPr>
        <a:xfrm>
          <a:off x="420141" y="3144582"/>
          <a:ext cx="498986" cy="4989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720641"/>
              <a:satOff val="22416"/>
              <a:lumOff val="179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4D83B2-DECE-4224-9B2F-5FA6C1E32A2E}">
      <dsp:nvSpPr>
        <dsp:cNvPr id="0" name=""/>
        <dsp:cNvSpPr/>
      </dsp:nvSpPr>
      <dsp:spPr>
        <a:xfrm>
          <a:off x="308133" y="3793616"/>
          <a:ext cx="3665675" cy="399189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85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PIE</a:t>
          </a:r>
          <a:endParaRPr lang="es-MX" sz="2000" kern="1200" dirty="0"/>
        </a:p>
      </dsp:txBody>
      <dsp:txXfrm>
        <a:off x="308133" y="3793616"/>
        <a:ext cx="3665675" cy="399189"/>
      </dsp:txXfrm>
    </dsp:sp>
    <dsp:sp modelId="{B8507240-30E9-4A7B-9E03-039076812CCA}">
      <dsp:nvSpPr>
        <dsp:cNvPr id="0" name=""/>
        <dsp:cNvSpPr/>
      </dsp:nvSpPr>
      <dsp:spPr>
        <a:xfrm>
          <a:off x="58639" y="3743717"/>
          <a:ext cx="498986" cy="4989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F33C04-39FF-4B94-AB09-8B7F5BE18667}">
      <dsp:nvSpPr>
        <dsp:cNvPr id="0" name=""/>
        <dsp:cNvSpPr/>
      </dsp:nvSpPr>
      <dsp:spPr>
        <a:xfrm>
          <a:off x="-5074353" y="-759711"/>
          <a:ext cx="6045386" cy="6045386"/>
        </a:xfrm>
        <a:prstGeom prst="blockArc">
          <a:avLst>
            <a:gd name="adj1" fmla="val 18900000"/>
            <a:gd name="adj2" fmla="val 2700000"/>
            <a:gd name="adj3" fmla="val 357"/>
          </a:avLst>
        </a:pr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C694D-0F98-4AD0-A2D6-37CB5B81E3F7}">
      <dsp:nvSpPr>
        <dsp:cNvPr id="0" name=""/>
        <dsp:cNvSpPr/>
      </dsp:nvSpPr>
      <dsp:spPr>
        <a:xfrm>
          <a:off x="314974" y="222087"/>
          <a:ext cx="3217099" cy="40805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92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IBERO</a:t>
          </a:r>
          <a:endParaRPr lang="es-MX" sz="2100" kern="1200" dirty="0"/>
        </a:p>
      </dsp:txBody>
      <dsp:txXfrm>
        <a:off x="314974" y="222087"/>
        <a:ext cx="3217099" cy="408053"/>
      </dsp:txXfrm>
    </dsp:sp>
    <dsp:sp modelId="{D1D3E668-4B16-4D87-A00F-B2FC7F14F7F9}">
      <dsp:nvSpPr>
        <dsp:cNvPr id="0" name=""/>
        <dsp:cNvSpPr/>
      </dsp:nvSpPr>
      <dsp:spPr>
        <a:xfrm>
          <a:off x="59941" y="171081"/>
          <a:ext cx="510066" cy="5100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6AF443-77C3-4186-9DA1-7832C790DFE9}">
      <dsp:nvSpPr>
        <dsp:cNvPr id="0" name=""/>
        <dsp:cNvSpPr/>
      </dsp:nvSpPr>
      <dsp:spPr>
        <a:xfrm>
          <a:off x="684503" y="834526"/>
          <a:ext cx="2847570" cy="408053"/>
        </a:xfrm>
        <a:prstGeom prst="rect">
          <a:avLst/>
        </a:prstGeom>
        <a:solidFill>
          <a:schemeClr val="accent4">
            <a:hueOff val="-744128"/>
            <a:satOff val="4483"/>
            <a:lumOff val="3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92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ANAHUAC</a:t>
          </a:r>
          <a:endParaRPr lang="es-MX" sz="2100" kern="1200" dirty="0"/>
        </a:p>
      </dsp:txBody>
      <dsp:txXfrm>
        <a:off x="684503" y="834526"/>
        <a:ext cx="2847570" cy="408053"/>
      </dsp:txXfrm>
    </dsp:sp>
    <dsp:sp modelId="{1A88C1AC-513C-4F91-AB33-571F61992A3F}">
      <dsp:nvSpPr>
        <dsp:cNvPr id="0" name=""/>
        <dsp:cNvSpPr/>
      </dsp:nvSpPr>
      <dsp:spPr>
        <a:xfrm>
          <a:off x="429470" y="783519"/>
          <a:ext cx="510066" cy="5100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744128"/>
              <a:satOff val="4483"/>
              <a:lumOff val="3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48CF29-9DF7-4C5C-A604-5D0EACD51E70}">
      <dsp:nvSpPr>
        <dsp:cNvPr id="0" name=""/>
        <dsp:cNvSpPr/>
      </dsp:nvSpPr>
      <dsp:spPr>
        <a:xfrm>
          <a:off x="946945" y="1446597"/>
          <a:ext cx="2645070" cy="408053"/>
        </a:xfrm>
        <a:prstGeom prst="rect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92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UP</a:t>
          </a:r>
          <a:endParaRPr lang="es-MX" sz="2100" kern="1200" dirty="0"/>
        </a:p>
      </dsp:txBody>
      <dsp:txXfrm>
        <a:off x="946945" y="1446597"/>
        <a:ext cx="2645070" cy="408053"/>
      </dsp:txXfrm>
    </dsp:sp>
    <dsp:sp modelId="{1A8CF8E3-61CD-4A64-9527-95F578591A53}">
      <dsp:nvSpPr>
        <dsp:cNvPr id="0" name=""/>
        <dsp:cNvSpPr/>
      </dsp:nvSpPr>
      <dsp:spPr>
        <a:xfrm>
          <a:off x="631970" y="1395509"/>
          <a:ext cx="510066" cy="5100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3D08F7-4678-4E75-B832-05CBB236FE51}">
      <dsp:nvSpPr>
        <dsp:cNvPr id="0" name=""/>
        <dsp:cNvSpPr/>
      </dsp:nvSpPr>
      <dsp:spPr>
        <a:xfrm>
          <a:off x="951659" y="2058954"/>
          <a:ext cx="2580414" cy="408053"/>
        </a:xfrm>
        <a:prstGeom prst="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92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ITAM</a:t>
          </a:r>
          <a:endParaRPr lang="es-MX" sz="2100" kern="1200" dirty="0"/>
        </a:p>
      </dsp:txBody>
      <dsp:txXfrm>
        <a:off x="951659" y="2058954"/>
        <a:ext cx="2580414" cy="408053"/>
      </dsp:txXfrm>
    </dsp:sp>
    <dsp:sp modelId="{1259F7DB-BFE7-4D01-BCC3-0046D23CD5FA}">
      <dsp:nvSpPr>
        <dsp:cNvPr id="0" name=""/>
        <dsp:cNvSpPr/>
      </dsp:nvSpPr>
      <dsp:spPr>
        <a:xfrm>
          <a:off x="696626" y="2007948"/>
          <a:ext cx="510066" cy="5100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862035-304C-4B21-98D2-CE368A23815F}">
      <dsp:nvSpPr>
        <dsp:cNvPr id="0" name=""/>
        <dsp:cNvSpPr/>
      </dsp:nvSpPr>
      <dsp:spPr>
        <a:xfrm>
          <a:off x="887003" y="2671393"/>
          <a:ext cx="2645070" cy="408053"/>
        </a:xfrm>
        <a:prstGeom prst="rect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92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CEMEX</a:t>
          </a:r>
          <a:endParaRPr lang="es-MX" sz="2100" kern="1200" dirty="0"/>
        </a:p>
      </dsp:txBody>
      <dsp:txXfrm>
        <a:off x="887003" y="2671393"/>
        <a:ext cx="2645070" cy="408053"/>
      </dsp:txXfrm>
    </dsp:sp>
    <dsp:sp modelId="{A4E94698-D549-4769-B157-CC439C19C6D3}">
      <dsp:nvSpPr>
        <dsp:cNvPr id="0" name=""/>
        <dsp:cNvSpPr/>
      </dsp:nvSpPr>
      <dsp:spPr>
        <a:xfrm>
          <a:off x="631970" y="2620387"/>
          <a:ext cx="510066" cy="5100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4B511E-EF23-44F8-BCAE-0912172D2F27}">
      <dsp:nvSpPr>
        <dsp:cNvPr id="0" name=""/>
        <dsp:cNvSpPr/>
      </dsp:nvSpPr>
      <dsp:spPr>
        <a:xfrm>
          <a:off x="684503" y="3283383"/>
          <a:ext cx="2847570" cy="408053"/>
        </a:xfrm>
        <a:prstGeom prst="rect">
          <a:avLst/>
        </a:prstGeom>
        <a:solidFill>
          <a:schemeClr val="accent4">
            <a:hueOff val="-3720641"/>
            <a:satOff val="22416"/>
            <a:lumOff val="179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92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FEMSA</a:t>
          </a:r>
          <a:endParaRPr lang="es-MX" sz="2100" kern="1200" dirty="0"/>
        </a:p>
      </dsp:txBody>
      <dsp:txXfrm>
        <a:off x="684503" y="3283383"/>
        <a:ext cx="2847570" cy="408053"/>
      </dsp:txXfrm>
    </dsp:sp>
    <dsp:sp modelId="{051CF9FC-612F-4FBB-9365-E4F5C6C2336D}">
      <dsp:nvSpPr>
        <dsp:cNvPr id="0" name=""/>
        <dsp:cNvSpPr/>
      </dsp:nvSpPr>
      <dsp:spPr>
        <a:xfrm>
          <a:off x="429470" y="3232376"/>
          <a:ext cx="510066" cy="5100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720641"/>
              <a:satOff val="22416"/>
              <a:lumOff val="179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041250-45B7-47B1-840B-4B9862F907E3}">
      <dsp:nvSpPr>
        <dsp:cNvPr id="0" name=""/>
        <dsp:cNvSpPr/>
      </dsp:nvSpPr>
      <dsp:spPr>
        <a:xfrm>
          <a:off x="314974" y="3895822"/>
          <a:ext cx="3217099" cy="408053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92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UV</a:t>
          </a:r>
          <a:endParaRPr lang="es-MX" sz="2100" kern="1200" dirty="0"/>
        </a:p>
      </dsp:txBody>
      <dsp:txXfrm>
        <a:off x="314974" y="3895822"/>
        <a:ext cx="3217099" cy="408053"/>
      </dsp:txXfrm>
    </dsp:sp>
    <dsp:sp modelId="{5F7B0DFF-18A1-45EC-850D-487648E2EABA}">
      <dsp:nvSpPr>
        <dsp:cNvPr id="0" name=""/>
        <dsp:cNvSpPr/>
      </dsp:nvSpPr>
      <dsp:spPr>
        <a:xfrm>
          <a:off x="59941" y="3844815"/>
          <a:ext cx="510066" cy="5100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F33C04-39FF-4B94-AB09-8B7F5BE18667}">
      <dsp:nvSpPr>
        <dsp:cNvPr id="0" name=""/>
        <dsp:cNvSpPr/>
      </dsp:nvSpPr>
      <dsp:spPr>
        <a:xfrm>
          <a:off x="-5116992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C694D-0F98-4AD0-A2D6-37CB5B81E3F7}">
      <dsp:nvSpPr>
        <dsp:cNvPr id="0" name=""/>
        <dsp:cNvSpPr/>
      </dsp:nvSpPr>
      <dsp:spPr>
        <a:xfrm>
          <a:off x="427226" y="282782"/>
          <a:ext cx="7739890" cy="56592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PROVEEDORES</a:t>
          </a:r>
          <a:endParaRPr lang="es-MX" sz="2900" kern="1200" dirty="0"/>
        </a:p>
      </dsp:txBody>
      <dsp:txXfrm>
        <a:off x="427226" y="282782"/>
        <a:ext cx="7739890" cy="565926"/>
      </dsp:txXfrm>
    </dsp:sp>
    <dsp:sp modelId="{D1D3E668-4B16-4D87-A00F-B2FC7F14F7F9}">
      <dsp:nvSpPr>
        <dsp:cNvPr id="0" name=""/>
        <dsp:cNvSpPr/>
      </dsp:nvSpPr>
      <dsp:spPr>
        <a:xfrm>
          <a:off x="73522" y="212041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6AF443-77C3-4186-9DA1-7832C790DFE9}">
      <dsp:nvSpPr>
        <dsp:cNvPr id="0" name=""/>
        <dsp:cNvSpPr/>
      </dsp:nvSpPr>
      <dsp:spPr>
        <a:xfrm>
          <a:off x="832752" y="1131400"/>
          <a:ext cx="7334364" cy="565926"/>
        </a:xfrm>
        <a:prstGeom prst="rect">
          <a:avLst/>
        </a:prstGeom>
        <a:solidFill>
          <a:schemeClr val="accent4">
            <a:hueOff val="-1116192"/>
            <a:satOff val="6725"/>
            <a:lumOff val="5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PADRES DE FAMILIA</a:t>
          </a:r>
          <a:endParaRPr lang="es-MX" sz="2900" kern="1200" dirty="0"/>
        </a:p>
      </dsp:txBody>
      <dsp:txXfrm>
        <a:off x="832752" y="1131400"/>
        <a:ext cx="7334364" cy="565926"/>
      </dsp:txXfrm>
    </dsp:sp>
    <dsp:sp modelId="{1A88C1AC-513C-4F91-AB33-571F61992A3F}">
      <dsp:nvSpPr>
        <dsp:cNvPr id="0" name=""/>
        <dsp:cNvSpPr/>
      </dsp:nvSpPr>
      <dsp:spPr>
        <a:xfrm>
          <a:off x="479048" y="1060659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116192"/>
              <a:satOff val="6725"/>
              <a:lumOff val="5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48CF29-9DF7-4C5C-A604-5D0EACD51E70}">
      <dsp:nvSpPr>
        <dsp:cNvPr id="0" name=""/>
        <dsp:cNvSpPr/>
      </dsp:nvSpPr>
      <dsp:spPr>
        <a:xfrm>
          <a:off x="957216" y="1980018"/>
          <a:ext cx="7209900" cy="565926"/>
        </a:xfrm>
        <a:prstGeom prst="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CLÍNICAS INFANTILES</a:t>
          </a:r>
          <a:endParaRPr lang="es-MX" sz="2900" kern="1200" dirty="0"/>
        </a:p>
      </dsp:txBody>
      <dsp:txXfrm>
        <a:off x="957216" y="1980018"/>
        <a:ext cx="7209900" cy="565926"/>
      </dsp:txXfrm>
    </dsp:sp>
    <dsp:sp modelId="{1A8CF8E3-61CD-4A64-9527-95F578591A53}">
      <dsp:nvSpPr>
        <dsp:cNvPr id="0" name=""/>
        <dsp:cNvSpPr/>
      </dsp:nvSpPr>
      <dsp:spPr>
        <a:xfrm>
          <a:off x="603512" y="1909277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02D973-21E8-44F7-8B5D-8FEF43AA497E}">
      <dsp:nvSpPr>
        <dsp:cNvPr id="0" name=""/>
        <dsp:cNvSpPr/>
      </dsp:nvSpPr>
      <dsp:spPr>
        <a:xfrm>
          <a:off x="832752" y="2828636"/>
          <a:ext cx="7334364" cy="565926"/>
        </a:xfrm>
        <a:prstGeom prst="rect">
          <a:avLst/>
        </a:prstGeom>
        <a:solidFill>
          <a:schemeClr val="accent4">
            <a:hueOff val="-3348577"/>
            <a:satOff val="20174"/>
            <a:lumOff val="16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MARCAS CENTRO ESTUDIANTIL</a:t>
          </a:r>
        </a:p>
      </dsp:txBody>
      <dsp:txXfrm>
        <a:off x="832752" y="2828636"/>
        <a:ext cx="7334364" cy="565926"/>
      </dsp:txXfrm>
    </dsp:sp>
    <dsp:sp modelId="{BFAF69A4-2D31-4E22-A1CD-09024954134F}">
      <dsp:nvSpPr>
        <dsp:cNvPr id="0" name=""/>
        <dsp:cNvSpPr/>
      </dsp:nvSpPr>
      <dsp:spPr>
        <a:xfrm>
          <a:off x="479048" y="2757895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348577"/>
              <a:satOff val="20174"/>
              <a:lumOff val="16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698953-4598-4E18-8E91-954B2F23B25A}">
      <dsp:nvSpPr>
        <dsp:cNvPr id="0" name=""/>
        <dsp:cNvSpPr/>
      </dsp:nvSpPr>
      <dsp:spPr>
        <a:xfrm>
          <a:off x="427226" y="3677254"/>
          <a:ext cx="7739890" cy="565926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EGA EGADE</a:t>
          </a:r>
        </a:p>
      </dsp:txBody>
      <dsp:txXfrm>
        <a:off x="427226" y="3677254"/>
        <a:ext cx="7739890" cy="565926"/>
      </dsp:txXfrm>
    </dsp:sp>
    <dsp:sp modelId="{76CF3361-A598-477C-BDEB-7B4E80980DD2}">
      <dsp:nvSpPr>
        <dsp:cNvPr id="0" name=""/>
        <dsp:cNvSpPr/>
      </dsp:nvSpPr>
      <dsp:spPr>
        <a:xfrm>
          <a:off x="73522" y="3606513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E7B68B-61EB-4C00-8643-EBEB6935A00A}">
      <dsp:nvSpPr>
        <dsp:cNvPr id="0" name=""/>
        <dsp:cNvSpPr/>
      </dsp:nvSpPr>
      <dsp:spPr>
        <a:xfrm>
          <a:off x="-5116992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C027A6-654F-4DCE-AB1C-8CE04123528D}">
      <dsp:nvSpPr>
        <dsp:cNvPr id="0" name=""/>
        <dsp:cNvSpPr/>
      </dsp:nvSpPr>
      <dsp:spPr>
        <a:xfrm>
          <a:off x="364315" y="238337"/>
          <a:ext cx="7802801" cy="47649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217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BOLSA DE TRABAJO EX A TEC</a:t>
          </a:r>
          <a:endParaRPr lang="es-MX" sz="2500" kern="1200" dirty="0"/>
        </a:p>
      </dsp:txBody>
      <dsp:txXfrm>
        <a:off x="364315" y="238337"/>
        <a:ext cx="7802801" cy="476493"/>
      </dsp:txXfrm>
    </dsp:sp>
    <dsp:sp modelId="{F39DC7BF-9566-4FA5-97BE-AC6BF911714F}">
      <dsp:nvSpPr>
        <dsp:cNvPr id="0" name=""/>
        <dsp:cNvSpPr/>
      </dsp:nvSpPr>
      <dsp:spPr>
        <a:xfrm>
          <a:off x="66507" y="178775"/>
          <a:ext cx="595616" cy="5956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92DBA9-24C3-4A18-8C50-411D750E6ABC}">
      <dsp:nvSpPr>
        <dsp:cNvPr id="0" name=""/>
        <dsp:cNvSpPr/>
      </dsp:nvSpPr>
      <dsp:spPr>
        <a:xfrm>
          <a:off x="756263" y="952986"/>
          <a:ext cx="7410853" cy="476493"/>
        </a:xfrm>
        <a:prstGeom prst="rect">
          <a:avLst/>
        </a:prstGeom>
        <a:solidFill>
          <a:schemeClr val="accent5">
            <a:hueOff val="-1986775"/>
            <a:satOff val="7962"/>
            <a:lumOff val="1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217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FACEBOOK: VENALTECEM,OFICIAL CAMPUS</a:t>
          </a:r>
          <a:endParaRPr lang="es-MX" sz="2500" kern="1200" dirty="0"/>
        </a:p>
      </dsp:txBody>
      <dsp:txXfrm>
        <a:off x="756263" y="952986"/>
        <a:ext cx="7410853" cy="476493"/>
      </dsp:txXfrm>
    </dsp:sp>
    <dsp:sp modelId="{A467AB61-7E4A-49B5-856A-875BCEA5AECF}">
      <dsp:nvSpPr>
        <dsp:cNvPr id="0" name=""/>
        <dsp:cNvSpPr/>
      </dsp:nvSpPr>
      <dsp:spPr>
        <a:xfrm>
          <a:off x="458455" y="893425"/>
          <a:ext cx="595616" cy="5956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986775"/>
              <a:satOff val="7962"/>
              <a:lumOff val="17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C9A44C-F469-48ED-A912-70FF3890BD90}">
      <dsp:nvSpPr>
        <dsp:cNvPr id="0" name=""/>
        <dsp:cNvSpPr/>
      </dsp:nvSpPr>
      <dsp:spPr>
        <a:xfrm>
          <a:off x="935492" y="1667636"/>
          <a:ext cx="7231625" cy="476493"/>
        </a:xfrm>
        <a:prstGeom prst="rect">
          <a:avLst/>
        </a:prstGeom>
        <a:solidFill>
          <a:schemeClr val="accent5">
            <a:hueOff val="-3973551"/>
            <a:satOff val="15924"/>
            <a:lumOff val="34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217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TWITTER</a:t>
          </a:r>
        </a:p>
      </dsp:txBody>
      <dsp:txXfrm>
        <a:off x="935492" y="1667636"/>
        <a:ext cx="7231625" cy="476493"/>
      </dsp:txXfrm>
    </dsp:sp>
    <dsp:sp modelId="{01323495-DE12-4256-8785-8F40C2899700}">
      <dsp:nvSpPr>
        <dsp:cNvPr id="0" name=""/>
        <dsp:cNvSpPr/>
      </dsp:nvSpPr>
      <dsp:spPr>
        <a:xfrm>
          <a:off x="637683" y="1608074"/>
          <a:ext cx="595616" cy="5956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3973551"/>
              <a:satOff val="15924"/>
              <a:lumOff val="34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C89D61-9C90-4733-8368-C08E7895D9AB}">
      <dsp:nvSpPr>
        <dsp:cNvPr id="0" name=""/>
        <dsp:cNvSpPr/>
      </dsp:nvSpPr>
      <dsp:spPr>
        <a:xfrm>
          <a:off x="935492" y="2381833"/>
          <a:ext cx="7231625" cy="476493"/>
        </a:xfrm>
        <a:prstGeom prst="rect">
          <a:avLst/>
        </a:prstGeom>
        <a:solidFill>
          <a:schemeClr val="accent5">
            <a:hueOff val="-5960326"/>
            <a:satOff val="23887"/>
            <a:lumOff val="5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217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BOLSAS DE TRABAJO EXTERNAS OCC, LINKED IN</a:t>
          </a:r>
        </a:p>
      </dsp:txBody>
      <dsp:txXfrm>
        <a:off x="935492" y="2381833"/>
        <a:ext cx="7231625" cy="476493"/>
      </dsp:txXfrm>
    </dsp:sp>
    <dsp:sp modelId="{4BD81D18-FEAF-44AB-AB86-F76A1FA642C5}">
      <dsp:nvSpPr>
        <dsp:cNvPr id="0" name=""/>
        <dsp:cNvSpPr/>
      </dsp:nvSpPr>
      <dsp:spPr>
        <a:xfrm>
          <a:off x="637683" y="2322271"/>
          <a:ext cx="595616" cy="5956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5960326"/>
              <a:satOff val="23887"/>
              <a:lumOff val="5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AABD26-6631-4E3F-BB8F-6E82240C7E07}">
      <dsp:nvSpPr>
        <dsp:cNvPr id="0" name=""/>
        <dsp:cNvSpPr/>
      </dsp:nvSpPr>
      <dsp:spPr>
        <a:xfrm>
          <a:off x="756263" y="3096482"/>
          <a:ext cx="7410853" cy="476493"/>
        </a:xfrm>
        <a:prstGeom prst="rect">
          <a:avLst/>
        </a:prstGeom>
        <a:solidFill>
          <a:schemeClr val="accent5">
            <a:hueOff val="-7947101"/>
            <a:satOff val="31849"/>
            <a:lumOff val="6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217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PRUEBATEC</a:t>
          </a:r>
        </a:p>
      </dsp:txBody>
      <dsp:txXfrm>
        <a:off x="756263" y="3096482"/>
        <a:ext cx="7410853" cy="476493"/>
      </dsp:txXfrm>
    </dsp:sp>
    <dsp:sp modelId="{1B5656E0-D8D3-4D2A-BEBD-97947F5B712F}">
      <dsp:nvSpPr>
        <dsp:cNvPr id="0" name=""/>
        <dsp:cNvSpPr/>
      </dsp:nvSpPr>
      <dsp:spPr>
        <a:xfrm>
          <a:off x="458455" y="3036921"/>
          <a:ext cx="595616" cy="5956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7947101"/>
              <a:satOff val="31849"/>
              <a:lumOff val="69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A47AA3-E7E9-43E7-933D-3B07B7B4AD75}">
      <dsp:nvSpPr>
        <dsp:cNvPr id="0" name=""/>
        <dsp:cNvSpPr/>
      </dsp:nvSpPr>
      <dsp:spPr>
        <a:xfrm>
          <a:off x="364315" y="3811132"/>
          <a:ext cx="7802801" cy="476493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217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PROSPECTOS A PROCESOS DE ADMISIÓN</a:t>
          </a:r>
        </a:p>
      </dsp:txBody>
      <dsp:txXfrm>
        <a:off x="364315" y="3811132"/>
        <a:ext cx="7802801" cy="476493"/>
      </dsp:txXfrm>
    </dsp:sp>
    <dsp:sp modelId="{8E83A5F3-7B50-45FD-B6B5-F4A2199E545A}">
      <dsp:nvSpPr>
        <dsp:cNvPr id="0" name=""/>
        <dsp:cNvSpPr/>
      </dsp:nvSpPr>
      <dsp:spPr>
        <a:xfrm>
          <a:off x="66507" y="3751570"/>
          <a:ext cx="595616" cy="5956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0323" cy="461010"/>
          </a:xfrm>
          <a:prstGeom prst="rect">
            <a:avLst/>
          </a:prstGeom>
        </p:spPr>
        <p:txBody>
          <a:bodyPr vert="horz" lIns="92382" tIns="46191" rIns="92382" bIns="46191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34969" y="0"/>
            <a:ext cx="3010323" cy="461010"/>
          </a:xfrm>
          <a:prstGeom prst="rect">
            <a:avLst/>
          </a:prstGeom>
        </p:spPr>
        <p:txBody>
          <a:bodyPr vert="horz" lIns="92382" tIns="46191" rIns="92382" bIns="46191" rtlCol="0"/>
          <a:lstStyle>
            <a:lvl1pPr algn="r">
              <a:defRPr sz="1200"/>
            </a:lvl1pPr>
          </a:lstStyle>
          <a:p>
            <a:fld id="{BA01EA06-194E-4DAA-B2AE-AF7BFE25D69D}" type="datetimeFigureOut">
              <a:rPr lang="es-MX" smtClean="0"/>
              <a:pPr/>
              <a:t>29/05/2012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692150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82" tIns="46191" rIns="92382" bIns="46191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94690" y="4379595"/>
            <a:ext cx="5557520" cy="4149090"/>
          </a:xfrm>
          <a:prstGeom prst="rect">
            <a:avLst/>
          </a:prstGeom>
        </p:spPr>
        <p:txBody>
          <a:bodyPr vert="horz" lIns="92382" tIns="46191" rIns="92382" bIns="46191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757590"/>
            <a:ext cx="3010323" cy="461010"/>
          </a:xfrm>
          <a:prstGeom prst="rect">
            <a:avLst/>
          </a:prstGeom>
        </p:spPr>
        <p:txBody>
          <a:bodyPr vert="horz" lIns="92382" tIns="46191" rIns="92382" bIns="46191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34969" y="8757590"/>
            <a:ext cx="3010323" cy="461010"/>
          </a:xfrm>
          <a:prstGeom prst="rect">
            <a:avLst/>
          </a:prstGeom>
        </p:spPr>
        <p:txBody>
          <a:bodyPr vert="horz" lIns="92382" tIns="46191" rIns="92382" bIns="46191" rtlCol="0" anchor="b"/>
          <a:lstStyle>
            <a:lvl1pPr algn="r">
              <a:defRPr sz="1200"/>
            </a:lvl1pPr>
          </a:lstStyle>
          <a:p>
            <a:fld id="{76ADDABC-6F43-4EE3-9B7E-C4EB3EAF6F9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0718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9B4F2-CF06-4C10-A813-919C0238DC8B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29/05/2012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53BB9-0DFB-4A0F-8890-EC98C9C48A43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62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2D00B-1E7C-452F-BEEC-175BC60302C0}" type="datetime1">
              <a:rPr lang="es-ES_trad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29/05/2012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9C00A-06A5-4E80-B00A-57CF9DB7A2AF}" type="slidenum">
              <a:rPr lang="es-ES_trad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737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9C99B4F2-CF06-4C10-A813-919C0238DC8B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 defTabSz="457200"/>
              <a:t>29/05/2012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5C53BB9-0DFB-4A0F-8890-EC98C9C48A43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 defTabSz="457200"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609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6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4.xml"/><Relationship Id="rId7" Type="http://schemas.openxmlformats.org/officeDocument/2006/relationships/hyperlink" Target="http://orvalservicios.com/nuestros_clientes.htm" TargetMode="Externa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836712"/>
            <a:ext cx="8280920" cy="2331691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40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 de Públicos</a:t>
            </a:r>
            <a:br>
              <a:rPr lang="es-MX" sz="40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40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40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40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Lourdes Rojas Arrazola</a:t>
            </a:r>
            <a:br>
              <a:rPr lang="es-MX" sz="40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40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460584</a:t>
            </a:r>
            <a:endParaRPr lang="es-MX" sz="40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75656" y="4365104"/>
            <a:ext cx="6400800" cy="1752600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s-MX" sz="2400" dirty="0" smtClean="0"/>
              <a:t>29 </a:t>
            </a:r>
            <a:r>
              <a:rPr lang="es-MX" sz="2400" dirty="0" smtClean="0"/>
              <a:t>de mayo </a:t>
            </a:r>
            <a:r>
              <a:rPr lang="es-MX" sz="2400" dirty="0" smtClean="0"/>
              <a:t>2012</a:t>
            </a:r>
          </a:p>
          <a:p>
            <a:pPr algn="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s-MX" sz="2400" dirty="0" smtClean="0"/>
              <a:t>Tec</a:t>
            </a:r>
            <a:r>
              <a:rPr lang="es-MX" sz="2400" dirty="0" smtClean="0"/>
              <a:t>nológico de Monterrey</a:t>
            </a:r>
            <a:endParaRPr lang="es-MX" sz="2400" dirty="0"/>
          </a:p>
        </p:txBody>
      </p:sp>
      <p:sp>
        <p:nvSpPr>
          <p:cNvPr id="10245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669C92-825B-4E21-95DF-619B765B5DCD}" type="slidenum">
              <a:rPr lang="es-ES_tradnl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ES_tradnl" dirty="0" smtClean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234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Públicos TEC CEM</a:t>
            </a:r>
            <a:endParaRPr lang="es-MX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8605112"/>
              </p:ext>
            </p:extLst>
          </p:nvPr>
        </p:nvGraphicFramePr>
        <p:xfrm>
          <a:off x="0" y="1124744"/>
          <a:ext cx="939653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http://jklopez8211.files.wordpress.com/2010/10/nuestra_gente_09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924944"/>
            <a:ext cx="2582750" cy="17281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92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6086510"/>
              </p:ext>
            </p:extLst>
          </p:nvPr>
        </p:nvGraphicFramePr>
        <p:xfrm>
          <a:off x="3423007" y="908720"/>
          <a:ext cx="5698976" cy="514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Público INTERNO TEC - CEM</a:t>
            </a:r>
            <a:endParaRPr lang="es-MX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50" t="33302" r="32500" b="13103"/>
          <a:stretch/>
        </p:blipFill>
        <p:spPr bwMode="auto">
          <a:xfrm>
            <a:off x="882687" y="2276872"/>
            <a:ext cx="1900777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6" t="40291" r="36378" b="29220"/>
          <a:stretch/>
        </p:blipFill>
        <p:spPr bwMode="auto">
          <a:xfrm>
            <a:off x="323528" y="1029270"/>
            <a:ext cx="3019097" cy="1103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3" t="31597" r="33836" b="20925"/>
          <a:stretch/>
        </p:blipFill>
        <p:spPr bwMode="auto">
          <a:xfrm>
            <a:off x="1319514" y="4675183"/>
            <a:ext cx="2051411" cy="1108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9072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6574636"/>
              </p:ext>
            </p:extLst>
          </p:nvPr>
        </p:nvGraphicFramePr>
        <p:xfrm>
          <a:off x="457200" y="1412776"/>
          <a:ext cx="4690864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Público INTERNO TEC - CEM</a:t>
            </a:r>
            <a:endParaRPr lang="es-MX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http://ts3.mm.bing.net/images/thumbnail.aspx?q=4710613327676558&amp;id=44d97335b9f8d9165255f264b3b459a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00808"/>
            <a:ext cx="1514475" cy="113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ts3.mm.bing.net/images/thumbnail.aspx?q=4884593852418110&amp;id=8a38d03b10bb0455e7311443f638d77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996952"/>
            <a:ext cx="1362075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ts3.mm.bing.net/images/thumbnail.aspx?q=4583211739251558&amp;id=82f16fba80d3f31c5f1fd083d37657db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284984"/>
            <a:ext cx="1343025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924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Público </a:t>
            </a:r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EXTERNO </a:t>
            </a:r>
            <a:r>
              <a:rPr lang="es-MX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 </a:t>
            </a:r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CEM</a:t>
            </a:r>
            <a:br>
              <a:rPr lang="es-MX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CLIENTES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488784"/>
              </p:ext>
            </p:extLst>
          </p:nvPr>
        </p:nvGraphicFramePr>
        <p:xfrm>
          <a:off x="2771800" y="1628800"/>
          <a:ext cx="533893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102" name="Picture 6" descr="http://orvalservicios.com/imagenes/collagegente_clientes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51" y="2780928"/>
            <a:ext cx="2488258" cy="1866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90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Público </a:t>
            </a:r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FINANCIERO </a:t>
            </a:r>
            <a:r>
              <a:rPr lang="es-MX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 </a:t>
            </a:r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CEM</a:t>
            </a:r>
            <a:br>
              <a:rPr lang="es-MX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COMPETENCIA Y ACCIONISTAS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9524403"/>
              </p:ext>
            </p:extLst>
          </p:nvPr>
        </p:nvGraphicFramePr>
        <p:xfrm>
          <a:off x="4572000" y="1484784"/>
          <a:ext cx="4032448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0940357"/>
              </p:ext>
            </p:extLst>
          </p:nvPr>
        </p:nvGraphicFramePr>
        <p:xfrm>
          <a:off x="691952" y="1421160"/>
          <a:ext cx="359201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49648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s-MX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Público </a:t>
            </a:r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MIXTO </a:t>
            </a:r>
            <a:r>
              <a:rPr lang="es-MX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 - CEM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1835385"/>
              </p:ext>
            </p:extLst>
          </p:nvPr>
        </p:nvGraphicFramePr>
        <p:xfrm>
          <a:off x="467544" y="112474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2647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Público </a:t>
            </a:r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CIBER AUDIENCIA </a:t>
            </a:r>
            <a:r>
              <a:rPr lang="es-MX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 - CEM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468319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9638268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13377</TotalTime>
  <Words>128</Words>
  <Application>Microsoft Office PowerPoint</Application>
  <PresentationFormat>Presentación en pantalla (4:3)</PresentationFormat>
  <Paragraphs>58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1_Tema de Office</vt:lpstr>
      <vt:lpstr>Tipos de Públicos  Lourdes Rojas Arrazola 460584</vt:lpstr>
      <vt:lpstr>Públicos TEC CEM</vt:lpstr>
      <vt:lpstr>Público INTERNO TEC - CEM</vt:lpstr>
      <vt:lpstr>Público INTERNO TEC - CEM</vt:lpstr>
      <vt:lpstr>Público EXTERNO TEC – CEM CLIENTES</vt:lpstr>
      <vt:lpstr>Público FINANCIERO TEC – CEM COMPETENCIA Y ACCIONISTAS</vt:lpstr>
      <vt:lpstr>Público MIXTO TEC - CEM</vt:lpstr>
      <vt:lpstr>Público CIBER AUDIENCIA TEC - CEM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Crecimiento Estratégico</dc:title>
  <dc:creator>Jocelyn Atziry Pardiñas Romero</dc:creator>
  <cp:lastModifiedBy>L01308353</cp:lastModifiedBy>
  <cp:revision>484</cp:revision>
  <cp:lastPrinted>2012-03-05T22:50:16Z</cp:lastPrinted>
  <dcterms:created xsi:type="dcterms:W3CDTF">2011-10-26T00:02:10Z</dcterms:created>
  <dcterms:modified xsi:type="dcterms:W3CDTF">2012-05-29T21:32:39Z</dcterms:modified>
</cp:coreProperties>
</file>