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65" r:id="rId3"/>
    <p:sldId id="266" r:id="rId4"/>
    <p:sldId id="268" r:id="rId5"/>
    <p:sldId id="267" r:id="rId6"/>
    <p:sldId id="269" r:id="rId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BED408-EF55-4AFD-903E-26F027CD6B54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MX"/>
        </a:p>
      </dgm:t>
    </dgm:pt>
    <dgm:pt modelId="{E022DAB7-12C6-45A1-820E-98F4FD351953}">
      <dgm:prSet phldrT="[Texto]"/>
      <dgm:spPr/>
      <dgm:t>
        <a:bodyPr/>
        <a:lstStyle/>
        <a:p>
          <a:r>
            <a:rPr lang="es-MX" dirty="0" smtClean="0"/>
            <a:t>Objetivo general</a:t>
          </a:r>
          <a:endParaRPr lang="es-MX" dirty="0"/>
        </a:p>
      </dgm:t>
    </dgm:pt>
    <dgm:pt modelId="{92FEAD24-1244-48EC-8078-6A26D88F4594}" type="parTrans" cxnId="{06813F75-CC6C-4805-A978-C13642187DB0}">
      <dgm:prSet/>
      <dgm:spPr/>
      <dgm:t>
        <a:bodyPr/>
        <a:lstStyle/>
        <a:p>
          <a:endParaRPr lang="es-MX"/>
        </a:p>
      </dgm:t>
    </dgm:pt>
    <dgm:pt modelId="{B4A6C767-804C-4ED5-8050-2D90F44E080F}" type="sibTrans" cxnId="{06813F75-CC6C-4805-A978-C13642187DB0}">
      <dgm:prSet/>
      <dgm:spPr/>
      <dgm:t>
        <a:bodyPr/>
        <a:lstStyle/>
        <a:p>
          <a:endParaRPr lang="es-MX"/>
        </a:p>
      </dgm:t>
    </dgm:pt>
    <dgm:pt modelId="{FC8561AF-571C-4258-A908-76C652DE8008}">
      <dgm:prSet phldrT="[Texto]" custT="1"/>
      <dgm:spPr/>
      <dgm:t>
        <a:bodyPr/>
        <a:lstStyle/>
        <a:p>
          <a:r>
            <a:rPr lang="es-MX" sz="1050" dirty="0" smtClean="0"/>
            <a:t>Resaltar el nivel académico del </a:t>
          </a:r>
          <a:r>
            <a:rPr lang="es-MX" sz="1050" dirty="0" err="1" smtClean="0"/>
            <a:t>Tec</a:t>
          </a:r>
          <a:r>
            <a:rPr lang="es-MX" sz="1050" dirty="0" smtClean="0"/>
            <a:t> de Monterrey</a:t>
          </a:r>
          <a:endParaRPr lang="es-MX" sz="1050" dirty="0"/>
        </a:p>
      </dgm:t>
    </dgm:pt>
    <dgm:pt modelId="{9278E592-8870-44D2-B7ED-F125324758C1}" type="parTrans" cxnId="{9309FEB2-33C8-409F-A921-8986A648F98E}">
      <dgm:prSet/>
      <dgm:spPr/>
      <dgm:t>
        <a:bodyPr/>
        <a:lstStyle/>
        <a:p>
          <a:endParaRPr lang="es-MX"/>
        </a:p>
      </dgm:t>
    </dgm:pt>
    <dgm:pt modelId="{A81AB0E0-0E6B-4CD4-A775-326176D42302}" type="sibTrans" cxnId="{9309FEB2-33C8-409F-A921-8986A648F98E}">
      <dgm:prSet/>
      <dgm:spPr/>
      <dgm:t>
        <a:bodyPr/>
        <a:lstStyle/>
        <a:p>
          <a:endParaRPr lang="es-MX"/>
        </a:p>
      </dgm:t>
    </dgm:pt>
    <dgm:pt modelId="{B074DE60-310B-499C-B726-7A92649A6B59}">
      <dgm:prSet phldrT="[Texto]"/>
      <dgm:spPr/>
      <dgm:t>
        <a:bodyPr/>
        <a:lstStyle/>
        <a:p>
          <a:r>
            <a:rPr lang="es-MX" dirty="0" smtClean="0"/>
            <a:t>Objetivo particular</a:t>
          </a:r>
          <a:endParaRPr lang="es-MX" dirty="0"/>
        </a:p>
      </dgm:t>
    </dgm:pt>
    <dgm:pt modelId="{7A0EF334-6C56-482C-81BC-AC5B3FF8856C}" type="parTrans" cxnId="{D1F3EFA8-4258-41FF-A213-E47D7C1B860B}">
      <dgm:prSet/>
      <dgm:spPr/>
      <dgm:t>
        <a:bodyPr/>
        <a:lstStyle/>
        <a:p>
          <a:endParaRPr lang="es-MX"/>
        </a:p>
      </dgm:t>
    </dgm:pt>
    <dgm:pt modelId="{0ACF00FC-81FE-4706-AA4D-77FE2AC414CD}" type="sibTrans" cxnId="{D1F3EFA8-4258-41FF-A213-E47D7C1B860B}">
      <dgm:prSet/>
      <dgm:spPr/>
      <dgm:t>
        <a:bodyPr/>
        <a:lstStyle/>
        <a:p>
          <a:endParaRPr lang="es-MX"/>
        </a:p>
      </dgm:t>
    </dgm:pt>
    <dgm:pt modelId="{628A3BB2-B064-4931-80E9-27748FC16CD5}">
      <dgm:prSet phldrT="[Texto]" custT="1"/>
      <dgm:spPr/>
      <dgm:t>
        <a:bodyPr/>
        <a:lstStyle/>
        <a:p>
          <a:r>
            <a:rPr lang="es-MX" sz="1000" dirty="0" smtClean="0"/>
            <a:t>Crear sentido de orgullo y pertenencia por parte de los alumnos del </a:t>
          </a:r>
          <a:r>
            <a:rPr lang="es-MX" sz="1000" dirty="0" err="1" smtClean="0"/>
            <a:t>Tec</a:t>
          </a:r>
          <a:r>
            <a:rPr lang="es-MX" sz="1000" dirty="0" smtClean="0"/>
            <a:t> de Monterrey</a:t>
          </a:r>
          <a:endParaRPr lang="es-MX" sz="1000" dirty="0"/>
        </a:p>
      </dgm:t>
    </dgm:pt>
    <dgm:pt modelId="{9DA707AF-D6F6-4165-8C1C-A34DB292A3D5}" type="parTrans" cxnId="{F735A85C-9391-43F2-9B58-F4CDF5A09EFA}">
      <dgm:prSet/>
      <dgm:spPr/>
      <dgm:t>
        <a:bodyPr/>
        <a:lstStyle/>
        <a:p>
          <a:endParaRPr lang="es-MX"/>
        </a:p>
      </dgm:t>
    </dgm:pt>
    <dgm:pt modelId="{9D227A35-2678-4F94-9579-5DDD103A52C4}" type="sibTrans" cxnId="{F735A85C-9391-43F2-9B58-F4CDF5A09EFA}">
      <dgm:prSet/>
      <dgm:spPr/>
      <dgm:t>
        <a:bodyPr/>
        <a:lstStyle/>
        <a:p>
          <a:endParaRPr lang="es-MX"/>
        </a:p>
      </dgm:t>
    </dgm:pt>
    <dgm:pt modelId="{03DBC7A9-E723-4CB1-8BD8-CA30E7C549F7}">
      <dgm:prSet phldrT="[Texto]"/>
      <dgm:spPr/>
      <dgm:t>
        <a:bodyPr/>
        <a:lstStyle/>
        <a:p>
          <a:r>
            <a:rPr lang="es-MX" dirty="0" smtClean="0"/>
            <a:t>Situación deseable</a:t>
          </a:r>
          <a:endParaRPr lang="es-MX" dirty="0"/>
        </a:p>
      </dgm:t>
    </dgm:pt>
    <dgm:pt modelId="{2AA813E8-197E-4910-A7F4-2313E42D5EEE}" type="parTrans" cxnId="{83552F22-1F53-40A8-926F-F6B3D34BD81B}">
      <dgm:prSet/>
      <dgm:spPr/>
      <dgm:t>
        <a:bodyPr/>
        <a:lstStyle/>
        <a:p>
          <a:endParaRPr lang="es-MX"/>
        </a:p>
      </dgm:t>
    </dgm:pt>
    <dgm:pt modelId="{2E033B68-6394-4372-BC3C-0C88DA43B85C}" type="sibTrans" cxnId="{83552F22-1F53-40A8-926F-F6B3D34BD81B}">
      <dgm:prSet/>
      <dgm:spPr/>
      <dgm:t>
        <a:bodyPr/>
        <a:lstStyle/>
        <a:p>
          <a:endParaRPr lang="es-MX"/>
        </a:p>
      </dgm:t>
    </dgm:pt>
    <dgm:pt modelId="{8A3A4398-2B0C-4918-B7C8-E0870C13CFA0}">
      <dgm:prSet phldrT="[Texto]" custT="1"/>
      <dgm:spPr/>
      <dgm:t>
        <a:bodyPr/>
        <a:lstStyle/>
        <a:p>
          <a:r>
            <a:rPr lang="es-MX" sz="1050" dirty="0" smtClean="0"/>
            <a:t>Todos los alumnos deberán estar enterados de los lugares obtenido en los </a:t>
          </a:r>
          <a:r>
            <a:rPr lang="es-MX" sz="1050" dirty="0" err="1" smtClean="0"/>
            <a:t>Rankings</a:t>
          </a:r>
          <a:r>
            <a:rPr lang="es-MX" sz="1050" dirty="0" smtClean="0"/>
            <a:t> y de los casos de éxito de </a:t>
          </a:r>
          <a:r>
            <a:rPr lang="es-MX" sz="1050" dirty="0" err="1" smtClean="0"/>
            <a:t>exatecs</a:t>
          </a:r>
          <a:endParaRPr lang="es-MX" sz="1050" dirty="0"/>
        </a:p>
      </dgm:t>
    </dgm:pt>
    <dgm:pt modelId="{0E9F214B-83AC-432F-97A5-22B154A6106F}" type="parTrans" cxnId="{09AE79DD-19FC-4D4A-9C28-A37BFFC688FF}">
      <dgm:prSet/>
      <dgm:spPr/>
      <dgm:t>
        <a:bodyPr/>
        <a:lstStyle/>
        <a:p>
          <a:endParaRPr lang="es-MX"/>
        </a:p>
      </dgm:t>
    </dgm:pt>
    <dgm:pt modelId="{99C66F1B-6A8C-46E4-A673-6EC2A51CBBE4}" type="sibTrans" cxnId="{09AE79DD-19FC-4D4A-9C28-A37BFFC688FF}">
      <dgm:prSet/>
      <dgm:spPr/>
      <dgm:t>
        <a:bodyPr/>
        <a:lstStyle/>
        <a:p>
          <a:endParaRPr lang="es-MX"/>
        </a:p>
      </dgm:t>
    </dgm:pt>
    <dgm:pt modelId="{C70B0051-A8B4-4249-9FAB-004AD83D75F5}">
      <dgm:prSet/>
      <dgm:spPr/>
      <dgm:t>
        <a:bodyPr/>
        <a:lstStyle/>
        <a:p>
          <a:r>
            <a:rPr lang="es-MX" dirty="0" smtClean="0"/>
            <a:t>Medios, acciones y presupuesto </a:t>
          </a:r>
          <a:endParaRPr lang="es-MX" dirty="0"/>
        </a:p>
      </dgm:t>
    </dgm:pt>
    <dgm:pt modelId="{A15C27E4-D68E-4335-BFC9-B8D73027C100}" type="parTrans" cxnId="{00E55E2C-9C37-4E76-9004-7A9DB5F1C61A}">
      <dgm:prSet/>
      <dgm:spPr/>
      <dgm:t>
        <a:bodyPr/>
        <a:lstStyle/>
        <a:p>
          <a:endParaRPr lang="es-MX"/>
        </a:p>
      </dgm:t>
    </dgm:pt>
    <dgm:pt modelId="{7AAB3A39-0BF3-4930-B528-799B290CBA4C}" type="sibTrans" cxnId="{00E55E2C-9C37-4E76-9004-7A9DB5F1C61A}">
      <dgm:prSet/>
      <dgm:spPr/>
      <dgm:t>
        <a:bodyPr/>
        <a:lstStyle/>
        <a:p>
          <a:endParaRPr lang="es-MX"/>
        </a:p>
      </dgm:t>
    </dgm:pt>
    <dgm:pt modelId="{E7C8699F-92D3-4283-BCA8-426EC68FB446}">
      <dgm:prSet/>
      <dgm:spPr/>
      <dgm:t>
        <a:bodyPr/>
        <a:lstStyle/>
        <a:p>
          <a:r>
            <a:rPr lang="es-MX" dirty="0" smtClean="0"/>
            <a:t>Calendarios</a:t>
          </a:r>
          <a:endParaRPr lang="es-MX" dirty="0"/>
        </a:p>
      </dgm:t>
    </dgm:pt>
    <dgm:pt modelId="{93B224DA-4B30-4854-A032-CB908EBAA084}" type="parTrans" cxnId="{F6D0843A-BAE5-4AA0-B165-06C8292E8411}">
      <dgm:prSet/>
      <dgm:spPr/>
      <dgm:t>
        <a:bodyPr/>
        <a:lstStyle/>
        <a:p>
          <a:endParaRPr lang="es-MX"/>
        </a:p>
      </dgm:t>
    </dgm:pt>
    <dgm:pt modelId="{754474A0-C7CC-4D2B-A5D5-7A1C43A5826A}" type="sibTrans" cxnId="{F6D0843A-BAE5-4AA0-B165-06C8292E8411}">
      <dgm:prSet/>
      <dgm:spPr/>
      <dgm:t>
        <a:bodyPr/>
        <a:lstStyle/>
        <a:p>
          <a:endParaRPr lang="es-MX"/>
        </a:p>
      </dgm:t>
    </dgm:pt>
    <dgm:pt modelId="{0A650F5E-EDAF-4C78-BB7B-98E0466958B5}">
      <dgm:prSet/>
      <dgm:spPr/>
      <dgm:t>
        <a:bodyPr/>
        <a:lstStyle/>
        <a:p>
          <a:r>
            <a:rPr lang="es-MX" dirty="0" smtClean="0"/>
            <a:t>Criterios de evaluación</a:t>
          </a:r>
          <a:endParaRPr lang="es-MX" dirty="0"/>
        </a:p>
      </dgm:t>
    </dgm:pt>
    <dgm:pt modelId="{BDAAC8BD-6A36-42E2-8256-C5CD2D25B093}" type="parTrans" cxnId="{ADD3D3D1-E9AE-4849-903B-D7C105E0F741}">
      <dgm:prSet/>
      <dgm:spPr/>
      <dgm:t>
        <a:bodyPr/>
        <a:lstStyle/>
        <a:p>
          <a:endParaRPr lang="es-MX"/>
        </a:p>
      </dgm:t>
    </dgm:pt>
    <dgm:pt modelId="{6585B724-3DBE-428A-82FD-FCB50FCA9EFA}" type="sibTrans" cxnId="{ADD3D3D1-E9AE-4849-903B-D7C105E0F741}">
      <dgm:prSet/>
      <dgm:spPr/>
      <dgm:t>
        <a:bodyPr/>
        <a:lstStyle/>
        <a:p>
          <a:endParaRPr lang="es-MX"/>
        </a:p>
      </dgm:t>
    </dgm:pt>
    <dgm:pt modelId="{173643E1-DA61-4F4E-8713-23FBAF487635}" type="pres">
      <dgm:prSet presAssocID="{A8BED408-EF55-4AFD-903E-26F027CD6B54}" presName="Name0" presStyleCnt="0">
        <dgm:presLayoutVars>
          <dgm:dir/>
          <dgm:animLvl val="lvl"/>
          <dgm:resizeHandles val="exact"/>
        </dgm:presLayoutVars>
      </dgm:prSet>
      <dgm:spPr/>
    </dgm:pt>
    <dgm:pt modelId="{8412FC7B-3AE1-47ED-8610-5A63D5B6F219}" type="pres">
      <dgm:prSet presAssocID="{E022DAB7-12C6-45A1-820E-98F4FD351953}" presName="linNode" presStyleCnt="0"/>
      <dgm:spPr/>
    </dgm:pt>
    <dgm:pt modelId="{FA2F08D6-F042-4454-99C0-FB5B05536513}" type="pres">
      <dgm:prSet presAssocID="{E022DAB7-12C6-45A1-820E-98F4FD351953}" presName="parentText" presStyleLbl="node1" presStyleIdx="0" presStyleCnt="6">
        <dgm:presLayoutVars>
          <dgm:chMax val="1"/>
          <dgm:bulletEnabled val="1"/>
        </dgm:presLayoutVars>
      </dgm:prSet>
      <dgm:spPr/>
    </dgm:pt>
    <dgm:pt modelId="{0CF80D0F-78BB-49B4-91E2-1B9EE1D869FB}" type="pres">
      <dgm:prSet presAssocID="{E022DAB7-12C6-45A1-820E-98F4FD351953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7524626-A91F-445B-8097-F470797C4BFC}" type="pres">
      <dgm:prSet presAssocID="{B4A6C767-804C-4ED5-8050-2D90F44E080F}" presName="sp" presStyleCnt="0"/>
      <dgm:spPr/>
    </dgm:pt>
    <dgm:pt modelId="{959CC01F-62A9-46B9-B2E7-31890DB86B09}" type="pres">
      <dgm:prSet presAssocID="{B074DE60-310B-499C-B726-7A92649A6B59}" presName="linNode" presStyleCnt="0"/>
      <dgm:spPr/>
    </dgm:pt>
    <dgm:pt modelId="{A5F7B256-C77D-4B05-B536-1869A28F483C}" type="pres">
      <dgm:prSet presAssocID="{B074DE60-310B-499C-B726-7A92649A6B59}" presName="parentText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49B656E-B85A-4226-BEF8-10E437A2D7FF}" type="pres">
      <dgm:prSet presAssocID="{B074DE60-310B-499C-B726-7A92649A6B59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B536997-A529-4E86-8790-204743256A26}" type="pres">
      <dgm:prSet presAssocID="{0ACF00FC-81FE-4706-AA4D-77FE2AC414CD}" presName="sp" presStyleCnt="0"/>
      <dgm:spPr/>
    </dgm:pt>
    <dgm:pt modelId="{0FB43611-E174-4267-90A6-08FC8EE5DE99}" type="pres">
      <dgm:prSet presAssocID="{03DBC7A9-E723-4CB1-8BD8-CA30E7C549F7}" presName="linNode" presStyleCnt="0"/>
      <dgm:spPr/>
    </dgm:pt>
    <dgm:pt modelId="{87EA450D-6873-41F4-800F-E525114514EE}" type="pres">
      <dgm:prSet presAssocID="{03DBC7A9-E723-4CB1-8BD8-CA30E7C549F7}" presName="parentText" presStyleLbl="node1" presStyleIdx="2" presStyleCnt="6">
        <dgm:presLayoutVars>
          <dgm:chMax val="1"/>
          <dgm:bulletEnabled val="1"/>
        </dgm:presLayoutVars>
      </dgm:prSet>
      <dgm:spPr/>
    </dgm:pt>
    <dgm:pt modelId="{35B85CBE-7556-4A3A-A327-34044129BA5B}" type="pres">
      <dgm:prSet presAssocID="{03DBC7A9-E723-4CB1-8BD8-CA30E7C549F7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1041E9F-DDF3-4746-8F7B-206382149F13}" type="pres">
      <dgm:prSet presAssocID="{2E033B68-6394-4372-BC3C-0C88DA43B85C}" presName="sp" presStyleCnt="0"/>
      <dgm:spPr/>
    </dgm:pt>
    <dgm:pt modelId="{9A784E6F-3992-4B13-A10B-43C81AA36315}" type="pres">
      <dgm:prSet presAssocID="{C70B0051-A8B4-4249-9FAB-004AD83D75F5}" presName="linNode" presStyleCnt="0"/>
      <dgm:spPr/>
    </dgm:pt>
    <dgm:pt modelId="{9F686161-8F3E-45E5-B8ED-48E9B70E4234}" type="pres">
      <dgm:prSet presAssocID="{C70B0051-A8B4-4249-9FAB-004AD83D75F5}" presName="parentText" presStyleLbl="node1" presStyleIdx="3" presStyleCnt="6" custScaleX="82073" custLinFactNeighborX="5836" custLinFactNeighborY="21400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21DA182-060F-4DBC-A1E6-D2CC768A86CE}" type="pres">
      <dgm:prSet presAssocID="{7AAB3A39-0BF3-4930-B528-799B290CBA4C}" presName="sp" presStyleCnt="0"/>
      <dgm:spPr/>
    </dgm:pt>
    <dgm:pt modelId="{BFA0C533-85D5-4516-A7B9-1549C5981B5A}" type="pres">
      <dgm:prSet presAssocID="{E7C8699F-92D3-4283-BCA8-426EC68FB446}" presName="linNode" presStyleCnt="0"/>
      <dgm:spPr/>
    </dgm:pt>
    <dgm:pt modelId="{9D03B2CC-458F-4EAA-B532-104C63DB8D60}" type="pres">
      <dgm:prSet presAssocID="{E7C8699F-92D3-4283-BCA8-426EC68FB446}" presName="parentText" presStyleLbl="node1" presStyleIdx="4" presStyleCnt="6" custScaleX="76656" custLinFactX="561" custLinFactNeighborX="100000" custLinFactNeighborY="-8516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4260437-3708-470E-BEEE-510449B41BA1}" type="pres">
      <dgm:prSet presAssocID="{754474A0-C7CC-4D2B-A5D5-7A1C43A5826A}" presName="sp" presStyleCnt="0"/>
      <dgm:spPr/>
    </dgm:pt>
    <dgm:pt modelId="{FF354849-8745-408E-9648-5517BA6AA37C}" type="pres">
      <dgm:prSet presAssocID="{0A650F5E-EDAF-4C78-BB7B-98E0466958B5}" presName="linNode" presStyleCnt="0"/>
      <dgm:spPr/>
    </dgm:pt>
    <dgm:pt modelId="{90FC9A56-9EC3-4068-B91B-D83E8AC1A516}" type="pres">
      <dgm:prSet presAssocID="{0A650F5E-EDAF-4C78-BB7B-98E0466958B5}" presName="parentText" presStyleLbl="node1" presStyleIdx="5" presStyleCnt="6" custScaleX="71275" custLinFactX="94911" custLinFactY="-90166" custLinFactNeighborX="100000" custLinFactNeighborY="-100000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6C55FA37-993F-42DE-9531-F0B940BC07E4}" type="presOf" srcId="{E022DAB7-12C6-45A1-820E-98F4FD351953}" destId="{FA2F08D6-F042-4454-99C0-FB5B05536513}" srcOrd="0" destOrd="0" presId="urn:microsoft.com/office/officeart/2005/8/layout/vList5"/>
    <dgm:cxn modelId="{F735A85C-9391-43F2-9B58-F4CDF5A09EFA}" srcId="{B074DE60-310B-499C-B726-7A92649A6B59}" destId="{628A3BB2-B064-4931-80E9-27748FC16CD5}" srcOrd="0" destOrd="0" parTransId="{9DA707AF-D6F6-4165-8C1C-A34DB292A3D5}" sibTransId="{9D227A35-2678-4F94-9579-5DDD103A52C4}"/>
    <dgm:cxn modelId="{09AE79DD-19FC-4D4A-9C28-A37BFFC688FF}" srcId="{03DBC7A9-E723-4CB1-8BD8-CA30E7C549F7}" destId="{8A3A4398-2B0C-4918-B7C8-E0870C13CFA0}" srcOrd="0" destOrd="0" parTransId="{0E9F214B-83AC-432F-97A5-22B154A6106F}" sibTransId="{99C66F1B-6A8C-46E4-A673-6EC2A51CBBE4}"/>
    <dgm:cxn modelId="{D1F3EFA8-4258-41FF-A213-E47D7C1B860B}" srcId="{A8BED408-EF55-4AFD-903E-26F027CD6B54}" destId="{B074DE60-310B-499C-B726-7A92649A6B59}" srcOrd="1" destOrd="0" parTransId="{7A0EF334-6C56-482C-81BC-AC5B3FF8856C}" sibTransId="{0ACF00FC-81FE-4706-AA4D-77FE2AC414CD}"/>
    <dgm:cxn modelId="{67A2170E-7503-4BAA-96A2-0A30CF77CE65}" type="presOf" srcId="{0A650F5E-EDAF-4C78-BB7B-98E0466958B5}" destId="{90FC9A56-9EC3-4068-B91B-D83E8AC1A516}" srcOrd="0" destOrd="0" presId="urn:microsoft.com/office/officeart/2005/8/layout/vList5"/>
    <dgm:cxn modelId="{06813F75-CC6C-4805-A978-C13642187DB0}" srcId="{A8BED408-EF55-4AFD-903E-26F027CD6B54}" destId="{E022DAB7-12C6-45A1-820E-98F4FD351953}" srcOrd="0" destOrd="0" parTransId="{92FEAD24-1244-48EC-8078-6A26D88F4594}" sibTransId="{B4A6C767-804C-4ED5-8050-2D90F44E080F}"/>
    <dgm:cxn modelId="{00E55E2C-9C37-4E76-9004-7A9DB5F1C61A}" srcId="{A8BED408-EF55-4AFD-903E-26F027CD6B54}" destId="{C70B0051-A8B4-4249-9FAB-004AD83D75F5}" srcOrd="3" destOrd="0" parTransId="{A15C27E4-D68E-4335-BFC9-B8D73027C100}" sibTransId="{7AAB3A39-0BF3-4930-B528-799B290CBA4C}"/>
    <dgm:cxn modelId="{56D716B9-EE0F-417D-B981-BCC93C20E708}" type="presOf" srcId="{A8BED408-EF55-4AFD-903E-26F027CD6B54}" destId="{173643E1-DA61-4F4E-8713-23FBAF487635}" srcOrd="0" destOrd="0" presId="urn:microsoft.com/office/officeart/2005/8/layout/vList5"/>
    <dgm:cxn modelId="{C15F049A-1723-4A37-9912-94BBA6A8134E}" type="presOf" srcId="{C70B0051-A8B4-4249-9FAB-004AD83D75F5}" destId="{9F686161-8F3E-45E5-B8ED-48E9B70E4234}" srcOrd="0" destOrd="0" presId="urn:microsoft.com/office/officeart/2005/8/layout/vList5"/>
    <dgm:cxn modelId="{C0F4BF67-C21E-4219-8ACA-CB1CC2F73946}" type="presOf" srcId="{E7C8699F-92D3-4283-BCA8-426EC68FB446}" destId="{9D03B2CC-458F-4EAA-B532-104C63DB8D60}" srcOrd="0" destOrd="0" presId="urn:microsoft.com/office/officeart/2005/8/layout/vList5"/>
    <dgm:cxn modelId="{BDFD8CAE-1192-4A28-8F06-55F5CFDE252C}" type="presOf" srcId="{03DBC7A9-E723-4CB1-8BD8-CA30E7C549F7}" destId="{87EA450D-6873-41F4-800F-E525114514EE}" srcOrd="0" destOrd="0" presId="urn:microsoft.com/office/officeart/2005/8/layout/vList5"/>
    <dgm:cxn modelId="{D6361885-D468-45F7-89D7-4DD40B13585A}" type="presOf" srcId="{B074DE60-310B-499C-B726-7A92649A6B59}" destId="{A5F7B256-C77D-4B05-B536-1869A28F483C}" srcOrd="0" destOrd="0" presId="urn:microsoft.com/office/officeart/2005/8/layout/vList5"/>
    <dgm:cxn modelId="{F6D0843A-BAE5-4AA0-B165-06C8292E8411}" srcId="{A8BED408-EF55-4AFD-903E-26F027CD6B54}" destId="{E7C8699F-92D3-4283-BCA8-426EC68FB446}" srcOrd="4" destOrd="0" parTransId="{93B224DA-4B30-4854-A032-CB908EBAA084}" sibTransId="{754474A0-C7CC-4D2B-A5D5-7A1C43A5826A}"/>
    <dgm:cxn modelId="{83552F22-1F53-40A8-926F-F6B3D34BD81B}" srcId="{A8BED408-EF55-4AFD-903E-26F027CD6B54}" destId="{03DBC7A9-E723-4CB1-8BD8-CA30E7C549F7}" srcOrd="2" destOrd="0" parTransId="{2AA813E8-197E-4910-A7F4-2313E42D5EEE}" sibTransId="{2E033B68-6394-4372-BC3C-0C88DA43B85C}"/>
    <dgm:cxn modelId="{0542F5AB-761A-424E-9C93-98ACACA18513}" type="presOf" srcId="{8A3A4398-2B0C-4918-B7C8-E0870C13CFA0}" destId="{35B85CBE-7556-4A3A-A327-34044129BA5B}" srcOrd="0" destOrd="0" presId="urn:microsoft.com/office/officeart/2005/8/layout/vList5"/>
    <dgm:cxn modelId="{3B3B0547-88CD-4F96-AD8D-C914662B647B}" type="presOf" srcId="{FC8561AF-571C-4258-A908-76C652DE8008}" destId="{0CF80D0F-78BB-49B4-91E2-1B9EE1D869FB}" srcOrd="0" destOrd="0" presId="urn:microsoft.com/office/officeart/2005/8/layout/vList5"/>
    <dgm:cxn modelId="{9309FEB2-33C8-409F-A921-8986A648F98E}" srcId="{E022DAB7-12C6-45A1-820E-98F4FD351953}" destId="{FC8561AF-571C-4258-A908-76C652DE8008}" srcOrd="0" destOrd="0" parTransId="{9278E592-8870-44D2-B7ED-F125324758C1}" sibTransId="{A81AB0E0-0E6B-4CD4-A775-326176D42302}"/>
    <dgm:cxn modelId="{1A148F0D-3D8C-4343-A287-9A296F901EFC}" type="presOf" srcId="{628A3BB2-B064-4931-80E9-27748FC16CD5}" destId="{C49B656E-B85A-4226-BEF8-10E437A2D7FF}" srcOrd="0" destOrd="0" presId="urn:microsoft.com/office/officeart/2005/8/layout/vList5"/>
    <dgm:cxn modelId="{ADD3D3D1-E9AE-4849-903B-D7C105E0F741}" srcId="{A8BED408-EF55-4AFD-903E-26F027CD6B54}" destId="{0A650F5E-EDAF-4C78-BB7B-98E0466958B5}" srcOrd="5" destOrd="0" parTransId="{BDAAC8BD-6A36-42E2-8256-C5CD2D25B093}" sibTransId="{6585B724-3DBE-428A-82FD-FCB50FCA9EFA}"/>
    <dgm:cxn modelId="{F4CA9D75-3AC3-489B-AC14-76601B86B1F5}" type="presParOf" srcId="{173643E1-DA61-4F4E-8713-23FBAF487635}" destId="{8412FC7B-3AE1-47ED-8610-5A63D5B6F219}" srcOrd="0" destOrd="0" presId="urn:microsoft.com/office/officeart/2005/8/layout/vList5"/>
    <dgm:cxn modelId="{0C248315-E219-4D65-8CA2-68EE84A9EE9C}" type="presParOf" srcId="{8412FC7B-3AE1-47ED-8610-5A63D5B6F219}" destId="{FA2F08D6-F042-4454-99C0-FB5B05536513}" srcOrd="0" destOrd="0" presId="urn:microsoft.com/office/officeart/2005/8/layout/vList5"/>
    <dgm:cxn modelId="{FD62EDEE-F862-4283-A662-7E2DA06FD040}" type="presParOf" srcId="{8412FC7B-3AE1-47ED-8610-5A63D5B6F219}" destId="{0CF80D0F-78BB-49B4-91E2-1B9EE1D869FB}" srcOrd="1" destOrd="0" presId="urn:microsoft.com/office/officeart/2005/8/layout/vList5"/>
    <dgm:cxn modelId="{759863B5-70D3-448F-B921-42F4D12A51BD}" type="presParOf" srcId="{173643E1-DA61-4F4E-8713-23FBAF487635}" destId="{C7524626-A91F-445B-8097-F470797C4BFC}" srcOrd="1" destOrd="0" presId="urn:microsoft.com/office/officeart/2005/8/layout/vList5"/>
    <dgm:cxn modelId="{1509D5D7-86A6-452A-AD23-C49DBDF40987}" type="presParOf" srcId="{173643E1-DA61-4F4E-8713-23FBAF487635}" destId="{959CC01F-62A9-46B9-B2E7-31890DB86B09}" srcOrd="2" destOrd="0" presId="urn:microsoft.com/office/officeart/2005/8/layout/vList5"/>
    <dgm:cxn modelId="{31ED634A-BB3C-4463-8261-1F8810860325}" type="presParOf" srcId="{959CC01F-62A9-46B9-B2E7-31890DB86B09}" destId="{A5F7B256-C77D-4B05-B536-1869A28F483C}" srcOrd="0" destOrd="0" presId="urn:microsoft.com/office/officeart/2005/8/layout/vList5"/>
    <dgm:cxn modelId="{784770B9-EC13-407A-838A-DF4D0664ABEC}" type="presParOf" srcId="{959CC01F-62A9-46B9-B2E7-31890DB86B09}" destId="{C49B656E-B85A-4226-BEF8-10E437A2D7FF}" srcOrd="1" destOrd="0" presId="urn:microsoft.com/office/officeart/2005/8/layout/vList5"/>
    <dgm:cxn modelId="{C8A82A04-8C18-4714-A4D7-812182EC5D20}" type="presParOf" srcId="{173643E1-DA61-4F4E-8713-23FBAF487635}" destId="{CB536997-A529-4E86-8790-204743256A26}" srcOrd="3" destOrd="0" presId="urn:microsoft.com/office/officeart/2005/8/layout/vList5"/>
    <dgm:cxn modelId="{0075761A-FD18-45F9-BFE1-7DCDC7B36B9E}" type="presParOf" srcId="{173643E1-DA61-4F4E-8713-23FBAF487635}" destId="{0FB43611-E174-4267-90A6-08FC8EE5DE99}" srcOrd="4" destOrd="0" presId="urn:microsoft.com/office/officeart/2005/8/layout/vList5"/>
    <dgm:cxn modelId="{EF580C75-22CF-4383-96CE-C5619ECB993A}" type="presParOf" srcId="{0FB43611-E174-4267-90A6-08FC8EE5DE99}" destId="{87EA450D-6873-41F4-800F-E525114514EE}" srcOrd="0" destOrd="0" presId="urn:microsoft.com/office/officeart/2005/8/layout/vList5"/>
    <dgm:cxn modelId="{9FEB6EFC-9BDD-4A71-AB1B-8232284A3C23}" type="presParOf" srcId="{0FB43611-E174-4267-90A6-08FC8EE5DE99}" destId="{35B85CBE-7556-4A3A-A327-34044129BA5B}" srcOrd="1" destOrd="0" presId="urn:microsoft.com/office/officeart/2005/8/layout/vList5"/>
    <dgm:cxn modelId="{C678B9B3-03CE-4B9D-9903-D3C4554E5086}" type="presParOf" srcId="{173643E1-DA61-4F4E-8713-23FBAF487635}" destId="{21041E9F-DDF3-4746-8F7B-206382149F13}" srcOrd="5" destOrd="0" presId="urn:microsoft.com/office/officeart/2005/8/layout/vList5"/>
    <dgm:cxn modelId="{2BD34270-9E8F-42A0-9631-6186590BAC9B}" type="presParOf" srcId="{173643E1-DA61-4F4E-8713-23FBAF487635}" destId="{9A784E6F-3992-4B13-A10B-43C81AA36315}" srcOrd="6" destOrd="0" presId="urn:microsoft.com/office/officeart/2005/8/layout/vList5"/>
    <dgm:cxn modelId="{784B2BE0-54F5-4A4F-9487-F50BDE848B28}" type="presParOf" srcId="{9A784E6F-3992-4B13-A10B-43C81AA36315}" destId="{9F686161-8F3E-45E5-B8ED-48E9B70E4234}" srcOrd="0" destOrd="0" presId="urn:microsoft.com/office/officeart/2005/8/layout/vList5"/>
    <dgm:cxn modelId="{96669C4D-394F-49E1-9FDA-560E9D92EB1C}" type="presParOf" srcId="{173643E1-DA61-4F4E-8713-23FBAF487635}" destId="{321DA182-060F-4DBC-A1E6-D2CC768A86CE}" srcOrd="7" destOrd="0" presId="urn:microsoft.com/office/officeart/2005/8/layout/vList5"/>
    <dgm:cxn modelId="{990ACB3D-20A6-4A35-9E1A-340CEEB3BAEC}" type="presParOf" srcId="{173643E1-DA61-4F4E-8713-23FBAF487635}" destId="{BFA0C533-85D5-4516-A7B9-1549C5981B5A}" srcOrd="8" destOrd="0" presId="urn:microsoft.com/office/officeart/2005/8/layout/vList5"/>
    <dgm:cxn modelId="{B2472BFE-CD45-477F-8E1E-3EFDD1F5DC09}" type="presParOf" srcId="{BFA0C533-85D5-4516-A7B9-1549C5981B5A}" destId="{9D03B2CC-458F-4EAA-B532-104C63DB8D60}" srcOrd="0" destOrd="0" presId="urn:microsoft.com/office/officeart/2005/8/layout/vList5"/>
    <dgm:cxn modelId="{F5C159A7-2822-412C-B60C-837FA0D41D36}" type="presParOf" srcId="{173643E1-DA61-4F4E-8713-23FBAF487635}" destId="{04260437-3708-470E-BEEE-510449B41BA1}" srcOrd="9" destOrd="0" presId="urn:microsoft.com/office/officeart/2005/8/layout/vList5"/>
    <dgm:cxn modelId="{6DD2D6F8-7C4C-4653-9B35-C56BA965331B}" type="presParOf" srcId="{173643E1-DA61-4F4E-8713-23FBAF487635}" destId="{FF354849-8745-408E-9648-5517BA6AA37C}" srcOrd="10" destOrd="0" presId="urn:microsoft.com/office/officeart/2005/8/layout/vList5"/>
    <dgm:cxn modelId="{A92800AB-2B28-4F06-8F21-D3769A409EC5}" type="presParOf" srcId="{FF354849-8745-408E-9648-5517BA6AA37C}" destId="{90FC9A56-9EC3-4068-B91B-D83E8AC1A51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8BED408-EF55-4AFD-903E-26F027CD6B54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MX"/>
        </a:p>
      </dgm:t>
    </dgm:pt>
    <dgm:pt modelId="{E022DAB7-12C6-45A1-820E-98F4FD351953}">
      <dgm:prSet phldrT="[Texto]"/>
      <dgm:spPr/>
      <dgm:t>
        <a:bodyPr/>
        <a:lstStyle/>
        <a:p>
          <a:r>
            <a:rPr lang="es-MX" dirty="0" smtClean="0"/>
            <a:t>Objetivo general</a:t>
          </a:r>
          <a:endParaRPr lang="es-MX" dirty="0"/>
        </a:p>
      </dgm:t>
    </dgm:pt>
    <dgm:pt modelId="{92FEAD24-1244-48EC-8078-6A26D88F4594}" type="parTrans" cxnId="{06813F75-CC6C-4805-A978-C13642187DB0}">
      <dgm:prSet/>
      <dgm:spPr/>
      <dgm:t>
        <a:bodyPr/>
        <a:lstStyle/>
        <a:p>
          <a:endParaRPr lang="es-MX"/>
        </a:p>
      </dgm:t>
    </dgm:pt>
    <dgm:pt modelId="{B4A6C767-804C-4ED5-8050-2D90F44E080F}" type="sibTrans" cxnId="{06813F75-CC6C-4805-A978-C13642187DB0}">
      <dgm:prSet/>
      <dgm:spPr/>
      <dgm:t>
        <a:bodyPr/>
        <a:lstStyle/>
        <a:p>
          <a:endParaRPr lang="es-MX"/>
        </a:p>
      </dgm:t>
    </dgm:pt>
    <dgm:pt modelId="{FC8561AF-571C-4258-A908-76C652DE8008}">
      <dgm:prSet phldrT="[Texto]" custT="1"/>
      <dgm:spPr/>
      <dgm:t>
        <a:bodyPr/>
        <a:lstStyle/>
        <a:p>
          <a:r>
            <a:rPr lang="es-MX" sz="1050" dirty="0" smtClean="0"/>
            <a:t>Resaltar el nivel académico del </a:t>
          </a:r>
          <a:r>
            <a:rPr lang="es-MX" sz="1050" dirty="0" err="1" smtClean="0"/>
            <a:t>Tec</a:t>
          </a:r>
          <a:r>
            <a:rPr lang="es-MX" sz="1050" dirty="0" smtClean="0"/>
            <a:t> de Monterrey</a:t>
          </a:r>
          <a:endParaRPr lang="es-MX" sz="1050" dirty="0"/>
        </a:p>
      </dgm:t>
    </dgm:pt>
    <dgm:pt modelId="{9278E592-8870-44D2-B7ED-F125324758C1}" type="parTrans" cxnId="{9309FEB2-33C8-409F-A921-8986A648F98E}">
      <dgm:prSet/>
      <dgm:spPr/>
      <dgm:t>
        <a:bodyPr/>
        <a:lstStyle/>
        <a:p>
          <a:endParaRPr lang="es-MX"/>
        </a:p>
      </dgm:t>
    </dgm:pt>
    <dgm:pt modelId="{A81AB0E0-0E6B-4CD4-A775-326176D42302}" type="sibTrans" cxnId="{9309FEB2-33C8-409F-A921-8986A648F98E}">
      <dgm:prSet/>
      <dgm:spPr/>
      <dgm:t>
        <a:bodyPr/>
        <a:lstStyle/>
        <a:p>
          <a:endParaRPr lang="es-MX"/>
        </a:p>
      </dgm:t>
    </dgm:pt>
    <dgm:pt modelId="{B074DE60-310B-499C-B726-7A92649A6B59}">
      <dgm:prSet phldrT="[Texto]"/>
      <dgm:spPr/>
      <dgm:t>
        <a:bodyPr/>
        <a:lstStyle/>
        <a:p>
          <a:r>
            <a:rPr lang="es-MX" dirty="0" smtClean="0"/>
            <a:t>Objetivo particular</a:t>
          </a:r>
          <a:endParaRPr lang="es-MX" dirty="0"/>
        </a:p>
      </dgm:t>
    </dgm:pt>
    <dgm:pt modelId="{7A0EF334-6C56-482C-81BC-AC5B3FF8856C}" type="parTrans" cxnId="{D1F3EFA8-4258-41FF-A213-E47D7C1B860B}">
      <dgm:prSet/>
      <dgm:spPr/>
      <dgm:t>
        <a:bodyPr/>
        <a:lstStyle/>
        <a:p>
          <a:endParaRPr lang="es-MX"/>
        </a:p>
      </dgm:t>
    </dgm:pt>
    <dgm:pt modelId="{0ACF00FC-81FE-4706-AA4D-77FE2AC414CD}" type="sibTrans" cxnId="{D1F3EFA8-4258-41FF-A213-E47D7C1B860B}">
      <dgm:prSet/>
      <dgm:spPr/>
      <dgm:t>
        <a:bodyPr/>
        <a:lstStyle/>
        <a:p>
          <a:endParaRPr lang="es-MX"/>
        </a:p>
      </dgm:t>
    </dgm:pt>
    <dgm:pt modelId="{628A3BB2-B064-4931-80E9-27748FC16CD5}">
      <dgm:prSet phldrT="[Texto]" custT="1"/>
      <dgm:spPr/>
      <dgm:t>
        <a:bodyPr/>
        <a:lstStyle/>
        <a:p>
          <a:r>
            <a:rPr lang="es-MX" sz="1000" dirty="0" smtClean="0"/>
            <a:t>Crear interés en la institución para su futura inscripción</a:t>
          </a:r>
          <a:endParaRPr lang="es-MX" sz="1000" dirty="0"/>
        </a:p>
      </dgm:t>
    </dgm:pt>
    <dgm:pt modelId="{9DA707AF-D6F6-4165-8C1C-A34DB292A3D5}" type="parTrans" cxnId="{F735A85C-9391-43F2-9B58-F4CDF5A09EFA}">
      <dgm:prSet/>
      <dgm:spPr/>
      <dgm:t>
        <a:bodyPr/>
        <a:lstStyle/>
        <a:p>
          <a:endParaRPr lang="es-MX"/>
        </a:p>
      </dgm:t>
    </dgm:pt>
    <dgm:pt modelId="{9D227A35-2678-4F94-9579-5DDD103A52C4}" type="sibTrans" cxnId="{F735A85C-9391-43F2-9B58-F4CDF5A09EFA}">
      <dgm:prSet/>
      <dgm:spPr/>
      <dgm:t>
        <a:bodyPr/>
        <a:lstStyle/>
        <a:p>
          <a:endParaRPr lang="es-MX"/>
        </a:p>
      </dgm:t>
    </dgm:pt>
    <dgm:pt modelId="{03DBC7A9-E723-4CB1-8BD8-CA30E7C549F7}">
      <dgm:prSet phldrT="[Texto]"/>
      <dgm:spPr/>
      <dgm:t>
        <a:bodyPr/>
        <a:lstStyle/>
        <a:p>
          <a:r>
            <a:rPr lang="es-MX" dirty="0" smtClean="0"/>
            <a:t>Situación deseable</a:t>
          </a:r>
          <a:endParaRPr lang="es-MX" dirty="0"/>
        </a:p>
      </dgm:t>
    </dgm:pt>
    <dgm:pt modelId="{2AA813E8-197E-4910-A7F4-2313E42D5EEE}" type="parTrans" cxnId="{83552F22-1F53-40A8-926F-F6B3D34BD81B}">
      <dgm:prSet/>
      <dgm:spPr/>
      <dgm:t>
        <a:bodyPr/>
        <a:lstStyle/>
        <a:p>
          <a:endParaRPr lang="es-MX"/>
        </a:p>
      </dgm:t>
    </dgm:pt>
    <dgm:pt modelId="{2E033B68-6394-4372-BC3C-0C88DA43B85C}" type="sibTrans" cxnId="{83552F22-1F53-40A8-926F-F6B3D34BD81B}">
      <dgm:prSet/>
      <dgm:spPr/>
      <dgm:t>
        <a:bodyPr/>
        <a:lstStyle/>
        <a:p>
          <a:endParaRPr lang="es-MX"/>
        </a:p>
      </dgm:t>
    </dgm:pt>
    <dgm:pt modelId="{8A3A4398-2B0C-4918-B7C8-E0870C13CFA0}">
      <dgm:prSet phldrT="[Texto]" custT="1"/>
      <dgm:spPr/>
      <dgm:t>
        <a:bodyPr/>
        <a:lstStyle/>
        <a:p>
          <a:r>
            <a:rPr lang="es-MX" sz="1050" dirty="0" smtClean="0"/>
            <a:t>Inscripción del 20% de la generación de escuelas </a:t>
          </a:r>
          <a:r>
            <a:rPr lang="es-MX" sz="1050" dirty="0" err="1" smtClean="0"/>
            <a:t>A´s</a:t>
          </a:r>
          <a:endParaRPr lang="es-MX" sz="1050" dirty="0"/>
        </a:p>
      </dgm:t>
    </dgm:pt>
    <dgm:pt modelId="{0E9F214B-83AC-432F-97A5-22B154A6106F}" type="parTrans" cxnId="{09AE79DD-19FC-4D4A-9C28-A37BFFC688FF}">
      <dgm:prSet/>
      <dgm:spPr/>
      <dgm:t>
        <a:bodyPr/>
        <a:lstStyle/>
        <a:p>
          <a:endParaRPr lang="es-MX"/>
        </a:p>
      </dgm:t>
    </dgm:pt>
    <dgm:pt modelId="{99C66F1B-6A8C-46E4-A673-6EC2A51CBBE4}" type="sibTrans" cxnId="{09AE79DD-19FC-4D4A-9C28-A37BFFC688FF}">
      <dgm:prSet/>
      <dgm:spPr/>
      <dgm:t>
        <a:bodyPr/>
        <a:lstStyle/>
        <a:p>
          <a:endParaRPr lang="es-MX"/>
        </a:p>
      </dgm:t>
    </dgm:pt>
    <dgm:pt modelId="{C70B0051-A8B4-4249-9FAB-004AD83D75F5}">
      <dgm:prSet/>
      <dgm:spPr/>
      <dgm:t>
        <a:bodyPr/>
        <a:lstStyle/>
        <a:p>
          <a:r>
            <a:rPr lang="es-MX" dirty="0" smtClean="0"/>
            <a:t>Medios, acciones y presupuesto </a:t>
          </a:r>
          <a:endParaRPr lang="es-MX" dirty="0"/>
        </a:p>
      </dgm:t>
    </dgm:pt>
    <dgm:pt modelId="{A15C27E4-D68E-4335-BFC9-B8D73027C100}" type="parTrans" cxnId="{00E55E2C-9C37-4E76-9004-7A9DB5F1C61A}">
      <dgm:prSet/>
      <dgm:spPr/>
      <dgm:t>
        <a:bodyPr/>
        <a:lstStyle/>
        <a:p>
          <a:endParaRPr lang="es-MX"/>
        </a:p>
      </dgm:t>
    </dgm:pt>
    <dgm:pt modelId="{7AAB3A39-0BF3-4930-B528-799B290CBA4C}" type="sibTrans" cxnId="{00E55E2C-9C37-4E76-9004-7A9DB5F1C61A}">
      <dgm:prSet/>
      <dgm:spPr/>
      <dgm:t>
        <a:bodyPr/>
        <a:lstStyle/>
        <a:p>
          <a:endParaRPr lang="es-MX"/>
        </a:p>
      </dgm:t>
    </dgm:pt>
    <dgm:pt modelId="{E7C8699F-92D3-4283-BCA8-426EC68FB446}">
      <dgm:prSet/>
      <dgm:spPr/>
      <dgm:t>
        <a:bodyPr/>
        <a:lstStyle/>
        <a:p>
          <a:r>
            <a:rPr lang="es-MX" dirty="0" smtClean="0"/>
            <a:t>Calendarios</a:t>
          </a:r>
          <a:endParaRPr lang="es-MX" dirty="0"/>
        </a:p>
      </dgm:t>
    </dgm:pt>
    <dgm:pt modelId="{93B224DA-4B30-4854-A032-CB908EBAA084}" type="parTrans" cxnId="{F6D0843A-BAE5-4AA0-B165-06C8292E8411}">
      <dgm:prSet/>
      <dgm:spPr/>
      <dgm:t>
        <a:bodyPr/>
        <a:lstStyle/>
        <a:p>
          <a:endParaRPr lang="es-MX"/>
        </a:p>
      </dgm:t>
    </dgm:pt>
    <dgm:pt modelId="{754474A0-C7CC-4D2B-A5D5-7A1C43A5826A}" type="sibTrans" cxnId="{F6D0843A-BAE5-4AA0-B165-06C8292E8411}">
      <dgm:prSet/>
      <dgm:spPr/>
      <dgm:t>
        <a:bodyPr/>
        <a:lstStyle/>
        <a:p>
          <a:endParaRPr lang="es-MX"/>
        </a:p>
      </dgm:t>
    </dgm:pt>
    <dgm:pt modelId="{0A650F5E-EDAF-4C78-BB7B-98E0466958B5}">
      <dgm:prSet/>
      <dgm:spPr/>
      <dgm:t>
        <a:bodyPr/>
        <a:lstStyle/>
        <a:p>
          <a:r>
            <a:rPr lang="es-MX" dirty="0" smtClean="0"/>
            <a:t>Criterios de evaluación</a:t>
          </a:r>
          <a:endParaRPr lang="es-MX" dirty="0"/>
        </a:p>
      </dgm:t>
    </dgm:pt>
    <dgm:pt modelId="{BDAAC8BD-6A36-42E2-8256-C5CD2D25B093}" type="parTrans" cxnId="{ADD3D3D1-E9AE-4849-903B-D7C105E0F741}">
      <dgm:prSet/>
      <dgm:spPr/>
      <dgm:t>
        <a:bodyPr/>
        <a:lstStyle/>
        <a:p>
          <a:endParaRPr lang="es-MX"/>
        </a:p>
      </dgm:t>
    </dgm:pt>
    <dgm:pt modelId="{6585B724-3DBE-428A-82FD-FCB50FCA9EFA}" type="sibTrans" cxnId="{ADD3D3D1-E9AE-4849-903B-D7C105E0F741}">
      <dgm:prSet/>
      <dgm:spPr/>
      <dgm:t>
        <a:bodyPr/>
        <a:lstStyle/>
        <a:p>
          <a:endParaRPr lang="es-MX"/>
        </a:p>
      </dgm:t>
    </dgm:pt>
    <dgm:pt modelId="{173643E1-DA61-4F4E-8713-23FBAF487635}" type="pres">
      <dgm:prSet presAssocID="{A8BED408-EF55-4AFD-903E-26F027CD6B54}" presName="Name0" presStyleCnt="0">
        <dgm:presLayoutVars>
          <dgm:dir/>
          <dgm:animLvl val="lvl"/>
          <dgm:resizeHandles val="exact"/>
        </dgm:presLayoutVars>
      </dgm:prSet>
      <dgm:spPr/>
    </dgm:pt>
    <dgm:pt modelId="{8412FC7B-3AE1-47ED-8610-5A63D5B6F219}" type="pres">
      <dgm:prSet presAssocID="{E022DAB7-12C6-45A1-820E-98F4FD351953}" presName="linNode" presStyleCnt="0"/>
      <dgm:spPr/>
    </dgm:pt>
    <dgm:pt modelId="{FA2F08D6-F042-4454-99C0-FB5B05536513}" type="pres">
      <dgm:prSet presAssocID="{E022DAB7-12C6-45A1-820E-98F4FD351953}" presName="parentText" presStyleLbl="node1" presStyleIdx="0" presStyleCnt="6">
        <dgm:presLayoutVars>
          <dgm:chMax val="1"/>
          <dgm:bulletEnabled val="1"/>
        </dgm:presLayoutVars>
      </dgm:prSet>
      <dgm:spPr/>
    </dgm:pt>
    <dgm:pt modelId="{0CF80D0F-78BB-49B4-91E2-1B9EE1D869FB}" type="pres">
      <dgm:prSet presAssocID="{E022DAB7-12C6-45A1-820E-98F4FD351953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7524626-A91F-445B-8097-F470797C4BFC}" type="pres">
      <dgm:prSet presAssocID="{B4A6C767-804C-4ED5-8050-2D90F44E080F}" presName="sp" presStyleCnt="0"/>
      <dgm:spPr/>
    </dgm:pt>
    <dgm:pt modelId="{959CC01F-62A9-46B9-B2E7-31890DB86B09}" type="pres">
      <dgm:prSet presAssocID="{B074DE60-310B-499C-B726-7A92649A6B59}" presName="linNode" presStyleCnt="0"/>
      <dgm:spPr/>
    </dgm:pt>
    <dgm:pt modelId="{A5F7B256-C77D-4B05-B536-1869A28F483C}" type="pres">
      <dgm:prSet presAssocID="{B074DE60-310B-499C-B726-7A92649A6B59}" presName="parentText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49B656E-B85A-4226-BEF8-10E437A2D7FF}" type="pres">
      <dgm:prSet presAssocID="{B074DE60-310B-499C-B726-7A92649A6B59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B536997-A529-4E86-8790-204743256A26}" type="pres">
      <dgm:prSet presAssocID="{0ACF00FC-81FE-4706-AA4D-77FE2AC414CD}" presName="sp" presStyleCnt="0"/>
      <dgm:spPr/>
    </dgm:pt>
    <dgm:pt modelId="{0FB43611-E174-4267-90A6-08FC8EE5DE99}" type="pres">
      <dgm:prSet presAssocID="{03DBC7A9-E723-4CB1-8BD8-CA30E7C549F7}" presName="linNode" presStyleCnt="0"/>
      <dgm:spPr/>
    </dgm:pt>
    <dgm:pt modelId="{87EA450D-6873-41F4-800F-E525114514EE}" type="pres">
      <dgm:prSet presAssocID="{03DBC7A9-E723-4CB1-8BD8-CA30E7C549F7}" presName="parentText" presStyleLbl="node1" presStyleIdx="2" presStyleCnt="6">
        <dgm:presLayoutVars>
          <dgm:chMax val="1"/>
          <dgm:bulletEnabled val="1"/>
        </dgm:presLayoutVars>
      </dgm:prSet>
      <dgm:spPr/>
    </dgm:pt>
    <dgm:pt modelId="{35B85CBE-7556-4A3A-A327-34044129BA5B}" type="pres">
      <dgm:prSet presAssocID="{03DBC7A9-E723-4CB1-8BD8-CA30E7C549F7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1041E9F-DDF3-4746-8F7B-206382149F13}" type="pres">
      <dgm:prSet presAssocID="{2E033B68-6394-4372-BC3C-0C88DA43B85C}" presName="sp" presStyleCnt="0"/>
      <dgm:spPr/>
    </dgm:pt>
    <dgm:pt modelId="{9A784E6F-3992-4B13-A10B-43C81AA36315}" type="pres">
      <dgm:prSet presAssocID="{C70B0051-A8B4-4249-9FAB-004AD83D75F5}" presName="linNode" presStyleCnt="0"/>
      <dgm:spPr/>
    </dgm:pt>
    <dgm:pt modelId="{9F686161-8F3E-45E5-B8ED-48E9B70E4234}" type="pres">
      <dgm:prSet presAssocID="{C70B0051-A8B4-4249-9FAB-004AD83D75F5}" presName="parentText" presStyleLbl="node1" presStyleIdx="3" presStyleCnt="6" custScaleX="82073" custLinFactNeighborX="5836" custLinFactNeighborY="21400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21DA182-060F-4DBC-A1E6-D2CC768A86CE}" type="pres">
      <dgm:prSet presAssocID="{7AAB3A39-0BF3-4930-B528-799B290CBA4C}" presName="sp" presStyleCnt="0"/>
      <dgm:spPr/>
    </dgm:pt>
    <dgm:pt modelId="{BFA0C533-85D5-4516-A7B9-1549C5981B5A}" type="pres">
      <dgm:prSet presAssocID="{E7C8699F-92D3-4283-BCA8-426EC68FB446}" presName="linNode" presStyleCnt="0"/>
      <dgm:spPr/>
    </dgm:pt>
    <dgm:pt modelId="{9D03B2CC-458F-4EAA-B532-104C63DB8D60}" type="pres">
      <dgm:prSet presAssocID="{E7C8699F-92D3-4283-BCA8-426EC68FB446}" presName="parentText" presStyleLbl="node1" presStyleIdx="4" presStyleCnt="6" custScaleX="76656" custLinFactX="561" custLinFactNeighborX="100000" custLinFactNeighborY="-8516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4260437-3708-470E-BEEE-510449B41BA1}" type="pres">
      <dgm:prSet presAssocID="{754474A0-C7CC-4D2B-A5D5-7A1C43A5826A}" presName="sp" presStyleCnt="0"/>
      <dgm:spPr/>
    </dgm:pt>
    <dgm:pt modelId="{FF354849-8745-408E-9648-5517BA6AA37C}" type="pres">
      <dgm:prSet presAssocID="{0A650F5E-EDAF-4C78-BB7B-98E0466958B5}" presName="linNode" presStyleCnt="0"/>
      <dgm:spPr/>
    </dgm:pt>
    <dgm:pt modelId="{90FC9A56-9EC3-4068-B91B-D83E8AC1A516}" type="pres">
      <dgm:prSet presAssocID="{0A650F5E-EDAF-4C78-BB7B-98E0466958B5}" presName="parentText" presStyleLbl="node1" presStyleIdx="5" presStyleCnt="6" custScaleX="71275" custLinFactX="94911" custLinFactY="-90166" custLinFactNeighborX="100000" custLinFactNeighborY="-100000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900B452B-0991-4AD2-8ED4-46A96309EA30}" type="presOf" srcId="{03DBC7A9-E723-4CB1-8BD8-CA30E7C549F7}" destId="{87EA450D-6873-41F4-800F-E525114514EE}" srcOrd="0" destOrd="0" presId="urn:microsoft.com/office/officeart/2005/8/layout/vList5"/>
    <dgm:cxn modelId="{09AE79DD-19FC-4D4A-9C28-A37BFFC688FF}" srcId="{03DBC7A9-E723-4CB1-8BD8-CA30E7C549F7}" destId="{8A3A4398-2B0C-4918-B7C8-E0870C13CFA0}" srcOrd="0" destOrd="0" parTransId="{0E9F214B-83AC-432F-97A5-22B154A6106F}" sibTransId="{99C66F1B-6A8C-46E4-A673-6EC2A51CBBE4}"/>
    <dgm:cxn modelId="{83552F22-1F53-40A8-926F-F6B3D34BD81B}" srcId="{A8BED408-EF55-4AFD-903E-26F027CD6B54}" destId="{03DBC7A9-E723-4CB1-8BD8-CA30E7C549F7}" srcOrd="2" destOrd="0" parTransId="{2AA813E8-197E-4910-A7F4-2313E42D5EEE}" sibTransId="{2E033B68-6394-4372-BC3C-0C88DA43B85C}"/>
    <dgm:cxn modelId="{B56CB610-CE33-41CF-9029-39CA3FE5F863}" type="presOf" srcId="{E022DAB7-12C6-45A1-820E-98F4FD351953}" destId="{FA2F08D6-F042-4454-99C0-FB5B05536513}" srcOrd="0" destOrd="0" presId="urn:microsoft.com/office/officeart/2005/8/layout/vList5"/>
    <dgm:cxn modelId="{CD929679-6A52-43FC-B49C-1CECB217D618}" type="presOf" srcId="{B074DE60-310B-499C-B726-7A92649A6B59}" destId="{A5F7B256-C77D-4B05-B536-1869A28F483C}" srcOrd="0" destOrd="0" presId="urn:microsoft.com/office/officeart/2005/8/layout/vList5"/>
    <dgm:cxn modelId="{F735A85C-9391-43F2-9B58-F4CDF5A09EFA}" srcId="{B074DE60-310B-499C-B726-7A92649A6B59}" destId="{628A3BB2-B064-4931-80E9-27748FC16CD5}" srcOrd="0" destOrd="0" parTransId="{9DA707AF-D6F6-4165-8C1C-A34DB292A3D5}" sibTransId="{9D227A35-2678-4F94-9579-5DDD103A52C4}"/>
    <dgm:cxn modelId="{E0C3C9B4-ED4F-4B76-B43C-D1A1D63DE4EB}" type="presOf" srcId="{0A650F5E-EDAF-4C78-BB7B-98E0466958B5}" destId="{90FC9A56-9EC3-4068-B91B-D83E8AC1A516}" srcOrd="0" destOrd="0" presId="urn:microsoft.com/office/officeart/2005/8/layout/vList5"/>
    <dgm:cxn modelId="{01A2E0A6-AD68-4C85-B7A5-99C1D4BE1B73}" type="presOf" srcId="{8A3A4398-2B0C-4918-B7C8-E0870C13CFA0}" destId="{35B85CBE-7556-4A3A-A327-34044129BA5B}" srcOrd="0" destOrd="0" presId="urn:microsoft.com/office/officeart/2005/8/layout/vList5"/>
    <dgm:cxn modelId="{BE229ED3-B7E0-4C15-9C43-4CC55A896F7A}" type="presOf" srcId="{628A3BB2-B064-4931-80E9-27748FC16CD5}" destId="{C49B656E-B85A-4226-BEF8-10E437A2D7FF}" srcOrd="0" destOrd="0" presId="urn:microsoft.com/office/officeart/2005/8/layout/vList5"/>
    <dgm:cxn modelId="{ADD3D3D1-E9AE-4849-903B-D7C105E0F741}" srcId="{A8BED408-EF55-4AFD-903E-26F027CD6B54}" destId="{0A650F5E-EDAF-4C78-BB7B-98E0466958B5}" srcOrd="5" destOrd="0" parTransId="{BDAAC8BD-6A36-42E2-8256-C5CD2D25B093}" sibTransId="{6585B724-3DBE-428A-82FD-FCB50FCA9EFA}"/>
    <dgm:cxn modelId="{D1F3EFA8-4258-41FF-A213-E47D7C1B860B}" srcId="{A8BED408-EF55-4AFD-903E-26F027CD6B54}" destId="{B074DE60-310B-499C-B726-7A92649A6B59}" srcOrd="1" destOrd="0" parTransId="{7A0EF334-6C56-482C-81BC-AC5B3FF8856C}" sibTransId="{0ACF00FC-81FE-4706-AA4D-77FE2AC414CD}"/>
    <dgm:cxn modelId="{C68B8676-8BBE-4B69-92FC-74C59D3793E5}" type="presOf" srcId="{E7C8699F-92D3-4283-BCA8-426EC68FB446}" destId="{9D03B2CC-458F-4EAA-B532-104C63DB8D60}" srcOrd="0" destOrd="0" presId="urn:microsoft.com/office/officeart/2005/8/layout/vList5"/>
    <dgm:cxn modelId="{2BCAEEFF-1A5C-4FFD-A667-12F216353E95}" type="presOf" srcId="{A8BED408-EF55-4AFD-903E-26F027CD6B54}" destId="{173643E1-DA61-4F4E-8713-23FBAF487635}" srcOrd="0" destOrd="0" presId="urn:microsoft.com/office/officeart/2005/8/layout/vList5"/>
    <dgm:cxn modelId="{06813F75-CC6C-4805-A978-C13642187DB0}" srcId="{A8BED408-EF55-4AFD-903E-26F027CD6B54}" destId="{E022DAB7-12C6-45A1-820E-98F4FD351953}" srcOrd="0" destOrd="0" parTransId="{92FEAD24-1244-48EC-8078-6A26D88F4594}" sibTransId="{B4A6C767-804C-4ED5-8050-2D90F44E080F}"/>
    <dgm:cxn modelId="{DB82E52C-4AB2-43DD-9A0D-470356E4F57C}" type="presOf" srcId="{C70B0051-A8B4-4249-9FAB-004AD83D75F5}" destId="{9F686161-8F3E-45E5-B8ED-48E9B70E4234}" srcOrd="0" destOrd="0" presId="urn:microsoft.com/office/officeart/2005/8/layout/vList5"/>
    <dgm:cxn modelId="{F6D0843A-BAE5-4AA0-B165-06C8292E8411}" srcId="{A8BED408-EF55-4AFD-903E-26F027CD6B54}" destId="{E7C8699F-92D3-4283-BCA8-426EC68FB446}" srcOrd="4" destOrd="0" parTransId="{93B224DA-4B30-4854-A032-CB908EBAA084}" sibTransId="{754474A0-C7CC-4D2B-A5D5-7A1C43A5826A}"/>
    <dgm:cxn modelId="{9309FEB2-33C8-409F-A921-8986A648F98E}" srcId="{E022DAB7-12C6-45A1-820E-98F4FD351953}" destId="{FC8561AF-571C-4258-A908-76C652DE8008}" srcOrd="0" destOrd="0" parTransId="{9278E592-8870-44D2-B7ED-F125324758C1}" sibTransId="{A81AB0E0-0E6B-4CD4-A775-326176D42302}"/>
    <dgm:cxn modelId="{A22C95FD-18F0-46D7-A9EC-09C712D36321}" type="presOf" srcId="{FC8561AF-571C-4258-A908-76C652DE8008}" destId="{0CF80D0F-78BB-49B4-91E2-1B9EE1D869FB}" srcOrd="0" destOrd="0" presId="urn:microsoft.com/office/officeart/2005/8/layout/vList5"/>
    <dgm:cxn modelId="{00E55E2C-9C37-4E76-9004-7A9DB5F1C61A}" srcId="{A8BED408-EF55-4AFD-903E-26F027CD6B54}" destId="{C70B0051-A8B4-4249-9FAB-004AD83D75F5}" srcOrd="3" destOrd="0" parTransId="{A15C27E4-D68E-4335-BFC9-B8D73027C100}" sibTransId="{7AAB3A39-0BF3-4930-B528-799B290CBA4C}"/>
    <dgm:cxn modelId="{7734DC18-A2AE-4287-8054-569499D4036D}" type="presParOf" srcId="{173643E1-DA61-4F4E-8713-23FBAF487635}" destId="{8412FC7B-3AE1-47ED-8610-5A63D5B6F219}" srcOrd="0" destOrd="0" presId="urn:microsoft.com/office/officeart/2005/8/layout/vList5"/>
    <dgm:cxn modelId="{8EADB678-C951-47E0-959D-1268F7BFA780}" type="presParOf" srcId="{8412FC7B-3AE1-47ED-8610-5A63D5B6F219}" destId="{FA2F08D6-F042-4454-99C0-FB5B05536513}" srcOrd="0" destOrd="0" presId="urn:microsoft.com/office/officeart/2005/8/layout/vList5"/>
    <dgm:cxn modelId="{3EF741C9-0716-4AD0-8EBD-04F09326AE77}" type="presParOf" srcId="{8412FC7B-3AE1-47ED-8610-5A63D5B6F219}" destId="{0CF80D0F-78BB-49B4-91E2-1B9EE1D869FB}" srcOrd="1" destOrd="0" presId="urn:microsoft.com/office/officeart/2005/8/layout/vList5"/>
    <dgm:cxn modelId="{06B97D94-8DFB-4957-A1EE-73DCD9934872}" type="presParOf" srcId="{173643E1-DA61-4F4E-8713-23FBAF487635}" destId="{C7524626-A91F-445B-8097-F470797C4BFC}" srcOrd="1" destOrd="0" presId="urn:microsoft.com/office/officeart/2005/8/layout/vList5"/>
    <dgm:cxn modelId="{2B6E134C-76F1-44CD-9C47-E2A51837596E}" type="presParOf" srcId="{173643E1-DA61-4F4E-8713-23FBAF487635}" destId="{959CC01F-62A9-46B9-B2E7-31890DB86B09}" srcOrd="2" destOrd="0" presId="urn:microsoft.com/office/officeart/2005/8/layout/vList5"/>
    <dgm:cxn modelId="{457546D8-7A4D-4180-9E53-73D803B9D6BE}" type="presParOf" srcId="{959CC01F-62A9-46B9-B2E7-31890DB86B09}" destId="{A5F7B256-C77D-4B05-B536-1869A28F483C}" srcOrd="0" destOrd="0" presId="urn:microsoft.com/office/officeart/2005/8/layout/vList5"/>
    <dgm:cxn modelId="{D8117830-1688-475A-B7C2-DB75D99F9561}" type="presParOf" srcId="{959CC01F-62A9-46B9-B2E7-31890DB86B09}" destId="{C49B656E-B85A-4226-BEF8-10E437A2D7FF}" srcOrd="1" destOrd="0" presId="urn:microsoft.com/office/officeart/2005/8/layout/vList5"/>
    <dgm:cxn modelId="{8EF4FD14-583B-4965-96E8-925BCF5E99C4}" type="presParOf" srcId="{173643E1-DA61-4F4E-8713-23FBAF487635}" destId="{CB536997-A529-4E86-8790-204743256A26}" srcOrd="3" destOrd="0" presId="urn:microsoft.com/office/officeart/2005/8/layout/vList5"/>
    <dgm:cxn modelId="{0E4AD25C-E887-4B3E-BED6-7655BFCC745F}" type="presParOf" srcId="{173643E1-DA61-4F4E-8713-23FBAF487635}" destId="{0FB43611-E174-4267-90A6-08FC8EE5DE99}" srcOrd="4" destOrd="0" presId="urn:microsoft.com/office/officeart/2005/8/layout/vList5"/>
    <dgm:cxn modelId="{25F6A74D-1A48-495F-A456-55D03996C2CF}" type="presParOf" srcId="{0FB43611-E174-4267-90A6-08FC8EE5DE99}" destId="{87EA450D-6873-41F4-800F-E525114514EE}" srcOrd="0" destOrd="0" presId="urn:microsoft.com/office/officeart/2005/8/layout/vList5"/>
    <dgm:cxn modelId="{C5E3AD8B-780D-4C4A-BCBE-64B48AE70696}" type="presParOf" srcId="{0FB43611-E174-4267-90A6-08FC8EE5DE99}" destId="{35B85CBE-7556-4A3A-A327-34044129BA5B}" srcOrd="1" destOrd="0" presId="urn:microsoft.com/office/officeart/2005/8/layout/vList5"/>
    <dgm:cxn modelId="{03D96DE5-8D1C-4FAC-8BA4-FAD1C443459C}" type="presParOf" srcId="{173643E1-DA61-4F4E-8713-23FBAF487635}" destId="{21041E9F-DDF3-4746-8F7B-206382149F13}" srcOrd="5" destOrd="0" presId="urn:microsoft.com/office/officeart/2005/8/layout/vList5"/>
    <dgm:cxn modelId="{EDACAE6A-2C22-4C0E-B8A5-0884FE562C0E}" type="presParOf" srcId="{173643E1-DA61-4F4E-8713-23FBAF487635}" destId="{9A784E6F-3992-4B13-A10B-43C81AA36315}" srcOrd="6" destOrd="0" presId="urn:microsoft.com/office/officeart/2005/8/layout/vList5"/>
    <dgm:cxn modelId="{287AE5EC-8EDA-42B5-9B07-19C0298C50B7}" type="presParOf" srcId="{9A784E6F-3992-4B13-A10B-43C81AA36315}" destId="{9F686161-8F3E-45E5-B8ED-48E9B70E4234}" srcOrd="0" destOrd="0" presId="urn:microsoft.com/office/officeart/2005/8/layout/vList5"/>
    <dgm:cxn modelId="{9F524A5A-3D38-4A73-BDF7-C093F247921D}" type="presParOf" srcId="{173643E1-DA61-4F4E-8713-23FBAF487635}" destId="{321DA182-060F-4DBC-A1E6-D2CC768A86CE}" srcOrd="7" destOrd="0" presId="urn:microsoft.com/office/officeart/2005/8/layout/vList5"/>
    <dgm:cxn modelId="{A465286A-64FB-482F-9FF3-3316A1AD9569}" type="presParOf" srcId="{173643E1-DA61-4F4E-8713-23FBAF487635}" destId="{BFA0C533-85D5-4516-A7B9-1549C5981B5A}" srcOrd="8" destOrd="0" presId="urn:microsoft.com/office/officeart/2005/8/layout/vList5"/>
    <dgm:cxn modelId="{DE63C389-5AB9-40DF-8B98-21850C8881C6}" type="presParOf" srcId="{BFA0C533-85D5-4516-A7B9-1549C5981B5A}" destId="{9D03B2CC-458F-4EAA-B532-104C63DB8D60}" srcOrd="0" destOrd="0" presId="urn:microsoft.com/office/officeart/2005/8/layout/vList5"/>
    <dgm:cxn modelId="{072AAB17-DE69-4516-AB0C-177CA8E67522}" type="presParOf" srcId="{173643E1-DA61-4F4E-8713-23FBAF487635}" destId="{04260437-3708-470E-BEEE-510449B41BA1}" srcOrd="9" destOrd="0" presId="urn:microsoft.com/office/officeart/2005/8/layout/vList5"/>
    <dgm:cxn modelId="{87B471B7-EC33-4035-A886-75859ACFAAFF}" type="presParOf" srcId="{173643E1-DA61-4F4E-8713-23FBAF487635}" destId="{FF354849-8745-408E-9648-5517BA6AA37C}" srcOrd="10" destOrd="0" presId="urn:microsoft.com/office/officeart/2005/8/layout/vList5"/>
    <dgm:cxn modelId="{E81E5FBA-506F-4ADF-9D59-6BF23A385D8A}" type="presParOf" srcId="{FF354849-8745-408E-9648-5517BA6AA37C}" destId="{90FC9A56-9EC3-4068-B91B-D83E8AC1A51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8BED408-EF55-4AFD-903E-26F027CD6B54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MX"/>
        </a:p>
      </dgm:t>
    </dgm:pt>
    <dgm:pt modelId="{E022DAB7-12C6-45A1-820E-98F4FD351953}">
      <dgm:prSet phldrT="[Texto]"/>
      <dgm:spPr/>
      <dgm:t>
        <a:bodyPr/>
        <a:lstStyle/>
        <a:p>
          <a:r>
            <a:rPr lang="es-MX" dirty="0" smtClean="0"/>
            <a:t>Objetivo general</a:t>
          </a:r>
          <a:endParaRPr lang="es-MX" dirty="0"/>
        </a:p>
      </dgm:t>
    </dgm:pt>
    <dgm:pt modelId="{92FEAD24-1244-48EC-8078-6A26D88F4594}" type="parTrans" cxnId="{06813F75-CC6C-4805-A978-C13642187DB0}">
      <dgm:prSet/>
      <dgm:spPr/>
      <dgm:t>
        <a:bodyPr/>
        <a:lstStyle/>
        <a:p>
          <a:endParaRPr lang="es-MX"/>
        </a:p>
      </dgm:t>
    </dgm:pt>
    <dgm:pt modelId="{B4A6C767-804C-4ED5-8050-2D90F44E080F}" type="sibTrans" cxnId="{06813F75-CC6C-4805-A978-C13642187DB0}">
      <dgm:prSet/>
      <dgm:spPr/>
      <dgm:t>
        <a:bodyPr/>
        <a:lstStyle/>
        <a:p>
          <a:endParaRPr lang="es-MX"/>
        </a:p>
      </dgm:t>
    </dgm:pt>
    <dgm:pt modelId="{FC8561AF-571C-4258-A908-76C652DE8008}">
      <dgm:prSet phldrT="[Texto]" custT="1"/>
      <dgm:spPr/>
      <dgm:t>
        <a:bodyPr/>
        <a:lstStyle/>
        <a:p>
          <a:r>
            <a:rPr lang="es-MX" sz="1050" dirty="0" smtClean="0"/>
            <a:t>Resaltar el nivel académico del </a:t>
          </a:r>
          <a:r>
            <a:rPr lang="es-MX" sz="1050" dirty="0" err="1" smtClean="0"/>
            <a:t>Tec</a:t>
          </a:r>
          <a:r>
            <a:rPr lang="es-MX" sz="1050" dirty="0" smtClean="0"/>
            <a:t> de Monterrey</a:t>
          </a:r>
          <a:endParaRPr lang="es-MX" sz="1050" dirty="0"/>
        </a:p>
      </dgm:t>
    </dgm:pt>
    <dgm:pt modelId="{9278E592-8870-44D2-B7ED-F125324758C1}" type="parTrans" cxnId="{9309FEB2-33C8-409F-A921-8986A648F98E}">
      <dgm:prSet/>
      <dgm:spPr/>
      <dgm:t>
        <a:bodyPr/>
        <a:lstStyle/>
        <a:p>
          <a:endParaRPr lang="es-MX"/>
        </a:p>
      </dgm:t>
    </dgm:pt>
    <dgm:pt modelId="{A81AB0E0-0E6B-4CD4-A775-326176D42302}" type="sibTrans" cxnId="{9309FEB2-33C8-409F-A921-8986A648F98E}">
      <dgm:prSet/>
      <dgm:spPr/>
      <dgm:t>
        <a:bodyPr/>
        <a:lstStyle/>
        <a:p>
          <a:endParaRPr lang="es-MX"/>
        </a:p>
      </dgm:t>
    </dgm:pt>
    <dgm:pt modelId="{B074DE60-310B-499C-B726-7A92649A6B59}">
      <dgm:prSet phldrT="[Texto]"/>
      <dgm:spPr/>
      <dgm:t>
        <a:bodyPr/>
        <a:lstStyle/>
        <a:p>
          <a:r>
            <a:rPr lang="es-MX" dirty="0" smtClean="0"/>
            <a:t>Objetivo particular</a:t>
          </a:r>
          <a:endParaRPr lang="es-MX" dirty="0"/>
        </a:p>
      </dgm:t>
    </dgm:pt>
    <dgm:pt modelId="{7A0EF334-6C56-482C-81BC-AC5B3FF8856C}" type="parTrans" cxnId="{D1F3EFA8-4258-41FF-A213-E47D7C1B860B}">
      <dgm:prSet/>
      <dgm:spPr/>
      <dgm:t>
        <a:bodyPr/>
        <a:lstStyle/>
        <a:p>
          <a:endParaRPr lang="es-MX"/>
        </a:p>
      </dgm:t>
    </dgm:pt>
    <dgm:pt modelId="{0ACF00FC-81FE-4706-AA4D-77FE2AC414CD}" type="sibTrans" cxnId="{D1F3EFA8-4258-41FF-A213-E47D7C1B860B}">
      <dgm:prSet/>
      <dgm:spPr/>
      <dgm:t>
        <a:bodyPr/>
        <a:lstStyle/>
        <a:p>
          <a:endParaRPr lang="es-MX"/>
        </a:p>
      </dgm:t>
    </dgm:pt>
    <dgm:pt modelId="{628A3BB2-B064-4931-80E9-27748FC16CD5}">
      <dgm:prSet phldrT="[Texto]" custT="1"/>
      <dgm:spPr/>
      <dgm:t>
        <a:bodyPr/>
        <a:lstStyle/>
        <a:p>
          <a:r>
            <a:rPr lang="es-MX" sz="1000" dirty="0" smtClean="0"/>
            <a:t> Reforzar el reconocimiento internacional de la institución para los apoyos de becas en programas acreditados</a:t>
          </a:r>
          <a:endParaRPr lang="es-MX" sz="1000" dirty="0"/>
        </a:p>
      </dgm:t>
    </dgm:pt>
    <dgm:pt modelId="{9DA707AF-D6F6-4165-8C1C-A34DB292A3D5}" type="parTrans" cxnId="{F735A85C-9391-43F2-9B58-F4CDF5A09EFA}">
      <dgm:prSet/>
      <dgm:spPr/>
      <dgm:t>
        <a:bodyPr/>
        <a:lstStyle/>
        <a:p>
          <a:endParaRPr lang="es-MX"/>
        </a:p>
      </dgm:t>
    </dgm:pt>
    <dgm:pt modelId="{9D227A35-2678-4F94-9579-5DDD103A52C4}" type="sibTrans" cxnId="{F735A85C-9391-43F2-9B58-F4CDF5A09EFA}">
      <dgm:prSet/>
      <dgm:spPr/>
      <dgm:t>
        <a:bodyPr/>
        <a:lstStyle/>
        <a:p>
          <a:endParaRPr lang="es-MX"/>
        </a:p>
      </dgm:t>
    </dgm:pt>
    <dgm:pt modelId="{03DBC7A9-E723-4CB1-8BD8-CA30E7C549F7}">
      <dgm:prSet phldrT="[Texto]"/>
      <dgm:spPr/>
      <dgm:t>
        <a:bodyPr/>
        <a:lstStyle/>
        <a:p>
          <a:r>
            <a:rPr lang="es-MX" dirty="0" smtClean="0"/>
            <a:t>Situación deseable</a:t>
          </a:r>
          <a:endParaRPr lang="es-MX" dirty="0"/>
        </a:p>
      </dgm:t>
    </dgm:pt>
    <dgm:pt modelId="{2AA813E8-197E-4910-A7F4-2313E42D5EEE}" type="parTrans" cxnId="{83552F22-1F53-40A8-926F-F6B3D34BD81B}">
      <dgm:prSet/>
      <dgm:spPr/>
      <dgm:t>
        <a:bodyPr/>
        <a:lstStyle/>
        <a:p>
          <a:endParaRPr lang="es-MX"/>
        </a:p>
      </dgm:t>
    </dgm:pt>
    <dgm:pt modelId="{2E033B68-6394-4372-BC3C-0C88DA43B85C}" type="sibTrans" cxnId="{83552F22-1F53-40A8-926F-F6B3D34BD81B}">
      <dgm:prSet/>
      <dgm:spPr/>
      <dgm:t>
        <a:bodyPr/>
        <a:lstStyle/>
        <a:p>
          <a:endParaRPr lang="es-MX"/>
        </a:p>
      </dgm:t>
    </dgm:pt>
    <dgm:pt modelId="{8A3A4398-2B0C-4918-B7C8-E0870C13CFA0}">
      <dgm:prSet phldrT="[Texto]" custT="1"/>
      <dgm:spPr/>
      <dgm:t>
        <a:bodyPr/>
        <a:lstStyle/>
        <a:p>
          <a:r>
            <a:rPr lang="es-MX" sz="1050" dirty="0" smtClean="0"/>
            <a:t> Llegar la información a Directivos de </a:t>
          </a:r>
          <a:r>
            <a:rPr lang="es-MX" sz="1050" dirty="0" err="1" smtClean="0"/>
            <a:t>Conacyt</a:t>
          </a:r>
          <a:endParaRPr lang="es-MX" sz="1050" dirty="0"/>
        </a:p>
      </dgm:t>
    </dgm:pt>
    <dgm:pt modelId="{0E9F214B-83AC-432F-97A5-22B154A6106F}" type="parTrans" cxnId="{09AE79DD-19FC-4D4A-9C28-A37BFFC688FF}">
      <dgm:prSet/>
      <dgm:spPr/>
      <dgm:t>
        <a:bodyPr/>
        <a:lstStyle/>
        <a:p>
          <a:endParaRPr lang="es-MX"/>
        </a:p>
      </dgm:t>
    </dgm:pt>
    <dgm:pt modelId="{99C66F1B-6A8C-46E4-A673-6EC2A51CBBE4}" type="sibTrans" cxnId="{09AE79DD-19FC-4D4A-9C28-A37BFFC688FF}">
      <dgm:prSet/>
      <dgm:spPr/>
      <dgm:t>
        <a:bodyPr/>
        <a:lstStyle/>
        <a:p>
          <a:endParaRPr lang="es-MX"/>
        </a:p>
      </dgm:t>
    </dgm:pt>
    <dgm:pt modelId="{C70B0051-A8B4-4249-9FAB-004AD83D75F5}">
      <dgm:prSet/>
      <dgm:spPr/>
      <dgm:t>
        <a:bodyPr/>
        <a:lstStyle/>
        <a:p>
          <a:r>
            <a:rPr lang="es-MX" dirty="0" smtClean="0"/>
            <a:t>Medios, acciones y presupuesto </a:t>
          </a:r>
          <a:endParaRPr lang="es-MX" dirty="0"/>
        </a:p>
      </dgm:t>
    </dgm:pt>
    <dgm:pt modelId="{A15C27E4-D68E-4335-BFC9-B8D73027C100}" type="parTrans" cxnId="{00E55E2C-9C37-4E76-9004-7A9DB5F1C61A}">
      <dgm:prSet/>
      <dgm:spPr/>
      <dgm:t>
        <a:bodyPr/>
        <a:lstStyle/>
        <a:p>
          <a:endParaRPr lang="es-MX"/>
        </a:p>
      </dgm:t>
    </dgm:pt>
    <dgm:pt modelId="{7AAB3A39-0BF3-4930-B528-799B290CBA4C}" type="sibTrans" cxnId="{00E55E2C-9C37-4E76-9004-7A9DB5F1C61A}">
      <dgm:prSet/>
      <dgm:spPr/>
      <dgm:t>
        <a:bodyPr/>
        <a:lstStyle/>
        <a:p>
          <a:endParaRPr lang="es-MX"/>
        </a:p>
      </dgm:t>
    </dgm:pt>
    <dgm:pt modelId="{E7C8699F-92D3-4283-BCA8-426EC68FB446}">
      <dgm:prSet/>
      <dgm:spPr/>
      <dgm:t>
        <a:bodyPr/>
        <a:lstStyle/>
        <a:p>
          <a:r>
            <a:rPr lang="es-MX" dirty="0" smtClean="0"/>
            <a:t>Calendarios</a:t>
          </a:r>
          <a:endParaRPr lang="es-MX" dirty="0"/>
        </a:p>
      </dgm:t>
    </dgm:pt>
    <dgm:pt modelId="{93B224DA-4B30-4854-A032-CB908EBAA084}" type="parTrans" cxnId="{F6D0843A-BAE5-4AA0-B165-06C8292E8411}">
      <dgm:prSet/>
      <dgm:spPr/>
      <dgm:t>
        <a:bodyPr/>
        <a:lstStyle/>
        <a:p>
          <a:endParaRPr lang="es-MX"/>
        </a:p>
      </dgm:t>
    </dgm:pt>
    <dgm:pt modelId="{754474A0-C7CC-4D2B-A5D5-7A1C43A5826A}" type="sibTrans" cxnId="{F6D0843A-BAE5-4AA0-B165-06C8292E8411}">
      <dgm:prSet/>
      <dgm:spPr/>
      <dgm:t>
        <a:bodyPr/>
        <a:lstStyle/>
        <a:p>
          <a:endParaRPr lang="es-MX"/>
        </a:p>
      </dgm:t>
    </dgm:pt>
    <dgm:pt modelId="{0A650F5E-EDAF-4C78-BB7B-98E0466958B5}">
      <dgm:prSet/>
      <dgm:spPr/>
      <dgm:t>
        <a:bodyPr/>
        <a:lstStyle/>
        <a:p>
          <a:r>
            <a:rPr lang="es-MX" dirty="0" smtClean="0"/>
            <a:t>Criterios de evaluación</a:t>
          </a:r>
          <a:endParaRPr lang="es-MX" dirty="0"/>
        </a:p>
      </dgm:t>
    </dgm:pt>
    <dgm:pt modelId="{BDAAC8BD-6A36-42E2-8256-C5CD2D25B093}" type="parTrans" cxnId="{ADD3D3D1-E9AE-4849-903B-D7C105E0F741}">
      <dgm:prSet/>
      <dgm:spPr/>
      <dgm:t>
        <a:bodyPr/>
        <a:lstStyle/>
        <a:p>
          <a:endParaRPr lang="es-MX"/>
        </a:p>
      </dgm:t>
    </dgm:pt>
    <dgm:pt modelId="{6585B724-3DBE-428A-82FD-FCB50FCA9EFA}" type="sibTrans" cxnId="{ADD3D3D1-E9AE-4849-903B-D7C105E0F741}">
      <dgm:prSet/>
      <dgm:spPr/>
      <dgm:t>
        <a:bodyPr/>
        <a:lstStyle/>
        <a:p>
          <a:endParaRPr lang="es-MX"/>
        </a:p>
      </dgm:t>
    </dgm:pt>
    <dgm:pt modelId="{173643E1-DA61-4F4E-8713-23FBAF487635}" type="pres">
      <dgm:prSet presAssocID="{A8BED408-EF55-4AFD-903E-26F027CD6B54}" presName="Name0" presStyleCnt="0">
        <dgm:presLayoutVars>
          <dgm:dir/>
          <dgm:animLvl val="lvl"/>
          <dgm:resizeHandles val="exact"/>
        </dgm:presLayoutVars>
      </dgm:prSet>
      <dgm:spPr/>
    </dgm:pt>
    <dgm:pt modelId="{8412FC7B-3AE1-47ED-8610-5A63D5B6F219}" type="pres">
      <dgm:prSet presAssocID="{E022DAB7-12C6-45A1-820E-98F4FD351953}" presName="linNode" presStyleCnt="0"/>
      <dgm:spPr/>
    </dgm:pt>
    <dgm:pt modelId="{FA2F08D6-F042-4454-99C0-FB5B05536513}" type="pres">
      <dgm:prSet presAssocID="{E022DAB7-12C6-45A1-820E-98F4FD351953}" presName="parentText" presStyleLbl="node1" presStyleIdx="0" presStyleCnt="6">
        <dgm:presLayoutVars>
          <dgm:chMax val="1"/>
          <dgm:bulletEnabled val="1"/>
        </dgm:presLayoutVars>
      </dgm:prSet>
      <dgm:spPr/>
    </dgm:pt>
    <dgm:pt modelId="{0CF80D0F-78BB-49B4-91E2-1B9EE1D869FB}" type="pres">
      <dgm:prSet presAssocID="{E022DAB7-12C6-45A1-820E-98F4FD351953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7524626-A91F-445B-8097-F470797C4BFC}" type="pres">
      <dgm:prSet presAssocID="{B4A6C767-804C-4ED5-8050-2D90F44E080F}" presName="sp" presStyleCnt="0"/>
      <dgm:spPr/>
    </dgm:pt>
    <dgm:pt modelId="{959CC01F-62A9-46B9-B2E7-31890DB86B09}" type="pres">
      <dgm:prSet presAssocID="{B074DE60-310B-499C-B726-7A92649A6B59}" presName="linNode" presStyleCnt="0"/>
      <dgm:spPr/>
    </dgm:pt>
    <dgm:pt modelId="{A5F7B256-C77D-4B05-B536-1869A28F483C}" type="pres">
      <dgm:prSet presAssocID="{B074DE60-310B-499C-B726-7A92649A6B59}" presName="parentText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49B656E-B85A-4226-BEF8-10E437A2D7FF}" type="pres">
      <dgm:prSet presAssocID="{B074DE60-310B-499C-B726-7A92649A6B59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B536997-A529-4E86-8790-204743256A26}" type="pres">
      <dgm:prSet presAssocID="{0ACF00FC-81FE-4706-AA4D-77FE2AC414CD}" presName="sp" presStyleCnt="0"/>
      <dgm:spPr/>
    </dgm:pt>
    <dgm:pt modelId="{0FB43611-E174-4267-90A6-08FC8EE5DE99}" type="pres">
      <dgm:prSet presAssocID="{03DBC7A9-E723-4CB1-8BD8-CA30E7C549F7}" presName="linNode" presStyleCnt="0"/>
      <dgm:spPr/>
    </dgm:pt>
    <dgm:pt modelId="{87EA450D-6873-41F4-800F-E525114514EE}" type="pres">
      <dgm:prSet presAssocID="{03DBC7A9-E723-4CB1-8BD8-CA30E7C549F7}" presName="parentText" presStyleLbl="node1" presStyleIdx="2" presStyleCnt="6">
        <dgm:presLayoutVars>
          <dgm:chMax val="1"/>
          <dgm:bulletEnabled val="1"/>
        </dgm:presLayoutVars>
      </dgm:prSet>
      <dgm:spPr/>
    </dgm:pt>
    <dgm:pt modelId="{35B85CBE-7556-4A3A-A327-34044129BA5B}" type="pres">
      <dgm:prSet presAssocID="{03DBC7A9-E723-4CB1-8BD8-CA30E7C549F7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1041E9F-DDF3-4746-8F7B-206382149F13}" type="pres">
      <dgm:prSet presAssocID="{2E033B68-6394-4372-BC3C-0C88DA43B85C}" presName="sp" presStyleCnt="0"/>
      <dgm:spPr/>
    </dgm:pt>
    <dgm:pt modelId="{9A784E6F-3992-4B13-A10B-43C81AA36315}" type="pres">
      <dgm:prSet presAssocID="{C70B0051-A8B4-4249-9FAB-004AD83D75F5}" presName="linNode" presStyleCnt="0"/>
      <dgm:spPr/>
    </dgm:pt>
    <dgm:pt modelId="{9F686161-8F3E-45E5-B8ED-48E9B70E4234}" type="pres">
      <dgm:prSet presAssocID="{C70B0051-A8B4-4249-9FAB-004AD83D75F5}" presName="parentText" presStyleLbl="node1" presStyleIdx="3" presStyleCnt="6" custScaleX="82073" custLinFactNeighborX="5836" custLinFactNeighborY="21400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21DA182-060F-4DBC-A1E6-D2CC768A86CE}" type="pres">
      <dgm:prSet presAssocID="{7AAB3A39-0BF3-4930-B528-799B290CBA4C}" presName="sp" presStyleCnt="0"/>
      <dgm:spPr/>
    </dgm:pt>
    <dgm:pt modelId="{BFA0C533-85D5-4516-A7B9-1549C5981B5A}" type="pres">
      <dgm:prSet presAssocID="{E7C8699F-92D3-4283-BCA8-426EC68FB446}" presName="linNode" presStyleCnt="0"/>
      <dgm:spPr/>
    </dgm:pt>
    <dgm:pt modelId="{9D03B2CC-458F-4EAA-B532-104C63DB8D60}" type="pres">
      <dgm:prSet presAssocID="{E7C8699F-92D3-4283-BCA8-426EC68FB446}" presName="parentText" presStyleLbl="node1" presStyleIdx="4" presStyleCnt="6" custScaleX="76656" custLinFactX="561" custLinFactNeighborX="100000" custLinFactNeighborY="-8516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4260437-3708-470E-BEEE-510449B41BA1}" type="pres">
      <dgm:prSet presAssocID="{754474A0-C7CC-4D2B-A5D5-7A1C43A5826A}" presName="sp" presStyleCnt="0"/>
      <dgm:spPr/>
    </dgm:pt>
    <dgm:pt modelId="{FF354849-8745-408E-9648-5517BA6AA37C}" type="pres">
      <dgm:prSet presAssocID="{0A650F5E-EDAF-4C78-BB7B-98E0466958B5}" presName="linNode" presStyleCnt="0"/>
      <dgm:spPr/>
    </dgm:pt>
    <dgm:pt modelId="{90FC9A56-9EC3-4068-B91B-D83E8AC1A516}" type="pres">
      <dgm:prSet presAssocID="{0A650F5E-EDAF-4C78-BB7B-98E0466958B5}" presName="parentText" presStyleLbl="node1" presStyleIdx="5" presStyleCnt="6" custScaleX="71275" custLinFactX="94911" custLinFactY="-90166" custLinFactNeighborX="100000" custLinFactNeighborY="-100000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09AE79DD-19FC-4D4A-9C28-A37BFFC688FF}" srcId="{03DBC7A9-E723-4CB1-8BD8-CA30E7C549F7}" destId="{8A3A4398-2B0C-4918-B7C8-E0870C13CFA0}" srcOrd="0" destOrd="0" parTransId="{0E9F214B-83AC-432F-97A5-22B154A6106F}" sibTransId="{99C66F1B-6A8C-46E4-A673-6EC2A51CBBE4}"/>
    <dgm:cxn modelId="{83552F22-1F53-40A8-926F-F6B3D34BD81B}" srcId="{A8BED408-EF55-4AFD-903E-26F027CD6B54}" destId="{03DBC7A9-E723-4CB1-8BD8-CA30E7C549F7}" srcOrd="2" destOrd="0" parTransId="{2AA813E8-197E-4910-A7F4-2313E42D5EEE}" sibTransId="{2E033B68-6394-4372-BC3C-0C88DA43B85C}"/>
    <dgm:cxn modelId="{C003E539-BEB4-4DEC-A14A-CD7343A8C172}" type="presOf" srcId="{628A3BB2-B064-4931-80E9-27748FC16CD5}" destId="{C49B656E-B85A-4226-BEF8-10E437A2D7FF}" srcOrd="0" destOrd="0" presId="urn:microsoft.com/office/officeart/2005/8/layout/vList5"/>
    <dgm:cxn modelId="{F735A85C-9391-43F2-9B58-F4CDF5A09EFA}" srcId="{B074DE60-310B-499C-B726-7A92649A6B59}" destId="{628A3BB2-B064-4931-80E9-27748FC16CD5}" srcOrd="0" destOrd="0" parTransId="{9DA707AF-D6F6-4165-8C1C-A34DB292A3D5}" sibTransId="{9D227A35-2678-4F94-9579-5DDD103A52C4}"/>
    <dgm:cxn modelId="{7F001C0A-B314-4CF4-BB37-3B8E2DF4723F}" type="presOf" srcId="{C70B0051-A8B4-4249-9FAB-004AD83D75F5}" destId="{9F686161-8F3E-45E5-B8ED-48E9B70E4234}" srcOrd="0" destOrd="0" presId="urn:microsoft.com/office/officeart/2005/8/layout/vList5"/>
    <dgm:cxn modelId="{2995B267-85E2-42B6-ABD8-42CE18F595D8}" type="presOf" srcId="{FC8561AF-571C-4258-A908-76C652DE8008}" destId="{0CF80D0F-78BB-49B4-91E2-1B9EE1D869FB}" srcOrd="0" destOrd="0" presId="urn:microsoft.com/office/officeart/2005/8/layout/vList5"/>
    <dgm:cxn modelId="{65DA740B-BCA9-45A2-BB7B-8505F965E37C}" type="presOf" srcId="{E7C8699F-92D3-4283-BCA8-426EC68FB446}" destId="{9D03B2CC-458F-4EAA-B532-104C63DB8D60}" srcOrd="0" destOrd="0" presId="urn:microsoft.com/office/officeart/2005/8/layout/vList5"/>
    <dgm:cxn modelId="{079A7018-E0E5-4B64-8B5B-CA5CBE170911}" type="presOf" srcId="{03DBC7A9-E723-4CB1-8BD8-CA30E7C549F7}" destId="{87EA450D-6873-41F4-800F-E525114514EE}" srcOrd="0" destOrd="0" presId="urn:microsoft.com/office/officeart/2005/8/layout/vList5"/>
    <dgm:cxn modelId="{53D1EA8D-2E41-4FB7-9474-FD08B49CCA93}" type="presOf" srcId="{B074DE60-310B-499C-B726-7A92649A6B59}" destId="{A5F7B256-C77D-4B05-B536-1869A28F483C}" srcOrd="0" destOrd="0" presId="urn:microsoft.com/office/officeart/2005/8/layout/vList5"/>
    <dgm:cxn modelId="{ADD3D3D1-E9AE-4849-903B-D7C105E0F741}" srcId="{A8BED408-EF55-4AFD-903E-26F027CD6B54}" destId="{0A650F5E-EDAF-4C78-BB7B-98E0466958B5}" srcOrd="5" destOrd="0" parTransId="{BDAAC8BD-6A36-42E2-8256-C5CD2D25B093}" sibTransId="{6585B724-3DBE-428A-82FD-FCB50FCA9EFA}"/>
    <dgm:cxn modelId="{D1F3EFA8-4258-41FF-A213-E47D7C1B860B}" srcId="{A8BED408-EF55-4AFD-903E-26F027CD6B54}" destId="{B074DE60-310B-499C-B726-7A92649A6B59}" srcOrd="1" destOrd="0" parTransId="{7A0EF334-6C56-482C-81BC-AC5B3FF8856C}" sibTransId="{0ACF00FC-81FE-4706-AA4D-77FE2AC414CD}"/>
    <dgm:cxn modelId="{06813F75-CC6C-4805-A978-C13642187DB0}" srcId="{A8BED408-EF55-4AFD-903E-26F027CD6B54}" destId="{E022DAB7-12C6-45A1-820E-98F4FD351953}" srcOrd="0" destOrd="0" parTransId="{92FEAD24-1244-48EC-8078-6A26D88F4594}" sibTransId="{B4A6C767-804C-4ED5-8050-2D90F44E080F}"/>
    <dgm:cxn modelId="{5F1D34DA-9BD3-4E7B-9243-98DE30F22690}" type="presOf" srcId="{A8BED408-EF55-4AFD-903E-26F027CD6B54}" destId="{173643E1-DA61-4F4E-8713-23FBAF487635}" srcOrd="0" destOrd="0" presId="urn:microsoft.com/office/officeart/2005/8/layout/vList5"/>
    <dgm:cxn modelId="{7E49CAA1-81DB-45DC-8835-CBC9D01D9A56}" type="presOf" srcId="{E022DAB7-12C6-45A1-820E-98F4FD351953}" destId="{FA2F08D6-F042-4454-99C0-FB5B05536513}" srcOrd="0" destOrd="0" presId="urn:microsoft.com/office/officeart/2005/8/layout/vList5"/>
    <dgm:cxn modelId="{F6D0843A-BAE5-4AA0-B165-06C8292E8411}" srcId="{A8BED408-EF55-4AFD-903E-26F027CD6B54}" destId="{E7C8699F-92D3-4283-BCA8-426EC68FB446}" srcOrd="4" destOrd="0" parTransId="{93B224DA-4B30-4854-A032-CB908EBAA084}" sibTransId="{754474A0-C7CC-4D2B-A5D5-7A1C43A5826A}"/>
    <dgm:cxn modelId="{9309FEB2-33C8-409F-A921-8986A648F98E}" srcId="{E022DAB7-12C6-45A1-820E-98F4FD351953}" destId="{FC8561AF-571C-4258-A908-76C652DE8008}" srcOrd="0" destOrd="0" parTransId="{9278E592-8870-44D2-B7ED-F125324758C1}" sibTransId="{A81AB0E0-0E6B-4CD4-A775-326176D42302}"/>
    <dgm:cxn modelId="{BDA1B33A-D68B-4969-85F1-BB0A2E3131C9}" type="presOf" srcId="{8A3A4398-2B0C-4918-B7C8-E0870C13CFA0}" destId="{35B85CBE-7556-4A3A-A327-34044129BA5B}" srcOrd="0" destOrd="0" presId="urn:microsoft.com/office/officeart/2005/8/layout/vList5"/>
    <dgm:cxn modelId="{98235DB7-1E8C-47FA-836A-5203D7485638}" type="presOf" srcId="{0A650F5E-EDAF-4C78-BB7B-98E0466958B5}" destId="{90FC9A56-9EC3-4068-B91B-D83E8AC1A516}" srcOrd="0" destOrd="0" presId="urn:microsoft.com/office/officeart/2005/8/layout/vList5"/>
    <dgm:cxn modelId="{00E55E2C-9C37-4E76-9004-7A9DB5F1C61A}" srcId="{A8BED408-EF55-4AFD-903E-26F027CD6B54}" destId="{C70B0051-A8B4-4249-9FAB-004AD83D75F5}" srcOrd="3" destOrd="0" parTransId="{A15C27E4-D68E-4335-BFC9-B8D73027C100}" sibTransId="{7AAB3A39-0BF3-4930-B528-799B290CBA4C}"/>
    <dgm:cxn modelId="{7C73CC9F-6A80-41EB-92BC-6E12BD9954DE}" type="presParOf" srcId="{173643E1-DA61-4F4E-8713-23FBAF487635}" destId="{8412FC7B-3AE1-47ED-8610-5A63D5B6F219}" srcOrd="0" destOrd="0" presId="urn:microsoft.com/office/officeart/2005/8/layout/vList5"/>
    <dgm:cxn modelId="{C4865502-2789-431F-9703-48E2ACD2379C}" type="presParOf" srcId="{8412FC7B-3AE1-47ED-8610-5A63D5B6F219}" destId="{FA2F08D6-F042-4454-99C0-FB5B05536513}" srcOrd="0" destOrd="0" presId="urn:microsoft.com/office/officeart/2005/8/layout/vList5"/>
    <dgm:cxn modelId="{4622ED20-1808-453E-8AF7-459F34D89054}" type="presParOf" srcId="{8412FC7B-3AE1-47ED-8610-5A63D5B6F219}" destId="{0CF80D0F-78BB-49B4-91E2-1B9EE1D869FB}" srcOrd="1" destOrd="0" presId="urn:microsoft.com/office/officeart/2005/8/layout/vList5"/>
    <dgm:cxn modelId="{BAC18C2F-40A6-4089-9974-AA0757317C39}" type="presParOf" srcId="{173643E1-DA61-4F4E-8713-23FBAF487635}" destId="{C7524626-A91F-445B-8097-F470797C4BFC}" srcOrd="1" destOrd="0" presId="urn:microsoft.com/office/officeart/2005/8/layout/vList5"/>
    <dgm:cxn modelId="{AEBA38EF-BE2F-47A2-811F-D2FBE7753B90}" type="presParOf" srcId="{173643E1-DA61-4F4E-8713-23FBAF487635}" destId="{959CC01F-62A9-46B9-B2E7-31890DB86B09}" srcOrd="2" destOrd="0" presId="urn:microsoft.com/office/officeart/2005/8/layout/vList5"/>
    <dgm:cxn modelId="{BF603634-BF04-4D46-80A6-2F5EC2A3D39D}" type="presParOf" srcId="{959CC01F-62A9-46B9-B2E7-31890DB86B09}" destId="{A5F7B256-C77D-4B05-B536-1869A28F483C}" srcOrd="0" destOrd="0" presId="urn:microsoft.com/office/officeart/2005/8/layout/vList5"/>
    <dgm:cxn modelId="{BCBA87AA-A11D-42EE-8C3D-F3319F642F06}" type="presParOf" srcId="{959CC01F-62A9-46B9-B2E7-31890DB86B09}" destId="{C49B656E-B85A-4226-BEF8-10E437A2D7FF}" srcOrd="1" destOrd="0" presId="urn:microsoft.com/office/officeart/2005/8/layout/vList5"/>
    <dgm:cxn modelId="{1050F82E-68E8-4401-ADF0-86537FD23550}" type="presParOf" srcId="{173643E1-DA61-4F4E-8713-23FBAF487635}" destId="{CB536997-A529-4E86-8790-204743256A26}" srcOrd="3" destOrd="0" presId="urn:microsoft.com/office/officeart/2005/8/layout/vList5"/>
    <dgm:cxn modelId="{E4D41867-14CF-4CB1-9697-F269694EDCC8}" type="presParOf" srcId="{173643E1-DA61-4F4E-8713-23FBAF487635}" destId="{0FB43611-E174-4267-90A6-08FC8EE5DE99}" srcOrd="4" destOrd="0" presId="urn:microsoft.com/office/officeart/2005/8/layout/vList5"/>
    <dgm:cxn modelId="{FA76A8C4-D581-4564-BA60-11A58E6BEAEB}" type="presParOf" srcId="{0FB43611-E174-4267-90A6-08FC8EE5DE99}" destId="{87EA450D-6873-41F4-800F-E525114514EE}" srcOrd="0" destOrd="0" presId="urn:microsoft.com/office/officeart/2005/8/layout/vList5"/>
    <dgm:cxn modelId="{E27CE2D3-C610-4B78-960E-669FC57799AD}" type="presParOf" srcId="{0FB43611-E174-4267-90A6-08FC8EE5DE99}" destId="{35B85CBE-7556-4A3A-A327-34044129BA5B}" srcOrd="1" destOrd="0" presId="urn:microsoft.com/office/officeart/2005/8/layout/vList5"/>
    <dgm:cxn modelId="{ED5E18A4-AA66-4D7F-8A81-AA166F85C054}" type="presParOf" srcId="{173643E1-DA61-4F4E-8713-23FBAF487635}" destId="{21041E9F-DDF3-4746-8F7B-206382149F13}" srcOrd="5" destOrd="0" presId="urn:microsoft.com/office/officeart/2005/8/layout/vList5"/>
    <dgm:cxn modelId="{6F48BE59-115B-4530-98B4-2C35F3693321}" type="presParOf" srcId="{173643E1-DA61-4F4E-8713-23FBAF487635}" destId="{9A784E6F-3992-4B13-A10B-43C81AA36315}" srcOrd="6" destOrd="0" presId="urn:microsoft.com/office/officeart/2005/8/layout/vList5"/>
    <dgm:cxn modelId="{8502CF10-A2BF-4A71-97CB-A9759C6E360F}" type="presParOf" srcId="{9A784E6F-3992-4B13-A10B-43C81AA36315}" destId="{9F686161-8F3E-45E5-B8ED-48E9B70E4234}" srcOrd="0" destOrd="0" presId="urn:microsoft.com/office/officeart/2005/8/layout/vList5"/>
    <dgm:cxn modelId="{909951A6-B63C-4B4C-92EB-A7FF69E74EEA}" type="presParOf" srcId="{173643E1-DA61-4F4E-8713-23FBAF487635}" destId="{321DA182-060F-4DBC-A1E6-D2CC768A86CE}" srcOrd="7" destOrd="0" presId="urn:microsoft.com/office/officeart/2005/8/layout/vList5"/>
    <dgm:cxn modelId="{3EF2A053-E62A-454C-8F6A-2108E464A2B9}" type="presParOf" srcId="{173643E1-DA61-4F4E-8713-23FBAF487635}" destId="{BFA0C533-85D5-4516-A7B9-1549C5981B5A}" srcOrd="8" destOrd="0" presId="urn:microsoft.com/office/officeart/2005/8/layout/vList5"/>
    <dgm:cxn modelId="{EDCADBE4-DC4B-4D97-AFD5-147FEDA1A940}" type="presParOf" srcId="{BFA0C533-85D5-4516-A7B9-1549C5981B5A}" destId="{9D03B2CC-458F-4EAA-B532-104C63DB8D60}" srcOrd="0" destOrd="0" presId="urn:microsoft.com/office/officeart/2005/8/layout/vList5"/>
    <dgm:cxn modelId="{363FA140-64FB-4B5B-92A8-14BFDDDAC256}" type="presParOf" srcId="{173643E1-DA61-4F4E-8713-23FBAF487635}" destId="{04260437-3708-470E-BEEE-510449B41BA1}" srcOrd="9" destOrd="0" presId="urn:microsoft.com/office/officeart/2005/8/layout/vList5"/>
    <dgm:cxn modelId="{FDB0A811-2169-44D5-A1EE-9DCDCC31F31F}" type="presParOf" srcId="{173643E1-DA61-4F4E-8713-23FBAF487635}" destId="{FF354849-8745-408E-9648-5517BA6AA37C}" srcOrd="10" destOrd="0" presId="urn:microsoft.com/office/officeart/2005/8/layout/vList5"/>
    <dgm:cxn modelId="{AF4D0767-5FDE-44E8-B878-D8551BA62E16}" type="presParOf" srcId="{FF354849-8745-408E-9648-5517BA6AA37C}" destId="{90FC9A56-9EC3-4068-B91B-D83E8AC1A51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8BED408-EF55-4AFD-903E-26F027CD6B54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MX"/>
        </a:p>
      </dgm:t>
    </dgm:pt>
    <dgm:pt modelId="{E022DAB7-12C6-45A1-820E-98F4FD351953}">
      <dgm:prSet phldrT="[Texto]"/>
      <dgm:spPr/>
      <dgm:t>
        <a:bodyPr/>
        <a:lstStyle/>
        <a:p>
          <a:r>
            <a:rPr lang="es-MX" dirty="0" smtClean="0"/>
            <a:t>Objetivo general</a:t>
          </a:r>
          <a:endParaRPr lang="es-MX" dirty="0"/>
        </a:p>
      </dgm:t>
    </dgm:pt>
    <dgm:pt modelId="{92FEAD24-1244-48EC-8078-6A26D88F4594}" type="parTrans" cxnId="{06813F75-CC6C-4805-A978-C13642187DB0}">
      <dgm:prSet/>
      <dgm:spPr/>
      <dgm:t>
        <a:bodyPr/>
        <a:lstStyle/>
        <a:p>
          <a:endParaRPr lang="es-MX"/>
        </a:p>
      </dgm:t>
    </dgm:pt>
    <dgm:pt modelId="{B4A6C767-804C-4ED5-8050-2D90F44E080F}" type="sibTrans" cxnId="{06813F75-CC6C-4805-A978-C13642187DB0}">
      <dgm:prSet/>
      <dgm:spPr/>
      <dgm:t>
        <a:bodyPr/>
        <a:lstStyle/>
        <a:p>
          <a:endParaRPr lang="es-MX"/>
        </a:p>
      </dgm:t>
    </dgm:pt>
    <dgm:pt modelId="{FC8561AF-571C-4258-A908-76C652DE8008}">
      <dgm:prSet phldrT="[Texto]" custT="1"/>
      <dgm:spPr/>
      <dgm:t>
        <a:bodyPr/>
        <a:lstStyle/>
        <a:p>
          <a:r>
            <a:rPr lang="es-MX" sz="1050" dirty="0" smtClean="0"/>
            <a:t>Bienvenida al </a:t>
          </a:r>
          <a:r>
            <a:rPr lang="es-MX" sz="1050" dirty="0" err="1" smtClean="0"/>
            <a:t>Tec</a:t>
          </a:r>
          <a:r>
            <a:rPr lang="es-MX" sz="1050" dirty="0" smtClean="0"/>
            <a:t> de Monterrey</a:t>
          </a:r>
          <a:endParaRPr lang="es-MX" sz="1050" dirty="0"/>
        </a:p>
      </dgm:t>
    </dgm:pt>
    <dgm:pt modelId="{9278E592-8870-44D2-B7ED-F125324758C1}" type="parTrans" cxnId="{9309FEB2-33C8-409F-A921-8986A648F98E}">
      <dgm:prSet/>
      <dgm:spPr/>
      <dgm:t>
        <a:bodyPr/>
        <a:lstStyle/>
        <a:p>
          <a:endParaRPr lang="es-MX"/>
        </a:p>
      </dgm:t>
    </dgm:pt>
    <dgm:pt modelId="{A81AB0E0-0E6B-4CD4-A775-326176D42302}" type="sibTrans" cxnId="{9309FEB2-33C8-409F-A921-8986A648F98E}">
      <dgm:prSet/>
      <dgm:spPr/>
      <dgm:t>
        <a:bodyPr/>
        <a:lstStyle/>
        <a:p>
          <a:endParaRPr lang="es-MX"/>
        </a:p>
      </dgm:t>
    </dgm:pt>
    <dgm:pt modelId="{B074DE60-310B-499C-B726-7A92649A6B59}">
      <dgm:prSet phldrT="[Texto]"/>
      <dgm:spPr/>
      <dgm:t>
        <a:bodyPr/>
        <a:lstStyle/>
        <a:p>
          <a:r>
            <a:rPr lang="es-MX" dirty="0" smtClean="0"/>
            <a:t>Objetivo particular</a:t>
          </a:r>
          <a:endParaRPr lang="es-MX" dirty="0"/>
        </a:p>
      </dgm:t>
    </dgm:pt>
    <dgm:pt modelId="{7A0EF334-6C56-482C-81BC-AC5B3FF8856C}" type="parTrans" cxnId="{D1F3EFA8-4258-41FF-A213-E47D7C1B860B}">
      <dgm:prSet/>
      <dgm:spPr/>
      <dgm:t>
        <a:bodyPr/>
        <a:lstStyle/>
        <a:p>
          <a:endParaRPr lang="es-MX"/>
        </a:p>
      </dgm:t>
    </dgm:pt>
    <dgm:pt modelId="{0ACF00FC-81FE-4706-AA4D-77FE2AC414CD}" type="sibTrans" cxnId="{D1F3EFA8-4258-41FF-A213-E47D7C1B860B}">
      <dgm:prSet/>
      <dgm:spPr/>
      <dgm:t>
        <a:bodyPr/>
        <a:lstStyle/>
        <a:p>
          <a:endParaRPr lang="es-MX"/>
        </a:p>
      </dgm:t>
    </dgm:pt>
    <dgm:pt modelId="{628A3BB2-B064-4931-80E9-27748FC16CD5}">
      <dgm:prSet phldrT="[Texto]" custT="1"/>
      <dgm:spPr/>
      <dgm:t>
        <a:bodyPr/>
        <a:lstStyle/>
        <a:p>
          <a:r>
            <a:rPr lang="es-MX" sz="1000" dirty="0" smtClean="0"/>
            <a:t>Incrementar</a:t>
          </a:r>
          <a:r>
            <a:rPr lang="es-MX" sz="1000" baseline="0" dirty="0" smtClean="0"/>
            <a:t> el porcentaje de asistencia al evento</a:t>
          </a:r>
          <a:endParaRPr lang="es-MX" sz="1000" dirty="0"/>
        </a:p>
      </dgm:t>
    </dgm:pt>
    <dgm:pt modelId="{9DA707AF-D6F6-4165-8C1C-A34DB292A3D5}" type="parTrans" cxnId="{F735A85C-9391-43F2-9B58-F4CDF5A09EFA}">
      <dgm:prSet/>
      <dgm:spPr/>
      <dgm:t>
        <a:bodyPr/>
        <a:lstStyle/>
        <a:p>
          <a:endParaRPr lang="es-MX"/>
        </a:p>
      </dgm:t>
    </dgm:pt>
    <dgm:pt modelId="{9D227A35-2678-4F94-9579-5DDD103A52C4}" type="sibTrans" cxnId="{F735A85C-9391-43F2-9B58-F4CDF5A09EFA}">
      <dgm:prSet/>
      <dgm:spPr/>
      <dgm:t>
        <a:bodyPr/>
        <a:lstStyle/>
        <a:p>
          <a:endParaRPr lang="es-MX"/>
        </a:p>
      </dgm:t>
    </dgm:pt>
    <dgm:pt modelId="{03DBC7A9-E723-4CB1-8BD8-CA30E7C549F7}">
      <dgm:prSet phldrT="[Texto]"/>
      <dgm:spPr/>
      <dgm:t>
        <a:bodyPr/>
        <a:lstStyle/>
        <a:p>
          <a:r>
            <a:rPr lang="es-MX" dirty="0" smtClean="0"/>
            <a:t>Situación deseable</a:t>
          </a:r>
          <a:endParaRPr lang="es-MX" dirty="0"/>
        </a:p>
      </dgm:t>
    </dgm:pt>
    <dgm:pt modelId="{2AA813E8-197E-4910-A7F4-2313E42D5EEE}" type="parTrans" cxnId="{83552F22-1F53-40A8-926F-F6B3D34BD81B}">
      <dgm:prSet/>
      <dgm:spPr/>
      <dgm:t>
        <a:bodyPr/>
        <a:lstStyle/>
        <a:p>
          <a:endParaRPr lang="es-MX"/>
        </a:p>
      </dgm:t>
    </dgm:pt>
    <dgm:pt modelId="{2E033B68-6394-4372-BC3C-0C88DA43B85C}" type="sibTrans" cxnId="{83552F22-1F53-40A8-926F-F6B3D34BD81B}">
      <dgm:prSet/>
      <dgm:spPr/>
      <dgm:t>
        <a:bodyPr/>
        <a:lstStyle/>
        <a:p>
          <a:endParaRPr lang="es-MX"/>
        </a:p>
      </dgm:t>
    </dgm:pt>
    <dgm:pt modelId="{8A3A4398-2B0C-4918-B7C8-E0870C13CFA0}">
      <dgm:prSet phldrT="[Texto]" custT="1"/>
      <dgm:spPr/>
      <dgm:t>
        <a:bodyPr/>
        <a:lstStyle/>
        <a:p>
          <a:r>
            <a:rPr lang="es-MX" sz="1050" dirty="0" smtClean="0"/>
            <a:t>80%</a:t>
          </a:r>
          <a:r>
            <a:rPr lang="es-MX" sz="1050" baseline="0" dirty="0" smtClean="0"/>
            <a:t>  asistencia al evento</a:t>
          </a:r>
          <a:endParaRPr lang="es-MX" sz="1050" dirty="0"/>
        </a:p>
      </dgm:t>
    </dgm:pt>
    <dgm:pt modelId="{0E9F214B-83AC-432F-97A5-22B154A6106F}" type="parTrans" cxnId="{09AE79DD-19FC-4D4A-9C28-A37BFFC688FF}">
      <dgm:prSet/>
      <dgm:spPr/>
      <dgm:t>
        <a:bodyPr/>
        <a:lstStyle/>
        <a:p>
          <a:endParaRPr lang="es-MX"/>
        </a:p>
      </dgm:t>
    </dgm:pt>
    <dgm:pt modelId="{99C66F1B-6A8C-46E4-A673-6EC2A51CBBE4}" type="sibTrans" cxnId="{09AE79DD-19FC-4D4A-9C28-A37BFFC688FF}">
      <dgm:prSet/>
      <dgm:spPr/>
      <dgm:t>
        <a:bodyPr/>
        <a:lstStyle/>
        <a:p>
          <a:endParaRPr lang="es-MX"/>
        </a:p>
      </dgm:t>
    </dgm:pt>
    <dgm:pt modelId="{C70B0051-A8B4-4249-9FAB-004AD83D75F5}">
      <dgm:prSet/>
      <dgm:spPr/>
      <dgm:t>
        <a:bodyPr/>
        <a:lstStyle/>
        <a:p>
          <a:r>
            <a:rPr lang="es-MX" dirty="0" smtClean="0"/>
            <a:t>Medios, acciones y presupuesto </a:t>
          </a:r>
          <a:endParaRPr lang="es-MX" dirty="0"/>
        </a:p>
      </dgm:t>
    </dgm:pt>
    <dgm:pt modelId="{A15C27E4-D68E-4335-BFC9-B8D73027C100}" type="parTrans" cxnId="{00E55E2C-9C37-4E76-9004-7A9DB5F1C61A}">
      <dgm:prSet/>
      <dgm:spPr/>
      <dgm:t>
        <a:bodyPr/>
        <a:lstStyle/>
        <a:p>
          <a:endParaRPr lang="es-MX"/>
        </a:p>
      </dgm:t>
    </dgm:pt>
    <dgm:pt modelId="{7AAB3A39-0BF3-4930-B528-799B290CBA4C}" type="sibTrans" cxnId="{00E55E2C-9C37-4E76-9004-7A9DB5F1C61A}">
      <dgm:prSet/>
      <dgm:spPr/>
      <dgm:t>
        <a:bodyPr/>
        <a:lstStyle/>
        <a:p>
          <a:endParaRPr lang="es-MX"/>
        </a:p>
      </dgm:t>
    </dgm:pt>
    <dgm:pt modelId="{E7C8699F-92D3-4283-BCA8-426EC68FB446}">
      <dgm:prSet/>
      <dgm:spPr/>
      <dgm:t>
        <a:bodyPr/>
        <a:lstStyle/>
        <a:p>
          <a:r>
            <a:rPr lang="es-MX" dirty="0" smtClean="0"/>
            <a:t>Calendarios</a:t>
          </a:r>
          <a:endParaRPr lang="es-MX" dirty="0"/>
        </a:p>
      </dgm:t>
    </dgm:pt>
    <dgm:pt modelId="{93B224DA-4B30-4854-A032-CB908EBAA084}" type="parTrans" cxnId="{F6D0843A-BAE5-4AA0-B165-06C8292E8411}">
      <dgm:prSet/>
      <dgm:spPr/>
      <dgm:t>
        <a:bodyPr/>
        <a:lstStyle/>
        <a:p>
          <a:endParaRPr lang="es-MX"/>
        </a:p>
      </dgm:t>
    </dgm:pt>
    <dgm:pt modelId="{754474A0-C7CC-4D2B-A5D5-7A1C43A5826A}" type="sibTrans" cxnId="{F6D0843A-BAE5-4AA0-B165-06C8292E8411}">
      <dgm:prSet/>
      <dgm:spPr/>
      <dgm:t>
        <a:bodyPr/>
        <a:lstStyle/>
        <a:p>
          <a:endParaRPr lang="es-MX"/>
        </a:p>
      </dgm:t>
    </dgm:pt>
    <dgm:pt modelId="{0A650F5E-EDAF-4C78-BB7B-98E0466958B5}">
      <dgm:prSet/>
      <dgm:spPr/>
      <dgm:t>
        <a:bodyPr/>
        <a:lstStyle/>
        <a:p>
          <a:r>
            <a:rPr lang="es-MX" dirty="0" smtClean="0"/>
            <a:t>Criterios de evaluación</a:t>
          </a:r>
          <a:endParaRPr lang="es-MX" dirty="0"/>
        </a:p>
      </dgm:t>
    </dgm:pt>
    <dgm:pt modelId="{BDAAC8BD-6A36-42E2-8256-C5CD2D25B093}" type="parTrans" cxnId="{ADD3D3D1-E9AE-4849-903B-D7C105E0F741}">
      <dgm:prSet/>
      <dgm:spPr/>
      <dgm:t>
        <a:bodyPr/>
        <a:lstStyle/>
        <a:p>
          <a:endParaRPr lang="es-MX"/>
        </a:p>
      </dgm:t>
    </dgm:pt>
    <dgm:pt modelId="{6585B724-3DBE-428A-82FD-FCB50FCA9EFA}" type="sibTrans" cxnId="{ADD3D3D1-E9AE-4849-903B-D7C105E0F741}">
      <dgm:prSet/>
      <dgm:spPr/>
      <dgm:t>
        <a:bodyPr/>
        <a:lstStyle/>
        <a:p>
          <a:endParaRPr lang="es-MX"/>
        </a:p>
      </dgm:t>
    </dgm:pt>
    <dgm:pt modelId="{173643E1-DA61-4F4E-8713-23FBAF487635}" type="pres">
      <dgm:prSet presAssocID="{A8BED408-EF55-4AFD-903E-26F027CD6B54}" presName="Name0" presStyleCnt="0">
        <dgm:presLayoutVars>
          <dgm:dir/>
          <dgm:animLvl val="lvl"/>
          <dgm:resizeHandles val="exact"/>
        </dgm:presLayoutVars>
      </dgm:prSet>
      <dgm:spPr/>
    </dgm:pt>
    <dgm:pt modelId="{8412FC7B-3AE1-47ED-8610-5A63D5B6F219}" type="pres">
      <dgm:prSet presAssocID="{E022DAB7-12C6-45A1-820E-98F4FD351953}" presName="linNode" presStyleCnt="0"/>
      <dgm:spPr/>
    </dgm:pt>
    <dgm:pt modelId="{FA2F08D6-F042-4454-99C0-FB5B05536513}" type="pres">
      <dgm:prSet presAssocID="{E022DAB7-12C6-45A1-820E-98F4FD351953}" presName="parentText" presStyleLbl="node1" presStyleIdx="0" presStyleCnt="6">
        <dgm:presLayoutVars>
          <dgm:chMax val="1"/>
          <dgm:bulletEnabled val="1"/>
        </dgm:presLayoutVars>
      </dgm:prSet>
      <dgm:spPr/>
    </dgm:pt>
    <dgm:pt modelId="{0CF80D0F-78BB-49B4-91E2-1B9EE1D869FB}" type="pres">
      <dgm:prSet presAssocID="{E022DAB7-12C6-45A1-820E-98F4FD351953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7524626-A91F-445B-8097-F470797C4BFC}" type="pres">
      <dgm:prSet presAssocID="{B4A6C767-804C-4ED5-8050-2D90F44E080F}" presName="sp" presStyleCnt="0"/>
      <dgm:spPr/>
    </dgm:pt>
    <dgm:pt modelId="{959CC01F-62A9-46B9-B2E7-31890DB86B09}" type="pres">
      <dgm:prSet presAssocID="{B074DE60-310B-499C-B726-7A92649A6B59}" presName="linNode" presStyleCnt="0"/>
      <dgm:spPr/>
    </dgm:pt>
    <dgm:pt modelId="{A5F7B256-C77D-4B05-B536-1869A28F483C}" type="pres">
      <dgm:prSet presAssocID="{B074DE60-310B-499C-B726-7A92649A6B59}" presName="parentText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49B656E-B85A-4226-BEF8-10E437A2D7FF}" type="pres">
      <dgm:prSet presAssocID="{B074DE60-310B-499C-B726-7A92649A6B59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B536997-A529-4E86-8790-204743256A26}" type="pres">
      <dgm:prSet presAssocID="{0ACF00FC-81FE-4706-AA4D-77FE2AC414CD}" presName="sp" presStyleCnt="0"/>
      <dgm:spPr/>
    </dgm:pt>
    <dgm:pt modelId="{0FB43611-E174-4267-90A6-08FC8EE5DE99}" type="pres">
      <dgm:prSet presAssocID="{03DBC7A9-E723-4CB1-8BD8-CA30E7C549F7}" presName="linNode" presStyleCnt="0"/>
      <dgm:spPr/>
    </dgm:pt>
    <dgm:pt modelId="{87EA450D-6873-41F4-800F-E525114514EE}" type="pres">
      <dgm:prSet presAssocID="{03DBC7A9-E723-4CB1-8BD8-CA30E7C549F7}" presName="parentText" presStyleLbl="node1" presStyleIdx="2" presStyleCnt="6">
        <dgm:presLayoutVars>
          <dgm:chMax val="1"/>
          <dgm:bulletEnabled val="1"/>
        </dgm:presLayoutVars>
      </dgm:prSet>
      <dgm:spPr/>
    </dgm:pt>
    <dgm:pt modelId="{35B85CBE-7556-4A3A-A327-34044129BA5B}" type="pres">
      <dgm:prSet presAssocID="{03DBC7A9-E723-4CB1-8BD8-CA30E7C549F7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1041E9F-DDF3-4746-8F7B-206382149F13}" type="pres">
      <dgm:prSet presAssocID="{2E033B68-6394-4372-BC3C-0C88DA43B85C}" presName="sp" presStyleCnt="0"/>
      <dgm:spPr/>
    </dgm:pt>
    <dgm:pt modelId="{9A784E6F-3992-4B13-A10B-43C81AA36315}" type="pres">
      <dgm:prSet presAssocID="{C70B0051-A8B4-4249-9FAB-004AD83D75F5}" presName="linNode" presStyleCnt="0"/>
      <dgm:spPr/>
    </dgm:pt>
    <dgm:pt modelId="{9F686161-8F3E-45E5-B8ED-48E9B70E4234}" type="pres">
      <dgm:prSet presAssocID="{C70B0051-A8B4-4249-9FAB-004AD83D75F5}" presName="parentText" presStyleLbl="node1" presStyleIdx="3" presStyleCnt="6" custScaleX="82073" custLinFactNeighborX="5836" custLinFactNeighborY="21400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21DA182-060F-4DBC-A1E6-D2CC768A86CE}" type="pres">
      <dgm:prSet presAssocID="{7AAB3A39-0BF3-4930-B528-799B290CBA4C}" presName="sp" presStyleCnt="0"/>
      <dgm:spPr/>
    </dgm:pt>
    <dgm:pt modelId="{BFA0C533-85D5-4516-A7B9-1549C5981B5A}" type="pres">
      <dgm:prSet presAssocID="{E7C8699F-92D3-4283-BCA8-426EC68FB446}" presName="linNode" presStyleCnt="0"/>
      <dgm:spPr/>
    </dgm:pt>
    <dgm:pt modelId="{9D03B2CC-458F-4EAA-B532-104C63DB8D60}" type="pres">
      <dgm:prSet presAssocID="{E7C8699F-92D3-4283-BCA8-426EC68FB446}" presName="parentText" presStyleLbl="node1" presStyleIdx="4" presStyleCnt="6" custScaleX="76656" custLinFactX="561" custLinFactNeighborX="100000" custLinFactNeighborY="-8516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4260437-3708-470E-BEEE-510449B41BA1}" type="pres">
      <dgm:prSet presAssocID="{754474A0-C7CC-4D2B-A5D5-7A1C43A5826A}" presName="sp" presStyleCnt="0"/>
      <dgm:spPr/>
    </dgm:pt>
    <dgm:pt modelId="{FF354849-8745-408E-9648-5517BA6AA37C}" type="pres">
      <dgm:prSet presAssocID="{0A650F5E-EDAF-4C78-BB7B-98E0466958B5}" presName="linNode" presStyleCnt="0"/>
      <dgm:spPr/>
    </dgm:pt>
    <dgm:pt modelId="{90FC9A56-9EC3-4068-B91B-D83E8AC1A516}" type="pres">
      <dgm:prSet presAssocID="{0A650F5E-EDAF-4C78-BB7B-98E0466958B5}" presName="parentText" presStyleLbl="node1" presStyleIdx="5" presStyleCnt="6" custScaleX="71275" custLinFactX="94911" custLinFactY="-90166" custLinFactNeighborX="100000" custLinFactNeighborY="-100000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09AE79DD-19FC-4D4A-9C28-A37BFFC688FF}" srcId="{03DBC7A9-E723-4CB1-8BD8-CA30E7C549F7}" destId="{8A3A4398-2B0C-4918-B7C8-E0870C13CFA0}" srcOrd="0" destOrd="0" parTransId="{0E9F214B-83AC-432F-97A5-22B154A6106F}" sibTransId="{99C66F1B-6A8C-46E4-A673-6EC2A51CBBE4}"/>
    <dgm:cxn modelId="{89B47F48-BA6D-4A87-BEF3-DA784BA145BC}" type="presOf" srcId="{E7C8699F-92D3-4283-BCA8-426EC68FB446}" destId="{9D03B2CC-458F-4EAA-B532-104C63DB8D60}" srcOrd="0" destOrd="0" presId="urn:microsoft.com/office/officeart/2005/8/layout/vList5"/>
    <dgm:cxn modelId="{7F8B9676-8025-4EE7-B3B7-C860235D5C4D}" type="presOf" srcId="{8A3A4398-2B0C-4918-B7C8-E0870C13CFA0}" destId="{35B85CBE-7556-4A3A-A327-34044129BA5B}" srcOrd="0" destOrd="0" presId="urn:microsoft.com/office/officeart/2005/8/layout/vList5"/>
    <dgm:cxn modelId="{125BDCE2-2942-4BCC-AC4E-1B80E381F415}" type="presOf" srcId="{03DBC7A9-E723-4CB1-8BD8-CA30E7C549F7}" destId="{87EA450D-6873-41F4-800F-E525114514EE}" srcOrd="0" destOrd="0" presId="urn:microsoft.com/office/officeart/2005/8/layout/vList5"/>
    <dgm:cxn modelId="{83552F22-1F53-40A8-926F-F6B3D34BD81B}" srcId="{A8BED408-EF55-4AFD-903E-26F027CD6B54}" destId="{03DBC7A9-E723-4CB1-8BD8-CA30E7C549F7}" srcOrd="2" destOrd="0" parTransId="{2AA813E8-197E-4910-A7F4-2313E42D5EEE}" sibTransId="{2E033B68-6394-4372-BC3C-0C88DA43B85C}"/>
    <dgm:cxn modelId="{AF679A67-CC09-4285-9BFA-97F840857A51}" type="presOf" srcId="{C70B0051-A8B4-4249-9FAB-004AD83D75F5}" destId="{9F686161-8F3E-45E5-B8ED-48E9B70E4234}" srcOrd="0" destOrd="0" presId="urn:microsoft.com/office/officeart/2005/8/layout/vList5"/>
    <dgm:cxn modelId="{AA39E409-8D11-4090-9C24-3D4E1FB1E0D4}" type="presOf" srcId="{B074DE60-310B-499C-B726-7A92649A6B59}" destId="{A5F7B256-C77D-4B05-B536-1869A28F483C}" srcOrd="0" destOrd="0" presId="urn:microsoft.com/office/officeart/2005/8/layout/vList5"/>
    <dgm:cxn modelId="{F735A85C-9391-43F2-9B58-F4CDF5A09EFA}" srcId="{B074DE60-310B-499C-B726-7A92649A6B59}" destId="{628A3BB2-B064-4931-80E9-27748FC16CD5}" srcOrd="0" destOrd="0" parTransId="{9DA707AF-D6F6-4165-8C1C-A34DB292A3D5}" sibTransId="{9D227A35-2678-4F94-9579-5DDD103A52C4}"/>
    <dgm:cxn modelId="{ADD3D3D1-E9AE-4849-903B-D7C105E0F741}" srcId="{A8BED408-EF55-4AFD-903E-26F027CD6B54}" destId="{0A650F5E-EDAF-4C78-BB7B-98E0466958B5}" srcOrd="5" destOrd="0" parTransId="{BDAAC8BD-6A36-42E2-8256-C5CD2D25B093}" sibTransId="{6585B724-3DBE-428A-82FD-FCB50FCA9EFA}"/>
    <dgm:cxn modelId="{D1F3EFA8-4258-41FF-A213-E47D7C1B860B}" srcId="{A8BED408-EF55-4AFD-903E-26F027CD6B54}" destId="{B074DE60-310B-499C-B726-7A92649A6B59}" srcOrd="1" destOrd="0" parTransId="{7A0EF334-6C56-482C-81BC-AC5B3FF8856C}" sibTransId="{0ACF00FC-81FE-4706-AA4D-77FE2AC414CD}"/>
    <dgm:cxn modelId="{06813F75-CC6C-4805-A978-C13642187DB0}" srcId="{A8BED408-EF55-4AFD-903E-26F027CD6B54}" destId="{E022DAB7-12C6-45A1-820E-98F4FD351953}" srcOrd="0" destOrd="0" parTransId="{92FEAD24-1244-48EC-8078-6A26D88F4594}" sibTransId="{B4A6C767-804C-4ED5-8050-2D90F44E080F}"/>
    <dgm:cxn modelId="{DA6C453D-7DE5-46B9-B309-E45BB64249B4}" type="presOf" srcId="{FC8561AF-571C-4258-A908-76C652DE8008}" destId="{0CF80D0F-78BB-49B4-91E2-1B9EE1D869FB}" srcOrd="0" destOrd="0" presId="urn:microsoft.com/office/officeart/2005/8/layout/vList5"/>
    <dgm:cxn modelId="{388F8A0C-9C79-44B1-BF30-FB642FD5F204}" type="presOf" srcId="{0A650F5E-EDAF-4C78-BB7B-98E0466958B5}" destId="{90FC9A56-9EC3-4068-B91B-D83E8AC1A516}" srcOrd="0" destOrd="0" presId="urn:microsoft.com/office/officeart/2005/8/layout/vList5"/>
    <dgm:cxn modelId="{F6D0843A-BAE5-4AA0-B165-06C8292E8411}" srcId="{A8BED408-EF55-4AFD-903E-26F027CD6B54}" destId="{E7C8699F-92D3-4283-BCA8-426EC68FB446}" srcOrd="4" destOrd="0" parTransId="{93B224DA-4B30-4854-A032-CB908EBAA084}" sibTransId="{754474A0-C7CC-4D2B-A5D5-7A1C43A5826A}"/>
    <dgm:cxn modelId="{9309FEB2-33C8-409F-A921-8986A648F98E}" srcId="{E022DAB7-12C6-45A1-820E-98F4FD351953}" destId="{FC8561AF-571C-4258-A908-76C652DE8008}" srcOrd="0" destOrd="0" parTransId="{9278E592-8870-44D2-B7ED-F125324758C1}" sibTransId="{A81AB0E0-0E6B-4CD4-A775-326176D42302}"/>
    <dgm:cxn modelId="{B0B95338-DDEE-47DB-A207-E177A06A897D}" type="presOf" srcId="{E022DAB7-12C6-45A1-820E-98F4FD351953}" destId="{FA2F08D6-F042-4454-99C0-FB5B05536513}" srcOrd="0" destOrd="0" presId="urn:microsoft.com/office/officeart/2005/8/layout/vList5"/>
    <dgm:cxn modelId="{5C6E3D71-D1CD-49F5-95D1-4911D5D97EE6}" type="presOf" srcId="{A8BED408-EF55-4AFD-903E-26F027CD6B54}" destId="{173643E1-DA61-4F4E-8713-23FBAF487635}" srcOrd="0" destOrd="0" presId="urn:microsoft.com/office/officeart/2005/8/layout/vList5"/>
    <dgm:cxn modelId="{00E55E2C-9C37-4E76-9004-7A9DB5F1C61A}" srcId="{A8BED408-EF55-4AFD-903E-26F027CD6B54}" destId="{C70B0051-A8B4-4249-9FAB-004AD83D75F5}" srcOrd="3" destOrd="0" parTransId="{A15C27E4-D68E-4335-BFC9-B8D73027C100}" sibTransId="{7AAB3A39-0BF3-4930-B528-799B290CBA4C}"/>
    <dgm:cxn modelId="{B3DB3C49-4D1A-465F-B0E0-12345B1A4440}" type="presOf" srcId="{628A3BB2-B064-4931-80E9-27748FC16CD5}" destId="{C49B656E-B85A-4226-BEF8-10E437A2D7FF}" srcOrd="0" destOrd="0" presId="urn:microsoft.com/office/officeart/2005/8/layout/vList5"/>
    <dgm:cxn modelId="{D1A20E8F-1616-4F3A-9A22-FA19AAE34A82}" type="presParOf" srcId="{173643E1-DA61-4F4E-8713-23FBAF487635}" destId="{8412FC7B-3AE1-47ED-8610-5A63D5B6F219}" srcOrd="0" destOrd="0" presId="urn:microsoft.com/office/officeart/2005/8/layout/vList5"/>
    <dgm:cxn modelId="{8A683869-3AE7-4FF7-BC37-A28509D28604}" type="presParOf" srcId="{8412FC7B-3AE1-47ED-8610-5A63D5B6F219}" destId="{FA2F08D6-F042-4454-99C0-FB5B05536513}" srcOrd="0" destOrd="0" presId="urn:microsoft.com/office/officeart/2005/8/layout/vList5"/>
    <dgm:cxn modelId="{65FE21A5-4E0A-4BE0-A7EE-761DB3DC0FAE}" type="presParOf" srcId="{8412FC7B-3AE1-47ED-8610-5A63D5B6F219}" destId="{0CF80D0F-78BB-49B4-91E2-1B9EE1D869FB}" srcOrd="1" destOrd="0" presId="urn:microsoft.com/office/officeart/2005/8/layout/vList5"/>
    <dgm:cxn modelId="{78ABCAB6-0DFE-4F77-8265-6C522700EE93}" type="presParOf" srcId="{173643E1-DA61-4F4E-8713-23FBAF487635}" destId="{C7524626-A91F-445B-8097-F470797C4BFC}" srcOrd="1" destOrd="0" presId="urn:microsoft.com/office/officeart/2005/8/layout/vList5"/>
    <dgm:cxn modelId="{A69F386E-C29B-47D1-82BB-10EB13CC3C27}" type="presParOf" srcId="{173643E1-DA61-4F4E-8713-23FBAF487635}" destId="{959CC01F-62A9-46B9-B2E7-31890DB86B09}" srcOrd="2" destOrd="0" presId="urn:microsoft.com/office/officeart/2005/8/layout/vList5"/>
    <dgm:cxn modelId="{7E9528FD-79F1-4263-ACCC-80D9E117C440}" type="presParOf" srcId="{959CC01F-62A9-46B9-B2E7-31890DB86B09}" destId="{A5F7B256-C77D-4B05-B536-1869A28F483C}" srcOrd="0" destOrd="0" presId="urn:microsoft.com/office/officeart/2005/8/layout/vList5"/>
    <dgm:cxn modelId="{90EFF169-BC92-42A9-BD9A-199A7ACC3488}" type="presParOf" srcId="{959CC01F-62A9-46B9-B2E7-31890DB86B09}" destId="{C49B656E-B85A-4226-BEF8-10E437A2D7FF}" srcOrd="1" destOrd="0" presId="urn:microsoft.com/office/officeart/2005/8/layout/vList5"/>
    <dgm:cxn modelId="{12CFB6F2-B3C3-44C0-8280-7314CF2BD9FC}" type="presParOf" srcId="{173643E1-DA61-4F4E-8713-23FBAF487635}" destId="{CB536997-A529-4E86-8790-204743256A26}" srcOrd="3" destOrd="0" presId="urn:microsoft.com/office/officeart/2005/8/layout/vList5"/>
    <dgm:cxn modelId="{C1929811-8785-4CC5-B19A-1AB2075E1F21}" type="presParOf" srcId="{173643E1-DA61-4F4E-8713-23FBAF487635}" destId="{0FB43611-E174-4267-90A6-08FC8EE5DE99}" srcOrd="4" destOrd="0" presId="urn:microsoft.com/office/officeart/2005/8/layout/vList5"/>
    <dgm:cxn modelId="{280B171C-A3FB-423C-90DC-21315F4CB009}" type="presParOf" srcId="{0FB43611-E174-4267-90A6-08FC8EE5DE99}" destId="{87EA450D-6873-41F4-800F-E525114514EE}" srcOrd="0" destOrd="0" presId="urn:microsoft.com/office/officeart/2005/8/layout/vList5"/>
    <dgm:cxn modelId="{CAEF5911-F956-4735-AC08-C1923C8A0A42}" type="presParOf" srcId="{0FB43611-E174-4267-90A6-08FC8EE5DE99}" destId="{35B85CBE-7556-4A3A-A327-34044129BA5B}" srcOrd="1" destOrd="0" presId="urn:microsoft.com/office/officeart/2005/8/layout/vList5"/>
    <dgm:cxn modelId="{6C4E81A5-E8BB-4B1A-96EF-27361E0D8F0C}" type="presParOf" srcId="{173643E1-DA61-4F4E-8713-23FBAF487635}" destId="{21041E9F-DDF3-4746-8F7B-206382149F13}" srcOrd="5" destOrd="0" presId="urn:microsoft.com/office/officeart/2005/8/layout/vList5"/>
    <dgm:cxn modelId="{BD0F29E6-C8B8-4C5F-8F78-AA132B6E7E99}" type="presParOf" srcId="{173643E1-DA61-4F4E-8713-23FBAF487635}" destId="{9A784E6F-3992-4B13-A10B-43C81AA36315}" srcOrd="6" destOrd="0" presId="urn:microsoft.com/office/officeart/2005/8/layout/vList5"/>
    <dgm:cxn modelId="{2854378C-8F92-409B-8AE2-AA80FEE4FAA1}" type="presParOf" srcId="{9A784E6F-3992-4B13-A10B-43C81AA36315}" destId="{9F686161-8F3E-45E5-B8ED-48E9B70E4234}" srcOrd="0" destOrd="0" presId="urn:microsoft.com/office/officeart/2005/8/layout/vList5"/>
    <dgm:cxn modelId="{F37D5AD9-02B4-4601-81A1-57E81FDCAA2F}" type="presParOf" srcId="{173643E1-DA61-4F4E-8713-23FBAF487635}" destId="{321DA182-060F-4DBC-A1E6-D2CC768A86CE}" srcOrd="7" destOrd="0" presId="urn:microsoft.com/office/officeart/2005/8/layout/vList5"/>
    <dgm:cxn modelId="{33C53BB1-5CF2-4511-83C8-5902595AF302}" type="presParOf" srcId="{173643E1-DA61-4F4E-8713-23FBAF487635}" destId="{BFA0C533-85D5-4516-A7B9-1549C5981B5A}" srcOrd="8" destOrd="0" presId="urn:microsoft.com/office/officeart/2005/8/layout/vList5"/>
    <dgm:cxn modelId="{D64BF8FD-C5AB-4944-939F-433633C01AF6}" type="presParOf" srcId="{BFA0C533-85D5-4516-A7B9-1549C5981B5A}" destId="{9D03B2CC-458F-4EAA-B532-104C63DB8D60}" srcOrd="0" destOrd="0" presId="urn:microsoft.com/office/officeart/2005/8/layout/vList5"/>
    <dgm:cxn modelId="{73E3CA1D-5F4A-41B0-9C0A-250B781F0A17}" type="presParOf" srcId="{173643E1-DA61-4F4E-8713-23FBAF487635}" destId="{04260437-3708-470E-BEEE-510449B41BA1}" srcOrd="9" destOrd="0" presId="urn:microsoft.com/office/officeart/2005/8/layout/vList5"/>
    <dgm:cxn modelId="{F350891F-7C3B-45F2-8CBF-9228030B5D41}" type="presParOf" srcId="{173643E1-DA61-4F4E-8713-23FBAF487635}" destId="{FF354849-8745-408E-9648-5517BA6AA37C}" srcOrd="10" destOrd="0" presId="urn:microsoft.com/office/officeart/2005/8/layout/vList5"/>
    <dgm:cxn modelId="{78E46A9E-06EF-4FA6-AA6A-6279AEFFE188}" type="presParOf" srcId="{FF354849-8745-408E-9648-5517BA6AA37C}" destId="{90FC9A56-9EC3-4068-B91B-D83E8AC1A51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8BED408-EF55-4AFD-903E-26F027CD6B54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MX"/>
        </a:p>
      </dgm:t>
    </dgm:pt>
    <dgm:pt modelId="{E022DAB7-12C6-45A1-820E-98F4FD351953}">
      <dgm:prSet phldrT="[Texto]"/>
      <dgm:spPr/>
      <dgm:t>
        <a:bodyPr/>
        <a:lstStyle/>
        <a:p>
          <a:r>
            <a:rPr lang="es-MX" dirty="0" smtClean="0"/>
            <a:t>Objetivo general</a:t>
          </a:r>
          <a:endParaRPr lang="es-MX" dirty="0"/>
        </a:p>
      </dgm:t>
    </dgm:pt>
    <dgm:pt modelId="{92FEAD24-1244-48EC-8078-6A26D88F4594}" type="parTrans" cxnId="{06813F75-CC6C-4805-A978-C13642187DB0}">
      <dgm:prSet/>
      <dgm:spPr/>
      <dgm:t>
        <a:bodyPr/>
        <a:lstStyle/>
        <a:p>
          <a:endParaRPr lang="es-MX"/>
        </a:p>
      </dgm:t>
    </dgm:pt>
    <dgm:pt modelId="{B4A6C767-804C-4ED5-8050-2D90F44E080F}" type="sibTrans" cxnId="{06813F75-CC6C-4805-A978-C13642187DB0}">
      <dgm:prSet/>
      <dgm:spPr/>
      <dgm:t>
        <a:bodyPr/>
        <a:lstStyle/>
        <a:p>
          <a:endParaRPr lang="es-MX"/>
        </a:p>
      </dgm:t>
    </dgm:pt>
    <dgm:pt modelId="{FC8561AF-571C-4258-A908-76C652DE8008}">
      <dgm:prSet phldrT="[Texto]" custT="1"/>
      <dgm:spPr/>
      <dgm:t>
        <a:bodyPr/>
        <a:lstStyle/>
        <a:p>
          <a:r>
            <a:rPr lang="es-MX" sz="1050" dirty="0" smtClean="0"/>
            <a:t> Tener un mayor beneficio del Facebook</a:t>
          </a:r>
          <a:endParaRPr lang="es-MX" sz="1050" dirty="0"/>
        </a:p>
      </dgm:t>
    </dgm:pt>
    <dgm:pt modelId="{9278E592-8870-44D2-B7ED-F125324758C1}" type="parTrans" cxnId="{9309FEB2-33C8-409F-A921-8986A648F98E}">
      <dgm:prSet/>
      <dgm:spPr/>
      <dgm:t>
        <a:bodyPr/>
        <a:lstStyle/>
        <a:p>
          <a:endParaRPr lang="es-MX"/>
        </a:p>
      </dgm:t>
    </dgm:pt>
    <dgm:pt modelId="{A81AB0E0-0E6B-4CD4-A775-326176D42302}" type="sibTrans" cxnId="{9309FEB2-33C8-409F-A921-8986A648F98E}">
      <dgm:prSet/>
      <dgm:spPr/>
      <dgm:t>
        <a:bodyPr/>
        <a:lstStyle/>
        <a:p>
          <a:endParaRPr lang="es-MX"/>
        </a:p>
      </dgm:t>
    </dgm:pt>
    <dgm:pt modelId="{B074DE60-310B-499C-B726-7A92649A6B59}">
      <dgm:prSet phldrT="[Texto]"/>
      <dgm:spPr/>
      <dgm:t>
        <a:bodyPr/>
        <a:lstStyle/>
        <a:p>
          <a:r>
            <a:rPr lang="es-MX" dirty="0" smtClean="0"/>
            <a:t>Objetivo particular</a:t>
          </a:r>
          <a:endParaRPr lang="es-MX" dirty="0"/>
        </a:p>
      </dgm:t>
    </dgm:pt>
    <dgm:pt modelId="{7A0EF334-6C56-482C-81BC-AC5B3FF8856C}" type="parTrans" cxnId="{D1F3EFA8-4258-41FF-A213-E47D7C1B860B}">
      <dgm:prSet/>
      <dgm:spPr/>
      <dgm:t>
        <a:bodyPr/>
        <a:lstStyle/>
        <a:p>
          <a:endParaRPr lang="es-MX"/>
        </a:p>
      </dgm:t>
    </dgm:pt>
    <dgm:pt modelId="{0ACF00FC-81FE-4706-AA4D-77FE2AC414CD}" type="sibTrans" cxnId="{D1F3EFA8-4258-41FF-A213-E47D7C1B860B}">
      <dgm:prSet/>
      <dgm:spPr/>
      <dgm:t>
        <a:bodyPr/>
        <a:lstStyle/>
        <a:p>
          <a:endParaRPr lang="es-MX"/>
        </a:p>
      </dgm:t>
    </dgm:pt>
    <dgm:pt modelId="{628A3BB2-B064-4931-80E9-27748FC16CD5}">
      <dgm:prSet phldrT="[Texto]" custT="1"/>
      <dgm:spPr/>
      <dgm:t>
        <a:bodyPr/>
        <a:lstStyle/>
        <a:p>
          <a:r>
            <a:rPr lang="es-MX" sz="1000" dirty="0" smtClean="0"/>
            <a:t> Tener otro medio de confirmación a los eventos de captación</a:t>
          </a:r>
          <a:endParaRPr lang="es-MX" sz="1000" dirty="0"/>
        </a:p>
      </dgm:t>
    </dgm:pt>
    <dgm:pt modelId="{9DA707AF-D6F6-4165-8C1C-A34DB292A3D5}" type="parTrans" cxnId="{F735A85C-9391-43F2-9B58-F4CDF5A09EFA}">
      <dgm:prSet/>
      <dgm:spPr/>
      <dgm:t>
        <a:bodyPr/>
        <a:lstStyle/>
        <a:p>
          <a:endParaRPr lang="es-MX"/>
        </a:p>
      </dgm:t>
    </dgm:pt>
    <dgm:pt modelId="{9D227A35-2678-4F94-9579-5DDD103A52C4}" type="sibTrans" cxnId="{F735A85C-9391-43F2-9B58-F4CDF5A09EFA}">
      <dgm:prSet/>
      <dgm:spPr/>
      <dgm:t>
        <a:bodyPr/>
        <a:lstStyle/>
        <a:p>
          <a:endParaRPr lang="es-MX"/>
        </a:p>
      </dgm:t>
    </dgm:pt>
    <dgm:pt modelId="{03DBC7A9-E723-4CB1-8BD8-CA30E7C549F7}">
      <dgm:prSet phldrT="[Texto]"/>
      <dgm:spPr/>
      <dgm:t>
        <a:bodyPr/>
        <a:lstStyle/>
        <a:p>
          <a:r>
            <a:rPr lang="es-MX" dirty="0" smtClean="0"/>
            <a:t>Situación deseable</a:t>
          </a:r>
          <a:endParaRPr lang="es-MX" dirty="0"/>
        </a:p>
      </dgm:t>
    </dgm:pt>
    <dgm:pt modelId="{2AA813E8-197E-4910-A7F4-2313E42D5EEE}" type="parTrans" cxnId="{83552F22-1F53-40A8-926F-F6B3D34BD81B}">
      <dgm:prSet/>
      <dgm:spPr/>
      <dgm:t>
        <a:bodyPr/>
        <a:lstStyle/>
        <a:p>
          <a:endParaRPr lang="es-MX"/>
        </a:p>
      </dgm:t>
    </dgm:pt>
    <dgm:pt modelId="{2E033B68-6394-4372-BC3C-0C88DA43B85C}" type="sibTrans" cxnId="{83552F22-1F53-40A8-926F-F6B3D34BD81B}">
      <dgm:prSet/>
      <dgm:spPr/>
      <dgm:t>
        <a:bodyPr/>
        <a:lstStyle/>
        <a:p>
          <a:endParaRPr lang="es-MX"/>
        </a:p>
      </dgm:t>
    </dgm:pt>
    <dgm:pt modelId="{8A3A4398-2B0C-4918-B7C8-E0870C13CFA0}">
      <dgm:prSet phldrT="[Texto]" custT="1"/>
      <dgm:spPr/>
      <dgm:t>
        <a:bodyPr/>
        <a:lstStyle/>
        <a:p>
          <a:r>
            <a:rPr lang="es-MX" sz="1050" baseline="0" dirty="0" smtClean="0"/>
            <a:t> 80% porcentaje de eficiencia en cuanto a asistencia a los eventos</a:t>
          </a:r>
          <a:endParaRPr lang="es-MX" sz="1050" dirty="0"/>
        </a:p>
      </dgm:t>
    </dgm:pt>
    <dgm:pt modelId="{0E9F214B-83AC-432F-97A5-22B154A6106F}" type="parTrans" cxnId="{09AE79DD-19FC-4D4A-9C28-A37BFFC688FF}">
      <dgm:prSet/>
      <dgm:spPr/>
      <dgm:t>
        <a:bodyPr/>
        <a:lstStyle/>
        <a:p>
          <a:endParaRPr lang="es-MX"/>
        </a:p>
      </dgm:t>
    </dgm:pt>
    <dgm:pt modelId="{99C66F1B-6A8C-46E4-A673-6EC2A51CBBE4}" type="sibTrans" cxnId="{09AE79DD-19FC-4D4A-9C28-A37BFFC688FF}">
      <dgm:prSet/>
      <dgm:spPr/>
      <dgm:t>
        <a:bodyPr/>
        <a:lstStyle/>
        <a:p>
          <a:endParaRPr lang="es-MX"/>
        </a:p>
      </dgm:t>
    </dgm:pt>
    <dgm:pt modelId="{C70B0051-A8B4-4249-9FAB-004AD83D75F5}">
      <dgm:prSet/>
      <dgm:spPr/>
      <dgm:t>
        <a:bodyPr/>
        <a:lstStyle/>
        <a:p>
          <a:r>
            <a:rPr lang="es-MX" dirty="0" smtClean="0"/>
            <a:t>Medios, acciones y presupuesto </a:t>
          </a:r>
          <a:endParaRPr lang="es-MX" dirty="0"/>
        </a:p>
      </dgm:t>
    </dgm:pt>
    <dgm:pt modelId="{A15C27E4-D68E-4335-BFC9-B8D73027C100}" type="parTrans" cxnId="{00E55E2C-9C37-4E76-9004-7A9DB5F1C61A}">
      <dgm:prSet/>
      <dgm:spPr/>
      <dgm:t>
        <a:bodyPr/>
        <a:lstStyle/>
        <a:p>
          <a:endParaRPr lang="es-MX"/>
        </a:p>
      </dgm:t>
    </dgm:pt>
    <dgm:pt modelId="{7AAB3A39-0BF3-4930-B528-799B290CBA4C}" type="sibTrans" cxnId="{00E55E2C-9C37-4E76-9004-7A9DB5F1C61A}">
      <dgm:prSet/>
      <dgm:spPr/>
      <dgm:t>
        <a:bodyPr/>
        <a:lstStyle/>
        <a:p>
          <a:endParaRPr lang="es-MX"/>
        </a:p>
      </dgm:t>
    </dgm:pt>
    <dgm:pt modelId="{E7C8699F-92D3-4283-BCA8-426EC68FB446}">
      <dgm:prSet/>
      <dgm:spPr/>
      <dgm:t>
        <a:bodyPr/>
        <a:lstStyle/>
        <a:p>
          <a:r>
            <a:rPr lang="es-MX" dirty="0" smtClean="0"/>
            <a:t>Calendarios</a:t>
          </a:r>
          <a:endParaRPr lang="es-MX" dirty="0"/>
        </a:p>
      </dgm:t>
    </dgm:pt>
    <dgm:pt modelId="{93B224DA-4B30-4854-A032-CB908EBAA084}" type="parTrans" cxnId="{F6D0843A-BAE5-4AA0-B165-06C8292E8411}">
      <dgm:prSet/>
      <dgm:spPr/>
      <dgm:t>
        <a:bodyPr/>
        <a:lstStyle/>
        <a:p>
          <a:endParaRPr lang="es-MX"/>
        </a:p>
      </dgm:t>
    </dgm:pt>
    <dgm:pt modelId="{754474A0-C7CC-4D2B-A5D5-7A1C43A5826A}" type="sibTrans" cxnId="{F6D0843A-BAE5-4AA0-B165-06C8292E8411}">
      <dgm:prSet/>
      <dgm:spPr/>
      <dgm:t>
        <a:bodyPr/>
        <a:lstStyle/>
        <a:p>
          <a:endParaRPr lang="es-MX"/>
        </a:p>
      </dgm:t>
    </dgm:pt>
    <dgm:pt modelId="{0A650F5E-EDAF-4C78-BB7B-98E0466958B5}">
      <dgm:prSet/>
      <dgm:spPr/>
      <dgm:t>
        <a:bodyPr/>
        <a:lstStyle/>
        <a:p>
          <a:r>
            <a:rPr lang="es-MX" dirty="0" smtClean="0"/>
            <a:t>Criterios de evaluación</a:t>
          </a:r>
          <a:endParaRPr lang="es-MX" dirty="0"/>
        </a:p>
      </dgm:t>
    </dgm:pt>
    <dgm:pt modelId="{BDAAC8BD-6A36-42E2-8256-C5CD2D25B093}" type="parTrans" cxnId="{ADD3D3D1-E9AE-4849-903B-D7C105E0F741}">
      <dgm:prSet/>
      <dgm:spPr/>
      <dgm:t>
        <a:bodyPr/>
        <a:lstStyle/>
        <a:p>
          <a:endParaRPr lang="es-MX"/>
        </a:p>
      </dgm:t>
    </dgm:pt>
    <dgm:pt modelId="{6585B724-3DBE-428A-82FD-FCB50FCA9EFA}" type="sibTrans" cxnId="{ADD3D3D1-E9AE-4849-903B-D7C105E0F741}">
      <dgm:prSet/>
      <dgm:spPr/>
      <dgm:t>
        <a:bodyPr/>
        <a:lstStyle/>
        <a:p>
          <a:endParaRPr lang="es-MX"/>
        </a:p>
      </dgm:t>
    </dgm:pt>
    <dgm:pt modelId="{173643E1-DA61-4F4E-8713-23FBAF487635}" type="pres">
      <dgm:prSet presAssocID="{A8BED408-EF55-4AFD-903E-26F027CD6B54}" presName="Name0" presStyleCnt="0">
        <dgm:presLayoutVars>
          <dgm:dir/>
          <dgm:animLvl val="lvl"/>
          <dgm:resizeHandles val="exact"/>
        </dgm:presLayoutVars>
      </dgm:prSet>
      <dgm:spPr/>
    </dgm:pt>
    <dgm:pt modelId="{8412FC7B-3AE1-47ED-8610-5A63D5B6F219}" type="pres">
      <dgm:prSet presAssocID="{E022DAB7-12C6-45A1-820E-98F4FD351953}" presName="linNode" presStyleCnt="0"/>
      <dgm:spPr/>
    </dgm:pt>
    <dgm:pt modelId="{FA2F08D6-F042-4454-99C0-FB5B05536513}" type="pres">
      <dgm:prSet presAssocID="{E022DAB7-12C6-45A1-820E-98F4FD351953}" presName="parentText" presStyleLbl="node1" presStyleIdx="0" presStyleCnt="6">
        <dgm:presLayoutVars>
          <dgm:chMax val="1"/>
          <dgm:bulletEnabled val="1"/>
        </dgm:presLayoutVars>
      </dgm:prSet>
      <dgm:spPr/>
    </dgm:pt>
    <dgm:pt modelId="{0CF80D0F-78BB-49B4-91E2-1B9EE1D869FB}" type="pres">
      <dgm:prSet presAssocID="{E022DAB7-12C6-45A1-820E-98F4FD351953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7524626-A91F-445B-8097-F470797C4BFC}" type="pres">
      <dgm:prSet presAssocID="{B4A6C767-804C-4ED5-8050-2D90F44E080F}" presName="sp" presStyleCnt="0"/>
      <dgm:spPr/>
    </dgm:pt>
    <dgm:pt modelId="{959CC01F-62A9-46B9-B2E7-31890DB86B09}" type="pres">
      <dgm:prSet presAssocID="{B074DE60-310B-499C-B726-7A92649A6B59}" presName="linNode" presStyleCnt="0"/>
      <dgm:spPr/>
    </dgm:pt>
    <dgm:pt modelId="{A5F7B256-C77D-4B05-B536-1869A28F483C}" type="pres">
      <dgm:prSet presAssocID="{B074DE60-310B-499C-B726-7A92649A6B59}" presName="parentText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49B656E-B85A-4226-BEF8-10E437A2D7FF}" type="pres">
      <dgm:prSet presAssocID="{B074DE60-310B-499C-B726-7A92649A6B59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B536997-A529-4E86-8790-204743256A26}" type="pres">
      <dgm:prSet presAssocID="{0ACF00FC-81FE-4706-AA4D-77FE2AC414CD}" presName="sp" presStyleCnt="0"/>
      <dgm:spPr/>
    </dgm:pt>
    <dgm:pt modelId="{0FB43611-E174-4267-90A6-08FC8EE5DE99}" type="pres">
      <dgm:prSet presAssocID="{03DBC7A9-E723-4CB1-8BD8-CA30E7C549F7}" presName="linNode" presStyleCnt="0"/>
      <dgm:spPr/>
    </dgm:pt>
    <dgm:pt modelId="{87EA450D-6873-41F4-800F-E525114514EE}" type="pres">
      <dgm:prSet presAssocID="{03DBC7A9-E723-4CB1-8BD8-CA30E7C549F7}" presName="parentText" presStyleLbl="node1" presStyleIdx="2" presStyleCnt="6">
        <dgm:presLayoutVars>
          <dgm:chMax val="1"/>
          <dgm:bulletEnabled val="1"/>
        </dgm:presLayoutVars>
      </dgm:prSet>
      <dgm:spPr/>
    </dgm:pt>
    <dgm:pt modelId="{35B85CBE-7556-4A3A-A327-34044129BA5B}" type="pres">
      <dgm:prSet presAssocID="{03DBC7A9-E723-4CB1-8BD8-CA30E7C549F7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1041E9F-DDF3-4746-8F7B-206382149F13}" type="pres">
      <dgm:prSet presAssocID="{2E033B68-6394-4372-BC3C-0C88DA43B85C}" presName="sp" presStyleCnt="0"/>
      <dgm:spPr/>
    </dgm:pt>
    <dgm:pt modelId="{9A784E6F-3992-4B13-A10B-43C81AA36315}" type="pres">
      <dgm:prSet presAssocID="{C70B0051-A8B4-4249-9FAB-004AD83D75F5}" presName="linNode" presStyleCnt="0"/>
      <dgm:spPr/>
    </dgm:pt>
    <dgm:pt modelId="{9F686161-8F3E-45E5-B8ED-48E9B70E4234}" type="pres">
      <dgm:prSet presAssocID="{C70B0051-A8B4-4249-9FAB-004AD83D75F5}" presName="parentText" presStyleLbl="node1" presStyleIdx="3" presStyleCnt="6" custScaleX="82073" custLinFactNeighborX="5836" custLinFactNeighborY="21400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21DA182-060F-4DBC-A1E6-D2CC768A86CE}" type="pres">
      <dgm:prSet presAssocID="{7AAB3A39-0BF3-4930-B528-799B290CBA4C}" presName="sp" presStyleCnt="0"/>
      <dgm:spPr/>
    </dgm:pt>
    <dgm:pt modelId="{BFA0C533-85D5-4516-A7B9-1549C5981B5A}" type="pres">
      <dgm:prSet presAssocID="{E7C8699F-92D3-4283-BCA8-426EC68FB446}" presName="linNode" presStyleCnt="0"/>
      <dgm:spPr/>
    </dgm:pt>
    <dgm:pt modelId="{9D03B2CC-458F-4EAA-B532-104C63DB8D60}" type="pres">
      <dgm:prSet presAssocID="{E7C8699F-92D3-4283-BCA8-426EC68FB446}" presName="parentText" presStyleLbl="node1" presStyleIdx="4" presStyleCnt="6" custScaleX="76656" custLinFactX="561" custLinFactNeighborX="100000" custLinFactNeighborY="-85166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4260437-3708-470E-BEEE-510449B41BA1}" type="pres">
      <dgm:prSet presAssocID="{754474A0-C7CC-4D2B-A5D5-7A1C43A5826A}" presName="sp" presStyleCnt="0"/>
      <dgm:spPr/>
    </dgm:pt>
    <dgm:pt modelId="{FF354849-8745-408E-9648-5517BA6AA37C}" type="pres">
      <dgm:prSet presAssocID="{0A650F5E-EDAF-4C78-BB7B-98E0466958B5}" presName="linNode" presStyleCnt="0"/>
      <dgm:spPr/>
    </dgm:pt>
    <dgm:pt modelId="{90FC9A56-9EC3-4068-B91B-D83E8AC1A516}" type="pres">
      <dgm:prSet presAssocID="{0A650F5E-EDAF-4C78-BB7B-98E0466958B5}" presName="parentText" presStyleLbl="node1" presStyleIdx="5" presStyleCnt="6" custScaleX="71275" custLinFactX="94911" custLinFactY="-90166" custLinFactNeighborX="100000" custLinFactNeighborY="-100000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E1F4CCF3-2521-4F45-9FE5-77C47343BCCF}" type="presOf" srcId="{A8BED408-EF55-4AFD-903E-26F027CD6B54}" destId="{173643E1-DA61-4F4E-8713-23FBAF487635}" srcOrd="0" destOrd="0" presId="urn:microsoft.com/office/officeart/2005/8/layout/vList5"/>
    <dgm:cxn modelId="{215E6E17-4DF7-4A89-A03C-573E5EC4528D}" type="presOf" srcId="{E022DAB7-12C6-45A1-820E-98F4FD351953}" destId="{FA2F08D6-F042-4454-99C0-FB5B05536513}" srcOrd="0" destOrd="0" presId="urn:microsoft.com/office/officeart/2005/8/layout/vList5"/>
    <dgm:cxn modelId="{09AE79DD-19FC-4D4A-9C28-A37BFFC688FF}" srcId="{03DBC7A9-E723-4CB1-8BD8-CA30E7C549F7}" destId="{8A3A4398-2B0C-4918-B7C8-E0870C13CFA0}" srcOrd="0" destOrd="0" parTransId="{0E9F214B-83AC-432F-97A5-22B154A6106F}" sibTransId="{99C66F1B-6A8C-46E4-A673-6EC2A51CBBE4}"/>
    <dgm:cxn modelId="{B5C27358-C9F8-45FC-8E54-7F8F4CE94E4C}" type="presOf" srcId="{E7C8699F-92D3-4283-BCA8-426EC68FB446}" destId="{9D03B2CC-458F-4EAA-B532-104C63DB8D60}" srcOrd="0" destOrd="0" presId="urn:microsoft.com/office/officeart/2005/8/layout/vList5"/>
    <dgm:cxn modelId="{83552F22-1F53-40A8-926F-F6B3D34BD81B}" srcId="{A8BED408-EF55-4AFD-903E-26F027CD6B54}" destId="{03DBC7A9-E723-4CB1-8BD8-CA30E7C549F7}" srcOrd="2" destOrd="0" parTransId="{2AA813E8-197E-4910-A7F4-2313E42D5EEE}" sibTransId="{2E033B68-6394-4372-BC3C-0C88DA43B85C}"/>
    <dgm:cxn modelId="{F735A85C-9391-43F2-9B58-F4CDF5A09EFA}" srcId="{B074DE60-310B-499C-B726-7A92649A6B59}" destId="{628A3BB2-B064-4931-80E9-27748FC16CD5}" srcOrd="0" destOrd="0" parTransId="{9DA707AF-D6F6-4165-8C1C-A34DB292A3D5}" sibTransId="{9D227A35-2678-4F94-9579-5DDD103A52C4}"/>
    <dgm:cxn modelId="{F675AB06-76D9-425C-B8EC-7BC2660EDD75}" type="presOf" srcId="{03DBC7A9-E723-4CB1-8BD8-CA30E7C549F7}" destId="{87EA450D-6873-41F4-800F-E525114514EE}" srcOrd="0" destOrd="0" presId="urn:microsoft.com/office/officeart/2005/8/layout/vList5"/>
    <dgm:cxn modelId="{42A00962-5272-4E54-A194-72EE726D1BD1}" type="presOf" srcId="{0A650F5E-EDAF-4C78-BB7B-98E0466958B5}" destId="{90FC9A56-9EC3-4068-B91B-D83E8AC1A516}" srcOrd="0" destOrd="0" presId="urn:microsoft.com/office/officeart/2005/8/layout/vList5"/>
    <dgm:cxn modelId="{ADD3D3D1-E9AE-4849-903B-D7C105E0F741}" srcId="{A8BED408-EF55-4AFD-903E-26F027CD6B54}" destId="{0A650F5E-EDAF-4C78-BB7B-98E0466958B5}" srcOrd="5" destOrd="0" parTransId="{BDAAC8BD-6A36-42E2-8256-C5CD2D25B093}" sibTransId="{6585B724-3DBE-428A-82FD-FCB50FCA9EFA}"/>
    <dgm:cxn modelId="{D1F3EFA8-4258-41FF-A213-E47D7C1B860B}" srcId="{A8BED408-EF55-4AFD-903E-26F027CD6B54}" destId="{B074DE60-310B-499C-B726-7A92649A6B59}" srcOrd="1" destOrd="0" parTransId="{7A0EF334-6C56-482C-81BC-AC5B3FF8856C}" sibTransId="{0ACF00FC-81FE-4706-AA4D-77FE2AC414CD}"/>
    <dgm:cxn modelId="{507A8811-DAAB-4ECB-8BBC-A22AF74552ED}" type="presOf" srcId="{628A3BB2-B064-4931-80E9-27748FC16CD5}" destId="{C49B656E-B85A-4226-BEF8-10E437A2D7FF}" srcOrd="0" destOrd="0" presId="urn:microsoft.com/office/officeart/2005/8/layout/vList5"/>
    <dgm:cxn modelId="{342478BF-5B21-430E-B86E-E4C39F9E7377}" type="presOf" srcId="{C70B0051-A8B4-4249-9FAB-004AD83D75F5}" destId="{9F686161-8F3E-45E5-B8ED-48E9B70E4234}" srcOrd="0" destOrd="0" presId="urn:microsoft.com/office/officeart/2005/8/layout/vList5"/>
    <dgm:cxn modelId="{712A8DE0-1A07-4683-8393-E2645F9E48D8}" type="presOf" srcId="{8A3A4398-2B0C-4918-B7C8-E0870C13CFA0}" destId="{35B85CBE-7556-4A3A-A327-34044129BA5B}" srcOrd="0" destOrd="0" presId="urn:microsoft.com/office/officeart/2005/8/layout/vList5"/>
    <dgm:cxn modelId="{A66DA3A8-7AB6-4516-84B8-FE0E6305B980}" type="presOf" srcId="{FC8561AF-571C-4258-A908-76C652DE8008}" destId="{0CF80D0F-78BB-49B4-91E2-1B9EE1D869FB}" srcOrd="0" destOrd="0" presId="urn:microsoft.com/office/officeart/2005/8/layout/vList5"/>
    <dgm:cxn modelId="{06813F75-CC6C-4805-A978-C13642187DB0}" srcId="{A8BED408-EF55-4AFD-903E-26F027CD6B54}" destId="{E022DAB7-12C6-45A1-820E-98F4FD351953}" srcOrd="0" destOrd="0" parTransId="{92FEAD24-1244-48EC-8078-6A26D88F4594}" sibTransId="{B4A6C767-804C-4ED5-8050-2D90F44E080F}"/>
    <dgm:cxn modelId="{F6D0843A-BAE5-4AA0-B165-06C8292E8411}" srcId="{A8BED408-EF55-4AFD-903E-26F027CD6B54}" destId="{E7C8699F-92D3-4283-BCA8-426EC68FB446}" srcOrd="4" destOrd="0" parTransId="{93B224DA-4B30-4854-A032-CB908EBAA084}" sibTransId="{754474A0-C7CC-4D2B-A5D5-7A1C43A5826A}"/>
    <dgm:cxn modelId="{7856A31E-52E0-4AD8-9F0C-708B0C892882}" type="presOf" srcId="{B074DE60-310B-499C-B726-7A92649A6B59}" destId="{A5F7B256-C77D-4B05-B536-1869A28F483C}" srcOrd="0" destOrd="0" presId="urn:microsoft.com/office/officeart/2005/8/layout/vList5"/>
    <dgm:cxn modelId="{9309FEB2-33C8-409F-A921-8986A648F98E}" srcId="{E022DAB7-12C6-45A1-820E-98F4FD351953}" destId="{FC8561AF-571C-4258-A908-76C652DE8008}" srcOrd="0" destOrd="0" parTransId="{9278E592-8870-44D2-B7ED-F125324758C1}" sibTransId="{A81AB0E0-0E6B-4CD4-A775-326176D42302}"/>
    <dgm:cxn modelId="{00E55E2C-9C37-4E76-9004-7A9DB5F1C61A}" srcId="{A8BED408-EF55-4AFD-903E-26F027CD6B54}" destId="{C70B0051-A8B4-4249-9FAB-004AD83D75F5}" srcOrd="3" destOrd="0" parTransId="{A15C27E4-D68E-4335-BFC9-B8D73027C100}" sibTransId="{7AAB3A39-0BF3-4930-B528-799B290CBA4C}"/>
    <dgm:cxn modelId="{00EC14C4-3957-4E97-885B-CBBC0D9D359A}" type="presParOf" srcId="{173643E1-DA61-4F4E-8713-23FBAF487635}" destId="{8412FC7B-3AE1-47ED-8610-5A63D5B6F219}" srcOrd="0" destOrd="0" presId="urn:microsoft.com/office/officeart/2005/8/layout/vList5"/>
    <dgm:cxn modelId="{A863BFF0-187E-41B1-A9C3-9947EEBB321B}" type="presParOf" srcId="{8412FC7B-3AE1-47ED-8610-5A63D5B6F219}" destId="{FA2F08D6-F042-4454-99C0-FB5B05536513}" srcOrd="0" destOrd="0" presId="urn:microsoft.com/office/officeart/2005/8/layout/vList5"/>
    <dgm:cxn modelId="{C93A4669-F0E2-4136-BC8C-910699305634}" type="presParOf" srcId="{8412FC7B-3AE1-47ED-8610-5A63D5B6F219}" destId="{0CF80D0F-78BB-49B4-91E2-1B9EE1D869FB}" srcOrd="1" destOrd="0" presId="urn:microsoft.com/office/officeart/2005/8/layout/vList5"/>
    <dgm:cxn modelId="{0DF34288-3801-4FA9-BBF1-757D1F9E6FCB}" type="presParOf" srcId="{173643E1-DA61-4F4E-8713-23FBAF487635}" destId="{C7524626-A91F-445B-8097-F470797C4BFC}" srcOrd="1" destOrd="0" presId="urn:microsoft.com/office/officeart/2005/8/layout/vList5"/>
    <dgm:cxn modelId="{31F115AD-EBD3-43CC-9D71-B6FC5ABC6BDB}" type="presParOf" srcId="{173643E1-DA61-4F4E-8713-23FBAF487635}" destId="{959CC01F-62A9-46B9-B2E7-31890DB86B09}" srcOrd="2" destOrd="0" presId="urn:microsoft.com/office/officeart/2005/8/layout/vList5"/>
    <dgm:cxn modelId="{754BABF1-8DE2-43AB-9397-7099930433DA}" type="presParOf" srcId="{959CC01F-62A9-46B9-B2E7-31890DB86B09}" destId="{A5F7B256-C77D-4B05-B536-1869A28F483C}" srcOrd="0" destOrd="0" presId="urn:microsoft.com/office/officeart/2005/8/layout/vList5"/>
    <dgm:cxn modelId="{D6882E6A-526A-4B86-B443-D8BA6CD7C2B0}" type="presParOf" srcId="{959CC01F-62A9-46B9-B2E7-31890DB86B09}" destId="{C49B656E-B85A-4226-BEF8-10E437A2D7FF}" srcOrd="1" destOrd="0" presId="urn:microsoft.com/office/officeart/2005/8/layout/vList5"/>
    <dgm:cxn modelId="{FDA2C125-9DFF-4376-AEFC-69CF68B4D826}" type="presParOf" srcId="{173643E1-DA61-4F4E-8713-23FBAF487635}" destId="{CB536997-A529-4E86-8790-204743256A26}" srcOrd="3" destOrd="0" presId="urn:microsoft.com/office/officeart/2005/8/layout/vList5"/>
    <dgm:cxn modelId="{45DB912D-EC82-4A43-8CB2-D324B58A4F80}" type="presParOf" srcId="{173643E1-DA61-4F4E-8713-23FBAF487635}" destId="{0FB43611-E174-4267-90A6-08FC8EE5DE99}" srcOrd="4" destOrd="0" presId="urn:microsoft.com/office/officeart/2005/8/layout/vList5"/>
    <dgm:cxn modelId="{8D8B2CB9-50B0-4E44-ADB2-CB38D873EA75}" type="presParOf" srcId="{0FB43611-E174-4267-90A6-08FC8EE5DE99}" destId="{87EA450D-6873-41F4-800F-E525114514EE}" srcOrd="0" destOrd="0" presId="urn:microsoft.com/office/officeart/2005/8/layout/vList5"/>
    <dgm:cxn modelId="{8B2D4317-4878-4688-8221-07F11DF5D6D6}" type="presParOf" srcId="{0FB43611-E174-4267-90A6-08FC8EE5DE99}" destId="{35B85CBE-7556-4A3A-A327-34044129BA5B}" srcOrd="1" destOrd="0" presId="urn:microsoft.com/office/officeart/2005/8/layout/vList5"/>
    <dgm:cxn modelId="{929A747B-72C2-4FF8-9352-4641B1D84710}" type="presParOf" srcId="{173643E1-DA61-4F4E-8713-23FBAF487635}" destId="{21041E9F-DDF3-4746-8F7B-206382149F13}" srcOrd="5" destOrd="0" presId="urn:microsoft.com/office/officeart/2005/8/layout/vList5"/>
    <dgm:cxn modelId="{18D5EBD9-59C1-494C-AB06-FB66DBA5F826}" type="presParOf" srcId="{173643E1-DA61-4F4E-8713-23FBAF487635}" destId="{9A784E6F-3992-4B13-A10B-43C81AA36315}" srcOrd="6" destOrd="0" presId="urn:microsoft.com/office/officeart/2005/8/layout/vList5"/>
    <dgm:cxn modelId="{8262C058-1BAF-4797-B169-1CA546D26D7C}" type="presParOf" srcId="{9A784E6F-3992-4B13-A10B-43C81AA36315}" destId="{9F686161-8F3E-45E5-B8ED-48E9B70E4234}" srcOrd="0" destOrd="0" presId="urn:microsoft.com/office/officeart/2005/8/layout/vList5"/>
    <dgm:cxn modelId="{AF7314DB-C85B-4A12-8F98-80EE2AEFE3D2}" type="presParOf" srcId="{173643E1-DA61-4F4E-8713-23FBAF487635}" destId="{321DA182-060F-4DBC-A1E6-D2CC768A86CE}" srcOrd="7" destOrd="0" presId="urn:microsoft.com/office/officeart/2005/8/layout/vList5"/>
    <dgm:cxn modelId="{C576EBDA-93BD-4E36-9877-D1F28B35D89D}" type="presParOf" srcId="{173643E1-DA61-4F4E-8713-23FBAF487635}" destId="{BFA0C533-85D5-4516-A7B9-1549C5981B5A}" srcOrd="8" destOrd="0" presId="urn:microsoft.com/office/officeart/2005/8/layout/vList5"/>
    <dgm:cxn modelId="{0F0C8B2D-2894-47C1-B97D-916754CD7FAF}" type="presParOf" srcId="{BFA0C533-85D5-4516-A7B9-1549C5981B5A}" destId="{9D03B2CC-458F-4EAA-B532-104C63DB8D60}" srcOrd="0" destOrd="0" presId="urn:microsoft.com/office/officeart/2005/8/layout/vList5"/>
    <dgm:cxn modelId="{1B455568-7142-45A6-B119-6AFCA7AEA8DE}" type="presParOf" srcId="{173643E1-DA61-4F4E-8713-23FBAF487635}" destId="{04260437-3708-470E-BEEE-510449B41BA1}" srcOrd="9" destOrd="0" presId="urn:microsoft.com/office/officeart/2005/8/layout/vList5"/>
    <dgm:cxn modelId="{A61683C1-23FC-41E0-A78F-AFA44139C623}" type="presParOf" srcId="{173643E1-DA61-4F4E-8713-23FBAF487635}" destId="{FF354849-8745-408E-9648-5517BA6AA37C}" srcOrd="10" destOrd="0" presId="urn:microsoft.com/office/officeart/2005/8/layout/vList5"/>
    <dgm:cxn modelId="{45222C4E-9185-42F5-9B4D-E39F25CC260F}" type="presParOf" srcId="{FF354849-8745-408E-9648-5517BA6AA37C}" destId="{90FC9A56-9EC3-4068-B91B-D83E8AC1A51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F80D0F-78BB-49B4-91E2-1B9EE1D869FB}">
      <dsp:nvSpPr>
        <dsp:cNvPr id="0" name=""/>
        <dsp:cNvSpPr/>
      </dsp:nvSpPr>
      <dsp:spPr>
        <a:xfrm rot="5400000">
          <a:off x="5596588" y="-2453201"/>
          <a:ext cx="460598" cy="5484129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050" kern="1200" dirty="0" smtClean="0"/>
            <a:t>Resaltar el nivel académico del </a:t>
          </a:r>
          <a:r>
            <a:rPr lang="es-MX" sz="1050" kern="1200" dirty="0" err="1" smtClean="0"/>
            <a:t>Tec</a:t>
          </a:r>
          <a:r>
            <a:rPr lang="es-MX" sz="1050" kern="1200" dirty="0" smtClean="0"/>
            <a:t> de Monterrey</a:t>
          </a:r>
          <a:endParaRPr lang="es-MX" sz="1050" kern="1200" dirty="0"/>
        </a:p>
      </dsp:txBody>
      <dsp:txXfrm rot="-5400000">
        <a:off x="3084823" y="81049"/>
        <a:ext cx="5461644" cy="415628"/>
      </dsp:txXfrm>
    </dsp:sp>
    <dsp:sp modelId="{FA2F08D6-F042-4454-99C0-FB5B05536513}">
      <dsp:nvSpPr>
        <dsp:cNvPr id="0" name=""/>
        <dsp:cNvSpPr/>
      </dsp:nvSpPr>
      <dsp:spPr>
        <a:xfrm>
          <a:off x="0" y="988"/>
          <a:ext cx="3084822" cy="57574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Objetivo general</a:t>
          </a:r>
          <a:endParaRPr lang="es-MX" sz="1600" kern="1200" dirty="0"/>
        </a:p>
      </dsp:txBody>
      <dsp:txXfrm>
        <a:off x="28106" y="29094"/>
        <a:ext cx="3028610" cy="519535"/>
      </dsp:txXfrm>
    </dsp:sp>
    <dsp:sp modelId="{C49B656E-B85A-4226-BEF8-10E437A2D7FF}">
      <dsp:nvSpPr>
        <dsp:cNvPr id="0" name=""/>
        <dsp:cNvSpPr/>
      </dsp:nvSpPr>
      <dsp:spPr>
        <a:xfrm rot="5400000">
          <a:off x="5596588" y="-1848667"/>
          <a:ext cx="460598" cy="5484129"/>
        </a:xfrm>
        <a:prstGeom prst="round2SameRect">
          <a:avLst/>
        </a:prstGeom>
        <a:solidFill>
          <a:schemeClr val="accent4">
            <a:tint val="40000"/>
            <a:alpha val="90000"/>
            <a:hueOff val="-1972853"/>
            <a:satOff val="11079"/>
            <a:lumOff val="704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-1972853"/>
              <a:satOff val="11079"/>
              <a:lumOff val="70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000" kern="1200" dirty="0" smtClean="0"/>
            <a:t>Crear sentido de orgullo y pertenencia por parte de los alumnos del </a:t>
          </a:r>
          <a:r>
            <a:rPr lang="es-MX" sz="1000" kern="1200" dirty="0" err="1" smtClean="0"/>
            <a:t>Tec</a:t>
          </a:r>
          <a:r>
            <a:rPr lang="es-MX" sz="1000" kern="1200" dirty="0" smtClean="0"/>
            <a:t> de Monterrey</a:t>
          </a:r>
          <a:endParaRPr lang="es-MX" sz="1000" kern="1200" dirty="0"/>
        </a:p>
      </dsp:txBody>
      <dsp:txXfrm rot="-5400000">
        <a:off x="3084823" y="685583"/>
        <a:ext cx="5461644" cy="415628"/>
      </dsp:txXfrm>
    </dsp:sp>
    <dsp:sp modelId="{A5F7B256-C77D-4B05-B536-1869A28F483C}">
      <dsp:nvSpPr>
        <dsp:cNvPr id="0" name=""/>
        <dsp:cNvSpPr/>
      </dsp:nvSpPr>
      <dsp:spPr>
        <a:xfrm>
          <a:off x="0" y="605523"/>
          <a:ext cx="3084822" cy="575747"/>
        </a:xfrm>
        <a:prstGeom prst="roundRect">
          <a:avLst/>
        </a:prstGeom>
        <a:solidFill>
          <a:schemeClr val="accent4">
            <a:hueOff val="-892954"/>
            <a:satOff val="5380"/>
            <a:lumOff val="43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Objetivo particular</a:t>
          </a:r>
          <a:endParaRPr lang="es-MX" sz="1600" kern="1200" dirty="0"/>
        </a:p>
      </dsp:txBody>
      <dsp:txXfrm>
        <a:off x="28106" y="633629"/>
        <a:ext cx="3028610" cy="519535"/>
      </dsp:txXfrm>
    </dsp:sp>
    <dsp:sp modelId="{35B85CBE-7556-4A3A-A327-34044129BA5B}">
      <dsp:nvSpPr>
        <dsp:cNvPr id="0" name=""/>
        <dsp:cNvSpPr/>
      </dsp:nvSpPr>
      <dsp:spPr>
        <a:xfrm rot="5400000">
          <a:off x="5596588" y="-1244132"/>
          <a:ext cx="460598" cy="5484129"/>
        </a:xfrm>
        <a:prstGeom prst="round2SameRect">
          <a:avLst/>
        </a:prstGeom>
        <a:solidFill>
          <a:schemeClr val="accent4">
            <a:tint val="40000"/>
            <a:alpha val="90000"/>
            <a:hueOff val="-3945706"/>
            <a:satOff val="22157"/>
            <a:lumOff val="1408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-3945706"/>
              <a:satOff val="22157"/>
              <a:lumOff val="14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050" kern="1200" dirty="0" smtClean="0"/>
            <a:t>Todos los alumnos deberán estar enterados de los lugares obtenido en los </a:t>
          </a:r>
          <a:r>
            <a:rPr lang="es-MX" sz="1050" kern="1200" dirty="0" err="1" smtClean="0"/>
            <a:t>Rankings</a:t>
          </a:r>
          <a:r>
            <a:rPr lang="es-MX" sz="1050" kern="1200" dirty="0" smtClean="0"/>
            <a:t> y de los casos de éxito de </a:t>
          </a:r>
          <a:r>
            <a:rPr lang="es-MX" sz="1050" kern="1200" dirty="0" err="1" smtClean="0"/>
            <a:t>exatecs</a:t>
          </a:r>
          <a:endParaRPr lang="es-MX" sz="1050" kern="1200" dirty="0"/>
        </a:p>
      </dsp:txBody>
      <dsp:txXfrm rot="-5400000">
        <a:off x="3084823" y="1290118"/>
        <a:ext cx="5461644" cy="415628"/>
      </dsp:txXfrm>
    </dsp:sp>
    <dsp:sp modelId="{87EA450D-6873-41F4-800F-E525114514EE}">
      <dsp:nvSpPr>
        <dsp:cNvPr id="0" name=""/>
        <dsp:cNvSpPr/>
      </dsp:nvSpPr>
      <dsp:spPr>
        <a:xfrm>
          <a:off x="0" y="1210058"/>
          <a:ext cx="3084822" cy="575747"/>
        </a:xfrm>
        <a:prstGeom prst="roundRect">
          <a:avLst/>
        </a:prstGeom>
        <a:solidFill>
          <a:schemeClr val="accent4">
            <a:hueOff val="-1785908"/>
            <a:satOff val="10760"/>
            <a:lumOff val="86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Situación deseable</a:t>
          </a:r>
          <a:endParaRPr lang="es-MX" sz="1600" kern="1200" dirty="0"/>
        </a:p>
      </dsp:txBody>
      <dsp:txXfrm>
        <a:off x="28106" y="1238164"/>
        <a:ext cx="3028610" cy="519535"/>
      </dsp:txXfrm>
    </dsp:sp>
    <dsp:sp modelId="{9F686161-8F3E-45E5-B8ED-48E9B70E4234}">
      <dsp:nvSpPr>
        <dsp:cNvPr id="0" name=""/>
        <dsp:cNvSpPr/>
      </dsp:nvSpPr>
      <dsp:spPr>
        <a:xfrm>
          <a:off x="180030" y="1937803"/>
          <a:ext cx="2531806" cy="575747"/>
        </a:xfrm>
        <a:prstGeom prst="roundRect">
          <a:avLst/>
        </a:prstGeom>
        <a:solidFill>
          <a:schemeClr val="accent4">
            <a:hueOff val="-2678862"/>
            <a:satOff val="16139"/>
            <a:lumOff val="12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Medios, acciones y presupuesto </a:t>
          </a:r>
          <a:endParaRPr lang="es-MX" sz="1600" kern="1200" dirty="0"/>
        </a:p>
      </dsp:txBody>
      <dsp:txXfrm>
        <a:off x="208136" y="1965909"/>
        <a:ext cx="2475594" cy="519535"/>
      </dsp:txXfrm>
    </dsp:sp>
    <dsp:sp modelId="{9D03B2CC-458F-4EAA-B532-104C63DB8D60}">
      <dsp:nvSpPr>
        <dsp:cNvPr id="0" name=""/>
        <dsp:cNvSpPr/>
      </dsp:nvSpPr>
      <dsp:spPr>
        <a:xfrm>
          <a:off x="3102128" y="1928787"/>
          <a:ext cx="2364701" cy="575747"/>
        </a:xfrm>
        <a:prstGeom prst="roundRect">
          <a:avLst/>
        </a:prstGeom>
        <a:solidFill>
          <a:schemeClr val="accent4">
            <a:hueOff val="-3571816"/>
            <a:satOff val="21519"/>
            <a:lumOff val="172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Calendarios</a:t>
          </a:r>
          <a:endParaRPr lang="es-MX" sz="1600" kern="1200" dirty="0"/>
        </a:p>
      </dsp:txBody>
      <dsp:txXfrm>
        <a:off x="3130234" y="1956893"/>
        <a:ext cx="2308489" cy="519535"/>
      </dsp:txXfrm>
    </dsp:sp>
    <dsp:sp modelId="{90FC9A56-9EC3-4068-B91B-D83E8AC1A516}">
      <dsp:nvSpPr>
        <dsp:cNvPr id="0" name=""/>
        <dsp:cNvSpPr/>
      </dsp:nvSpPr>
      <dsp:spPr>
        <a:xfrm>
          <a:off x="6012658" y="1928787"/>
          <a:ext cx="2198707" cy="575747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Criterios de evaluación</a:t>
          </a:r>
          <a:endParaRPr lang="es-MX" sz="1600" kern="1200" dirty="0"/>
        </a:p>
      </dsp:txBody>
      <dsp:txXfrm>
        <a:off x="6040764" y="1956893"/>
        <a:ext cx="2142495" cy="5195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F80D0F-78BB-49B4-91E2-1B9EE1D869FB}">
      <dsp:nvSpPr>
        <dsp:cNvPr id="0" name=""/>
        <dsp:cNvSpPr/>
      </dsp:nvSpPr>
      <dsp:spPr>
        <a:xfrm rot="5400000">
          <a:off x="5596588" y="-2453201"/>
          <a:ext cx="460598" cy="5484129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050" kern="1200" dirty="0" smtClean="0"/>
            <a:t>Resaltar el nivel académico del </a:t>
          </a:r>
          <a:r>
            <a:rPr lang="es-MX" sz="1050" kern="1200" dirty="0" err="1" smtClean="0"/>
            <a:t>Tec</a:t>
          </a:r>
          <a:r>
            <a:rPr lang="es-MX" sz="1050" kern="1200" dirty="0" smtClean="0"/>
            <a:t> de Monterrey</a:t>
          </a:r>
          <a:endParaRPr lang="es-MX" sz="1050" kern="1200" dirty="0"/>
        </a:p>
      </dsp:txBody>
      <dsp:txXfrm rot="-5400000">
        <a:off x="3084823" y="81049"/>
        <a:ext cx="5461644" cy="415628"/>
      </dsp:txXfrm>
    </dsp:sp>
    <dsp:sp modelId="{FA2F08D6-F042-4454-99C0-FB5B05536513}">
      <dsp:nvSpPr>
        <dsp:cNvPr id="0" name=""/>
        <dsp:cNvSpPr/>
      </dsp:nvSpPr>
      <dsp:spPr>
        <a:xfrm>
          <a:off x="0" y="988"/>
          <a:ext cx="3084822" cy="57574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Objetivo general</a:t>
          </a:r>
          <a:endParaRPr lang="es-MX" sz="1600" kern="1200" dirty="0"/>
        </a:p>
      </dsp:txBody>
      <dsp:txXfrm>
        <a:off x="28106" y="29094"/>
        <a:ext cx="3028610" cy="519535"/>
      </dsp:txXfrm>
    </dsp:sp>
    <dsp:sp modelId="{C49B656E-B85A-4226-BEF8-10E437A2D7FF}">
      <dsp:nvSpPr>
        <dsp:cNvPr id="0" name=""/>
        <dsp:cNvSpPr/>
      </dsp:nvSpPr>
      <dsp:spPr>
        <a:xfrm rot="5400000">
          <a:off x="5596588" y="-1848667"/>
          <a:ext cx="460598" cy="5484129"/>
        </a:xfrm>
        <a:prstGeom prst="round2SameRect">
          <a:avLst/>
        </a:prstGeom>
        <a:solidFill>
          <a:schemeClr val="accent4">
            <a:tint val="40000"/>
            <a:alpha val="90000"/>
            <a:hueOff val="-1972853"/>
            <a:satOff val="11079"/>
            <a:lumOff val="704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-1972853"/>
              <a:satOff val="11079"/>
              <a:lumOff val="70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000" kern="1200" dirty="0" smtClean="0"/>
            <a:t>Crear interés en la institución para su futura inscripción</a:t>
          </a:r>
          <a:endParaRPr lang="es-MX" sz="1000" kern="1200" dirty="0"/>
        </a:p>
      </dsp:txBody>
      <dsp:txXfrm rot="-5400000">
        <a:off x="3084823" y="685583"/>
        <a:ext cx="5461644" cy="415628"/>
      </dsp:txXfrm>
    </dsp:sp>
    <dsp:sp modelId="{A5F7B256-C77D-4B05-B536-1869A28F483C}">
      <dsp:nvSpPr>
        <dsp:cNvPr id="0" name=""/>
        <dsp:cNvSpPr/>
      </dsp:nvSpPr>
      <dsp:spPr>
        <a:xfrm>
          <a:off x="0" y="605523"/>
          <a:ext cx="3084822" cy="575747"/>
        </a:xfrm>
        <a:prstGeom prst="roundRect">
          <a:avLst/>
        </a:prstGeom>
        <a:solidFill>
          <a:schemeClr val="accent4">
            <a:hueOff val="-892954"/>
            <a:satOff val="5380"/>
            <a:lumOff val="43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Objetivo particular</a:t>
          </a:r>
          <a:endParaRPr lang="es-MX" sz="1600" kern="1200" dirty="0"/>
        </a:p>
      </dsp:txBody>
      <dsp:txXfrm>
        <a:off x="28106" y="633629"/>
        <a:ext cx="3028610" cy="519535"/>
      </dsp:txXfrm>
    </dsp:sp>
    <dsp:sp modelId="{35B85CBE-7556-4A3A-A327-34044129BA5B}">
      <dsp:nvSpPr>
        <dsp:cNvPr id="0" name=""/>
        <dsp:cNvSpPr/>
      </dsp:nvSpPr>
      <dsp:spPr>
        <a:xfrm rot="5400000">
          <a:off x="5596588" y="-1244132"/>
          <a:ext cx="460598" cy="5484129"/>
        </a:xfrm>
        <a:prstGeom prst="round2SameRect">
          <a:avLst/>
        </a:prstGeom>
        <a:solidFill>
          <a:schemeClr val="accent4">
            <a:tint val="40000"/>
            <a:alpha val="90000"/>
            <a:hueOff val="-3945706"/>
            <a:satOff val="22157"/>
            <a:lumOff val="1408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-3945706"/>
              <a:satOff val="22157"/>
              <a:lumOff val="14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050" kern="1200" dirty="0" smtClean="0"/>
            <a:t>Inscripción del 20% de la generación de escuelas </a:t>
          </a:r>
          <a:r>
            <a:rPr lang="es-MX" sz="1050" kern="1200" dirty="0" err="1" smtClean="0"/>
            <a:t>A´s</a:t>
          </a:r>
          <a:endParaRPr lang="es-MX" sz="1050" kern="1200" dirty="0"/>
        </a:p>
      </dsp:txBody>
      <dsp:txXfrm rot="-5400000">
        <a:off x="3084823" y="1290118"/>
        <a:ext cx="5461644" cy="415628"/>
      </dsp:txXfrm>
    </dsp:sp>
    <dsp:sp modelId="{87EA450D-6873-41F4-800F-E525114514EE}">
      <dsp:nvSpPr>
        <dsp:cNvPr id="0" name=""/>
        <dsp:cNvSpPr/>
      </dsp:nvSpPr>
      <dsp:spPr>
        <a:xfrm>
          <a:off x="0" y="1210058"/>
          <a:ext cx="3084822" cy="575747"/>
        </a:xfrm>
        <a:prstGeom prst="roundRect">
          <a:avLst/>
        </a:prstGeom>
        <a:solidFill>
          <a:schemeClr val="accent4">
            <a:hueOff val="-1785908"/>
            <a:satOff val="10760"/>
            <a:lumOff val="86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Situación deseable</a:t>
          </a:r>
          <a:endParaRPr lang="es-MX" sz="1600" kern="1200" dirty="0"/>
        </a:p>
      </dsp:txBody>
      <dsp:txXfrm>
        <a:off x="28106" y="1238164"/>
        <a:ext cx="3028610" cy="519535"/>
      </dsp:txXfrm>
    </dsp:sp>
    <dsp:sp modelId="{9F686161-8F3E-45E5-B8ED-48E9B70E4234}">
      <dsp:nvSpPr>
        <dsp:cNvPr id="0" name=""/>
        <dsp:cNvSpPr/>
      </dsp:nvSpPr>
      <dsp:spPr>
        <a:xfrm>
          <a:off x="180030" y="1937803"/>
          <a:ext cx="2531806" cy="575747"/>
        </a:xfrm>
        <a:prstGeom prst="roundRect">
          <a:avLst/>
        </a:prstGeom>
        <a:solidFill>
          <a:schemeClr val="accent4">
            <a:hueOff val="-2678862"/>
            <a:satOff val="16139"/>
            <a:lumOff val="12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Medios, acciones y presupuesto </a:t>
          </a:r>
          <a:endParaRPr lang="es-MX" sz="1600" kern="1200" dirty="0"/>
        </a:p>
      </dsp:txBody>
      <dsp:txXfrm>
        <a:off x="208136" y="1965909"/>
        <a:ext cx="2475594" cy="519535"/>
      </dsp:txXfrm>
    </dsp:sp>
    <dsp:sp modelId="{9D03B2CC-458F-4EAA-B532-104C63DB8D60}">
      <dsp:nvSpPr>
        <dsp:cNvPr id="0" name=""/>
        <dsp:cNvSpPr/>
      </dsp:nvSpPr>
      <dsp:spPr>
        <a:xfrm>
          <a:off x="3102128" y="1928787"/>
          <a:ext cx="2364701" cy="575747"/>
        </a:xfrm>
        <a:prstGeom prst="roundRect">
          <a:avLst/>
        </a:prstGeom>
        <a:solidFill>
          <a:schemeClr val="accent4">
            <a:hueOff val="-3571816"/>
            <a:satOff val="21519"/>
            <a:lumOff val="172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Calendarios</a:t>
          </a:r>
          <a:endParaRPr lang="es-MX" sz="1600" kern="1200" dirty="0"/>
        </a:p>
      </dsp:txBody>
      <dsp:txXfrm>
        <a:off x="3130234" y="1956893"/>
        <a:ext cx="2308489" cy="519535"/>
      </dsp:txXfrm>
    </dsp:sp>
    <dsp:sp modelId="{90FC9A56-9EC3-4068-B91B-D83E8AC1A516}">
      <dsp:nvSpPr>
        <dsp:cNvPr id="0" name=""/>
        <dsp:cNvSpPr/>
      </dsp:nvSpPr>
      <dsp:spPr>
        <a:xfrm>
          <a:off x="6012658" y="1928787"/>
          <a:ext cx="2198707" cy="575747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Criterios de evaluación</a:t>
          </a:r>
          <a:endParaRPr lang="es-MX" sz="1600" kern="1200" dirty="0"/>
        </a:p>
      </dsp:txBody>
      <dsp:txXfrm>
        <a:off x="6040764" y="1956893"/>
        <a:ext cx="2142495" cy="5195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F80D0F-78BB-49B4-91E2-1B9EE1D869FB}">
      <dsp:nvSpPr>
        <dsp:cNvPr id="0" name=""/>
        <dsp:cNvSpPr/>
      </dsp:nvSpPr>
      <dsp:spPr>
        <a:xfrm rot="5400000">
          <a:off x="5596588" y="-2453201"/>
          <a:ext cx="460598" cy="5484129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050" kern="1200" dirty="0" smtClean="0"/>
            <a:t>Resaltar el nivel académico del </a:t>
          </a:r>
          <a:r>
            <a:rPr lang="es-MX" sz="1050" kern="1200" dirty="0" err="1" smtClean="0"/>
            <a:t>Tec</a:t>
          </a:r>
          <a:r>
            <a:rPr lang="es-MX" sz="1050" kern="1200" dirty="0" smtClean="0"/>
            <a:t> de Monterrey</a:t>
          </a:r>
          <a:endParaRPr lang="es-MX" sz="1050" kern="1200" dirty="0"/>
        </a:p>
      </dsp:txBody>
      <dsp:txXfrm rot="-5400000">
        <a:off x="3084823" y="81049"/>
        <a:ext cx="5461644" cy="415628"/>
      </dsp:txXfrm>
    </dsp:sp>
    <dsp:sp modelId="{FA2F08D6-F042-4454-99C0-FB5B05536513}">
      <dsp:nvSpPr>
        <dsp:cNvPr id="0" name=""/>
        <dsp:cNvSpPr/>
      </dsp:nvSpPr>
      <dsp:spPr>
        <a:xfrm>
          <a:off x="0" y="988"/>
          <a:ext cx="3084822" cy="57574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Objetivo general</a:t>
          </a:r>
          <a:endParaRPr lang="es-MX" sz="1600" kern="1200" dirty="0"/>
        </a:p>
      </dsp:txBody>
      <dsp:txXfrm>
        <a:off x="28106" y="29094"/>
        <a:ext cx="3028610" cy="519535"/>
      </dsp:txXfrm>
    </dsp:sp>
    <dsp:sp modelId="{C49B656E-B85A-4226-BEF8-10E437A2D7FF}">
      <dsp:nvSpPr>
        <dsp:cNvPr id="0" name=""/>
        <dsp:cNvSpPr/>
      </dsp:nvSpPr>
      <dsp:spPr>
        <a:xfrm rot="5400000">
          <a:off x="5596588" y="-1848667"/>
          <a:ext cx="460598" cy="5484129"/>
        </a:xfrm>
        <a:prstGeom prst="round2SameRect">
          <a:avLst/>
        </a:prstGeom>
        <a:solidFill>
          <a:schemeClr val="accent4">
            <a:tint val="40000"/>
            <a:alpha val="90000"/>
            <a:hueOff val="-1972853"/>
            <a:satOff val="11079"/>
            <a:lumOff val="704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-1972853"/>
              <a:satOff val="11079"/>
              <a:lumOff val="70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000" kern="1200" dirty="0" smtClean="0"/>
            <a:t> Reforzar el reconocimiento internacional de la institución para los apoyos de becas en programas acreditados</a:t>
          </a:r>
          <a:endParaRPr lang="es-MX" sz="1000" kern="1200" dirty="0"/>
        </a:p>
      </dsp:txBody>
      <dsp:txXfrm rot="-5400000">
        <a:off x="3084823" y="685583"/>
        <a:ext cx="5461644" cy="415628"/>
      </dsp:txXfrm>
    </dsp:sp>
    <dsp:sp modelId="{A5F7B256-C77D-4B05-B536-1869A28F483C}">
      <dsp:nvSpPr>
        <dsp:cNvPr id="0" name=""/>
        <dsp:cNvSpPr/>
      </dsp:nvSpPr>
      <dsp:spPr>
        <a:xfrm>
          <a:off x="0" y="605523"/>
          <a:ext cx="3084822" cy="575747"/>
        </a:xfrm>
        <a:prstGeom prst="roundRect">
          <a:avLst/>
        </a:prstGeom>
        <a:solidFill>
          <a:schemeClr val="accent4">
            <a:hueOff val="-892954"/>
            <a:satOff val="5380"/>
            <a:lumOff val="43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Objetivo particular</a:t>
          </a:r>
          <a:endParaRPr lang="es-MX" sz="1600" kern="1200" dirty="0"/>
        </a:p>
      </dsp:txBody>
      <dsp:txXfrm>
        <a:off x="28106" y="633629"/>
        <a:ext cx="3028610" cy="519535"/>
      </dsp:txXfrm>
    </dsp:sp>
    <dsp:sp modelId="{35B85CBE-7556-4A3A-A327-34044129BA5B}">
      <dsp:nvSpPr>
        <dsp:cNvPr id="0" name=""/>
        <dsp:cNvSpPr/>
      </dsp:nvSpPr>
      <dsp:spPr>
        <a:xfrm rot="5400000">
          <a:off x="5596588" y="-1244132"/>
          <a:ext cx="460598" cy="5484129"/>
        </a:xfrm>
        <a:prstGeom prst="round2SameRect">
          <a:avLst/>
        </a:prstGeom>
        <a:solidFill>
          <a:schemeClr val="accent4">
            <a:tint val="40000"/>
            <a:alpha val="90000"/>
            <a:hueOff val="-3945706"/>
            <a:satOff val="22157"/>
            <a:lumOff val="1408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-3945706"/>
              <a:satOff val="22157"/>
              <a:lumOff val="14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050" kern="1200" dirty="0" smtClean="0"/>
            <a:t> Llegar la información a Directivos de </a:t>
          </a:r>
          <a:r>
            <a:rPr lang="es-MX" sz="1050" kern="1200" dirty="0" err="1" smtClean="0"/>
            <a:t>Conacyt</a:t>
          </a:r>
          <a:endParaRPr lang="es-MX" sz="1050" kern="1200" dirty="0"/>
        </a:p>
      </dsp:txBody>
      <dsp:txXfrm rot="-5400000">
        <a:off x="3084823" y="1290118"/>
        <a:ext cx="5461644" cy="415628"/>
      </dsp:txXfrm>
    </dsp:sp>
    <dsp:sp modelId="{87EA450D-6873-41F4-800F-E525114514EE}">
      <dsp:nvSpPr>
        <dsp:cNvPr id="0" name=""/>
        <dsp:cNvSpPr/>
      </dsp:nvSpPr>
      <dsp:spPr>
        <a:xfrm>
          <a:off x="0" y="1210058"/>
          <a:ext cx="3084822" cy="575747"/>
        </a:xfrm>
        <a:prstGeom prst="roundRect">
          <a:avLst/>
        </a:prstGeom>
        <a:solidFill>
          <a:schemeClr val="accent4">
            <a:hueOff val="-1785908"/>
            <a:satOff val="10760"/>
            <a:lumOff val="86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Situación deseable</a:t>
          </a:r>
          <a:endParaRPr lang="es-MX" sz="1600" kern="1200" dirty="0"/>
        </a:p>
      </dsp:txBody>
      <dsp:txXfrm>
        <a:off x="28106" y="1238164"/>
        <a:ext cx="3028610" cy="519535"/>
      </dsp:txXfrm>
    </dsp:sp>
    <dsp:sp modelId="{9F686161-8F3E-45E5-B8ED-48E9B70E4234}">
      <dsp:nvSpPr>
        <dsp:cNvPr id="0" name=""/>
        <dsp:cNvSpPr/>
      </dsp:nvSpPr>
      <dsp:spPr>
        <a:xfrm>
          <a:off x="180030" y="1937803"/>
          <a:ext cx="2531806" cy="575747"/>
        </a:xfrm>
        <a:prstGeom prst="roundRect">
          <a:avLst/>
        </a:prstGeom>
        <a:solidFill>
          <a:schemeClr val="accent4">
            <a:hueOff val="-2678862"/>
            <a:satOff val="16139"/>
            <a:lumOff val="12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Medios, acciones y presupuesto </a:t>
          </a:r>
          <a:endParaRPr lang="es-MX" sz="1600" kern="1200" dirty="0"/>
        </a:p>
      </dsp:txBody>
      <dsp:txXfrm>
        <a:off x="208136" y="1965909"/>
        <a:ext cx="2475594" cy="519535"/>
      </dsp:txXfrm>
    </dsp:sp>
    <dsp:sp modelId="{9D03B2CC-458F-4EAA-B532-104C63DB8D60}">
      <dsp:nvSpPr>
        <dsp:cNvPr id="0" name=""/>
        <dsp:cNvSpPr/>
      </dsp:nvSpPr>
      <dsp:spPr>
        <a:xfrm>
          <a:off x="3102128" y="1928787"/>
          <a:ext cx="2364701" cy="575747"/>
        </a:xfrm>
        <a:prstGeom prst="roundRect">
          <a:avLst/>
        </a:prstGeom>
        <a:solidFill>
          <a:schemeClr val="accent4">
            <a:hueOff val="-3571816"/>
            <a:satOff val="21519"/>
            <a:lumOff val="172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Calendarios</a:t>
          </a:r>
          <a:endParaRPr lang="es-MX" sz="1600" kern="1200" dirty="0"/>
        </a:p>
      </dsp:txBody>
      <dsp:txXfrm>
        <a:off x="3130234" y="1956893"/>
        <a:ext cx="2308489" cy="519535"/>
      </dsp:txXfrm>
    </dsp:sp>
    <dsp:sp modelId="{90FC9A56-9EC3-4068-B91B-D83E8AC1A516}">
      <dsp:nvSpPr>
        <dsp:cNvPr id="0" name=""/>
        <dsp:cNvSpPr/>
      </dsp:nvSpPr>
      <dsp:spPr>
        <a:xfrm>
          <a:off x="6012658" y="1928787"/>
          <a:ext cx="2198707" cy="575747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Criterios de evaluación</a:t>
          </a:r>
          <a:endParaRPr lang="es-MX" sz="1600" kern="1200" dirty="0"/>
        </a:p>
      </dsp:txBody>
      <dsp:txXfrm>
        <a:off x="6040764" y="1956893"/>
        <a:ext cx="2142495" cy="5195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F80D0F-78BB-49B4-91E2-1B9EE1D869FB}">
      <dsp:nvSpPr>
        <dsp:cNvPr id="0" name=""/>
        <dsp:cNvSpPr/>
      </dsp:nvSpPr>
      <dsp:spPr>
        <a:xfrm rot="5400000">
          <a:off x="5596588" y="-2453201"/>
          <a:ext cx="460598" cy="5484129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050" kern="1200" dirty="0" smtClean="0"/>
            <a:t>Bienvenida al </a:t>
          </a:r>
          <a:r>
            <a:rPr lang="es-MX" sz="1050" kern="1200" dirty="0" err="1" smtClean="0"/>
            <a:t>Tec</a:t>
          </a:r>
          <a:r>
            <a:rPr lang="es-MX" sz="1050" kern="1200" dirty="0" smtClean="0"/>
            <a:t> de Monterrey</a:t>
          </a:r>
          <a:endParaRPr lang="es-MX" sz="1050" kern="1200" dirty="0"/>
        </a:p>
      </dsp:txBody>
      <dsp:txXfrm rot="-5400000">
        <a:off x="3084823" y="81049"/>
        <a:ext cx="5461644" cy="415628"/>
      </dsp:txXfrm>
    </dsp:sp>
    <dsp:sp modelId="{FA2F08D6-F042-4454-99C0-FB5B05536513}">
      <dsp:nvSpPr>
        <dsp:cNvPr id="0" name=""/>
        <dsp:cNvSpPr/>
      </dsp:nvSpPr>
      <dsp:spPr>
        <a:xfrm>
          <a:off x="0" y="988"/>
          <a:ext cx="3084822" cy="57574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Objetivo general</a:t>
          </a:r>
          <a:endParaRPr lang="es-MX" sz="1600" kern="1200" dirty="0"/>
        </a:p>
      </dsp:txBody>
      <dsp:txXfrm>
        <a:off x="28106" y="29094"/>
        <a:ext cx="3028610" cy="519535"/>
      </dsp:txXfrm>
    </dsp:sp>
    <dsp:sp modelId="{C49B656E-B85A-4226-BEF8-10E437A2D7FF}">
      <dsp:nvSpPr>
        <dsp:cNvPr id="0" name=""/>
        <dsp:cNvSpPr/>
      </dsp:nvSpPr>
      <dsp:spPr>
        <a:xfrm rot="5400000">
          <a:off x="5596588" y="-1848667"/>
          <a:ext cx="460598" cy="5484129"/>
        </a:xfrm>
        <a:prstGeom prst="round2SameRect">
          <a:avLst/>
        </a:prstGeom>
        <a:solidFill>
          <a:schemeClr val="accent4">
            <a:tint val="40000"/>
            <a:alpha val="90000"/>
            <a:hueOff val="-1972853"/>
            <a:satOff val="11079"/>
            <a:lumOff val="704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-1972853"/>
              <a:satOff val="11079"/>
              <a:lumOff val="70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000" kern="1200" dirty="0" smtClean="0"/>
            <a:t>Incrementar</a:t>
          </a:r>
          <a:r>
            <a:rPr lang="es-MX" sz="1000" kern="1200" baseline="0" dirty="0" smtClean="0"/>
            <a:t> el porcentaje de asistencia al evento</a:t>
          </a:r>
          <a:endParaRPr lang="es-MX" sz="1000" kern="1200" dirty="0"/>
        </a:p>
      </dsp:txBody>
      <dsp:txXfrm rot="-5400000">
        <a:off x="3084823" y="685583"/>
        <a:ext cx="5461644" cy="415628"/>
      </dsp:txXfrm>
    </dsp:sp>
    <dsp:sp modelId="{A5F7B256-C77D-4B05-B536-1869A28F483C}">
      <dsp:nvSpPr>
        <dsp:cNvPr id="0" name=""/>
        <dsp:cNvSpPr/>
      </dsp:nvSpPr>
      <dsp:spPr>
        <a:xfrm>
          <a:off x="0" y="605523"/>
          <a:ext cx="3084822" cy="575747"/>
        </a:xfrm>
        <a:prstGeom prst="roundRect">
          <a:avLst/>
        </a:prstGeom>
        <a:solidFill>
          <a:schemeClr val="accent4">
            <a:hueOff val="-892954"/>
            <a:satOff val="5380"/>
            <a:lumOff val="43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Objetivo particular</a:t>
          </a:r>
          <a:endParaRPr lang="es-MX" sz="1600" kern="1200" dirty="0"/>
        </a:p>
      </dsp:txBody>
      <dsp:txXfrm>
        <a:off x="28106" y="633629"/>
        <a:ext cx="3028610" cy="519535"/>
      </dsp:txXfrm>
    </dsp:sp>
    <dsp:sp modelId="{35B85CBE-7556-4A3A-A327-34044129BA5B}">
      <dsp:nvSpPr>
        <dsp:cNvPr id="0" name=""/>
        <dsp:cNvSpPr/>
      </dsp:nvSpPr>
      <dsp:spPr>
        <a:xfrm rot="5400000">
          <a:off x="5596588" y="-1244132"/>
          <a:ext cx="460598" cy="5484129"/>
        </a:xfrm>
        <a:prstGeom prst="round2SameRect">
          <a:avLst/>
        </a:prstGeom>
        <a:solidFill>
          <a:schemeClr val="accent4">
            <a:tint val="40000"/>
            <a:alpha val="90000"/>
            <a:hueOff val="-3945706"/>
            <a:satOff val="22157"/>
            <a:lumOff val="1408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-3945706"/>
              <a:satOff val="22157"/>
              <a:lumOff val="14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050" kern="1200" dirty="0" smtClean="0"/>
            <a:t>80%</a:t>
          </a:r>
          <a:r>
            <a:rPr lang="es-MX" sz="1050" kern="1200" baseline="0" dirty="0" smtClean="0"/>
            <a:t>  asistencia al evento</a:t>
          </a:r>
          <a:endParaRPr lang="es-MX" sz="1050" kern="1200" dirty="0"/>
        </a:p>
      </dsp:txBody>
      <dsp:txXfrm rot="-5400000">
        <a:off x="3084823" y="1290118"/>
        <a:ext cx="5461644" cy="415628"/>
      </dsp:txXfrm>
    </dsp:sp>
    <dsp:sp modelId="{87EA450D-6873-41F4-800F-E525114514EE}">
      <dsp:nvSpPr>
        <dsp:cNvPr id="0" name=""/>
        <dsp:cNvSpPr/>
      </dsp:nvSpPr>
      <dsp:spPr>
        <a:xfrm>
          <a:off x="0" y="1210058"/>
          <a:ext cx="3084822" cy="575747"/>
        </a:xfrm>
        <a:prstGeom prst="roundRect">
          <a:avLst/>
        </a:prstGeom>
        <a:solidFill>
          <a:schemeClr val="accent4">
            <a:hueOff val="-1785908"/>
            <a:satOff val="10760"/>
            <a:lumOff val="86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Situación deseable</a:t>
          </a:r>
          <a:endParaRPr lang="es-MX" sz="1600" kern="1200" dirty="0"/>
        </a:p>
      </dsp:txBody>
      <dsp:txXfrm>
        <a:off x="28106" y="1238164"/>
        <a:ext cx="3028610" cy="519535"/>
      </dsp:txXfrm>
    </dsp:sp>
    <dsp:sp modelId="{9F686161-8F3E-45E5-B8ED-48E9B70E4234}">
      <dsp:nvSpPr>
        <dsp:cNvPr id="0" name=""/>
        <dsp:cNvSpPr/>
      </dsp:nvSpPr>
      <dsp:spPr>
        <a:xfrm>
          <a:off x="180030" y="1937803"/>
          <a:ext cx="2531806" cy="575747"/>
        </a:xfrm>
        <a:prstGeom prst="roundRect">
          <a:avLst/>
        </a:prstGeom>
        <a:solidFill>
          <a:schemeClr val="accent4">
            <a:hueOff val="-2678862"/>
            <a:satOff val="16139"/>
            <a:lumOff val="12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Medios, acciones y presupuesto </a:t>
          </a:r>
          <a:endParaRPr lang="es-MX" sz="1600" kern="1200" dirty="0"/>
        </a:p>
      </dsp:txBody>
      <dsp:txXfrm>
        <a:off x="208136" y="1965909"/>
        <a:ext cx="2475594" cy="519535"/>
      </dsp:txXfrm>
    </dsp:sp>
    <dsp:sp modelId="{9D03B2CC-458F-4EAA-B532-104C63DB8D60}">
      <dsp:nvSpPr>
        <dsp:cNvPr id="0" name=""/>
        <dsp:cNvSpPr/>
      </dsp:nvSpPr>
      <dsp:spPr>
        <a:xfrm>
          <a:off x="3102128" y="1928787"/>
          <a:ext cx="2364701" cy="575747"/>
        </a:xfrm>
        <a:prstGeom prst="roundRect">
          <a:avLst/>
        </a:prstGeom>
        <a:solidFill>
          <a:schemeClr val="accent4">
            <a:hueOff val="-3571816"/>
            <a:satOff val="21519"/>
            <a:lumOff val="172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Calendarios</a:t>
          </a:r>
          <a:endParaRPr lang="es-MX" sz="1600" kern="1200" dirty="0"/>
        </a:p>
      </dsp:txBody>
      <dsp:txXfrm>
        <a:off x="3130234" y="1956893"/>
        <a:ext cx="2308489" cy="519535"/>
      </dsp:txXfrm>
    </dsp:sp>
    <dsp:sp modelId="{90FC9A56-9EC3-4068-B91B-D83E8AC1A516}">
      <dsp:nvSpPr>
        <dsp:cNvPr id="0" name=""/>
        <dsp:cNvSpPr/>
      </dsp:nvSpPr>
      <dsp:spPr>
        <a:xfrm>
          <a:off x="6012658" y="1928787"/>
          <a:ext cx="2198707" cy="575747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Criterios de evaluación</a:t>
          </a:r>
          <a:endParaRPr lang="es-MX" sz="1600" kern="1200" dirty="0"/>
        </a:p>
      </dsp:txBody>
      <dsp:txXfrm>
        <a:off x="6040764" y="1956893"/>
        <a:ext cx="2142495" cy="5195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F80D0F-78BB-49B4-91E2-1B9EE1D869FB}">
      <dsp:nvSpPr>
        <dsp:cNvPr id="0" name=""/>
        <dsp:cNvSpPr/>
      </dsp:nvSpPr>
      <dsp:spPr>
        <a:xfrm rot="5400000">
          <a:off x="5596588" y="-2453201"/>
          <a:ext cx="460598" cy="5484129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050" kern="1200" dirty="0" smtClean="0"/>
            <a:t> Tener un mayor beneficio del Facebook</a:t>
          </a:r>
          <a:endParaRPr lang="es-MX" sz="1050" kern="1200" dirty="0"/>
        </a:p>
      </dsp:txBody>
      <dsp:txXfrm rot="-5400000">
        <a:off x="3084823" y="81049"/>
        <a:ext cx="5461644" cy="415628"/>
      </dsp:txXfrm>
    </dsp:sp>
    <dsp:sp modelId="{FA2F08D6-F042-4454-99C0-FB5B05536513}">
      <dsp:nvSpPr>
        <dsp:cNvPr id="0" name=""/>
        <dsp:cNvSpPr/>
      </dsp:nvSpPr>
      <dsp:spPr>
        <a:xfrm>
          <a:off x="0" y="988"/>
          <a:ext cx="3084822" cy="57574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Objetivo general</a:t>
          </a:r>
          <a:endParaRPr lang="es-MX" sz="1600" kern="1200" dirty="0"/>
        </a:p>
      </dsp:txBody>
      <dsp:txXfrm>
        <a:off x="28106" y="29094"/>
        <a:ext cx="3028610" cy="519535"/>
      </dsp:txXfrm>
    </dsp:sp>
    <dsp:sp modelId="{C49B656E-B85A-4226-BEF8-10E437A2D7FF}">
      <dsp:nvSpPr>
        <dsp:cNvPr id="0" name=""/>
        <dsp:cNvSpPr/>
      </dsp:nvSpPr>
      <dsp:spPr>
        <a:xfrm rot="5400000">
          <a:off x="5596588" y="-1848667"/>
          <a:ext cx="460598" cy="5484129"/>
        </a:xfrm>
        <a:prstGeom prst="round2SameRect">
          <a:avLst/>
        </a:prstGeom>
        <a:solidFill>
          <a:schemeClr val="accent4">
            <a:tint val="40000"/>
            <a:alpha val="90000"/>
            <a:hueOff val="-1972853"/>
            <a:satOff val="11079"/>
            <a:lumOff val="704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-1972853"/>
              <a:satOff val="11079"/>
              <a:lumOff val="70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000" kern="1200" dirty="0" smtClean="0"/>
            <a:t> Tener otro medio de confirmación a los eventos de captación</a:t>
          </a:r>
          <a:endParaRPr lang="es-MX" sz="1000" kern="1200" dirty="0"/>
        </a:p>
      </dsp:txBody>
      <dsp:txXfrm rot="-5400000">
        <a:off x="3084823" y="685583"/>
        <a:ext cx="5461644" cy="415628"/>
      </dsp:txXfrm>
    </dsp:sp>
    <dsp:sp modelId="{A5F7B256-C77D-4B05-B536-1869A28F483C}">
      <dsp:nvSpPr>
        <dsp:cNvPr id="0" name=""/>
        <dsp:cNvSpPr/>
      </dsp:nvSpPr>
      <dsp:spPr>
        <a:xfrm>
          <a:off x="0" y="605523"/>
          <a:ext cx="3084822" cy="575747"/>
        </a:xfrm>
        <a:prstGeom prst="roundRect">
          <a:avLst/>
        </a:prstGeom>
        <a:solidFill>
          <a:schemeClr val="accent4">
            <a:hueOff val="-892954"/>
            <a:satOff val="5380"/>
            <a:lumOff val="43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Objetivo particular</a:t>
          </a:r>
          <a:endParaRPr lang="es-MX" sz="1600" kern="1200" dirty="0"/>
        </a:p>
      </dsp:txBody>
      <dsp:txXfrm>
        <a:off x="28106" y="633629"/>
        <a:ext cx="3028610" cy="519535"/>
      </dsp:txXfrm>
    </dsp:sp>
    <dsp:sp modelId="{35B85CBE-7556-4A3A-A327-34044129BA5B}">
      <dsp:nvSpPr>
        <dsp:cNvPr id="0" name=""/>
        <dsp:cNvSpPr/>
      </dsp:nvSpPr>
      <dsp:spPr>
        <a:xfrm rot="5400000">
          <a:off x="5596588" y="-1244132"/>
          <a:ext cx="460598" cy="5484129"/>
        </a:xfrm>
        <a:prstGeom prst="round2SameRect">
          <a:avLst/>
        </a:prstGeom>
        <a:solidFill>
          <a:schemeClr val="accent4">
            <a:tint val="40000"/>
            <a:alpha val="90000"/>
            <a:hueOff val="-3945706"/>
            <a:satOff val="22157"/>
            <a:lumOff val="1408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-3945706"/>
              <a:satOff val="22157"/>
              <a:lumOff val="14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050" kern="1200" baseline="0" dirty="0" smtClean="0"/>
            <a:t> 80% porcentaje de eficiencia en cuanto a asistencia a los eventos</a:t>
          </a:r>
          <a:endParaRPr lang="es-MX" sz="1050" kern="1200" dirty="0"/>
        </a:p>
      </dsp:txBody>
      <dsp:txXfrm rot="-5400000">
        <a:off x="3084823" y="1290118"/>
        <a:ext cx="5461644" cy="415628"/>
      </dsp:txXfrm>
    </dsp:sp>
    <dsp:sp modelId="{87EA450D-6873-41F4-800F-E525114514EE}">
      <dsp:nvSpPr>
        <dsp:cNvPr id="0" name=""/>
        <dsp:cNvSpPr/>
      </dsp:nvSpPr>
      <dsp:spPr>
        <a:xfrm>
          <a:off x="0" y="1210058"/>
          <a:ext cx="3084822" cy="575747"/>
        </a:xfrm>
        <a:prstGeom prst="roundRect">
          <a:avLst/>
        </a:prstGeom>
        <a:solidFill>
          <a:schemeClr val="accent4">
            <a:hueOff val="-1785908"/>
            <a:satOff val="10760"/>
            <a:lumOff val="86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Situación deseable</a:t>
          </a:r>
          <a:endParaRPr lang="es-MX" sz="1600" kern="1200" dirty="0"/>
        </a:p>
      </dsp:txBody>
      <dsp:txXfrm>
        <a:off x="28106" y="1238164"/>
        <a:ext cx="3028610" cy="519535"/>
      </dsp:txXfrm>
    </dsp:sp>
    <dsp:sp modelId="{9F686161-8F3E-45E5-B8ED-48E9B70E4234}">
      <dsp:nvSpPr>
        <dsp:cNvPr id="0" name=""/>
        <dsp:cNvSpPr/>
      </dsp:nvSpPr>
      <dsp:spPr>
        <a:xfrm>
          <a:off x="180030" y="1937803"/>
          <a:ext cx="2531806" cy="575747"/>
        </a:xfrm>
        <a:prstGeom prst="roundRect">
          <a:avLst/>
        </a:prstGeom>
        <a:solidFill>
          <a:schemeClr val="accent4">
            <a:hueOff val="-2678862"/>
            <a:satOff val="16139"/>
            <a:lumOff val="12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Medios, acciones y presupuesto </a:t>
          </a:r>
          <a:endParaRPr lang="es-MX" sz="1600" kern="1200" dirty="0"/>
        </a:p>
      </dsp:txBody>
      <dsp:txXfrm>
        <a:off x="208136" y="1965909"/>
        <a:ext cx="2475594" cy="519535"/>
      </dsp:txXfrm>
    </dsp:sp>
    <dsp:sp modelId="{9D03B2CC-458F-4EAA-B532-104C63DB8D60}">
      <dsp:nvSpPr>
        <dsp:cNvPr id="0" name=""/>
        <dsp:cNvSpPr/>
      </dsp:nvSpPr>
      <dsp:spPr>
        <a:xfrm>
          <a:off x="3102128" y="1928787"/>
          <a:ext cx="2364701" cy="575747"/>
        </a:xfrm>
        <a:prstGeom prst="roundRect">
          <a:avLst/>
        </a:prstGeom>
        <a:solidFill>
          <a:schemeClr val="accent4">
            <a:hueOff val="-3571816"/>
            <a:satOff val="21519"/>
            <a:lumOff val="172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Calendarios</a:t>
          </a:r>
          <a:endParaRPr lang="es-MX" sz="1600" kern="1200" dirty="0"/>
        </a:p>
      </dsp:txBody>
      <dsp:txXfrm>
        <a:off x="3130234" y="1956893"/>
        <a:ext cx="2308489" cy="519535"/>
      </dsp:txXfrm>
    </dsp:sp>
    <dsp:sp modelId="{90FC9A56-9EC3-4068-B91B-D83E8AC1A516}">
      <dsp:nvSpPr>
        <dsp:cNvPr id="0" name=""/>
        <dsp:cNvSpPr/>
      </dsp:nvSpPr>
      <dsp:spPr>
        <a:xfrm>
          <a:off x="6012658" y="1928787"/>
          <a:ext cx="2198707" cy="575747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Criterios de evaluación</a:t>
          </a:r>
          <a:endParaRPr lang="es-MX" sz="1600" kern="1200" dirty="0"/>
        </a:p>
      </dsp:txBody>
      <dsp:txXfrm>
        <a:off x="6040764" y="1956893"/>
        <a:ext cx="2142495" cy="5195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anels title.png"/>
          <p:cNvPicPr>
            <a:picLocks noChangeAspect="1"/>
          </p:cNvPicPr>
          <p:nvPr/>
        </p:nvPicPr>
        <p:blipFill>
          <a:blip r:embed="rId3"/>
          <a:srcRect t="579" b="965"/>
          <a:stretch>
            <a:fillRect/>
          </a:stretch>
        </p:blipFill>
        <p:spPr>
          <a:xfrm>
            <a:off x="0" y="0"/>
            <a:ext cx="425461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381000"/>
            <a:ext cx="4191000" cy="3067050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810000"/>
            <a:ext cx="4191000" cy="1143000"/>
          </a:xfrm>
        </p:spPr>
        <p:txBody>
          <a:bodyPr>
            <a:normAutofit/>
          </a:bodyPr>
          <a:lstStyle>
            <a:lvl1pPr marL="0" indent="0" algn="l">
              <a:buNone/>
              <a:defRPr sz="1800" kern="1200">
                <a:gradFill>
                  <a:gsLst>
                    <a:gs pos="0">
                      <a:schemeClr val="tx1"/>
                    </a:gs>
                    <a:gs pos="99000">
                      <a:schemeClr val="tx1">
                        <a:alpha val="85000"/>
                      </a:schemeClr>
                    </a:gs>
                    <a:gs pos="86000">
                      <a:schemeClr val="tx1">
                        <a:alpha val="7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AF23A-6E16-4573-A0AD-3C7B76A94823}" type="datetimeFigureOut">
              <a:rPr lang="es-MX" smtClean="0"/>
              <a:t>03/07/2012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469DD-8DE8-46B5-AC6C-20A3CC7ACE46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Rectangle 7"/>
          <p:cNvSpPr/>
          <p:nvPr/>
        </p:nvSpPr>
        <p:spPr>
          <a:xfrm>
            <a:off x="4572000" y="3505200"/>
            <a:ext cx="4191000" cy="45719"/>
          </a:xfrm>
          <a:prstGeom prst="rect">
            <a:avLst/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50000">
                <a:srgbClr val="FFFFFF">
                  <a:alpha val="10000"/>
                </a:srgbClr>
              </a:gs>
              <a:gs pos="100000">
                <a:srgbClr val="FFFFFF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>
            <a:innerShdw blurRad="114300">
              <a:srgbClr val="FFFFFF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 spd="slow">
    <p:zoom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AF23A-6E16-4573-A0AD-3C7B76A94823}" type="datetimeFigureOut">
              <a:rPr lang="es-MX" smtClean="0"/>
              <a:t>03/07/2012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7200" b="1" kern="1200" spc="-200" baseline="0">
                <a:gradFill flip="none" rotWithShape="1">
                  <a:gsLst>
                    <a:gs pos="0">
                      <a:schemeClr val="tx1">
                        <a:alpha val="0"/>
                      </a:schemeClr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10800000" scaled="1"/>
                  <a:tileRect/>
                </a:gradFill>
                <a:latin typeface="+mn-lt"/>
                <a:ea typeface="+mn-ea"/>
                <a:cs typeface="+mn-cs"/>
              </a:defRPr>
            </a:lvl1pPr>
          </a:lstStyle>
          <a:p>
            <a:fld id="{816469DD-8DE8-46B5-AC6C-20A3CC7ACE4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  <p:transition spd="slow">
    <p:zoom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ntent 2.png"/>
          <p:cNvPicPr>
            <a:picLocks noChangeAspect="1"/>
          </p:cNvPicPr>
          <p:nvPr/>
        </p:nvPicPr>
        <p:blipFill>
          <a:blip r:embed="rId3"/>
          <a:srcRect l="70112" r="4801" b="2931"/>
          <a:stretch>
            <a:fillRect/>
          </a:stretch>
        </p:blipFill>
        <p:spPr>
          <a:xfrm flipH="1">
            <a:off x="-1" y="0"/>
            <a:ext cx="2409571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2308972"/>
            <a:ext cx="5943600" cy="2352675"/>
          </a:xfr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gradFill>
                  <a:gsLst>
                    <a:gs pos="0">
                      <a:schemeClr val="tx1"/>
                    </a:gs>
                    <a:gs pos="99000">
                      <a:schemeClr val="tx1">
                        <a:alpha val="85000"/>
                      </a:schemeClr>
                    </a:gs>
                    <a:gs pos="86000">
                      <a:schemeClr val="tx1">
                        <a:alpha val="70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0800" y="4684059"/>
            <a:ext cx="5943600" cy="11071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1800"/>
              </a:spcBef>
              <a:buFont typeface="Wingdings" pitchFamily="2" charset="2"/>
              <a:buNone/>
              <a:defRPr sz="1800" kern="1200">
                <a:gradFill>
                  <a:gsLst>
                    <a:gs pos="0">
                      <a:schemeClr val="tx1"/>
                    </a:gs>
                    <a:gs pos="99000">
                      <a:schemeClr val="tx1">
                        <a:alpha val="85000"/>
                      </a:schemeClr>
                    </a:gs>
                    <a:gs pos="86000">
                      <a:schemeClr val="tx1">
                        <a:alpha val="7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AF23A-6E16-4573-A0AD-3C7B76A94823}" type="datetimeFigureOut">
              <a:rPr lang="es-MX" smtClean="0"/>
              <a:t>03/07/2012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469DD-8DE8-46B5-AC6C-20A3CC7ACE4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  <p:transition spd="slow">
    <p:zoom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350838"/>
            <a:ext cx="61722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19400" y="1981201"/>
            <a:ext cx="2743200" cy="4129088"/>
          </a:xfrm>
        </p:spPr>
        <p:txBody>
          <a:bodyPr>
            <a:normAutofit/>
          </a:bodyPr>
          <a:lstStyle>
            <a:lvl1pPr marL="228600" indent="-228600">
              <a:defRPr sz="1600"/>
            </a:lvl1pPr>
            <a:lvl2pPr marL="457200" indent="-228600">
              <a:defRPr sz="1600"/>
            </a:lvl2pPr>
            <a:lvl3pPr marL="685800" indent="-228600">
              <a:defRPr sz="1600"/>
            </a:lvl3pPr>
            <a:lvl4pPr marL="914400" indent="-228600">
              <a:defRPr sz="1600"/>
            </a:lvl4pPr>
            <a:lvl5pPr marL="1143000" indent="-228600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0" y="1981201"/>
            <a:ext cx="2743200" cy="4129088"/>
          </a:xfrm>
        </p:spPr>
        <p:txBody>
          <a:bodyPr>
            <a:normAutofit/>
          </a:bodyPr>
          <a:lstStyle>
            <a:lvl1pPr marL="228600" indent="-228600">
              <a:defRPr sz="1600"/>
            </a:lvl1pPr>
            <a:lvl2pPr marL="457200" indent="-228600">
              <a:defRPr sz="1600"/>
            </a:lvl2pPr>
            <a:lvl3pPr marL="685800" indent="-228600">
              <a:defRPr sz="1600"/>
            </a:lvl3pPr>
            <a:lvl4pPr marL="914400" indent="-228600">
              <a:defRPr sz="1600"/>
            </a:lvl4pPr>
            <a:lvl5pPr marL="1143000" indent="-228600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AF23A-6E16-4573-A0AD-3C7B76A94823}" type="datetimeFigureOut">
              <a:rPr lang="es-MX" smtClean="0"/>
              <a:t>03/07/2012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469DD-8DE8-46B5-AC6C-20A3CC7ACE4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  <p:transition spd="slow">
    <p:zoom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350838"/>
            <a:ext cx="6172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19400" y="1661318"/>
            <a:ext cx="2743200" cy="777081"/>
          </a:xfrm>
        </p:spPr>
        <p:txBody>
          <a:bodyPr anchor="ctr" anchorCtr="0"/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19400" y="2590800"/>
            <a:ext cx="2743200" cy="3494088"/>
          </a:xfrm>
        </p:spPr>
        <p:txBody>
          <a:bodyPr>
            <a:normAutofit/>
          </a:bodyPr>
          <a:lstStyle>
            <a:lvl1pPr marL="228600" indent="-228600">
              <a:defRPr sz="1600"/>
            </a:lvl1pPr>
            <a:lvl2pPr marL="457200" indent="-228600">
              <a:defRPr sz="1600"/>
            </a:lvl2pPr>
            <a:lvl3pPr marL="685800" indent="-228600">
              <a:defRPr sz="1600"/>
            </a:lvl3pPr>
            <a:lvl4pPr marL="914400" indent="-228600">
              <a:defRPr sz="1600"/>
            </a:lvl4pPr>
            <a:lvl5pPr marL="1143000" indent="-22860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43600" y="1661318"/>
            <a:ext cx="2743200" cy="777081"/>
          </a:xfrm>
        </p:spPr>
        <p:txBody>
          <a:bodyPr anchor="ctr" anchorCtr="0"/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43600" y="2590800"/>
            <a:ext cx="2743200" cy="3494088"/>
          </a:xfrm>
        </p:spPr>
        <p:txBody>
          <a:bodyPr>
            <a:normAutofit/>
          </a:bodyPr>
          <a:lstStyle>
            <a:lvl1pPr marL="228600" indent="-228600">
              <a:defRPr sz="1600"/>
            </a:lvl1pPr>
            <a:lvl2pPr marL="457200" indent="-228600">
              <a:defRPr sz="1600"/>
            </a:lvl2pPr>
            <a:lvl3pPr marL="685800" indent="-228600">
              <a:defRPr sz="1600"/>
            </a:lvl3pPr>
            <a:lvl4pPr marL="914400" indent="-228600">
              <a:defRPr sz="1600"/>
            </a:lvl4pPr>
            <a:lvl5pPr marL="1143000" indent="-22860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AF23A-6E16-4573-A0AD-3C7B76A94823}" type="datetimeFigureOut">
              <a:rPr lang="es-MX" smtClean="0"/>
              <a:t>03/07/2012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469DD-8DE8-46B5-AC6C-20A3CC7ACE46}" type="slidenum">
              <a:rPr lang="es-MX" smtClean="0"/>
              <a:t>‹Nº›</a:t>
            </a:fld>
            <a:endParaRPr lang="es-MX"/>
          </a:p>
        </p:txBody>
      </p:sp>
      <p:sp>
        <p:nvSpPr>
          <p:cNvPr id="10" name="Rectangle 9"/>
          <p:cNvSpPr/>
          <p:nvPr/>
        </p:nvSpPr>
        <p:spPr>
          <a:xfrm>
            <a:off x="2819400" y="2468881"/>
            <a:ext cx="2743200" cy="45719"/>
          </a:xfrm>
          <a:prstGeom prst="rect">
            <a:avLst/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50000">
                <a:srgbClr val="FFFFFF">
                  <a:alpha val="10000"/>
                </a:srgbClr>
              </a:gs>
              <a:gs pos="100000">
                <a:srgbClr val="FFFFFF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>
            <a:innerShdw blurRad="114300">
              <a:srgbClr val="FFFFFF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943600" y="2468881"/>
            <a:ext cx="2743200" cy="45719"/>
          </a:xfrm>
          <a:prstGeom prst="rect">
            <a:avLst/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50000">
                <a:srgbClr val="FFFFFF">
                  <a:alpha val="10000"/>
                </a:srgbClr>
              </a:gs>
              <a:gs pos="100000">
                <a:srgbClr val="FFFFFF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>
            <a:innerShdw blurRad="114300">
              <a:srgbClr val="FFFFFF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 spd="slow">
    <p:zoom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AF23A-6E16-4573-A0AD-3C7B76A94823}" type="datetimeFigureOut">
              <a:rPr lang="es-MX" smtClean="0"/>
              <a:t>03/07/2012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469DD-8DE8-46B5-AC6C-20A3CC7ACE4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  <p:transition spd="slow">
    <p:zoom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AF23A-6E16-4573-A0AD-3C7B76A94823}" type="datetimeFigureOut">
              <a:rPr lang="es-MX" smtClean="0"/>
              <a:t>03/07/2012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469DD-8DE8-46B5-AC6C-20A3CC7ACE4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  <p:transition spd="slow">
    <p:zoom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8450" y="3943350"/>
            <a:ext cx="5875338" cy="1162050"/>
          </a:xfrm>
        </p:spPr>
        <p:txBody>
          <a:bodyPr anchor="b"/>
          <a:lstStyle>
            <a:lvl1pPr algn="l">
              <a:defRPr sz="3200" b="0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4600" y="354106"/>
            <a:ext cx="6172200" cy="3200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38450" y="5105401"/>
            <a:ext cx="5875338" cy="100488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AF23A-6E16-4573-A0AD-3C7B76A94823}" type="datetimeFigureOut">
              <a:rPr lang="es-MX" smtClean="0"/>
              <a:t>03/07/2012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469DD-8DE8-46B5-AC6C-20A3CC7ACE4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  <p:transition spd="slow">
    <p:zoom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4640" y="3941064"/>
            <a:ext cx="5879592" cy="1161288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gradFill>
                  <a:gsLst>
                    <a:gs pos="0">
                      <a:schemeClr val="tx1"/>
                    </a:gs>
                    <a:gs pos="99000">
                      <a:schemeClr val="tx1">
                        <a:alpha val="85000"/>
                      </a:schemeClr>
                    </a:gs>
                    <a:gs pos="86000">
                      <a:schemeClr val="tx1">
                        <a:alpha val="70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14600" y="356616"/>
            <a:ext cx="6172200" cy="3200400"/>
          </a:xfrm>
          <a:prstGeom prst="roundRect">
            <a:avLst>
              <a:gd name="adj" fmla="val 12886"/>
            </a:avLst>
          </a:prstGeom>
          <a:effectLst>
            <a:reflection blurRad="6350" stA="50000" endA="275" endPos="40000" dist="101600" dir="5400000" sy="-100000" algn="bl" rotWithShape="0"/>
            <a:softEdge rad="63500"/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34640" y="5102352"/>
            <a:ext cx="5879592" cy="100584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400" kern="1200">
                <a:gradFill>
                  <a:gsLst>
                    <a:gs pos="0">
                      <a:schemeClr val="tx1"/>
                    </a:gs>
                    <a:gs pos="99000">
                      <a:schemeClr val="tx1">
                        <a:alpha val="85000"/>
                      </a:schemeClr>
                    </a:gs>
                    <a:gs pos="86000">
                      <a:schemeClr val="tx1">
                        <a:alpha val="7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1800"/>
              </a:spcBef>
              <a:buFont typeface="Wingdings" pitchFamily="2" charset="2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AF23A-6E16-4573-A0AD-3C7B76A94823}" type="datetimeFigureOut">
              <a:rPr lang="es-MX" smtClean="0"/>
              <a:t>03/07/2012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469DD-8DE8-46B5-AC6C-20A3CC7ACE4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  <p:transition spd="slow">
    <p:zoom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AF23A-6E16-4573-A0AD-3C7B76A94823}" type="datetimeFigureOut">
              <a:rPr lang="es-MX" smtClean="0"/>
              <a:t>03/07/2012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469DD-8DE8-46B5-AC6C-20A3CC7ACE4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  <p:transition spd="slow">
    <p:zoom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43800" y="368301"/>
            <a:ext cx="1143000" cy="57419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14600" y="609599"/>
            <a:ext cx="4724400" cy="550068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AF23A-6E16-4573-A0AD-3C7B76A94823}" type="datetimeFigureOut">
              <a:rPr lang="es-MX" smtClean="0"/>
              <a:t>03/07/2012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469DD-8DE8-46B5-AC6C-20A3CC7ACE4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  <p:transition spd="slow">
    <p:zoom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content 2.png"/>
          <p:cNvPicPr>
            <a:picLocks noChangeAspect="1"/>
          </p:cNvPicPr>
          <p:nvPr/>
        </p:nvPicPr>
        <p:blipFill>
          <a:blip r:embed="rId14"/>
          <a:srcRect r="4801" b="2931"/>
          <a:stretch>
            <a:fillRect/>
          </a:stretch>
        </p:blipFill>
        <p:spPr>
          <a:xfrm flipH="1">
            <a:off x="-1" y="0"/>
            <a:ext cx="9144000" cy="68580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38400" y="6580094"/>
            <a:ext cx="2895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  <a:alpha val="70000"/>
                  </a:schemeClr>
                </a:solidFill>
                <a:effectLst>
                  <a:outerShdw blurRad="63500" sx="102000" sy="102000" algn="ctr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endParaRPr lang="es-MX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3508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19400" y="1981200"/>
            <a:ext cx="5867400" cy="4114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34200" y="6580094"/>
            <a:ext cx="2133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  <a:alpha val="70000"/>
                  </a:schemeClr>
                </a:solidFill>
                <a:effectLst>
                  <a:outerShdw blurRad="63500" sx="102000" sy="102000" algn="ctr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fld id="{8F4AF23A-6E16-4573-A0AD-3C7B76A94823}" type="datetimeFigureOut">
              <a:rPr lang="es-MX" smtClean="0"/>
              <a:t>03/07/2012</a:t>
            </a:fld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412" y="2693894"/>
            <a:ext cx="1452282" cy="1371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200" b="1" spc="-200" baseline="0">
                <a:gradFill flip="none" rotWithShape="1">
                  <a:gsLst>
                    <a:gs pos="0">
                      <a:schemeClr val="tx1">
                        <a:alpha val="0"/>
                      </a:schemeClr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10800000" scaled="1"/>
                  <a:tileRect/>
                </a:gradFill>
              </a:defRPr>
            </a:lvl1pPr>
          </a:lstStyle>
          <a:p>
            <a:fld id="{816469DD-8DE8-46B5-AC6C-20A3CC7ACE46}" type="slidenum">
              <a:rPr lang="es-MX" smtClean="0"/>
              <a:t>‹Nº›</a:t>
            </a:fld>
            <a:endParaRPr lang="es-MX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 spd="slow">
    <p:zoom/>
    <p:sndAc>
      <p:stSnd>
        <p:snd r:embed="rId13" name="wind.wav"/>
      </p:stSnd>
    </p:sndAc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600" kern="1200">
          <a:gradFill>
            <a:gsLst>
              <a:gs pos="0">
                <a:schemeClr val="tx1"/>
              </a:gs>
              <a:gs pos="99000">
                <a:schemeClr val="tx1">
                  <a:alpha val="85000"/>
                </a:schemeClr>
              </a:gs>
              <a:gs pos="86000">
                <a:schemeClr val="tx1">
                  <a:alpha val="70000"/>
                </a:schemeClr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1800"/>
        </a:spcBef>
        <a:buFont typeface="Wingdings" pitchFamily="2" charset="2"/>
        <a:buChar char=""/>
        <a:defRPr sz="2000" kern="1200">
          <a:gradFill>
            <a:gsLst>
              <a:gs pos="0">
                <a:schemeClr val="tx1"/>
              </a:gs>
              <a:gs pos="99000">
                <a:schemeClr val="tx1">
                  <a:alpha val="85000"/>
                </a:schemeClr>
              </a:gs>
              <a:gs pos="86000">
                <a:schemeClr val="tx1">
                  <a:alpha val="70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ts val="1800"/>
        </a:spcBef>
        <a:buSzPct val="80000"/>
        <a:buFont typeface="Wingdings" pitchFamily="2" charset="2"/>
        <a:buChar char="q"/>
        <a:defRPr sz="1600" kern="1200">
          <a:gradFill>
            <a:gsLst>
              <a:gs pos="0">
                <a:schemeClr val="tx1"/>
              </a:gs>
              <a:gs pos="99000">
                <a:schemeClr val="tx1">
                  <a:alpha val="85000"/>
                </a:schemeClr>
              </a:gs>
              <a:gs pos="86000">
                <a:schemeClr val="tx1">
                  <a:alpha val="70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ts val="1800"/>
        </a:spcBef>
        <a:buFont typeface="Wingdings" pitchFamily="2" charset="2"/>
        <a:buChar char=""/>
        <a:defRPr sz="1600" kern="1200">
          <a:gradFill>
            <a:gsLst>
              <a:gs pos="0">
                <a:schemeClr val="tx1"/>
              </a:gs>
              <a:gs pos="99000">
                <a:schemeClr val="tx1">
                  <a:alpha val="85000"/>
                </a:schemeClr>
              </a:gs>
              <a:gs pos="86000">
                <a:schemeClr val="tx1">
                  <a:alpha val="70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1800"/>
        </a:spcBef>
        <a:buSzPct val="80000"/>
        <a:buFont typeface="Wingdings" pitchFamily="2" charset="2"/>
        <a:buChar char="q"/>
        <a:defRPr sz="1600" kern="1200">
          <a:gradFill>
            <a:gsLst>
              <a:gs pos="0">
                <a:schemeClr val="tx1"/>
              </a:gs>
              <a:gs pos="99000">
                <a:schemeClr val="tx1">
                  <a:alpha val="85000"/>
                </a:schemeClr>
              </a:gs>
              <a:gs pos="86000">
                <a:schemeClr val="tx1">
                  <a:alpha val="70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1800"/>
        </a:spcBef>
        <a:buFont typeface="Wingdings" pitchFamily="2" charset="2"/>
        <a:buChar char=""/>
        <a:defRPr sz="1600" kern="1200">
          <a:gradFill>
            <a:gsLst>
              <a:gs pos="0">
                <a:schemeClr val="tx1"/>
              </a:gs>
              <a:gs pos="99000">
                <a:schemeClr val="tx1">
                  <a:alpha val="85000"/>
                </a:schemeClr>
              </a:gs>
              <a:gs pos="86000">
                <a:schemeClr val="tx1">
                  <a:alpha val="70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ts val="1800"/>
        </a:spcBef>
        <a:buSzPct val="80000"/>
        <a:buFont typeface="Wingdings" pitchFamily="2" charset="2"/>
        <a:buChar char="q"/>
        <a:defRPr sz="1600" kern="1200">
          <a:gradFill>
            <a:gsLst>
              <a:gs pos="0">
                <a:schemeClr val="tx1"/>
              </a:gs>
              <a:gs pos="99000">
                <a:schemeClr val="tx1">
                  <a:alpha val="85000"/>
                </a:schemeClr>
              </a:gs>
              <a:gs pos="86000">
                <a:schemeClr val="tx1">
                  <a:alpha val="70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ts val="1800"/>
        </a:spcBef>
        <a:buSzPct val="100000"/>
        <a:buFont typeface="Wingdings" pitchFamily="2" charset="2"/>
        <a:buChar char="Ù"/>
        <a:defRPr sz="1600" kern="1200" baseline="0">
          <a:gradFill>
            <a:gsLst>
              <a:gs pos="0">
                <a:schemeClr val="tx1"/>
              </a:gs>
              <a:gs pos="99000">
                <a:schemeClr val="tx1">
                  <a:alpha val="85000"/>
                </a:schemeClr>
              </a:gs>
              <a:gs pos="86000">
                <a:schemeClr val="tx1">
                  <a:alpha val="70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ts val="1800"/>
        </a:spcBef>
        <a:buSzPct val="80000"/>
        <a:buFont typeface="Wingdings" pitchFamily="2" charset="2"/>
        <a:buChar char="q"/>
        <a:defRPr sz="1600" kern="1200" baseline="0">
          <a:gradFill>
            <a:gsLst>
              <a:gs pos="0">
                <a:schemeClr val="tx1"/>
              </a:gs>
              <a:gs pos="99000">
                <a:schemeClr val="tx1">
                  <a:alpha val="85000"/>
                </a:schemeClr>
              </a:gs>
              <a:gs pos="86000">
                <a:schemeClr val="tx1">
                  <a:alpha val="70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ts val="1800"/>
        </a:spcBef>
        <a:buSzPct val="100000"/>
        <a:buFont typeface="Wingdings" pitchFamily="2" charset="2"/>
        <a:buChar char="Ù"/>
        <a:defRPr sz="1600" kern="1200" baseline="0">
          <a:gradFill>
            <a:gsLst>
              <a:gs pos="0">
                <a:schemeClr val="tx1"/>
              </a:gs>
              <a:gs pos="99000">
                <a:schemeClr val="tx1">
                  <a:alpha val="85000"/>
                </a:schemeClr>
              </a:gs>
              <a:gs pos="86000">
                <a:schemeClr val="tx1">
                  <a:alpha val="70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62000" y="3501008"/>
            <a:ext cx="7543800" cy="1223392"/>
          </a:xfrm>
        </p:spPr>
        <p:txBody>
          <a:bodyPr>
            <a:normAutofit fontScale="90000"/>
          </a:bodyPr>
          <a:lstStyle/>
          <a:p>
            <a:pPr algn="ctr"/>
            <a:r>
              <a:rPr lang="es-MX" sz="5400" dirty="0" smtClean="0"/>
              <a:t>Estrategias de comunicación</a:t>
            </a:r>
            <a:endParaRPr lang="es-MX" sz="54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55576" y="5085184"/>
            <a:ext cx="6858000" cy="990600"/>
          </a:xfrm>
        </p:spPr>
        <p:txBody>
          <a:bodyPr>
            <a:normAutofit lnSpcReduction="10000"/>
          </a:bodyPr>
          <a:lstStyle/>
          <a:p>
            <a:r>
              <a:rPr lang="es-MX" sz="2400" dirty="0" smtClean="0"/>
              <a:t>Ivonne Sandoval Vázquez</a:t>
            </a:r>
          </a:p>
          <a:p>
            <a:r>
              <a:rPr lang="es-MX" sz="2400" dirty="0" smtClean="0"/>
              <a:t>466486</a:t>
            </a:r>
            <a:endParaRPr lang="es-MX" sz="2400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476" y="60990"/>
            <a:ext cx="4968552" cy="2935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675241"/>
      </p:ext>
    </p:extLst>
  </p:cSld>
  <p:clrMapOvr>
    <a:masterClrMapping/>
  </p:clrMapOvr>
  <p:transition spd="slow">
    <p:zoom/>
    <p:sndAc>
      <p:stSnd>
        <p:snd r:embed="rId2" name="wind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4405661"/>
              </p:ext>
            </p:extLst>
          </p:nvPr>
        </p:nvGraphicFramePr>
        <p:xfrm>
          <a:off x="287524" y="1268760"/>
          <a:ext cx="8568952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2514600" y="116632"/>
            <a:ext cx="6172200" cy="773906"/>
          </a:xfrm>
        </p:spPr>
        <p:txBody>
          <a:bodyPr/>
          <a:lstStyle/>
          <a:p>
            <a:pPr algn="r"/>
            <a:r>
              <a:rPr lang="es-MX" dirty="0" smtClean="0"/>
              <a:t>Público interno - Alumnos  </a:t>
            </a:r>
            <a:endParaRPr lang="es-MX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279" y="5337314"/>
            <a:ext cx="7753218" cy="899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279" y="3920587"/>
            <a:ext cx="7753217" cy="948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279659" y="4210207"/>
            <a:ext cx="816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Antes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65107" y="5629240"/>
            <a:ext cx="1135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Después</a:t>
            </a:r>
          </a:p>
        </p:txBody>
      </p:sp>
    </p:spTree>
    <p:extLst>
      <p:ext uri="{BB962C8B-B14F-4D97-AF65-F5344CB8AC3E}">
        <p14:creationId xmlns:p14="http://schemas.microsoft.com/office/powerpoint/2010/main" val="2302691828"/>
      </p:ext>
    </p:extLst>
  </p:cSld>
  <p:clrMapOvr>
    <a:masterClrMapping/>
  </p:clrMapOvr>
  <p:transition spd="slow">
    <p:zoom/>
    <p:sndAc>
      <p:stSnd>
        <p:snd r:embed="rId2" name="wind.wav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1958098"/>
              </p:ext>
            </p:extLst>
          </p:nvPr>
        </p:nvGraphicFramePr>
        <p:xfrm>
          <a:off x="287524" y="1268760"/>
          <a:ext cx="8568952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2483768" y="836712"/>
            <a:ext cx="6172200" cy="341858"/>
          </a:xfrm>
        </p:spPr>
        <p:txBody>
          <a:bodyPr/>
          <a:lstStyle/>
          <a:p>
            <a:pPr algn="r"/>
            <a:r>
              <a:rPr lang="es-MX" dirty="0" smtClean="0"/>
              <a:t>Público </a:t>
            </a:r>
            <a:r>
              <a:rPr lang="es-MX" dirty="0" smtClean="0"/>
              <a:t>externo</a:t>
            </a:r>
            <a:r>
              <a:rPr lang="es-MX" dirty="0" smtClean="0"/>
              <a:t> – Alumnos de otras preparatorias  </a:t>
            </a:r>
            <a:endParaRPr lang="es-MX" dirty="0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06" y="4086047"/>
            <a:ext cx="8166497" cy="99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11335" y="4210207"/>
            <a:ext cx="816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Antes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-91639" y="5629240"/>
            <a:ext cx="1135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Después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318" y="5583048"/>
            <a:ext cx="7988485" cy="654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2867694"/>
      </p:ext>
    </p:extLst>
  </p:cSld>
  <p:clrMapOvr>
    <a:masterClrMapping/>
  </p:clrMapOvr>
  <p:transition spd="slow">
    <p:zoom/>
    <p:sndAc>
      <p:stSnd>
        <p:snd r:embed="rId2" name="wind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8143345"/>
              </p:ext>
            </p:extLst>
          </p:nvPr>
        </p:nvGraphicFramePr>
        <p:xfrm>
          <a:off x="287524" y="1268760"/>
          <a:ext cx="8568952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1547664" y="332656"/>
            <a:ext cx="7180312" cy="341858"/>
          </a:xfrm>
        </p:spPr>
        <p:txBody>
          <a:bodyPr/>
          <a:lstStyle/>
          <a:p>
            <a:pPr algn="r"/>
            <a:r>
              <a:rPr lang="es-MX" dirty="0" smtClean="0"/>
              <a:t>Público </a:t>
            </a:r>
            <a:r>
              <a:rPr lang="es-MX" dirty="0" smtClean="0"/>
              <a:t>financiero - </a:t>
            </a:r>
            <a:r>
              <a:rPr lang="es-MX" dirty="0" err="1" smtClean="0"/>
              <a:t>Conacyt</a:t>
            </a:r>
            <a:endParaRPr lang="es-MX" dirty="0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06" y="4086047"/>
            <a:ext cx="8166497" cy="99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11335" y="4210207"/>
            <a:ext cx="816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Antes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-91639" y="5629240"/>
            <a:ext cx="1135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Después</a:t>
            </a:r>
          </a:p>
        </p:txBody>
      </p:sp>
      <p:grpSp>
        <p:nvGrpSpPr>
          <p:cNvPr id="10" name="9 Grupo"/>
          <p:cNvGrpSpPr/>
          <p:nvPr/>
        </p:nvGrpSpPr>
        <p:grpSpPr>
          <a:xfrm>
            <a:off x="1475656" y="5442589"/>
            <a:ext cx="3960440" cy="1111966"/>
            <a:chOff x="3102128" y="1928787"/>
            <a:chExt cx="2364701" cy="575747"/>
          </a:xfrm>
        </p:grpSpPr>
        <p:sp>
          <p:nvSpPr>
            <p:cNvPr id="11" name="10 Rectángulo redondeado"/>
            <p:cNvSpPr/>
            <p:nvPr/>
          </p:nvSpPr>
          <p:spPr>
            <a:xfrm>
              <a:off x="3102128" y="1928787"/>
              <a:ext cx="2364701" cy="575747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3571816"/>
                <a:satOff val="21519"/>
                <a:lumOff val="1725"/>
                <a:alphaOff val="0"/>
              </a:schemeClr>
            </a:fillRef>
            <a:effectRef idx="0">
              <a:schemeClr val="accent4">
                <a:hueOff val="-3571816"/>
                <a:satOff val="21519"/>
                <a:lumOff val="172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11 Rectángulo"/>
            <p:cNvSpPr/>
            <p:nvPr/>
          </p:nvSpPr>
          <p:spPr>
            <a:xfrm>
              <a:off x="3130234" y="1956893"/>
              <a:ext cx="2308489" cy="5195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600" kern="1200" dirty="0" smtClean="0"/>
                <a:t>Correo por parte del </a:t>
              </a:r>
              <a:r>
                <a:rPr lang="es-MX" sz="1600" kern="1200" dirty="0" err="1" smtClean="0"/>
                <a:t>Dr</a:t>
              </a:r>
              <a:r>
                <a:rPr lang="es-MX" sz="1600" kern="1200" dirty="0" smtClean="0"/>
                <a:t> Molina a los directivos de la institución</a:t>
              </a:r>
              <a:endParaRPr lang="es-MX" sz="16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31002015"/>
      </p:ext>
    </p:extLst>
  </p:cSld>
  <p:clrMapOvr>
    <a:masterClrMapping/>
  </p:clrMapOvr>
  <p:transition spd="slow">
    <p:zoom/>
    <p:sndAc>
      <p:stSnd>
        <p:snd r:embed="rId2" name="wind.wav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342532"/>
              </p:ext>
            </p:extLst>
          </p:nvPr>
        </p:nvGraphicFramePr>
        <p:xfrm>
          <a:off x="287524" y="1268760"/>
          <a:ext cx="8568952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2483768" y="836712"/>
            <a:ext cx="6172200" cy="341858"/>
          </a:xfrm>
        </p:spPr>
        <p:txBody>
          <a:bodyPr/>
          <a:lstStyle/>
          <a:p>
            <a:pPr algn="r"/>
            <a:r>
              <a:rPr lang="es-MX" dirty="0" smtClean="0"/>
              <a:t>Público </a:t>
            </a:r>
            <a:r>
              <a:rPr lang="es-MX" dirty="0" smtClean="0"/>
              <a:t>mixto – Alumnos de nuevo ingreso</a:t>
            </a:r>
            <a:endParaRPr lang="es-MX" dirty="0"/>
          </a:p>
        </p:txBody>
      </p:sp>
      <p:sp>
        <p:nvSpPr>
          <p:cNvPr id="8" name="7 CuadroTexto"/>
          <p:cNvSpPr txBox="1"/>
          <p:nvPr/>
        </p:nvSpPr>
        <p:spPr>
          <a:xfrm>
            <a:off x="1034318" y="4313414"/>
            <a:ext cx="816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Antes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68384" y="5270333"/>
            <a:ext cx="1135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Después</a:t>
            </a:r>
          </a:p>
        </p:txBody>
      </p:sp>
      <p:grpSp>
        <p:nvGrpSpPr>
          <p:cNvPr id="10" name="9 Grupo"/>
          <p:cNvGrpSpPr/>
          <p:nvPr/>
        </p:nvGrpSpPr>
        <p:grpSpPr>
          <a:xfrm>
            <a:off x="2195736" y="4210206"/>
            <a:ext cx="5184576" cy="575747"/>
            <a:chOff x="3102128" y="1928787"/>
            <a:chExt cx="2364701" cy="575747"/>
          </a:xfrm>
        </p:grpSpPr>
        <p:sp>
          <p:nvSpPr>
            <p:cNvPr id="11" name="10 Rectángulo redondeado"/>
            <p:cNvSpPr/>
            <p:nvPr/>
          </p:nvSpPr>
          <p:spPr>
            <a:xfrm>
              <a:off x="3102128" y="1928787"/>
              <a:ext cx="2364701" cy="575747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3571816"/>
                <a:satOff val="21519"/>
                <a:lumOff val="1725"/>
                <a:alphaOff val="0"/>
              </a:schemeClr>
            </a:fillRef>
            <a:effectRef idx="0">
              <a:schemeClr val="accent4">
                <a:hueOff val="-3571816"/>
                <a:satOff val="21519"/>
                <a:lumOff val="172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11 Rectángulo"/>
            <p:cNvSpPr/>
            <p:nvPr/>
          </p:nvSpPr>
          <p:spPr>
            <a:xfrm>
              <a:off x="3130234" y="1956893"/>
              <a:ext cx="2308489" cy="5195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600" dirty="0" smtClean="0"/>
                <a:t>Información en su entrega de resultados</a:t>
              </a:r>
              <a:endParaRPr lang="es-MX" sz="1600" kern="1200" dirty="0"/>
            </a:p>
          </p:txBody>
        </p:sp>
      </p:grp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839" y="5805264"/>
            <a:ext cx="7940369" cy="8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9958157"/>
      </p:ext>
    </p:extLst>
  </p:cSld>
  <p:clrMapOvr>
    <a:masterClrMapping/>
  </p:clrMapOvr>
  <p:transition spd="slow">
    <p:zoom/>
    <p:sndAc>
      <p:stSnd>
        <p:snd r:embed="rId2" name="wind.wav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9539805"/>
              </p:ext>
            </p:extLst>
          </p:nvPr>
        </p:nvGraphicFramePr>
        <p:xfrm>
          <a:off x="287524" y="1268760"/>
          <a:ext cx="8568952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1544682" y="332656"/>
            <a:ext cx="7213526" cy="341858"/>
          </a:xfrm>
        </p:spPr>
        <p:txBody>
          <a:bodyPr/>
          <a:lstStyle/>
          <a:p>
            <a:pPr algn="r"/>
            <a:r>
              <a:rPr lang="es-MX" dirty="0" err="1" smtClean="0"/>
              <a:t>Ciberaudiencias</a:t>
            </a:r>
            <a:r>
              <a:rPr lang="es-MX" dirty="0" smtClean="0"/>
              <a:t> - Facebook</a:t>
            </a:r>
            <a:endParaRPr lang="es-MX" dirty="0"/>
          </a:p>
        </p:txBody>
      </p:sp>
      <p:sp>
        <p:nvSpPr>
          <p:cNvPr id="8" name="7 CuadroTexto"/>
          <p:cNvSpPr txBox="1"/>
          <p:nvPr/>
        </p:nvSpPr>
        <p:spPr>
          <a:xfrm>
            <a:off x="1034318" y="4313414"/>
            <a:ext cx="816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Antes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874818" y="5270333"/>
            <a:ext cx="1135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Después</a:t>
            </a:r>
          </a:p>
        </p:txBody>
      </p:sp>
      <p:grpSp>
        <p:nvGrpSpPr>
          <p:cNvPr id="10" name="9 Grupo"/>
          <p:cNvGrpSpPr/>
          <p:nvPr/>
        </p:nvGrpSpPr>
        <p:grpSpPr>
          <a:xfrm>
            <a:off x="2195736" y="4210206"/>
            <a:ext cx="2160240" cy="575747"/>
            <a:chOff x="3102128" y="1928787"/>
            <a:chExt cx="2364701" cy="575747"/>
          </a:xfrm>
        </p:grpSpPr>
        <p:sp>
          <p:nvSpPr>
            <p:cNvPr id="11" name="10 Rectángulo redondeado"/>
            <p:cNvSpPr/>
            <p:nvPr/>
          </p:nvSpPr>
          <p:spPr>
            <a:xfrm>
              <a:off x="3102128" y="1928787"/>
              <a:ext cx="2364701" cy="575747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3571816"/>
                <a:satOff val="21519"/>
                <a:lumOff val="1725"/>
                <a:alphaOff val="0"/>
              </a:schemeClr>
            </a:fillRef>
            <a:effectRef idx="0">
              <a:schemeClr val="accent4">
                <a:hueOff val="-3571816"/>
                <a:satOff val="21519"/>
                <a:lumOff val="172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11 Rectángulo"/>
            <p:cNvSpPr/>
            <p:nvPr/>
          </p:nvSpPr>
          <p:spPr>
            <a:xfrm>
              <a:off x="3130234" y="1956893"/>
              <a:ext cx="2308489" cy="5195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600" dirty="0" smtClean="0"/>
                <a:t>$18,000 mensual</a:t>
              </a:r>
              <a:endParaRPr lang="es-MX" sz="1600" kern="1200" dirty="0"/>
            </a:p>
          </p:txBody>
        </p:sp>
      </p:grpSp>
      <p:grpSp>
        <p:nvGrpSpPr>
          <p:cNvPr id="14" name="13 Grupo"/>
          <p:cNvGrpSpPr/>
          <p:nvPr/>
        </p:nvGrpSpPr>
        <p:grpSpPr>
          <a:xfrm>
            <a:off x="2221412" y="5167125"/>
            <a:ext cx="2160240" cy="575747"/>
            <a:chOff x="3102128" y="1928787"/>
            <a:chExt cx="2364701" cy="575747"/>
          </a:xfrm>
        </p:grpSpPr>
        <p:sp>
          <p:nvSpPr>
            <p:cNvPr id="15" name="14 Rectángulo redondeado"/>
            <p:cNvSpPr/>
            <p:nvPr/>
          </p:nvSpPr>
          <p:spPr>
            <a:xfrm>
              <a:off x="3102128" y="1928787"/>
              <a:ext cx="2364701" cy="575747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3571816"/>
                <a:satOff val="21519"/>
                <a:lumOff val="1725"/>
                <a:alphaOff val="0"/>
              </a:schemeClr>
            </a:fillRef>
            <a:effectRef idx="0">
              <a:schemeClr val="accent4">
                <a:hueOff val="-3571816"/>
                <a:satOff val="21519"/>
                <a:lumOff val="172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15 Rectángulo"/>
            <p:cNvSpPr/>
            <p:nvPr/>
          </p:nvSpPr>
          <p:spPr>
            <a:xfrm>
              <a:off x="3130234" y="1956893"/>
              <a:ext cx="2308489" cy="5195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600" dirty="0" smtClean="0"/>
                <a:t>$18,000 mensual</a:t>
              </a:r>
              <a:endParaRPr lang="es-MX" sz="1600" kern="1200" dirty="0"/>
            </a:p>
          </p:txBody>
        </p:sp>
      </p:grpSp>
      <p:grpSp>
        <p:nvGrpSpPr>
          <p:cNvPr id="17" name="16 Grupo"/>
          <p:cNvGrpSpPr/>
          <p:nvPr/>
        </p:nvGrpSpPr>
        <p:grpSpPr>
          <a:xfrm>
            <a:off x="4716016" y="5167125"/>
            <a:ext cx="2160240" cy="575747"/>
            <a:chOff x="3102128" y="1928787"/>
            <a:chExt cx="2364701" cy="575747"/>
          </a:xfrm>
        </p:grpSpPr>
        <p:sp>
          <p:nvSpPr>
            <p:cNvPr id="18" name="17 Rectángulo redondeado"/>
            <p:cNvSpPr/>
            <p:nvPr/>
          </p:nvSpPr>
          <p:spPr>
            <a:xfrm>
              <a:off x="3102128" y="1928787"/>
              <a:ext cx="2364701" cy="575747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3571816"/>
                <a:satOff val="21519"/>
                <a:lumOff val="1725"/>
                <a:alphaOff val="0"/>
              </a:schemeClr>
            </a:fillRef>
            <a:effectRef idx="0">
              <a:schemeClr val="accent4">
                <a:hueOff val="-3571816"/>
                <a:satOff val="21519"/>
                <a:lumOff val="172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18 Rectángulo"/>
            <p:cNvSpPr/>
            <p:nvPr/>
          </p:nvSpPr>
          <p:spPr>
            <a:xfrm>
              <a:off x="3130234" y="1956893"/>
              <a:ext cx="2308489" cy="5195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600" dirty="0" smtClean="0"/>
                <a:t>Campaña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600" dirty="0" smtClean="0"/>
                <a:t> 2012 - 2013</a:t>
              </a:r>
              <a:endParaRPr lang="es-MX" sz="1600" kern="1200" dirty="0"/>
            </a:p>
          </p:txBody>
        </p:sp>
      </p:grpSp>
      <p:grpSp>
        <p:nvGrpSpPr>
          <p:cNvPr id="20" name="19 Grupo"/>
          <p:cNvGrpSpPr/>
          <p:nvPr/>
        </p:nvGrpSpPr>
        <p:grpSpPr>
          <a:xfrm>
            <a:off x="6971743" y="5146041"/>
            <a:ext cx="2198707" cy="575747"/>
            <a:chOff x="6012658" y="1928787"/>
            <a:chExt cx="2198707" cy="575747"/>
          </a:xfrm>
        </p:grpSpPr>
        <p:sp>
          <p:nvSpPr>
            <p:cNvPr id="21" name="20 Rectángulo redondeado"/>
            <p:cNvSpPr/>
            <p:nvPr/>
          </p:nvSpPr>
          <p:spPr>
            <a:xfrm>
              <a:off x="6012658" y="1928787"/>
              <a:ext cx="2198707" cy="575747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4464770"/>
                <a:satOff val="26899"/>
                <a:lumOff val="2156"/>
                <a:alphaOff val="0"/>
              </a:schemeClr>
            </a:fillRef>
            <a:effectRef idx="0">
              <a:schemeClr val="accent4">
                <a:hueOff val="-4464770"/>
                <a:satOff val="26899"/>
                <a:lumOff val="215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21 Rectángulo"/>
            <p:cNvSpPr/>
            <p:nvPr/>
          </p:nvSpPr>
          <p:spPr>
            <a:xfrm>
              <a:off x="6040764" y="1956893"/>
              <a:ext cx="2142495" cy="5195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600" kern="1200" dirty="0" smtClean="0"/>
                <a:t>80% eficiencia en asistencia</a:t>
              </a:r>
              <a:endParaRPr lang="es-MX" sz="16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16180108"/>
      </p:ext>
    </p:extLst>
  </p:cSld>
  <p:clrMapOvr>
    <a:masterClrMapping/>
  </p:clrMapOvr>
  <p:transition spd="slow">
    <p:zoom/>
    <p:sndAc>
      <p:stSnd>
        <p:snd r:embed="rId2" name="wind.wav"/>
      </p:stSnd>
    </p:sndAc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nel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nels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Panels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100000"/>
                <a:satMod val="150000"/>
              </a:schemeClr>
            </a:gs>
            <a:gs pos="35000">
              <a:schemeClr val="phClr">
                <a:tint val="90000"/>
                <a:alpha val="85000"/>
                <a:satMod val="150000"/>
              </a:schemeClr>
            </a:gs>
            <a:gs pos="100000">
              <a:schemeClr val="phClr">
                <a:tint val="80000"/>
                <a:alpha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60000"/>
                <a:satMod val="135000"/>
              </a:schemeClr>
            </a:gs>
            <a:gs pos="80000">
              <a:schemeClr val="phClr">
                <a:shade val="90000"/>
                <a:satMod val="135000"/>
              </a:schemeClr>
            </a:gs>
            <a:gs pos="100000">
              <a:schemeClr val="phClr">
                <a:tint val="90000"/>
                <a:shade val="100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alpha val="80000"/>
              <a:satMod val="105000"/>
            </a:schemeClr>
          </a:solidFill>
          <a:prstDash val="solid"/>
        </a:ln>
        <a:ln w="12700" cap="flat" cmpd="sng" algn="ctr">
          <a:solidFill>
            <a:schemeClr val="phClr">
              <a:alpha val="70000"/>
            </a:schemeClr>
          </a:solidFill>
          <a:prstDash val="solid"/>
        </a:ln>
        <a:ln w="19050" cap="flat" cmpd="sng" algn="ctr">
          <a:solidFill>
            <a:schemeClr val="phClr">
              <a:alpha val="6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sx="101000" sy="101000" rotWithShape="0">
              <a:srgbClr val="FFFFFF">
                <a:alpha val="25000"/>
              </a:srgbClr>
            </a:outerShdw>
          </a:effectLst>
        </a:effectStyle>
        <a:effectStyle>
          <a:effectLst>
            <a:outerShdw blurRad="101600" sx="101000" sy="101000" rotWithShape="0">
              <a:srgbClr val="FFFFFF">
                <a:alpha val="25000"/>
              </a:srgbClr>
            </a:outerShdw>
            <a:reflection blurRad="12700" stA="35000" endPos="40000" dist="50800" dir="5400000" sy="-100000" rotWithShape="0"/>
          </a:effectLst>
          <a:scene3d>
            <a:camera prst="orthographicFront">
              <a:rot lat="0" lon="0" rev="0"/>
            </a:camera>
            <a:lightRig rig="twoPt" dir="t">
              <a:rot lat="0" lon="0" rev="4200000"/>
            </a:lightRig>
          </a:scene3d>
          <a:sp3d prstMaterial="softEdge">
            <a:bevelT w="63500" h="2540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150000"/>
              </a:schemeClr>
              <a:schemeClr val="phClr">
                <a:tint val="97000"/>
                <a:shade val="85000"/>
                <a:satMod val="150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90000"/>
                <a:satMod val="150000"/>
              </a:schemeClr>
            </a:gs>
            <a:gs pos="100000">
              <a:schemeClr val="phClr">
                <a:shade val="40000"/>
                <a:satMod val="15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 Paneles</Template>
  <TotalTime>472</TotalTime>
  <Words>302</Words>
  <Application>Microsoft Office PowerPoint</Application>
  <PresentationFormat>Presentación en pantalla (4:3)</PresentationFormat>
  <Paragraphs>70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Panels</vt:lpstr>
      <vt:lpstr>Estrategias de comunicación</vt:lpstr>
      <vt:lpstr>Público interno - Alumnos  </vt:lpstr>
      <vt:lpstr>Público externo – Alumnos de otras preparatorias  </vt:lpstr>
      <vt:lpstr>Público financiero - Conacyt</vt:lpstr>
      <vt:lpstr>Público mixto – Alumnos de nuevo ingreso</vt:lpstr>
      <vt:lpstr>Ciberaudiencias - Facebook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Ivonne Sandoval Vázquez</dc:creator>
  <cp:lastModifiedBy>Ivonne Sandoval Vázquez</cp:lastModifiedBy>
  <cp:revision>21</cp:revision>
  <dcterms:created xsi:type="dcterms:W3CDTF">2012-06-28T01:33:51Z</dcterms:created>
  <dcterms:modified xsi:type="dcterms:W3CDTF">2012-07-03T22:08:46Z</dcterms:modified>
</cp:coreProperties>
</file>