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9" r:id="rId2"/>
    <p:sldId id="256" r:id="rId3"/>
    <p:sldId id="258" r:id="rId4"/>
    <p:sldId id="260" r:id="rId5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A23D69-5845-4A52-AFD4-422511E49D16}" type="doc">
      <dgm:prSet loTypeId="urn:microsoft.com/office/officeart/2005/8/layout/vList5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s-MX"/>
        </a:p>
      </dgm:t>
    </dgm:pt>
    <dgm:pt modelId="{D1A7D832-F595-4A0F-AC30-19CD94D77791}">
      <dgm:prSet phldrT="[Texto]"/>
      <dgm:spPr/>
      <dgm:t>
        <a:bodyPr/>
        <a:lstStyle/>
        <a:p>
          <a:r>
            <a:rPr lang="es-MX" dirty="0" smtClean="0"/>
            <a:t>Internos</a:t>
          </a:r>
          <a:endParaRPr lang="es-MX" dirty="0"/>
        </a:p>
      </dgm:t>
    </dgm:pt>
    <dgm:pt modelId="{63B925DF-7209-4418-AD18-F13D26CBA168}" type="parTrans" cxnId="{6F402D51-B9A9-43F7-8355-B249EE0AF639}">
      <dgm:prSet/>
      <dgm:spPr/>
      <dgm:t>
        <a:bodyPr/>
        <a:lstStyle/>
        <a:p>
          <a:endParaRPr lang="es-MX"/>
        </a:p>
      </dgm:t>
    </dgm:pt>
    <dgm:pt modelId="{29258A26-4059-4113-AEA2-2B50079AFBD6}" type="sibTrans" cxnId="{6F402D51-B9A9-43F7-8355-B249EE0AF639}">
      <dgm:prSet/>
      <dgm:spPr/>
      <dgm:t>
        <a:bodyPr/>
        <a:lstStyle/>
        <a:p>
          <a:endParaRPr lang="es-MX"/>
        </a:p>
      </dgm:t>
    </dgm:pt>
    <dgm:pt modelId="{DE7FCA1E-B77F-4C6E-9AC3-22228F7A74D1}">
      <dgm:prSet phldrT="[Texto]" custT="1"/>
      <dgm:spPr/>
      <dgm:t>
        <a:bodyPr/>
        <a:lstStyle/>
        <a:p>
          <a:r>
            <a:rPr lang="es-MX" sz="1200" dirty="0" smtClean="0"/>
            <a:t>Administrativos</a:t>
          </a:r>
          <a:endParaRPr lang="es-MX" sz="1200" dirty="0"/>
        </a:p>
      </dgm:t>
    </dgm:pt>
    <dgm:pt modelId="{D765A4CB-0301-42FC-8850-F1B714953413}" type="parTrans" cxnId="{0CA82235-E2EF-4FA5-899B-F71FC3D60B63}">
      <dgm:prSet/>
      <dgm:spPr/>
      <dgm:t>
        <a:bodyPr/>
        <a:lstStyle/>
        <a:p>
          <a:endParaRPr lang="es-MX"/>
        </a:p>
      </dgm:t>
    </dgm:pt>
    <dgm:pt modelId="{7FF9AF4A-5B32-405B-B191-F8AE7690BD47}" type="sibTrans" cxnId="{0CA82235-E2EF-4FA5-899B-F71FC3D60B63}">
      <dgm:prSet/>
      <dgm:spPr/>
      <dgm:t>
        <a:bodyPr/>
        <a:lstStyle/>
        <a:p>
          <a:endParaRPr lang="es-MX"/>
        </a:p>
      </dgm:t>
    </dgm:pt>
    <dgm:pt modelId="{F4D7BD39-5091-4542-9DEA-0D9D790C5501}">
      <dgm:prSet phldrT="[Texto]"/>
      <dgm:spPr/>
      <dgm:t>
        <a:bodyPr/>
        <a:lstStyle/>
        <a:p>
          <a:r>
            <a:rPr lang="es-MX" dirty="0" smtClean="0"/>
            <a:t>Externos</a:t>
          </a:r>
          <a:endParaRPr lang="es-MX" dirty="0"/>
        </a:p>
      </dgm:t>
    </dgm:pt>
    <dgm:pt modelId="{93EB4D54-B746-4696-8E63-B029DCB58B33}" type="parTrans" cxnId="{93756180-D421-4F3D-B764-1D24FB3FAC25}">
      <dgm:prSet/>
      <dgm:spPr/>
      <dgm:t>
        <a:bodyPr/>
        <a:lstStyle/>
        <a:p>
          <a:endParaRPr lang="es-MX"/>
        </a:p>
      </dgm:t>
    </dgm:pt>
    <dgm:pt modelId="{F3B91747-3D55-4903-AA48-0B833E337F00}" type="sibTrans" cxnId="{93756180-D421-4F3D-B764-1D24FB3FAC25}">
      <dgm:prSet/>
      <dgm:spPr/>
      <dgm:t>
        <a:bodyPr/>
        <a:lstStyle/>
        <a:p>
          <a:endParaRPr lang="es-MX"/>
        </a:p>
      </dgm:t>
    </dgm:pt>
    <dgm:pt modelId="{34C71998-FDD5-463C-833F-83C355AC8422}">
      <dgm:prSet phldrT="[Texto]" custT="1"/>
      <dgm:spPr/>
      <dgm:t>
        <a:bodyPr/>
        <a:lstStyle/>
        <a:p>
          <a:r>
            <a:rPr lang="es-MX" sz="1200" dirty="0" smtClean="0"/>
            <a:t>Proveedores</a:t>
          </a:r>
          <a:endParaRPr lang="es-MX" sz="1200" dirty="0"/>
        </a:p>
      </dgm:t>
    </dgm:pt>
    <dgm:pt modelId="{5CF1A3D7-0470-488B-BA64-4D63367D9E85}" type="parTrans" cxnId="{CCD45C3D-1492-4723-84F0-FEFD60CF125F}">
      <dgm:prSet/>
      <dgm:spPr/>
      <dgm:t>
        <a:bodyPr/>
        <a:lstStyle/>
        <a:p>
          <a:endParaRPr lang="es-MX"/>
        </a:p>
      </dgm:t>
    </dgm:pt>
    <dgm:pt modelId="{48E858E0-4385-480D-820F-E6B70097EE7C}" type="sibTrans" cxnId="{CCD45C3D-1492-4723-84F0-FEFD60CF125F}">
      <dgm:prSet/>
      <dgm:spPr/>
      <dgm:t>
        <a:bodyPr/>
        <a:lstStyle/>
        <a:p>
          <a:endParaRPr lang="es-MX"/>
        </a:p>
      </dgm:t>
    </dgm:pt>
    <dgm:pt modelId="{586C7246-83F9-4FB4-874A-431C4338C49A}">
      <dgm:prSet phldrT="[Texto]" custT="1"/>
      <dgm:spPr/>
      <dgm:t>
        <a:bodyPr/>
        <a:lstStyle/>
        <a:p>
          <a:r>
            <a:rPr lang="es-MX" sz="1200" dirty="0" smtClean="0"/>
            <a:t>Otras instituciones educativas</a:t>
          </a:r>
          <a:endParaRPr lang="es-MX" sz="1200" dirty="0"/>
        </a:p>
      </dgm:t>
    </dgm:pt>
    <dgm:pt modelId="{85FC24CB-4870-492D-8BBF-9B3CDA25B8E8}" type="parTrans" cxnId="{B3FF76E1-E2A0-450B-9852-CB62D9B04952}">
      <dgm:prSet/>
      <dgm:spPr/>
      <dgm:t>
        <a:bodyPr/>
        <a:lstStyle/>
        <a:p>
          <a:endParaRPr lang="es-MX"/>
        </a:p>
      </dgm:t>
    </dgm:pt>
    <dgm:pt modelId="{30ECE0CB-0FAC-476D-B674-669D163D989A}" type="sibTrans" cxnId="{B3FF76E1-E2A0-450B-9852-CB62D9B04952}">
      <dgm:prSet/>
      <dgm:spPr/>
      <dgm:t>
        <a:bodyPr/>
        <a:lstStyle/>
        <a:p>
          <a:endParaRPr lang="es-MX"/>
        </a:p>
      </dgm:t>
    </dgm:pt>
    <dgm:pt modelId="{738334C6-6F62-4974-8FE4-B7445F5BA754}">
      <dgm:prSet phldrT="[Texto]" custT="1"/>
      <dgm:spPr/>
      <dgm:t>
        <a:bodyPr/>
        <a:lstStyle/>
        <a:p>
          <a:r>
            <a:rPr lang="es-MX" sz="1200" dirty="0" smtClean="0"/>
            <a:t>Alumnos</a:t>
          </a:r>
          <a:endParaRPr lang="es-MX" sz="1200" dirty="0"/>
        </a:p>
      </dgm:t>
    </dgm:pt>
    <dgm:pt modelId="{B09FD86D-0505-41E6-AD2E-45F68F7924E0}" type="parTrans" cxnId="{70BA70BD-9570-4F98-A0E8-A7DC528FF5B7}">
      <dgm:prSet/>
      <dgm:spPr/>
      <dgm:t>
        <a:bodyPr/>
        <a:lstStyle/>
        <a:p>
          <a:endParaRPr lang="es-MX"/>
        </a:p>
      </dgm:t>
    </dgm:pt>
    <dgm:pt modelId="{6AA82CD3-1E51-49F9-9233-5C30C26B35C1}" type="sibTrans" cxnId="{70BA70BD-9570-4F98-A0E8-A7DC528FF5B7}">
      <dgm:prSet/>
      <dgm:spPr/>
      <dgm:t>
        <a:bodyPr/>
        <a:lstStyle/>
        <a:p>
          <a:endParaRPr lang="es-MX"/>
        </a:p>
      </dgm:t>
    </dgm:pt>
    <dgm:pt modelId="{D7FBD158-B495-46BD-85AE-C077EE0ADCDF}">
      <dgm:prSet phldrT="[Texto]" custT="1"/>
      <dgm:spPr/>
      <dgm:t>
        <a:bodyPr/>
        <a:lstStyle/>
        <a:p>
          <a:r>
            <a:rPr lang="es-MX" sz="1200" dirty="0" smtClean="0"/>
            <a:t>Padres de familia</a:t>
          </a:r>
          <a:endParaRPr lang="es-MX" sz="1200" dirty="0"/>
        </a:p>
      </dgm:t>
    </dgm:pt>
    <dgm:pt modelId="{CF3911F1-78E5-4D77-8326-2566589964CB}" type="parTrans" cxnId="{4CB0E39C-8812-4273-9853-1724D6031A15}">
      <dgm:prSet/>
      <dgm:spPr/>
      <dgm:t>
        <a:bodyPr/>
        <a:lstStyle/>
        <a:p>
          <a:endParaRPr lang="es-MX"/>
        </a:p>
      </dgm:t>
    </dgm:pt>
    <dgm:pt modelId="{F3C57387-AD80-4274-937E-2E947E05FCA5}" type="sibTrans" cxnId="{4CB0E39C-8812-4273-9853-1724D6031A15}">
      <dgm:prSet/>
      <dgm:spPr/>
      <dgm:t>
        <a:bodyPr/>
        <a:lstStyle/>
        <a:p>
          <a:endParaRPr lang="es-MX"/>
        </a:p>
      </dgm:t>
    </dgm:pt>
    <dgm:pt modelId="{A37FF723-16B7-49F8-8761-13712441A61C}">
      <dgm:prSet phldrT="[Texto]" custT="1"/>
      <dgm:spPr/>
      <dgm:t>
        <a:bodyPr/>
        <a:lstStyle/>
        <a:p>
          <a:r>
            <a:rPr lang="es-MX" sz="1200" dirty="0" smtClean="0"/>
            <a:t>Directivos</a:t>
          </a:r>
          <a:endParaRPr lang="es-MX" sz="1200" dirty="0"/>
        </a:p>
      </dgm:t>
    </dgm:pt>
    <dgm:pt modelId="{826E8D37-2419-468B-8C5B-EB94FF9D6F10}" type="parTrans" cxnId="{C1F3DA5E-A5EB-4F21-8CBF-0D58AEA0EE66}">
      <dgm:prSet/>
      <dgm:spPr/>
      <dgm:t>
        <a:bodyPr/>
        <a:lstStyle/>
        <a:p>
          <a:endParaRPr lang="es-MX"/>
        </a:p>
      </dgm:t>
    </dgm:pt>
    <dgm:pt modelId="{F871830D-CAFE-4169-9CAE-88F81073DFAA}" type="sibTrans" cxnId="{C1F3DA5E-A5EB-4F21-8CBF-0D58AEA0EE66}">
      <dgm:prSet/>
      <dgm:spPr/>
      <dgm:t>
        <a:bodyPr/>
        <a:lstStyle/>
        <a:p>
          <a:endParaRPr lang="es-MX"/>
        </a:p>
      </dgm:t>
    </dgm:pt>
    <dgm:pt modelId="{9E070DAA-31B1-4EC0-9367-AEAEE93FD149}">
      <dgm:prSet phldrT="[Texto]" custT="1"/>
      <dgm:spPr/>
      <dgm:t>
        <a:bodyPr/>
        <a:lstStyle/>
        <a:p>
          <a:r>
            <a:rPr lang="es-MX" sz="1200" dirty="0" smtClean="0"/>
            <a:t>Profesores de planta</a:t>
          </a:r>
          <a:endParaRPr lang="es-MX" sz="1200" dirty="0"/>
        </a:p>
      </dgm:t>
    </dgm:pt>
    <dgm:pt modelId="{2E4D8AE0-B238-4449-89F8-14FB27BC84E1}" type="parTrans" cxnId="{E0AEC4C5-A024-4642-A74A-92BC1EA3EC52}">
      <dgm:prSet/>
      <dgm:spPr/>
      <dgm:t>
        <a:bodyPr/>
        <a:lstStyle/>
        <a:p>
          <a:endParaRPr lang="es-MX"/>
        </a:p>
      </dgm:t>
    </dgm:pt>
    <dgm:pt modelId="{D595EFAD-BC5C-42FE-B34E-DF47D3EA09A7}" type="sibTrans" cxnId="{E0AEC4C5-A024-4642-A74A-92BC1EA3EC52}">
      <dgm:prSet/>
      <dgm:spPr/>
      <dgm:t>
        <a:bodyPr/>
        <a:lstStyle/>
        <a:p>
          <a:endParaRPr lang="es-MX"/>
        </a:p>
      </dgm:t>
    </dgm:pt>
    <dgm:pt modelId="{18578314-9E70-4A50-B7A3-61674A770E7C}">
      <dgm:prSet phldrT="[Texto]" custT="1"/>
      <dgm:spPr/>
      <dgm:t>
        <a:bodyPr/>
        <a:lstStyle/>
        <a:p>
          <a:r>
            <a:rPr lang="es-MX" sz="1050" dirty="0" smtClean="0"/>
            <a:t> CIMA</a:t>
          </a:r>
          <a:endParaRPr lang="es-MX" sz="1050" dirty="0"/>
        </a:p>
      </dgm:t>
    </dgm:pt>
    <dgm:pt modelId="{5E5F96E7-191A-4FB3-8EA1-D699E63F8309}" type="parTrans" cxnId="{F8A8E5B4-C80E-40B0-8883-9713A601EC1F}">
      <dgm:prSet/>
      <dgm:spPr/>
      <dgm:t>
        <a:bodyPr/>
        <a:lstStyle/>
        <a:p>
          <a:endParaRPr lang="es-MX"/>
        </a:p>
      </dgm:t>
    </dgm:pt>
    <dgm:pt modelId="{E376164A-BB86-4C85-AE23-3F1D7F1276D6}" type="sibTrans" cxnId="{F8A8E5B4-C80E-40B0-8883-9713A601EC1F}">
      <dgm:prSet/>
      <dgm:spPr/>
      <dgm:t>
        <a:bodyPr/>
        <a:lstStyle/>
        <a:p>
          <a:endParaRPr lang="es-MX"/>
        </a:p>
      </dgm:t>
    </dgm:pt>
    <dgm:pt modelId="{1A10175F-7300-4EDE-8208-B499102CCA4E}">
      <dgm:prSet phldrT="[Texto]" custT="1"/>
      <dgm:spPr/>
      <dgm:t>
        <a:bodyPr/>
        <a:lstStyle/>
        <a:p>
          <a:r>
            <a:rPr lang="es-MX" sz="1200" dirty="0" smtClean="0"/>
            <a:t>SEP</a:t>
          </a:r>
          <a:endParaRPr lang="es-MX" sz="1200" dirty="0"/>
        </a:p>
      </dgm:t>
    </dgm:pt>
    <dgm:pt modelId="{190CE3F1-3773-4631-A88C-6ACDED2C2EAA}" type="parTrans" cxnId="{137ED0CC-A731-463B-9B9A-43C0F7403584}">
      <dgm:prSet/>
      <dgm:spPr/>
      <dgm:t>
        <a:bodyPr/>
        <a:lstStyle/>
        <a:p>
          <a:endParaRPr lang="es-MX"/>
        </a:p>
      </dgm:t>
    </dgm:pt>
    <dgm:pt modelId="{841086CE-3C91-4118-81B9-0B5DCEFF00F2}" type="sibTrans" cxnId="{137ED0CC-A731-463B-9B9A-43C0F7403584}">
      <dgm:prSet/>
      <dgm:spPr/>
      <dgm:t>
        <a:bodyPr/>
        <a:lstStyle/>
        <a:p>
          <a:endParaRPr lang="es-MX"/>
        </a:p>
      </dgm:t>
    </dgm:pt>
    <dgm:pt modelId="{95A3EB60-AFAE-4F7F-AC1D-14ED2C4F7CA3}">
      <dgm:prSet phldrT="[Texto]" custT="1"/>
      <dgm:spPr/>
      <dgm:t>
        <a:bodyPr/>
        <a:lstStyle/>
        <a:p>
          <a:endParaRPr lang="es-MX" sz="1100" dirty="0"/>
        </a:p>
      </dgm:t>
    </dgm:pt>
    <dgm:pt modelId="{F2744BF7-B643-4008-88DA-BA1EB60BCB41}" type="parTrans" cxnId="{5AE7ABB2-021A-4169-AB4E-AED3BB55F890}">
      <dgm:prSet/>
      <dgm:spPr/>
      <dgm:t>
        <a:bodyPr/>
        <a:lstStyle/>
        <a:p>
          <a:endParaRPr lang="es-MX"/>
        </a:p>
      </dgm:t>
    </dgm:pt>
    <dgm:pt modelId="{44B1FAA5-59C8-4714-9034-1F3544DC1182}" type="sibTrans" cxnId="{5AE7ABB2-021A-4169-AB4E-AED3BB55F890}">
      <dgm:prSet/>
      <dgm:spPr/>
      <dgm:t>
        <a:bodyPr/>
        <a:lstStyle/>
        <a:p>
          <a:endParaRPr lang="es-MX"/>
        </a:p>
      </dgm:t>
    </dgm:pt>
    <dgm:pt modelId="{2B9F319B-8FAF-41CB-93F4-226117FBF3BB}">
      <dgm:prSet phldrT="[Texto]" custT="1"/>
      <dgm:spPr/>
      <dgm:t>
        <a:bodyPr/>
        <a:lstStyle/>
        <a:p>
          <a:r>
            <a:rPr lang="es-MX" sz="1200" dirty="0" smtClean="0"/>
            <a:t>SEDENA</a:t>
          </a:r>
          <a:endParaRPr lang="es-MX" sz="1200" dirty="0"/>
        </a:p>
      </dgm:t>
    </dgm:pt>
    <dgm:pt modelId="{5DDE684F-06B1-433E-ACEF-43270957E303}" type="parTrans" cxnId="{493BF4E7-919A-40FE-8238-49264D48E3DC}">
      <dgm:prSet/>
      <dgm:spPr/>
      <dgm:t>
        <a:bodyPr/>
        <a:lstStyle/>
        <a:p>
          <a:endParaRPr lang="es-MX"/>
        </a:p>
      </dgm:t>
    </dgm:pt>
    <dgm:pt modelId="{F2060414-21AB-4914-95C6-439D0E8CB7E6}" type="sibTrans" cxnId="{493BF4E7-919A-40FE-8238-49264D48E3DC}">
      <dgm:prSet/>
      <dgm:spPr/>
      <dgm:t>
        <a:bodyPr/>
        <a:lstStyle/>
        <a:p>
          <a:endParaRPr lang="es-MX"/>
        </a:p>
      </dgm:t>
    </dgm:pt>
    <dgm:pt modelId="{EFCC30CB-12E2-42E0-8DCB-DF94755D48A7}">
      <dgm:prSet phldrT="[Texto]" custT="1"/>
      <dgm:spPr/>
      <dgm:t>
        <a:bodyPr/>
        <a:lstStyle/>
        <a:p>
          <a:r>
            <a:rPr lang="es-MX" sz="1200" dirty="0" smtClean="0"/>
            <a:t>CONACYT</a:t>
          </a:r>
          <a:endParaRPr lang="es-MX" sz="1200" dirty="0"/>
        </a:p>
      </dgm:t>
    </dgm:pt>
    <dgm:pt modelId="{E6122721-EEFD-443D-A0DB-9D69DA65F165}" type="parTrans" cxnId="{A18738FB-0CA1-4874-9C13-9CAE24FFDC50}">
      <dgm:prSet/>
      <dgm:spPr/>
      <dgm:t>
        <a:bodyPr/>
        <a:lstStyle/>
        <a:p>
          <a:endParaRPr lang="es-MX"/>
        </a:p>
      </dgm:t>
    </dgm:pt>
    <dgm:pt modelId="{55E084EA-B59C-4751-8DDC-017404BAE5B4}" type="sibTrans" cxnId="{A18738FB-0CA1-4874-9C13-9CAE24FFDC50}">
      <dgm:prSet/>
      <dgm:spPr/>
      <dgm:t>
        <a:bodyPr/>
        <a:lstStyle/>
        <a:p>
          <a:endParaRPr lang="es-MX"/>
        </a:p>
      </dgm:t>
    </dgm:pt>
    <dgm:pt modelId="{655CD881-15B1-4779-BB27-C57A409D0101}">
      <dgm:prSet phldrT="[Texto]" custT="1"/>
      <dgm:spPr/>
      <dgm:t>
        <a:bodyPr/>
        <a:lstStyle/>
        <a:p>
          <a:r>
            <a:rPr lang="es-MX" sz="1200" dirty="0" smtClean="0"/>
            <a:t>Periódicos</a:t>
          </a:r>
          <a:endParaRPr lang="es-MX" sz="1200" dirty="0"/>
        </a:p>
      </dgm:t>
    </dgm:pt>
    <dgm:pt modelId="{CD7E5B78-79F6-4906-BA57-4132650B398E}" type="parTrans" cxnId="{26F6AE68-25EF-41FB-B614-5CCEB10006ED}">
      <dgm:prSet/>
      <dgm:spPr/>
      <dgm:t>
        <a:bodyPr/>
        <a:lstStyle/>
        <a:p>
          <a:endParaRPr lang="es-MX"/>
        </a:p>
      </dgm:t>
    </dgm:pt>
    <dgm:pt modelId="{F2294434-1B11-4D14-96B8-BCCF5E6FE98A}" type="sibTrans" cxnId="{26F6AE68-25EF-41FB-B614-5CCEB10006ED}">
      <dgm:prSet/>
      <dgm:spPr/>
      <dgm:t>
        <a:bodyPr/>
        <a:lstStyle/>
        <a:p>
          <a:endParaRPr lang="es-MX"/>
        </a:p>
      </dgm:t>
    </dgm:pt>
    <dgm:pt modelId="{9836136E-3875-45B5-B3FC-3D513D22F062}">
      <dgm:prSet phldrT="[Texto]" custT="1"/>
      <dgm:spPr/>
      <dgm:t>
        <a:bodyPr/>
        <a:lstStyle/>
        <a:p>
          <a:r>
            <a:rPr lang="es-MX" sz="1200" dirty="0" smtClean="0"/>
            <a:t>Noticieros</a:t>
          </a:r>
          <a:endParaRPr lang="es-MX" sz="1200" dirty="0"/>
        </a:p>
      </dgm:t>
    </dgm:pt>
    <dgm:pt modelId="{8D72E970-C284-4E10-819D-72E26CF2AE33}" type="parTrans" cxnId="{560F5F2C-056B-4ADD-B627-86827DBCDEE2}">
      <dgm:prSet/>
      <dgm:spPr/>
      <dgm:t>
        <a:bodyPr/>
        <a:lstStyle/>
        <a:p>
          <a:endParaRPr lang="es-MX"/>
        </a:p>
      </dgm:t>
    </dgm:pt>
    <dgm:pt modelId="{EA1F3175-EA7E-4193-A027-A402CBE0B522}" type="sibTrans" cxnId="{560F5F2C-056B-4ADD-B627-86827DBCDEE2}">
      <dgm:prSet/>
      <dgm:spPr/>
      <dgm:t>
        <a:bodyPr/>
        <a:lstStyle/>
        <a:p>
          <a:endParaRPr lang="es-MX"/>
        </a:p>
      </dgm:t>
    </dgm:pt>
    <dgm:pt modelId="{917560D2-B698-4F34-8FF5-0483F1979E6C}">
      <dgm:prSet phldrT="[Texto]" custT="1"/>
      <dgm:spPr/>
      <dgm:t>
        <a:bodyPr/>
        <a:lstStyle/>
        <a:p>
          <a:r>
            <a:rPr lang="es-MX" sz="1200" dirty="0" smtClean="0"/>
            <a:t>Empresas</a:t>
          </a:r>
          <a:endParaRPr lang="es-MX" sz="1200" dirty="0"/>
        </a:p>
      </dgm:t>
    </dgm:pt>
    <dgm:pt modelId="{F8AACA0B-AF28-4349-A645-3D5B374935B4}" type="parTrans" cxnId="{4DD80020-6C45-4557-A5B4-6BE147CF8323}">
      <dgm:prSet/>
      <dgm:spPr/>
      <dgm:t>
        <a:bodyPr/>
        <a:lstStyle/>
        <a:p>
          <a:endParaRPr lang="es-MX"/>
        </a:p>
      </dgm:t>
    </dgm:pt>
    <dgm:pt modelId="{1CF63960-97CB-4F39-A710-877FE1118C11}" type="sibTrans" cxnId="{4DD80020-6C45-4557-A5B4-6BE147CF8323}">
      <dgm:prSet/>
      <dgm:spPr/>
      <dgm:t>
        <a:bodyPr/>
        <a:lstStyle/>
        <a:p>
          <a:endParaRPr lang="es-MX"/>
        </a:p>
      </dgm:t>
    </dgm:pt>
    <dgm:pt modelId="{1C4D71E2-B261-43C7-B5A2-76E511930C42}">
      <dgm:prSet phldrT="[Texto]" custT="1"/>
      <dgm:spPr/>
      <dgm:t>
        <a:bodyPr/>
        <a:lstStyle/>
        <a:p>
          <a:r>
            <a:rPr lang="es-MX" sz="1200" dirty="0" smtClean="0"/>
            <a:t>Fundaciones</a:t>
          </a:r>
          <a:endParaRPr lang="es-MX" sz="1200" dirty="0"/>
        </a:p>
      </dgm:t>
    </dgm:pt>
    <dgm:pt modelId="{CAD49097-0029-4326-9992-90C65EB9F960}" type="parTrans" cxnId="{51654ED3-396C-4065-B615-BCEC0DFE7F7B}">
      <dgm:prSet/>
      <dgm:spPr/>
      <dgm:t>
        <a:bodyPr/>
        <a:lstStyle/>
        <a:p>
          <a:endParaRPr lang="es-MX"/>
        </a:p>
      </dgm:t>
    </dgm:pt>
    <dgm:pt modelId="{5A65B320-B9EB-4A4F-B7BE-F44FAF126EE5}" type="sibTrans" cxnId="{51654ED3-396C-4065-B615-BCEC0DFE7F7B}">
      <dgm:prSet/>
      <dgm:spPr/>
      <dgm:t>
        <a:bodyPr/>
        <a:lstStyle/>
        <a:p>
          <a:endParaRPr lang="es-MX"/>
        </a:p>
      </dgm:t>
    </dgm:pt>
    <dgm:pt modelId="{0B6FD0D3-624E-4DF9-9FC2-6F98FC0F35BC}">
      <dgm:prSet phldrT="[Texto]" custT="1"/>
      <dgm:spPr/>
      <dgm:t>
        <a:bodyPr/>
        <a:lstStyle/>
        <a:p>
          <a:endParaRPr lang="es-MX" sz="1400" dirty="0"/>
        </a:p>
      </dgm:t>
    </dgm:pt>
    <dgm:pt modelId="{449EB613-1D20-4BA5-98CA-CA4C9622E702}" type="parTrans" cxnId="{CDA24BA6-2D39-4C10-927D-01CA70859A79}">
      <dgm:prSet/>
      <dgm:spPr/>
      <dgm:t>
        <a:bodyPr/>
        <a:lstStyle/>
        <a:p>
          <a:endParaRPr lang="es-MX"/>
        </a:p>
      </dgm:t>
    </dgm:pt>
    <dgm:pt modelId="{326E3B6E-6634-4947-A4C9-CA59066AEFA6}" type="sibTrans" cxnId="{CDA24BA6-2D39-4C10-927D-01CA70859A79}">
      <dgm:prSet/>
      <dgm:spPr/>
      <dgm:t>
        <a:bodyPr/>
        <a:lstStyle/>
        <a:p>
          <a:endParaRPr lang="es-MX"/>
        </a:p>
      </dgm:t>
    </dgm:pt>
    <dgm:pt modelId="{AE04257D-DA5B-4E29-B113-BE5DD2C5F1B1}">
      <dgm:prSet phldrT="[Texto]" custT="1"/>
      <dgm:spPr/>
      <dgm:t>
        <a:bodyPr/>
        <a:lstStyle/>
        <a:p>
          <a:r>
            <a:rPr lang="es-MX" sz="1200" dirty="0" smtClean="0"/>
            <a:t>Planta física</a:t>
          </a:r>
          <a:endParaRPr lang="es-MX" sz="1200" dirty="0"/>
        </a:p>
      </dgm:t>
    </dgm:pt>
    <dgm:pt modelId="{8956D35C-2697-4B9F-949F-690CF10BB775}" type="parTrans" cxnId="{514234C0-B20B-43A6-95A1-0C73834198A2}">
      <dgm:prSet/>
      <dgm:spPr/>
      <dgm:t>
        <a:bodyPr/>
        <a:lstStyle/>
        <a:p>
          <a:endParaRPr lang="es-MX"/>
        </a:p>
      </dgm:t>
    </dgm:pt>
    <dgm:pt modelId="{3E05F2F3-2E68-4D57-9A83-9714B145BEEB}" type="sibTrans" cxnId="{514234C0-B20B-43A6-95A1-0C73834198A2}">
      <dgm:prSet/>
      <dgm:spPr/>
      <dgm:t>
        <a:bodyPr/>
        <a:lstStyle/>
        <a:p>
          <a:endParaRPr lang="es-MX"/>
        </a:p>
      </dgm:t>
    </dgm:pt>
    <dgm:pt modelId="{F94FD732-2EE4-4CF2-BBFE-3FB74183A5B5}">
      <dgm:prSet phldrT="[Texto]" custT="1"/>
      <dgm:spPr/>
      <dgm:t>
        <a:bodyPr/>
        <a:lstStyle/>
        <a:p>
          <a:r>
            <a:rPr lang="es-MX" sz="1200" dirty="0" smtClean="0"/>
            <a:t>Diplomados</a:t>
          </a:r>
          <a:endParaRPr lang="es-MX" sz="1200" dirty="0"/>
        </a:p>
      </dgm:t>
    </dgm:pt>
    <dgm:pt modelId="{C6014B3B-9D88-414E-A86A-5972FECB91D2}" type="parTrans" cxnId="{A1677592-71D1-4F51-913B-03DB7FC0B3DE}">
      <dgm:prSet/>
      <dgm:spPr/>
      <dgm:t>
        <a:bodyPr/>
        <a:lstStyle/>
        <a:p>
          <a:endParaRPr lang="es-MX"/>
        </a:p>
      </dgm:t>
    </dgm:pt>
    <dgm:pt modelId="{B5FFE69B-0B68-4CAD-BD79-412010238521}" type="sibTrans" cxnId="{A1677592-71D1-4F51-913B-03DB7FC0B3DE}">
      <dgm:prSet/>
      <dgm:spPr/>
      <dgm:t>
        <a:bodyPr/>
        <a:lstStyle/>
        <a:p>
          <a:endParaRPr lang="es-MX"/>
        </a:p>
      </dgm:t>
    </dgm:pt>
    <dgm:pt modelId="{D91AC860-C88B-4311-9C96-062391F7BA76}">
      <dgm:prSet phldrT="[Texto]" custT="1"/>
      <dgm:spPr/>
      <dgm:t>
        <a:bodyPr/>
        <a:lstStyle/>
        <a:p>
          <a:r>
            <a:rPr lang="es-MX" sz="1200" dirty="0" smtClean="0"/>
            <a:t>EGIC</a:t>
          </a:r>
          <a:endParaRPr lang="es-MX" sz="1200" dirty="0"/>
        </a:p>
      </dgm:t>
    </dgm:pt>
    <dgm:pt modelId="{4DC9A58C-646D-4D89-987C-4DE494B98DAC}" type="parTrans" cxnId="{E25ECE13-776B-4667-A96F-D02EC4AF43A3}">
      <dgm:prSet/>
      <dgm:spPr/>
      <dgm:t>
        <a:bodyPr/>
        <a:lstStyle/>
        <a:p>
          <a:endParaRPr lang="es-MX"/>
        </a:p>
      </dgm:t>
    </dgm:pt>
    <dgm:pt modelId="{623998B0-B218-476F-A94B-F9B48A1FBECC}" type="sibTrans" cxnId="{E25ECE13-776B-4667-A96F-D02EC4AF43A3}">
      <dgm:prSet/>
      <dgm:spPr/>
      <dgm:t>
        <a:bodyPr/>
        <a:lstStyle/>
        <a:p>
          <a:endParaRPr lang="es-MX"/>
        </a:p>
      </dgm:t>
    </dgm:pt>
    <dgm:pt modelId="{05EDB385-9AE8-4213-8593-F53E3E86FA80}">
      <dgm:prSet phldrT="[Texto]" custT="1"/>
      <dgm:spPr/>
      <dgm:t>
        <a:bodyPr/>
        <a:lstStyle/>
        <a:p>
          <a:r>
            <a:rPr lang="es-MX" sz="1200" dirty="0" smtClean="0"/>
            <a:t>EGAP</a:t>
          </a:r>
          <a:endParaRPr lang="es-MX" sz="1200" dirty="0"/>
        </a:p>
      </dgm:t>
    </dgm:pt>
    <dgm:pt modelId="{47E8A13F-F324-43B0-A727-11A0D6337CC6}" type="parTrans" cxnId="{EA58EC85-D731-4073-8FCA-541F76EE2971}">
      <dgm:prSet/>
      <dgm:spPr/>
      <dgm:t>
        <a:bodyPr/>
        <a:lstStyle/>
        <a:p>
          <a:endParaRPr lang="es-MX"/>
        </a:p>
      </dgm:t>
    </dgm:pt>
    <dgm:pt modelId="{B465E619-39B2-40F2-9BEB-026B22589ACB}" type="sibTrans" cxnId="{EA58EC85-D731-4073-8FCA-541F76EE2971}">
      <dgm:prSet/>
      <dgm:spPr/>
      <dgm:t>
        <a:bodyPr/>
        <a:lstStyle/>
        <a:p>
          <a:endParaRPr lang="es-MX"/>
        </a:p>
      </dgm:t>
    </dgm:pt>
    <dgm:pt modelId="{E0A4F991-390E-492B-B14D-24891FD50B78}">
      <dgm:prSet phldrT="[Texto]" custT="1"/>
      <dgm:spPr/>
      <dgm:t>
        <a:bodyPr/>
        <a:lstStyle/>
        <a:p>
          <a:r>
            <a:rPr lang="es-MX" sz="1200" dirty="0" smtClean="0"/>
            <a:t>Reclutadores</a:t>
          </a:r>
          <a:endParaRPr lang="es-MX" sz="1200" dirty="0"/>
        </a:p>
      </dgm:t>
    </dgm:pt>
    <dgm:pt modelId="{0F034363-23DA-4943-9B68-885E6FF1646F}" type="parTrans" cxnId="{619909CF-2358-44CB-9865-041B5570C688}">
      <dgm:prSet/>
      <dgm:spPr/>
      <dgm:t>
        <a:bodyPr/>
        <a:lstStyle/>
        <a:p>
          <a:endParaRPr lang="es-MX"/>
        </a:p>
      </dgm:t>
    </dgm:pt>
    <dgm:pt modelId="{7D64BF10-C18B-4AE3-B1D0-0349672344ED}" type="sibTrans" cxnId="{619909CF-2358-44CB-9865-041B5570C688}">
      <dgm:prSet/>
      <dgm:spPr/>
      <dgm:t>
        <a:bodyPr/>
        <a:lstStyle/>
        <a:p>
          <a:endParaRPr lang="es-MX"/>
        </a:p>
      </dgm:t>
    </dgm:pt>
    <dgm:pt modelId="{F3BB98B1-0431-4CC2-B3B7-075FFA9640E5}">
      <dgm:prSet phldrT="[Texto]" custT="1"/>
      <dgm:spPr/>
      <dgm:t>
        <a:bodyPr/>
        <a:lstStyle/>
        <a:p>
          <a:r>
            <a:rPr lang="es-MX" sz="1200" dirty="0" smtClean="0"/>
            <a:t>Conocidos</a:t>
          </a:r>
          <a:endParaRPr lang="es-MX" sz="1200" dirty="0"/>
        </a:p>
      </dgm:t>
    </dgm:pt>
    <dgm:pt modelId="{A6BC4B16-9E69-4738-9AE2-597DBB54EA9C}" type="parTrans" cxnId="{3E3E8ACC-D41C-4289-A32C-2C006027EC04}">
      <dgm:prSet/>
      <dgm:spPr/>
      <dgm:t>
        <a:bodyPr/>
        <a:lstStyle/>
        <a:p>
          <a:endParaRPr lang="es-MX"/>
        </a:p>
      </dgm:t>
    </dgm:pt>
    <dgm:pt modelId="{3F6DE395-A877-4234-A8B5-EBF52C125995}" type="sibTrans" cxnId="{3E3E8ACC-D41C-4289-A32C-2C006027EC04}">
      <dgm:prSet/>
      <dgm:spPr/>
      <dgm:t>
        <a:bodyPr/>
        <a:lstStyle/>
        <a:p>
          <a:endParaRPr lang="es-MX"/>
        </a:p>
      </dgm:t>
    </dgm:pt>
    <dgm:pt modelId="{E0D9CB87-6A71-4F1D-8688-095F4B71BC75}">
      <dgm:prSet phldrT="[Texto]" custT="1"/>
      <dgm:spPr/>
      <dgm:t>
        <a:bodyPr/>
        <a:lstStyle/>
        <a:p>
          <a:r>
            <a:rPr lang="es-MX" sz="1200" dirty="0" smtClean="0"/>
            <a:t>Familiares</a:t>
          </a:r>
          <a:endParaRPr lang="es-MX" sz="1200" dirty="0"/>
        </a:p>
      </dgm:t>
    </dgm:pt>
    <dgm:pt modelId="{F30592D2-5121-421A-8D55-70E4FA5B2FE7}" type="parTrans" cxnId="{6D10F2AA-EB34-4971-88C0-7F23271ABF3B}">
      <dgm:prSet/>
      <dgm:spPr/>
      <dgm:t>
        <a:bodyPr/>
        <a:lstStyle/>
        <a:p>
          <a:endParaRPr lang="es-MX"/>
        </a:p>
      </dgm:t>
    </dgm:pt>
    <dgm:pt modelId="{25569757-A4A7-4FC5-97C9-FB06EB004F10}" type="sibTrans" cxnId="{6D10F2AA-EB34-4971-88C0-7F23271ABF3B}">
      <dgm:prSet/>
      <dgm:spPr/>
      <dgm:t>
        <a:bodyPr/>
        <a:lstStyle/>
        <a:p>
          <a:endParaRPr lang="es-MX"/>
        </a:p>
      </dgm:t>
    </dgm:pt>
    <dgm:pt modelId="{09FF6054-050D-4F24-9F9A-6E2A2BE44DC5}">
      <dgm:prSet phldrT="[Texto]" custT="1"/>
      <dgm:spPr/>
      <dgm:t>
        <a:bodyPr/>
        <a:lstStyle/>
        <a:p>
          <a:r>
            <a:rPr lang="es-MX" sz="1200" dirty="0" smtClean="0"/>
            <a:t>Radio</a:t>
          </a:r>
          <a:endParaRPr lang="es-MX" sz="1200" dirty="0"/>
        </a:p>
      </dgm:t>
    </dgm:pt>
    <dgm:pt modelId="{13D8A5E4-9535-4E40-8A1A-5B001B421B36}" type="parTrans" cxnId="{0F2DFA00-4F15-4CB4-9CDD-605274AA568D}">
      <dgm:prSet/>
      <dgm:spPr/>
    </dgm:pt>
    <dgm:pt modelId="{EAC6A361-8C52-4F36-A110-FFB45F061D73}" type="sibTrans" cxnId="{0F2DFA00-4F15-4CB4-9CDD-605274AA568D}">
      <dgm:prSet/>
      <dgm:spPr/>
    </dgm:pt>
    <dgm:pt modelId="{3664ED06-1191-4803-BCA9-856CC1042076}">
      <dgm:prSet phldrT="[Texto]" custT="1"/>
      <dgm:spPr/>
      <dgm:t>
        <a:bodyPr/>
        <a:lstStyle/>
        <a:p>
          <a:r>
            <a:rPr lang="es-MX" sz="1200" dirty="0" smtClean="0"/>
            <a:t>Becas</a:t>
          </a:r>
          <a:endParaRPr lang="es-MX" sz="1200" dirty="0"/>
        </a:p>
      </dgm:t>
    </dgm:pt>
    <dgm:pt modelId="{CF3CD3E1-6B4C-4796-AC4B-1E06DF0B2FA1}" type="parTrans" cxnId="{9F01DC78-BEEA-44C4-9969-2EEF0AF10FF8}">
      <dgm:prSet/>
      <dgm:spPr/>
    </dgm:pt>
    <dgm:pt modelId="{C2EFE692-9BB2-4235-849C-1453256D1B4D}" type="sibTrans" cxnId="{9F01DC78-BEEA-44C4-9969-2EEF0AF10FF8}">
      <dgm:prSet/>
      <dgm:spPr/>
    </dgm:pt>
    <dgm:pt modelId="{1583519B-55F6-4647-8238-876E879E3D8E}" type="pres">
      <dgm:prSet presAssocID="{41A23D69-5845-4A52-AFD4-422511E49D1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C004329C-7982-405E-A3B9-7F263EA70FC4}" type="pres">
      <dgm:prSet presAssocID="{D1A7D832-F595-4A0F-AC30-19CD94D77791}" presName="linNode" presStyleCnt="0"/>
      <dgm:spPr/>
    </dgm:pt>
    <dgm:pt modelId="{5D72F6FB-75DF-409A-B2E1-0EA11DA1D1C3}" type="pres">
      <dgm:prSet presAssocID="{D1A7D832-F595-4A0F-AC30-19CD94D77791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67AC9F5-B85C-49AB-8BCA-871EF5C021F8}" type="pres">
      <dgm:prSet presAssocID="{D1A7D832-F595-4A0F-AC30-19CD94D77791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EF0CA2A-5B84-4DAA-A273-A04D4BDBD10F}" type="pres">
      <dgm:prSet presAssocID="{29258A26-4059-4113-AEA2-2B50079AFBD6}" presName="sp" presStyleCnt="0"/>
      <dgm:spPr/>
    </dgm:pt>
    <dgm:pt modelId="{0A7C3A47-F4DB-4560-BD2D-692360A5186C}" type="pres">
      <dgm:prSet presAssocID="{F4D7BD39-5091-4542-9DEA-0D9D790C5501}" presName="linNode" presStyleCnt="0"/>
      <dgm:spPr/>
    </dgm:pt>
    <dgm:pt modelId="{9DFB53E0-AB10-4ED5-80D7-A444BEAE3AA5}" type="pres">
      <dgm:prSet presAssocID="{F4D7BD39-5091-4542-9DEA-0D9D790C5501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51F8CEF-8BE9-47AA-8228-6236B1B9EBE0}" type="pres">
      <dgm:prSet presAssocID="{F4D7BD39-5091-4542-9DEA-0D9D790C5501}" presName="descendantText" presStyleLbl="alignAccFollowNode1" presStyleIdx="1" presStyleCnt="2" custScaleY="11581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A18738FB-0CA1-4874-9C13-9CAE24FFDC50}" srcId="{F4D7BD39-5091-4542-9DEA-0D9D790C5501}" destId="{EFCC30CB-12E2-42E0-8DCB-DF94755D48A7}" srcOrd="4" destOrd="0" parTransId="{E6122721-EEFD-443D-A0DB-9D69DA65F165}" sibTransId="{55E084EA-B59C-4751-8DDC-017404BAE5B4}"/>
    <dgm:cxn modelId="{137ED0CC-A731-463B-9B9A-43C0F7403584}" srcId="{F4D7BD39-5091-4542-9DEA-0D9D790C5501}" destId="{1A10175F-7300-4EDE-8208-B499102CCA4E}" srcOrd="2" destOrd="0" parTransId="{190CE3F1-3773-4631-A88C-6ACDED2C2EAA}" sibTransId="{841086CE-3C91-4118-81B9-0B5DCEFF00F2}"/>
    <dgm:cxn modelId="{5AE7ABB2-021A-4169-AB4E-AED3BB55F890}" srcId="{F4D7BD39-5091-4542-9DEA-0D9D790C5501}" destId="{95A3EB60-AFAE-4F7F-AC1D-14ED2C4F7CA3}" srcOrd="14" destOrd="0" parTransId="{F2744BF7-B643-4008-88DA-BA1EB60BCB41}" sibTransId="{44B1FAA5-59C8-4714-9034-1F3544DC1182}"/>
    <dgm:cxn modelId="{05D18C5F-3D6C-4BBA-82A4-653D7D8E1571}" type="presOf" srcId="{F94FD732-2EE4-4CF2-BBFE-3FB74183A5B5}" destId="{267AC9F5-B85C-49AB-8BCA-871EF5C021F8}" srcOrd="0" destOrd="6" presId="urn:microsoft.com/office/officeart/2005/8/layout/vList5"/>
    <dgm:cxn modelId="{E0AEC4C5-A024-4642-A74A-92BC1EA3EC52}" srcId="{D1A7D832-F595-4A0F-AC30-19CD94D77791}" destId="{9E070DAA-31B1-4EC0-9367-AEAEE93FD149}" srcOrd="4" destOrd="0" parTransId="{2E4D8AE0-B238-4449-89F8-14FB27BC84E1}" sibTransId="{D595EFAD-BC5C-42FE-B34E-DF47D3EA09A7}"/>
    <dgm:cxn modelId="{CDA24BA6-2D39-4C10-927D-01CA70859A79}" srcId="{F4D7BD39-5091-4542-9DEA-0D9D790C5501}" destId="{0B6FD0D3-624E-4DF9-9FC2-6F98FC0F35BC}" srcOrd="13" destOrd="0" parTransId="{449EB613-1D20-4BA5-98CA-CA4C9622E702}" sibTransId="{326E3B6E-6634-4947-A4C9-CA59066AEFA6}"/>
    <dgm:cxn modelId="{F8A8E5B4-C80E-40B0-8883-9713A601EC1F}" srcId="{D1A7D832-F595-4A0F-AC30-19CD94D77791}" destId="{18578314-9E70-4A50-B7A3-61674A770E7C}" srcOrd="10" destOrd="0" parTransId="{5E5F96E7-191A-4FB3-8EA1-D699E63F8309}" sibTransId="{E376164A-BB86-4C85-AE23-3F1D7F1276D6}"/>
    <dgm:cxn modelId="{0F2DFA00-4F15-4CB4-9CDD-605274AA568D}" srcId="{F4D7BD39-5091-4542-9DEA-0D9D790C5501}" destId="{09FF6054-050D-4F24-9F9A-6E2A2BE44DC5}" srcOrd="7" destOrd="0" parTransId="{13D8A5E4-9535-4E40-8A1A-5B001B421B36}" sibTransId="{EAC6A361-8C52-4F36-A110-FFB45F061D73}"/>
    <dgm:cxn modelId="{3E3E8ACC-D41C-4289-A32C-2C006027EC04}" srcId="{F4D7BD39-5091-4542-9DEA-0D9D790C5501}" destId="{F3BB98B1-0431-4CC2-B3B7-075FFA9640E5}" srcOrd="11" destOrd="0" parTransId="{A6BC4B16-9E69-4738-9AE2-597DBB54EA9C}" sibTransId="{3F6DE395-A877-4234-A8B5-EBF52C125995}"/>
    <dgm:cxn modelId="{EA58EC85-D731-4073-8FCA-541F76EE2971}" srcId="{D1A7D832-F595-4A0F-AC30-19CD94D77791}" destId="{05EDB385-9AE8-4213-8593-F53E3E86FA80}" srcOrd="8" destOrd="0" parTransId="{47E8A13F-F324-43B0-A727-11A0D6337CC6}" sibTransId="{B465E619-39B2-40F2-9BEB-026B22589ACB}"/>
    <dgm:cxn modelId="{20917505-4ED2-412D-9698-0979C160A8FE}" type="presOf" srcId="{9E070DAA-31B1-4EC0-9367-AEAEE93FD149}" destId="{267AC9F5-B85C-49AB-8BCA-871EF5C021F8}" srcOrd="0" destOrd="4" presId="urn:microsoft.com/office/officeart/2005/8/layout/vList5"/>
    <dgm:cxn modelId="{A1677592-71D1-4F51-913B-03DB7FC0B3DE}" srcId="{D1A7D832-F595-4A0F-AC30-19CD94D77791}" destId="{F94FD732-2EE4-4CF2-BBFE-3FB74183A5B5}" srcOrd="6" destOrd="0" parTransId="{C6014B3B-9D88-414E-A86A-5972FECB91D2}" sibTransId="{B5FFE69B-0B68-4CAD-BD79-412010238521}"/>
    <dgm:cxn modelId="{7197374A-AF27-4024-86BD-C54ACF0D50E6}" type="presOf" srcId="{D91AC860-C88B-4311-9C96-062391F7BA76}" destId="{267AC9F5-B85C-49AB-8BCA-871EF5C021F8}" srcOrd="0" destOrd="7" presId="urn:microsoft.com/office/officeart/2005/8/layout/vList5"/>
    <dgm:cxn modelId="{6D10F2AA-EB34-4971-88C0-7F23271ABF3B}" srcId="{F4D7BD39-5091-4542-9DEA-0D9D790C5501}" destId="{E0D9CB87-6A71-4F1D-8688-095F4B71BC75}" srcOrd="12" destOrd="0" parTransId="{F30592D2-5121-421A-8D55-70E4FA5B2FE7}" sibTransId="{25569757-A4A7-4FC5-97C9-FB06EB004F10}"/>
    <dgm:cxn modelId="{514234C0-B20B-43A6-95A1-0C73834198A2}" srcId="{D1A7D832-F595-4A0F-AC30-19CD94D77791}" destId="{AE04257D-DA5B-4E29-B113-BE5DD2C5F1B1}" srcOrd="5" destOrd="0" parTransId="{8956D35C-2697-4B9F-949F-690CF10BB775}" sibTransId="{3E05F2F3-2E68-4D57-9A83-9714B145BEEB}"/>
    <dgm:cxn modelId="{1F0D0505-39FF-4088-9266-D20253CBB8C9}" type="presOf" srcId="{586C7246-83F9-4FB4-874A-431C4338C49A}" destId="{151F8CEF-8BE9-47AA-8228-6236B1B9EBE0}" srcOrd="0" destOrd="1" presId="urn:microsoft.com/office/officeart/2005/8/layout/vList5"/>
    <dgm:cxn modelId="{4CC8C257-51F5-49D1-A891-804A218E0DCD}" type="presOf" srcId="{18578314-9E70-4A50-B7A3-61674A770E7C}" destId="{267AC9F5-B85C-49AB-8BCA-871EF5C021F8}" srcOrd="0" destOrd="10" presId="urn:microsoft.com/office/officeart/2005/8/layout/vList5"/>
    <dgm:cxn modelId="{946E1D8F-93BA-4609-8233-179EFE256935}" type="presOf" srcId="{E0D9CB87-6A71-4F1D-8688-095F4B71BC75}" destId="{151F8CEF-8BE9-47AA-8228-6236B1B9EBE0}" srcOrd="0" destOrd="12" presId="urn:microsoft.com/office/officeart/2005/8/layout/vList5"/>
    <dgm:cxn modelId="{493BF4E7-919A-40FE-8238-49264D48E3DC}" srcId="{F4D7BD39-5091-4542-9DEA-0D9D790C5501}" destId="{2B9F319B-8FAF-41CB-93F4-226117FBF3BB}" srcOrd="3" destOrd="0" parTransId="{5DDE684F-06B1-433E-ACEF-43270957E303}" sibTransId="{F2060414-21AB-4914-95C6-439D0E8CB7E6}"/>
    <dgm:cxn modelId="{E25ECE13-776B-4667-A96F-D02EC4AF43A3}" srcId="{D1A7D832-F595-4A0F-AC30-19CD94D77791}" destId="{D91AC860-C88B-4311-9C96-062391F7BA76}" srcOrd="7" destOrd="0" parTransId="{4DC9A58C-646D-4D89-987C-4DE494B98DAC}" sibTransId="{623998B0-B218-476F-A94B-F9B48A1FBECC}"/>
    <dgm:cxn modelId="{60AE282D-47F2-42F8-B05D-EE8C27B02D39}" type="presOf" srcId="{9836136E-3875-45B5-B3FC-3D513D22F062}" destId="{151F8CEF-8BE9-47AA-8228-6236B1B9EBE0}" srcOrd="0" destOrd="6" presId="urn:microsoft.com/office/officeart/2005/8/layout/vList5"/>
    <dgm:cxn modelId="{3B2E1260-04D9-4F3A-B219-0C32A97C2DAD}" type="presOf" srcId="{1A10175F-7300-4EDE-8208-B499102CCA4E}" destId="{151F8CEF-8BE9-47AA-8228-6236B1B9EBE0}" srcOrd="0" destOrd="2" presId="urn:microsoft.com/office/officeart/2005/8/layout/vList5"/>
    <dgm:cxn modelId="{F1CB7E08-0DD0-4A68-8A7D-E673C95BA7ED}" type="presOf" srcId="{AE04257D-DA5B-4E29-B113-BE5DD2C5F1B1}" destId="{267AC9F5-B85C-49AB-8BCA-871EF5C021F8}" srcOrd="0" destOrd="5" presId="urn:microsoft.com/office/officeart/2005/8/layout/vList5"/>
    <dgm:cxn modelId="{4CB0E39C-8812-4273-9853-1724D6031A15}" srcId="{D1A7D832-F595-4A0F-AC30-19CD94D77791}" destId="{D7FBD158-B495-46BD-85AE-C077EE0ADCDF}" srcOrd="2" destOrd="0" parTransId="{CF3911F1-78E5-4D77-8326-2566589964CB}" sibTransId="{F3C57387-AD80-4274-937E-2E947E05FCA5}"/>
    <dgm:cxn modelId="{64B6A44C-8733-4193-8E35-8BE309CF41AD}" type="presOf" srcId="{3664ED06-1191-4803-BCA9-856CC1042076}" destId="{267AC9F5-B85C-49AB-8BCA-871EF5C021F8}" srcOrd="0" destOrd="9" presId="urn:microsoft.com/office/officeart/2005/8/layout/vList5"/>
    <dgm:cxn modelId="{0B1CD3D2-2E02-4546-B383-52CE0DFA32F9}" type="presOf" srcId="{41A23D69-5845-4A52-AFD4-422511E49D16}" destId="{1583519B-55F6-4647-8238-876E879E3D8E}" srcOrd="0" destOrd="0" presId="urn:microsoft.com/office/officeart/2005/8/layout/vList5"/>
    <dgm:cxn modelId="{0CA82235-E2EF-4FA5-899B-F71FC3D60B63}" srcId="{D1A7D832-F595-4A0F-AC30-19CD94D77791}" destId="{DE7FCA1E-B77F-4C6E-9AC3-22228F7A74D1}" srcOrd="0" destOrd="0" parTransId="{D765A4CB-0301-42FC-8850-F1B714953413}" sibTransId="{7FF9AF4A-5B32-405B-B191-F8AE7690BD47}"/>
    <dgm:cxn modelId="{70BA70BD-9570-4F98-A0E8-A7DC528FF5B7}" srcId="{D1A7D832-F595-4A0F-AC30-19CD94D77791}" destId="{738334C6-6F62-4974-8FE4-B7445F5BA754}" srcOrd="1" destOrd="0" parTransId="{B09FD86D-0505-41E6-AD2E-45F68F7924E0}" sibTransId="{6AA82CD3-1E51-49F9-9233-5C30C26B35C1}"/>
    <dgm:cxn modelId="{F57D967E-F535-4D26-A86A-9B12CAA3E088}" type="presOf" srcId="{1C4D71E2-B261-43C7-B5A2-76E511930C42}" destId="{151F8CEF-8BE9-47AA-8228-6236B1B9EBE0}" srcOrd="0" destOrd="9" presId="urn:microsoft.com/office/officeart/2005/8/layout/vList5"/>
    <dgm:cxn modelId="{571B485E-2924-4E26-87E7-154C213CD785}" type="presOf" srcId="{05EDB385-9AE8-4213-8593-F53E3E86FA80}" destId="{267AC9F5-B85C-49AB-8BCA-871EF5C021F8}" srcOrd="0" destOrd="8" presId="urn:microsoft.com/office/officeart/2005/8/layout/vList5"/>
    <dgm:cxn modelId="{40F232E8-EFB6-48D2-83E4-ECE1574EA29C}" type="presOf" srcId="{95A3EB60-AFAE-4F7F-AC1D-14ED2C4F7CA3}" destId="{151F8CEF-8BE9-47AA-8228-6236B1B9EBE0}" srcOrd="0" destOrd="14" presId="urn:microsoft.com/office/officeart/2005/8/layout/vList5"/>
    <dgm:cxn modelId="{72B6FF87-353C-486A-ACE8-4F5B8E0C9B21}" type="presOf" srcId="{0B6FD0D3-624E-4DF9-9FC2-6F98FC0F35BC}" destId="{151F8CEF-8BE9-47AA-8228-6236B1B9EBE0}" srcOrd="0" destOrd="13" presId="urn:microsoft.com/office/officeart/2005/8/layout/vList5"/>
    <dgm:cxn modelId="{CCD45C3D-1492-4723-84F0-FEFD60CF125F}" srcId="{F4D7BD39-5091-4542-9DEA-0D9D790C5501}" destId="{34C71998-FDD5-463C-833F-83C355AC8422}" srcOrd="0" destOrd="0" parTransId="{5CF1A3D7-0470-488B-BA64-4D63367D9E85}" sibTransId="{48E858E0-4385-480D-820F-E6B70097EE7C}"/>
    <dgm:cxn modelId="{C32E5E65-C378-4FBE-BFDF-70A38B5EB04E}" type="presOf" srcId="{09FF6054-050D-4F24-9F9A-6E2A2BE44DC5}" destId="{151F8CEF-8BE9-47AA-8228-6236B1B9EBE0}" srcOrd="0" destOrd="7" presId="urn:microsoft.com/office/officeart/2005/8/layout/vList5"/>
    <dgm:cxn modelId="{93756180-D421-4F3D-B764-1D24FB3FAC25}" srcId="{41A23D69-5845-4A52-AFD4-422511E49D16}" destId="{F4D7BD39-5091-4542-9DEA-0D9D790C5501}" srcOrd="1" destOrd="0" parTransId="{93EB4D54-B746-4696-8E63-B029DCB58B33}" sibTransId="{F3B91747-3D55-4903-AA48-0B833E337F00}"/>
    <dgm:cxn modelId="{26F6AE68-25EF-41FB-B614-5CCEB10006ED}" srcId="{F4D7BD39-5091-4542-9DEA-0D9D790C5501}" destId="{655CD881-15B1-4779-BB27-C57A409D0101}" srcOrd="5" destOrd="0" parTransId="{CD7E5B78-79F6-4906-BA57-4132650B398E}" sibTransId="{F2294434-1B11-4D14-96B8-BCCF5E6FE98A}"/>
    <dgm:cxn modelId="{5E6C6033-C059-4964-AA0E-9D1B4481ED1D}" type="presOf" srcId="{2B9F319B-8FAF-41CB-93F4-226117FBF3BB}" destId="{151F8CEF-8BE9-47AA-8228-6236B1B9EBE0}" srcOrd="0" destOrd="3" presId="urn:microsoft.com/office/officeart/2005/8/layout/vList5"/>
    <dgm:cxn modelId="{51654ED3-396C-4065-B615-BCEC0DFE7F7B}" srcId="{F4D7BD39-5091-4542-9DEA-0D9D790C5501}" destId="{1C4D71E2-B261-43C7-B5A2-76E511930C42}" srcOrd="9" destOrd="0" parTransId="{CAD49097-0029-4326-9992-90C65EB9F960}" sibTransId="{5A65B320-B9EB-4A4F-B7BE-F44FAF126EE5}"/>
    <dgm:cxn modelId="{A2A1AB77-C005-42B5-9758-B3CF4B0D9A32}" type="presOf" srcId="{917560D2-B698-4F34-8FF5-0483F1979E6C}" destId="{151F8CEF-8BE9-47AA-8228-6236B1B9EBE0}" srcOrd="0" destOrd="8" presId="urn:microsoft.com/office/officeart/2005/8/layout/vList5"/>
    <dgm:cxn modelId="{6F402D51-B9A9-43F7-8355-B249EE0AF639}" srcId="{41A23D69-5845-4A52-AFD4-422511E49D16}" destId="{D1A7D832-F595-4A0F-AC30-19CD94D77791}" srcOrd="0" destOrd="0" parTransId="{63B925DF-7209-4418-AD18-F13D26CBA168}" sibTransId="{29258A26-4059-4113-AEA2-2B50079AFBD6}"/>
    <dgm:cxn modelId="{6116F0CB-D7B7-4A8B-9FC4-41FC5CB657B4}" type="presOf" srcId="{738334C6-6F62-4974-8FE4-B7445F5BA754}" destId="{267AC9F5-B85C-49AB-8BCA-871EF5C021F8}" srcOrd="0" destOrd="1" presId="urn:microsoft.com/office/officeart/2005/8/layout/vList5"/>
    <dgm:cxn modelId="{E841314A-A0BF-4990-99C6-38BEA3464A37}" type="presOf" srcId="{D7FBD158-B495-46BD-85AE-C077EE0ADCDF}" destId="{267AC9F5-B85C-49AB-8BCA-871EF5C021F8}" srcOrd="0" destOrd="2" presId="urn:microsoft.com/office/officeart/2005/8/layout/vList5"/>
    <dgm:cxn modelId="{B87DCA25-F0A9-4EA6-976F-BBAC04215487}" type="presOf" srcId="{D1A7D832-F595-4A0F-AC30-19CD94D77791}" destId="{5D72F6FB-75DF-409A-B2E1-0EA11DA1D1C3}" srcOrd="0" destOrd="0" presId="urn:microsoft.com/office/officeart/2005/8/layout/vList5"/>
    <dgm:cxn modelId="{3687C323-FA00-44E3-A241-42D5CD22F15B}" type="presOf" srcId="{34C71998-FDD5-463C-833F-83C355AC8422}" destId="{151F8CEF-8BE9-47AA-8228-6236B1B9EBE0}" srcOrd="0" destOrd="0" presId="urn:microsoft.com/office/officeart/2005/8/layout/vList5"/>
    <dgm:cxn modelId="{258CCCC2-489E-4323-9AF8-A632F7C5D0EE}" type="presOf" srcId="{A37FF723-16B7-49F8-8761-13712441A61C}" destId="{267AC9F5-B85C-49AB-8BCA-871EF5C021F8}" srcOrd="0" destOrd="3" presId="urn:microsoft.com/office/officeart/2005/8/layout/vList5"/>
    <dgm:cxn modelId="{560F5F2C-056B-4ADD-B627-86827DBCDEE2}" srcId="{F4D7BD39-5091-4542-9DEA-0D9D790C5501}" destId="{9836136E-3875-45B5-B3FC-3D513D22F062}" srcOrd="6" destOrd="0" parTransId="{8D72E970-C284-4E10-819D-72E26CF2AE33}" sibTransId="{EA1F3175-EA7E-4193-A027-A402CBE0B522}"/>
    <dgm:cxn modelId="{08E2C866-0EC4-42C8-8F86-1BA0954EDC50}" type="presOf" srcId="{F4D7BD39-5091-4542-9DEA-0D9D790C5501}" destId="{9DFB53E0-AB10-4ED5-80D7-A444BEAE3AA5}" srcOrd="0" destOrd="0" presId="urn:microsoft.com/office/officeart/2005/8/layout/vList5"/>
    <dgm:cxn modelId="{14D88A53-54A1-431B-9FAE-4DED71323612}" type="presOf" srcId="{655CD881-15B1-4779-BB27-C57A409D0101}" destId="{151F8CEF-8BE9-47AA-8228-6236B1B9EBE0}" srcOrd="0" destOrd="5" presId="urn:microsoft.com/office/officeart/2005/8/layout/vList5"/>
    <dgm:cxn modelId="{619909CF-2358-44CB-9865-041B5570C688}" srcId="{F4D7BD39-5091-4542-9DEA-0D9D790C5501}" destId="{E0A4F991-390E-492B-B14D-24891FD50B78}" srcOrd="10" destOrd="0" parTransId="{0F034363-23DA-4943-9B68-885E6FF1646F}" sibTransId="{7D64BF10-C18B-4AE3-B1D0-0349672344ED}"/>
    <dgm:cxn modelId="{B3FF76E1-E2A0-450B-9852-CB62D9B04952}" srcId="{F4D7BD39-5091-4542-9DEA-0D9D790C5501}" destId="{586C7246-83F9-4FB4-874A-431C4338C49A}" srcOrd="1" destOrd="0" parTransId="{85FC24CB-4870-492D-8BBF-9B3CDA25B8E8}" sibTransId="{30ECE0CB-0FAC-476D-B674-669D163D989A}"/>
    <dgm:cxn modelId="{4DD80020-6C45-4557-A5B4-6BE147CF8323}" srcId="{F4D7BD39-5091-4542-9DEA-0D9D790C5501}" destId="{917560D2-B698-4F34-8FF5-0483F1979E6C}" srcOrd="8" destOrd="0" parTransId="{F8AACA0B-AF28-4349-A645-3D5B374935B4}" sibTransId="{1CF63960-97CB-4F39-A710-877FE1118C11}"/>
    <dgm:cxn modelId="{9F01DC78-BEEA-44C4-9969-2EEF0AF10FF8}" srcId="{D1A7D832-F595-4A0F-AC30-19CD94D77791}" destId="{3664ED06-1191-4803-BCA9-856CC1042076}" srcOrd="9" destOrd="0" parTransId="{CF3CD3E1-6B4C-4796-AC4B-1E06DF0B2FA1}" sibTransId="{C2EFE692-9BB2-4235-849C-1453256D1B4D}"/>
    <dgm:cxn modelId="{976F234B-F8FA-4FA6-A3EA-8E88215940AA}" type="presOf" srcId="{EFCC30CB-12E2-42E0-8DCB-DF94755D48A7}" destId="{151F8CEF-8BE9-47AA-8228-6236B1B9EBE0}" srcOrd="0" destOrd="4" presId="urn:microsoft.com/office/officeart/2005/8/layout/vList5"/>
    <dgm:cxn modelId="{C1F3DA5E-A5EB-4F21-8CBF-0D58AEA0EE66}" srcId="{D1A7D832-F595-4A0F-AC30-19CD94D77791}" destId="{A37FF723-16B7-49F8-8761-13712441A61C}" srcOrd="3" destOrd="0" parTransId="{826E8D37-2419-468B-8C5B-EB94FF9D6F10}" sibTransId="{F871830D-CAFE-4169-9CAE-88F81073DFAA}"/>
    <dgm:cxn modelId="{9B24CDC9-24CA-4120-9A3A-5E042E921968}" type="presOf" srcId="{E0A4F991-390E-492B-B14D-24891FD50B78}" destId="{151F8CEF-8BE9-47AA-8228-6236B1B9EBE0}" srcOrd="0" destOrd="10" presId="urn:microsoft.com/office/officeart/2005/8/layout/vList5"/>
    <dgm:cxn modelId="{B2D51A47-7D09-40AF-8507-FAF2B3D13CD8}" type="presOf" srcId="{F3BB98B1-0431-4CC2-B3B7-075FFA9640E5}" destId="{151F8CEF-8BE9-47AA-8228-6236B1B9EBE0}" srcOrd="0" destOrd="11" presId="urn:microsoft.com/office/officeart/2005/8/layout/vList5"/>
    <dgm:cxn modelId="{17BBBA8E-D8CB-4E14-96F0-C7347E0C11F2}" type="presOf" srcId="{DE7FCA1E-B77F-4C6E-9AC3-22228F7A74D1}" destId="{267AC9F5-B85C-49AB-8BCA-871EF5C021F8}" srcOrd="0" destOrd="0" presId="urn:microsoft.com/office/officeart/2005/8/layout/vList5"/>
    <dgm:cxn modelId="{DDFE7E1E-3630-4D80-9F42-10F258E43EFE}" type="presParOf" srcId="{1583519B-55F6-4647-8238-876E879E3D8E}" destId="{C004329C-7982-405E-A3B9-7F263EA70FC4}" srcOrd="0" destOrd="0" presId="urn:microsoft.com/office/officeart/2005/8/layout/vList5"/>
    <dgm:cxn modelId="{39537E62-7480-4EAC-AF44-B1E28FE5D77B}" type="presParOf" srcId="{C004329C-7982-405E-A3B9-7F263EA70FC4}" destId="{5D72F6FB-75DF-409A-B2E1-0EA11DA1D1C3}" srcOrd="0" destOrd="0" presId="urn:microsoft.com/office/officeart/2005/8/layout/vList5"/>
    <dgm:cxn modelId="{B9C69E53-D2DE-42B3-AF7D-B44165372578}" type="presParOf" srcId="{C004329C-7982-405E-A3B9-7F263EA70FC4}" destId="{267AC9F5-B85C-49AB-8BCA-871EF5C021F8}" srcOrd="1" destOrd="0" presId="urn:microsoft.com/office/officeart/2005/8/layout/vList5"/>
    <dgm:cxn modelId="{55AD2600-2F0F-4AD4-B36D-60D286EB3F73}" type="presParOf" srcId="{1583519B-55F6-4647-8238-876E879E3D8E}" destId="{5EF0CA2A-5B84-4DAA-A273-A04D4BDBD10F}" srcOrd="1" destOrd="0" presId="urn:microsoft.com/office/officeart/2005/8/layout/vList5"/>
    <dgm:cxn modelId="{E117109E-BACE-462A-8EA3-2B017A89B15F}" type="presParOf" srcId="{1583519B-55F6-4647-8238-876E879E3D8E}" destId="{0A7C3A47-F4DB-4560-BD2D-692360A5186C}" srcOrd="2" destOrd="0" presId="urn:microsoft.com/office/officeart/2005/8/layout/vList5"/>
    <dgm:cxn modelId="{AC75031B-67AD-4E14-8739-00028D1E7FFA}" type="presParOf" srcId="{0A7C3A47-F4DB-4560-BD2D-692360A5186C}" destId="{9DFB53E0-AB10-4ED5-80D7-A444BEAE3AA5}" srcOrd="0" destOrd="0" presId="urn:microsoft.com/office/officeart/2005/8/layout/vList5"/>
    <dgm:cxn modelId="{8970B8DE-DE5F-4D9E-8125-C58BDA02E7D6}" type="presParOf" srcId="{0A7C3A47-F4DB-4560-BD2D-692360A5186C}" destId="{151F8CEF-8BE9-47AA-8228-6236B1B9EBE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1A23D69-5845-4A52-AFD4-422511E49D16}" type="doc">
      <dgm:prSet loTypeId="urn:microsoft.com/office/officeart/2005/8/layout/vList5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s-MX"/>
        </a:p>
      </dgm:t>
    </dgm:pt>
    <dgm:pt modelId="{D1A7D832-F595-4A0F-AC30-19CD94D77791}">
      <dgm:prSet phldrT="[Texto]"/>
      <dgm:spPr/>
      <dgm:t>
        <a:bodyPr/>
        <a:lstStyle/>
        <a:p>
          <a:r>
            <a:rPr lang="es-MX" dirty="0" smtClean="0"/>
            <a:t>Mixtos</a:t>
          </a:r>
          <a:endParaRPr lang="es-MX" dirty="0"/>
        </a:p>
      </dgm:t>
    </dgm:pt>
    <dgm:pt modelId="{63B925DF-7209-4418-AD18-F13D26CBA168}" type="parTrans" cxnId="{6F402D51-B9A9-43F7-8355-B249EE0AF639}">
      <dgm:prSet/>
      <dgm:spPr/>
      <dgm:t>
        <a:bodyPr/>
        <a:lstStyle/>
        <a:p>
          <a:endParaRPr lang="es-MX"/>
        </a:p>
      </dgm:t>
    </dgm:pt>
    <dgm:pt modelId="{29258A26-4059-4113-AEA2-2B50079AFBD6}" type="sibTrans" cxnId="{6F402D51-B9A9-43F7-8355-B249EE0AF639}">
      <dgm:prSet/>
      <dgm:spPr/>
      <dgm:t>
        <a:bodyPr/>
        <a:lstStyle/>
        <a:p>
          <a:endParaRPr lang="es-MX"/>
        </a:p>
      </dgm:t>
    </dgm:pt>
    <dgm:pt modelId="{DE7FCA1E-B77F-4C6E-9AC3-22228F7A74D1}">
      <dgm:prSet phldrT="[Texto]" custT="1"/>
      <dgm:spPr/>
      <dgm:t>
        <a:bodyPr/>
        <a:lstStyle/>
        <a:p>
          <a:r>
            <a:rPr lang="es-MX" sz="1000" dirty="0" smtClean="0"/>
            <a:t>Padres de familia (nuevo ingreso)</a:t>
          </a:r>
          <a:endParaRPr lang="es-MX" sz="1000" dirty="0"/>
        </a:p>
      </dgm:t>
    </dgm:pt>
    <dgm:pt modelId="{D765A4CB-0301-42FC-8850-F1B714953413}" type="parTrans" cxnId="{0CA82235-E2EF-4FA5-899B-F71FC3D60B63}">
      <dgm:prSet/>
      <dgm:spPr/>
      <dgm:t>
        <a:bodyPr/>
        <a:lstStyle/>
        <a:p>
          <a:endParaRPr lang="es-MX"/>
        </a:p>
      </dgm:t>
    </dgm:pt>
    <dgm:pt modelId="{7FF9AF4A-5B32-405B-B191-F8AE7690BD47}" type="sibTrans" cxnId="{0CA82235-E2EF-4FA5-899B-F71FC3D60B63}">
      <dgm:prSet/>
      <dgm:spPr/>
      <dgm:t>
        <a:bodyPr/>
        <a:lstStyle/>
        <a:p>
          <a:endParaRPr lang="es-MX"/>
        </a:p>
      </dgm:t>
    </dgm:pt>
    <dgm:pt modelId="{F4D7BD39-5091-4542-9DEA-0D9D790C5501}">
      <dgm:prSet phldrT="[Texto]"/>
      <dgm:spPr/>
      <dgm:t>
        <a:bodyPr/>
        <a:lstStyle/>
        <a:p>
          <a:r>
            <a:rPr lang="es-MX" dirty="0" err="1" smtClean="0"/>
            <a:t>Ciberaudiencias</a:t>
          </a:r>
          <a:endParaRPr lang="es-MX" dirty="0"/>
        </a:p>
      </dgm:t>
    </dgm:pt>
    <dgm:pt modelId="{93EB4D54-B746-4696-8E63-B029DCB58B33}" type="parTrans" cxnId="{93756180-D421-4F3D-B764-1D24FB3FAC25}">
      <dgm:prSet/>
      <dgm:spPr/>
      <dgm:t>
        <a:bodyPr/>
        <a:lstStyle/>
        <a:p>
          <a:endParaRPr lang="es-MX"/>
        </a:p>
      </dgm:t>
    </dgm:pt>
    <dgm:pt modelId="{F3B91747-3D55-4903-AA48-0B833E337F00}" type="sibTrans" cxnId="{93756180-D421-4F3D-B764-1D24FB3FAC25}">
      <dgm:prSet/>
      <dgm:spPr/>
      <dgm:t>
        <a:bodyPr/>
        <a:lstStyle/>
        <a:p>
          <a:endParaRPr lang="es-MX"/>
        </a:p>
      </dgm:t>
    </dgm:pt>
    <dgm:pt modelId="{34C71998-FDD5-463C-833F-83C355AC8422}">
      <dgm:prSet phldrT="[Texto]" custT="1"/>
      <dgm:spPr/>
      <dgm:t>
        <a:bodyPr/>
        <a:lstStyle/>
        <a:p>
          <a:r>
            <a:rPr lang="es-MX" sz="1600" dirty="0" smtClean="0"/>
            <a:t>Facebook</a:t>
          </a:r>
          <a:endParaRPr lang="es-MX" sz="1600" dirty="0"/>
        </a:p>
      </dgm:t>
    </dgm:pt>
    <dgm:pt modelId="{5CF1A3D7-0470-488B-BA64-4D63367D9E85}" type="parTrans" cxnId="{CCD45C3D-1492-4723-84F0-FEFD60CF125F}">
      <dgm:prSet/>
      <dgm:spPr/>
      <dgm:t>
        <a:bodyPr/>
        <a:lstStyle/>
        <a:p>
          <a:endParaRPr lang="es-MX"/>
        </a:p>
      </dgm:t>
    </dgm:pt>
    <dgm:pt modelId="{48E858E0-4385-480D-820F-E6B70097EE7C}" type="sibTrans" cxnId="{CCD45C3D-1492-4723-84F0-FEFD60CF125F}">
      <dgm:prSet/>
      <dgm:spPr/>
      <dgm:t>
        <a:bodyPr/>
        <a:lstStyle/>
        <a:p>
          <a:endParaRPr lang="es-MX"/>
        </a:p>
      </dgm:t>
    </dgm:pt>
    <dgm:pt modelId="{18578314-9E70-4A50-B7A3-61674A770E7C}">
      <dgm:prSet phldrT="[Texto]" custT="1"/>
      <dgm:spPr/>
      <dgm:t>
        <a:bodyPr/>
        <a:lstStyle/>
        <a:p>
          <a:endParaRPr lang="es-MX" sz="1050" dirty="0"/>
        </a:p>
      </dgm:t>
    </dgm:pt>
    <dgm:pt modelId="{5E5F96E7-191A-4FB3-8EA1-D699E63F8309}" type="parTrans" cxnId="{F8A8E5B4-C80E-40B0-8883-9713A601EC1F}">
      <dgm:prSet/>
      <dgm:spPr/>
      <dgm:t>
        <a:bodyPr/>
        <a:lstStyle/>
        <a:p>
          <a:endParaRPr lang="es-MX"/>
        </a:p>
      </dgm:t>
    </dgm:pt>
    <dgm:pt modelId="{E376164A-BB86-4C85-AE23-3F1D7F1276D6}" type="sibTrans" cxnId="{F8A8E5B4-C80E-40B0-8883-9713A601EC1F}">
      <dgm:prSet/>
      <dgm:spPr/>
      <dgm:t>
        <a:bodyPr/>
        <a:lstStyle/>
        <a:p>
          <a:endParaRPr lang="es-MX"/>
        </a:p>
      </dgm:t>
    </dgm:pt>
    <dgm:pt modelId="{95A3EB60-AFAE-4F7F-AC1D-14ED2C4F7CA3}">
      <dgm:prSet phldrT="[Texto]" custT="1"/>
      <dgm:spPr/>
      <dgm:t>
        <a:bodyPr/>
        <a:lstStyle/>
        <a:p>
          <a:endParaRPr lang="es-MX" sz="1100" dirty="0"/>
        </a:p>
      </dgm:t>
    </dgm:pt>
    <dgm:pt modelId="{F2744BF7-B643-4008-88DA-BA1EB60BCB41}" type="parTrans" cxnId="{5AE7ABB2-021A-4169-AB4E-AED3BB55F890}">
      <dgm:prSet/>
      <dgm:spPr/>
      <dgm:t>
        <a:bodyPr/>
        <a:lstStyle/>
        <a:p>
          <a:endParaRPr lang="es-MX"/>
        </a:p>
      </dgm:t>
    </dgm:pt>
    <dgm:pt modelId="{44B1FAA5-59C8-4714-9034-1F3544DC1182}" type="sibTrans" cxnId="{5AE7ABB2-021A-4169-AB4E-AED3BB55F890}">
      <dgm:prSet/>
      <dgm:spPr/>
      <dgm:t>
        <a:bodyPr/>
        <a:lstStyle/>
        <a:p>
          <a:endParaRPr lang="es-MX"/>
        </a:p>
      </dgm:t>
    </dgm:pt>
    <dgm:pt modelId="{33C00718-2F19-46C8-9640-3226950B7553}">
      <dgm:prSet custT="1"/>
      <dgm:spPr/>
      <dgm:t>
        <a:bodyPr/>
        <a:lstStyle/>
        <a:p>
          <a:r>
            <a:rPr lang="es-MX" sz="1000" dirty="0" smtClean="0"/>
            <a:t>Alumnos (nuevo ingreso)</a:t>
          </a:r>
          <a:endParaRPr lang="es-MX" sz="1000" dirty="0"/>
        </a:p>
      </dgm:t>
    </dgm:pt>
    <dgm:pt modelId="{D926E3AE-6991-420E-AE6D-DAFF76FEBCFF}" type="parTrans" cxnId="{8F82C476-467D-4F24-A214-9BC441060DB8}">
      <dgm:prSet/>
      <dgm:spPr/>
      <dgm:t>
        <a:bodyPr/>
        <a:lstStyle/>
        <a:p>
          <a:endParaRPr lang="es-MX"/>
        </a:p>
      </dgm:t>
    </dgm:pt>
    <dgm:pt modelId="{D007AA0F-25FF-41D6-A826-1A3265459128}" type="sibTrans" cxnId="{8F82C476-467D-4F24-A214-9BC441060DB8}">
      <dgm:prSet/>
      <dgm:spPr/>
      <dgm:t>
        <a:bodyPr/>
        <a:lstStyle/>
        <a:p>
          <a:endParaRPr lang="es-MX"/>
        </a:p>
      </dgm:t>
    </dgm:pt>
    <dgm:pt modelId="{AB035041-2AED-4AEF-B790-45519B604D97}">
      <dgm:prSet custT="1"/>
      <dgm:spPr/>
      <dgm:t>
        <a:bodyPr/>
        <a:lstStyle/>
        <a:p>
          <a:r>
            <a:rPr lang="es-MX" sz="1000" dirty="0" smtClean="0"/>
            <a:t>Investigadores</a:t>
          </a:r>
          <a:endParaRPr lang="es-MX" sz="1000" dirty="0"/>
        </a:p>
      </dgm:t>
    </dgm:pt>
    <dgm:pt modelId="{4C7F1458-87E8-42E8-8D51-E7AA87A93FAF}" type="parTrans" cxnId="{29F5E84A-362B-4752-911A-AB0B7B6D31D1}">
      <dgm:prSet/>
      <dgm:spPr/>
      <dgm:t>
        <a:bodyPr/>
        <a:lstStyle/>
        <a:p>
          <a:endParaRPr lang="es-MX"/>
        </a:p>
      </dgm:t>
    </dgm:pt>
    <dgm:pt modelId="{0E803495-71E2-4D7F-AE0E-21AEF79CDA7C}" type="sibTrans" cxnId="{29F5E84A-362B-4752-911A-AB0B7B6D31D1}">
      <dgm:prSet/>
      <dgm:spPr/>
      <dgm:t>
        <a:bodyPr/>
        <a:lstStyle/>
        <a:p>
          <a:endParaRPr lang="es-MX"/>
        </a:p>
      </dgm:t>
    </dgm:pt>
    <dgm:pt modelId="{7B8CD4D7-D658-4130-8F43-6AC710739B1A}">
      <dgm:prSet custT="1"/>
      <dgm:spPr/>
      <dgm:t>
        <a:bodyPr/>
        <a:lstStyle/>
        <a:p>
          <a:r>
            <a:rPr lang="es-MX" sz="1600" dirty="0" err="1" smtClean="0"/>
            <a:t>Twitter</a:t>
          </a:r>
          <a:endParaRPr lang="es-MX" sz="1600" dirty="0"/>
        </a:p>
      </dgm:t>
    </dgm:pt>
    <dgm:pt modelId="{8FC48B9E-3C8D-4A64-B33C-1828B9578A31}" type="parTrans" cxnId="{F1E326C7-270A-47A0-BD83-3CF429C22B5F}">
      <dgm:prSet/>
      <dgm:spPr/>
      <dgm:t>
        <a:bodyPr/>
        <a:lstStyle/>
        <a:p>
          <a:endParaRPr lang="es-MX"/>
        </a:p>
      </dgm:t>
    </dgm:pt>
    <dgm:pt modelId="{2E056B82-57F7-423E-B3BA-CCAD6E654FC0}" type="sibTrans" cxnId="{F1E326C7-270A-47A0-BD83-3CF429C22B5F}">
      <dgm:prSet/>
      <dgm:spPr/>
      <dgm:t>
        <a:bodyPr/>
        <a:lstStyle/>
        <a:p>
          <a:endParaRPr lang="es-MX"/>
        </a:p>
      </dgm:t>
    </dgm:pt>
    <dgm:pt modelId="{955A50B3-2B6D-4AF8-8040-0741CED48615}">
      <dgm:prSet custT="1"/>
      <dgm:spPr/>
      <dgm:t>
        <a:bodyPr/>
        <a:lstStyle/>
        <a:p>
          <a:r>
            <a:rPr lang="es-MX" sz="1600" dirty="0" smtClean="0"/>
            <a:t>Publicaciones en medios</a:t>
          </a:r>
          <a:endParaRPr lang="es-MX" sz="1600" dirty="0"/>
        </a:p>
      </dgm:t>
    </dgm:pt>
    <dgm:pt modelId="{126DFB71-8430-4863-BCCB-3E04AB6332B1}" type="parTrans" cxnId="{6D2CCEF2-9B06-4646-9744-C9CC887D34DB}">
      <dgm:prSet/>
      <dgm:spPr/>
      <dgm:t>
        <a:bodyPr/>
        <a:lstStyle/>
        <a:p>
          <a:endParaRPr lang="es-MX"/>
        </a:p>
      </dgm:t>
    </dgm:pt>
    <dgm:pt modelId="{F749DF82-02C4-413E-A1D4-1E8C6C5052F5}" type="sibTrans" cxnId="{6D2CCEF2-9B06-4646-9744-C9CC887D34DB}">
      <dgm:prSet/>
      <dgm:spPr/>
      <dgm:t>
        <a:bodyPr/>
        <a:lstStyle/>
        <a:p>
          <a:endParaRPr lang="es-MX"/>
        </a:p>
      </dgm:t>
    </dgm:pt>
    <dgm:pt modelId="{145FFB57-F9E0-468C-976C-CAE3BC3A0F19}">
      <dgm:prSet custT="1"/>
      <dgm:spPr/>
      <dgm:t>
        <a:bodyPr/>
        <a:lstStyle/>
        <a:p>
          <a:r>
            <a:rPr lang="es-MX" sz="1600" dirty="0" smtClean="0"/>
            <a:t>Reforma</a:t>
          </a:r>
          <a:endParaRPr lang="es-MX" sz="1600" dirty="0"/>
        </a:p>
      </dgm:t>
    </dgm:pt>
    <dgm:pt modelId="{A65684CC-F322-483D-B484-0FD1D79ED3EE}" type="parTrans" cxnId="{060204EF-176C-4152-9B47-7A6694856E95}">
      <dgm:prSet/>
      <dgm:spPr/>
      <dgm:t>
        <a:bodyPr/>
        <a:lstStyle/>
        <a:p>
          <a:endParaRPr lang="es-MX"/>
        </a:p>
      </dgm:t>
    </dgm:pt>
    <dgm:pt modelId="{DDA201D7-BC99-4DCE-948B-55BB0A6B8982}" type="sibTrans" cxnId="{060204EF-176C-4152-9B47-7A6694856E95}">
      <dgm:prSet/>
      <dgm:spPr/>
      <dgm:t>
        <a:bodyPr/>
        <a:lstStyle/>
        <a:p>
          <a:endParaRPr lang="es-MX"/>
        </a:p>
      </dgm:t>
    </dgm:pt>
    <dgm:pt modelId="{47DBB998-B78C-4F91-9A20-BDD873764ED7}">
      <dgm:prSet custT="1"/>
      <dgm:spPr/>
      <dgm:t>
        <a:bodyPr/>
        <a:lstStyle/>
        <a:p>
          <a:r>
            <a:rPr lang="es-MX" sz="1600" dirty="0" smtClean="0"/>
            <a:t>Universal</a:t>
          </a:r>
          <a:endParaRPr lang="es-MX" sz="1600" dirty="0"/>
        </a:p>
      </dgm:t>
    </dgm:pt>
    <dgm:pt modelId="{39135779-462D-40C4-A6EB-9AAF4CA24611}" type="parTrans" cxnId="{FA749B3E-5661-4C70-8AB0-FAE1FF4453EA}">
      <dgm:prSet/>
      <dgm:spPr/>
      <dgm:t>
        <a:bodyPr/>
        <a:lstStyle/>
        <a:p>
          <a:endParaRPr lang="es-MX"/>
        </a:p>
      </dgm:t>
    </dgm:pt>
    <dgm:pt modelId="{661ABB84-92C2-4469-A337-9D54A18B7958}" type="sibTrans" cxnId="{FA749B3E-5661-4C70-8AB0-FAE1FF4453EA}">
      <dgm:prSet/>
      <dgm:spPr/>
      <dgm:t>
        <a:bodyPr/>
        <a:lstStyle/>
        <a:p>
          <a:endParaRPr lang="es-MX"/>
        </a:p>
      </dgm:t>
    </dgm:pt>
    <dgm:pt modelId="{E64D48AA-CB41-43F2-A131-655B90D6F7E8}">
      <dgm:prSet custT="1"/>
      <dgm:spPr/>
      <dgm:t>
        <a:bodyPr/>
        <a:lstStyle/>
        <a:p>
          <a:r>
            <a:rPr lang="es-MX" sz="1600" dirty="0" smtClean="0"/>
            <a:t>Empresas de </a:t>
          </a:r>
          <a:r>
            <a:rPr lang="es-MX" sz="1600" dirty="0" err="1" smtClean="0"/>
            <a:t>rankings</a:t>
          </a:r>
          <a:endParaRPr lang="es-MX" sz="1600" dirty="0"/>
        </a:p>
      </dgm:t>
    </dgm:pt>
    <dgm:pt modelId="{7C9F38B5-5FCB-40FA-BF75-E4415E031987}" type="parTrans" cxnId="{09D991F8-EF95-4EC2-BAC6-D81EAE0EDF9B}">
      <dgm:prSet/>
      <dgm:spPr/>
      <dgm:t>
        <a:bodyPr/>
        <a:lstStyle/>
        <a:p>
          <a:endParaRPr lang="es-MX"/>
        </a:p>
      </dgm:t>
    </dgm:pt>
    <dgm:pt modelId="{1788833F-7EFF-4720-AC83-D4E4F7F685FA}" type="sibTrans" cxnId="{09D991F8-EF95-4EC2-BAC6-D81EAE0EDF9B}">
      <dgm:prSet/>
      <dgm:spPr/>
      <dgm:t>
        <a:bodyPr/>
        <a:lstStyle/>
        <a:p>
          <a:endParaRPr lang="es-MX"/>
        </a:p>
      </dgm:t>
    </dgm:pt>
    <dgm:pt modelId="{2B4EA472-6BE4-4C54-B13B-219C2A288546}">
      <dgm:prSet custT="1"/>
      <dgm:spPr/>
      <dgm:t>
        <a:bodyPr/>
        <a:lstStyle/>
        <a:p>
          <a:r>
            <a:rPr lang="es-MX" sz="1000" dirty="0" smtClean="0"/>
            <a:t>EGADE</a:t>
          </a:r>
          <a:endParaRPr lang="es-MX" sz="1000" dirty="0"/>
        </a:p>
      </dgm:t>
    </dgm:pt>
    <dgm:pt modelId="{2B6F2BF1-3653-4A78-91AE-C90E444E3795}" type="parTrans" cxnId="{33285B51-7A1F-47E5-8D4F-C349A00A7772}">
      <dgm:prSet/>
      <dgm:spPr/>
      <dgm:t>
        <a:bodyPr/>
        <a:lstStyle/>
        <a:p>
          <a:endParaRPr lang="es-MX"/>
        </a:p>
      </dgm:t>
    </dgm:pt>
    <dgm:pt modelId="{AFC94356-DCDA-4781-8D6B-F14C3816AF0C}" type="sibTrans" cxnId="{33285B51-7A1F-47E5-8D4F-C349A00A7772}">
      <dgm:prSet/>
      <dgm:spPr/>
      <dgm:t>
        <a:bodyPr/>
        <a:lstStyle/>
        <a:p>
          <a:endParaRPr lang="es-MX"/>
        </a:p>
      </dgm:t>
    </dgm:pt>
    <dgm:pt modelId="{5B570C13-53D9-4181-9F76-23B30A956F30}">
      <dgm:prSet custT="1"/>
      <dgm:spPr/>
      <dgm:t>
        <a:bodyPr/>
        <a:lstStyle/>
        <a:p>
          <a:r>
            <a:rPr lang="es-MX" sz="1000" dirty="0" smtClean="0"/>
            <a:t>Profesores de cátedra</a:t>
          </a:r>
          <a:endParaRPr lang="es-MX" sz="1000" dirty="0"/>
        </a:p>
      </dgm:t>
    </dgm:pt>
    <dgm:pt modelId="{2622CF21-0A61-4D16-A01D-0C72F4C6476A}" type="parTrans" cxnId="{21D7B3EC-B022-400E-8E4B-6B514F5E9C95}">
      <dgm:prSet/>
      <dgm:spPr/>
      <dgm:t>
        <a:bodyPr/>
        <a:lstStyle/>
        <a:p>
          <a:endParaRPr lang="es-MX"/>
        </a:p>
      </dgm:t>
    </dgm:pt>
    <dgm:pt modelId="{C5A6BDDA-5D7F-4272-A329-1D67EED40896}" type="sibTrans" cxnId="{21D7B3EC-B022-400E-8E4B-6B514F5E9C95}">
      <dgm:prSet/>
      <dgm:spPr/>
      <dgm:t>
        <a:bodyPr/>
        <a:lstStyle/>
        <a:p>
          <a:endParaRPr lang="es-MX"/>
        </a:p>
      </dgm:t>
    </dgm:pt>
    <dgm:pt modelId="{B6EFA822-9A09-4A7A-A538-61D8DACE0396}">
      <dgm:prSet custT="1"/>
      <dgm:spPr/>
      <dgm:t>
        <a:bodyPr/>
        <a:lstStyle/>
        <a:p>
          <a:r>
            <a:rPr lang="es-MX" sz="1600" dirty="0" err="1" smtClean="0"/>
            <a:t>LinkedIn</a:t>
          </a:r>
          <a:endParaRPr lang="es-MX" sz="1600" dirty="0"/>
        </a:p>
      </dgm:t>
    </dgm:pt>
    <dgm:pt modelId="{CDE90736-0457-47FA-B3F5-02FF7E21D0A2}" type="parTrans" cxnId="{9BF7BC70-0035-4557-BF56-88A6713342C2}">
      <dgm:prSet/>
      <dgm:spPr/>
      <dgm:t>
        <a:bodyPr/>
        <a:lstStyle/>
        <a:p>
          <a:endParaRPr lang="es-MX"/>
        </a:p>
      </dgm:t>
    </dgm:pt>
    <dgm:pt modelId="{7795D30E-034C-47A9-A597-F9F9279F499E}" type="sibTrans" cxnId="{9BF7BC70-0035-4557-BF56-88A6713342C2}">
      <dgm:prSet/>
      <dgm:spPr/>
      <dgm:t>
        <a:bodyPr/>
        <a:lstStyle/>
        <a:p>
          <a:endParaRPr lang="es-MX"/>
        </a:p>
      </dgm:t>
    </dgm:pt>
    <dgm:pt modelId="{1F2D8670-9E89-480F-BD7B-E683F94A9FA8}">
      <dgm:prSet custT="1"/>
      <dgm:spPr/>
      <dgm:t>
        <a:bodyPr/>
        <a:lstStyle/>
        <a:p>
          <a:r>
            <a:rPr lang="es-MX" sz="1000" dirty="0" smtClean="0"/>
            <a:t>Exalumnos</a:t>
          </a:r>
          <a:endParaRPr lang="es-MX" sz="1000" dirty="0"/>
        </a:p>
      </dgm:t>
    </dgm:pt>
    <dgm:pt modelId="{51604042-529F-4B1C-A502-5CF3747EE8C1}" type="parTrans" cxnId="{77E5D3CB-C38D-48FA-BFC2-F7E6EB043053}">
      <dgm:prSet/>
      <dgm:spPr/>
      <dgm:t>
        <a:bodyPr/>
        <a:lstStyle/>
        <a:p>
          <a:endParaRPr lang="es-MX"/>
        </a:p>
      </dgm:t>
    </dgm:pt>
    <dgm:pt modelId="{8D7459B8-7D88-4650-9054-71A69BEFAE70}" type="sibTrans" cxnId="{77E5D3CB-C38D-48FA-BFC2-F7E6EB043053}">
      <dgm:prSet/>
      <dgm:spPr/>
      <dgm:t>
        <a:bodyPr/>
        <a:lstStyle/>
        <a:p>
          <a:endParaRPr lang="es-MX"/>
        </a:p>
      </dgm:t>
    </dgm:pt>
    <dgm:pt modelId="{46C62898-46E9-4BD9-8C92-6DB259F49015}">
      <dgm:prSet custT="1"/>
      <dgm:spPr/>
      <dgm:t>
        <a:bodyPr/>
        <a:lstStyle/>
        <a:p>
          <a:r>
            <a:rPr lang="es-MX" sz="1600" dirty="0" smtClean="0"/>
            <a:t>OCC</a:t>
          </a:r>
          <a:endParaRPr lang="es-MX" sz="1600" dirty="0"/>
        </a:p>
      </dgm:t>
    </dgm:pt>
    <dgm:pt modelId="{18EDF227-274A-4661-B358-DDBABE904FDC}" type="parTrans" cxnId="{D2DE510C-A7FB-41CA-85FD-04AC10E46577}">
      <dgm:prSet/>
      <dgm:spPr/>
    </dgm:pt>
    <dgm:pt modelId="{D7D9AFFC-FBA7-4B48-9626-F2EEF64B9C62}" type="sibTrans" cxnId="{D2DE510C-A7FB-41CA-85FD-04AC10E46577}">
      <dgm:prSet/>
      <dgm:spPr/>
    </dgm:pt>
    <dgm:pt modelId="{69C72AF1-8411-4242-B7F2-935452FF52BE}">
      <dgm:prSet custT="1"/>
      <dgm:spPr/>
      <dgm:t>
        <a:bodyPr/>
        <a:lstStyle/>
        <a:p>
          <a:r>
            <a:rPr lang="es-MX" sz="1600" dirty="0" smtClean="0"/>
            <a:t>Bumerang</a:t>
          </a:r>
          <a:endParaRPr lang="es-MX" sz="1600" dirty="0"/>
        </a:p>
      </dgm:t>
    </dgm:pt>
    <dgm:pt modelId="{B6ABAFD5-8DAC-4FCA-8741-3F86E23BFB36}" type="parTrans" cxnId="{AA2710D6-B18F-4EE9-AD77-F2756437714A}">
      <dgm:prSet/>
      <dgm:spPr/>
    </dgm:pt>
    <dgm:pt modelId="{B5251739-040E-412E-A4FA-FC6954265B6A}" type="sibTrans" cxnId="{AA2710D6-B18F-4EE9-AD77-F2756437714A}">
      <dgm:prSet/>
      <dgm:spPr/>
    </dgm:pt>
    <dgm:pt modelId="{A37DBD87-C666-4227-BA8E-DC2992D7549E}">
      <dgm:prSet custT="1"/>
      <dgm:spPr/>
      <dgm:t>
        <a:bodyPr/>
        <a:lstStyle/>
        <a:p>
          <a:r>
            <a:rPr lang="es-MX" sz="1000" dirty="0" err="1" smtClean="0"/>
            <a:t>Oxxo</a:t>
          </a:r>
          <a:endParaRPr lang="es-MX" sz="1000" dirty="0"/>
        </a:p>
      </dgm:t>
    </dgm:pt>
    <dgm:pt modelId="{DA940CDB-9479-4182-811E-8403DBAF7E81}" type="parTrans" cxnId="{AC53794A-F241-460A-923B-78FA93F7579F}">
      <dgm:prSet/>
      <dgm:spPr/>
    </dgm:pt>
    <dgm:pt modelId="{14344833-523B-4B48-943F-931D983006A2}" type="sibTrans" cxnId="{AC53794A-F241-460A-923B-78FA93F7579F}">
      <dgm:prSet/>
      <dgm:spPr/>
    </dgm:pt>
    <dgm:pt modelId="{F9CB5B0A-7648-4622-89DD-B9C4BCE4B56C}">
      <dgm:prSet custT="1"/>
      <dgm:spPr/>
      <dgm:t>
        <a:bodyPr/>
        <a:lstStyle/>
        <a:p>
          <a:r>
            <a:rPr lang="es-MX" sz="1000" dirty="0" smtClean="0"/>
            <a:t>Starbucks</a:t>
          </a:r>
          <a:endParaRPr lang="es-MX" sz="1000" dirty="0"/>
        </a:p>
      </dgm:t>
    </dgm:pt>
    <dgm:pt modelId="{4F57C104-84A5-4660-ADEB-69AF3F21DC61}" type="parTrans" cxnId="{F4EF33EC-24D9-40AF-9192-962BDB7F1484}">
      <dgm:prSet/>
      <dgm:spPr/>
    </dgm:pt>
    <dgm:pt modelId="{25741DE9-39D6-44E8-8E50-CE704BC0D487}" type="sibTrans" cxnId="{F4EF33EC-24D9-40AF-9192-962BDB7F1484}">
      <dgm:prSet/>
      <dgm:spPr/>
    </dgm:pt>
    <dgm:pt modelId="{A0808E4E-8D1C-496E-80BD-B68659F0C656}">
      <dgm:prSet custT="1"/>
      <dgm:spPr/>
      <dgm:t>
        <a:bodyPr/>
        <a:lstStyle/>
        <a:p>
          <a:r>
            <a:rPr lang="es-MX" sz="1000" dirty="0" err="1" smtClean="0"/>
            <a:t>Subway</a:t>
          </a:r>
          <a:endParaRPr lang="es-MX" sz="1000" dirty="0"/>
        </a:p>
      </dgm:t>
    </dgm:pt>
    <dgm:pt modelId="{0EDBA35C-FA9C-4E99-A09B-D1DD7DE2BABD}" type="parTrans" cxnId="{EC53D9B6-2E35-46D0-9877-4A46FB5A9988}">
      <dgm:prSet/>
      <dgm:spPr/>
    </dgm:pt>
    <dgm:pt modelId="{BAFE4998-9A84-4E42-942D-6DEF74AE2E8E}" type="sibTrans" cxnId="{EC53D9B6-2E35-46D0-9877-4A46FB5A9988}">
      <dgm:prSet/>
      <dgm:spPr/>
    </dgm:pt>
    <dgm:pt modelId="{971640CA-9872-4256-9D8E-C01DC3F3726A}">
      <dgm:prSet custT="1"/>
      <dgm:spPr/>
      <dgm:t>
        <a:bodyPr/>
        <a:lstStyle/>
        <a:p>
          <a:r>
            <a:rPr lang="es-MX" sz="1000" dirty="0" smtClean="0"/>
            <a:t>Santa clara</a:t>
          </a:r>
          <a:endParaRPr lang="es-MX" sz="1000" dirty="0"/>
        </a:p>
      </dgm:t>
    </dgm:pt>
    <dgm:pt modelId="{0C88643A-0CAA-470D-8C51-1B0A419CFD09}" type="parTrans" cxnId="{6BC9A241-6825-4426-B68F-5F4B3DF5766E}">
      <dgm:prSet/>
      <dgm:spPr/>
    </dgm:pt>
    <dgm:pt modelId="{E005EAED-13E0-47A3-9E26-A44233B820C7}" type="sibTrans" cxnId="{6BC9A241-6825-4426-B68F-5F4B3DF5766E}">
      <dgm:prSet/>
      <dgm:spPr/>
    </dgm:pt>
    <dgm:pt modelId="{A5ACEF64-3EF5-4016-B492-8840387027BB}">
      <dgm:prSet custT="1"/>
      <dgm:spPr/>
      <dgm:t>
        <a:bodyPr/>
        <a:lstStyle/>
        <a:p>
          <a:r>
            <a:rPr lang="es-MX" sz="1000" dirty="0" err="1" smtClean="0"/>
            <a:t>Clinicas</a:t>
          </a:r>
          <a:r>
            <a:rPr lang="es-MX" sz="1000" dirty="0" smtClean="0"/>
            <a:t> infantiles</a:t>
          </a:r>
          <a:endParaRPr lang="es-MX" sz="1000" dirty="0"/>
        </a:p>
      </dgm:t>
    </dgm:pt>
    <dgm:pt modelId="{08DED947-F3DF-4010-99BA-91E25D440796}" type="parTrans" cxnId="{5589A9A4-C9AF-4C75-B007-8BB5EF37EBC0}">
      <dgm:prSet/>
      <dgm:spPr/>
    </dgm:pt>
    <dgm:pt modelId="{279CB9E6-1CB3-4ED7-8BFA-0CD9AB6F97F4}" type="sibTrans" cxnId="{5589A9A4-C9AF-4C75-B007-8BB5EF37EBC0}">
      <dgm:prSet/>
      <dgm:spPr/>
    </dgm:pt>
    <dgm:pt modelId="{B46F66E8-1B83-453C-93EA-C1347B0BC541}">
      <dgm:prSet custT="1"/>
      <dgm:spPr/>
      <dgm:t>
        <a:bodyPr/>
        <a:lstStyle/>
        <a:p>
          <a:r>
            <a:rPr lang="es-MX" sz="1000" dirty="0" err="1" smtClean="0"/>
            <a:t>Iporrua</a:t>
          </a:r>
          <a:endParaRPr lang="es-MX" sz="1000" dirty="0"/>
        </a:p>
      </dgm:t>
    </dgm:pt>
    <dgm:pt modelId="{A42E3CAD-3604-4D9D-9733-34036F59E13B}" type="parTrans" cxnId="{E0CC3708-F881-4168-9723-9FCAAF42DCF5}">
      <dgm:prSet/>
      <dgm:spPr/>
    </dgm:pt>
    <dgm:pt modelId="{CD811449-4626-4363-BC7E-6FA82E5F7EFD}" type="sibTrans" cxnId="{E0CC3708-F881-4168-9723-9FCAAF42DCF5}">
      <dgm:prSet/>
      <dgm:spPr/>
    </dgm:pt>
    <dgm:pt modelId="{798E84E6-5A2B-4CA9-A35B-284EC682F8DF}">
      <dgm:prSet custT="1"/>
      <dgm:spPr/>
      <dgm:t>
        <a:bodyPr/>
        <a:lstStyle/>
        <a:p>
          <a:r>
            <a:rPr lang="es-MX" sz="1000" dirty="0" smtClean="0"/>
            <a:t>Proveedores</a:t>
          </a:r>
          <a:endParaRPr lang="es-MX" sz="1000" dirty="0"/>
        </a:p>
      </dgm:t>
    </dgm:pt>
    <dgm:pt modelId="{21BC4586-9E02-40F2-88D9-8B8CF170CE81}" type="parTrans" cxnId="{08CFC48D-524A-48BE-8AA9-7930E3A9001E}">
      <dgm:prSet/>
      <dgm:spPr/>
    </dgm:pt>
    <dgm:pt modelId="{4E8CDE9E-22DB-4B20-AE03-B52DB9FCF78E}" type="sibTrans" cxnId="{08CFC48D-524A-48BE-8AA9-7930E3A9001E}">
      <dgm:prSet/>
      <dgm:spPr/>
    </dgm:pt>
    <dgm:pt modelId="{9E83B895-42E4-417B-A92E-2547E17E5402}">
      <dgm:prSet custT="1"/>
      <dgm:spPr/>
      <dgm:t>
        <a:bodyPr/>
        <a:lstStyle/>
        <a:p>
          <a:r>
            <a:rPr lang="es-MX" sz="1000" dirty="0" err="1" smtClean="0"/>
            <a:t>Porrua</a:t>
          </a:r>
          <a:endParaRPr lang="es-MX" sz="1000" dirty="0"/>
        </a:p>
      </dgm:t>
    </dgm:pt>
    <dgm:pt modelId="{2F5C6EC9-80DB-4AC0-A22E-2C8AB87E4222}" type="parTrans" cxnId="{0057AB4B-B071-4779-A1C6-0900E51E7DD4}">
      <dgm:prSet/>
      <dgm:spPr/>
    </dgm:pt>
    <dgm:pt modelId="{26086C36-B3DE-42C1-B53E-3EAAF3B4BCF5}" type="sibTrans" cxnId="{0057AB4B-B071-4779-A1C6-0900E51E7DD4}">
      <dgm:prSet/>
      <dgm:spPr/>
    </dgm:pt>
    <dgm:pt modelId="{1583519B-55F6-4647-8238-876E879E3D8E}" type="pres">
      <dgm:prSet presAssocID="{41A23D69-5845-4A52-AFD4-422511E49D1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C004329C-7982-405E-A3B9-7F263EA70FC4}" type="pres">
      <dgm:prSet presAssocID="{D1A7D832-F595-4A0F-AC30-19CD94D77791}" presName="linNode" presStyleCnt="0"/>
      <dgm:spPr/>
    </dgm:pt>
    <dgm:pt modelId="{5D72F6FB-75DF-409A-B2E1-0EA11DA1D1C3}" type="pres">
      <dgm:prSet presAssocID="{D1A7D832-F595-4A0F-AC30-19CD94D77791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67AC9F5-B85C-49AB-8BCA-871EF5C021F8}" type="pres">
      <dgm:prSet presAssocID="{D1A7D832-F595-4A0F-AC30-19CD94D77791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EF0CA2A-5B84-4DAA-A273-A04D4BDBD10F}" type="pres">
      <dgm:prSet presAssocID="{29258A26-4059-4113-AEA2-2B50079AFBD6}" presName="sp" presStyleCnt="0"/>
      <dgm:spPr/>
    </dgm:pt>
    <dgm:pt modelId="{0A7C3A47-F4DB-4560-BD2D-692360A5186C}" type="pres">
      <dgm:prSet presAssocID="{F4D7BD39-5091-4542-9DEA-0D9D790C5501}" presName="linNode" presStyleCnt="0"/>
      <dgm:spPr/>
    </dgm:pt>
    <dgm:pt modelId="{9DFB53E0-AB10-4ED5-80D7-A444BEAE3AA5}" type="pres">
      <dgm:prSet presAssocID="{F4D7BD39-5091-4542-9DEA-0D9D790C5501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51F8CEF-8BE9-47AA-8228-6236B1B9EBE0}" type="pres">
      <dgm:prSet presAssocID="{F4D7BD39-5091-4542-9DEA-0D9D790C5501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8F82C476-467D-4F24-A214-9BC441060DB8}" srcId="{D1A7D832-F595-4A0F-AC30-19CD94D77791}" destId="{33C00718-2F19-46C8-9640-3226950B7553}" srcOrd="1" destOrd="0" parTransId="{D926E3AE-6991-420E-AE6D-DAFF76FEBCFF}" sibTransId="{D007AA0F-25FF-41D6-A826-1A3265459128}"/>
    <dgm:cxn modelId="{0733193B-B674-4FFA-B667-3C862BFD674A}" type="presOf" srcId="{2B4EA472-6BE4-4C54-B13B-219C2A288546}" destId="{267AC9F5-B85C-49AB-8BCA-871EF5C021F8}" srcOrd="0" destOrd="3" presId="urn:microsoft.com/office/officeart/2005/8/layout/vList5"/>
    <dgm:cxn modelId="{5AE7ABB2-021A-4169-AB4E-AED3BB55F890}" srcId="{F4D7BD39-5091-4542-9DEA-0D9D790C5501}" destId="{95A3EB60-AFAE-4F7F-AC1D-14ED2C4F7CA3}" srcOrd="9" destOrd="0" parTransId="{F2744BF7-B643-4008-88DA-BA1EB60BCB41}" sibTransId="{44B1FAA5-59C8-4714-9034-1F3544DC1182}"/>
    <dgm:cxn modelId="{0057AB4B-B071-4779-A1C6-0900E51E7DD4}" srcId="{D1A7D832-F595-4A0F-AC30-19CD94D77791}" destId="{9E83B895-42E4-417B-A92E-2547E17E5402}" srcOrd="11" destOrd="0" parTransId="{2F5C6EC9-80DB-4AC0-A22E-2C8AB87E4222}" sibTransId="{26086C36-B3DE-42C1-B53E-3EAAF3B4BCF5}"/>
    <dgm:cxn modelId="{AA2710D6-B18F-4EE9-AD77-F2756437714A}" srcId="{F4D7BD39-5091-4542-9DEA-0D9D790C5501}" destId="{69C72AF1-8411-4242-B7F2-935452FF52BE}" srcOrd="8" destOrd="0" parTransId="{B6ABAFD5-8DAC-4FCA-8741-3F86E23BFB36}" sibTransId="{B5251739-040E-412E-A4FA-FC6954265B6A}"/>
    <dgm:cxn modelId="{08CFC48D-524A-48BE-8AA9-7930E3A9001E}" srcId="{D1A7D832-F595-4A0F-AC30-19CD94D77791}" destId="{798E84E6-5A2B-4CA9-A35B-284EC682F8DF}" srcOrd="5" destOrd="0" parTransId="{21BC4586-9E02-40F2-88D9-8B8CF170CE81}" sibTransId="{4E8CDE9E-22DB-4B20-AE03-B52DB9FCF78E}"/>
    <dgm:cxn modelId="{D2DE510C-A7FB-41CA-85FD-04AC10E46577}" srcId="{F4D7BD39-5091-4542-9DEA-0D9D790C5501}" destId="{46C62898-46E9-4BD9-8C92-6DB259F49015}" srcOrd="7" destOrd="0" parTransId="{18EDF227-274A-4661-B358-DDBABE904FDC}" sibTransId="{D7D9AFFC-FBA7-4B48-9626-F2EEF64B9C62}"/>
    <dgm:cxn modelId="{86BF079F-9E91-4734-9169-E6B8B88EB658}" type="presOf" srcId="{145FFB57-F9E0-468C-976C-CAE3BC3A0F19}" destId="{151F8CEF-8BE9-47AA-8228-6236B1B9EBE0}" srcOrd="0" destOrd="4" presId="urn:microsoft.com/office/officeart/2005/8/layout/vList5"/>
    <dgm:cxn modelId="{6BAF09A9-1DF7-4238-9A0D-19F287A61D54}" type="presOf" srcId="{9E83B895-42E4-417B-A92E-2547E17E5402}" destId="{267AC9F5-B85C-49AB-8BCA-871EF5C021F8}" srcOrd="0" destOrd="11" presId="urn:microsoft.com/office/officeart/2005/8/layout/vList5"/>
    <dgm:cxn modelId="{6F402D51-B9A9-43F7-8355-B249EE0AF639}" srcId="{41A23D69-5845-4A52-AFD4-422511E49D16}" destId="{D1A7D832-F595-4A0F-AC30-19CD94D77791}" srcOrd="0" destOrd="0" parTransId="{63B925DF-7209-4418-AD18-F13D26CBA168}" sibTransId="{29258A26-4059-4113-AEA2-2B50079AFBD6}"/>
    <dgm:cxn modelId="{575FD398-C50D-4BDF-B916-E4634A35C856}" type="presOf" srcId="{F9CB5B0A-7648-4622-89DD-B9C4BCE4B56C}" destId="{267AC9F5-B85C-49AB-8BCA-871EF5C021F8}" srcOrd="0" destOrd="8" presId="urn:microsoft.com/office/officeart/2005/8/layout/vList5"/>
    <dgm:cxn modelId="{F1E326C7-270A-47A0-BD83-3CF429C22B5F}" srcId="{F4D7BD39-5091-4542-9DEA-0D9D790C5501}" destId="{7B8CD4D7-D658-4130-8F43-6AC710739B1A}" srcOrd="1" destOrd="0" parTransId="{8FC48B9E-3C8D-4A64-B33C-1828B9578A31}" sibTransId="{2E056B82-57F7-423E-B3BA-CCAD6E654FC0}"/>
    <dgm:cxn modelId="{F8A8E5B4-C80E-40B0-8883-9713A601EC1F}" srcId="{D1A7D832-F595-4A0F-AC30-19CD94D77791}" destId="{18578314-9E70-4A50-B7A3-61674A770E7C}" srcOrd="14" destOrd="0" parTransId="{5E5F96E7-191A-4FB3-8EA1-D699E63F8309}" sibTransId="{E376164A-BB86-4C85-AE23-3F1D7F1276D6}"/>
    <dgm:cxn modelId="{060204EF-176C-4152-9B47-7A6694856E95}" srcId="{F4D7BD39-5091-4542-9DEA-0D9D790C5501}" destId="{145FFB57-F9E0-468C-976C-CAE3BC3A0F19}" srcOrd="4" destOrd="0" parTransId="{A65684CC-F322-483D-B484-0FD1D79ED3EE}" sibTransId="{DDA201D7-BC99-4DCE-948B-55BB0A6B8982}"/>
    <dgm:cxn modelId="{AC53794A-F241-460A-923B-78FA93F7579F}" srcId="{D1A7D832-F595-4A0F-AC30-19CD94D77791}" destId="{A37DBD87-C666-4227-BA8E-DC2992D7549E}" srcOrd="7" destOrd="0" parTransId="{DA940CDB-9479-4182-811E-8403DBAF7E81}" sibTransId="{14344833-523B-4B48-943F-931D983006A2}"/>
    <dgm:cxn modelId="{620A92C0-257B-4E7B-99B2-E2C8847F6C16}" type="presOf" srcId="{95A3EB60-AFAE-4F7F-AC1D-14ED2C4F7CA3}" destId="{151F8CEF-8BE9-47AA-8228-6236B1B9EBE0}" srcOrd="0" destOrd="9" presId="urn:microsoft.com/office/officeart/2005/8/layout/vList5"/>
    <dgm:cxn modelId="{EC53D9B6-2E35-46D0-9877-4A46FB5A9988}" srcId="{D1A7D832-F595-4A0F-AC30-19CD94D77791}" destId="{A0808E4E-8D1C-496E-80BD-B68659F0C656}" srcOrd="9" destOrd="0" parTransId="{0EDBA35C-FA9C-4E99-A09B-D1DD7DE2BABD}" sibTransId="{BAFE4998-9A84-4E42-942D-6DEF74AE2E8E}"/>
    <dgm:cxn modelId="{D08786A7-BB6B-4168-87CA-743E7AF8346B}" type="presOf" srcId="{69C72AF1-8411-4242-B7F2-935452FF52BE}" destId="{151F8CEF-8BE9-47AA-8228-6236B1B9EBE0}" srcOrd="0" destOrd="8" presId="urn:microsoft.com/office/officeart/2005/8/layout/vList5"/>
    <dgm:cxn modelId="{6D2CCEF2-9B06-4646-9744-C9CC887D34DB}" srcId="{F4D7BD39-5091-4542-9DEA-0D9D790C5501}" destId="{955A50B3-2B6D-4AF8-8040-0741CED48615}" srcOrd="3" destOrd="0" parTransId="{126DFB71-8430-4863-BCCB-3E04AB6332B1}" sibTransId="{F749DF82-02C4-413E-A1D4-1E8C6C5052F5}"/>
    <dgm:cxn modelId="{05A41D15-7BA5-4B32-B2D8-14FC61F7A8C6}" type="presOf" srcId="{18578314-9E70-4A50-B7A3-61674A770E7C}" destId="{267AC9F5-B85C-49AB-8BCA-871EF5C021F8}" srcOrd="0" destOrd="14" presId="urn:microsoft.com/office/officeart/2005/8/layout/vList5"/>
    <dgm:cxn modelId="{FA632209-765B-4CD0-A134-82459256A87A}" type="presOf" srcId="{46C62898-46E9-4BD9-8C92-6DB259F49015}" destId="{151F8CEF-8BE9-47AA-8228-6236B1B9EBE0}" srcOrd="0" destOrd="7" presId="urn:microsoft.com/office/officeart/2005/8/layout/vList5"/>
    <dgm:cxn modelId="{46879386-EF50-49CE-B889-9401C0F469B8}" type="presOf" srcId="{DE7FCA1E-B77F-4C6E-9AC3-22228F7A74D1}" destId="{267AC9F5-B85C-49AB-8BCA-871EF5C021F8}" srcOrd="0" destOrd="0" presId="urn:microsoft.com/office/officeart/2005/8/layout/vList5"/>
    <dgm:cxn modelId="{09D991F8-EF95-4EC2-BAC6-D81EAE0EDF9B}" srcId="{F4D7BD39-5091-4542-9DEA-0D9D790C5501}" destId="{E64D48AA-CB41-43F2-A131-655B90D6F7E8}" srcOrd="6" destOrd="0" parTransId="{7C9F38B5-5FCB-40FA-BF75-E4415E031987}" sibTransId="{1788833F-7EFF-4720-AC83-D4E4F7F685FA}"/>
    <dgm:cxn modelId="{5589A9A4-C9AF-4C75-B007-8BB5EF37EBC0}" srcId="{D1A7D832-F595-4A0F-AC30-19CD94D77791}" destId="{A5ACEF64-3EF5-4016-B492-8840387027BB}" srcOrd="13" destOrd="0" parTransId="{08DED947-F3DF-4010-99BA-91E25D440796}" sibTransId="{279CB9E6-1CB3-4ED7-8BFA-0CD9AB6F97F4}"/>
    <dgm:cxn modelId="{07CF4345-192B-4CE5-804B-736ED468477B}" type="presOf" srcId="{B6EFA822-9A09-4A7A-A538-61D8DACE0396}" destId="{151F8CEF-8BE9-47AA-8228-6236B1B9EBE0}" srcOrd="0" destOrd="2" presId="urn:microsoft.com/office/officeart/2005/8/layout/vList5"/>
    <dgm:cxn modelId="{0CA82235-E2EF-4FA5-899B-F71FC3D60B63}" srcId="{D1A7D832-F595-4A0F-AC30-19CD94D77791}" destId="{DE7FCA1E-B77F-4C6E-9AC3-22228F7A74D1}" srcOrd="0" destOrd="0" parTransId="{D765A4CB-0301-42FC-8850-F1B714953413}" sibTransId="{7FF9AF4A-5B32-405B-B191-F8AE7690BD47}"/>
    <dgm:cxn modelId="{153260C4-5E77-4EE8-B7B9-74536DC7AA84}" type="presOf" srcId="{D1A7D832-F595-4A0F-AC30-19CD94D77791}" destId="{5D72F6FB-75DF-409A-B2E1-0EA11DA1D1C3}" srcOrd="0" destOrd="0" presId="urn:microsoft.com/office/officeart/2005/8/layout/vList5"/>
    <dgm:cxn modelId="{688437D0-BC32-47A4-B6E0-310EA059B8FA}" type="presOf" srcId="{971640CA-9872-4256-9D8E-C01DC3F3726A}" destId="{267AC9F5-B85C-49AB-8BCA-871EF5C021F8}" srcOrd="0" destOrd="12" presId="urn:microsoft.com/office/officeart/2005/8/layout/vList5"/>
    <dgm:cxn modelId="{458FC9B6-CA6B-41F8-97FB-14F187888BEE}" type="presOf" srcId="{33C00718-2F19-46C8-9640-3226950B7553}" destId="{267AC9F5-B85C-49AB-8BCA-871EF5C021F8}" srcOrd="0" destOrd="1" presId="urn:microsoft.com/office/officeart/2005/8/layout/vList5"/>
    <dgm:cxn modelId="{78C27E2A-8B09-4941-A8CE-9748BE91ECF2}" type="presOf" srcId="{A37DBD87-C666-4227-BA8E-DC2992D7549E}" destId="{267AC9F5-B85C-49AB-8BCA-871EF5C021F8}" srcOrd="0" destOrd="7" presId="urn:microsoft.com/office/officeart/2005/8/layout/vList5"/>
    <dgm:cxn modelId="{53FDD9ED-46CD-4548-8B3D-B056F139F517}" type="presOf" srcId="{A5ACEF64-3EF5-4016-B492-8840387027BB}" destId="{267AC9F5-B85C-49AB-8BCA-871EF5C021F8}" srcOrd="0" destOrd="13" presId="urn:microsoft.com/office/officeart/2005/8/layout/vList5"/>
    <dgm:cxn modelId="{549E62B4-0144-4795-A56F-489594EEF840}" type="presOf" srcId="{1F2D8670-9E89-480F-BD7B-E683F94A9FA8}" destId="{267AC9F5-B85C-49AB-8BCA-871EF5C021F8}" srcOrd="0" destOrd="6" presId="urn:microsoft.com/office/officeart/2005/8/layout/vList5"/>
    <dgm:cxn modelId="{5FB84B40-1ADF-4014-8E13-822DFBC46A0B}" type="presOf" srcId="{E64D48AA-CB41-43F2-A131-655B90D6F7E8}" destId="{151F8CEF-8BE9-47AA-8228-6236B1B9EBE0}" srcOrd="0" destOrd="6" presId="urn:microsoft.com/office/officeart/2005/8/layout/vList5"/>
    <dgm:cxn modelId="{21D7B3EC-B022-400E-8E4B-6B514F5E9C95}" srcId="{D1A7D832-F595-4A0F-AC30-19CD94D77791}" destId="{5B570C13-53D9-4181-9F76-23B30A956F30}" srcOrd="4" destOrd="0" parTransId="{2622CF21-0A61-4D16-A01D-0C72F4C6476A}" sibTransId="{C5A6BDDA-5D7F-4272-A329-1D67EED40896}"/>
    <dgm:cxn modelId="{93756180-D421-4F3D-B764-1D24FB3FAC25}" srcId="{41A23D69-5845-4A52-AFD4-422511E49D16}" destId="{F4D7BD39-5091-4542-9DEA-0D9D790C5501}" srcOrd="1" destOrd="0" parTransId="{93EB4D54-B746-4696-8E63-B029DCB58B33}" sibTransId="{F3B91747-3D55-4903-AA48-0B833E337F00}"/>
    <dgm:cxn modelId="{CCD45C3D-1492-4723-84F0-FEFD60CF125F}" srcId="{F4D7BD39-5091-4542-9DEA-0D9D790C5501}" destId="{34C71998-FDD5-463C-833F-83C355AC8422}" srcOrd="0" destOrd="0" parTransId="{5CF1A3D7-0470-488B-BA64-4D63367D9E85}" sibTransId="{48E858E0-4385-480D-820F-E6B70097EE7C}"/>
    <dgm:cxn modelId="{FA749B3E-5661-4C70-8AB0-FAE1FF4453EA}" srcId="{F4D7BD39-5091-4542-9DEA-0D9D790C5501}" destId="{47DBB998-B78C-4F91-9A20-BDD873764ED7}" srcOrd="5" destOrd="0" parTransId="{39135779-462D-40C4-A6EB-9AAF4CA24611}" sibTransId="{661ABB84-92C2-4469-A337-9D54A18B7958}"/>
    <dgm:cxn modelId="{9BF7BC70-0035-4557-BF56-88A6713342C2}" srcId="{F4D7BD39-5091-4542-9DEA-0D9D790C5501}" destId="{B6EFA822-9A09-4A7A-A538-61D8DACE0396}" srcOrd="2" destOrd="0" parTransId="{CDE90736-0457-47FA-B3F5-02FF7E21D0A2}" sibTransId="{7795D30E-034C-47A9-A597-F9F9279F499E}"/>
    <dgm:cxn modelId="{BA07DAED-1F9A-4B15-8F48-AC9783A3063A}" type="presOf" srcId="{47DBB998-B78C-4F91-9A20-BDD873764ED7}" destId="{151F8CEF-8BE9-47AA-8228-6236B1B9EBE0}" srcOrd="0" destOrd="5" presId="urn:microsoft.com/office/officeart/2005/8/layout/vList5"/>
    <dgm:cxn modelId="{29F5E84A-362B-4752-911A-AB0B7B6D31D1}" srcId="{D1A7D832-F595-4A0F-AC30-19CD94D77791}" destId="{AB035041-2AED-4AEF-B790-45519B604D97}" srcOrd="2" destOrd="0" parTransId="{4C7F1458-87E8-42E8-8D51-E7AA87A93FAF}" sibTransId="{0E803495-71E2-4D7F-AE0E-21AEF79CDA7C}"/>
    <dgm:cxn modelId="{F4EF33EC-24D9-40AF-9192-962BDB7F1484}" srcId="{D1A7D832-F595-4A0F-AC30-19CD94D77791}" destId="{F9CB5B0A-7648-4622-89DD-B9C4BCE4B56C}" srcOrd="8" destOrd="0" parTransId="{4F57C104-84A5-4660-ADEB-69AF3F21DC61}" sibTransId="{25741DE9-39D6-44E8-8E50-CE704BC0D487}"/>
    <dgm:cxn modelId="{90E7C20E-88AA-4717-8985-05451DB885A0}" type="presOf" srcId="{955A50B3-2B6D-4AF8-8040-0741CED48615}" destId="{151F8CEF-8BE9-47AA-8228-6236B1B9EBE0}" srcOrd="0" destOrd="3" presId="urn:microsoft.com/office/officeart/2005/8/layout/vList5"/>
    <dgm:cxn modelId="{830C7579-815D-4E1D-9F65-88575E8ADB2A}" type="presOf" srcId="{B46F66E8-1B83-453C-93EA-C1347B0BC541}" destId="{267AC9F5-B85C-49AB-8BCA-871EF5C021F8}" srcOrd="0" destOrd="10" presId="urn:microsoft.com/office/officeart/2005/8/layout/vList5"/>
    <dgm:cxn modelId="{B4C631F5-ECB9-4C9C-A2A9-F75F97054331}" type="presOf" srcId="{AB035041-2AED-4AEF-B790-45519B604D97}" destId="{267AC9F5-B85C-49AB-8BCA-871EF5C021F8}" srcOrd="0" destOrd="2" presId="urn:microsoft.com/office/officeart/2005/8/layout/vList5"/>
    <dgm:cxn modelId="{6BC9A241-6825-4426-B68F-5F4B3DF5766E}" srcId="{D1A7D832-F595-4A0F-AC30-19CD94D77791}" destId="{971640CA-9872-4256-9D8E-C01DC3F3726A}" srcOrd="12" destOrd="0" parTransId="{0C88643A-0CAA-470D-8C51-1B0A419CFD09}" sibTransId="{E005EAED-13E0-47A3-9E26-A44233B820C7}"/>
    <dgm:cxn modelId="{1D5FBC6B-3BB0-4E1D-9D35-0BDE43C98CF3}" type="presOf" srcId="{34C71998-FDD5-463C-833F-83C355AC8422}" destId="{151F8CEF-8BE9-47AA-8228-6236B1B9EBE0}" srcOrd="0" destOrd="0" presId="urn:microsoft.com/office/officeart/2005/8/layout/vList5"/>
    <dgm:cxn modelId="{6D19CB84-5559-441D-8078-3F6D96C019EC}" type="presOf" srcId="{7B8CD4D7-D658-4130-8F43-6AC710739B1A}" destId="{151F8CEF-8BE9-47AA-8228-6236B1B9EBE0}" srcOrd="0" destOrd="1" presId="urn:microsoft.com/office/officeart/2005/8/layout/vList5"/>
    <dgm:cxn modelId="{33285B51-7A1F-47E5-8D4F-C349A00A7772}" srcId="{D1A7D832-F595-4A0F-AC30-19CD94D77791}" destId="{2B4EA472-6BE4-4C54-B13B-219C2A288546}" srcOrd="3" destOrd="0" parTransId="{2B6F2BF1-3653-4A78-91AE-C90E444E3795}" sibTransId="{AFC94356-DCDA-4781-8D6B-F14C3816AF0C}"/>
    <dgm:cxn modelId="{154978B4-9ACD-4B42-88B1-3DE7298275E8}" type="presOf" srcId="{798E84E6-5A2B-4CA9-A35B-284EC682F8DF}" destId="{267AC9F5-B85C-49AB-8BCA-871EF5C021F8}" srcOrd="0" destOrd="5" presId="urn:microsoft.com/office/officeart/2005/8/layout/vList5"/>
    <dgm:cxn modelId="{98E22CF6-30B9-459B-83A7-CF38267A6CC9}" type="presOf" srcId="{5B570C13-53D9-4181-9F76-23B30A956F30}" destId="{267AC9F5-B85C-49AB-8BCA-871EF5C021F8}" srcOrd="0" destOrd="4" presId="urn:microsoft.com/office/officeart/2005/8/layout/vList5"/>
    <dgm:cxn modelId="{E0CC3708-F881-4168-9723-9FCAAF42DCF5}" srcId="{D1A7D832-F595-4A0F-AC30-19CD94D77791}" destId="{B46F66E8-1B83-453C-93EA-C1347B0BC541}" srcOrd="10" destOrd="0" parTransId="{A42E3CAD-3604-4D9D-9733-34036F59E13B}" sibTransId="{CD811449-4626-4363-BC7E-6FA82E5F7EFD}"/>
    <dgm:cxn modelId="{8033C72A-E8BD-445B-9B41-66963C1B0033}" type="presOf" srcId="{41A23D69-5845-4A52-AFD4-422511E49D16}" destId="{1583519B-55F6-4647-8238-876E879E3D8E}" srcOrd="0" destOrd="0" presId="urn:microsoft.com/office/officeart/2005/8/layout/vList5"/>
    <dgm:cxn modelId="{77E5D3CB-C38D-48FA-BFC2-F7E6EB043053}" srcId="{D1A7D832-F595-4A0F-AC30-19CD94D77791}" destId="{1F2D8670-9E89-480F-BD7B-E683F94A9FA8}" srcOrd="6" destOrd="0" parTransId="{51604042-529F-4B1C-A502-5CF3747EE8C1}" sibTransId="{8D7459B8-7D88-4650-9054-71A69BEFAE70}"/>
    <dgm:cxn modelId="{BE71CCC5-271F-4B07-90BD-5A827480A189}" type="presOf" srcId="{F4D7BD39-5091-4542-9DEA-0D9D790C5501}" destId="{9DFB53E0-AB10-4ED5-80D7-A444BEAE3AA5}" srcOrd="0" destOrd="0" presId="urn:microsoft.com/office/officeart/2005/8/layout/vList5"/>
    <dgm:cxn modelId="{198E8962-9FB0-4376-8137-0D937547A47D}" type="presOf" srcId="{A0808E4E-8D1C-496E-80BD-B68659F0C656}" destId="{267AC9F5-B85C-49AB-8BCA-871EF5C021F8}" srcOrd="0" destOrd="9" presId="urn:microsoft.com/office/officeart/2005/8/layout/vList5"/>
    <dgm:cxn modelId="{9D5CCCD0-3049-4195-98B1-53B182CF994D}" type="presParOf" srcId="{1583519B-55F6-4647-8238-876E879E3D8E}" destId="{C004329C-7982-405E-A3B9-7F263EA70FC4}" srcOrd="0" destOrd="0" presId="urn:microsoft.com/office/officeart/2005/8/layout/vList5"/>
    <dgm:cxn modelId="{949A2ACA-FC0E-4A5A-BDF9-BC11EFA79DAE}" type="presParOf" srcId="{C004329C-7982-405E-A3B9-7F263EA70FC4}" destId="{5D72F6FB-75DF-409A-B2E1-0EA11DA1D1C3}" srcOrd="0" destOrd="0" presId="urn:microsoft.com/office/officeart/2005/8/layout/vList5"/>
    <dgm:cxn modelId="{A4258AAC-3E88-4CA8-ADEC-83E8BF856EEB}" type="presParOf" srcId="{C004329C-7982-405E-A3B9-7F263EA70FC4}" destId="{267AC9F5-B85C-49AB-8BCA-871EF5C021F8}" srcOrd="1" destOrd="0" presId="urn:microsoft.com/office/officeart/2005/8/layout/vList5"/>
    <dgm:cxn modelId="{E69CFDAC-E8ED-4DFD-AEEC-0109114E77D5}" type="presParOf" srcId="{1583519B-55F6-4647-8238-876E879E3D8E}" destId="{5EF0CA2A-5B84-4DAA-A273-A04D4BDBD10F}" srcOrd="1" destOrd="0" presId="urn:microsoft.com/office/officeart/2005/8/layout/vList5"/>
    <dgm:cxn modelId="{7289E714-D2D4-4F6C-97CB-D700A94D3933}" type="presParOf" srcId="{1583519B-55F6-4647-8238-876E879E3D8E}" destId="{0A7C3A47-F4DB-4560-BD2D-692360A5186C}" srcOrd="2" destOrd="0" presId="urn:microsoft.com/office/officeart/2005/8/layout/vList5"/>
    <dgm:cxn modelId="{10D87D46-CADA-420E-A749-97EA426E8368}" type="presParOf" srcId="{0A7C3A47-F4DB-4560-BD2D-692360A5186C}" destId="{9DFB53E0-AB10-4ED5-80D7-A444BEAE3AA5}" srcOrd="0" destOrd="0" presId="urn:microsoft.com/office/officeart/2005/8/layout/vList5"/>
    <dgm:cxn modelId="{AA4E8779-0B87-4E07-B220-95879A453B5B}" type="presParOf" srcId="{0A7C3A47-F4DB-4560-BD2D-692360A5186C}" destId="{151F8CEF-8BE9-47AA-8228-6236B1B9EBE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1A23D69-5845-4A52-AFD4-422511E49D16}" type="doc">
      <dgm:prSet loTypeId="urn:microsoft.com/office/officeart/2005/8/layout/vList5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s-MX"/>
        </a:p>
      </dgm:t>
    </dgm:pt>
    <dgm:pt modelId="{D1A7D832-F595-4A0F-AC30-19CD94D77791}">
      <dgm:prSet phldrT="[Texto]"/>
      <dgm:spPr/>
      <dgm:t>
        <a:bodyPr/>
        <a:lstStyle/>
        <a:p>
          <a:r>
            <a:rPr lang="es-MX" dirty="0" smtClean="0"/>
            <a:t>Financieros</a:t>
          </a:r>
          <a:endParaRPr lang="es-MX" dirty="0"/>
        </a:p>
      </dgm:t>
    </dgm:pt>
    <dgm:pt modelId="{63B925DF-7209-4418-AD18-F13D26CBA168}" type="parTrans" cxnId="{6F402D51-B9A9-43F7-8355-B249EE0AF639}">
      <dgm:prSet/>
      <dgm:spPr/>
      <dgm:t>
        <a:bodyPr/>
        <a:lstStyle/>
        <a:p>
          <a:endParaRPr lang="es-MX"/>
        </a:p>
      </dgm:t>
    </dgm:pt>
    <dgm:pt modelId="{29258A26-4059-4113-AEA2-2B50079AFBD6}" type="sibTrans" cxnId="{6F402D51-B9A9-43F7-8355-B249EE0AF639}">
      <dgm:prSet/>
      <dgm:spPr/>
      <dgm:t>
        <a:bodyPr/>
        <a:lstStyle/>
        <a:p>
          <a:endParaRPr lang="es-MX"/>
        </a:p>
      </dgm:t>
    </dgm:pt>
    <dgm:pt modelId="{DE7FCA1E-B77F-4C6E-9AC3-22228F7A74D1}">
      <dgm:prSet phldrT="[Texto]" custT="1"/>
      <dgm:spPr/>
      <dgm:t>
        <a:bodyPr/>
        <a:lstStyle/>
        <a:p>
          <a:r>
            <a:rPr lang="es-MX" sz="1200" dirty="0" smtClean="0"/>
            <a:t>Competidores</a:t>
          </a:r>
          <a:endParaRPr lang="es-MX" sz="1200" dirty="0"/>
        </a:p>
      </dgm:t>
    </dgm:pt>
    <dgm:pt modelId="{D765A4CB-0301-42FC-8850-F1B714953413}" type="parTrans" cxnId="{0CA82235-E2EF-4FA5-899B-F71FC3D60B63}">
      <dgm:prSet/>
      <dgm:spPr/>
      <dgm:t>
        <a:bodyPr/>
        <a:lstStyle/>
        <a:p>
          <a:endParaRPr lang="es-MX"/>
        </a:p>
      </dgm:t>
    </dgm:pt>
    <dgm:pt modelId="{7FF9AF4A-5B32-405B-B191-F8AE7690BD47}" type="sibTrans" cxnId="{0CA82235-E2EF-4FA5-899B-F71FC3D60B63}">
      <dgm:prSet/>
      <dgm:spPr/>
      <dgm:t>
        <a:bodyPr/>
        <a:lstStyle/>
        <a:p>
          <a:endParaRPr lang="es-MX"/>
        </a:p>
      </dgm:t>
    </dgm:pt>
    <dgm:pt modelId="{69DF0F82-6B77-4519-9F99-20988D5DCEB3}">
      <dgm:prSet phldrT="[Texto]" custT="1"/>
      <dgm:spPr/>
      <dgm:t>
        <a:bodyPr/>
        <a:lstStyle/>
        <a:p>
          <a:r>
            <a:rPr lang="es-MX" sz="1200" dirty="0" smtClean="0"/>
            <a:t>Accionistas</a:t>
          </a:r>
          <a:endParaRPr lang="es-MX" sz="1200" dirty="0"/>
        </a:p>
      </dgm:t>
    </dgm:pt>
    <dgm:pt modelId="{BFDB1DDB-6804-472E-A68D-F61B3AFAEB00}" type="parTrans" cxnId="{D56B5B77-F16D-4B08-BBBD-20ADB0738A1F}">
      <dgm:prSet/>
      <dgm:spPr/>
      <dgm:t>
        <a:bodyPr/>
        <a:lstStyle/>
        <a:p>
          <a:endParaRPr lang="es-MX"/>
        </a:p>
      </dgm:t>
    </dgm:pt>
    <dgm:pt modelId="{65669803-6FFD-496C-84BE-5926CFDEC704}" type="sibTrans" cxnId="{D56B5B77-F16D-4B08-BBBD-20ADB0738A1F}">
      <dgm:prSet/>
      <dgm:spPr/>
      <dgm:t>
        <a:bodyPr/>
        <a:lstStyle/>
        <a:p>
          <a:endParaRPr lang="es-MX"/>
        </a:p>
      </dgm:t>
    </dgm:pt>
    <dgm:pt modelId="{8BF69D36-D79B-41C6-BFC7-4E66B5DE14BE}">
      <dgm:prSet phldrT="[Texto]" custT="1"/>
      <dgm:spPr/>
      <dgm:t>
        <a:bodyPr/>
        <a:lstStyle/>
        <a:p>
          <a:r>
            <a:rPr lang="es-MX" sz="1200" dirty="0" smtClean="0"/>
            <a:t>CEMEX</a:t>
          </a:r>
          <a:endParaRPr lang="es-MX" sz="1200" dirty="0"/>
        </a:p>
      </dgm:t>
    </dgm:pt>
    <dgm:pt modelId="{4EC80D49-D202-4788-B530-32555962090F}" type="parTrans" cxnId="{7C6941E8-6F1F-41CE-BE72-45B26864EF6A}">
      <dgm:prSet/>
      <dgm:spPr/>
      <dgm:t>
        <a:bodyPr/>
        <a:lstStyle/>
        <a:p>
          <a:endParaRPr lang="es-MX"/>
        </a:p>
      </dgm:t>
    </dgm:pt>
    <dgm:pt modelId="{066E8CA7-4FF6-402B-BADD-2FAE269A14E9}" type="sibTrans" cxnId="{7C6941E8-6F1F-41CE-BE72-45B26864EF6A}">
      <dgm:prSet/>
      <dgm:spPr/>
      <dgm:t>
        <a:bodyPr/>
        <a:lstStyle/>
        <a:p>
          <a:endParaRPr lang="es-MX"/>
        </a:p>
      </dgm:t>
    </dgm:pt>
    <dgm:pt modelId="{30DA353B-6319-4517-B8F4-211197BDBB29}">
      <dgm:prSet phldrT="[Texto]" custT="1"/>
      <dgm:spPr/>
      <dgm:t>
        <a:bodyPr/>
        <a:lstStyle/>
        <a:p>
          <a:r>
            <a:rPr lang="es-MX" sz="1200" dirty="0" smtClean="0"/>
            <a:t>FEMSA</a:t>
          </a:r>
          <a:endParaRPr lang="es-MX" sz="1200" dirty="0"/>
        </a:p>
      </dgm:t>
    </dgm:pt>
    <dgm:pt modelId="{DEEABF29-51E5-4A4F-8AF0-8AFB9D10AA02}" type="parTrans" cxnId="{DA266A2C-9FED-4084-9EEE-EAFD6DE67A8F}">
      <dgm:prSet/>
      <dgm:spPr/>
      <dgm:t>
        <a:bodyPr/>
        <a:lstStyle/>
        <a:p>
          <a:endParaRPr lang="es-MX"/>
        </a:p>
      </dgm:t>
    </dgm:pt>
    <dgm:pt modelId="{F0F38666-AB17-46FA-BDC9-3D49569D96F7}" type="sibTrans" cxnId="{DA266A2C-9FED-4084-9EEE-EAFD6DE67A8F}">
      <dgm:prSet/>
      <dgm:spPr/>
      <dgm:t>
        <a:bodyPr/>
        <a:lstStyle/>
        <a:p>
          <a:endParaRPr lang="es-MX"/>
        </a:p>
      </dgm:t>
    </dgm:pt>
    <dgm:pt modelId="{C401F4DE-6F75-4F60-81A3-843EF4CFC87B}">
      <dgm:prSet phldrT="[Texto]" custT="1"/>
      <dgm:spPr/>
      <dgm:t>
        <a:bodyPr/>
        <a:lstStyle/>
        <a:p>
          <a:r>
            <a:rPr lang="es-MX" sz="1200" dirty="0" smtClean="0"/>
            <a:t>Universidad virtual</a:t>
          </a:r>
          <a:endParaRPr lang="es-MX" sz="1200" dirty="0"/>
        </a:p>
      </dgm:t>
    </dgm:pt>
    <dgm:pt modelId="{F8E4C859-7B77-49E2-8A7E-F758B2037BB9}" type="parTrans" cxnId="{3F2E5B5A-A817-404C-B693-AAAB1222CFA9}">
      <dgm:prSet/>
      <dgm:spPr/>
      <dgm:t>
        <a:bodyPr/>
        <a:lstStyle/>
        <a:p>
          <a:endParaRPr lang="es-MX"/>
        </a:p>
      </dgm:t>
    </dgm:pt>
    <dgm:pt modelId="{96C90521-6BA4-472F-8E13-6834F5954658}" type="sibTrans" cxnId="{3F2E5B5A-A817-404C-B693-AAAB1222CFA9}">
      <dgm:prSet/>
      <dgm:spPr/>
      <dgm:t>
        <a:bodyPr/>
        <a:lstStyle/>
        <a:p>
          <a:endParaRPr lang="es-MX"/>
        </a:p>
      </dgm:t>
    </dgm:pt>
    <dgm:pt modelId="{244C70ED-6971-4273-A0FB-877AE43C0C1B}">
      <dgm:prSet phldrT="[Texto]" custT="1"/>
      <dgm:spPr/>
      <dgm:t>
        <a:bodyPr/>
        <a:lstStyle/>
        <a:p>
          <a:endParaRPr lang="es-MX" sz="1200" dirty="0"/>
        </a:p>
      </dgm:t>
    </dgm:pt>
    <dgm:pt modelId="{4E49600F-C052-4B07-9C59-CACB220E6360}" type="parTrans" cxnId="{96B4ACC8-A541-4807-B401-0CAAC05BBE65}">
      <dgm:prSet/>
      <dgm:spPr/>
      <dgm:t>
        <a:bodyPr/>
        <a:lstStyle/>
        <a:p>
          <a:endParaRPr lang="es-MX"/>
        </a:p>
      </dgm:t>
    </dgm:pt>
    <dgm:pt modelId="{76201791-AD92-4BDD-A26A-83CF79F4A075}" type="sibTrans" cxnId="{96B4ACC8-A541-4807-B401-0CAAC05BBE65}">
      <dgm:prSet/>
      <dgm:spPr/>
      <dgm:t>
        <a:bodyPr/>
        <a:lstStyle/>
        <a:p>
          <a:endParaRPr lang="es-MX"/>
        </a:p>
      </dgm:t>
    </dgm:pt>
    <dgm:pt modelId="{6DC65BE2-6355-4B4C-9D09-D661DB28E9AA}">
      <dgm:prSet phldrT="[Texto]" custT="1"/>
      <dgm:spPr/>
      <dgm:t>
        <a:bodyPr/>
        <a:lstStyle/>
        <a:p>
          <a:r>
            <a:rPr lang="es-MX" sz="1200" dirty="0" smtClean="0"/>
            <a:t>Proveedores</a:t>
          </a:r>
          <a:endParaRPr lang="es-MX" sz="1200" dirty="0"/>
        </a:p>
      </dgm:t>
    </dgm:pt>
    <dgm:pt modelId="{BEB9CDE1-B55C-4CDC-805B-997E3D117A8C}" type="parTrans" cxnId="{93379E44-BB63-4F36-9B92-D54F9BC5BF7A}">
      <dgm:prSet/>
      <dgm:spPr/>
      <dgm:t>
        <a:bodyPr/>
        <a:lstStyle/>
        <a:p>
          <a:endParaRPr lang="es-MX"/>
        </a:p>
      </dgm:t>
    </dgm:pt>
    <dgm:pt modelId="{D998E0DC-AA39-4158-8C5F-2F3D0A6F28D7}" type="sibTrans" cxnId="{93379E44-BB63-4F36-9B92-D54F9BC5BF7A}">
      <dgm:prSet/>
      <dgm:spPr/>
      <dgm:t>
        <a:bodyPr/>
        <a:lstStyle/>
        <a:p>
          <a:endParaRPr lang="es-MX"/>
        </a:p>
      </dgm:t>
    </dgm:pt>
    <dgm:pt modelId="{6984F3A7-73AE-4640-B289-C8CD12E57A3F}">
      <dgm:prSet phldrT="[Texto]" custT="1"/>
      <dgm:spPr/>
      <dgm:t>
        <a:bodyPr/>
        <a:lstStyle/>
        <a:p>
          <a:r>
            <a:rPr lang="es-MX" sz="1200" dirty="0" err="1" smtClean="0"/>
            <a:t>Tec</a:t>
          </a:r>
          <a:r>
            <a:rPr lang="es-MX" sz="1200" dirty="0" smtClean="0"/>
            <a:t> Salud</a:t>
          </a:r>
          <a:endParaRPr lang="es-MX" sz="1200" dirty="0"/>
        </a:p>
      </dgm:t>
    </dgm:pt>
    <dgm:pt modelId="{046B0E64-58FC-4116-B70B-86EC0CCD0FCD}" type="parTrans" cxnId="{C8AE5A56-41FA-4D55-8561-E3FB6C89EA26}">
      <dgm:prSet/>
      <dgm:spPr/>
      <dgm:t>
        <a:bodyPr/>
        <a:lstStyle/>
        <a:p>
          <a:endParaRPr lang="es-MX"/>
        </a:p>
      </dgm:t>
    </dgm:pt>
    <dgm:pt modelId="{E2E6DD2F-A484-4C09-B6EB-A26983A70019}" type="sibTrans" cxnId="{C8AE5A56-41FA-4D55-8561-E3FB6C89EA26}">
      <dgm:prSet/>
      <dgm:spPr/>
      <dgm:t>
        <a:bodyPr/>
        <a:lstStyle/>
        <a:p>
          <a:endParaRPr lang="es-MX"/>
        </a:p>
      </dgm:t>
    </dgm:pt>
    <dgm:pt modelId="{09B9429A-880F-43C2-9BDA-17789F246073}">
      <dgm:prSet phldrT="[Texto]" custT="1"/>
      <dgm:spPr/>
      <dgm:t>
        <a:bodyPr/>
        <a:lstStyle/>
        <a:p>
          <a:r>
            <a:rPr lang="es-MX" sz="1200" dirty="0" err="1" smtClean="0"/>
            <a:t>Tec</a:t>
          </a:r>
          <a:r>
            <a:rPr lang="es-MX" sz="1200" dirty="0" smtClean="0"/>
            <a:t>  Milenio</a:t>
          </a:r>
          <a:endParaRPr lang="es-MX" sz="1200" dirty="0"/>
        </a:p>
      </dgm:t>
    </dgm:pt>
    <dgm:pt modelId="{3A6A7D92-5A4F-418D-A5E3-45878744409F}" type="parTrans" cxnId="{C408D128-6FF0-44D3-BE9D-3E7B6CD309E8}">
      <dgm:prSet/>
      <dgm:spPr/>
      <dgm:t>
        <a:bodyPr/>
        <a:lstStyle/>
        <a:p>
          <a:endParaRPr lang="es-MX"/>
        </a:p>
      </dgm:t>
    </dgm:pt>
    <dgm:pt modelId="{42DEE542-19B1-41C2-B688-006EE4AACB44}" type="sibTrans" cxnId="{C408D128-6FF0-44D3-BE9D-3E7B6CD309E8}">
      <dgm:prSet/>
      <dgm:spPr/>
      <dgm:t>
        <a:bodyPr/>
        <a:lstStyle/>
        <a:p>
          <a:endParaRPr lang="es-MX"/>
        </a:p>
      </dgm:t>
    </dgm:pt>
    <dgm:pt modelId="{FB1E60E1-E230-4012-8097-AE4A67D51F55}">
      <dgm:prSet phldrT="[Texto]" custT="1"/>
      <dgm:spPr/>
      <dgm:t>
        <a:bodyPr/>
        <a:lstStyle/>
        <a:p>
          <a:r>
            <a:rPr lang="es-MX" sz="1200" dirty="0" smtClean="0"/>
            <a:t>Santander</a:t>
          </a:r>
          <a:endParaRPr lang="es-MX" sz="1200" dirty="0"/>
        </a:p>
      </dgm:t>
    </dgm:pt>
    <dgm:pt modelId="{A7CD0BA3-301A-4441-9EB6-E3F454540188}" type="parTrans" cxnId="{B51B023C-BDE4-4871-B969-02E78035DC14}">
      <dgm:prSet/>
      <dgm:spPr/>
      <dgm:t>
        <a:bodyPr/>
        <a:lstStyle/>
        <a:p>
          <a:endParaRPr lang="es-MX"/>
        </a:p>
      </dgm:t>
    </dgm:pt>
    <dgm:pt modelId="{66701B1B-125F-4E83-9A37-FC1763CD8DE3}" type="sibTrans" cxnId="{B51B023C-BDE4-4871-B969-02E78035DC14}">
      <dgm:prSet/>
      <dgm:spPr/>
      <dgm:t>
        <a:bodyPr/>
        <a:lstStyle/>
        <a:p>
          <a:endParaRPr lang="es-MX"/>
        </a:p>
      </dgm:t>
    </dgm:pt>
    <dgm:pt modelId="{61CA3143-2C36-4A38-8560-0F135DB0669F}">
      <dgm:prSet phldrT="[Texto]" custT="1"/>
      <dgm:spPr/>
      <dgm:t>
        <a:bodyPr/>
        <a:lstStyle/>
        <a:p>
          <a:r>
            <a:rPr lang="es-MX" sz="1200" dirty="0" smtClean="0"/>
            <a:t>Bancomer</a:t>
          </a:r>
          <a:endParaRPr lang="es-MX" sz="1200" dirty="0"/>
        </a:p>
      </dgm:t>
    </dgm:pt>
    <dgm:pt modelId="{78671309-D5A8-4EE4-B401-37E30A15E628}" type="parTrans" cxnId="{9B121419-F6D3-4CC9-8FEA-6DD518AC1CB7}">
      <dgm:prSet/>
      <dgm:spPr/>
      <dgm:t>
        <a:bodyPr/>
        <a:lstStyle/>
        <a:p>
          <a:endParaRPr lang="es-MX"/>
        </a:p>
      </dgm:t>
    </dgm:pt>
    <dgm:pt modelId="{BB272131-7EB7-4AEE-B935-F735CD0570C5}" type="sibTrans" cxnId="{9B121419-F6D3-4CC9-8FEA-6DD518AC1CB7}">
      <dgm:prSet/>
      <dgm:spPr/>
      <dgm:t>
        <a:bodyPr/>
        <a:lstStyle/>
        <a:p>
          <a:endParaRPr lang="es-MX"/>
        </a:p>
      </dgm:t>
    </dgm:pt>
    <dgm:pt modelId="{A0554869-5B06-4088-BC87-90C11FAC5A40}">
      <dgm:prSet phldrT="[Texto]" custT="1"/>
      <dgm:spPr/>
      <dgm:t>
        <a:bodyPr/>
        <a:lstStyle/>
        <a:p>
          <a:r>
            <a:rPr lang="es-MX" sz="1200" dirty="0" smtClean="0"/>
            <a:t>Becas</a:t>
          </a:r>
          <a:endParaRPr lang="es-MX" sz="1200" dirty="0"/>
        </a:p>
      </dgm:t>
    </dgm:pt>
    <dgm:pt modelId="{E5E2521D-95AA-4B73-A299-BD2448F181D2}" type="parTrans" cxnId="{1DF4E491-4A6B-432C-BD29-02C0D5B5D3A7}">
      <dgm:prSet/>
      <dgm:spPr/>
      <dgm:t>
        <a:bodyPr/>
        <a:lstStyle/>
        <a:p>
          <a:endParaRPr lang="es-MX"/>
        </a:p>
      </dgm:t>
    </dgm:pt>
    <dgm:pt modelId="{5E818EFC-2106-4146-831D-37915577A8F5}" type="sibTrans" cxnId="{1DF4E491-4A6B-432C-BD29-02C0D5B5D3A7}">
      <dgm:prSet/>
      <dgm:spPr/>
      <dgm:t>
        <a:bodyPr/>
        <a:lstStyle/>
        <a:p>
          <a:endParaRPr lang="es-MX"/>
        </a:p>
      </dgm:t>
    </dgm:pt>
    <dgm:pt modelId="{D162D9F4-7C09-48C4-A70F-CB1735FDC0D7}">
      <dgm:prSet phldrT="[Texto]" custT="1"/>
      <dgm:spPr/>
      <dgm:t>
        <a:bodyPr/>
        <a:lstStyle/>
        <a:p>
          <a:r>
            <a:rPr lang="es-MX" sz="1200" dirty="0" smtClean="0"/>
            <a:t>Mexicana de becas</a:t>
          </a:r>
          <a:endParaRPr lang="es-MX" sz="1200" dirty="0"/>
        </a:p>
      </dgm:t>
    </dgm:pt>
    <dgm:pt modelId="{87978C14-464B-4EC7-9A4D-E2EC13C73B70}" type="parTrans" cxnId="{21E18C3C-2340-4C7F-BD80-03CE67933C51}">
      <dgm:prSet/>
      <dgm:spPr/>
      <dgm:t>
        <a:bodyPr/>
        <a:lstStyle/>
        <a:p>
          <a:endParaRPr lang="es-MX"/>
        </a:p>
      </dgm:t>
    </dgm:pt>
    <dgm:pt modelId="{EF4DED45-335F-45B2-9255-FC0BEAB8643A}" type="sibTrans" cxnId="{21E18C3C-2340-4C7F-BD80-03CE67933C51}">
      <dgm:prSet/>
      <dgm:spPr/>
      <dgm:t>
        <a:bodyPr/>
        <a:lstStyle/>
        <a:p>
          <a:endParaRPr lang="es-MX"/>
        </a:p>
      </dgm:t>
    </dgm:pt>
    <dgm:pt modelId="{BB624F4F-E180-4431-AAAE-29D3C197E02A}">
      <dgm:prSet phldrT="[Texto]" custT="1"/>
      <dgm:spPr/>
      <dgm:t>
        <a:bodyPr/>
        <a:lstStyle/>
        <a:p>
          <a:r>
            <a:rPr lang="es-MX" sz="1200" dirty="0" smtClean="0"/>
            <a:t>Compradores de PIE</a:t>
          </a:r>
          <a:endParaRPr lang="es-MX" sz="1200" dirty="0"/>
        </a:p>
      </dgm:t>
    </dgm:pt>
    <dgm:pt modelId="{E867F9EF-9B67-4484-8B8D-CA52273FCE50}" type="parTrans" cxnId="{ECA60100-833E-4801-9F01-8A71DB3B3E2C}">
      <dgm:prSet/>
      <dgm:spPr/>
      <dgm:t>
        <a:bodyPr/>
        <a:lstStyle/>
        <a:p>
          <a:endParaRPr lang="es-MX"/>
        </a:p>
      </dgm:t>
    </dgm:pt>
    <dgm:pt modelId="{B742D70A-40FE-40D7-9657-E5CF4CA300FC}" type="sibTrans" cxnId="{ECA60100-833E-4801-9F01-8A71DB3B3E2C}">
      <dgm:prSet/>
      <dgm:spPr/>
      <dgm:t>
        <a:bodyPr/>
        <a:lstStyle/>
        <a:p>
          <a:endParaRPr lang="es-MX"/>
        </a:p>
      </dgm:t>
    </dgm:pt>
    <dgm:pt modelId="{1583519B-55F6-4647-8238-876E879E3D8E}" type="pres">
      <dgm:prSet presAssocID="{41A23D69-5845-4A52-AFD4-422511E49D1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C004329C-7982-405E-A3B9-7F263EA70FC4}" type="pres">
      <dgm:prSet presAssocID="{D1A7D832-F595-4A0F-AC30-19CD94D77791}" presName="linNode" presStyleCnt="0"/>
      <dgm:spPr/>
    </dgm:pt>
    <dgm:pt modelId="{5D72F6FB-75DF-409A-B2E1-0EA11DA1D1C3}" type="pres">
      <dgm:prSet presAssocID="{D1A7D832-F595-4A0F-AC30-19CD94D77791}" presName="parentText" presStyleLbl="node1" presStyleIdx="0" presStyleCnt="1" custScaleX="90079" custScaleY="49446" custLinFactNeighborX="-3739" custLinFactNeighborY="2412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67AC9F5-B85C-49AB-8BCA-871EF5C021F8}" type="pres">
      <dgm:prSet presAssocID="{D1A7D832-F595-4A0F-AC30-19CD94D77791}" presName="descendantText" presStyleLbl="alignAccFollowNode1" presStyleIdx="0" presStyleCnt="1" custScaleX="75781" custScaleY="61808" custLinFactNeighborX="-7441" custLinFactNeighborY="301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3F2E5B5A-A817-404C-B693-AAAB1222CFA9}" srcId="{D1A7D832-F595-4A0F-AC30-19CD94D77791}" destId="{C401F4DE-6F75-4F60-81A3-843EF4CFC87B}" srcOrd="5" destOrd="0" parTransId="{F8E4C859-7B77-49E2-8A7E-F758B2037BB9}" sibTransId="{96C90521-6BA4-472F-8E13-6834F5954658}"/>
    <dgm:cxn modelId="{5A1B6B61-695A-4B77-A903-5188D1669ECB}" type="presOf" srcId="{6DC65BE2-6355-4B4C-9D09-D661DB28E9AA}" destId="{267AC9F5-B85C-49AB-8BCA-871EF5C021F8}" srcOrd="0" destOrd="1" presId="urn:microsoft.com/office/officeart/2005/8/layout/vList5"/>
    <dgm:cxn modelId="{D55B2A2C-6E9D-4B85-903B-B96118E8C0BB}" type="presOf" srcId="{D1A7D832-F595-4A0F-AC30-19CD94D77791}" destId="{5D72F6FB-75DF-409A-B2E1-0EA11DA1D1C3}" srcOrd="0" destOrd="0" presId="urn:microsoft.com/office/officeart/2005/8/layout/vList5"/>
    <dgm:cxn modelId="{1DF4E491-4A6B-432C-BD29-02C0D5B5D3A7}" srcId="{D1A7D832-F595-4A0F-AC30-19CD94D77791}" destId="{A0554869-5B06-4088-BC87-90C11FAC5A40}" srcOrd="10" destOrd="0" parTransId="{E5E2521D-95AA-4B73-A299-BD2448F181D2}" sibTransId="{5E818EFC-2106-4146-831D-37915577A8F5}"/>
    <dgm:cxn modelId="{F3532E81-FB4D-4949-8840-EFD206A75F40}" type="presOf" srcId="{09B9429A-880F-43C2-9BDA-17789F246073}" destId="{267AC9F5-B85C-49AB-8BCA-871EF5C021F8}" srcOrd="0" destOrd="7" presId="urn:microsoft.com/office/officeart/2005/8/layout/vList5"/>
    <dgm:cxn modelId="{7577AF42-B19E-4740-9CF9-2FC010F694D1}" type="presOf" srcId="{30DA353B-6319-4517-B8F4-211197BDBB29}" destId="{267AC9F5-B85C-49AB-8BCA-871EF5C021F8}" srcOrd="0" destOrd="4" presId="urn:microsoft.com/office/officeart/2005/8/layout/vList5"/>
    <dgm:cxn modelId="{A7246260-B5EF-41B9-B5CF-90F1A73E269C}" type="presOf" srcId="{BB624F4F-E180-4431-AAAE-29D3C197E02A}" destId="{267AC9F5-B85C-49AB-8BCA-871EF5C021F8}" srcOrd="0" destOrd="12" presId="urn:microsoft.com/office/officeart/2005/8/layout/vList5"/>
    <dgm:cxn modelId="{267AF074-E5A6-427C-91AC-5066AC46FE8A}" type="presOf" srcId="{D162D9F4-7C09-48C4-A70F-CB1735FDC0D7}" destId="{267AC9F5-B85C-49AB-8BCA-871EF5C021F8}" srcOrd="0" destOrd="11" presId="urn:microsoft.com/office/officeart/2005/8/layout/vList5"/>
    <dgm:cxn modelId="{7C6941E8-6F1F-41CE-BE72-45B26864EF6A}" srcId="{D1A7D832-F595-4A0F-AC30-19CD94D77791}" destId="{8BF69D36-D79B-41C6-BFC7-4E66B5DE14BE}" srcOrd="3" destOrd="0" parTransId="{4EC80D49-D202-4788-B530-32555962090F}" sibTransId="{066E8CA7-4FF6-402B-BADD-2FAE269A14E9}"/>
    <dgm:cxn modelId="{C8AE5A56-41FA-4D55-8561-E3FB6C89EA26}" srcId="{D1A7D832-F595-4A0F-AC30-19CD94D77791}" destId="{6984F3A7-73AE-4640-B289-C8CD12E57A3F}" srcOrd="6" destOrd="0" parTransId="{046B0E64-58FC-4116-B70B-86EC0CCD0FCD}" sibTransId="{E2E6DD2F-A484-4C09-B6EB-A26983A70019}"/>
    <dgm:cxn modelId="{21E18C3C-2340-4C7F-BD80-03CE67933C51}" srcId="{D1A7D832-F595-4A0F-AC30-19CD94D77791}" destId="{D162D9F4-7C09-48C4-A70F-CB1735FDC0D7}" srcOrd="11" destOrd="0" parTransId="{87978C14-464B-4EC7-9A4D-E2EC13C73B70}" sibTransId="{EF4DED45-335F-45B2-9255-FC0BEAB8643A}"/>
    <dgm:cxn modelId="{DA266A2C-9FED-4084-9EEE-EAFD6DE67A8F}" srcId="{D1A7D832-F595-4A0F-AC30-19CD94D77791}" destId="{30DA353B-6319-4517-B8F4-211197BDBB29}" srcOrd="4" destOrd="0" parTransId="{DEEABF29-51E5-4A4F-8AF0-8AFB9D10AA02}" sibTransId="{F0F38666-AB17-46FA-BDC9-3D49569D96F7}"/>
    <dgm:cxn modelId="{E7D9B458-4A16-4958-BD9F-37448FB5CC6D}" type="presOf" srcId="{6984F3A7-73AE-4640-B289-C8CD12E57A3F}" destId="{267AC9F5-B85C-49AB-8BCA-871EF5C021F8}" srcOrd="0" destOrd="6" presId="urn:microsoft.com/office/officeart/2005/8/layout/vList5"/>
    <dgm:cxn modelId="{8B868042-D6C5-4238-84C0-267567A1F154}" type="presOf" srcId="{C401F4DE-6F75-4F60-81A3-843EF4CFC87B}" destId="{267AC9F5-B85C-49AB-8BCA-871EF5C021F8}" srcOrd="0" destOrd="5" presId="urn:microsoft.com/office/officeart/2005/8/layout/vList5"/>
    <dgm:cxn modelId="{ECA60100-833E-4801-9F01-8A71DB3B3E2C}" srcId="{D1A7D832-F595-4A0F-AC30-19CD94D77791}" destId="{BB624F4F-E180-4431-AAAE-29D3C197E02A}" srcOrd="12" destOrd="0" parTransId="{E867F9EF-9B67-4484-8B8D-CA52273FCE50}" sibTransId="{B742D70A-40FE-40D7-9657-E5CF4CA300FC}"/>
    <dgm:cxn modelId="{33AF86E0-E657-42BA-85C9-B4D2804C94AE}" type="presOf" srcId="{244C70ED-6971-4273-A0FB-877AE43C0C1B}" destId="{267AC9F5-B85C-49AB-8BCA-871EF5C021F8}" srcOrd="0" destOrd="13" presId="urn:microsoft.com/office/officeart/2005/8/layout/vList5"/>
    <dgm:cxn modelId="{9AAEE521-78D4-4B7D-BDD3-3DF3783C167D}" type="presOf" srcId="{A0554869-5B06-4088-BC87-90C11FAC5A40}" destId="{267AC9F5-B85C-49AB-8BCA-871EF5C021F8}" srcOrd="0" destOrd="10" presId="urn:microsoft.com/office/officeart/2005/8/layout/vList5"/>
    <dgm:cxn modelId="{B51B023C-BDE4-4871-B969-02E78035DC14}" srcId="{D1A7D832-F595-4A0F-AC30-19CD94D77791}" destId="{FB1E60E1-E230-4012-8097-AE4A67D51F55}" srcOrd="8" destOrd="0" parTransId="{A7CD0BA3-301A-4441-9EB6-E3F454540188}" sibTransId="{66701B1B-125F-4E83-9A37-FC1763CD8DE3}"/>
    <dgm:cxn modelId="{96B4ACC8-A541-4807-B401-0CAAC05BBE65}" srcId="{D1A7D832-F595-4A0F-AC30-19CD94D77791}" destId="{244C70ED-6971-4273-A0FB-877AE43C0C1B}" srcOrd="13" destOrd="0" parTransId="{4E49600F-C052-4B07-9C59-CACB220E6360}" sibTransId="{76201791-AD92-4BDD-A26A-83CF79F4A075}"/>
    <dgm:cxn modelId="{513B73D3-871B-4698-B374-56E8A7A2E355}" type="presOf" srcId="{61CA3143-2C36-4A38-8560-0F135DB0669F}" destId="{267AC9F5-B85C-49AB-8BCA-871EF5C021F8}" srcOrd="0" destOrd="9" presId="urn:microsoft.com/office/officeart/2005/8/layout/vList5"/>
    <dgm:cxn modelId="{D56B5B77-F16D-4B08-BBBD-20ADB0738A1F}" srcId="{D1A7D832-F595-4A0F-AC30-19CD94D77791}" destId="{69DF0F82-6B77-4519-9F99-20988D5DCEB3}" srcOrd="2" destOrd="0" parTransId="{BFDB1DDB-6804-472E-A68D-F61B3AFAEB00}" sibTransId="{65669803-6FFD-496C-84BE-5926CFDEC704}"/>
    <dgm:cxn modelId="{C408D128-6FF0-44D3-BE9D-3E7B6CD309E8}" srcId="{D1A7D832-F595-4A0F-AC30-19CD94D77791}" destId="{09B9429A-880F-43C2-9BDA-17789F246073}" srcOrd="7" destOrd="0" parTransId="{3A6A7D92-5A4F-418D-A5E3-45878744409F}" sibTransId="{42DEE542-19B1-41C2-B688-006EE4AACB44}"/>
    <dgm:cxn modelId="{E072DBBE-DCA6-45FC-89D8-752C1FEEB003}" type="presOf" srcId="{41A23D69-5845-4A52-AFD4-422511E49D16}" destId="{1583519B-55F6-4647-8238-876E879E3D8E}" srcOrd="0" destOrd="0" presId="urn:microsoft.com/office/officeart/2005/8/layout/vList5"/>
    <dgm:cxn modelId="{93379E44-BB63-4F36-9B92-D54F9BC5BF7A}" srcId="{D1A7D832-F595-4A0F-AC30-19CD94D77791}" destId="{6DC65BE2-6355-4B4C-9D09-D661DB28E9AA}" srcOrd="1" destOrd="0" parTransId="{BEB9CDE1-B55C-4CDC-805B-997E3D117A8C}" sibTransId="{D998E0DC-AA39-4158-8C5F-2F3D0A6F28D7}"/>
    <dgm:cxn modelId="{9B121419-F6D3-4CC9-8FEA-6DD518AC1CB7}" srcId="{D1A7D832-F595-4A0F-AC30-19CD94D77791}" destId="{61CA3143-2C36-4A38-8560-0F135DB0669F}" srcOrd="9" destOrd="0" parTransId="{78671309-D5A8-4EE4-B401-37E30A15E628}" sibTransId="{BB272131-7EB7-4AEE-B935-F735CD0570C5}"/>
    <dgm:cxn modelId="{76BDDD54-C8F1-4E6B-8390-EC82B1916D9D}" type="presOf" srcId="{69DF0F82-6B77-4519-9F99-20988D5DCEB3}" destId="{267AC9F5-B85C-49AB-8BCA-871EF5C021F8}" srcOrd="0" destOrd="2" presId="urn:microsoft.com/office/officeart/2005/8/layout/vList5"/>
    <dgm:cxn modelId="{5D964975-F97E-4125-9131-EC3D2ED5AB0F}" type="presOf" srcId="{8BF69D36-D79B-41C6-BFC7-4E66B5DE14BE}" destId="{267AC9F5-B85C-49AB-8BCA-871EF5C021F8}" srcOrd="0" destOrd="3" presId="urn:microsoft.com/office/officeart/2005/8/layout/vList5"/>
    <dgm:cxn modelId="{0CA82235-E2EF-4FA5-899B-F71FC3D60B63}" srcId="{D1A7D832-F595-4A0F-AC30-19CD94D77791}" destId="{DE7FCA1E-B77F-4C6E-9AC3-22228F7A74D1}" srcOrd="0" destOrd="0" parTransId="{D765A4CB-0301-42FC-8850-F1B714953413}" sibTransId="{7FF9AF4A-5B32-405B-B191-F8AE7690BD47}"/>
    <dgm:cxn modelId="{6F402D51-B9A9-43F7-8355-B249EE0AF639}" srcId="{41A23D69-5845-4A52-AFD4-422511E49D16}" destId="{D1A7D832-F595-4A0F-AC30-19CD94D77791}" srcOrd="0" destOrd="0" parTransId="{63B925DF-7209-4418-AD18-F13D26CBA168}" sibTransId="{29258A26-4059-4113-AEA2-2B50079AFBD6}"/>
    <dgm:cxn modelId="{22CF6E65-7CA8-4E18-B201-F1AEBDD77C37}" type="presOf" srcId="{FB1E60E1-E230-4012-8097-AE4A67D51F55}" destId="{267AC9F5-B85C-49AB-8BCA-871EF5C021F8}" srcOrd="0" destOrd="8" presId="urn:microsoft.com/office/officeart/2005/8/layout/vList5"/>
    <dgm:cxn modelId="{662BC3E5-17AB-47B2-92FE-DDFA901576B2}" type="presOf" srcId="{DE7FCA1E-B77F-4C6E-9AC3-22228F7A74D1}" destId="{267AC9F5-B85C-49AB-8BCA-871EF5C021F8}" srcOrd="0" destOrd="0" presId="urn:microsoft.com/office/officeart/2005/8/layout/vList5"/>
    <dgm:cxn modelId="{8D6A27A0-DB2C-46AF-9F90-FD59CFF21A70}" type="presParOf" srcId="{1583519B-55F6-4647-8238-876E879E3D8E}" destId="{C004329C-7982-405E-A3B9-7F263EA70FC4}" srcOrd="0" destOrd="0" presId="urn:microsoft.com/office/officeart/2005/8/layout/vList5"/>
    <dgm:cxn modelId="{C344D956-707B-4D7C-841E-462876D844E6}" type="presParOf" srcId="{C004329C-7982-405E-A3B9-7F263EA70FC4}" destId="{5D72F6FB-75DF-409A-B2E1-0EA11DA1D1C3}" srcOrd="0" destOrd="0" presId="urn:microsoft.com/office/officeart/2005/8/layout/vList5"/>
    <dgm:cxn modelId="{3F81510B-B796-42E5-B865-FC1C0891949A}" type="presParOf" srcId="{C004329C-7982-405E-A3B9-7F263EA70FC4}" destId="{267AC9F5-B85C-49AB-8BCA-871EF5C021F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7AC9F5-B85C-49AB-8BCA-871EF5C021F8}">
      <dsp:nvSpPr>
        <dsp:cNvPr id="0" name=""/>
        <dsp:cNvSpPr/>
      </dsp:nvSpPr>
      <dsp:spPr>
        <a:xfrm rot="5400000">
          <a:off x="4317979" y="-1123006"/>
          <a:ext cx="2332299" cy="5161533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2700" dir="5400000" rotWithShape="0">
            <a:srgbClr val="000000">
              <a:alpha val="37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Administrativos</a:t>
          </a:r>
          <a:endParaRPr lang="es-MX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Alumnos</a:t>
          </a:r>
          <a:endParaRPr lang="es-MX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Padres de familia</a:t>
          </a:r>
          <a:endParaRPr lang="es-MX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Directivos</a:t>
          </a:r>
          <a:endParaRPr lang="es-MX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Profesores de planta</a:t>
          </a:r>
          <a:endParaRPr lang="es-MX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Planta física</a:t>
          </a:r>
          <a:endParaRPr lang="es-MX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Diplomados</a:t>
          </a:r>
          <a:endParaRPr lang="es-MX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EGIC</a:t>
          </a:r>
          <a:endParaRPr lang="es-MX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EGAP</a:t>
          </a:r>
          <a:endParaRPr lang="es-MX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Becas</a:t>
          </a:r>
          <a:endParaRPr lang="es-MX" sz="1200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050" kern="1200" dirty="0" smtClean="0"/>
            <a:t> CIMA</a:t>
          </a:r>
          <a:endParaRPr lang="es-MX" sz="1050" kern="1200" dirty="0"/>
        </a:p>
      </dsp:txBody>
      <dsp:txXfrm rot="-5400000">
        <a:off x="2903363" y="405463"/>
        <a:ext cx="5047680" cy="2104593"/>
      </dsp:txXfrm>
    </dsp:sp>
    <dsp:sp modelId="{5D72F6FB-75DF-409A-B2E1-0EA11DA1D1C3}">
      <dsp:nvSpPr>
        <dsp:cNvPr id="0" name=""/>
        <dsp:cNvSpPr/>
      </dsp:nvSpPr>
      <dsp:spPr>
        <a:xfrm>
          <a:off x="0" y="72"/>
          <a:ext cx="2903362" cy="2915374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  <a:lumMod val="9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  <a:ln>
          <a:noFill/>
        </a:ln>
        <a:effectLst>
          <a:outerShdw blurRad="50800" dist="25400" dir="5040000" rotWithShape="0">
            <a:srgbClr val="000000">
              <a:alpha val="44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dkEdge">
          <a:bevelT w="381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5260" tIns="87630" rIns="175260" bIns="8763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4600" kern="1200" dirty="0" smtClean="0"/>
            <a:t>Internos</a:t>
          </a:r>
          <a:endParaRPr lang="es-MX" sz="4600" kern="1200" dirty="0"/>
        </a:p>
      </dsp:txBody>
      <dsp:txXfrm>
        <a:off x="141730" y="141802"/>
        <a:ext cx="2619902" cy="2631914"/>
      </dsp:txXfrm>
    </dsp:sp>
    <dsp:sp modelId="{151F8CEF-8BE9-47AA-8228-6236B1B9EBE0}">
      <dsp:nvSpPr>
        <dsp:cNvPr id="0" name=""/>
        <dsp:cNvSpPr/>
      </dsp:nvSpPr>
      <dsp:spPr>
        <a:xfrm rot="5400000">
          <a:off x="4133576" y="1938136"/>
          <a:ext cx="2701106" cy="5161533"/>
        </a:xfrm>
        <a:prstGeom prst="round2SameRect">
          <a:avLst/>
        </a:prstGeom>
        <a:solidFill>
          <a:schemeClr val="accent3">
            <a:tint val="40000"/>
            <a:alpha val="90000"/>
            <a:hueOff val="8059574"/>
            <a:satOff val="11349"/>
            <a:lumOff val="1767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8059574"/>
              <a:satOff val="11349"/>
              <a:lumOff val="1767"/>
              <a:alphaOff val="0"/>
            </a:schemeClr>
          </a:solidFill>
          <a:prstDash val="solid"/>
        </a:ln>
        <a:effectLst>
          <a:outerShdw blurRad="50800" dist="12700" dir="5400000" rotWithShape="0">
            <a:srgbClr val="000000">
              <a:alpha val="37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Proveedores</a:t>
          </a:r>
          <a:endParaRPr lang="es-MX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Otras instituciones educativas</a:t>
          </a:r>
          <a:endParaRPr lang="es-MX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SEP</a:t>
          </a:r>
          <a:endParaRPr lang="es-MX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SEDENA</a:t>
          </a:r>
          <a:endParaRPr lang="es-MX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CONACYT</a:t>
          </a:r>
          <a:endParaRPr lang="es-MX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Periódicos</a:t>
          </a:r>
          <a:endParaRPr lang="es-MX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Noticieros</a:t>
          </a:r>
          <a:endParaRPr lang="es-MX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Radio</a:t>
          </a:r>
          <a:endParaRPr lang="es-MX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Empresas</a:t>
          </a:r>
          <a:endParaRPr lang="es-MX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Fundaciones</a:t>
          </a:r>
          <a:endParaRPr lang="es-MX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Reclutadores</a:t>
          </a:r>
          <a:endParaRPr lang="es-MX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Conocidos</a:t>
          </a:r>
          <a:endParaRPr lang="es-MX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Familiares</a:t>
          </a:r>
          <a:endParaRPr lang="es-MX" sz="12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MX" sz="14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MX" sz="1100" kern="1200" dirty="0"/>
        </a:p>
      </dsp:txBody>
      <dsp:txXfrm rot="-5400000">
        <a:off x="2903363" y="3300207"/>
        <a:ext cx="5029676" cy="2437392"/>
      </dsp:txXfrm>
    </dsp:sp>
    <dsp:sp modelId="{9DFB53E0-AB10-4ED5-80D7-A444BEAE3AA5}">
      <dsp:nvSpPr>
        <dsp:cNvPr id="0" name=""/>
        <dsp:cNvSpPr/>
      </dsp:nvSpPr>
      <dsp:spPr>
        <a:xfrm>
          <a:off x="0" y="3061216"/>
          <a:ext cx="2903362" cy="2915374"/>
        </a:xfrm>
        <a:prstGeom prst="roundRect">
          <a:avLst/>
        </a:prstGeom>
        <a:gradFill rotWithShape="0">
          <a:gsLst>
            <a:gs pos="0">
              <a:schemeClr val="accent3">
                <a:hueOff val="7999825"/>
                <a:satOff val="10930"/>
                <a:lumOff val="7059"/>
                <a:alphaOff val="0"/>
                <a:tint val="100000"/>
                <a:shade val="100000"/>
                <a:satMod val="100000"/>
                <a:lumMod val="90000"/>
              </a:schemeClr>
            </a:gs>
            <a:gs pos="100000">
              <a:schemeClr val="accent3">
                <a:hueOff val="7999825"/>
                <a:satOff val="10930"/>
                <a:lumOff val="7059"/>
                <a:alphaOff val="0"/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  <a:ln>
          <a:noFill/>
        </a:ln>
        <a:effectLst>
          <a:outerShdw blurRad="50800" dist="25400" dir="5040000" rotWithShape="0">
            <a:srgbClr val="000000">
              <a:alpha val="44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dkEdge">
          <a:bevelT w="381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5260" tIns="87630" rIns="175260" bIns="8763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4600" kern="1200" dirty="0" smtClean="0"/>
            <a:t>Externos</a:t>
          </a:r>
          <a:endParaRPr lang="es-MX" sz="4600" kern="1200" dirty="0"/>
        </a:p>
      </dsp:txBody>
      <dsp:txXfrm>
        <a:off x="141730" y="3202946"/>
        <a:ext cx="2619902" cy="26319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7AC9F5-B85C-49AB-8BCA-871EF5C021F8}">
      <dsp:nvSpPr>
        <dsp:cNvPr id="0" name=""/>
        <dsp:cNvSpPr/>
      </dsp:nvSpPr>
      <dsp:spPr>
        <a:xfrm rot="5400000">
          <a:off x="4317979" y="-1123006"/>
          <a:ext cx="2332299" cy="5161533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2700" dir="5400000" rotWithShape="0">
            <a:srgbClr val="000000">
              <a:alpha val="37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000" kern="1200" dirty="0" smtClean="0"/>
            <a:t>Padres de familia (nuevo ingreso)</a:t>
          </a:r>
          <a:endParaRPr lang="es-MX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000" kern="1200" dirty="0" smtClean="0"/>
            <a:t>Alumnos (nuevo ingreso)</a:t>
          </a:r>
          <a:endParaRPr lang="es-MX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000" kern="1200" dirty="0" smtClean="0"/>
            <a:t>Investigadores</a:t>
          </a:r>
          <a:endParaRPr lang="es-MX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000" kern="1200" dirty="0" smtClean="0"/>
            <a:t>EGADE</a:t>
          </a:r>
          <a:endParaRPr lang="es-MX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000" kern="1200" dirty="0" smtClean="0"/>
            <a:t>Profesores de cátedra</a:t>
          </a:r>
          <a:endParaRPr lang="es-MX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000" kern="1200" dirty="0" smtClean="0"/>
            <a:t>Proveedores</a:t>
          </a:r>
          <a:endParaRPr lang="es-MX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000" kern="1200" dirty="0" smtClean="0"/>
            <a:t>Exalumnos</a:t>
          </a:r>
          <a:endParaRPr lang="es-MX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000" kern="1200" dirty="0" err="1" smtClean="0"/>
            <a:t>Oxxo</a:t>
          </a:r>
          <a:endParaRPr lang="es-MX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000" kern="1200" dirty="0" smtClean="0"/>
            <a:t>Starbucks</a:t>
          </a:r>
          <a:endParaRPr lang="es-MX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000" kern="1200" dirty="0" err="1" smtClean="0"/>
            <a:t>Subway</a:t>
          </a:r>
          <a:endParaRPr lang="es-MX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000" kern="1200" dirty="0" err="1" smtClean="0"/>
            <a:t>Iporrua</a:t>
          </a:r>
          <a:endParaRPr lang="es-MX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000" kern="1200" dirty="0" err="1" smtClean="0"/>
            <a:t>Porrua</a:t>
          </a:r>
          <a:endParaRPr lang="es-MX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000" kern="1200" dirty="0" smtClean="0"/>
            <a:t>Santa clara</a:t>
          </a:r>
          <a:endParaRPr lang="es-MX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000" kern="1200" dirty="0" err="1" smtClean="0"/>
            <a:t>Clinicas</a:t>
          </a:r>
          <a:r>
            <a:rPr lang="es-MX" sz="1000" kern="1200" dirty="0" smtClean="0"/>
            <a:t> infantiles</a:t>
          </a:r>
          <a:endParaRPr lang="es-MX" sz="1000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MX" sz="1050" kern="1200" dirty="0"/>
        </a:p>
      </dsp:txBody>
      <dsp:txXfrm rot="-5400000">
        <a:off x="2903363" y="405463"/>
        <a:ext cx="5047680" cy="2104593"/>
      </dsp:txXfrm>
    </dsp:sp>
    <dsp:sp modelId="{5D72F6FB-75DF-409A-B2E1-0EA11DA1D1C3}">
      <dsp:nvSpPr>
        <dsp:cNvPr id="0" name=""/>
        <dsp:cNvSpPr/>
      </dsp:nvSpPr>
      <dsp:spPr>
        <a:xfrm>
          <a:off x="0" y="72"/>
          <a:ext cx="2903362" cy="2915374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  <a:lumMod val="9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  <a:ln>
          <a:noFill/>
        </a:ln>
        <a:effectLst>
          <a:outerShdw blurRad="50800" dist="25400" dir="5040000" rotWithShape="0">
            <a:srgbClr val="000000">
              <a:alpha val="44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dkEdge">
          <a:bevelT w="381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700" kern="1200" dirty="0" smtClean="0"/>
            <a:t>Mixtos</a:t>
          </a:r>
          <a:endParaRPr lang="es-MX" sz="2700" kern="1200" dirty="0"/>
        </a:p>
      </dsp:txBody>
      <dsp:txXfrm>
        <a:off x="141730" y="141802"/>
        <a:ext cx="2619902" cy="2631914"/>
      </dsp:txXfrm>
    </dsp:sp>
    <dsp:sp modelId="{151F8CEF-8BE9-47AA-8228-6236B1B9EBE0}">
      <dsp:nvSpPr>
        <dsp:cNvPr id="0" name=""/>
        <dsp:cNvSpPr/>
      </dsp:nvSpPr>
      <dsp:spPr>
        <a:xfrm rot="5400000">
          <a:off x="4317979" y="1938136"/>
          <a:ext cx="2332299" cy="5161533"/>
        </a:xfrm>
        <a:prstGeom prst="round2SameRect">
          <a:avLst/>
        </a:prstGeom>
        <a:solidFill>
          <a:schemeClr val="accent3">
            <a:tint val="40000"/>
            <a:alpha val="90000"/>
            <a:hueOff val="8059574"/>
            <a:satOff val="11349"/>
            <a:lumOff val="1767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8059574"/>
              <a:satOff val="11349"/>
              <a:lumOff val="1767"/>
              <a:alphaOff val="0"/>
            </a:schemeClr>
          </a:solidFill>
          <a:prstDash val="solid"/>
        </a:ln>
        <a:effectLst>
          <a:outerShdw blurRad="50800" dist="12700" dir="5400000" rotWithShape="0">
            <a:srgbClr val="000000">
              <a:alpha val="37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600" kern="1200" dirty="0" smtClean="0"/>
            <a:t>Facebook</a:t>
          </a:r>
          <a:endParaRPr lang="es-MX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600" kern="1200" dirty="0" err="1" smtClean="0"/>
            <a:t>Twitter</a:t>
          </a:r>
          <a:endParaRPr lang="es-MX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600" kern="1200" dirty="0" err="1" smtClean="0"/>
            <a:t>LinkedIn</a:t>
          </a:r>
          <a:endParaRPr lang="es-MX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600" kern="1200" dirty="0" smtClean="0"/>
            <a:t>Publicaciones en medios</a:t>
          </a:r>
          <a:endParaRPr lang="es-MX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600" kern="1200" dirty="0" smtClean="0"/>
            <a:t>Reforma</a:t>
          </a:r>
          <a:endParaRPr lang="es-MX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600" kern="1200" dirty="0" smtClean="0"/>
            <a:t>Universal</a:t>
          </a:r>
          <a:endParaRPr lang="es-MX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600" kern="1200" dirty="0" smtClean="0"/>
            <a:t>Empresas de </a:t>
          </a:r>
          <a:r>
            <a:rPr lang="es-MX" sz="1600" kern="1200" dirty="0" err="1" smtClean="0"/>
            <a:t>rankings</a:t>
          </a:r>
          <a:endParaRPr lang="es-MX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600" kern="1200" dirty="0" smtClean="0"/>
            <a:t>OCC</a:t>
          </a:r>
          <a:endParaRPr lang="es-MX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600" kern="1200" dirty="0" smtClean="0"/>
            <a:t>Bumerang</a:t>
          </a:r>
          <a:endParaRPr lang="es-MX" sz="16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MX" sz="1100" kern="1200" dirty="0"/>
        </a:p>
      </dsp:txBody>
      <dsp:txXfrm rot="-5400000">
        <a:off x="2903363" y="3466606"/>
        <a:ext cx="5047680" cy="2104593"/>
      </dsp:txXfrm>
    </dsp:sp>
    <dsp:sp modelId="{9DFB53E0-AB10-4ED5-80D7-A444BEAE3AA5}">
      <dsp:nvSpPr>
        <dsp:cNvPr id="0" name=""/>
        <dsp:cNvSpPr/>
      </dsp:nvSpPr>
      <dsp:spPr>
        <a:xfrm>
          <a:off x="0" y="3061216"/>
          <a:ext cx="2903362" cy="2915374"/>
        </a:xfrm>
        <a:prstGeom prst="roundRect">
          <a:avLst/>
        </a:prstGeom>
        <a:gradFill rotWithShape="0">
          <a:gsLst>
            <a:gs pos="0">
              <a:schemeClr val="accent3">
                <a:hueOff val="7999825"/>
                <a:satOff val="10930"/>
                <a:lumOff val="7059"/>
                <a:alphaOff val="0"/>
                <a:tint val="100000"/>
                <a:shade val="100000"/>
                <a:satMod val="100000"/>
                <a:lumMod val="90000"/>
              </a:schemeClr>
            </a:gs>
            <a:gs pos="100000">
              <a:schemeClr val="accent3">
                <a:hueOff val="7999825"/>
                <a:satOff val="10930"/>
                <a:lumOff val="7059"/>
                <a:alphaOff val="0"/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  <a:ln>
          <a:noFill/>
        </a:ln>
        <a:effectLst>
          <a:outerShdw blurRad="50800" dist="25400" dir="5040000" rotWithShape="0">
            <a:srgbClr val="000000">
              <a:alpha val="44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dkEdge">
          <a:bevelT w="381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700" kern="1200" dirty="0" err="1" smtClean="0"/>
            <a:t>Ciberaudiencias</a:t>
          </a:r>
          <a:endParaRPr lang="es-MX" sz="2700" kern="1200" dirty="0"/>
        </a:p>
      </dsp:txBody>
      <dsp:txXfrm>
        <a:off x="141730" y="3202946"/>
        <a:ext cx="2619902" cy="263191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7AC9F5-B85C-49AB-8BCA-871EF5C021F8}">
      <dsp:nvSpPr>
        <dsp:cNvPr id="0" name=""/>
        <dsp:cNvSpPr/>
      </dsp:nvSpPr>
      <dsp:spPr>
        <a:xfrm rot="5400000">
          <a:off x="3647889" y="1176617"/>
          <a:ext cx="2952359" cy="3911461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2700" dir="5400000" rotWithShape="0">
            <a:srgbClr val="000000">
              <a:alpha val="37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Competidores</a:t>
          </a:r>
          <a:endParaRPr lang="es-MX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Proveedores</a:t>
          </a:r>
          <a:endParaRPr lang="es-MX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Accionistas</a:t>
          </a:r>
          <a:endParaRPr lang="es-MX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CEMEX</a:t>
          </a:r>
          <a:endParaRPr lang="es-MX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FEMSA</a:t>
          </a:r>
          <a:endParaRPr lang="es-MX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Universidad virtual</a:t>
          </a:r>
          <a:endParaRPr lang="es-MX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err="1" smtClean="0"/>
            <a:t>Tec</a:t>
          </a:r>
          <a:r>
            <a:rPr lang="es-MX" sz="1200" kern="1200" dirty="0" smtClean="0"/>
            <a:t> Salud</a:t>
          </a:r>
          <a:endParaRPr lang="es-MX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err="1" smtClean="0"/>
            <a:t>Tec</a:t>
          </a:r>
          <a:r>
            <a:rPr lang="es-MX" sz="1200" kern="1200" dirty="0" smtClean="0"/>
            <a:t>  Milenio</a:t>
          </a:r>
          <a:endParaRPr lang="es-MX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Santander</a:t>
          </a:r>
          <a:endParaRPr lang="es-MX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Bancomer</a:t>
          </a:r>
          <a:endParaRPr lang="es-MX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Becas</a:t>
          </a:r>
          <a:endParaRPr lang="es-MX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Mexicana de becas</a:t>
          </a:r>
          <a:endParaRPr lang="es-MX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Compradores de PIE</a:t>
          </a:r>
          <a:endParaRPr lang="es-MX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MX" sz="1200" kern="1200" dirty="0"/>
        </a:p>
      </dsp:txBody>
      <dsp:txXfrm rot="-5400000">
        <a:off x="3168338" y="1800290"/>
        <a:ext cx="3767339" cy="2664115"/>
      </dsp:txXfrm>
    </dsp:sp>
    <dsp:sp modelId="{5D72F6FB-75DF-409A-B2E1-0EA11DA1D1C3}">
      <dsp:nvSpPr>
        <dsp:cNvPr id="0" name=""/>
        <dsp:cNvSpPr/>
      </dsp:nvSpPr>
      <dsp:spPr>
        <a:xfrm>
          <a:off x="576067" y="1656180"/>
          <a:ext cx="2615319" cy="295233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  <a:lumMod val="9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  <a:ln>
          <a:noFill/>
        </a:ln>
        <a:effectLst>
          <a:outerShdw blurRad="50800" dist="25400" dir="5040000" rotWithShape="0">
            <a:srgbClr val="000000">
              <a:alpha val="44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dkEdge">
          <a:bevelT w="381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300" kern="1200" dirty="0" smtClean="0"/>
            <a:t>Financieros</a:t>
          </a:r>
          <a:endParaRPr lang="es-MX" sz="3300" kern="1200" dirty="0"/>
        </a:p>
      </dsp:txBody>
      <dsp:txXfrm>
        <a:off x="703736" y="1783849"/>
        <a:ext cx="2359981" cy="26969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00C4C91C-4D94-4CC1-91DD-18C275D4CD47}" type="datetimeFigureOut">
              <a:rPr lang="es-MX" smtClean="0"/>
              <a:t>29/05/2012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8A3DA0CF-8182-4261-B2BA-D945C4C1DB8D}" type="slidenum">
              <a:rPr lang="es-MX" smtClean="0"/>
              <a:t>‹Nº›</a:t>
            </a:fld>
            <a:endParaRPr lang="es-MX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4C91C-4D94-4CC1-91DD-18C275D4CD47}" type="datetimeFigureOut">
              <a:rPr lang="es-MX" smtClean="0"/>
              <a:t>29/05/2012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A0CF-8182-4261-B2BA-D945C4C1DB8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4C91C-4D94-4CC1-91DD-18C275D4CD47}" type="datetimeFigureOut">
              <a:rPr lang="es-MX" smtClean="0"/>
              <a:t>29/05/2012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A0CF-8182-4261-B2BA-D945C4C1DB8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4C91C-4D94-4CC1-91DD-18C275D4CD47}" type="datetimeFigureOut">
              <a:rPr lang="es-MX" smtClean="0"/>
              <a:t>29/05/2012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A0CF-8182-4261-B2BA-D945C4C1DB8D}" type="slidenum">
              <a:rPr lang="es-MX" smtClean="0"/>
              <a:t>‹Nº›</a:t>
            </a:fld>
            <a:endParaRPr lang="es-MX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4C91C-4D94-4CC1-91DD-18C275D4CD47}" type="datetimeFigureOut">
              <a:rPr lang="es-MX" smtClean="0"/>
              <a:t>29/05/2012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A0CF-8182-4261-B2BA-D945C4C1DB8D}" type="slidenum">
              <a:rPr lang="es-MX" smtClean="0"/>
              <a:t>‹Nº›</a:t>
            </a:fld>
            <a:endParaRPr lang="es-MX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4C91C-4D94-4CC1-91DD-18C275D4CD47}" type="datetimeFigureOut">
              <a:rPr lang="es-MX" smtClean="0"/>
              <a:t>29/05/2012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A0CF-8182-4261-B2BA-D945C4C1DB8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4C91C-4D94-4CC1-91DD-18C275D4CD47}" type="datetimeFigureOut">
              <a:rPr lang="es-MX" smtClean="0"/>
              <a:t>29/05/2012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A0CF-8182-4261-B2BA-D945C4C1DB8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4C91C-4D94-4CC1-91DD-18C275D4CD47}" type="datetimeFigureOut">
              <a:rPr lang="es-MX" smtClean="0"/>
              <a:t>29/05/2012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A0CF-8182-4261-B2BA-D945C4C1DB8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4C91C-4D94-4CC1-91DD-18C275D4CD47}" type="datetimeFigureOut">
              <a:rPr lang="es-MX" smtClean="0"/>
              <a:t>29/05/2012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A0CF-8182-4261-B2BA-D945C4C1DB8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4C91C-4D94-4CC1-91DD-18C275D4CD47}" type="datetimeFigureOut">
              <a:rPr lang="es-MX" smtClean="0"/>
              <a:t>29/05/2012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A0CF-8182-4261-B2BA-D945C4C1DB8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4C91C-4D94-4CC1-91DD-18C275D4CD47}" type="datetimeFigureOut">
              <a:rPr lang="es-MX" smtClean="0"/>
              <a:t>29/05/2012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A0CF-8182-4261-B2BA-D945C4C1DB8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00C4C91C-4D94-4CC1-91DD-18C275D4CD47}" type="datetimeFigureOut">
              <a:rPr lang="es-MX" smtClean="0"/>
              <a:t>29/05/2012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8A3DA0CF-8182-4261-B2BA-D945C4C1DB8D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Inventario de públicos</a:t>
            </a:r>
            <a:endParaRPr lang="es-MX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4294967295"/>
          </p:nvPr>
        </p:nvPicPr>
        <p:blipFill rotWithShape="1"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605"/>
          <a:stretch/>
        </p:blipFill>
        <p:spPr>
          <a:xfrm>
            <a:off x="4067944" y="4643544"/>
            <a:ext cx="2931596" cy="1236811"/>
          </a:xfrm>
        </p:spPr>
      </p:pic>
      <p:sp>
        <p:nvSpPr>
          <p:cNvPr id="5" name="4 CuadroTexto"/>
          <p:cNvSpPr txBox="1"/>
          <p:nvPr/>
        </p:nvSpPr>
        <p:spPr>
          <a:xfrm>
            <a:off x="683568" y="4747039"/>
            <a:ext cx="2160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/>
              <a:t>Ivonne Sandoval Vázquez</a:t>
            </a:r>
          </a:p>
          <a:p>
            <a:r>
              <a:rPr lang="es-MX" sz="1400" dirty="0" smtClean="0"/>
              <a:t>466486</a:t>
            </a:r>
            <a:endParaRPr lang="es-MX" sz="1400" dirty="0"/>
          </a:p>
        </p:txBody>
      </p:sp>
    </p:spTree>
    <p:extLst>
      <p:ext uri="{BB962C8B-B14F-4D97-AF65-F5344CB8AC3E}">
        <p14:creationId xmlns:p14="http://schemas.microsoft.com/office/powerpoint/2010/main" val="1882551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1475775466"/>
              </p:ext>
            </p:extLst>
          </p:nvPr>
        </p:nvGraphicFramePr>
        <p:xfrm>
          <a:off x="539552" y="332656"/>
          <a:ext cx="8064896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95340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801086649"/>
              </p:ext>
            </p:extLst>
          </p:nvPr>
        </p:nvGraphicFramePr>
        <p:xfrm>
          <a:off x="539552" y="332656"/>
          <a:ext cx="8064896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48708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2617606133"/>
              </p:ext>
            </p:extLst>
          </p:nvPr>
        </p:nvGraphicFramePr>
        <p:xfrm>
          <a:off x="539552" y="332656"/>
          <a:ext cx="8064896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293043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Cuaderno de dibujo</Template>
  <TotalTime>111</TotalTime>
  <Words>105</Words>
  <Application>Microsoft Office PowerPoint</Application>
  <PresentationFormat>Presentación en pantalla (4:3)</PresentationFormat>
  <Paragraphs>68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Sketchbook</vt:lpstr>
      <vt:lpstr>Inventario de públicos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Ivonne Sandoval Vázquez</dc:creator>
  <cp:lastModifiedBy>Ivonne Sandoval Vázquez</cp:lastModifiedBy>
  <cp:revision>8</cp:revision>
  <dcterms:created xsi:type="dcterms:W3CDTF">2012-05-23T16:50:26Z</dcterms:created>
  <dcterms:modified xsi:type="dcterms:W3CDTF">2012-05-29T21:32:27Z</dcterms:modified>
</cp:coreProperties>
</file>