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69" r:id="rId3"/>
    <p:sldId id="268" r:id="rId4"/>
    <p:sldId id="272" r:id="rId5"/>
    <p:sldId id="270" r:id="rId6"/>
    <p:sldId id="271" r:id="rId7"/>
    <p:sldId id="273" r:id="rId8"/>
    <p:sldId id="276" r:id="rId9"/>
    <p:sldId id="274" r:id="rId10"/>
    <p:sldId id="275" r:id="rId11"/>
    <p:sldId id="278" r:id="rId12"/>
    <p:sldId id="279" r:id="rId13"/>
    <p:sldId id="280" r:id="rId14"/>
    <p:sldId id="258" r:id="rId15"/>
    <p:sldId id="264" r:id="rId16"/>
    <p:sldId id="281" r:id="rId17"/>
    <p:sldId id="282" r:id="rId18"/>
    <p:sldId id="283" r:id="rId19"/>
    <p:sldId id="259" r:id="rId20"/>
    <p:sldId id="265" r:id="rId21"/>
    <p:sldId id="284" r:id="rId22"/>
    <p:sldId id="285" r:id="rId23"/>
    <p:sldId id="286" r:id="rId24"/>
    <p:sldId id="260" r:id="rId25"/>
    <p:sldId id="266" r:id="rId26"/>
    <p:sldId id="287" r:id="rId27"/>
    <p:sldId id="288" r:id="rId28"/>
    <p:sldId id="289" r:id="rId29"/>
    <p:sldId id="261" r:id="rId30"/>
    <p:sldId id="263" r:id="rId31"/>
    <p:sldId id="277" r:id="rId32"/>
    <p:sldId id="291" r:id="rId33"/>
    <p:sldId id="290" r:id="rId34"/>
    <p:sldId id="292" r:id="rId35"/>
    <p:sldId id="262" r:id="rId36"/>
    <p:sldId id="267" r:id="rId3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2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0F94F-FF0A-49CD-BC10-3037DE55A73E}" type="datetimeFigureOut">
              <a:rPr lang="en-US" smtClean="0"/>
              <a:pPr/>
              <a:t>5/30/2012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7296C-4BFF-4D9B-9EC3-9B450A8F1B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831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http://www.merca20.com/puma-social-va-por-los-atletas-nocturnos/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7296C-4BFF-4D9B-9EC3-9B450A8F1B1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tos, imagen y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0DB28B59-C657-4D6B-A6E4-C70AEECC158C}" type="datetimeFigureOut">
              <a:rPr lang="es-ES" smtClean="0"/>
              <a:pPr/>
              <a:t>30/05/2012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8CC38C6-5310-42E6-8960-5B0E120C403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IMAGEN DE MARCA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725144"/>
            <a:ext cx="8496944" cy="146452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es-MX" dirty="0" smtClean="0"/>
              <a:t>CARMEN CANO</a:t>
            </a:r>
          </a:p>
          <a:p>
            <a:r>
              <a:rPr lang="es-MX" dirty="0" smtClean="0"/>
              <a:t>ERIC SERRANO</a:t>
            </a:r>
          </a:p>
          <a:p>
            <a:r>
              <a:rPr lang="es-MX" dirty="0" smtClean="0"/>
              <a:t>JESSICA RANGEL</a:t>
            </a:r>
          </a:p>
          <a:p>
            <a:r>
              <a:rPr lang="es-MX" dirty="0" smtClean="0"/>
              <a:t>JUAN MANUEL ARELLANO</a:t>
            </a:r>
          </a:p>
          <a:p>
            <a:r>
              <a:rPr lang="es-MX" dirty="0" smtClean="0"/>
              <a:t>NADIA OLIVARES</a:t>
            </a:r>
          </a:p>
          <a:p>
            <a:r>
              <a:rPr lang="es-MX" dirty="0" smtClean="0"/>
              <a:t>NADIA TREJO</a:t>
            </a:r>
          </a:p>
          <a:p>
            <a:r>
              <a:rPr lang="es-MX" dirty="0" smtClean="0"/>
              <a:t>YESSICA MARTÍNEZ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PERCEPCIÓN DE MARCA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ACTUALMENTE EN EL MERCADO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148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NIKE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SHOW</a:t>
            </a:r>
          </a:p>
          <a:p>
            <a:r>
              <a:rPr lang="es-ES" dirty="0" smtClean="0"/>
              <a:t>ESPECTÁCULO</a:t>
            </a:r>
          </a:p>
          <a:p>
            <a:r>
              <a:rPr lang="es-ES" dirty="0" smtClean="0"/>
              <a:t>PERSONA NEGRA</a:t>
            </a:r>
          </a:p>
          <a:p>
            <a:r>
              <a:rPr lang="es-ES" dirty="0" smtClean="0"/>
              <a:t>DINÁMICA</a:t>
            </a:r>
          </a:p>
          <a:p>
            <a:r>
              <a:rPr lang="es-ES" dirty="0" smtClean="0"/>
              <a:t>INTEGRAL</a:t>
            </a:r>
          </a:p>
          <a:p>
            <a:r>
              <a:rPr lang="es-ES" dirty="0" smtClean="0"/>
              <a:t>DISCIPLINA</a:t>
            </a:r>
          </a:p>
          <a:p>
            <a:r>
              <a:rPr lang="es-ES" dirty="0" smtClean="0"/>
              <a:t>AGRESIVA</a:t>
            </a:r>
          </a:p>
          <a:p>
            <a:r>
              <a:rPr lang="es-ES" dirty="0" smtClean="0"/>
              <a:t>TRIUNFADORA</a:t>
            </a:r>
          </a:p>
          <a:p>
            <a:r>
              <a:rPr lang="es-ES" dirty="0" smtClean="0"/>
              <a:t>LIGADA AL FUTBOL / CARRERAS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228105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NIKE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2390" b="12390"/>
          <a:stretch>
            <a:fillRect/>
          </a:stretch>
        </p:blipFill>
        <p:spPr>
          <a:xfrm>
            <a:off x="1043608" y="2132856"/>
            <a:ext cx="7076747" cy="3992563"/>
          </a:xfrm>
        </p:spPr>
      </p:pic>
    </p:spTree>
    <p:extLst>
      <p:ext uri="{BB962C8B-B14F-4D97-AF65-F5344CB8AC3E}">
        <p14:creationId xmlns:p14="http://schemas.microsoft.com/office/powerpoint/2010/main" xmlns="" val="16180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ADIDAS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LUCHA</a:t>
            </a:r>
          </a:p>
          <a:p>
            <a:r>
              <a:rPr lang="es-ES" dirty="0" smtClean="0"/>
              <a:t>SACRIFICIO</a:t>
            </a:r>
          </a:p>
          <a:p>
            <a:r>
              <a:rPr lang="es-ES" dirty="0" smtClean="0"/>
              <a:t>SUPERACIÓN</a:t>
            </a:r>
          </a:p>
          <a:p>
            <a:r>
              <a:rPr lang="es-ES" dirty="0" smtClean="0"/>
              <a:t>INNOVACIÓN</a:t>
            </a:r>
          </a:p>
          <a:p>
            <a:r>
              <a:rPr lang="es-ES" dirty="0" smtClean="0"/>
              <a:t>“SI QUIERES PUEDES”, “SI LUCHAS, SI ENTRENAS, SI TE SACRIFICAS, SI DAS TODO….” “IMPOSSIBLE IS NOTHING”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71382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ADIDAS</a:t>
            </a: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396" b="8396"/>
          <a:stretch>
            <a:fillRect/>
          </a:stretch>
        </p:blipFill>
        <p:spPr>
          <a:xfrm>
            <a:off x="1043608" y="2132856"/>
            <a:ext cx="7076747" cy="3992563"/>
          </a:xfrm>
        </p:spPr>
      </p:pic>
    </p:spTree>
    <p:extLst>
      <p:ext uri="{BB962C8B-B14F-4D97-AF65-F5344CB8AC3E}">
        <p14:creationId xmlns:p14="http://schemas.microsoft.com/office/powerpoint/2010/main" xmlns="" val="235732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PUMA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ROPA DEPORTIVA DE DISEÑADOR</a:t>
            </a:r>
          </a:p>
          <a:p>
            <a:r>
              <a:rPr lang="es-ES" dirty="0" smtClean="0"/>
              <a:t>MARCA DE JÓVENES SOCIALES </a:t>
            </a:r>
          </a:p>
          <a:p>
            <a:r>
              <a:rPr lang="es-ES" dirty="0" smtClean="0"/>
              <a:t> ATLETAS NOCTURNOS O “ANTROATLETAS”</a:t>
            </a:r>
          </a:p>
          <a:p>
            <a:r>
              <a:rPr lang="es-ES" dirty="0" smtClean="0"/>
              <a:t>ROPA DEPORTIVA DE USO CASUAL- ELEGANTE</a:t>
            </a:r>
          </a:p>
          <a:p>
            <a:r>
              <a:rPr lang="es-ES" dirty="0" smtClean="0"/>
              <a:t>REBELDÍA</a:t>
            </a:r>
          </a:p>
          <a:p>
            <a:r>
              <a:rPr lang="es-ES" dirty="0" smtClean="0"/>
              <a:t>ÉXITO</a:t>
            </a:r>
          </a:p>
          <a:p>
            <a:r>
              <a:rPr lang="es-ES" dirty="0" smtClean="0"/>
              <a:t>TRENDY</a:t>
            </a:r>
          </a:p>
          <a:p>
            <a:r>
              <a:rPr lang="es-ES" dirty="0" smtClean="0"/>
              <a:t>DINÁMICA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92853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PUMA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/>
          <a:srcRect b="21832"/>
          <a:stretch/>
        </p:blipFill>
        <p:spPr>
          <a:xfrm>
            <a:off x="2627784" y="1916832"/>
            <a:ext cx="3824092" cy="459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26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REEBOK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TRADICIONAL</a:t>
            </a:r>
          </a:p>
          <a:p>
            <a:r>
              <a:rPr lang="es-ES" dirty="0" smtClean="0"/>
              <a:t>INNOVADORA</a:t>
            </a:r>
          </a:p>
          <a:p>
            <a:r>
              <a:rPr lang="es-ES" dirty="0" smtClean="0"/>
              <a:t>CALIDAD</a:t>
            </a:r>
          </a:p>
          <a:p>
            <a:r>
              <a:rPr lang="es-ES" dirty="0" smtClean="0"/>
              <a:t>PARA HACER EJERCICIO</a:t>
            </a:r>
          </a:p>
          <a:p>
            <a:r>
              <a:rPr lang="es-ES" dirty="0" smtClean="0"/>
              <a:t>CONFORT</a:t>
            </a:r>
          </a:p>
          <a:p>
            <a:r>
              <a:rPr lang="es-ES" smtClean="0"/>
              <a:t>ECONÓMICA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97884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REEBOK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644" b="1644"/>
          <a:stretch>
            <a:fillRect/>
          </a:stretch>
        </p:blipFill>
        <p:spPr>
          <a:xfrm>
            <a:off x="1115616" y="2060848"/>
            <a:ext cx="7076747" cy="3992563"/>
          </a:xfrm>
        </p:spPr>
      </p:pic>
    </p:spTree>
    <p:extLst>
      <p:ext uri="{BB962C8B-B14F-4D97-AF65-F5344CB8AC3E}">
        <p14:creationId xmlns:p14="http://schemas.microsoft.com/office/powerpoint/2010/main" xmlns="" val="382072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NIKE-PERCEPCIÓN DEL GRUPO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1714488"/>
            <a:ext cx="3929090" cy="506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009782"/>
            <a:ext cx="43053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357694"/>
            <a:ext cx="2576937" cy="255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531394" y="3102774"/>
            <a:ext cx="5143536" cy="23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NIKE-PERCEPCIÓN </a:t>
            </a:r>
            <a:r>
              <a:rPr lang="es-MX" dirty="0" smtClean="0"/>
              <a:t>DEL GRUPO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785926"/>
            <a:ext cx="367665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NIKE-PERCEPCIÓN </a:t>
            </a:r>
            <a:r>
              <a:rPr lang="es-MX" dirty="0" smtClean="0"/>
              <a:t>DEL GRUPO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04860" y="2066918"/>
            <a:ext cx="399097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885950"/>
            <a:ext cx="367665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NIKE-RESUMEN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88840"/>
            <a:ext cx="7076747" cy="3992563"/>
          </a:xfrm>
        </p:spPr>
        <p:txBody>
          <a:bodyPr/>
          <a:lstStyle/>
          <a:p>
            <a:r>
              <a:rPr lang="es-MX" dirty="0" smtClean="0"/>
              <a:t>HOMBRE</a:t>
            </a:r>
          </a:p>
          <a:p>
            <a:r>
              <a:rPr lang="es-MX" dirty="0" smtClean="0"/>
              <a:t>DEPORTISTA</a:t>
            </a:r>
          </a:p>
          <a:p>
            <a:r>
              <a:rPr lang="es-MX" dirty="0" smtClean="0"/>
              <a:t>LE GUSTA LA TECNOLOGÍA</a:t>
            </a:r>
          </a:p>
          <a:p>
            <a:r>
              <a:rPr lang="es-MX" dirty="0" smtClean="0"/>
              <a:t>CON GUSTOS MUY ESPECÍFICOS</a:t>
            </a:r>
          </a:p>
          <a:p>
            <a:endParaRPr lang="es-MX" dirty="0" smtClean="0"/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2204864"/>
            <a:ext cx="214312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500570"/>
            <a:ext cx="20193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NIKE</a:t>
            </a:r>
            <a:endParaRPr lang="es-E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170" b="6170"/>
          <a:stretch>
            <a:fillRect/>
          </a:stretch>
        </p:blipFill>
        <p:spPr bwMode="auto">
          <a:xfrm>
            <a:off x="1187624" y="2132856"/>
            <a:ext cx="7076747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ADIDAS-PERCEPCIÓN DEL GRUPO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928802"/>
            <a:ext cx="29241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143116"/>
            <a:ext cx="40767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929066"/>
            <a:ext cx="3673610" cy="2690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ADIDAS-PERCEPCIÓN DEL GRUPO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2214554"/>
            <a:ext cx="226695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714488"/>
            <a:ext cx="59055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ADIDAS-PERCEPCIÓN DEL GRUPO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90555" y="2533639"/>
            <a:ext cx="46482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9" y="1785926"/>
            <a:ext cx="3786214" cy="500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ADIDAS-RESUMEN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060848"/>
            <a:ext cx="7076747" cy="3992563"/>
          </a:xfrm>
        </p:spPr>
        <p:txBody>
          <a:bodyPr/>
          <a:lstStyle/>
          <a:p>
            <a:r>
              <a:rPr lang="es-MX" dirty="0" smtClean="0"/>
              <a:t>HOMBRE</a:t>
            </a:r>
          </a:p>
          <a:p>
            <a:r>
              <a:rPr lang="es-MX" dirty="0" smtClean="0"/>
              <a:t>JUVENIL</a:t>
            </a:r>
          </a:p>
          <a:p>
            <a:r>
              <a:rPr lang="es-MX" dirty="0" smtClean="0"/>
              <a:t>VISTE CASUAL Y FASHION</a:t>
            </a:r>
          </a:p>
          <a:p>
            <a:r>
              <a:rPr lang="es-MX" dirty="0" smtClean="0"/>
              <a:t>TIENE UNA IMAGEN FRESCA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4214818"/>
            <a:ext cx="24574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916832"/>
            <a:ext cx="22860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500570"/>
            <a:ext cx="24574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ADIDAS</a:t>
            </a:r>
            <a:endParaRPr lang="es-E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817" b="9817"/>
          <a:stretch>
            <a:fillRect/>
          </a:stretch>
        </p:blipFill>
        <p:spPr bwMode="auto">
          <a:xfrm>
            <a:off x="1115616" y="2132856"/>
            <a:ext cx="7076747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PUMA-PERCEPCIÓN DEL GRUPO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29051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7520" y="3071810"/>
            <a:ext cx="4452442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PUMA-PERCEPCIÓN DEL GRUPO</a:t>
            </a:r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428868"/>
            <a:ext cx="18192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981222"/>
            <a:ext cx="32861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376890" y="3200392"/>
            <a:ext cx="41814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PUMA-PERCEPCIÓN DEL GRUPO</a:t>
            </a:r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85950"/>
            <a:ext cx="3714776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54594"/>
            <a:ext cx="3929090" cy="5031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PUMA-RESUMEN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060848"/>
            <a:ext cx="7076747" cy="3992563"/>
          </a:xfrm>
        </p:spPr>
        <p:txBody>
          <a:bodyPr/>
          <a:lstStyle/>
          <a:p>
            <a:r>
              <a:rPr lang="es-MX" dirty="0" smtClean="0"/>
              <a:t>PAREJA</a:t>
            </a:r>
          </a:p>
          <a:p>
            <a:r>
              <a:rPr lang="es-MX" dirty="0" smtClean="0"/>
              <a:t>JUVENIL</a:t>
            </a:r>
          </a:p>
          <a:p>
            <a:r>
              <a:rPr lang="es-MX" dirty="0" smtClean="0"/>
              <a:t>VISTE A LA MODA</a:t>
            </a:r>
          </a:p>
          <a:p>
            <a:r>
              <a:rPr lang="es-MX" dirty="0" smtClean="0"/>
              <a:t>CASUAL Y FASHION</a:t>
            </a:r>
          </a:p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05259">
            <a:off x="5530858" y="2491460"/>
            <a:ext cx="2130276" cy="126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013176"/>
            <a:ext cx="12858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4143380"/>
            <a:ext cx="19335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50075">
            <a:off x="3665605" y="4994539"/>
            <a:ext cx="17430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PUMA</a:t>
            </a:r>
            <a:endParaRPr lang="es-E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5869" b="15869"/>
          <a:stretch>
            <a:fillRect/>
          </a:stretch>
        </p:blipFill>
        <p:spPr bwMode="auto">
          <a:xfrm>
            <a:off x="1187624" y="2132856"/>
            <a:ext cx="7076747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REEBOK-PERCEPCIÓN DEL GRUPO</a:t>
            </a:r>
            <a:endParaRPr lang="es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3000396" cy="451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8034" y="1857364"/>
            <a:ext cx="44958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0214" y="4165262"/>
            <a:ext cx="3236562" cy="247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REEBOK-PERCEPCIÓN DEL GRUPO</a:t>
            </a:r>
            <a:endParaRPr lang="es-E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3933825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778222"/>
            <a:ext cx="2714644" cy="493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REEBOK-PERCEPCIÓN DEL GRUPO</a:t>
            </a:r>
            <a:endParaRPr lang="es-E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52431" y="3038457"/>
            <a:ext cx="450532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000240"/>
            <a:ext cx="37052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REEBOK-RESUMEN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88840"/>
            <a:ext cx="7076747" cy="3992563"/>
          </a:xfrm>
        </p:spPr>
        <p:txBody>
          <a:bodyPr/>
          <a:lstStyle/>
          <a:p>
            <a:r>
              <a:rPr lang="es-MX" dirty="0" smtClean="0"/>
              <a:t>HOMBRE</a:t>
            </a:r>
          </a:p>
          <a:p>
            <a:r>
              <a:rPr lang="es-MX" dirty="0" smtClean="0"/>
              <a:t>MADURO</a:t>
            </a:r>
          </a:p>
          <a:p>
            <a:r>
              <a:rPr lang="es-MX" dirty="0" smtClean="0"/>
              <a:t>IMAGEN RETRO Y CLÁSICA</a:t>
            </a:r>
          </a:p>
          <a:p>
            <a:r>
              <a:rPr lang="es-MX" dirty="0" smtClean="0"/>
              <a:t>ABURRIDO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4643446"/>
            <a:ext cx="26193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786322"/>
            <a:ext cx="28479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928802"/>
            <a:ext cx="21812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REEBOK</a:t>
            </a:r>
            <a:endParaRPr lang="es-E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1267" b="31267"/>
          <a:stretch>
            <a:fillRect/>
          </a:stretch>
        </p:blipFill>
        <p:spPr bwMode="auto">
          <a:xfrm>
            <a:off x="1043608" y="2132856"/>
            <a:ext cx="7076747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MAPA PERCEPTUAL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00240"/>
            <a:ext cx="6821267" cy="453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IDEAL-GRUPO</a:t>
            </a:r>
            <a:endParaRPr lang="es-E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857364"/>
            <a:ext cx="3514725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23" y="1785926"/>
            <a:ext cx="3419477" cy="495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IDEAL-GRUPO</a:t>
            </a:r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902" y="1857364"/>
            <a:ext cx="518749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770199" y="2702061"/>
            <a:ext cx="2071701" cy="56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IDEAL-GRUPO</a:t>
            </a:r>
            <a:endParaRPr lang="es-E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30149" y="2658986"/>
            <a:ext cx="488939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6271" y="1928802"/>
            <a:ext cx="3680571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IDEAL-RESUMEN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132856"/>
            <a:ext cx="7076747" cy="3992563"/>
          </a:xfrm>
        </p:spPr>
        <p:txBody>
          <a:bodyPr/>
          <a:lstStyle/>
          <a:p>
            <a:r>
              <a:rPr lang="es-MX" dirty="0" smtClean="0"/>
              <a:t>PAREJA</a:t>
            </a:r>
          </a:p>
          <a:p>
            <a:r>
              <a:rPr lang="es-MX" dirty="0" smtClean="0"/>
              <a:t>JUVENIL</a:t>
            </a:r>
          </a:p>
          <a:p>
            <a:r>
              <a:rPr lang="es-MX" dirty="0" smtClean="0"/>
              <a:t>DEPORTISTA</a:t>
            </a:r>
          </a:p>
          <a:p>
            <a:r>
              <a:rPr lang="es-MX" dirty="0" smtClean="0"/>
              <a:t>CASUAL</a:t>
            </a:r>
          </a:p>
          <a:p>
            <a:r>
              <a:rPr lang="es-MX" dirty="0" smtClean="0"/>
              <a:t>FASHION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IDEAL</a:t>
            </a:r>
            <a:endParaRPr lang="es-E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0431" b="30431"/>
          <a:stretch>
            <a:fillRect/>
          </a:stretch>
        </p:blipFill>
        <p:spPr bwMode="auto">
          <a:xfrm>
            <a:off x="1115616" y="2132856"/>
            <a:ext cx="7076747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ectro">
  <a:themeElements>
    <a:clrScheme name="Espectro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Espectro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spectr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Espectro.thmx</Template>
  <TotalTime>288</TotalTime>
  <Words>206</Words>
  <Application>Microsoft Office PowerPoint</Application>
  <PresentationFormat>Presentación en pantalla (4:3)</PresentationFormat>
  <Paragraphs>95</Paragraphs>
  <Slides>36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Espectro</vt:lpstr>
      <vt:lpstr>IMAGEN DE MARCA</vt:lpstr>
      <vt:lpstr>PERCEPCIÓN DE MARCA</vt:lpstr>
      <vt:lpstr>NIKE</vt:lpstr>
      <vt:lpstr>NIKE</vt:lpstr>
      <vt:lpstr>ADIDAS</vt:lpstr>
      <vt:lpstr>ADIDAS</vt:lpstr>
      <vt:lpstr>PUMA</vt:lpstr>
      <vt:lpstr>PUMA</vt:lpstr>
      <vt:lpstr>REEBOK</vt:lpstr>
      <vt:lpstr>REEBOK</vt:lpstr>
      <vt:lpstr>NIKE-PERCEPCIÓN DEL GRUPO</vt:lpstr>
      <vt:lpstr>NIKE-PERCEPCIÓN DEL GRUPO</vt:lpstr>
      <vt:lpstr>NIKE-PERCEPCIÓN DEL GRUPO</vt:lpstr>
      <vt:lpstr>NIKE-RESUMEN</vt:lpstr>
      <vt:lpstr>NIKE</vt:lpstr>
      <vt:lpstr>ADIDAS-PERCEPCIÓN DEL GRUPO</vt:lpstr>
      <vt:lpstr>ADIDAS-PERCEPCIÓN DEL GRUPO</vt:lpstr>
      <vt:lpstr>ADIDAS-PERCEPCIÓN DEL GRUPO</vt:lpstr>
      <vt:lpstr>ADIDAS-RESUMEN</vt:lpstr>
      <vt:lpstr>ADIDAS</vt:lpstr>
      <vt:lpstr>PUMA-PERCEPCIÓN DEL GRUPO</vt:lpstr>
      <vt:lpstr>PUMA-PERCEPCIÓN DEL GRUPO</vt:lpstr>
      <vt:lpstr>PUMA-PERCEPCIÓN DEL GRUPO</vt:lpstr>
      <vt:lpstr>PUMA-RESUMEN</vt:lpstr>
      <vt:lpstr>PUMA</vt:lpstr>
      <vt:lpstr>REEBOK-PERCEPCIÓN DEL GRUPO</vt:lpstr>
      <vt:lpstr>REEBOK-PERCEPCIÓN DEL GRUPO</vt:lpstr>
      <vt:lpstr>REEBOK-PERCEPCIÓN DEL GRUPO</vt:lpstr>
      <vt:lpstr>REEBOK-RESUMEN</vt:lpstr>
      <vt:lpstr>REEBOK</vt:lpstr>
      <vt:lpstr>MAPA PERCEPTUAL</vt:lpstr>
      <vt:lpstr>IDEAL-GRUPO</vt:lpstr>
      <vt:lpstr>IDEAL-GRUPO</vt:lpstr>
      <vt:lpstr>IDEAL-GRUPO</vt:lpstr>
      <vt:lpstr>IDEAL-RESUMEN</vt:lpstr>
      <vt:lpstr>IDEAL</vt:lpstr>
    </vt:vector>
  </TitlesOfParts>
  <Company>GATES DE MEXICO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IMAGEN DE MARCA</dc:title>
  <dc:creator>ja1225</dc:creator>
  <cp:lastModifiedBy>ja1225</cp:lastModifiedBy>
  <cp:revision>18</cp:revision>
  <dcterms:created xsi:type="dcterms:W3CDTF">2012-05-28T23:01:11Z</dcterms:created>
  <dcterms:modified xsi:type="dcterms:W3CDTF">2012-05-30T15:30:01Z</dcterms:modified>
</cp:coreProperties>
</file>