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4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commentAuthors" Target="commentAuthors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02T20:26:39.451" idx="1">
    <p:pos x="2080" y="2840"/>
    <p:text>Muy escueta pero inteligente.
!De acuerdo!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F162B6B-5D87-4923-946C-E96CE198CD05}" type="datetimeFigureOut">
              <a:rPr lang="en-US" smtClean="0"/>
              <a:pPr/>
              <a:t>02/02/12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7F1B465-132C-4F16-960F-B32AA9926E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Josefina Vázquez Mota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Susana </a:t>
            </a:r>
            <a:r>
              <a:rPr lang="en-US" dirty="0" err="1" smtClean="0"/>
              <a:t>Rivero</a:t>
            </a:r>
            <a:r>
              <a:rPr lang="en-US" dirty="0" smtClean="0"/>
              <a:t> 965425</a:t>
            </a:r>
          </a:p>
          <a:p>
            <a:r>
              <a:rPr lang="en-US" dirty="0" smtClean="0"/>
              <a:t>Diana Vargas 1163467</a:t>
            </a:r>
          </a:p>
          <a:p>
            <a:r>
              <a:rPr lang="en-US" dirty="0" smtClean="0"/>
              <a:t>Mario </a:t>
            </a:r>
            <a:r>
              <a:rPr lang="en-US" dirty="0" err="1" smtClean="0"/>
              <a:t>Sámano</a:t>
            </a:r>
            <a:r>
              <a:rPr lang="en-US" smtClean="0"/>
              <a:t> 968051</a:t>
            </a:r>
            <a:endParaRPr lang="en-US" dirty="0" smtClean="0"/>
          </a:p>
          <a:p>
            <a:r>
              <a:rPr lang="en-US" dirty="0" err="1" smtClean="0"/>
              <a:t>Fabiola</a:t>
            </a:r>
            <a:r>
              <a:rPr lang="en-US" dirty="0" smtClean="0"/>
              <a:t> Esquivel 1163406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Titulares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Vence el sueño a Josefina- El Universal</a:t>
            </a:r>
          </a:p>
          <a:p>
            <a:r>
              <a:rPr lang="es-MX" dirty="0" smtClean="0"/>
              <a:t>Pestañeada en entrevista le vale a Josefina Críticas en redes sociales- Proceso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Contexto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“48 horas sin dormir”</a:t>
            </a:r>
          </a:p>
          <a:p>
            <a:r>
              <a:rPr lang="es-MX" dirty="0" smtClean="0"/>
              <a:t>“Hija con apendicitis”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Propuesta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Repetir la declaración inicial, pero enfatizar las propuestas de su campaña </a:t>
            </a:r>
          </a:p>
          <a:p>
            <a:r>
              <a:rPr lang="es-MX" dirty="0" smtClean="0"/>
              <a:t>Disculpa responsable, </a:t>
            </a:r>
            <a:r>
              <a:rPr lang="es-MX" b="1" dirty="0"/>
              <a:t>n</a:t>
            </a:r>
            <a:r>
              <a:rPr lang="es-MX" b="1" dirty="0" smtClean="0"/>
              <a:t>o victimizarse</a:t>
            </a:r>
          </a:p>
          <a:p>
            <a:r>
              <a:rPr lang="es-MX" dirty="0" smtClean="0"/>
              <a:t>Dar a conocer agenda diaria (</a:t>
            </a:r>
            <a:r>
              <a:rPr lang="es-MX" dirty="0" err="1" smtClean="0"/>
              <a:t>publicity</a:t>
            </a:r>
            <a:r>
              <a:rPr lang="es-MX" dirty="0" smtClean="0"/>
              <a:t>)</a:t>
            </a:r>
          </a:p>
          <a:p>
            <a:endParaRPr lang="es-MX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</TotalTime>
  <Words>75</Words>
  <Application>Microsoft Macintosh PowerPoint</Application>
  <PresentationFormat>Presentación en pantalla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Oriel</vt:lpstr>
      <vt:lpstr>Josefina Vázquez Mota</vt:lpstr>
      <vt:lpstr>Titulares</vt:lpstr>
      <vt:lpstr>Contexto</vt:lpstr>
      <vt:lpstr>Propuesta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Josefina Vázquez Mota</dc:title>
  <dc:creator>Diana Vargas Perez</dc:creator>
  <cp:lastModifiedBy>Octavio Islas</cp:lastModifiedBy>
  <cp:revision>3</cp:revision>
  <dcterms:created xsi:type="dcterms:W3CDTF">2012-01-24T01:39:53Z</dcterms:created>
  <dcterms:modified xsi:type="dcterms:W3CDTF">2012-02-03T02:26:42Z</dcterms:modified>
</cp:coreProperties>
</file>