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F3D57DB9-1975-40A6-9782-1ADEC05C0D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4FE41E-5421-49B1-835A-06FC1BEC5CD8}" type="slidenum">
              <a:rPr lang="es-MX" smtClean="0"/>
              <a:t>‹Nº›</a:t>
            </a:fld>
            <a:endParaRPr lang="es-MX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D57DB9-1975-40A6-9782-1ADEC05C0D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A4FE41E-5421-49B1-835A-06FC1BEC5CD8}" type="slidenum">
              <a:rPr lang="es-MX" smtClean="0"/>
              <a:t>‹Nº›</a:t>
            </a:fld>
            <a:endParaRPr lang="es-MX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DB9-1975-40A6-9782-1ADEC05C0D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4FE41E-5421-49B1-835A-06FC1BEC5CD8}" type="slidenum">
              <a:rPr lang="es-MX" smtClean="0"/>
              <a:t>‹Nº›</a:t>
            </a:fld>
            <a:endParaRPr lang="es-MX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3D57DB9-1975-40A6-9782-1ADEC05C0D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A4FE41E-5421-49B1-835A-06FC1BEC5CD8}" type="slidenum">
              <a:rPr lang="es-MX" smtClean="0"/>
              <a:t>‹Nº›</a:t>
            </a:fld>
            <a:endParaRPr lang="es-MX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3D57DB9-1975-40A6-9782-1ADEC05C0D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A4FE41E-5421-49B1-835A-06FC1BEC5CD8}" type="slidenum">
              <a:rPr lang="es-MX" smtClean="0"/>
              <a:t>‹Nº›</a:t>
            </a:fld>
            <a:endParaRPr lang="es-MX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DB9-1975-40A6-9782-1ADEC05C0D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4FE41E-5421-49B1-835A-06FC1BEC5CD8}" type="slidenum">
              <a:rPr lang="es-MX" smtClean="0"/>
              <a:t>‹Nº›</a:t>
            </a:fld>
            <a:endParaRPr lang="es-MX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DB9-1975-40A6-9782-1ADEC05C0D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4FE41E-5421-49B1-835A-06FC1BEC5CD8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3D57DB9-1975-40A6-9782-1ADEC05C0D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A4FE41E-5421-49B1-835A-06FC1BEC5CD8}" type="slidenum">
              <a:rPr lang="es-MX" smtClean="0"/>
              <a:t>‹Nº›</a:t>
            </a:fld>
            <a:endParaRPr lang="es-MX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F3D57DB9-1975-40A6-9782-1ADEC05C0D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DA4FE41E-5421-49B1-835A-06FC1BEC5CD8}" type="slidenum">
              <a:rPr lang="es-MX" smtClean="0"/>
              <a:t>‹Nº›</a:t>
            </a:fld>
            <a:endParaRPr lang="es-MX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DB9-1975-40A6-9782-1ADEC05C0D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FE41E-5421-49B1-835A-06FC1BEC5CD8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7DB9-1975-40A6-9782-1ADEC05C0D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FE41E-5421-49B1-835A-06FC1BEC5CD8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F3D57DB9-1975-40A6-9782-1ADEC05C0DBE}" type="datetimeFigureOut">
              <a:rPr lang="es-MX" smtClean="0"/>
              <a:t>20/01/2012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DA4FE41E-5421-49B1-835A-06FC1BEC5CD8}" type="slidenum">
              <a:rPr lang="es-MX" smtClean="0"/>
              <a:t>‹Nº›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azonypalabra.org.mx/anteriores/n25/anosnik.html#a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3140968"/>
            <a:ext cx="4013200" cy="428625"/>
          </a:xfrm>
        </p:spPr>
        <p:txBody>
          <a:bodyPr/>
          <a:lstStyle/>
          <a:p>
            <a:r>
              <a:rPr lang="es-MX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Por </a:t>
            </a:r>
            <a:r>
              <a:rPr lang="es-MX" i="1" u="sng" dirty="0">
                <a:solidFill>
                  <a:schemeClr val="bg1">
                    <a:lumMod val="95000"/>
                    <a:lumOff val="5000"/>
                  </a:schemeClr>
                </a:solidFill>
                <a:hlinkClick r:id="rId2"/>
              </a:rPr>
              <a:t>Abraham </a:t>
            </a:r>
            <a:r>
              <a:rPr lang="es-MX" i="1" u="sng" dirty="0" err="1">
                <a:solidFill>
                  <a:schemeClr val="bg1">
                    <a:lumMod val="95000"/>
                    <a:lumOff val="5000"/>
                  </a:schemeClr>
                </a:solidFill>
                <a:hlinkClick r:id="rId2"/>
              </a:rPr>
              <a:t>Nosnik</a:t>
            </a:r>
            <a:r>
              <a:rPr lang="es-MX" i="1" u="sng" dirty="0">
                <a:solidFill>
                  <a:schemeClr val="bg1">
                    <a:lumMod val="95000"/>
                    <a:lumOff val="5000"/>
                  </a:schemeClr>
                </a:solidFill>
                <a:hlinkClick r:id="rId2"/>
              </a:rPr>
              <a:t> </a:t>
            </a:r>
            <a:r>
              <a:rPr lang="es-MX" i="1" u="sng" dirty="0" err="1">
                <a:solidFill>
                  <a:schemeClr val="bg1">
                    <a:lumMod val="95000"/>
                    <a:lumOff val="5000"/>
                  </a:schemeClr>
                </a:solidFill>
                <a:hlinkClick r:id="rId2"/>
              </a:rPr>
              <a:t>Ostrowiak</a:t>
            </a:r>
            <a:endParaRPr lang="es-MX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55776" y="2492896"/>
            <a:ext cx="4013200" cy="599440"/>
          </a:xfrm>
        </p:spPr>
        <p:txBody>
          <a:bodyPr>
            <a:normAutofit fontScale="90000"/>
          </a:bodyPr>
          <a:lstStyle/>
          <a:p>
            <a:r>
              <a:rPr lang="es-MX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Discurso de fuentes egoístas a comunidades de inteligencia comunicativa</a:t>
            </a:r>
            <a:endParaRPr lang="es-MX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2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Produce información para beneficiar a quien la genera.</a:t>
            </a:r>
            <a:endParaRPr lang="es-MX" sz="40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LINEAL</a:t>
            </a: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1731340" cy="1152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65" y="3933056"/>
            <a:ext cx="4048063" cy="20598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23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Capacidad para hacer llegar a cada una de las partes el mensaje que produce.</a:t>
            </a:r>
            <a:endParaRPr lang="es-MX" sz="40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DINÁMICO</a:t>
            </a: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620688"/>
            <a:ext cx="1731340" cy="1152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861048"/>
            <a:ext cx="2105025" cy="2171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899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Responsabilidad tripartita, sucede la interacción informativa de utilizar los mensajes en beneficio propio, de la contraparte y del propio sistema.</a:t>
            </a:r>
            <a:endParaRPr lang="es-MX" sz="40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PRODUCTIVO</a:t>
            </a: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692696"/>
            <a:ext cx="1731340" cy="1152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509120"/>
            <a:ext cx="2286000" cy="190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899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El grado donde los mensajes generan mas satisfacción que insatisfacción de quien los produce, distribuye, recibe y usan.</a:t>
            </a:r>
            <a:endParaRPr lang="es-MX" sz="40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INTELIGENCIA COMUNICATIVA</a:t>
            </a:r>
            <a:endParaRPr lang="es-MX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433328"/>
            <a:ext cx="2664296" cy="1995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899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24</TotalTime>
  <Words>86</Words>
  <Application>Microsoft Office PowerPoint</Application>
  <PresentationFormat>Presentación en pantalla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BlackTie</vt:lpstr>
      <vt:lpstr>Discurso de fuentes egoístas a comunidades de inteligencia comunicativa</vt:lpstr>
      <vt:lpstr>LINEAL</vt:lpstr>
      <vt:lpstr>DINÁMICO</vt:lpstr>
      <vt:lpstr>PRODUCTIVO</vt:lpstr>
      <vt:lpstr>INTELIGENCIA COMUNICATIVA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PePe</dc:creator>
  <cp:lastModifiedBy>PePe</cp:lastModifiedBy>
  <cp:revision>3</cp:revision>
  <dcterms:created xsi:type="dcterms:W3CDTF">2012-01-21T01:02:21Z</dcterms:created>
  <dcterms:modified xsi:type="dcterms:W3CDTF">2012-01-21T01:26:32Z</dcterms:modified>
</cp:coreProperties>
</file>