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70" r:id="rId5"/>
    <p:sldId id="261" r:id="rId6"/>
    <p:sldId id="262" r:id="rId7"/>
    <p:sldId id="271" r:id="rId8"/>
    <p:sldId id="264" r:id="rId9"/>
    <p:sldId id="272" r:id="rId10"/>
    <p:sldId id="265" r:id="rId11"/>
    <p:sldId id="268" r:id="rId12"/>
    <p:sldId id="266" r:id="rId13"/>
    <p:sldId id="273" r:id="rId14"/>
    <p:sldId id="267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53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C0C570-BE63-4893-91BD-7D5747429D6A}" type="doc">
      <dgm:prSet loTypeId="urn:microsoft.com/office/officeart/2005/8/layout/radial4" loCatId="relationship" qsTypeId="urn:microsoft.com/office/officeart/2005/8/quickstyle/3d6" qsCatId="3D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99E3F45E-5989-4C3C-B3F2-E3C11AF3924C}">
      <dgm:prSet phldrT="[Texto]"/>
      <dgm:spPr/>
      <dgm:t>
        <a:bodyPr/>
        <a:lstStyle/>
        <a:p>
          <a:r>
            <a:rPr lang="es-MX" dirty="0" smtClean="0"/>
            <a:t>TEORIA Y ESTRUCTURAS SOCIALES</a:t>
          </a:r>
          <a:endParaRPr lang="es-MX" dirty="0"/>
        </a:p>
      </dgm:t>
    </dgm:pt>
    <dgm:pt modelId="{D1FE5B78-4A36-4B1B-A634-110BA1C54122}" type="parTrans" cxnId="{2F74B9C9-FBB5-45F6-80E5-C05EFDF446AD}">
      <dgm:prSet/>
      <dgm:spPr/>
      <dgm:t>
        <a:bodyPr/>
        <a:lstStyle/>
        <a:p>
          <a:endParaRPr lang="es-MX"/>
        </a:p>
      </dgm:t>
    </dgm:pt>
    <dgm:pt modelId="{E5670D59-807D-427F-9B50-BDA29882E166}" type="sibTrans" cxnId="{2F74B9C9-FBB5-45F6-80E5-C05EFDF446AD}">
      <dgm:prSet/>
      <dgm:spPr/>
      <dgm:t>
        <a:bodyPr/>
        <a:lstStyle/>
        <a:p>
          <a:endParaRPr lang="es-MX"/>
        </a:p>
      </dgm:t>
    </dgm:pt>
    <dgm:pt modelId="{951443DC-8074-45BE-B65F-229C964D4E55}">
      <dgm:prSet phldrT="[Texto]"/>
      <dgm:spPr/>
      <dgm:t>
        <a:bodyPr/>
        <a:lstStyle/>
        <a:p>
          <a:r>
            <a:rPr lang="es-MX" dirty="0" smtClean="0"/>
            <a:t>FUNCIONES</a:t>
          </a:r>
          <a:endParaRPr lang="es-MX" dirty="0"/>
        </a:p>
      </dgm:t>
    </dgm:pt>
    <dgm:pt modelId="{564E7DBE-05F9-4C8C-88EE-D87E166B3071}" type="parTrans" cxnId="{9A4EA4B5-65C6-456B-9D19-9E9D1318BEA1}">
      <dgm:prSet/>
      <dgm:spPr/>
      <dgm:t>
        <a:bodyPr/>
        <a:lstStyle/>
        <a:p>
          <a:endParaRPr lang="es-MX"/>
        </a:p>
      </dgm:t>
    </dgm:pt>
    <dgm:pt modelId="{507FF52B-B357-4E7D-B902-D25F5182A120}" type="sibTrans" cxnId="{9A4EA4B5-65C6-456B-9D19-9E9D1318BEA1}">
      <dgm:prSet/>
      <dgm:spPr/>
      <dgm:t>
        <a:bodyPr/>
        <a:lstStyle/>
        <a:p>
          <a:endParaRPr lang="es-MX"/>
        </a:p>
      </dgm:t>
    </dgm:pt>
    <dgm:pt modelId="{D01B3FD3-9D57-449E-B786-BE354DF490B9}">
      <dgm:prSet phldrT="[Texto]"/>
      <dgm:spPr/>
      <dgm:t>
        <a:bodyPr/>
        <a:lstStyle/>
        <a:p>
          <a:r>
            <a:rPr lang="es-MX" dirty="0" smtClean="0"/>
            <a:t>ESTRUCTURAS</a:t>
          </a:r>
          <a:endParaRPr lang="es-MX" dirty="0"/>
        </a:p>
      </dgm:t>
    </dgm:pt>
    <dgm:pt modelId="{74C3B88E-8D8D-4AF4-85AC-FF46F5588157}" type="parTrans" cxnId="{C70FEC1E-AFAF-479E-BF74-DE2F74CD94D6}">
      <dgm:prSet/>
      <dgm:spPr/>
      <dgm:t>
        <a:bodyPr/>
        <a:lstStyle/>
        <a:p>
          <a:endParaRPr lang="es-MX"/>
        </a:p>
      </dgm:t>
    </dgm:pt>
    <dgm:pt modelId="{24F69DF8-95E1-4D02-A5BF-882521AD464E}" type="sibTrans" cxnId="{C70FEC1E-AFAF-479E-BF74-DE2F74CD94D6}">
      <dgm:prSet/>
      <dgm:spPr/>
      <dgm:t>
        <a:bodyPr/>
        <a:lstStyle/>
        <a:p>
          <a:endParaRPr lang="es-MX"/>
        </a:p>
      </dgm:t>
    </dgm:pt>
    <dgm:pt modelId="{B3E9F435-662E-4269-90D0-645926D6BD7A}">
      <dgm:prSet phldrT="[Texto]"/>
      <dgm:spPr/>
      <dgm:t>
        <a:bodyPr/>
        <a:lstStyle/>
        <a:p>
          <a:r>
            <a:rPr lang="es-MX" dirty="0" smtClean="0"/>
            <a:t>DISFUNCIONES</a:t>
          </a:r>
          <a:endParaRPr lang="es-MX" dirty="0"/>
        </a:p>
      </dgm:t>
    </dgm:pt>
    <dgm:pt modelId="{57247F16-52A6-4CAF-9094-39DB9FDC8B4C}" type="parTrans" cxnId="{07E101A6-9AC2-4D35-8911-26B7224EF356}">
      <dgm:prSet/>
      <dgm:spPr/>
      <dgm:t>
        <a:bodyPr/>
        <a:lstStyle/>
        <a:p>
          <a:endParaRPr lang="es-MX"/>
        </a:p>
      </dgm:t>
    </dgm:pt>
    <dgm:pt modelId="{D71BB756-FF49-4DFA-90CA-4337DE094EDA}" type="sibTrans" cxnId="{07E101A6-9AC2-4D35-8911-26B7224EF356}">
      <dgm:prSet/>
      <dgm:spPr/>
      <dgm:t>
        <a:bodyPr/>
        <a:lstStyle/>
        <a:p>
          <a:endParaRPr lang="es-MX"/>
        </a:p>
      </dgm:t>
    </dgm:pt>
    <dgm:pt modelId="{51832EF8-5255-4202-94A4-2455DB5B2C0D}" type="pres">
      <dgm:prSet presAssocID="{91C0C570-BE63-4893-91BD-7D5747429D6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30AD91F-E46D-4BC3-A70B-BA1A628AB417}" type="pres">
      <dgm:prSet presAssocID="{99E3F45E-5989-4C3C-B3F2-E3C11AF3924C}" presName="centerShape" presStyleLbl="node0" presStyleIdx="0" presStyleCnt="1"/>
      <dgm:spPr/>
      <dgm:t>
        <a:bodyPr/>
        <a:lstStyle/>
        <a:p>
          <a:endParaRPr lang="es-MX"/>
        </a:p>
      </dgm:t>
    </dgm:pt>
    <dgm:pt modelId="{9BC13B06-2CB1-4C2A-A5FE-5393E0075E41}" type="pres">
      <dgm:prSet presAssocID="{564E7DBE-05F9-4C8C-88EE-D87E166B3071}" presName="parTrans" presStyleLbl="bgSibTrans2D1" presStyleIdx="0" presStyleCnt="3"/>
      <dgm:spPr/>
      <dgm:t>
        <a:bodyPr/>
        <a:lstStyle/>
        <a:p>
          <a:endParaRPr lang="es-MX"/>
        </a:p>
      </dgm:t>
    </dgm:pt>
    <dgm:pt modelId="{4C28A657-F6CB-4906-B402-4E08FCF95E79}" type="pres">
      <dgm:prSet presAssocID="{951443DC-8074-45BE-B65F-229C964D4E5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E9A1FFB-9A40-43AF-8B10-CB4721DBAD7D}" type="pres">
      <dgm:prSet presAssocID="{74C3B88E-8D8D-4AF4-85AC-FF46F5588157}" presName="parTrans" presStyleLbl="bgSibTrans2D1" presStyleIdx="1" presStyleCnt="3"/>
      <dgm:spPr/>
      <dgm:t>
        <a:bodyPr/>
        <a:lstStyle/>
        <a:p>
          <a:endParaRPr lang="es-MX"/>
        </a:p>
      </dgm:t>
    </dgm:pt>
    <dgm:pt modelId="{FAE06D75-1308-4AFB-9FED-9748890A5D5E}" type="pres">
      <dgm:prSet presAssocID="{D01B3FD3-9D57-449E-B786-BE354DF490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06E54E-6E37-4ADE-A490-A3D52497A01C}" type="pres">
      <dgm:prSet presAssocID="{57247F16-52A6-4CAF-9094-39DB9FDC8B4C}" presName="parTrans" presStyleLbl="bgSibTrans2D1" presStyleIdx="2" presStyleCnt="3"/>
      <dgm:spPr/>
      <dgm:t>
        <a:bodyPr/>
        <a:lstStyle/>
        <a:p>
          <a:endParaRPr lang="es-MX"/>
        </a:p>
      </dgm:t>
    </dgm:pt>
    <dgm:pt modelId="{39D60EB5-CA14-4173-A70A-181833528B1A}" type="pres">
      <dgm:prSet presAssocID="{B3E9F435-662E-4269-90D0-645926D6BD7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70FEC1E-AFAF-479E-BF74-DE2F74CD94D6}" srcId="{99E3F45E-5989-4C3C-B3F2-E3C11AF3924C}" destId="{D01B3FD3-9D57-449E-B786-BE354DF490B9}" srcOrd="1" destOrd="0" parTransId="{74C3B88E-8D8D-4AF4-85AC-FF46F5588157}" sibTransId="{24F69DF8-95E1-4D02-A5BF-882521AD464E}"/>
    <dgm:cxn modelId="{2F74B9C9-FBB5-45F6-80E5-C05EFDF446AD}" srcId="{91C0C570-BE63-4893-91BD-7D5747429D6A}" destId="{99E3F45E-5989-4C3C-B3F2-E3C11AF3924C}" srcOrd="0" destOrd="0" parTransId="{D1FE5B78-4A36-4B1B-A634-110BA1C54122}" sibTransId="{E5670D59-807D-427F-9B50-BDA29882E166}"/>
    <dgm:cxn modelId="{9A4EA4B5-65C6-456B-9D19-9E9D1318BEA1}" srcId="{99E3F45E-5989-4C3C-B3F2-E3C11AF3924C}" destId="{951443DC-8074-45BE-B65F-229C964D4E55}" srcOrd="0" destOrd="0" parTransId="{564E7DBE-05F9-4C8C-88EE-D87E166B3071}" sibTransId="{507FF52B-B357-4E7D-B902-D25F5182A120}"/>
    <dgm:cxn modelId="{73E2A388-A1D3-47D5-AA30-247AD686F7C3}" type="presOf" srcId="{564E7DBE-05F9-4C8C-88EE-D87E166B3071}" destId="{9BC13B06-2CB1-4C2A-A5FE-5393E0075E41}" srcOrd="0" destOrd="0" presId="urn:microsoft.com/office/officeart/2005/8/layout/radial4"/>
    <dgm:cxn modelId="{66583DAB-AFB7-4C4A-9E3F-385FB8C9BF19}" type="presOf" srcId="{91C0C570-BE63-4893-91BD-7D5747429D6A}" destId="{51832EF8-5255-4202-94A4-2455DB5B2C0D}" srcOrd="0" destOrd="0" presId="urn:microsoft.com/office/officeart/2005/8/layout/radial4"/>
    <dgm:cxn modelId="{C4399E7E-C5A8-4327-9296-7551E4902DFF}" type="presOf" srcId="{D01B3FD3-9D57-449E-B786-BE354DF490B9}" destId="{FAE06D75-1308-4AFB-9FED-9748890A5D5E}" srcOrd="0" destOrd="0" presId="urn:microsoft.com/office/officeart/2005/8/layout/radial4"/>
    <dgm:cxn modelId="{07E101A6-9AC2-4D35-8911-26B7224EF356}" srcId="{99E3F45E-5989-4C3C-B3F2-E3C11AF3924C}" destId="{B3E9F435-662E-4269-90D0-645926D6BD7A}" srcOrd="2" destOrd="0" parTransId="{57247F16-52A6-4CAF-9094-39DB9FDC8B4C}" sibTransId="{D71BB756-FF49-4DFA-90CA-4337DE094EDA}"/>
    <dgm:cxn modelId="{BC2C40EF-0FE9-496B-AE1A-E9F7CCAC9C6E}" type="presOf" srcId="{B3E9F435-662E-4269-90D0-645926D6BD7A}" destId="{39D60EB5-CA14-4173-A70A-181833528B1A}" srcOrd="0" destOrd="0" presId="urn:microsoft.com/office/officeart/2005/8/layout/radial4"/>
    <dgm:cxn modelId="{E149131D-0CF9-4F75-BC52-3E7DFAAE6A0E}" type="presOf" srcId="{74C3B88E-8D8D-4AF4-85AC-FF46F5588157}" destId="{8E9A1FFB-9A40-43AF-8B10-CB4721DBAD7D}" srcOrd="0" destOrd="0" presId="urn:microsoft.com/office/officeart/2005/8/layout/radial4"/>
    <dgm:cxn modelId="{0FC99019-BB8B-40DB-B0EE-C831D98A02D0}" type="presOf" srcId="{99E3F45E-5989-4C3C-B3F2-E3C11AF3924C}" destId="{830AD91F-E46D-4BC3-A70B-BA1A628AB417}" srcOrd="0" destOrd="0" presId="urn:microsoft.com/office/officeart/2005/8/layout/radial4"/>
    <dgm:cxn modelId="{330C499A-9AE7-4B22-B817-292DF8BDB7C4}" type="presOf" srcId="{951443DC-8074-45BE-B65F-229C964D4E55}" destId="{4C28A657-F6CB-4906-B402-4E08FCF95E79}" srcOrd="0" destOrd="0" presId="urn:microsoft.com/office/officeart/2005/8/layout/radial4"/>
    <dgm:cxn modelId="{5B393F6D-E0D5-4303-9EF1-7C11D578C087}" type="presOf" srcId="{57247F16-52A6-4CAF-9094-39DB9FDC8B4C}" destId="{CB06E54E-6E37-4ADE-A490-A3D52497A01C}" srcOrd="0" destOrd="0" presId="urn:microsoft.com/office/officeart/2005/8/layout/radial4"/>
    <dgm:cxn modelId="{BAE095C9-F612-4ADE-943C-629260B88CCB}" type="presParOf" srcId="{51832EF8-5255-4202-94A4-2455DB5B2C0D}" destId="{830AD91F-E46D-4BC3-A70B-BA1A628AB417}" srcOrd="0" destOrd="0" presId="urn:microsoft.com/office/officeart/2005/8/layout/radial4"/>
    <dgm:cxn modelId="{F86234A8-4195-46B6-9C97-583BE820F8D7}" type="presParOf" srcId="{51832EF8-5255-4202-94A4-2455DB5B2C0D}" destId="{9BC13B06-2CB1-4C2A-A5FE-5393E0075E41}" srcOrd="1" destOrd="0" presId="urn:microsoft.com/office/officeart/2005/8/layout/radial4"/>
    <dgm:cxn modelId="{8F61031C-3E2F-4340-95AD-96FEBAEF2808}" type="presParOf" srcId="{51832EF8-5255-4202-94A4-2455DB5B2C0D}" destId="{4C28A657-F6CB-4906-B402-4E08FCF95E79}" srcOrd="2" destOrd="0" presId="urn:microsoft.com/office/officeart/2005/8/layout/radial4"/>
    <dgm:cxn modelId="{D9910E46-C5C1-40D9-8DBD-9E18120419E8}" type="presParOf" srcId="{51832EF8-5255-4202-94A4-2455DB5B2C0D}" destId="{8E9A1FFB-9A40-43AF-8B10-CB4721DBAD7D}" srcOrd="3" destOrd="0" presId="urn:microsoft.com/office/officeart/2005/8/layout/radial4"/>
    <dgm:cxn modelId="{DF57FCEC-4B22-4E2E-9D73-0A39ED46F8F7}" type="presParOf" srcId="{51832EF8-5255-4202-94A4-2455DB5B2C0D}" destId="{FAE06D75-1308-4AFB-9FED-9748890A5D5E}" srcOrd="4" destOrd="0" presId="urn:microsoft.com/office/officeart/2005/8/layout/radial4"/>
    <dgm:cxn modelId="{22C8CE3C-D78D-4C5C-8842-6B95831DC262}" type="presParOf" srcId="{51832EF8-5255-4202-94A4-2455DB5B2C0D}" destId="{CB06E54E-6E37-4ADE-A490-A3D52497A01C}" srcOrd="5" destOrd="0" presId="urn:microsoft.com/office/officeart/2005/8/layout/radial4"/>
    <dgm:cxn modelId="{D6E3057F-D585-4E78-981C-3A938E165756}" type="presParOf" srcId="{51832EF8-5255-4202-94A4-2455DB5B2C0D}" destId="{39D60EB5-CA14-4173-A70A-181833528B1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4E6B6C-E175-4EA7-8A44-B9147EB3AA88}" type="doc">
      <dgm:prSet loTypeId="urn:microsoft.com/office/officeart/2005/8/layout/radial3" loCatId="relationship" qsTypeId="urn:microsoft.com/office/officeart/2005/8/quickstyle/3d4" qsCatId="3D" csTypeId="urn:microsoft.com/office/officeart/2005/8/colors/colorful1#2" csCatId="colorful" phldr="1"/>
      <dgm:spPr/>
      <dgm:t>
        <a:bodyPr/>
        <a:lstStyle/>
        <a:p>
          <a:endParaRPr lang="es-MX"/>
        </a:p>
      </dgm:t>
    </dgm:pt>
    <dgm:pt modelId="{B6D03E6E-F0F1-4E67-8BC3-8E0FAB9ADCF6}">
      <dgm:prSet phldrT="[Texto]"/>
      <dgm:spPr/>
      <dgm:t>
        <a:bodyPr/>
        <a:lstStyle/>
        <a:p>
          <a:r>
            <a:rPr lang="es-MX" dirty="0" smtClean="0"/>
            <a:t>Comunicación</a:t>
          </a:r>
          <a:endParaRPr lang="es-MX" dirty="0"/>
        </a:p>
      </dgm:t>
    </dgm:pt>
    <dgm:pt modelId="{79B90849-B90A-42B0-84BE-9B5DA64C66BD}" type="parTrans" cxnId="{AD5A89E3-939E-4A44-897D-BFF41C6CEE99}">
      <dgm:prSet/>
      <dgm:spPr/>
      <dgm:t>
        <a:bodyPr/>
        <a:lstStyle/>
        <a:p>
          <a:endParaRPr lang="es-MX"/>
        </a:p>
      </dgm:t>
    </dgm:pt>
    <dgm:pt modelId="{06C827F4-50E0-4A26-B12D-DD2C898155B0}" type="sibTrans" cxnId="{AD5A89E3-939E-4A44-897D-BFF41C6CEE99}">
      <dgm:prSet/>
      <dgm:spPr/>
      <dgm:t>
        <a:bodyPr/>
        <a:lstStyle/>
        <a:p>
          <a:endParaRPr lang="es-MX"/>
        </a:p>
      </dgm:t>
    </dgm:pt>
    <dgm:pt modelId="{C7C7D2DA-F152-40BC-913F-7F8D30C61E66}">
      <dgm:prSet phldrT="[Texto]"/>
      <dgm:spPr/>
      <dgm:t>
        <a:bodyPr/>
        <a:lstStyle/>
        <a:p>
          <a:r>
            <a:rPr lang="es-MX" dirty="0" smtClean="0"/>
            <a:t>Propósito</a:t>
          </a:r>
          <a:endParaRPr lang="es-MX" dirty="0"/>
        </a:p>
      </dgm:t>
    </dgm:pt>
    <dgm:pt modelId="{E8B44C37-70E8-4EDF-B5DB-60444C39FA68}" type="parTrans" cxnId="{E9CE18DD-9E02-4E64-9865-AFDDCD1A6C5E}">
      <dgm:prSet/>
      <dgm:spPr/>
      <dgm:t>
        <a:bodyPr/>
        <a:lstStyle/>
        <a:p>
          <a:endParaRPr lang="es-MX"/>
        </a:p>
      </dgm:t>
    </dgm:pt>
    <dgm:pt modelId="{F3ECAF79-BE3F-433D-BF59-239FB23706EA}" type="sibTrans" cxnId="{E9CE18DD-9E02-4E64-9865-AFDDCD1A6C5E}">
      <dgm:prSet/>
      <dgm:spPr/>
      <dgm:t>
        <a:bodyPr/>
        <a:lstStyle/>
        <a:p>
          <a:endParaRPr lang="es-MX"/>
        </a:p>
      </dgm:t>
    </dgm:pt>
    <dgm:pt modelId="{CBBC05DD-8439-40A0-A2AB-80BFA14747D6}">
      <dgm:prSet phldrT="[Texto]"/>
      <dgm:spPr/>
      <dgm:t>
        <a:bodyPr/>
        <a:lstStyle/>
        <a:p>
          <a:r>
            <a:rPr lang="es-MX" dirty="0" smtClean="0"/>
            <a:t>Contenido</a:t>
          </a:r>
          <a:endParaRPr lang="es-MX" dirty="0"/>
        </a:p>
      </dgm:t>
    </dgm:pt>
    <dgm:pt modelId="{E1B62EC3-F703-4B36-83D8-05CFCBF43FD2}" type="parTrans" cxnId="{3B166190-CCD8-46F9-8864-F5E8FBAB19A9}">
      <dgm:prSet/>
      <dgm:spPr/>
      <dgm:t>
        <a:bodyPr/>
        <a:lstStyle/>
        <a:p>
          <a:endParaRPr lang="es-MX"/>
        </a:p>
      </dgm:t>
    </dgm:pt>
    <dgm:pt modelId="{745288DC-0203-43CF-B474-A3545967594E}" type="sibTrans" cxnId="{3B166190-CCD8-46F9-8864-F5E8FBAB19A9}">
      <dgm:prSet/>
      <dgm:spPr/>
      <dgm:t>
        <a:bodyPr/>
        <a:lstStyle/>
        <a:p>
          <a:endParaRPr lang="es-MX"/>
        </a:p>
      </dgm:t>
    </dgm:pt>
    <dgm:pt modelId="{A2D472D1-2E42-41D7-9DD7-6331BA484EC4}">
      <dgm:prSet phldrT="[Texto]"/>
      <dgm:spPr/>
      <dgm:t>
        <a:bodyPr/>
        <a:lstStyle/>
        <a:p>
          <a:r>
            <a:rPr lang="es-MX" smtClean="0"/>
            <a:t>Reaccion</a:t>
          </a:r>
          <a:endParaRPr lang="es-MX"/>
        </a:p>
      </dgm:t>
    </dgm:pt>
    <dgm:pt modelId="{7AF44FDD-FA51-45AC-BB9D-8A368FB1EEA8}" type="parTrans" cxnId="{9A741D90-77D2-4613-AF77-C40840481B66}">
      <dgm:prSet/>
      <dgm:spPr/>
      <dgm:t>
        <a:bodyPr/>
        <a:lstStyle/>
        <a:p>
          <a:endParaRPr lang="es-MX"/>
        </a:p>
      </dgm:t>
    </dgm:pt>
    <dgm:pt modelId="{B164A969-0E88-4947-997D-4C45DEBE1E74}" type="sibTrans" cxnId="{9A741D90-77D2-4613-AF77-C40840481B66}">
      <dgm:prSet/>
      <dgm:spPr/>
      <dgm:t>
        <a:bodyPr/>
        <a:lstStyle/>
        <a:p>
          <a:endParaRPr lang="es-MX"/>
        </a:p>
      </dgm:t>
    </dgm:pt>
    <dgm:pt modelId="{03DDC66C-D6A3-4A38-9DED-E6E9DEFC8B9B}">
      <dgm:prSet phldrT="[Texto]"/>
      <dgm:spPr/>
      <dgm:t>
        <a:bodyPr/>
        <a:lstStyle/>
        <a:p>
          <a:r>
            <a:rPr lang="es-MX" dirty="0" smtClean="0"/>
            <a:t>Conductas</a:t>
          </a:r>
          <a:endParaRPr lang="es-MX" dirty="0"/>
        </a:p>
      </dgm:t>
    </dgm:pt>
    <dgm:pt modelId="{24F6A358-FDF0-4BC9-97BE-9D2AC6C48889}" type="parTrans" cxnId="{97FE06DD-D403-49DC-AA23-C8F7FEB707B6}">
      <dgm:prSet/>
      <dgm:spPr/>
      <dgm:t>
        <a:bodyPr/>
        <a:lstStyle/>
        <a:p>
          <a:endParaRPr lang="es-MX"/>
        </a:p>
      </dgm:t>
    </dgm:pt>
    <dgm:pt modelId="{A1D2A81F-10DC-49A2-8AC7-35281DD4E855}" type="sibTrans" cxnId="{97FE06DD-D403-49DC-AA23-C8F7FEB707B6}">
      <dgm:prSet/>
      <dgm:spPr/>
      <dgm:t>
        <a:bodyPr/>
        <a:lstStyle/>
        <a:p>
          <a:endParaRPr lang="es-MX"/>
        </a:p>
      </dgm:t>
    </dgm:pt>
    <dgm:pt modelId="{1AD14986-9144-4B32-A66E-82504C72BDC3}" type="pres">
      <dgm:prSet presAssocID="{434E6B6C-E175-4EA7-8A44-B9147EB3AA8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892D729-E5BF-4A47-B916-B130FD6CF733}" type="pres">
      <dgm:prSet presAssocID="{434E6B6C-E175-4EA7-8A44-B9147EB3AA88}" presName="radial" presStyleCnt="0">
        <dgm:presLayoutVars>
          <dgm:animLvl val="ctr"/>
        </dgm:presLayoutVars>
      </dgm:prSet>
      <dgm:spPr/>
      <dgm:t>
        <a:bodyPr/>
        <a:lstStyle/>
        <a:p>
          <a:endParaRPr lang="es-MX"/>
        </a:p>
      </dgm:t>
    </dgm:pt>
    <dgm:pt modelId="{F3151A84-A010-4353-9E37-7B44A4266497}" type="pres">
      <dgm:prSet presAssocID="{B6D03E6E-F0F1-4E67-8BC3-8E0FAB9ADCF6}" presName="centerShape" presStyleLbl="vennNode1" presStyleIdx="0" presStyleCnt="5"/>
      <dgm:spPr/>
      <dgm:t>
        <a:bodyPr/>
        <a:lstStyle/>
        <a:p>
          <a:endParaRPr lang="es-MX"/>
        </a:p>
      </dgm:t>
    </dgm:pt>
    <dgm:pt modelId="{74F83603-BAB3-4CA7-9E7F-23BE67EAD609}" type="pres">
      <dgm:prSet presAssocID="{C7C7D2DA-F152-40BC-913F-7F8D30C61E66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76D87EB-425A-401B-B93D-41B56E8D890D}" type="pres">
      <dgm:prSet presAssocID="{CBBC05DD-8439-40A0-A2AB-80BFA14747D6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A50465-C5FB-4B32-A963-79AC7F0406B9}" type="pres">
      <dgm:prSet presAssocID="{A2D472D1-2E42-41D7-9DD7-6331BA484EC4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A8B7DE-EA62-484B-B1D2-01DF06E84F2F}" type="pres">
      <dgm:prSet presAssocID="{03DDC66C-D6A3-4A38-9DED-E6E9DEFC8B9B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D5A89E3-939E-4A44-897D-BFF41C6CEE99}" srcId="{434E6B6C-E175-4EA7-8A44-B9147EB3AA88}" destId="{B6D03E6E-F0F1-4E67-8BC3-8E0FAB9ADCF6}" srcOrd="0" destOrd="0" parTransId="{79B90849-B90A-42B0-84BE-9B5DA64C66BD}" sibTransId="{06C827F4-50E0-4A26-B12D-DD2C898155B0}"/>
    <dgm:cxn modelId="{9A741D90-77D2-4613-AF77-C40840481B66}" srcId="{B6D03E6E-F0F1-4E67-8BC3-8E0FAB9ADCF6}" destId="{A2D472D1-2E42-41D7-9DD7-6331BA484EC4}" srcOrd="2" destOrd="0" parTransId="{7AF44FDD-FA51-45AC-BB9D-8A368FB1EEA8}" sibTransId="{B164A969-0E88-4947-997D-4C45DEBE1E74}"/>
    <dgm:cxn modelId="{179F5B90-3BA2-4564-BAE8-4ADAFC2717F7}" type="presOf" srcId="{B6D03E6E-F0F1-4E67-8BC3-8E0FAB9ADCF6}" destId="{F3151A84-A010-4353-9E37-7B44A4266497}" srcOrd="0" destOrd="0" presId="urn:microsoft.com/office/officeart/2005/8/layout/radial3"/>
    <dgm:cxn modelId="{66A77970-C479-45AF-9153-A72C5D30316F}" type="presOf" srcId="{CBBC05DD-8439-40A0-A2AB-80BFA14747D6}" destId="{A76D87EB-425A-401B-B93D-41B56E8D890D}" srcOrd="0" destOrd="0" presId="urn:microsoft.com/office/officeart/2005/8/layout/radial3"/>
    <dgm:cxn modelId="{741409C1-C9C1-416B-B8B2-EAC226D6F11C}" type="presOf" srcId="{03DDC66C-D6A3-4A38-9DED-E6E9DEFC8B9B}" destId="{C6A8B7DE-EA62-484B-B1D2-01DF06E84F2F}" srcOrd="0" destOrd="0" presId="urn:microsoft.com/office/officeart/2005/8/layout/radial3"/>
    <dgm:cxn modelId="{54649451-759F-4B39-8478-9E58006810D8}" type="presOf" srcId="{A2D472D1-2E42-41D7-9DD7-6331BA484EC4}" destId="{72A50465-C5FB-4B32-A963-79AC7F0406B9}" srcOrd="0" destOrd="0" presId="urn:microsoft.com/office/officeart/2005/8/layout/radial3"/>
    <dgm:cxn modelId="{EB16BC57-2092-4BC2-8F10-65E11BE27323}" type="presOf" srcId="{C7C7D2DA-F152-40BC-913F-7F8D30C61E66}" destId="{74F83603-BAB3-4CA7-9E7F-23BE67EAD609}" srcOrd="0" destOrd="0" presId="urn:microsoft.com/office/officeart/2005/8/layout/radial3"/>
    <dgm:cxn modelId="{97FE06DD-D403-49DC-AA23-C8F7FEB707B6}" srcId="{B6D03E6E-F0F1-4E67-8BC3-8E0FAB9ADCF6}" destId="{03DDC66C-D6A3-4A38-9DED-E6E9DEFC8B9B}" srcOrd="3" destOrd="0" parTransId="{24F6A358-FDF0-4BC9-97BE-9D2AC6C48889}" sibTransId="{A1D2A81F-10DC-49A2-8AC7-35281DD4E855}"/>
    <dgm:cxn modelId="{E9CE18DD-9E02-4E64-9865-AFDDCD1A6C5E}" srcId="{B6D03E6E-F0F1-4E67-8BC3-8E0FAB9ADCF6}" destId="{C7C7D2DA-F152-40BC-913F-7F8D30C61E66}" srcOrd="0" destOrd="0" parTransId="{E8B44C37-70E8-4EDF-B5DB-60444C39FA68}" sibTransId="{F3ECAF79-BE3F-433D-BF59-239FB23706EA}"/>
    <dgm:cxn modelId="{3B166190-CCD8-46F9-8864-F5E8FBAB19A9}" srcId="{B6D03E6E-F0F1-4E67-8BC3-8E0FAB9ADCF6}" destId="{CBBC05DD-8439-40A0-A2AB-80BFA14747D6}" srcOrd="1" destOrd="0" parTransId="{E1B62EC3-F703-4B36-83D8-05CFCBF43FD2}" sibTransId="{745288DC-0203-43CF-B474-A3545967594E}"/>
    <dgm:cxn modelId="{9DDA35AA-B557-46AC-B2DC-582F57D81112}" type="presOf" srcId="{434E6B6C-E175-4EA7-8A44-B9147EB3AA88}" destId="{1AD14986-9144-4B32-A66E-82504C72BDC3}" srcOrd="0" destOrd="0" presId="urn:microsoft.com/office/officeart/2005/8/layout/radial3"/>
    <dgm:cxn modelId="{BA483DA7-2D19-4D50-9752-F79B362BC0D3}" type="presParOf" srcId="{1AD14986-9144-4B32-A66E-82504C72BDC3}" destId="{4892D729-E5BF-4A47-B916-B130FD6CF733}" srcOrd="0" destOrd="0" presId="urn:microsoft.com/office/officeart/2005/8/layout/radial3"/>
    <dgm:cxn modelId="{974CED5A-A6F7-4ACA-A958-12AAA84DAF34}" type="presParOf" srcId="{4892D729-E5BF-4A47-B916-B130FD6CF733}" destId="{F3151A84-A010-4353-9E37-7B44A4266497}" srcOrd="0" destOrd="0" presId="urn:microsoft.com/office/officeart/2005/8/layout/radial3"/>
    <dgm:cxn modelId="{8FFFE8CB-ED9A-4B95-9AE7-E68C13CB268B}" type="presParOf" srcId="{4892D729-E5BF-4A47-B916-B130FD6CF733}" destId="{74F83603-BAB3-4CA7-9E7F-23BE67EAD609}" srcOrd="1" destOrd="0" presId="urn:microsoft.com/office/officeart/2005/8/layout/radial3"/>
    <dgm:cxn modelId="{F4E4901C-EA2F-42F4-A94C-3F61C33D51FA}" type="presParOf" srcId="{4892D729-E5BF-4A47-B916-B130FD6CF733}" destId="{A76D87EB-425A-401B-B93D-41B56E8D890D}" srcOrd="2" destOrd="0" presId="urn:microsoft.com/office/officeart/2005/8/layout/radial3"/>
    <dgm:cxn modelId="{63B291FD-1C10-40A5-B723-860DF76D5571}" type="presParOf" srcId="{4892D729-E5BF-4A47-B916-B130FD6CF733}" destId="{72A50465-C5FB-4B32-A963-79AC7F0406B9}" srcOrd="3" destOrd="0" presId="urn:microsoft.com/office/officeart/2005/8/layout/radial3"/>
    <dgm:cxn modelId="{229EDDA8-006E-4D11-9739-EB94A793AEC0}" type="presParOf" srcId="{4892D729-E5BF-4A47-B916-B130FD6CF733}" destId="{C6A8B7DE-EA62-484B-B1D2-01DF06E84F2F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AD91F-E46D-4BC3-A70B-BA1A628AB417}">
      <dsp:nvSpPr>
        <dsp:cNvPr id="0" name=""/>
        <dsp:cNvSpPr/>
      </dsp:nvSpPr>
      <dsp:spPr>
        <a:xfrm>
          <a:off x="2785989" y="2474898"/>
          <a:ext cx="2060868" cy="2060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TEORIA Y ESTRUCTURAS SOCIALES</a:t>
          </a:r>
          <a:endParaRPr lang="es-MX" sz="1400" kern="1200" dirty="0"/>
        </a:p>
      </dsp:txBody>
      <dsp:txXfrm>
        <a:off x="3087796" y="2776705"/>
        <a:ext cx="1457254" cy="1457254"/>
      </dsp:txXfrm>
    </dsp:sp>
    <dsp:sp modelId="{9BC13B06-2CB1-4C2A-A5FE-5393E0075E41}">
      <dsp:nvSpPr>
        <dsp:cNvPr id="0" name=""/>
        <dsp:cNvSpPr/>
      </dsp:nvSpPr>
      <dsp:spPr>
        <a:xfrm rot="12900000">
          <a:off x="1442629" y="2108985"/>
          <a:ext cx="1598025" cy="58734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z="-54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28A657-F6CB-4906-B402-4E08FCF95E79}">
      <dsp:nvSpPr>
        <dsp:cNvPr id="0" name=""/>
        <dsp:cNvSpPr/>
      </dsp:nvSpPr>
      <dsp:spPr>
        <a:xfrm>
          <a:off x="608216" y="1161233"/>
          <a:ext cx="1957825" cy="15662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FUNCIONES</a:t>
          </a:r>
          <a:endParaRPr lang="es-MX" sz="1700" kern="1200" dirty="0"/>
        </a:p>
      </dsp:txBody>
      <dsp:txXfrm>
        <a:off x="654090" y="1207107"/>
        <a:ext cx="1866077" cy="1474512"/>
      </dsp:txXfrm>
    </dsp:sp>
    <dsp:sp modelId="{8E9A1FFB-9A40-43AF-8B10-CB4721DBAD7D}">
      <dsp:nvSpPr>
        <dsp:cNvPr id="0" name=""/>
        <dsp:cNvSpPr/>
      </dsp:nvSpPr>
      <dsp:spPr>
        <a:xfrm rot="16200000">
          <a:off x="3017411" y="1289205"/>
          <a:ext cx="1598025" cy="58734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z="-54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E06D75-1308-4AFB-9FED-9748890A5D5E}">
      <dsp:nvSpPr>
        <dsp:cNvPr id="0" name=""/>
        <dsp:cNvSpPr/>
      </dsp:nvSpPr>
      <dsp:spPr>
        <a:xfrm>
          <a:off x="2837511" y="736"/>
          <a:ext cx="1957825" cy="15662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ESTRUCTURAS</a:t>
          </a:r>
          <a:endParaRPr lang="es-MX" sz="1700" kern="1200" dirty="0"/>
        </a:p>
      </dsp:txBody>
      <dsp:txXfrm>
        <a:off x="2883385" y="46610"/>
        <a:ext cx="1866077" cy="1474512"/>
      </dsp:txXfrm>
    </dsp:sp>
    <dsp:sp modelId="{CB06E54E-6E37-4ADE-A490-A3D52497A01C}">
      <dsp:nvSpPr>
        <dsp:cNvPr id="0" name=""/>
        <dsp:cNvSpPr/>
      </dsp:nvSpPr>
      <dsp:spPr>
        <a:xfrm rot="19500000">
          <a:off x="4592193" y="2108985"/>
          <a:ext cx="1598025" cy="58734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z="-54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D60EB5-CA14-4173-A70A-181833528B1A}">
      <dsp:nvSpPr>
        <dsp:cNvPr id="0" name=""/>
        <dsp:cNvSpPr/>
      </dsp:nvSpPr>
      <dsp:spPr>
        <a:xfrm>
          <a:off x="5066806" y="1161233"/>
          <a:ext cx="1957825" cy="15662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DISFUNCIONES</a:t>
          </a:r>
          <a:endParaRPr lang="es-MX" sz="1700" kern="1200" dirty="0"/>
        </a:p>
      </dsp:txBody>
      <dsp:txXfrm>
        <a:off x="5112680" y="1207107"/>
        <a:ext cx="1866077" cy="1474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151A84-A010-4353-9E37-7B44A4266497}">
      <dsp:nvSpPr>
        <dsp:cNvPr id="0" name=""/>
        <dsp:cNvSpPr/>
      </dsp:nvSpPr>
      <dsp:spPr>
        <a:xfrm>
          <a:off x="2154614" y="1218510"/>
          <a:ext cx="3035586" cy="303558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Comunicación</a:t>
          </a:r>
          <a:endParaRPr lang="es-MX" sz="2500" kern="1200" dirty="0"/>
        </a:p>
      </dsp:txBody>
      <dsp:txXfrm>
        <a:off x="2599165" y="1663061"/>
        <a:ext cx="2146484" cy="2146484"/>
      </dsp:txXfrm>
    </dsp:sp>
    <dsp:sp modelId="{74F83603-BAB3-4CA7-9E7F-23BE67EAD609}">
      <dsp:nvSpPr>
        <dsp:cNvPr id="0" name=""/>
        <dsp:cNvSpPr/>
      </dsp:nvSpPr>
      <dsp:spPr>
        <a:xfrm>
          <a:off x="2913510" y="541"/>
          <a:ext cx="1517793" cy="151779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Propósito</a:t>
          </a:r>
          <a:endParaRPr lang="es-MX" sz="1600" kern="1200" dirty="0"/>
        </a:p>
      </dsp:txBody>
      <dsp:txXfrm>
        <a:off x="3135786" y="222817"/>
        <a:ext cx="1073241" cy="1073241"/>
      </dsp:txXfrm>
    </dsp:sp>
    <dsp:sp modelId="{A76D87EB-425A-401B-B93D-41B56E8D890D}">
      <dsp:nvSpPr>
        <dsp:cNvPr id="0" name=""/>
        <dsp:cNvSpPr/>
      </dsp:nvSpPr>
      <dsp:spPr>
        <a:xfrm>
          <a:off x="4890375" y="1977406"/>
          <a:ext cx="1517793" cy="151779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Contenido</a:t>
          </a:r>
          <a:endParaRPr lang="es-MX" sz="1600" kern="1200" dirty="0"/>
        </a:p>
      </dsp:txBody>
      <dsp:txXfrm>
        <a:off x="5112651" y="2199682"/>
        <a:ext cx="1073241" cy="1073241"/>
      </dsp:txXfrm>
    </dsp:sp>
    <dsp:sp modelId="{72A50465-C5FB-4B32-A963-79AC7F0406B9}">
      <dsp:nvSpPr>
        <dsp:cNvPr id="0" name=""/>
        <dsp:cNvSpPr/>
      </dsp:nvSpPr>
      <dsp:spPr>
        <a:xfrm>
          <a:off x="2913510" y="3954271"/>
          <a:ext cx="1517793" cy="151779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smtClean="0"/>
            <a:t>Reaccion</a:t>
          </a:r>
          <a:endParaRPr lang="es-MX" sz="1600" kern="1200"/>
        </a:p>
      </dsp:txBody>
      <dsp:txXfrm>
        <a:off x="3135786" y="4176547"/>
        <a:ext cx="1073241" cy="1073241"/>
      </dsp:txXfrm>
    </dsp:sp>
    <dsp:sp modelId="{C6A8B7DE-EA62-484B-B1D2-01DF06E84F2F}">
      <dsp:nvSpPr>
        <dsp:cNvPr id="0" name=""/>
        <dsp:cNvSpPr/>
      </dsp:nvSpPr>
      <dsp:spPr>
        <a:xfrm>
          <a:off x="936645" y="1977406"/>
          <a:ext cx="1517793" cy="1517793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Conductas</a:t>
          </a:r>
          <a:endParaRPr lang="es-MX" sz="1600" kern="1200" dirty="0"/>
        </a:p>
      </dsp:txBody>
      <dsp:txXfrm>
        <a:off x="1158921" y="2199682"/>
        <a:ext cx="1073241" cy="1073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E3B9D0-F485-44B6-97F5-EA966DBAADB8}" type="datetimeFigureOut">
              <a:rPr lang="es-MX" smtClean="0"/>
              <a:pPr/>
              <a:t>20/02/12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FA2C2A9-273E-43B4-A9B1-1551F7D79034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1601" y="3244334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ROBERT KING MERTON </a:t>
            </a:r>
          </a:p>
        </p:txBody>
      </p:sp>
    </p:spTree>
    <p:extLst>
      <p:ext uri="{BB962C8B-B14F-4D97-AF65-F5344CB8AC3E}">
        <p14:creationId xmlns:p14="http://schemas.microsoft.com/office/powerpoint/2010/main" val="318071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lgerian" pitchFamily="82" charset="0"/>
              </a:rPr>
              <a:t>CONTEXTO HISTORICO</a:t>
            </a:r>
            <a:endParaRPr lang="es-MX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331640" y="1988840"/>
            <a:ext cx="6196405" cy="396044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_tradnl" b="1" dirty="0"/>
              <a:t>Robert King </a:t>
            </a:r>
            <a:r>
              <a:rPr lang="es-ES_tradnl" b="1" dirty="0" err="1"/>
              <a:t>Merton</a:t>
            </a:r>
            <a:r>
              <a:rPr lang="es-ES_tradnl" b="1" dirty="0"/>
              <a:t>, nació en Filadelfia el 4 de julio de 1910, y murió de 92 años en Nueva York el 23 de febrero del 2003.</a:t>
            </a:r>
          </a:p>
          <a:p>
            <a:pPr algn="just"/>
            <a:r>
              <a:rPr lang="es-ES_tradnl" b="1" dirty="0" smtClean="0"/>
              <a:t>Su </a:t>
            </a:r>
            <a:r>
              <a:rPr lang="es-ES_tradnl" b="1" dirty="0"/>
              <a:t>nombre de nacimiento fue Meyer </a:t>
            </a:r>
            <a:r>
              <a:rPr lang="es-ES_tradnl" b="1" dirty="0" err="1"/>
              <a:t>Schkolnickzó</a:t>
            </a:r>
            <a:r>
              <a:rPr lang="es-ES_tradnl" b="1" dirty="0"/>
              <a:t>. Hizo en la universidad de Harvard su doctorado (1939), empezó a enseñar en  </a:t>
            </a:r>
            <a:r>
              <a:rPr lang="es-ES_tradnl" b="1" dirty="0" smtClean="0"/>
              <a:t>la </a:t>
            </a:r>
            <a:r>
              <a:rPr lang="es-ES_tradnl" b="1" dirty="0"/>
              <a:t>Universidad Columbia en Nueva York</a:t>
            </a:r>
          </a:p>
          <a:p>
            <a:pPr algn="just"/>
            <a:r>
              <a:rPr lang="es-ES_tradnl" b="1" dirty="0" smtClean="0"/>
              <a:t>Fue un </a:t>
            </a:r>
            <a:r>
              <a:rPr lang="es-ES_tradnl" b="1" dirty="0"/>
              <a:t>sociólogo estadounidense. </a:t>
            </a:r>
          </a:p>
        </p:txBody>
      </p:sp>
    </p:spTree>
    <p:extLst>
      <p:ext uri="{BB962C8B-B14F-4D97-AF65-F5344CB8AC3E}">
        <p14:creationId xmlns:p14="http://schemas.microsoft.com/office/powerpoint/2010/main" val="38849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Algerian" pitchFamily="82" charset="0"/>
              </a:rPr>
              <a:t>SU VINCULACIÓN CON LA SOCIOLOGÍA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b="1" dirty="0" smtClean="0"/>
              <a:t>Merton </a:t>
            </a:r>
            <a:r>
              <a:rPr lang="es-MX" b="1" dirty="0" smtClean="0">
                <a:solidFill>
                  <a:srgbClr val="FF0000"/>
                </a:solidFill>
              </a:rPr>
              <a:t>cre</a:t>
            </a:r>
            <a:r>
              <a:rPr lang="es-MX" b="1" dirty="0" smtClean="0">
                <a:solidFill>
                  <a:srgbClr val="FF0000"/>
                </a:solidFill>
              </a:rPr>
              <a:t>ó</a:t>
            </a:r>
            <a:r>
              <a:rPr lang="es-MX" b="1" dirty="0" smtClean="0"/>
              <a:t> </a:t>
            </a:r>
            <a:r>
              <a:rPr lang="es-MX" b="1" dirty="0" smtClean="0"/>
              <a:t>un lazo con la </a:t>
            </a:r>
            <a:r>
              <a:rPr lang="es-MX" b="1" dirty="0" smtClean="0"/>
              <a:t>Sociología</a:t>
            </a:r>
            <a:r>
              <a:rPr lang="es-MX" b="1" dirty="0" smtClean="0">
                <a:solidFill>
                  <a:srgbClr val="FF0000"/>
                </a:solidFill>
              </a:rPr>
              <a:t>,</a:t>
            </a:r>
            <a:r>
              <a:rPr lang="es-MX" b="1" dirty="0" smtClean="0"/>
              <a:t> </a:t>
            </a:r>
            <a:r>
              <a:rPr lang="es-MX" b="1" dirty="0" smtClean="0"/>
              <a:t>concretamente en la Universidad de Harvard, conociendo al entonces no famoso Talcott Parsons</a:t>
            </a:r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0888"/>
            <a:ext cx="27051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8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latin typeface="Algerian" pitchFamily="82" charset="0"/>
              </a:rPr>
              <a:t>APORTES </a:t>
            </a:r>
            <a:endParaRPr lang="es-ES_tradnl" dirty="0">
              <a:latin typeface="Algerian" pitchFamily="82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b="1" dirty="0" smtClean="0"/>
              <a:t>Desarroll</a:t>
            </a:r>
            <a:r>
              <a:rPr lang="es-ES_tradnl" b="1" dirty="0" smtClean="0">
                <a:solidFill>
                  <a:srgbClr val="FF0000"/>
                </a:solidFill>
              </a:rPr>
              <a:t>ó</a:t>
            </a:r>
            <a:r>
              <a:rPr lang="es-ES_tradnl" b="1" dirty="0" smtClean="0"/>
              <a:t> </a:t>
            </a:r>
            <a:r>
              <a:rPr lang="es-ES_tradnl" b="1" dirty="0"/>
              <a:t>junto con Parsons el estructural funcionalismo.</a:t>
            </a:r>
          </a:p>
          <a:p>
            <a:pPr algn="just"/>
            <a:r>
              <a:rPr lang="es-ES_tradnl" b="1" dirty="0" smtClean="0"/>
              <a:t> Dio </a:t>
            </a:r>
            <a:r>
              <a:rPr lang="es-ES_tradnl" b="1" dirty="0"/>
              <a:t>los conceptos de función latente, función manifiesta, disfunción social.</a:t>
            </a:r>
          </a:p>
          <a:p>
            <a:pPr algn="just"/>
            <a:r>
              <a:rPr lang="es-ES_tradnl" b="1" dirty="0" smtClean="0"/>
              <a:t>Su </a:t>
            </a:r>
            <a:r>
              <a:rPr lang="es-ES_tradnl" b="1" dirty="0"/>
              <a:t>preocupación por relacionar la teoría social con la investigación.</a:t>
            </a:r>
          </a:p>
          <a:p>
            <a:pPr algn="just"/>
            <a:r>
              <a:rPr lang="es-ES_tradnl" b="1" dirty="0" smtClean="0"/>
              <a:t>Sistematizó </a:t>
            </a:r>
            <a:r>
              <a:rPr lang="es-ES_tradnl" b="1" dirty="0"/>
              <a:t>procedimientos del análisis sociológico.</a:t>
            </a:r>
          </a:p>
          <a:p>
            <a:pPr algn="just"/>
            <a:r>
              <a:rPr lang="es-ES_tradnl" b="1" dirty="0" smtClean="0"/>
              <a:t>El </a:t>
            </a:r>
            <a:r>
              <a:rPr lang="es-ES_tradnl" b="1" dirty="0"/>
              <a:t>uso de teorías de medio alcance, para que pudieran ser verificadas empíricamente.</a:t>
            </a:r>
          </a:p>
          <a:p>
            <a:pPr algn="just"/>
            <a:r>
              <a:rPr lang="es-ES_tradnl" b="1" dirty="0" smtClean="0"/>
              <a:t>Paradigma </a:t>
            </a:r>
            <a:r>
              <a:rPr lang="es-ES_tradnl" b="1" dirty="0"/>
              <a:t>de análisis funcional.</a:t>
            </a:r>
          </a:p>
        </p:txBody>
      </p:sp>
    </p:spTree>
    <p:extLst>
      <p:ext uri="{BB962C8B-B14F-4D97-AF65-F5344CB8AC3E}">
        <p14:creationId xmlns:p14="http://schemas.microsoft.com/office/powerpoint/2010/main" val="217024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latin typeface="Algerian" pitchFamily="82" charset="0"/>
              </a:rPr>
              <a:t>OBRAS</a:t>
            </a:r>
            <a:endParaRPr lang="es-MX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b="1" dirty="0"/>
              <a:t>Padre de la </a:t>
            </a:r>
            <a:r>
              <a:rPr lang="es-ES_tradnl" b="1" dirty="0" smtClean="0"/>
              <a:t>Teoría </a:t>
            </a:r>
            <a:r>
              <a:rPr lang="es-ES_tradnl" b="1" dirty="0"/>
              <a:t>de las </a:t>
            </a:r>
            <a:r>
              <a:rPr lang="es-ES_tradnl" b="1" dirty="0" smtClean="0"/>
              <a:t>Funciones </a:t>
            </a:r>
            <a:r>
              <a:rPr lang="es-ES_tradnl" b="1" dirty="0"/>
              <a:t>M</a:t>
            </a:r>
            <a:r>
              <a:rPr lang="es-ES_tradnl" b="1" dirty="0" smtClean="0"/>
              <a:t>anifiestas </a:t>
            </a:r>
            <a:r>
              <a:rPr lang="es-ES_tradnl" b="1" dirty="0"/>
              <a:t>y L</a:t>
            </a:r>
            <a:r>
              <a:rPr lang="es-ES_tradnl" b="1" dirty="0" smtClean="0"/>
              <a:t>atentes.</a:t>
            </a:r>
          </a:p>
          <a:p>
            <a:pPr algn="just"/>
            <a:r>
              <a:rPr lang="es-ES_tradnl" b="1" dirty="0" smtClean="0"/>
              <a:t>La Estructura  de la Acción Social</a:t>
            </a:r>
          </a:p>
          <a:p>
            <a:pPr algn="just"/>
            <a:r>
              <a:rPr lang="es-ES_tradnl" b="1" dirty="0" smtClean="0"/>
              <a:t>El </a:t>
            </a:r>
            <a:r>
              <a:rPr lang="es-ES_tradnl" b="1" dirty="0"/>
              <a:t>análisis estructural en la Sociología (1975</a:t>
            </a:r>
            <a:r>
              <a:rPr lang="es-ES_tradnl" b="1" dirty="0" smtClean="0"/>
              <a:t>)</a:t>
            </a:r>
            <a:endParaRPr lang="es-ES_tradnl" b="1" dirty="0"/>
          </a:p>
          <a:p>
            <a:pPr algn="just"/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95936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Algerian" pitchFamily="82" charset="0"/>
              </a:rPr>
              <a:t>TEORIA FUNCIONAL-ESTRUCTURALISTA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7467600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_tradnl" dirty="0" smtClean="0"/>
          </a:p>
          <a:p>
            <a:pPr marL="0" indent="0" algn="just">
              <a:buNone/>
            </a:pPr>
            <a:endParaRPr lang="es-ES_tradnl" dirty="0" smtClean="0"/>
          </a:p>
          <a:p>
            <a:pPr marL="0" indent="0" algn="just">
              <a:buNone/>
            </a:pPr>
            <a:r>
              <a:rPr lang="es-ES_tradnl" dirty="0" smtClean="0"/>
              <a:t>  </a:t>
            </a:r>
            <a:r>
              <a:rPr lang="es-ES_tradnl" b="1" dirty="0" smtClean="0"/>
              <a:t>La </a:t>
            </a:r>
            <a:r>
              <a:rPr lang="es-ES_tradnl" b="1" dirty="0"/>
              <a:t>sociedad es un sistema que está constituido por una estructura que permanece en el tiempo, siendo un sistema un conjunto de elementos interdependientes, en equilibrio y que tienen la posibilidad de </a:t>
            </a:r>
            <a:r>
              <a:rPr lang="es-ES_tradnl" b="1" dirty="0" smtClean="0"/>
              <a:t>cambiar  o crecer.</a:t>
            </a:r>
          </a:p>
          <a:p>
            <a:pPr algn="just"/>
            <a:endParaRPr lang="es-ES_tradnl" b="1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131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_tradnl" b="1" dirty="0" smtClean="0"/>
              <a:t> </a:t>
            </a:r>
            <a:r>
              <a:rPr lang="es-ES_tradnl" b="1" dirty="0"/>
              <a:t>Los elementos que integran el sistema son subsistemas interdependientes, que cumplen funciones sociales necesarias para el funcionamiento, regularidad y estabilidad de todo el sistema. Cada subsistema cumple una función. Si cumple con sus objetivos se le denomina funcional, y, en caso contrario, </a:t>
            </a:r>
            <a:r>
              <a:rPr lang="es-ES_tradnl" b="1" dirty="0" smtClean="0"/>
              <a:t>disfuncional.</a:t>
            </a:r>
            <a:endParaRPr lang="es-ES_tradnl" b="1" dirty="0"/>
          </a:p>
          <a:p>
            <a:pPr algn="just"/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607290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lgerian" pitchFamily="82" charset="0"/>
              </a:rPr>
              <a:t>Análisis principal</a:t>
            </a:r>
            <a:endParaRPr lang="es-MX" dirty="0">
              <a:latin typeface="Algerian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75709523"/>
              </p:ext>
            </p:extLst>
          </p:nvPr>
        </p:nvGraphicFramePr>
        <p:xfrm>
          <a:off x="755577" y="1700809"/>
          <a:ext cx="763284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636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>
                <a:latin typeface="Algerian" pitchFamily="82" charset="0"/>
              </a:rPr>
              <a:t>TIPOS DE FUNCIONES - MERTON </a:t>
            </a:r>
            <a:endParaRPr lang="es-ES_tradnl" dirty="0">
              <a:latin typeface="Algerian" pitchFamily="82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_tradnl" b="1" u="sng" dirty="0"/>
              <a:t>Funciones </a:t>
            </a:r>
            <a:r>
              <a:rPr lang="es-ES_tradnl" b="1" u="sng" dirty="0" smtClean="0"/>
              <a:t>Manifiestas</a:t>
            </a:r>
            <a:endParaRPr lang="es-ES_tradnl" b="1" u="sng" dirty="0"/>
          </a:p>
          <a:p>
            <a:r>
              <a:rPr lang="es-ES_tradnl" sz="2000" b="1" dirty="0" smtClean="0"/>
              <a:t>Son </a:t>
            </a:r>
            <a:r>
              <a:rPr lang="es-ES_tradnl" sz="2000" b="1" dirty="0"/>
              <a:t>las consecuencias objetivas queridas y observadas por los miembros de una sociedad o sistema social. Y como toda función contribuye a la integración de la misma.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s-ES_tradnl" b="1" u="sng" dirty="0"/>
              <a:t>Funciones L</a:t>
            </a:r>
            <a:r>
              <a:rPr lang="es-ES_tradnl" b="1" u="sng" dirty="0" smtClean="0"/>
              <a:t>atentes</a:t>
            </a:r>
            <a:endParaRPr lang="es-ES_tradnl" b="1" u="sng" dirty="0"/>
          </a:p>
          <a:p>
            <a:r>
              <a:rPr lang="es-ES_tradnl" sz="2000" b="1" dirty="0" smtClean="0"/>
              <a:t>Son </a:t>
            </a:r>
            <a:r>
              <a:rPr lang="es-ES_tradnl" sz="2000" b="1" dirty="0"/>
              <a:t>aquellas consecuencias objetivas que contribuyen a la adaptación social, pero que no son observadas ni queridas por los miembros de una sociedad.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29957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latin typeface="Algerian" pitchFamily="82" charset="0"/>
              </a:rPr>
              <a:t>Vinculo con la comunicación</a:t>
            </a:r>
            <a:endParaRPr lang="es-MX" dirty="0">
              <a:latin typeface="Algerian" pitchFamily="82" charset="0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b="1" dirty="0" err="1" smtClean="0"/>
              <a:t>Merton</a:t>
            </a:r>
            <a:r>
              <a:rPr lang="es-MX" b="1" dirty="0" smtClean="0"/>
              <a:t> </a:t>
            </a:r>
            <a:r>
              <a:rPr lang="es-MX" b="1" dirty="0"/>
              <a:t>se centra en proponer las formas de realizar el estudio sobre los medios de comunicación de masas y como estos tienen influencia sobre los individuos para reforzar ciertas conductas que de por si se dan en la sociedad. </a:t>
            </a:r>
          </a:p>
        </p:txBody>
      </p:sp>
    </p:spTree>
    <p:extLst>
      <p:ext uri="{BB962C8B-B14F-4D97-AF65-F5344CB8AC3E}">
        <p14:creationId xmlns:p14="http://schemas.microsoft.com/office/powerpoint/2010/main" val="393233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37616471"/>
              </p:ext>
            </p:extLst>
          </p:nvPr>
        </p:nvGraphicFramePr>
        <p:xfrm>
          <a:off x="899592" y="764704"/>
          <a:ext cx="7344815" cy="5472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674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b="1" dirty="0" smtClean="0"/>
              <a:t>Para </a:t>
            </a:r>
            <a:r>
              <a:rPr lang="es-MX" b="1" dirty="0"/>
              <a:t>poder estudiar estos fenómenos es posible utilizar el análisis de contenido, el cual se centra en buscar regularidades en los elementos de comunicación con el fin de que a partir de ellos sea posible inferir conductas posible que los individuos asumirían al recibir la </a:t>
            </a:r>
            <a:r>
              <a:rPr lang="es-MX" b="1" dirty="0" smtClean="0"/>
              <a:t>comunicación.</a:t>
            </a:r>
            <a:endParaRPr lang="es-MX" b="1" dirty="0"/>
          </a:p>
          <a:p>
            <a:pPr algn="just"/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83131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_tradnl" b="1" dirty="0"/>
              <a:t>Por otra parte tenemos el análisis de reacción, en el cual se busca conocer las reacciones de los individuos frente a un discurso, propaganda o película, este es un trabajo muy complejo dado que los individuos en muchos momentos se sienten incapaces de transmitir su sentir frente a la comunicación recibida</a:t>
            </a:r>
          </a:p>
          <a:p>
            <a:pPr algn="just"/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807295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MX" b="1" dirty="0"/>
              <a:t>El análisis de contenido no es solo revisar lo que se entrega por medio de la comunicación, sino que a la vez buscar como están diseñados y cual es el objetivo de la difusión de dichos mensajes. </a:t>
            </a:r>
          </a:p>
        </p:txBody>
      </p:sp>
    </p:spTree>
    <p:extLst>
      <p:ext uri="{BB962C8B-B14F-4D97-AF65-F5344CB8AC3E}">
        <p14:creationId xmlns:p14="http://schemas.microsoft.com/office/powerpoint/2010/main" val="164764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382</TotalTime>
  <Words>541</Words>
  <Application>Microsoft Macintosh PowerPoint</Application>
  <PresentationFormat>Presentación en pantalla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Mirador</vt:lpstr>
      <vt:lpstr>Presentación de PowerPoint</vt:lpstr>
      <vt:lpstr>CONTEXTO HISTORICO</vt:lpstr>
      <vt:lpstr>SU VINCULACIÓN CON LA SOCIOLOGÍA</vt:lpstr>
      <vt:lpstr>APORTES </vt:lpstr>
      <vt:lpstr>OBRAS</vt:lpstr>
      <vt:lpstr>TEORIA FUNCIONAL-ESTRUCTURALISTA</vt:lpstr>
      <vt:lpstr>Presentación de PowerPoint</vt:lpstr>
      <vt:lpstr>Análisis principal</vt:lpstr>
      <vt:lpstr>TIPOS DE FUNCIONES - MERTON </vt:lpstr>
      <vt:lpstr>Vinculo con la comunicación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</dc:creator>
  <cp:lastModifiedBy>Octavio Islas</cp:lastModifiedBy>
  <cp:revision>22</cp:revision>
  <dcterms:created xsi:type="dcterms:W3CDTF">2012-02-01T01:18:48Z</dcterms:created>
  <dcterms:modified xsi:type="dcterms:W3CDTF">2012-02-20T18:45:09Z</dcterms:modified>
</cp:coreProperties>
</file>