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62" r:id="rId3"/>
    <p:sldId id="263" r:id="rId4"/>
    <p:sldId id="264" r:id="rId5"/>
    <p:sldId id="265" r:id="rId6"/>
    <p:sldId id="266" r:id="rId7"/>
    <p:sldId id="271" r:id="rId8"/>
    <p:sldId id="267" r:id="rId9"/>
    <p:sldId id="273" r:id="rId10"/>
    <p:sldId id="274" r:id="rId11"/>
    <p:sldId id="272" r:id="rId12"/>
    <p:sldId id="268" r:id="rId13"/>
    <p:sldId id="276" r:id="rId14"/>
    <p:sldId id="277" r:id="rId15"/>
    <p:sldId id="275" r:id="rId16"/>
    <p:sldId id="279" r:id="rId17"/>
    <p:sldId id="280" r:id="rId18"/>
    <p:sldId id="284" r:id="rId19"/>
    <p:sldId id="287" r:id="rId20"/>
    <p:sldId id="286" r:id="rId21"/>
    <p:sldId id="285" r:id="rId22"/>
    <p:sldId id="288" r:id="rId23"/>
    <p:sldId id="269" r:id="rId24"/>
    <p:sldId id="289" r:id="rId25"/>
    <p:sldId id="290" r:id="rId26"/>
    <p:sldId id="270" r:id="rId2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11BB"/>
    <a:srgbClr val="004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5" d="100"/>
          <a:sy n="55" d="100"/>
        </p:scale>
        <p:origin x="-1806" y="-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1B4502-DF47-4C6B-A2A0-1762107A0C3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15B3D2-C08F-45AA-A7DC-26BC6422016D}">
      <dgm:prSet phldrT="[Text]"/>
      <dgm:spPr/>
      <dgm:t>
        <a:bodyPr/>
        <a:lstStyle/>
        <a:p>
          <a:r>
            <a:rPr lang="es-MX" dirty="0" smtClean="0"/>
            <a:t>Sondeo de percepción</a:t>
          </a:r>
          <a:endParaRPr lang="en-US" dirty="0"/>
        </a:p>
      </dgm:t>
    </dgm:pt>
    <dgm:pt modelId="{238FBB95-551F-4D5F-B774-8F41B0E54258}" type="parTrans" cxnId="{49E458AF-4A9E-4585-A8C3-9D6B34666439}">
      <dgm:prSet/>
      <dgm:spPr/>
      <dgm:t>
        <a:bodyPr/>
        <a:lstStyle/>
        <a:p>
          <a:endParaRPr lang="en-US"/>
        </a:p>
      </dgm:t>
    </dgm:pt>
    <dgm:pt modelId="{DDED06A5-CD59-4004-AD6D-E9854653CB9E}" type="sibTrans" cxnId="{49E458AF-4A9E-4585-A8C3-9D6B34666439}">
      <dgm:prSet/>
      <dgm:spPr/>
      <dgm:t>
        <a:bodyPr/>
        <a:lstStyle/>
        <a:p>
          <a:endParaRPr lang="en-US"/>
        </a:p>
      </dgm:t>
    </dgm:pt>
    <dgm:pt modelId="{B76D62E0-430F-4997-9713-B3749A8BDDF2}">
      <dgm:prSet phldrT="[Text]"/>
      <dgm:spPr/>
      <dgm:t>
        <a:bodyPr/>
        <a:lstStyle/>
        <a:p>
          <a:r>
            <a:rPr lang="es-MX" dirty="0" smtClean="0"/>
            <a:t>Boletín informativo</a:t>
          </a:r>
          <a:endParaRPr lang="en-US" dirty="0"/>
        </a:p>
      </dgm:t>
    </dgm:pt>
    <dgm:pt modelId="{A256E1FE-5D9E-476D-8E95-9A74989474EA}" type="parTrans" cxnId="{66C9E43D-898B-4EE1-9DB4-7275F4D5B7E3}">
      <dgm:prSet/>
      <dgm:spPr/>
      <dgm:t>
        <a:bodyPr/>
        <a:lstStyle/>
        <a:p>
          <a:endParaRPr lang="en-US"/>
        </a:p>
      </dgm:t>
    </dgm:pt>
    <dgm:pt modelId="{03819A64-0424-4F4D-8E24-9D1E5C8A5467}" type="sibTrans" cxnId="{66C9E43D-898B-4EE1-9DB4-7275F4D5B7E3}">
      <dgm:prSet/>
      <dgm:spPr/>
      <dgm:t>
        <a:bodyPr/>
        <a:lstStyle/>
        <a:p>
          <a:endParaRPr lang="en-US"/>
        </a:p>
      </dgm:t>
    </dgm:pt>
    <dgm:pt modelId="{0DF20BD1-C1B5-4EFE-952F-8A871C342481}">
      <dgm:prSet phldrT="[Text]"/>
      <dgm:spPr/>
      <dgm:t>
        <a:bodyPr/>
        <a:lstStyle/>
        <a:p>
          <a:r>
            <a:rPr lang="es-MX" dirty="0" smtClean="0"/>
            <a:t>Día del jubilado</a:t>
          </a:r>
          <a:endParaRPr lang="en-US" dirty="0"/>
        </a:p>
      </dgm:t>
    </dgm:pt>
    <dgm:pt modelId="{26D24E4C-3629-45A4-940B-B84F17B4A4C1}" type="parTrans" cxnId="{36ED68BE-88EA-41E4-8F3E-E1F4472075BA}">
      <dgm:prSet/>
      <dgm:spPr/>
      <dgm:t>
        <a:bodyPr/>
        <a:lstStyle/>
        <a:p>
          <a:endParaRPr lang="en-US"/>
        </a:p>
      </dgm:t>
    </dgm:pt>
    <dgm:pt modelId="{FD6E7D39-25B6-49A4-8D60-B856C674C69F}" type="sibTrans" cxnId="{36ED68BE-88EA-41E4-8F3E-E1F4472075BA}">
      <dgm:prSet/>
      <dgm:spPr/>
      <dgm:t>
        <a:bodyPr/>
        <a:lstStyle/>
        <a:p>
          <a:endParaRPr lang="en-US"/>
        </a:p>
      </dgm:t>
    </dgm:pt>
    <dgm:pt modelId="{D276BCBA-CBFF-482E-9B89-87F04309E20B}">
      <dgm:prSet phldrT="[Text]"/>
      <dgm:spPr/>
      <dgm:t>
        <a:bodyPr/>
        <a:lstStyle/>
        <a:p>
          <a:r>
            <a:rPr lang="es-MX" dirty="0" smtClean="0"/>
            <a:t>Documentos pensionados</a:t>
          </a:r>
          <a:endParaRPr lang="en-US" dirty="0"/>
        </a:p>
      </dgm:t>
    </dgm:pt>
    <dgm:pt modelId="{E08DD2DE-E632-4E72-86D7-2A024F7A936C}" type="parTrans" cxnId="{E369C5B0-8044-461C-9A4F-5B44F03C887B}">
      <dgm:prSet/>
      <dgm:spPr/>
      <dgm:t>
        <a:bodyPr/>
        <a:lstStyle/>
        <a:p>
          <a:endParaRPr lang="en-US"/>
        </a:p>
      </dgm:t>
    </dgm:pt>
    <dgm:pt modelId="{5BD176E9-8879-413A-A48B-C08CF69AF5C2}" type="sibTrans" cxnId="{E369C5B0-8044-461C-9A4F-5B44F03C887B}">
      <dgm:prSet/>
      <dgm:spPr/>
      <dgm:t>
        <a:bodyPr/>
        <a:lstStyle/>
        <a:p>
          <a:endParaRPr lang="en-US"/>
        </a:p>
      </dgm:t>
    </dgm:pt>
    <dgm:pt modelId="{835EA7CF-7D53-451F-B95F-7B589F82B2B4}">
      <dgm:prSet/>
      <dgm:spPr/>
      <dgm:t>
        <a:bodyPr/>
        <a:lstStyle/>
        <a:p>
          <a:r>
            <a:rPr lang="es-MX" dirty="0" err="1" smtClean="0"/>
            <a:t>Workshop</a:t>
          </a:r>
          <a:r>
            <a:rPr lang="es-MX" dirty="0" smtClean="0"/>
            <a:t> «</a:t>
          </a:r>
          <a:r>
            <a:rPr lang="es-MX" dirty="0" err="1" smtClean="0"/>
            <a:t>Senior</a:t>
          </a:r>
          <a:r>
            <a:rPr lang="es-MX" dirty="0" smtClean="0"/>
            <a:t> </a:t>
          </a:r>
          <a:r>
            <a:rPr lang="es-MX" dirty="0" err="1" smtClean="0"/>
            <a:t>experience</a:t>
          </a:r>
          <a:r>
            <a:rPr lang="es-MX" dirty="0" smtClean="0"/>
            <a:t>»</a:t>
          </a:r>
          <a:endParaRPr lang="en-US" dirty="0"/>
        </a:p>
      </dgm:t>
    </dgm:pt>
    <dgm:pt modelId="{F9BE9C55-0B54-4C24-A829-F3539FCB3C31}" type="parTrans" cxnId="{73786CC8-703A-446B-BFB3-BA31C3A7D33B}">
      <dgm:prSet/>
      <dgm:spPr/>
      <dgm:t>
        <a:bodyPr/>
        <a:lstStyle/>
        <a:p>
          <a:endParaRPr lang="en-US"/>
        </a:p>
      </dgm:t>
    </dgm:pt>
    <dgm:pt modelId="{56B009AA-385A-40BB-A753-167A01686EFD}" type="sibTrans" cxnId="{73786CC8-703A-446B-BFB3-BA31C3A7D33B}">
      <dgm:prSet/>
      <dgm:spPr/>
      <dgm:t>
        <a:bodyPr/>
        <a:lstStyle/>
        <a:p>
          <a:endParaRPr lang="en-US"/>
        </a:p>
      </dgm:t>
    </dgm:pt>
    <dgm:pt modelId="{4B880DAA-6FDC-40D2-BB2A-BC3E073F76C6}" type="pres">
      <dgm:prSet presAssocID="{8A1B4502-DF47-4C6B-A2A0-1762107A0C3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CF5AC9-B38A-4571-A253-8CE5C65B8338}" type="pres">
      <dgm:prSet presAssocID="{9915B3D2-C08F-45AA-A7DC-26BC642201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4437C-42C8-49C1-886C-BDFCA9661F44}" type="pres">
      <dgm:prSet presAssocID="{DDED06A5-CD59-4004-AD6D-E9854653CB9E}" presName="sibTrans" presStyleCnt="0"/>
      <dgm:spPr/>
    </dgm:pt>
    <dgm:pt modelId="{CEF20BD7-E093-4586-9146-A2ABE1FC2205}" type="pres">
      <dgm:prSet presAssocID="{B76D62E0-430F-4997-9713-B3749A8BDDF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9FDB1-F611-4CC7-9348-9F13E8DD1732}" type="pres">
      <dgm:prSet presAssocID="{03819A64-0424-4F4D-8E24-9D1E5C8A5467}" presName="sibTrans" presStyleCnt="0"/>
      <dgm:spPr/>
    </dgm:pt>
    <dgm:pt modelId="{F48CD691-6F7C-4773-A0B4-7219657EBE8C}" type="pres">
      <dgm:prSet presAssocID="{0DF20BD1-C1B5-4EFE-952F-8A871C34248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BD8CA-3F1F-407A-AD5A-75F60AC7FB8A}" type="pres">
      <dgm:prSet presAssocID="{FD6E7D39-25B6-49A4-8D60-B856C674C69F}" presName="sibTrans" presStyleCnt="0"/>
      <dgm:spPr/>
    </dgm:pt>
    <dgm:pt modelId="{F39E7E60-6F2E-492B-AC5A-BEA62CA3FDE8}" type="pres">
      <dgm:prSet presAssocID="{D276BCBA-CBFF-482E-9B89-87F04309E20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9ACE6-7C8A-42E9-8966-D5F8C6511874}" type="pres">
      <dgm:prSet presAssocID="{5BD176E9-8879-413A-A48B-C08CF69AF5C2}" presName="sibTrans" presStyleCnt="0"/>
      <dgm:spPr/>
    </dgm:pt>
    <dgm:pt modelId="{92101E04-6126-4D12-9C67-6E4DFA4D258E}" type="pres">
      <dgm:prSet presAssocID="{835EA7CF-7D53-451F-B95F-7B589F82B2B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786CC8-703A-446B-BFB3-BA31C3A7D33B}" srcId="{8A1B4502-DF47-4C6B-A2A0-1762107A0C3F}" destId="{835EA7CF-7D53-451F-B95F-7B589F82B2B4}" srcOrd="4" destOrd="0" parTransId="{F9BE9C55-0B54-4C24-A829-F3539FCB3C31}" sibTransId="{56B009AA-385A-40BB-A753-167A01686EFD}"/>
    <dgm:cxn modelId="{36ED68BE-88EA-41E4-8F3E-E1F4472075BA}" srcId="{8A1B4502-DF47-4C6B-A2A0-1762107A0C3F}" destId="{0DF20BD1-C1B5-4EFE-952F-8A871C342481}" srcOrd="2" destOrd="0" parTransId="{26D24E4C-3629-45A4-940B-B84F17B4A4C1}" sibTransId="{FD6E7D39-25B6-49A4-8D60-B856C674C69F}"/>
    <dgm:cxn modelId="{5D1FC74C-09D5-4F82-9A2C-0BC0970D237A}" type="presOf" srcId="{9915B3D2-C08F-45AA-A7DC-26BC6422016D}" destId="{42CF5AC9-B38A-4571-A253-8CE5C65B8338}" srcOrd="0" destOrd="0" presId="urn:microsoft.com/office/officeart/2005/8/layout/default"/>
    <dgm:cxn modelId="{07D5B65A-0D1C-45D6-A30D-CB7534661ED0}" type="presOf" srcId="{B76D62E0-430F-4997-9713-B3749A8BDDF2}" destId="{CEF20BD7-E093-4586-9146-A2ABE1FC2205}" srcOrd="0" destOrd="0" presId="urn:microsoft.com/office/officeart/2005/8/layout/default"/>
    <dgm:cxn modelId="{E369C5B0-8044-461C-9A4F-5B44F03C887B}" srcId="{8A1B4502-DF47-4C6B-A2A0-1762107A0C3F}" destId="{D276BCBA-CBFF-482E-9B89-87F04309E20B}" srcOrd="3" destOrd="0" parTransId="{E08DD2DE-E632-4E72-86D7-2A024F7A936C}" sibTransId="{5BD176E9-8879-413A-A48B-C08CF69AF5C2}"/>
    <dgm:cxn modelId="{5D1628B2-E59D-445D-A902-7B950EB0BCF1}" type="presOf" srcId="{D276BCBA-CBFF-482E-9B89-87F04309E20B}" destId="{F39E7E60-6F2E-492B-AC5A-BEA62CA3FDE8}" srcOrd="0" destOrd="0" presId="urn:microsoft.com/office/officeart/2005/8/layout/default"/>
    <dgm:cxn modelId="{66C9E43D-898B-4EE1-9DB4-7275F4D5B7E3}" srcId="{8A1B4502-DF47-4C6B-A2A0-1762107A0C3F}" destId="{B76D62E0-430F-4997-9713-B3749A8BDDF2}" srcOrd="1" destOrd="0" parTransId="{A256E1FE-5D9E-476D-8E95-9A74989474EA}" sibTransId="{03819A64-0424-4F4D-8E24-9D1E5C8A5467}"/>
    <dgm:cxn modelId="{49E458AF-4A9E-4585-A8C3-9D6B34666439}" srcId="{8A1B4502-DF47-4C6B-A2A0-1762107A0C3F}" destId="{9915B3D2-C08F-45AA-A7DC-26BC6422016D}" srcOrd="0" destOrd="0" parTransId="{238FBB95-551F-4D5F-B774-8F41B0E54258}" sibTransId="{DDED06A5-CD59-4004-AD6D-E9854653CB9E}"/>
    <dgm:cxn modelId="{D8D9AEFE-8D34-4FEE-9BA0-647AE167E1EF}" type="presOf" srcId="{835EA7CF-7D53-451F-B95F-7B589F82B2B4}" destId="{92101E04-6126-4D12-9C67-6E4DFA4D258E}" srcOrd="0" destOrd="0" presId="urn:microsoft.com/office/officeart/2005/8/layout/default"/>
    <dgm:cxn modelId="{3F6A5DEB-C1CC-4484-B368-3059EA231C51}" type="presOf" srcId="{8A1B4502-DF47-4C6B-A2A0-1762107A0C3F}" destId="{4B880DAA-6FDC-40D2-BB2A-BC3E073F76C6}" srcOrd="0" destOrd="0" presId="urn:microsoft.com/office/officeart/2005/8/layout/default"/>
    <dgm:cxn modelId="{CBC24CFF-415F-4E02-A601-850339370660}" type="presOf" srcId="{0DF20BD1-C1B5-4EFE-952F-8A871C342481}" destId="{F48CD691-6F7C-4773-A0B4-7219657EBE8C}" srcOrd="0" destOrd="0" presId="urn:microsoft.com/office/officeart/2005/8/layout/default"/>
    <dgm:cxn modelId="{81279BDA-7EA1-4A0E-A675-0429FE241D18}" type="presParOf" srcId="{4B880DAA-6FDC-40D2-BB2A-BC3E073F76C6}" destId="{42CF5AC9-B38A-4571-A253-8CE5C65B8338}" srcOrd="0" destOrd="0" presId="urn:microsoft.com/office/officeart/2005/8/layout/default"/>
    <dgm:cxn modelId="{3BFF20D3-1143-4889-8EA9-DD6AF907258A}" type="presParOf" srcId="{4B880DAA-6FDC-40D2-BB2A-BC3E073F76C6}" destId="{4444437C-42C8-49C1-886C-BDFCA9661F44}" srcOrd="1" destOrd="0" presId="urn:microsoft.com/office/officeart/2005/8/layout/default"/>
    <dgm:cxn modelId="{9CFBC0FB-D1A4-4BEC-BF7D-71BA2A965B74}" type="presParOf" srcId="{4B880DAA-6FDC-40D2-BB2A-BC3E073F76C6}" destId="{CEF20BD7-E093-4586-9146-A2ABE1FC2205}" srcOrd="2" destOrd="0" presId="urn:microsoft.com/office/officeart/2005/8/layout/default"/>
    <dgm:cxn modelId="{AC2CE98D-E010-49DD-8C55-24733ACCA4B9}" type="presParOf" srcId="{4B880DAA-6FDC-40D2-BB2A-BC3E073F76C6}" destId="{0D19FDB1-F611-4CC7-9348-9F13E8DD1732}" srcOrd="3" destOrd="0" presId="urn:microsoft.com/office/officeart/2005/8/layout/default"/>
    <dgm:cxn modelId="{9845E763-FFBF-4F5F-8599-019E4755705D}" type="presParOf" srcId="{4B880DAA-6FDC-40D2-BB2A-BC3E073F76C6}" destId="{F48CD691-6F7C-4773-A0B4-7219657EBE8C}" srcOrd="4" destOrd="0" presId="urn:microsoft.com/office/officeart/2005/8/layout/default"/>
    <dgm:cxn modelId="{2B3C2E2E-5879-4A6F-A345-60784FEAD9CD}" type="presParOf" srcId="{4B880DAA-6FDC-40D2-BB2A-BC3E073F76C6}" destId="{08FBD8CA-3F1F-407A-AD5A-75F60AC7FB8A}" srcOrd="5" destOrd="0" presId="urn:microsoft.com/office/officeart/2005/8/layout/default"/>
    <dgm:cxn modelId="{00EC6EDE-4F8F-4541-A840-274CE0E2FD60}" type="presParOf" srcId="{4B880DAA-6FDC-40D2-BB2A-BC3E073F76C6}" destId="{F39E7E60-6F2E-492B-AC5A-BEA62CA3FDE8}" srcOrd="6" destOrd="0" presId="urn:microsoft.com/office/officeart/2005/8/layout/default"/>
    <dgm:cxn modelId="{689FF119-D857-403D-93AE-8798AA254AB9}" type="presParOf" srcId="{4B880DAA-6FDC-40D2-BB2A-BC3E073F76C6}" destId="{7719ACE6-7C8A-42E9-8966-D5F8C6511874}" srcOrd="7" destOrd="0" presId="urn:microsoft.com/office/officeart/2005/8/layout/default"/>
    <dgm:cxn modelId="{F9A3B9DF-1A2E-42AF-94B3-D398E56B0397}" type="presParOf" srcId="{4B880DAA-6FDC-40D2-BB2A-BC3E073F76C6}" destId="{92101E04-6126-4D12-9C67-6E4DFA4D25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1B4502-DF47-4C6B-A2A0-1762107A0C3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15B3D2-C08F-45AA-A7DC-26BC6422016D}">
      <dgm:prSet phldrT="[Text]"/>
      <dgm:spPr/>
      <dgm:t>
        <a:bodyPr/>
        <a:lstStyle/>
        <a:p>
          <a:r>
            <a:rPr lang="es-MX" dirty="0" smtClean="0"/>
            <a:t>Invitación a SRE</a:t>
          </a:r>
          <a:endParaRPr lang="en-US" dirty="0"/>
        </a:p>
      </dgm:t>
    </dgm:pt>
    <dgm:pt modelId="{238FBB95-551F-4D5F-B774-8F41B0E54258}" type="parTrans" cxnId="{49E458AF-4A9E-4585-A8C3-9D6B34666439}">
      <dgm:prSet/>
      <dgm:spPr/>
      <dgm:t>
        <a:bodyPr/>
        <a:lstStyle/>
        <a:p>
          <a:endParaRPr lang="en-US"/>
        </a:p>
      </dgm:t>
    </dgm:pt>
    <dgm:pt modelId="{DDED06A5-CD59-4004-AD6D-E9854653CB9E}" type="sibTrans" cxnId="{49E458AF-4A9E-4585-A8C3-9D6B34666439}">
      <dgm:prSet/>
      <dgm:spPr/>
      <dgm:t>
        <a:bodyPr/>
        <a:lstStyle/>
        <a:p>
          <a:endParaRPr lang="en-US"/>
        </a:p>
      </dgm:t>
    </dgm:pt>
    <dgm:pt modelId="{B76D62E0-430F-4997-9713-B3749A8BDDF2}">
      <dgm:prSet phldrT="[Text]"/>
      <dgm:spPr/>
      <dgm:t>
        <a:bodyPr/>
        <a:lstStyle/>
        <a:p>
          <a:r>
            <a:rPr lang="es-MX" dirty="0" smtClean="0"/>
            <a:t>Boletín informativo</a:t>
          </a:r>
          <a:endParaRPr lang="en-US" dirty="0"/>
        </a:p>
      </dgm:t>
    </dgm:pt>
    <dgm:pt modelId="{A256E1FE-5D9E-476D-8E95-9A74989474EA}" type="parTrans" cxnId="{66C9E43D-898B-4EE1-9DB4-7275F4D5B7E3}">
      <dgm:prSet/>
      <dgm:spPr/>
      <dgm:t>
        <a:bodyPr/>
        <a:lstStyle/>
        <a:p>
          <a:endParaRPr lang="en-US"/>
        </a:p>
      </dgm:t>
    </dgm:pt>
    <dgm:pt modelId="{03819A64-0424-4F4D-8E24-9D1E5C8A5467}" type="sibTrans" cxnId="{66C9E43D-898B-4EE1-9DB4-7275F4D5B7E3}">
      <dgm:prSet/>
      <dgm:spPr/>
      <dgm:t>
        <a:bodyPr/>
        <a:lstStyle/>
        <a:p>
          <a:endParaRPr lang="en-US"/>
        </a:p>
      </dgm:t>
    </dgm:pt>
    <dgm:pt modelId="{0DF20BD1-C1B5-4EFE-952F-8A871C342481}">
      <dgm:prSet phldrT="[Text]"/>
      <dgm:spPr/>
      <dgm:t>
        <a:bodyPr/>
        <a:lstStyle/>
        <a:p>
          <a:r>
            <a:rPr lang="es-MX" dirty="0" smtClean="0"/>
            <a:t>Día del jubilado</a:t>
          </a:r>
          <a:endParaRPr lang="en-US" dirty="0"/>
        </a:p>
      </dgm:t>
    </dgm:pt>
    <dgm:pt modelId="{26D24E4C-3629-45A4-940B-B84F17B4A4C1}" type="parTrans" cxnId="{36ED68BE-88EA-41E4-8F3E-E1F4472075BA}">
      <dgm:prSet/>
      <dgm:spPr/>
      <dgm:t>
        <a:bodyPr/>
        <a:lstStyle/>
        <a:p>
          <a:endParaRPr lang="en-US"/>
        </a:p>
      </dgm:t>
    </dgm:pt>
    <dgm:pt modelId="{FD6E7D39-25B6-49A4-8D60-B856C674C69F}" type="sibTrans" cxnId="{36ED68BE-88EA-41E4-8F3E-E1F4472075BA}">
      <dgm:prSet/>
      <dgm:spPr/>
      <dgm:t>
        <a:bodyPr/>
        <a:lstStyle/>
        <a:p>
          <a:endParaRPr lang="en-US"/>
        </a:p>
      </dgm:t>
    </dgm:pt>
    <dgm:pt modelId="{D276BCBA-CBFF-482E-9B89-87F04309E20B}">
      <dgm:prSet phldrT="[Text]"/>
      <dgm:spPr/>
      <dgm:t>
        <a:bodyPr/>
        <a:lstStyle/>
        <a:p>
          <a:r>
            <a:rPr lang="es-MX" dirty="0" smtClean="0"/>
            <a:t>Documentos pensionados</a:t>
          </a:r>
          <a:endParaRPr lang="en-US" dirty="0"/>
        </a:p>
      </dgm:t>
    </dgm:pt>
    <dgm:pt modelId="{E08DD2DE-E632-4E72-86D7-2A024F7A936C}" type="parTrans" cxnId="{E369C5B0-8044-461C-9A4F-5B44F03C887B}">
      <dgm:prSet/>
      <dgm:spPr/>
      <dgm:t>
        <a:bodyPr/>
        <a:lstStyle/>
        <a:p>
          <a:endParaRPr lang="en-US"/>
        </a:p>
      </dgm:t>
    </dgm:pt>
    <dgm:pt modelId="{5BD176E9-8879-413A-A48B-C08CF69AF5C2}" type="sibTrans" cxnId="{E369C5B0-8044-461C-9A4F-5B44F03C887B}">
      <dgm:prSet/>
      <dgm:spPr/>
      <dgm:t>
        <a:bodyPr/>
        <a:lstStyle/>
        <a:p>
          <a:endParaRPr lang="en-US"/>
        </a:p>
      </dgm:t>
    </dgm:pt>
    <dgm:pt modelId="{50DF8EC9-DFD5-4D6E-8B22-D04CCAE3AC64}">
      <dgm:prSet phldrT="[Text]"/>
      <dgm:spPr/>
      <dgm:t>
        <a:bodyPr/>
        <a:lstStyle/>
        <a:p>
          <a:r>
            <a:rPr lang="es-MX" dirty="0" smtClean="0"/>
            <a:t>Día del nieto</a:t>
          </a:r>
          <a:endParaRPr lang="en-US" dirty="0"/>
        </a:p>
      </dgm:t>
    </dgm:pt>
    <dgm:pt modelId="{84F67347-1472-4C62-92AD-1EC7E3353129}" type="parTrans" cxnId="{3E0AA2AC-6CA3-41D2-866C-4D1C15D0B7FD}">
      <dgm:prSet/>
      <dgm:spPr/>
      <dgm:t>
        <a:bodyPr/>
        <a:lstStyle/>
        <a:p>
          <a:endParaRPr lang="en-US"/>
        </a:p>
      </dgm:t>
    </dgm:pt>
    <dgm:pt modelId="{3266D9DE-02E1-45A1-8E5F-2FF0F2589E3F}" type="sibTrans" cxnId="{3E0AA2AC-6CA3-41D2-866C-4D1C15D0B7FD}">
      <dgm:prSet/>
      <dgm:spPr/>
      <dgm:t>
        <a:bodyPr/>
        <a:lstStyle/>
        <a:p>
          <a:endParaRPr lang="en-US"/>
        </a:p>
      </dgm:t>
    </dgm:pt>
    <dgm:pt modelId="{835EA7CF-7D53-451F-B95F-7B589F82B2B4}">
      <dgm:prSet/>
      <dgm:spPr/>
      <dgm:t>
        <a:bodyPr/>
        <a:lstStyle/>
        <a:p>
          <a:r>
            <a:rPr lang="es-MX" dirty="0" err="1" smtClean="0"/>
            <a:t>Workshop</a:t>
          </a:r>
          <a:r>
            <a:rPr lang="es-MX" dirty="0" smtClean="0"/>
            <a:t> «</a:t>
          </a:r>
          <a:r>
            <a:rPr lang="es-MX" dirty="0" err="1" smtClean="0"/>
            <a:t>Senior</a:t>
          </a:r>
          <a:r>
            <a:rPr lang="es-MX" dirty="0" smtClean="0"/>
            <a:t> </a:t>
          </a:r>
          <a:r>
            <a:rPr lang="es-MX" dirty="0" err="1" smtClean="0"/>
            <a:t>experience</a:t>
          </a:r>
          <a:r>
            <a:rPr lang="es-MX" dirty="0" smtClean="0"/>
            <a:t>»</a:t>
          </a:r>
          <a:endParaRPr lang="en-US" dirty="0"/>
        </a:p>
      </dgm:t>
    </dgm:pt>
    <dgm:pt modelId="{F9BE9C55-0B54-4C24-A829-F3539FCB3C31}" type="parTrans" cxnId="{73786CC8-703A-446B-BFB3-BA31C3A7D33B}">
      <dgm:prSet/>
      <dgm:spPr/>
      <dgm:t>
        <a:bodyPr/>
        <a:lstStyle/>
        <a:p>
          <a:endParaRPr lang="en-US"/>
        </a:p>
      </dgm:t>
    </dgm:pt>
    <dgm:pt modelId="{56B009AA-385A-40BB-A753-167A01686EFD}" type="sibTrans" cxnId="{73786CC8-703A-446B-BFB3-BA31C3A7D33B}">
      <dgm:prSet/>
      <dgm:spPr/>
      <dgm:t>
        <a:bodyPr/>
        <a:lstStyle/>
        <a:p>
          <a:endParaRPr lang="en-US"/>
        </a:p>
      </dgm:t>
    </dgm:pt>
    <dgm:pt modelId="{4B880DAA-6FDC-40D2-BB2A-BC3E073F76C6}" type="pres">
      <dgm:prSet presAssocID="{8A1B4502-DF47-4C6B-A2A0-1762107A0C3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CF5AC9-B38A-4571-A253-8CE5C65B8338}" type="pres">
      <dgm:prSet presAssocID="{9915B3D2-C08F-45AA-A7DC-26BC6422016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4437C-42C8-49C1-886C-BDFCA9661F44}" type="pres">
      <dgm:prSet presAssocID="{DDED06A5-CD59-4004-AD6D-E9854653CB9E}" presName="sibTrans" presStyleCnt="0"/>
      <dgm:spPr/>
    </dgm:pt>
    <dgm:pt modelId="{CEF20BD7-E093-4586-9146-A2ABE1FC2205}" type="pres">
      <dgm:prSet presAssocID="{B76D62E0-430F-4997-9713-B3749A8BDDF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9FDB1-F611-4CC7-9348-9F13E8DD1732}" type="pres">
      <dgm:prSet presAssocID="{03819A64-0424-4F4D-8E24-9D1E5C8A5467}" presName="sibTrans" presStyleCnt="0"/>
      <dgm:spPr/>
    </dgm:pt>
    <dgm:pt modelId="{F48CD691-6F7C-4773-A0B4-7219657EBE8C}" type="pres">
      <dgm:prSet presAssocID="{0DF20BD1-C1B5-4EFE-952F-8A871C34248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BD8CA-3F1F-407A-AD5A-75F60AC7FB8A}" type="pres">
      <dgm:prSet presAssocID="{FD6E7D39-25B6-49A4-8D60-B856C674C69F}" presName="sibTrans" presStyleCnt="0"/>
      <dgm:spPr/>
    </dgm:pt>
    <dgm:pt modelId="{F39E7E60-6F2E-492B-AC5A-BEA62CA3FDE8}" type="pres">
      <dgm:prSet presAssocID="{D276BCBA-CBFF-482E-9B89-87F04309E20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9ACE6-7C8A-42E9-8966-D5F8C6511874}" type="pres">
      <dgm:prSet presAssocID="{5BD176E9-8879-413A-A48B-C08CF69AF5C2}" presName="sibTrans" presStyleCnt="0"/>
      <dgm:spPr/>
    </dgm:pt>
    <dgm:pt modelId="{C56251F6-F2D1-464C-A573-3A400569FA0A}" type="pres">
      <dgm:prSet presAssocID="{50DF8EC9-DFD5-4D6E-8B22-D04CCAE3AC6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2066D-DF85-477B-8364-AE8FFCF7D2A8}" type="pres">
      <dgm:prSet presAssocID="{3266D9DE-02E1-45A1-8E5F-2FF0F2589E3F}" presName="sibTrans" presStyleCnt="0"/>
      <dgm:spPr/>
    </dgm:pt>
    <dgm:pt modelId="{92101E04-6126-4D12-9C67-6E4DFA4D258E}" type="pres">
      <dgm:prSet presAssocID="{835EA7CF-7D53-451F-B95F-7B589F82B2B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710E3F-DB26-4775-9B5B-E709D3AC0827}" type="presOf" srcId="{B76D62E0-430F-4997-9713-B3749A8BDDF2}" destId="{CEF20BD7-E093-4586-9146-A2ABE1FC2205}" srcOrd="0" destOrd="0" presId="urn:microsoft.com/office/officeart/2005/8/layout/default"/>
    <dgm:cxn modelId="{E369C5B0-8044-461C-9A4F-5B44F03C887B}" srcId="{8A1B4502-DF47-4C6B-A2A0-1762107A0C3F}" destId="{D276BCBA-CBFF-482E-9B89-87F04309E20B}" srcOrd="3" destOrd="0" parTransId="{E08DD2DE-E632-4E72-86D7-2A024F7A936C}" sibTransId="{5BD176E9-8879-413A-A48B-C08CF69AF5C2}"/>
    <dgm:cxn modelId="{73786CC8-703A-446B-BFB3-BA31C3A7D33B}" srcId="{8A1B4502-DF47-4C6B-A2A0-1762107A0C3F}" destId="{835EA7CF-7D53-451F-B95F-7B589F82B2B4}" srcOrd="5" destOrd="0" parTransId="{F9BE9C55-0B54-4C24-A829-F3539FCB3C31}" sibTransId="{56B009AA-385A-40BB-A753-167A01686EFD}"/>
    <dgm:cxn modelId="{DC5A620B-8CD6-41B0-A294-4D0AA175228C}" type="presOf" srcId="{835EA7CF-7D53-451F-B95F-7B589F82B2B4}" destId="{92101E04-6126-4D12-9C67-6E4DFA4D258E}" srcOrd="0" destOrd="0" presId="urn:microsoft.com/office/officeart/2005/8/layout/default"/>
    <dgm:cxn modelId="{3E0AA2AC-6CA3-41D2-866C-4D1C15D0B7FD}" srcId="{8A1B4502-DF47-4C6B-A2A0-1762107A0C3F}" destId="{50DF8EC9-DFD5-4D6E-8B22-D04CCAE3AC64}" srcOrd="4" destOrd="0" parTransId="{84F67347-1472-4C62-92AD-1EC7E3353129}" sibTransId="{3266D9DE-02E1-45A1-8E5F-2FF0F2589E3F}"/>
    <dgm:cxn modelId="{275484FA-133D-4F2B-98AD-431A83444CAE}" type="presOf" srcId="{9915B3D2-C08F-45AA-A7DC-26BC6422016D}" destId="{42CF5AC9-B38A-4571-A253-8CE5C65B8338}" srcOrd="0" destOrd="0" presId="urn:microsoft.com/office/officeart/2005/8/layout/default"/>
    <dgm:cxn modelId="{F56F5D16-22C1-431A-ABF1-791BAEE69B79}" type="presOf" srcId="{0DF20BD1-C1B5-4EFE-952F-8A871C342481}" destId="{F48CD691-6F7C-4773-A0B4-7219657EBE8C}" srcOrd="0" destOrd="0" presId="urn:microsoft.com/office/officeart/2005/8/layout/default"/>
    <dgm:cxn modelId="{36ED68BE-88EA-41E4-8F3E-E1F4472075BA}" srcId="{8A1B4502-DF47-4C6B-A2A0-1762107A0C3F}" destId="{0DF20BD1-C1B5-4EFE-952F-8A871C342481}" srcOrd="2" destOrd="0" parTransId="{26D24E4C-3629-45A4-940B-B84F17B4A4C1}" sibTransId="{FD6E7D39-25B6-49A4-8D60-B856C674C69F}"/>
    <dgm:cxn modelId="{66C9E43D-898B-4EE1-9DB4-7275F4D5B7E3}" srcId="{8A1B4502-DF47-4C6B-A2A0-1762107A0C3F}" destId="{B76D62E0-430F-4997-9713-B3749A8BDDF2}" srcOrd="1" destOrd="0" parTransId="{A256E1FE-5D9E-476D-8E95-9A74989474EA}" sibTransId="{03819A64-0424-4F4D-8E24-9D1E5C8A5467}"/>
    <dgm:cxn modelId="{8A8899D0-D2FC-49FE-A0BA-CE1551950F36}" type="presOf" srcId="{50DF8EC9-DFD5-4D6E-8B22-D04CCAE3AC64}" destId="{C56251F6-F2D1-464C-A573-3A400569FA0A}" srcOrd="0" destOrd="0" presId="urn:microsoft.com/office/officeart/2005/8/layout/default"/>
    <dgm:cxn modelId="{49E458AF-4A9E-4585-A8C3-9D6B34666439}" srcId="{8A1B4502-DF47-4C6B-A2A0-1762107A0C3F}" destId="{9915B3D2-C08F-45AA-A7DC-26BC6422016D}" srcOrd="0" destOrd="0" parTransId="{238FBB95-551F-4D5F-B774-8F41B0E54258}" sibTransId="{DDED06A5-CD59-4004-AD6D-E9854653CB9E}"/>
    <dgm:cxn modelId="{61F27221-9B63-4E83-8926-0089F1C72A4D}" type="presOf" srcId="{8A1B4502-DF47-4C6B-A2A0-1762107A0C3F}" destId="{4B880DAA-6FDC-40D2-BB2A-BC3E073F76C6}" srcOrd="0" destOrd="0" presId="urn:microsoft.com/office/officeart/2005/8/layout/default"/>
    <dgm:cxn modelId="{AADFDEA5-1BA6-4D96-89E3-3988262EEF7F}" type="presOf" srcId="{D276BCBA-CBFF-482E-9B89-87F04309E20B}" destId="{F39E7E60-6F2E-492B-AC5A-BEA62CA3FDE8}" srcOrd="0" destOrd="0" presId="urn:microsoft.com/office/officeart/2005/8/layout/default"/>
    <dgm:cxn modelId="{B9867279-FA98-43FA-A1CC-90D8BC2E8000}" type="presParOf" srcId="{4B880DAA-6FDC-40D2-BB2A-BC3E073F76C6}" destId="{42CF5AC9-B38A-4571-A253-8CE5C65B8338}" srcOrd="0" destOrd="0" presId="urn:microsoft.com/office/officeart/2005/8/layout/default"/>
    <dgm:cxn modelId="{3DC66E1C-CA38-464B-8BEC-CCDFA8B8AD9A}" type="presParOf" srcId="{4B880DAA-6FDC-40D2-BB2A-BC3E073F76C6}" destId="{4444437C-42C8-49C1-886C-BDFCA9661F44}" srcOrd="1" destOrd="0" presId="urn:microsoft.com/office/officeart/2005/8/layout/default"/>
    <dgm:cxn modelId="{FA2E11A8-995A-4BD8-9DE0-13C489950AAC}" type="presParOf" srcId="{4B880DAA-6FDC-40D2-BB2A-BC3E073F76C6}" destId="{CEF20BD7-E093-4586-9146-A2ABE1FC2205}" srcOrd="2" destOrd="0" presId="urn:microsoft.com/office/officeart/2005/8/layout/default"/>
    <dgm:cxn modelId="{46B62211-00E3-469A-9E8C-95434C334B5B}" type="presParOf" srcId="{4B880DAA-6FDC-40D2-BB2A-BC3E073F76C6}" destId="{0D19FDB1-F611-4CC7-9348-9F13E8DD1732}" srcOrd="3" destOrd="0" presId="urn:microsoft.com/office/officeart/2005/8/layout/default"/>
    <dgm:cxn modelId="{AD6996E7-68A7-4DCE-8123-D66D958001F8}" type="presParOf" srcId="{4B880DAA-6FDC-40D2-BB2A-BC3E073F76C6}" destId="{F48CD691-6F7C-4773-A0B4-7219657EBE8C}" srcOrd="4" destOrd="0" presId="urn:microsoft.com/office/officeart/2005/8/layout/default"/>
    <dgm:cxn modelId="{08057016-1F92-4A1A-A067-EBBAC5994DF4}" type="presParOf" srcId="{4B880DAA-6FDC-40D2-BB2A-BC3E073F76C6}" destId="{08FBD8CA-3F1F-407A-AD5A-75F60AC7FB8A}" srcOrd="5" destOrd="0" presId="urn:microsoft.com/office/officeart/2005/8/layout/default"/>
    <dgm:cxn modelId="{6395E006-BE49-4364-BAA6-E6CFCEAC4066}" type="presParOf" srcId="{4B880DAA-6FDC-40D2-BB2A-BC3E073F76C6}" destId="{F39E7E60-6F2E-492B-AC5A-BEA62CA3FDE8}" srcOrd="6" destOrd="0" presId="urn:microsoft.com/office/officeart/2005/8/layout/default"/>
    <dgm:cxn modelId="{D5822640-3CD8-4D30-B456-2C8A61BE4605}" type="presParOf" srcId="{4B880DAA-6FDC-40D2-BB2A-BC3E073F76C6}" destId="{7719ACE6-7C8A-42E9-8966-D5F8C6511874}" srcOrd="7" destOrd="0" presId="urn:microsoft.com/office/officeart/2005/8/layout/default"/>
    <dgm:cxn modelId="{7A8E6C91-1839-4BAE-BC03-6C3D01590A96}" type="presParOf" srcId="{4B880DAA-6FDC-40D2-BB2A-BC3E073F76C6}" destId="{C56251F6-F2D1-464C-A573-3A400569FA0A}" srcOrd="8" destOrd="0" presId="urn:microsoft.com/office/officeart/2005/8/layout/default"/>
    <dgm:cxn modelId="{45C36FC8-823A-466E-B8B1-20AF99C44823}" type="presParOf" srcId="{4B880DAA-6FDC-40D2-BB2A-BC3E073F76C6}" destId="{1202066D-DF85-477B-8364-AE8FFCF7D2A8}" srcOrd="9" destOrd="0" presId="urn:microsoft.com/office/officeart/2005/8/layout/default"/>
    <dgm:cxn modelId="{A263BE47-7C1A-4A4D-961A-5CF24E7E48C4}" type="presParOf" srcId="{4B880DAA-6FDC-40D2-BB2A-BC3E073F76C6}" destId="{92101E04-6126-4D12-9C67-6E4DFA4D258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1B4502-DF47-4C6B-A2A0-1762107A0C3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15B3D2-C08F-45AA-A7DC-26BC6422016D}">
      <dgm:prSet phldrT="[Text]"/>
      <dgm:spPr/>
      <dgm:t>
        <a:bodyPr/>
        <a:lstStyle/>
        <a:p>
          <a:r>
            <a:rPr lang="es-MX" dirty="0" smtClean="0"/>
            <a:t>Invitación a SRE</a:t>
          </a:r>
          <a:endParaRPr lang="en-US" dirty="0"/>
        </a:p>
      </dgm:t>
    </dgm:pt>
    <dgm:pt modelId="{238FBB95-551F-4D5F-B774-8F41B0E54258}" type="parTrans" cxnId="{49E458AF-4A9E-4585-A8C3-9D6B34666439}">
      <dgm:prSet/>
      <dgm:spPr/>
      <dgm:t>
        <a:bodyPr/>
        <a:lstStyle/>
        <a:p>
          <a:endParaRPr lang="en-US"/>
        </a:p>
      </dgm:t>
    </dgm:pt>
    <dgm:pt modelId="{DDED06A5-CD59-4004-AD6D-E9854653CB9E}" type="sibTrans" cxnId="{49E458AF-4A9E-4585-A8C3-9D6B34666439}">
      <dgm:prSet/>
      <dgm:spPr/>
      <dgm:t>
        <a:bodyPr/>
        <a:lstStyle/>
        <a:p>
          <a:endParaRPr lang="en-US"/>
        </a:p>
      </dgm:t>
    </dgm:pt>
    <dgm:pt modelId="{B76D62E0-430F-4997-9713-B3749A8BDDF2}">
      <dgm:prSet phldrT="[Text]"/>
      <dgm:spPr/>
      <dgm:t>
        <a:bodyPr/>
        <a:lstStyle/>
        <a:p>
          <a:r>
            <a:rPr lang="es-MX" dirty="0" smtClean="0"/>
            <a:t>Boletín informativo</a:t>
          </a:r>
          <a:endParaRPr lang="en-US" dirty="0"/>
        </a:p>
      </dgm:t>
    </dgm:pt>
    <dgm:pt modelId="{A256E1FE-5D9E-476D-8E95-9A74989474EA}" type="parTrans" cxnId="{66C9E43D-898B-4EE1-9DB4-7275F4D5B7E3}">
      <dgm:prSet/>
      <dgm:spPr/>
      <dgm:t>
        <a:bodyPr/>
        <a:lstStyle/>
        <a:p>
          <a:endParaRPr lang="en-US"/>
        </a:p>
      </dgm:t>
    </dgm:pt>
    <dgm:pt modelId="{03819A64-0424-4F4D-8E24-9D1E5C8A5467}" type="sibTrans" cxnId="{66C9E43D-898B-4EE1-9DB4-7275F4D5B7E3}">
      <dgm:prSet/>
      <dgm:spPr/>
      <dgm:t>
        <a:bodyPr/>
        <a:lstStyle/>
        <a:p>
          <a:endParaRPr lang="en-US"/>
        </a:p>
      </dgm:t>
    </dgm:pt>
    <dgm:pt modelId="{0DF20BD1-C1B5-4EFE-952F-8A871C342481}">
      <dgm:prSet phldrT="[Text]"/>
      <dgm:spPr/>
      <dgm:t>
        <a:bodyPr/>
        <a:lstStyle/>
        <a:p>
          <a:r>
            <a:rPr lang="es-MX" dirty="0" smtClean="0"/>
            <a:t>Día del jubilado</a:t>
          </a:r>
          <a:endParaRPr lang="en-US" dirty="0"/>
        </a:p>
      </dgm:t>
    </dgm:pt>
    <dgm:pt modelId="{26D24E4C-3629-45A4-940B-B84F17B4A4C1}" type="parTrans" cxnId="{36ED68BE-88EA-41E4-8F3E-E1F4472075BA}">
      <dgm:prSet/>
      <dgm:spPr/>
      <dgm:t>
        <a:bodyPr/>
        <a:lstStyle/>
        <a:p>
          <a:endParaRPr lang="en-US"/>
        </a:p>
      </dgm:t>
    </dgm:pt>
    <dgm:pt modelId="{FD6E7D39-25B6-49A4-8D60-B856C674C69F}" type="sibTrans" cxnId="{36ED68BE-88EA-41E4-8F3E-E1F4472075BA}">
      <dgm:prSet/>
      <dgm:spPr/>
      <dgm:t>
        <a:bodyPr/>
        <a:lstStyle/>
        <a:p>
          <a:endParaRPr lang="en-US"/>
        </a:p>
      </dgm:t>
    </dgm:pt>
    <dgm:pt modelId="{D276BCBA-CBFF-482E-9B89-87F04309E20B}">
      <dgm:prSet phldrT="[Text]"/>
      <dgm:spPr/>
      <dgm:t>
        <a:bodyPr/>
        <a:lstStyle/>
        <a:p>
          <a:r>
            <a:rPr lang="es-MX" dirty="0" smtClean="0"/>
            <a:t>Documentos pensionados</a:t>
          </a:r>
          <a:endParaRPr lang="en-US" dirty="0"/>
        </a:p>
      </dgm:t>
    </dgm:pt>
    <dgm:pt modelId="{E08DD2DE-E632-4E72-86D7-2A024F7A936C}" type="parTrans" cxnId="{E369C5B0-8044-461C-9A4F-5B44F03C887B}">
      <dgm:prSet/>
      <dgm:spPr/>
      <dgm:t>
        <a:bodyPr/>
        <a:lstStyle/>
        <a:p>
          <a:endParaRPr lang="en-US"/>
        </a:p>
      </dgm:t>
    </dgm:pt>
    <dgm:pt modelId="{5BD176E9-8879-413A-A48B-C08CF69AF5C2}" type="sibTrans" cxnId="{E369C5B0-8044-461C-9A4F-5B44F03C887B}">
      <dgm:prSet/>
      <dgm:spPr/>
      <dgm:t>
        <a:bodyPr/>
        <a:lstStyle/>
        <a:p>
          <a:endParaRPr lang="en-US"/>
        </a:p>
      </dgm:t>
    </dgm:pt>
    <dgm:pt modelId="{50DF8EC9-DFD5-4D6E-8B22-D04CCAE3AC64}">
      <dgm:prSet phldrT="[Text]"/>
      <dgm:spPr/>
      <dgm:t>
        <a:bodyPr/>
        <a:lstStyle/>
        <a:p>
          <a:r>
            <a:rPr lang="es-MX" dirty="0" smtClean="0"/>
            <a:t>Documento de pensiones</a:t>
          </a:r>
          <a:endParaRPr lang="en-US" dirty="0"/>
        </a:p>
      </dgm:t>
    </dgm:pt>
    <dgm:pt modelId="{84F67347-1472-4C62-92AD-1EC7E3353129}" type="parTrans" cxnId="{3E0AA2AC-6CA3-41D2-866C-4D1C15D0B7FD}">
      <dgm:prSet/>
      <dgm:spPr/>
      <dgm:t>
        <a:bodyPr/>
        <a:lstStyle/>
        <a:p>
          <a:endParaRPr lang="en-US"/>
        </a:p>
      </dgm:t>
    </dgm:pt>
    <dgm:pt modelId="{3266D9DE-02E1-45A1-8E5F-2FF0F2589E3F}" type="sibTrans" cxnId="{3E0AA2AC-6CA3-41D2-866C-4D1C15D0B7FD}">
      <dgm:prSet/>
      <dgm:spPr/>
      <dgm:t>
        <a:bodyPr/>
        <a:lstStyle/>
        <a:p>
          <a:endParaRPr lang="en-US"/>
        </a:p>
      </dgm:t>
    </dgm:pt>
    <dgm:pt modelId="{835EA7CF-7D53-451F-B95F-7B589F82B2B4}">
      <dgm:prSet/>
      <dgm:spPr/>
      <dgm:t>
        <a:bodyPr/>
        <a:lstStyle/>
        <a:p>
          <a:r>
            <a:rPr lang="es-MX" dirty="0" err="1" smtClean="0"/>
            <a:t>Workshop</a:t>
          </a:r>
          <a:r>
            <a:rPr lang="es-MX" dirty="0" smtClean="0"/>
            <a:t> «</a:t>
          </a:r>
          <a:r>
            <a:rPr lang="es-MX" dirty="0" err="1" smtClean="0"/>
            <a:t>Senior</a:t>
          </a:r>
          <a:r>
            <a:rPr lang="es-MX" dirty="0" smtClean="0"/>
            <a:t> </a:t>
          </a:r>
          <a:r>
            <a:rPr lang="es-MX" dirty="0" err="1" smtClean="0"/>
            <a:t>experience</a:t>
          </a:r>
          <a:r>
            <a:rPr lang="es-MX" dirty="0" smtClean="0"/>
            <a:t>»</a:t>
          </a:r>
          <a:endParaRPr lang="en-US" dirty="0"/>
        </a:p>
      </dgm:t>
    </dgm:pt>
    <dgm:pt modelId="{F9BE9C55-0B54-4C24-A829-F3539FCB3C31}" type="parTrans" cxnId="{73786CC8-703A-446B-BFB3-BA31C3A7D33B}">
      <dgm:prSet/>
      <dgm:spPr/>
      <dgm:t>
        <a:bodyPr/>
        <a:lstStyle/>
        <a:p>
          <a:endParaRPr lang="en-US"/>
        </a:p>
      </dgm:t>
    </dgm:pt>
    <dgm:pt modelId="{56B009AA-385A-40BB-A753-167A01686EFD}" type="sibTrans" cxnId="{73786CC8-703A-446B-BFB3-BA31C3A7D33B}">
      <dgm:prSet/>
      <dgm:spPr/>
      <dgm:t>
        <a:bodyPr/>
        <a:lstStyle/>
        <a:p>
          <a:endParaRPr lang="en-US"/>
        </a:p>
      </dgm:t>
    </dgm:pt>
    <dgm:pt modelId="{4B880DAA-6FDC-40D2-BB2A-BC3E073F76C6}" type="pres">
      <dgm:prSet presAssocID="{8A1B4502-DF47-4C6B-A2A0-1762107A0C3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CF5AC9-B38A-4571-A253-8CE5C65B8338}" type="pres">
      <dgm:prSet presAssocID="{9915B3D2-C08F-45AA-A7DC-26BC6422016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4437C-42C8-49C1-886C-BDFCA9661F44}" type="pres">
      <dgm:prSet presAssocID="{DDED06A5-CD59-4004-AD6D-E9854653CB9E}" presName="sibTrans" presStyleCnt="0"/>
      <dgm:spPr/>
    </dgm:pt>
    <dgm:pt modelId="{CEF20BD7-E093-4586-9146-A2ABE1FC2205}" type="pres">
      <dgm:prSet presAssocID="{B76D62E0-430F-4997-9713-B3749A8BDDF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9FDB1-F611-4CC7-9348-9F13E8DD1732}" type="pres">
      <dgm:prSet presAssocID="{03819A64-0424-4F4D-8E24-9D1E5C8A5467}" presName="sibTrans" presStyleCnt="0"/>
      <dgm:spPr/>
    </dgm:pt>
    <dgm:pt modelId="{F48CD691-6F7C-4773-A0B4-7219657EBE8C}" type="pres">
      <dgm:prSet presAssocID="{0DF20BD1-C1B5-4EFE-952F-8A871C34248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BD8CA-3F1F-407A-AD5A-75F60AC7FB8A}" type="pres">
      <dgm:prSet presAssocID="{FD6E7D39-25B6-49A4-8D60-B856C674C69F}" presName="sibTrans" presStyleCnt="0"/>
      <dgm:spPr/>
    </dgm:pt>
    <dgm:pt modelId="{F39E7E60-6F2E-492B-AC5A-BEA62CA3FDE8}" type="pres">
      <dgm:prSet presAssocID="{D276BCBA-CBFF-482E-9B89-87F04309E20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9ACE6-7C8A-42E9-8966-D5F8C6511874}" type="pres">
      <dgm:prSet presAssocID="{5BD176E9-8879-413A-A48B-C08CF69AF5C2}" presName="sibTrans" presStyleCnt="0"/>
      <dgm:spPr/>
    </dgm:pt>
    <dgm:pt modelId="{C56251F6-F2D1-464C-A573-3A400569FA0A}" type="pres">
      <dgm:prSet presAssocID="{50DF8EC9-DFD5-4D6E-8B22-D04CCAE3AC6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2066D-DF85-477B-8364-AE8FFCF7D2A8}" type="pres">
      <dgm:prSet presAssocID="{3266D9DE-02E1-45A1-8E5F-2FF0F2589E3F}" presName="sibTrans" presStyleCnt="0"/>
      <dgm:spPr/>
    </dgm:pt>
    <dgm:pt modelId="{92101E04-6126-4D12-9C67-6E4DFA4D258E}" type="pres">
      <dgm:prSet presAssocID="{835EA7CF-7D53-451F-B95F-7B589F82B2B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B6FBED-43E5-45B8-8E36-C38F89AE29F1}" type="presOf" srcId="{9915B3D2-C08F-45AA-A7DC-26BC6422016D}" destId="{42CF5AC9-B38A-4571-A253-8CE5C65B8338}" srcOrd="0" destOrd="0" presId="urn:microsoft.com/office/officeart/2005/8/layout/default"/>
    <dgm:cxn modelId="{FD76EC8D-123C-422B-AD37-9603F27B833C}" type="presOf" srcId="{B76D62E0-430F-4997-9713-B3749A8BDDF2}" destId="{CEF20BD7-E093-4586-9146-A2ABE1FC2205}" srcOrd="0" destOrd="0" presId="urn:microsoft.com/office/officeart/2005/8/layout/default"/>
    <dgm:cxn modelId="{BADC1567-76BA-4A1A-B83A-A96282C95D6A}" type="presOf" srcId="{8A1B4502-DF47-4C6B-A2A0-1762107A0C3F}" destId="{4B880DAA-6FDC-40D2-BB2A-BC3E073F76C6}" srcOrd="0" destOrd="0" presId="urn:microsoft.com/office/officeart/2005/8/layout/default"/>
    <dgm:cxn modelId="{5B318073-C8D0-458B-AB0D-EB31B28661E6}" type="presOf" srcId="{835EA7CF-7D53-451F-B95F-7B589F82B2B4}" destId="{92101E04-6126-4D12-9C67-6E4DFA4D258E}" srcOrd="0" destOrd="0" presId="urn:microsoft.com/office/officeart/2005/8/layout/default"/>
    <dgm:cxn modelId="{73786CC8-703A-446B-BFB3-BA31C3A7D33B}" srcId="{8A1B4502-DF47-4C6B-A2A0-1762107A0C3F}" destId="{835EA7CF-7D53-451F-B95F-7B589F82B2B4}" srcOrd="5" destOrd="0" parTransId="{F9BE9C55-0B54-4C24-A829-F3539FCB3C31}" sibTransId="{56B009AA-385A-40BB-A753-167A01686EFD}"/>
    <dgm:cxn modelId="{6CB211A2-698A-4F69-9C99-F9E2D79F4731}" type="presOf" srcId="{D276BCBA-CBFF-482E-9B89-87F04309E20B}" destId="{F39E7E60-6F2E-492B-AC5A-BEA62CA3FDE8}" srcOrd="0" destOrd="0" presId="urn:microsoft.com/office/officeart/2005/8/layout/default"/>
    <dgm:cxn modelId="{E369C5B0-8044-461C-9A4F-5B44F03C887B}" srcId="{8A1B4502-DF47-4C6B-A2A0-1762107A0C3F}" destId="{D276BCBA-CBFF-482E-9B89-87F04309E20B}" srcOrd="3" destOrd="0" parTransId="{E08DD2DE-E632-4E72-86D7-2A024F7A936C}" sibTransId="{5BD176E9-8879-413A-A48B-C08CF69AF5C2}"/>
    <dgm:cxn modelId="{0D81C65C-63D1-4204-9E94-46F6662B7ADA}" type="presOf" srcId="{50DF8EC9-DFD5-4D6E-8B22-D04CCAE3AC64}" destId="{C56251F6-F2D1-464C-A573-3A400569FA0A}" srcOrd="0" destOrd="0" presId="urn:microsoft.com/office/officeart/2005/8/layout/default"/>
    <dgm:cxn modelId="{66C9E43D-898B-4EE1-9DB4-7275F4D5B7E3}" srcId="{8A1B4502-DF47-4C6B-A2A0-1762107A0C3F}" destId="{B76D62E0-430F-4997-9713-B3749A8BDDF2}" srcOrd="1" destOrd="0" parTransId="{A256E1FE-5D9E-476D-8E95-9A74989474EA}" sibTransId="{03819A64-0424-4F4D-8E24-9D1E5C8A5467}"/>
    <dgm:cxn modelId="{36ED68BE-88EA-41E4-8F3E-E1F4472075BA}" srcId="{8A1B4502-DF47-4C6B-A2A0-1762107A0C3F}" destId="{0DF20BD1-C1B5-4EFE-952F-8A871C342481}" srcOrd="2" destOrd="0" parTransId="{26D24E4C-3629-45A4-940B-B84F17B4A4C1}" sibTransId="{FD6E7D39-25B6-49A4-8D60-B856C674C69F}"/>
    <dgm:cxn modelId="{49E458AF-4A9E-4585-A8C3-9D6B34666439}" srcId="{8A1B4502-DF47-4C6B-A2A0-1762107A0C3F}" destId="{9915B3D2-C08F-45AA-A7DC-26BC6422016D}" srcOrd="0" destOrd="0" parTransId="{238FBB95-551F-4D5F-B774-8F41B0E54258}" sibTransId="{DDED06A5-CD59-4004-AD6D-E9854653CB9E}"/>
    <dgm:cxn modelId="{0F57C948-1729-4B26-8320-EE088961752C}" type="presOf" srcId="{0DF20BD1-C1B5-4EFE-952F-8A871C342481}" destId="{F48CD691-6F7C-4773-A0B4-7219657EBE8C}" srcOrd="0" destOrd="0" presId="urn:microsoft.com/office/officeart/2005/8/layout/default"/>
    <dgm:cxn modelId="{3E0AA2AC-6CA3-41D2-866C-4D1C15D0B7FD}" srcId="{8A1B4502-DF47-4C6B-A2A0-1762107A0C3F}" destId="{50DF8EC9-DFD5-4D6E-8B22-D04CCAE3AC64}" srcOrd="4" destOrd="0" parTransId="{84F67347-1472-4C62-92AD-1EC7E3353129}" sibTransId="{3266D9DE-02E1-45A1-8E5F-2FF0F2589E3F}"/>
    <dgm:cxn modelId="{76D39E75-AD34-4F0F-A2DD-DC185DDBE571}" type="presParOf" srcId="{4B880DAA-6FDC-40D2-BB2A-BC3E073F76C6}" destId="{42CF5AC9-B38A-4571-A253-8CE5C65B8338}" srcOrd="0" destOrd="0" presId="urn:microsoft.com/office/officeart/2005/8/layout/default"/>
    <dgm:cxn modelId="{CAF28E3D-CF46-4819-8D1C-37FAED297FCE}" type="presParOf" srcId="{4B880DAA-6FDC-40D2-BB2A-BC3E073F76C6}" destId="{4444437C-42C8-49C1-886C-BDFCA9661F44}" srcOrd="1" destOrd="0" presId="urn:microsoft.com/office/officeart/2005/8/layout/default"/>
    <dgm:cxn modelId="{F919C588-945B-4D32-839C-14B00DAACC87}" type="presParOf" srcId="{4B880DAA-6FDC-40D2-BB2A-BC3E073F76C6}" destId="{CEF20BD7-E093-4586-9146-A2ABE1FC2205}" srcOrd="2" destOrd="0" presId="urn:microsoft.com/office/officeart/2005/8/layout/default"/>
    <dgm:cxn modelId="{63F1F519-5CA8-4550-A375-DA917F9BE98B}" type="presParOf" srcId="{4B880DAA-6FDC-40D2-BB2A-BC3E073F76C6}" destId="{0D19FDB1-F611-4CC7-9348-9F13E8DD1732}" srcOrd="3" destOrd="0" presId="urn:microsoft.com/office/officeart/2005/8/layout/default"/>
    <dgm:cxn modelId="{A8C44662-AFC3-4EB3-8FCD-3852897688B7}" type="presParOf" srcId="{4B880DAA-6FDC-40D2-BB2A-BC3E073F76C6}" destId="{F48CD691-6F7C-4773-A0B4-7219657EBE8C}" srcOrd="4" destOrd="0" presId="urn:microsoft.com/office/officeart/2005/8/layout/default"/>
    <dgm:cxn modelId="{D5C1C710-1DFE-424C-89B1-383FBD4F48BA}" type="presParOf" srcId="{4B880DAA-6FDC-40D2-BB2A-BC3E073F76C6}" destId="{08FBD8CA-3F1F-407A-AD5A-75F60AC7FB8A}" srcOrd="5" destOrd="0" presId="urn:microsoft.com/office/officeart/2005/8/layout/default"/>
    <dgm:cxn modelId="{31F850FF-F5DB-4FA0-BF19-829659BAEDB3}" type="presParOf" srcId="{4B880DAA-6FDC-40D2-BB2A-BC3E073F76C6}" destId="{F39E7E60-6F2E-492B-AC5A-BEA62CA3FDE8}" srcOrd="6" destOrd="0" presId="urn:microsoft.com/office/officeart/2005/8/layout/default"/>
    <dgm:cxn modelId="{C4C01480-F128-4171-877B-7DCDCEA15960}" type="presParOf" srcId="{4B880DAA-6FDC-40D2-BB2A-BC3E073F76C6}" destId="{7719ACE6-7C8A-42E9-8966-D5F8C6511874}" srcOrd="7" destOrd="0" presId="urn:microsoft.com/office/officeart/2005/8/layout/default"/>
    <dgm:cxn modelId="{2FDF1C49-1AB9-4070-B530-5C3571261F7F}" type="presParOf" srcId="{4B880DAA-6FDC-40D2-BB2A-BC3E073F76C6}" destId="{C56251F6-F2D1-464C-A573-3A400569FA0A}" srcOrd="8" destOrd="0" presId="urn:microsoft.com/office/officeart/2005/8/layout/default"/>
    <dgm:cxn modelId="{4BAE5F7D-6083-46B6-A619-C4FC32BB7254}" type="presParOf" srcId="{4B880DAA-6FDC-40D2-BB2A-BC3E073F76C6}" destId="{1202066D-DF85-477B-8364-AE8FFCF7D2A8}" srcOrd="9" destOrd="0" presId="urn:microsoft.com/office/officeart/2005/8/layout/default"/>
    <dgm:cxn modelId="{D0B811DA-1E04-4031-864D-89AE46F919BB}" type="presParOf" srcId="{4B880DAA-6FDC-40D2-BB2A-BC3E073F76C6}" destId="{92101E04-6126-4D12-9C67-6E4DFA4D258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9AE29C-A0E0-4A58-B599-37BE09E17CFC}" type="doc">
      <dgm:prSet loTypeId="urn:microsoft.com/office/officeart/2005/8/layout/cycle2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00A4395-CAC0-4971-972D-168761461A8E}">
      <dgm:prSet phldrT="[Text]"/>
      <dgm:spPr/>
      <dgm:t>
        <a:bodyPr/>
        <a:lstStyle/>
        <a:p>
          <a:r>
            <a:rPr lang="es-MX" dirty="0" smtClean="0"/>
            <a:t>Porcentaje de respuesta en las encuestas </a:t>
          </a:r>
          <a:endParaRPr lang="en-US" dirty="0"/>
        </a:p>
      </dgm:t>
    </dgm:pt>
    <dgm:pt modelId="{8D127798-458D-4344-9230-0A986BE353D4}" type="parTrans" cxnId="{CD5D428D-9A4E-4C12-82BE-DE09782221C1}">
      <dgm:prSet/>
      <dgm:spPr/>
      <dgm:t>
        <a:bodyPr/>
        <a:lstStyle/>
        <a:p>
          <a:endParaRPr lang="en-US"/>
        </a:p>
      </dgm:t>
    </dgm:pt>
    <dgm:pt modelId="{4BCEC623-4499-438D-AA18-E11FCD67D0D1}" type="sibTrans" cxnId="{CD5D428D-9A4E-4C12-82BE-DE09782221C1}">
      <dgm:prSet/>
      <dgm:spPr/>
      <dgm:t>
        <a:bodyPr/>
        <a:lstStyle/>
        <a:p>
          <a:endParaRPr lang="en-US"/>
        </a:p>
      </dgm:t>
    </dgm:pt>
    <dgm:pt modelId="{5A86F555-FDD5-4C88-8DA9-0A15764AF58C}">
      <dgm:prSet phldrT="[Text]"/>
      <dgm:spPr/>
      <dgm:t>
        <a:bodyPr/>
        <a:lstStyle/>
        <a:p>
          <a:r>
            <a:rPr lang="es-MX" dirty="0" smtClean="0"/>
            <a:t>Sentido de pertenencia</a:t>
          </a:r>
          <a:endParaRPr lang="en-US" dirty="0"/>
        </a:p>
      </dgm:t>
    </dgm:pt>
    <dgm:pt modelId="{13BE137C-8567-47DB-9354-861D41C7242E}" type="parTrans" cxnId="{F1DD9655-A65B-448E-A1CF-4D6C382480D5}">
      <dgm:prSet/>
      <dgm:spPr/>
      <dgm:t>
        <a:bodyPr/>
        <a:lstStyle/>
        <a:p>
          <a:endParaRPr lang="en-US"/>
        </a:p>
      </dgm:t>
    </dgm:pt>
    <dgm:pt modelId="{E5A0C05F-D153-4380-8431-E6DC45FF6D9F}" type="sibTrans" cxnId="{F1DD9655-A65B-448E-A1CF-4D6C382480D5}">
      <dgm:prSet/>
      <dgm:spPr/>
      <dgm:t>
        <a:bodyPr/>
        <a:lstStyle/>
        <a:p>
          <a:endParaRPr lang="en-US"/>
        </a:p>
      </dgm:t>
    </dgm:pt>
    <dgm:pt modelId="{7E31B832-0FBF-45BB-8733-C57027A6C3C0}">
      <dgm:prSet phldrT="[Text]"/>
      <dgm:spPr/>
      <dgm:t>
        <a:bodyPr/>
        <a:lstStyle/>
        <a:p>
          <a:r>
            <a:rPr lang="es-MX" dirty="0" smtClean="0"/>
            <a:t>Reputación considerada</a:t>
          </a:r>
          <a:endParaRPr lang="en-US" dirty="0"/>
        </a:p>
      </dgm:t>
    </dgm:pt>
    <dgm:pt modelId="{C2DF4A9B-D5B4-4B85-9516-265B28198587}" type="parTrans" cxnId="{3DF7BCAD-68CA-4A98-AC3E-542435C9A898}">
      <dgm:prSet/>
      <dgm:spPr/>
      <dgm:t>
        <a:bodyPr/>
        <a:lstStyle/>
        <a:p>
          <a:endParaRPr lang="en-US"/>
        </a:p>
      </dgm:t>
    </dgm:pt>
    <dgm:pt modelId="{CBCA48FD-18A8-41D9-A9AB-506A4EC7FD0C}" type="sibTrans" cxnId="{3DF7BCAD-68CA-4A98-AC3E-542435C9A898}">
      <dgm:prSet/>
      <dgm:spPr/>
      <dgm:t>
        <a:bodyPr/>
        <a:lstStyle/>
        <a:p>
          <a:endParaRPr lang="en-US"/>
        </a:p>
      </dgm:t>
    </dgm:pt>
    <dgm:pt modelId="{D982EB46-AE02-4274-8A3E-36474D5A1B31}">
      <dgm:prSet phldrT="[Text]"/>
      <dgm:spPr/>
      <dgm:t>
        <a:bodyPr/>
        <a:lstStyle/>
        <a:p>
          <a:r>
            <a:rPr lang="es-MX" dirty="0" smtClean="0"/>
            <a:t>Integración con otros empleados</a:t>
          </a:r>
          <a:endParaRPr lang="en-US" dirty="0"/>
        </a:p>
      </dgm:t>
    </dgm:pt>
    <dgm:pt modelId="{C95220CC-FF8A-4795-A158-611E6C9ACB2A}" type="parTrans" cxnId="{EC8ADD37-2778-459B-8937-0D95B983E22B}">
      <dgm:prSet/>
      <dgm:spPr/>
      <dgm:t>
        <a:bodyPr/>
        <a:lstStyle/>
        <a:p>
          <a:endParaRPr lang="en-US"/>
        </a:p>
      </dgm:t>
    </dgm:pt>
    <dgm:pt modelId="{DBCAE9D9-9D29-4EB2-A187-7F0C6781F97D}" type="sibTrans" cxnId="{EC8ADD37-2778-459B-8937-0D95B983E22B}">
      <dgm:prSet/>
      <dgm:spPr/>
      <dgm:t>
        <a:bodyPr/>
        <a:lstStyle/>
        <a:p>
          <a:endParaRPr lang="en-US"/>
        </a:p>
      </dgm:t>
    </dgm:pt>
    <dgm:pt modelId="{36748E1F-0398-4984-8577-800251F7D280}">
      <dgm:prSet phldrT="[Text]"/>
      <dgm:spPr/>
      <dgm:t>
        <a:bodyPr/>
        <a:lstStyle/>
        <a:p>
          <a:r>
            <a:rPr lang="es-MX" dirty="0" smtClean="0"/>
            <a:t>Participación en eventos</a:t>
          </a:r>
          <a:endParaRPr lang="en-US" dirty="0"/>
        </a:p>
      </dgm:t>
    </dgm:pt>
    <dgm:pt modelId="{26CB4B1C-0D0A-46C2-91EA-AE5E7B5D38B9}" type="parTrans" cxnId="{590321E5-16D5-4638-88FE-500A8EBCDFFF}">
      <dgm:prSet/>
      <dgm:spPr/>
      <dgm:t>
        <a:bodyPr/>
        <a:lstStyle/>
        <a:p>
          <a:endParaRPr lang="en-US"/>
        </a:p>
      </dgm:t>
    </dgm:pt>
    <dgm:pt modelId="{3CBE2383-22CD-4305-982F-F2CFC8233EBE}" type="sibTrans" cxnId="{590321E5-16D5-4638-88FE-500A8EBCDFFF}">
      <dgm:prSet/>
      <dgm:spPr/>
      <dgm:t>
        <a:bodyPr/>
        <a:lstStyle/>
        <a:p>
          <a:endParaRPr lang="en-US"/>
        </a:p>
      </dgm:t>
    </dgm:pt>
    <dgm:pt modelId="{8C000A24-2475-4297-9424-2861F07063D3}" type="pres">
      <dgm:prSet presAssocID="{069AE29C-A0E0-4A58-B599-37BE09E17CFC}" presName="cycle" presStyleCnt="0">
        <dgm:presLayoutVars>
          <dgm:dir/>
          <dgm:resizeHandles val="exact"/>
        </dgm:presLayoutVars>
      </dgm:prSet>
      <dgm:spPr/>
    </dgm:pt>
    <dgm:pt modelId="{1AA422E3-497B-416D-9E35-0C7E20180962}" type="pres">
      <dgm:prSet presAssocID="{300A4395-CAC0-4971-972D-168761461A8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56F142-2173-4353-97E0-29F22871E772}" type="pres">
      <dgm:prSet presAssocID="{4BCEC623-4499-438D-AA18-E11FCD67D0D1}" presName="sibTrans" presStyleLbl="sibTrans2D1" presStyleIdx="0" presStyleCnt="5"/>
      <dgm:spPr/>
    </dgm:pt>
    <dgm:pt modelId="{BF43AD8E-2FF5-4CDC-AAF8-53E809F2F3FF}" type="pres">
      <dgm:prSet presAssocID="{4BCEC623-4499-438D-AA18-E11FCD67D0D1}" presName="connectorText" presStyleLbl="sibTrans2D1" presStyleIdx="0" presStyleCnt="5"/>
      <dgm:spPr/>
    </dgm:pt>
    <dgm:pt modelId="{B26AF22A-5BDD-4604-BA29-0AB02BAAD6D3}" type="pres">
      <dgm:prSet presAssocID="{5A86F555-FDD5-4C88-8DA9-0A15764AF58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D91EE6-CA08-43E2-9737-858BCD1C61B9}" type="pres">
      <dgm:prSet presAssocID="{E5A0C05F-D153-4380-8431-E6DC45FF6D9F}" presName="sibTrans" presStyleLbl="sibTrans2D1" presStyleIdx="1" presStyleCnt="5"/>
      <dgm:spPr/>
    </dgm:pt>
    <dgm:pt modelId="{8370FBC2-DAA5-46C6-BDF3-1D969377C955}" type="pres">
      <dgm:prSet presAssocID="{E5A0C05F-D153-4380-8431-E6DC45FF6D9F}" presName="connectorText" presStyleLbl="sibTrans2D1" presStyleIdx="1" presStyleCnt="5"/>
      <dgm:spPr/>
    </dgm:pt>
    <dgm:pt modelId="{5BD00A47-D3F6-4C98-8682-BCB53343BC4B}" type="pres">
      <dgm:prSet presAssocID="{7E31B832-0FBF-45BB-8733-C57027A6C3C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8E7FCB-8B0E-439A-B709-C0D8DE1322BF}" type="pres">
      <dgm:prSet presAssocID="{CBCA48FD-18A8-41D9-A9AB-506A4EC7FD0C}" presName="sibTrans" presStyleLbl="sibTrans2D1" presStyleIdx="2" presStyleCnt="5"/>
      <dgm:spPr/>
    </dgm:pt>
    <dgm:pt modelId="{979509FA-2C10-4284-815C-7EF1729494CA}" type="pres">
      <dgm:prSet presAssocID="{CBCA48FD-18A8-41D9-A9AB-506A4EC7FD0C}" presName="connectorText" presStyleLbl="sibTrans2D1" presStyleIdx="2" presStyleCnt="5"/>
      <dgm:spPr/>
    </dgm:pt>
    <dgm:pt modelId="{B9AFF67B-38FB-4442-A88A-2E525E71BB08}" type="pres">
      <dgm:prSet presAssocID="{D982EB46-AE02-4274-8A3E-36474D5A1B3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D20131-FEE2-4DCB-8198-FB8AABDA3D14}" type="pres">
      <dgm:prSet presAssocID="{DBCAE9D9-9D29-4EB2-A187-7F0C6781F97D}" presName="sibTrans" presStyleLbl="sibTrans2D1" presStyleIdx="3" presStyleCnt="5"/>
      <dgm:spPr/>
    </dgm:pt>
    <dgm:pt modelId="{24281509-B00C-4E32-89D4-CE49317161AD}" type="pres">
      <dgm:prSet presAssocID="{DBCAE9D9-9D29-4EB2-A187-7F0C6781F97D}" presName="connectorText" presStyleLbl="sibTrans2D1" presStyleIdx="3" presStyleCnt="5"/>
      <dgm:spPr/>
    </dgm:pt>
    <dgm:pt modelId="{EF312ACD-A613-4A08-92E4-F51F6D5EA412}" type="pres">
      <dgm:prSet presAssocID="{36748E1F-0398-4984-8577-800251F7D28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7F2F0-2D18-4902-AFA8-D7F9D35E9C73}" type="pres">
      <dgm:prSet presAssocID="{3CBE2383-22CD-4305-982F-F2CFC8233EBE}" presName="sibTrans" presStyleLbl="sibTrans2D1" presStyleIdx="4" presStyleCnt="5"/>
      <dgm:spPr/>
    </dgm:pt>
    <dgm:pt modelId="{429529D3-3195-48FF-977E-8748910B1793}" type="pres">
      <dgm:prSet presAssocID="{3CBE2383-22CD-4305-982F-F2CFC8233EBE}" presName="connectorText" presStyleLbl="sibTrans2D1" presStyleIdx="4" presStyleCnt="5"/>
      <dgm:spPr/>
    </dgm:pt>
  </dgm:ptLst>
  <dgm:cxnLst>
    <dgm:cxn modelId="{7FC191BE-24AA-4782-B8A1-2C5812538207}" type="presOf" srcId="{300A4395-CAC0-4971-972D-168761461A8E}" destId="{1AA422E3-497B-416D-9E35-0C7E20180962}" srcOrd="0" destOrd="0" presId="urn:microsoft.com/office/officeart/2005/8/layout/cycle2"/>
    <dgm:cxn modelId="{30B2A734-1092-4623-B58E-673E34578943}" type="presOf" srcId="{36748E1F-0398-4984-8577-800251F7D280}" destId="{EF312ACD-A613-4A08-92E4-F51F6D5EA412}" srcOrd="0" destOrd="0" presId="urn:microsoft.com/office/officeart/2005/8/layout/cycle2"/>
    <dgm:cxn modelId="{89B15DEB-51C2-4398-BDF3-60F3449F340F}" type="presOf" srcId="{CBCA48FD-18A8-41D9-A9AB-506A4EC7FD0C}" destId="{979509FA-2C10-4284-815C-7EF1729494CA}" srcOrd="1" destOrd="0" presId="urn:microsoft.com/office/officeart/2005/8/layout/cycle2"/>
    <dgm:cxn modelId="{D24FD5A4-A6DB-483C-899F-427D588F11A4}" type="presOf" srcId="{069AE29C-A0E0-4A58-B599-37BE09E17CFC}" destId="{8C000A24-2475-4297-9424-2861F07063D3}" srcOrd="0" destOrd="0" presId="urn:microsoft.com/office/officeart/2005/8/layout/cycle2"/>
    <dgm:cxn modelId="{F9DA1567-FF38-4B5E-82B6-A3237DA64E27}" type="presOf" srcId="{DBCAE9D9-9D29-4EB2-A187-7F0C6781F97D}" destId="{24281509-B00C-4E32-89D4-CE49317161AD}" srcOrd="1" destOrd="0" presId="urn:microsoft.com/office/officeart/2005/8/layout/cycle2"/>
    <dgm:cxn modelId="{ADA13126-A4B4-445D-9083-EB9307E2C3F9}" type="presOf" srcId="{3CBE2383-22CD-4305-982F-F2CFC8233EBE}" destId="{7677F2F0-2D18-4902-AFA8-D7F9D35E9C73}" srcOrd="0" destOrd="0" presId="urn:microsoft.com/office/officeart/2005/8/layout/cycle2"/>
    <dgm:cxn modelId="{365A3191-114E-41E9-B939-8F2355DCFF23}" type="presOf" srcId="{D982EB46-AE02-4274-8A3E-36474D5A1B31}" destId="{B9AFF67B-38FB-4442-A88A-2E525E71BB08}" srcOrd="0" destOrd="0" presId="urn:microsoft.com/office/officeart/2005/8/layout/cycle2"/>
    <dgm:cxn modelId="{E19A9E0D-1A0A-4F5E-8D1C-9763ED2ABBE6}" type="presOf" srcId="{3CBE2383-22CD-4305-982F-F2CFC8233EBE}" destId="{429529D3-3195-48FF-977E-8748910B1793}" srcOrd="1" destOrd="0" presId="urn:microsoft.com/office/officeart/2005/8/layout/cycle2"/>
    <dgm:cxn modelId="{590321E5-16D5-4638-88FE-500A8EBCDFFF}" srcId="{069AE29C-A0E0-4A58-B599-37BE09E17CFC}" destId="{36748E1F-0398-4984-8577-800251F7D280}" srcOrd="4" destOrd="0" parTransId="{26CB4B1C-0D0A-46C2-91EA-AE5E7B5D38B9}" sibTransId="{3CBE2383-22CD-4305-982F-F2CFC8233EBE}"/>
    <dgm:cxn modelId="{1E4DDBB1-CEA5-4252-B789-879158F09F91}" type="presOf" srcId="{4BCEC623-4499-438D-AA18-E11FCD67D0D1}" destId="{BF43AD8E-2FF5-4CDC-AAF8-53E809F2F3FF}" srcOrd="1" destOrd="0" presId="urn:microsoft.com/office/officeart/2005/8/layout/cycle2"/>
    <dgm:cxn modelId="{5E5FEEB7-DC42-44E4-8D3B-637C1A81178F}" type="presOf" srcId="{5A86F555-FDD5-4C88-8DA9-0A15764AF58C}" destId="{B26AF22A-5BDD-4604-BA29-0AB02BAAD6D3}" srcOrd="0" destOrd="0" presId="urn:microsoft.com/office/officeart/2005/8/layout/cycle2"/>
    <dgm:cxn modelId="{BFCB7777-DACD-4096-89DF-60E30EF8CBE4}" type="presOf" srcId="{4BCEC623-4499-438D-AA18-E11FCD67D0D1}" destId="{1B56F142-2173-4353-97E0-29F22871E772}" srcOrd="0" destOrd="0" presId="urn:microsoft.com/office/officeart/2005/8/layout/cycle2"/>
    <dgm:cxn modelId="{745DB9DC-2B0A-45A5-804B-E914721AE567}" type="presOf" srcId="{CBCA48FD-18A8-41D9-A9AB-506A4EC7FD0C}" destId="{B88E7FCB-8B0E-439A-B709-C0D8DE1322BF}" srcOrd="0" destOrd="0" presId="urn:microsoft.com/office/officeart/2005/8/layout/cycle2"/>
    <dgm:cxn modelId="{267DEC57-E25E-4A94-AAC1-D5AFDFD994A6}" type="presOf" srcId="{7E31B832-0FBF-45BB-8733-C57027A6C3C0}" destId="{5BD00A47-D3F6-4C98-8682-BCB53343BC4B}" srcOrd="0" destOrd="0" presId="urn:microsoft.com/office/officeart/2005/8/layout/cycle2"/>
    <dgm:cxn modelId="{CD5D428D-9A4E-4C12-82BE-DE09782221C1}" srcId="{069AE29C-A0E0-4A58-B599-37BE09E17CFC}" destId="{300A4395-CAC0-4971-972D-168761461A8E}" srcOrd="0" destOrd="0" parTransId="{8D127798-458D-4344-9230-0A986BE353D4}" sibTransId="{4BCEC623-4499-438D-AA18-E11FCD67D0D1}"/>
    <dgm:cxn modelId="{F1DD9655-A65B-448E-A1CF-4D6C382480D5}" srcId="{069AE29C-A0E0-4A58-B599-37BE09E17CFC}" destId="{5A86F555-FDD5-4C88-8DA9-0A15764AF58C}" srcOrd="1" destOrd="0" parTransId="{13BE137C-8567-47DB-9354-861D41C7242E}" sibTransId="{E5A0C05F-D153-4380-8431-E6DC45FF6D9F}"/>
    <dgm:cxn modelId="{F2C78641-0453-49C1-9C4A-0EFE014A71E3}" type="presOf" srcId="{E5A0C05F-D153-4380-8431-E6DC45FF6D9F}" destId="{8370FBC2-DAA5-46C6-BDF3-1D969377C955}" srcOrd="1" destOrd="0" presId="urn:microsoft.com/office/officeart/2005/8/layout/cycle2"/>
    <dgm:cxn modelId="{BFDBDD8D-E324-46DC-820F-33554D934136}" type="presOf" srcId="{DBCAE9D9-9D29-4EB2-A187-7F0C6781F97D}" destId="{6BD20131-FEE2-4DCB-8198-FB8AABDA3D14}" srcOrd="0" destOrd="0" presId="urn:microsoft.com/office/officeart/2005/8/layout/cycle2"/>
    <dgm:cxn modelId="{12530A55-9BB8-42C6-B9BE-AEB7279028DC}" type="presOf" srcId="{E5A0C05F-D153-4380-8431-E6DC45FF6D9F}" destId="{2CD91EE6-CA08-43E2-9737-858BCD1C61B9}" srcOrd="0" destOrd="0" presId="urn:microsoft.com/office/officeart/2005/8/layout/cycle2"/>
    <dgm:cxn modelId="{3DF7BCAD-68CA-4A98-AC3E-542435C9A898}" srcId="{069AE29C-A0E0-4A58-B599-37BE09E17CFC}" destId="{7E31B832-0FBF-45BB-8733-C57027A6C3C0}" srcOrd="2" destOrd="0" parTransId="{C2DF4A9B-D5B4-4B85-9516-265B28198587}" sibTransId="{CBCA48FD-18A8-41D9-A9AB-506A4EC7FD0C}"/>
    <dgm:cxn modelId="{EC8ADD37-2778-459B-8937-0D95B983E22B}" srcId="{069AE29C-A0E0-4A58-B599-37BE09E17CFC}" destId="{D982EB46-AE02-4274-8A3E-36474D5A1B31}" srcOrd="3" destOrd="0" parTransId="{C95220CC-FF8A-4795-A158-611E6C9ACB2A}" sibTransId="{DBCAE9D9-9D29-4EB2-A187-7F0C6781F97D}"/>
    <dgm:cxn modelId="{1AC8FFAC-2BD6-4721-B550-54FBCC708BD6}" type="presParOf" srcId="{8C000A24-2475-4297-9424-2861F07063D3}" destId="{1AA422E3-497B-416D-9E35-0C7E20180962}" srcOrd="0" destOrd="0" presId="urn:microsoft.com/office/officeart/2005/8/layout/cycle2"/>
    <dgm:cxn modelId="{8D523E4D-1CA3-4DFB-9E13-3C1215715CFF}" type="presParOf" srcId="{8C000A24-2475-4297-9424-2861F07063D3}" destId="{1B56F142-2173-4353-97E0-29F22871E772}" srcOrd="1" destOrd="0" presId="urn:microsoft.com/office/officeart/2005/8/layout/cycle2"/>
    <dgm:cxn modelId="{07D2BDB1-9F8B-477B-A739-88F04FE538F3}" type="presParOf" srcId="{1B56F142-2173-4353-97E0-29F22871E772}" destId="{BF43AD8E-2FF5-4CDC-AAF8-53E809F2F3FF}" srcOrd="0" destOrd="0" presId="urn:microsoft.com/office/officeart/2005/8/layout/cycle2"/>
    <dgm:cxn modelId="{FCD1104E-D169-4E8C-8627-8E2AA45F3F4A}" type="presParOf" srcId="{8C000A24-2475-4297-9424-2861F07063D3}" destId="{B26AF22A-5BDD-4604-BA29-0AB02BAAD6D3}" srcOrd="2" destOrd="0" presId="urn:microsoft.com/office/officeart/2005/8/layout/cycle2"/>
    <dgm:cxn modelId="{5AEAFA95-4F78-427F-A5A6-14A237AAA04B}" type="presParOf" srcId="{8C000A24-2475-4297-9424-2861F07063D3}" destId="{2CD91EE6-CA08-43E2-9737-858BCD1C61B9}" srcOrd="3" destOrd="0" presId="urn:microsoft.com/office/officeart/2005/8/layout/cycle2"/>
    <dgm:cxn modelId="{F6318D90-0D03-4528-8850-E522C8DF7CFD}" type="presParOf" srcId="{2CD91EE6-CA08-43E2-9737-858BCD1C61B9}" destId="{8370FBC2-DAA5-46C6-BDF3-1D969377C955}" srcOrd="0" destOrd="0" presId="urn:microsoft.com/office/officeart/2005/8/layout/cycle2"/>
    <dgm:cxn modelId="{D1E623B3-8B88-4C46-9E4B-144610117932}" type="presParOf" srcId="{8C000A24-2475-4297-9424-2861F07063D3}" destId="{5BD00A47-D3F6-4C98-8682-BCB53343BC4B}" srcOrd="4" destOrd="0" presId="urn:microsoft.com/office/officeart/2005/8/layout/cycle2"/>
    <dgm:cxn modelId="{7D9F5EAD-EAB0-445F-9433-288E754F3BCA}" type="presParOf" srcId="{8C000A24-2475-4297-9424-2861F07063D3}" destId="{B88E7FCB-8B0E-439A-B709-C0D8DE1322BF}" srcOrd="5" destOrd="0" presId="urn:microsoft.com/office/officeart/2005/8/layout/cycle2"/>
    <dgm:cxn modelId="{9CD3A471-98A4-4867-ADBC-AC34F309BE7A}" type="presParOf" srcId="{B88E7FCB-8B0E-439A-B709-C0D8DE1322BF}" destId="{979509FA-2C10-4284-815C-7EF1729494CA}" srcOrd="0" destOrd="0" presId="urn:microsoft.com/office/officeart/2005/8/layout/cycle2"/>
    <dgm:cxn modelId="{26966675-DB07-44B0-8344-09868401BB14}" type="presParOf" srcId="{8C000A24-2475-4297-9424-2861F07063D3}" destId="{B9AFF67B-38FB-4442-A88A-2E525E71BB08}" srcOrd="6" destOrd="0" presId="urn:microsoft.com/office/officeart/2005/8/layout/cycle2"/>
    <dgm:cxn modelId="{AF4775DB-3D3D-4DA7-A31B-92A0D3413D83}" type="presParOf" srcId="{8C000A24-2475-4297-9424-2861F07063D3}" destId="{6BD20131-FEE2-4DCB-8198-FB8AABDA3D14}" srcOrd="7" destOrd="0" presId="urn:microsoft.com/office/officeart/2005/8/layout/cycle2"/>
    <dgm:cxn modelId="{968A661B-CB09-4B0E-8EBF-98BC1D5159C7}" type="presParOf" srcId="{6BD20131-FEE2-4DCB-8198-FB8AABDA3D14}" destId="{24281509-B00C-4E32-89D4-CE49317161AD}" srcOrd="0" destOrd="0" presId="urn:microsoft.com/office/officeart/2005/8/layout/cycle2"/>
    <dgm:cxn modelId="{46A456BD-0948-457A-B810-9248887C347E}" type="presParOf" srcId="{8C000A24-2475-4297-9424-2861F07063D3}" destId="{EF312ACD-A613-4A08-92E4-F51F6D5EA412}" srcOrd="8" destOrd="0" presId="urn:microsoft.com/office/officeart/2005/8/layout/cycle2"/>
    <dgm:cxn modelId="{67543F0D-353F-4AD3-BC5E-E1C2A91CE45E}" type="presParOf" srcId="{8C000A24-2475-4297-9424-2861F07063D3}" destId="{7677F2F0-2D18-4902-AFA8-D7F9D35E9C73}" srcOrd="9" destOrd="0" presId="urn:microsoft.com/office/officeart/2005/8/layout/cycle2"/>
    <dgm:cxn modelId="{E7213E39-D90B-445F-9FB3-CE3F325A7439}" type="presParOf" srcId="{7677F2F0-2D18-4902-AFA8-D7F9D35E9C73}" destId="{429529D3-3195-48FF-977E-8748910B179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F5AC9-B38A-4571-A253-8CE5C65B8338}">
      <dsp:nvSpPr>
        <dsp:cNvPr id="0" name=""/>
        <dsp:cNvSpPr/>
      </dsp:nvSpPr>
      <dsp:spPr>
        <a:xfrm>
          <a:off x="98121" y="227"/>
          <a:ext cx="1537166" cy="9223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Sondeo de percepción</a:t>
          </a:r>
          <a:endParaRPr lang="en-US" sz="1800" kern="1200" dirty="0"/>
        </a:p>
      </dsp:txBody>
      <dsp:txXfrm>
        <a:off x="98121" y="227"/>
        <a:ext cx="1537166" cy="922300"/>
      </dsp:txXfrm>
    </dsp:sp>
    <dsp:sp modelId="{CEF20BD7-E093-4586-9146-A2ABE1FC2205}">
      <dsp:nvSpPr>
        <dsp:cNvPr id="0" name=""/>
        <dsp:cNvSpPr/>
      </dsp:nvSpPr>
      <dsp:spPr>
        <a:xfrm>
          <a:off x="1789005" y="227"/>
          <a:ext cx="1537166" cy="922300"/>
        </a:xfrm>
        <a:prstGeom prst="rect">
          <a:avLst/>
        </a:prstGeom>
        <a:solidFill>
          <a:schemeClr val="accent2">
            <a:hueOff val="2382924"/>
            <a:satOff val="4875"/>
            <a:lumOff val="1863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Boletín informativo</a:t>
          </a:r>
          <a:endParaRPr lang="en-US" sz="1800" kern="1200" dirty="0"/>
        </a:p>
      </dsp:txBody>
      <dsp:txXfrm>
        <a:off x="1789005" y="227"/>
        <a:ext cx="1537166" cy="922300"/>
      </dsp:txXfrm>
    </dsp:sp>
    <dsp:sp modelId="{F48CD691-6F7C-4773-A0B4-7219657EBE8C}">
      <dsp:nvSpPr>
        <dsp:cNvPr id="0" name=""/>
        <dsp:cNvSpPr/>
      </dsp:nvSpPr>
      <dsp:spPr>
        <a:xfrm>
          <a:off x="3479888" y="227"/>
          <a:ext cx="1537166" cy="922300"/>
        </a:xfrm>
        <a:prstGeom prst="rect">
          <a:avLst/>
        </a:prstGeom>
        <a:solidFill>
          <a:schemeClr val="accent2">
            <a:hueOff val="4765848"/>
            <a:satOff val="9751"/>
            <a:lumOff val="3725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Día del jubilado</a:t>
          </a:r>
          <a:endParaRPr lang="en-US" sz="1800" kern="1200" dirty="0"/>
        </a:p>
      </dsp:txBody>
      <dsp:txXfrm>
        <a:off x="3479888" y="227"/>
        <a:ext cx="1537166" cy="922300"/>
      </dsp:txXfrm>
    </dsp:sp>
    <dsp:sp modelId="{F39E7E60-6F2E-492B-AC5A-BEA62CA3FDE8}">
      <dsp:nvSpPr>
        <dsp:cNvPr id="0" name=""/>
        <dsp:cNvSpPr/>
      </dsp:nvSpPr>
      <dsp:spPr>
        <a:xfrm>
          <a:off x="5170772" y="227"/>
          <a:ext cx="1537166" cy="922300"/>
        </a:xfrm>
        <a:prstGeom prst="rect">
          <a:avLst/>
        </a:prstGeom>
        <a:solidFill>
          <a:schemeClr val="accent2">
            <a:hueOff val="7148772"/>
            <a:satOff val="14626"/>
            <a:lumOff val="5588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Documentos pensionados</a:t>
          </a:r>
          <a:endParaRPr lang="en-US" sz="1800" kern="1200" dirty="0"/>
        </a:p>
      </dsp:txBody>
      <dsp:txXfrm>
        <a:off x="5170772" y="227"/>
        <a:ext cx="1537166" cy="922300"/>
      </dsp:txXfrm>
    </dsp:sp>
    <dsp:sp modelId="{92101E04-6126-4D12-9C67-6E4DFA4D258E}">
      <dsp:nvSpPr>
        <dsp:cNvPr id="0" name=""/>
        <dsp:cNvSpPr/>
      </dsp:nvSpPr>
      <dsp:spPr>
        <a:xfrm>
          <a:off x="6861655" y="227"/>
          <a:ext cx="1537166" cy="922300"/>
        </a:xfrm>
        <a:prstGeom prst="rect">
          <a:avLst/>
        </a:prstGeom>
        <a:solidFill>
          <a:schemeClr val="accent2">
            <a:hueOff val="9531695"/>
            <a:satOff val="19501"/>
            <a:lumOff val="745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err="1" smtClean="0"/>
            <a:t>Workshop</a:t>
          </a:r>
          <a:r>
            <a:rPr lang="es-MX" sz="1800" kern="1200" dirty="0" smtClean="0"/>
            <a:t> «</a:t>
          </a:r>
          <a:r>
            <a:rPr lang="es-MX" sz="1800" kern="1200" dirty="0" err="1" smtClean="0"/>
            <a:t>Senior</a:t>
          </a:r>
          <a:r>
            <a:rPr lang="es-MX" sz="1800" kern="1200" dirty="0" smtClean="0"/>
            <a:t> </a:t>
          </a:r>
          <a:r>
            <a:rPr lang="es-MX" sz="1800" kern="1200" dirty="0" err="1" smtClean="0"/>
            <a:t>experience</a:t>
          </a:r>
          <a:r>
            <a:rPr lang="es-MX" sz="1800" kern="1200" dirty="0" smtClean="0"/>
            <a:t>»</a:t>
          </a:r>
          <a:endParaRPr lang="en-US" sz="1800" kern="1200" dirty="0"/>
        </a:p>
      </dsp:txBody>
      <dsp:txXfrm>
        <a:off x="6861655" y="227"/>
        <a:ext cx="1537166" cy="9223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F5AC9-B38A-4571-A253-8CE5C65B8338}">
      <dsp:nvSpPr>
        <dsp:cNvPr id="0" name=""/>
        <dsp:cNvSpPr/>
      </dsp:nvSpPr>
      <dsp:spPr>
        <a:xfrm>
          <a:off x="1037" y="69307"/>
          <a:ext cx="1306903" cy="7841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Invitación a SRE</a:t>
          </a:r>
          <a:endParaRPr lang="en-US" sz="1500" kern="1200" dirty="0"/>
        </a:p>
      </dsp:txBody>
      <dsp:txXfrm>
        <a:off x="1037" y="69307"/>
        <a:ext cx="1306903" cy="784141"/>
      </dsp:txXfrm>
    </dsp:sp>
    <dsp:sp modelId="{CEF20BD7-E093-4586-9146-A2ABE1FC2205}">
      <dsp:nvSpPr>
        <dsp:cNvPr id="0" name=""/>
        <dsp:cNvSpPr/>
      </dsp:nvSpPr>
      <dsp:spPr>
        <a:xfrm>
          <a:off x="1438630" y="69307"/>
          <a:ext cx="1306903" cy="784141"/>
        </a:xfrm>
        <a:prstGeom prst="rect">
          <a:avLst/>
        </a:prstGeom>
        <a:solidFill>
          <a:schemeClr val="accent2">
            <a:hueOff val="1906339"/>
            <a:satOff val="3900"/>
            <a:lumOff val="149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Boletín informativo</a:t>
          </a:r>
          <a:endParaRPr lang="en-US" sz="1500" kern="1200" dirty="0"/>
        </a:p>
      </dsp:txBody>
      <dsp:txXfrm>
        <a:off x="1438630" y="69307"/>
        <a:ext cx="1306903" cy="784141"/>
      </dsp:txXfrm>
    </dsp:sp>
    <dsp:sp modelId="{F48CD691-6F7C-4773-A0B4-7219657EBE8C}">
      <dsp:nvSpPr>
        <dsp:cNvPr id="0" name=""/>
        <dsp:cNvSpPr/>
      </dsp:nvSpPr>
      <dsp:spPr>
        <a:xfrm>
          <a:off x="2876223" y="69307"/>
          <a:ext cx="1306903" cy="784141"/>
        </a:xfrm>
        <a:prstGeom prst="rect">
          <a:avLst/>
        </a:prstGeom>
        <a:solidFill>
          <a:schemeClr val="accent2">
            <a:hueOff val="3812678"/>
            <a:satOff val="7800"/>
            <a:lumOff val="298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Día del jubilado</a:t>
          </a:r>
          <a:endParaRPr lang="en-US" sz="1500" kern="1200" dirty="0"/>
        </a:p>
      </dsp:txBody>
      <dsp:txXfrm>
        <a:off x="2876223" y="69307"/>
        <a:ext cx="1306903" cy="784141"/>
      </dsp:txXfrm>
    </dsp:sp>
    <dsp:sp modelId="{F39E7E60-6F2E-492B-AC5A-BEA62CA3FDE8}">
      <dsp:nvSpPr>
        <dsp:cNvPr id="0" name=""/>
        <dsp:cNvSpPr/>
      </dsp:nvSpPr>
      <dsp:spPr>
        <a:xfrm>
          <a:off x="4313817" y="69307"/>
          <a:ext cx="1306903" cy="784141"/>
        </a:xfrm>
        <a:prstGeom prst="rect">
          <a:avLst/>
        </a:prstGeom>
        <a:solidFill>
          <a:schemeClr val="accent2">
            <a:hueOff val="5719017"/>
            <a:satOff val="11701"/>
            <a:lumOff val="447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Documentos pensionados</a:t>
          </a:r>
          <a:endParaRPr lang="en-US" sz="1500" kern="1200" dirty="0"/>
        </a:p>
      </dsp:txBody>
      <dsp:txXfrm>
        <a:off x="4313817" y="69307"/>
        <a:ext cx="1306903" cy="784141"/>
      </dsp:txXfrm>
    </dsp:sp>
    <dsp:sp modelId="{C56251F6-F2D1-464C-A573-3A400569FA0A}">
      <dsp:nvSpPr>
        <dsp:cNvPr id="0" name=""/>
        <dsp:cNvSpPr/>
      </dsp:nvSpPr>
      <dsp:spPr>
        <a:xfrm>
          <a:off x="5751410" y="69307"/>
          <a:ext cx="1306903" cy="784141"/>
        </a:xfrm>
        <a:prstGeom prst="rect">
          <a:avLst/>
        </a:prstGeom>
        <a:solidFill>
          <a:schemeClr val="accent2">
            <a:hueOff val="7625356"/>
            <a:satOff val="15601"/>
            <a:lumOff val="596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Día del nieto</a:t>
          </a:r>
          <a:endParaRPr lang="en-US" sz="1500" kern="1200" dirty="0"/>
        </a:p>
      </dsp:txBody>
      <dsp:txXfrm>
        <a:off x="5751410" y="69307"/>
        <a:ext cx="1306903" cy="784141"/>
      </dsp:txXfrm>
    </dsp:sp>
    <dsp:sp modelId="{92101E04-6126-4D12-9C67-6E4DFA4D258E}">
      <dsp:nvSpPr>
        <dsp:cNvPr id="0" name=""/>
        <dsp:cNvSpPr/>
      </dsp:nvSpPr>
      <dsp:spPr>
        <a:xfrm>
          <a:off x="7189003" y="69307"/>
          <a:ext cx="1306903" cy="784141"/>
        </a:xfrm>
        <a:prstGeom prst="rect">
          <a:avLst/>
        </a:prstGeom>
        <a:solidFill>
          <a:schemeClr val="accent2">
            <a:hueOff val="9531695"/>
            <a:satOff val="19501"/>
            <a:lumOff val="745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Workshop</a:t>
          </a:r>
          <a:r>
            <a:rPr lang="es-MX" sz="1500" kern="1200" dirty="0" smtClean="0"/>
            <a:t> «</a:t>
          </a:r>
          <a:r>
            <a:rPr lang="es-MX" sz="1500" kern="1200" dirty="0" err="1" smtClean="0"/>
            <a:t>Senior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experience</a:t>
          </a:r>
          <a:r>
            <a:rPr lang="es-MX" sz="1500" kern="1200" dirty="0" smtClean="0"/>
            <a:t>»</a:t>
          </a:r>
          <a:endParaRPr lang="en-US" sz="1500" kern="1200" dirty="0"/>
        </a:p>
      </dsp:txBody>
      <dsp:txXfrm>
        <a:off x="7189003" y="69307"/>
        <a:ext cx="1306903" cy="784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F5AC9-B38A-4571-A253-8CE5C65B8338}">
      <dsp:nvSpPr>
        <dsp:cNvPr id="0" name=""/>
        <dsp:cNvSpPr/>
      </dsp:nvSpPr>
      <dsp:spPr>
        <a:xfrm>
          <a:off x="1037" y="69307"/>
          <a:ext cx="1306903" cy="7841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Invitación a SRE</a:t>
          </a:r>
          <a:endParaRPr lang="en-US" sz="1500" kern="1200" dirty="0"/>
        </a:p>
      </dsp:txBody>
      <dsp:txXfrm>
        <a:off x="1037" y="69307"/>
        <a:ext cx="1306903" cy="784141"/>
      </dsp:txXfrm>
    </dsp:sp>
    <dsp:sp modelId="{CEF20BD7-E093-4586-9146-A2ABE1FC2205}">
      <dsp:nvSpPr>
        <dsp:cNvPr id="0" name=""/>
        <dsp:cNvSpPr/>
      </dsp:nvSpPr>
      <dsp:spPr>
        <a:xfrm>
          <a:off x="1438630" y="69307"/>
          <a:ext cx="1306903" cy="784141"/>
        </a:xfrm>
        <a:prstGeom prst="rect">
          <a:avLst/>
        </a:prstGeom>
        <a:solidFill>
          <a:schemeClr val="accent2">
            <a:hueOff val="1906339"/>
            <a:satOff val="3900"/>
            <a:lumOff val="149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Boletín informativo</a:t>
          </a:r>
          <a:endParaRPr lang="en-US" sz="1500" kern="1200" dirty="0"/>
        </a:p>
      </dsp:txBody>
      <dsp:txXfrm>
        <a:off x="1438630" y="69307"/>
        <a:ext cx="1306903" cy="784141"/>
      </dsp:txXfrm>
    </dsp:sp>
    <dsp:sp modelId="{F48CD691-6F7C-4773-A0B4-7219657EBE8C}">
      <dsp:nvSpPr>
        <dsp:cNvPr id="0" name=""/>
        <dsp:cNvSpPr/>
      </dsp:nvSpPr>
      <dsp:spPr>
        <a:xfrm>
          <a:off x="2876223" y="69307"/>
          <a:ext cx="1306903" cy="784141"/>
        </a:xfrm>
        <a:prstGeom prst="rect">
          <a:avLst/>
        </a:prstGeom>
        <a:solidFill>
          <a:schemeClr val="accent2">
            <a:hueOff val="3812678"/>
            <a:satOff val="7800"/>
            <a:lumOff val="298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Día del jubilado</a:t>
          </a:r>
          <a:endParaRPr lang="en-US" sz="1500" kern="1200" dirty="0"/>
        </a:p>
      </dsp:txBody>
      <dsp:txXfrm>
        <a:off x="2876223" y="69307"/>
        <a:ext cx="1306903" cy="784141"/>
      </dsp:txXfrm>
    </dsp:sp>
    <dsp:sp modelId="{F39E7E60-6F2E-492B-AC5A-BEA62CA3FDE8}">
      <dsp:nvSpPr>
        <dsp:cNvPr id="0" name=""/>
        <dsp:cNvSpPr/>
      </dsp:nvSpPr>
      <dsp:spPr>
        <a:xfrm>
          <a:off x="4313817" y="69307"/>
          <a:ext cx="1306903" cy="784141"/>
        </a:xfrm>
        <a:prstGeom prst="rect">
          <a:avLst/>
        </a:prstGeom>
        <a:solidFill>
          <a:schemeClr val="accent2">
            <a:hueOff val="5719017"/>
            <a:satOff val="11701"/>
            <a:lumOff val="447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Documentos pensionados</a:t>
          </a:r>
          <a:endParaRPr lang="en-US" sz="1500" kern="1200" dirty="0"/>
        </a:p>
      </dsp:txBody>
      <dsp:txXfrm>
        <a:off x="4313817" y="69307"/>
        <a:ext cx="1306903" cy="784141"/>
      </dsp:txXfrm>
    </dsp:sp>
    <dsp:sp modelId="{C56251F6-F2D1-464C-A573-3A400569FA0A}">
      <dsp:nvSpPr>
        <dsp:cNvPr id="0" name=""/>
        <dsp:cNvSpPr/>
      </dsp:nvSpPr>
      <dsp:spPr>
        <a:xfrm>
          <a:off x="5751410" y="69307"/>
          <a:ext cx="1306903" cy="784141"/>
        </a:xfrm>
        <a:prstGeom prst="rect">
          <a:avLst/>
        </a:prstGeom>
        <a:solidFill>
          <a:schemeClr val="accent2">
            <a:hueOff val="7625356"/>
            <a:satOff val="15601"/>
            <a:lumOff val="596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Documento de pensiones</a:t>
          </a:r>
          <a:endParaRPr lang="en-US" sz="1500" kern="1200" dirty="0"/>
        </a:p>
      </dsp:txBody>
      <dsp:txXfrm>
        <a:off x="5751410" y="69307"/>
        <a:ext cx="1306903" cy="784141"/>
      </dsp:txXfrm>
    </dsp:sp>
    <dsp:sp modelId="{92101E04-6126-4D12-9C67-6E4DFA4D258E}">
      <dsp:nvSpPr>
        <dsp:cNvPr id="0" name=""/>
        <dsp:cNvSpPr/>
      </dsp:nvSpPr>
      <dsp:spPr>
        <a:xfrm>
          <a:off x="7189003" y="69307"/>
          <a:ext cx="1306903" cy="784141"/>
        </a:xfrm>
        <a:prstGeom prst="rect">
          <a:avLst/>
        </a:prstGeom>
        <a:solidFill>
          <a:schemeClr val="accent2">
            <a:hueOff val="9531695"/>
            <a:satOff val="19501"/>
            <a:lumOff val="745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Workshop</a:t>
          </a:r>
          <a:r>
            <a:rPr lang="es-MX" sz="1500" kern="1200" dirty="0" smtClean="0"/>
            <a:t> «</a:t>
          </a:r>
          <a:r>
            <a:rPr lang="es-MX" sz="1500" kern="1200" dirty="0" err="1" smtClean="0"/>
            <a:t>Senior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experience</a:t>
          </a:r>
          <a:r>
            <a:rPr lang="es-MX" sz="1500" kern="1200" dirty="0" smtClean="0"/>
            <a:t>»</a:t>
          </a:r>
          <a:endParaRPr lang="en-US" sz="1500" kern="1200" dirty="0"/>
        </a:p>
      </dsp:txBody>
      <dsp:txXfrm>
        <a:off x="7189003" y="69307"/>
        <a:ext cx="1306903" cy="7841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422E3-497B-416D-9E35-0C7E20180962}">
      <dsp:nvSpPr>
        <dsp:cNvPr id="0" name=""/>
        <dsp:cNvSpPr/>
      </dsp:nvSpPr>
      <dsp:spPr>
        <a:xfrm>
          <a:off x="2434828" y="401"/>
          <a:ext cx="1226343" cy="122634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Porcentaje de respuesta en las encuestas </a:t>
          </a:r>
          <a:endParaRPr lang="en-US" sz="1200" kern="1200" dirty="0"/>
        </a:p>
      </dsp:txBody>
      <dsp:txXfrm>
        <a:off x="2614422" y="179995"/>
        <a:ext cx="867155" cy="867155"/>
      </dsp:txXfrm>
    </dsp:sp>
    <dsp:sp modelId="{1B56F142-2173-4353-97E0-29F22871E772}">
      <dsp:nvSpPr>
        <dsp:cNvPr id="0" name=""/>
        <dsp:cNvSpPr/>
      </dsp:nvSpPr>
      <dsp:spPr>
        <a:xfrm rot="2160000">
          <a:off x="3622675" y="942976"/>
          <a:ext cx="327092" cy="4138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632045" y="996915"/>
        <a:ext cx="228964" cy="248335"/>
      </dsp:txXfrm>
    </dsp:sp>
    <dsp:sp modelId="{B26AF22A-5BDD-4604-BA29-0AB02BAAD6D3}">
      <dsp:nvSpPr>
        <dsp:cNvPr id="0" name=""/>
        <dsp:cNvSpPr/>
      </dsp:nvSpPr>
      <dsp:spPr>
        <a:xfrm>
          <a:off x="3926250" y="1083982"/>
          <a:ext cx="1226343" cy="1226343"/>
        </a:xfrm>
        <a:prstGeom prst="ellipse">
          <a:avLst/>
        </a:prstGeom>
        <a:gradFill rotWithShape="0">
          <a:gsLst>
            <a:gs pos="0">
              <a:schemeClr val="accent2">
                <a:hueOff val="2382924"/>
                <a:satOff val="4875"/>
                <a:lumOff val="1863"/>
                <a:alphaOff val="0"/>
                <a:shade val="47500"/>
                <a:satMod val="137000"/>
              </a:schemeClr>
            </a:gs>
            <a:gs pos="55000">
              <a:schemeClr val="accent2">
                <a:hueOff val="2382924"/>
                <a:satOff val="4875"/>
                <a:lumOff val="1863"/>
                <a:alphaOff val="0"/>
                <a:shade val="69000"/>
                <a:satMod val="137000"/>
              </a:schemeClr>
            </a:gs>
            <a:gs pos="100000">
              <a:schemeClr val="accent2">
                <a:hueOff val="2382924"/>
                <a:satOff val="4875"/>
                <a:lumOff val="1863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Sentido de pertenencia</a:t>
          </a:r>
          <a:endParaRPr lang="en-US" sz="1200" kern="1200" dirty="0"/>
        </a:p>
      </dsp:txBody>
      <dsp:txXfrm>
        <a:off x="4105844" y="1263576"/>
        <a:ext cx="867155" cy="867155"/>
      </dsp:txXfrm>
    </dsp:sp>
    <dsp:sp modelId="{2CD91EE6-CA08-43E2-9737-858BCD1C61B9}">
      <dsp:nvSpPr>
        <dsp:cNvPr id="0" name=""/>
        <dsp:cNvSpPr/>
      </dsp:nvSpPr>
      <dsp:spPr>
        <a:xfrm rot="6480000">
          <a:off x="4093900" y="2358041"/>
          <a:ext cx="327092" cy="4138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82924"/>
                <a:satOff val="4875"/>
                <a:lumOff val="1863"/>
                <a:alphaOff val="0"/>
                <a:shade val="47500"/>
                <a:satMod val="137000"/>
              </a:schemeClr>
            </a:gs>
            <a:gs pos="55000">
              <a:schemeClr val="accent2">
                <a:hueOff val="2382924"/>
                <a:satOff val="4875"/>
                <a:lumOff val="1863"/>
                <a:alphaOff val="0"/>
                <a:shade val="69000"/>
                <a:satMod val="137000"/>
              </a:schemeClr>
            </a:gs>
            <a:gs pos="100000">
              <a:schemeClr val="accent2">
                <a:hueOff val="2382924"/>
                <a:satOff val="4875"/>
                <a:lumOff val="1863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4158126" y="2394156"/>
        <a:ext cx="228964" cy="248335"/>
      </dsp:txXfrm>
    </dsp:sp>
    <dsp:sp modelId="{5BD00A47-D3F6-4C98-8682-BCB53343BC4B}">
      <dsp:nvSpPr>
        <dsp:cNvPr id="0" name=""/>
        <dsp:cNvSpPr/>
      </dsp:nvSpPr>
      <dsp:spPr>
        <a:xfrm>
          <a:off x="3356577" y="2837255"/>
          <a:ext cx="1226343" cy="1226343"/>
        </a:xfrm>
        <a:prstGeom prst="ellipse">
          <a:avLst/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shade val="47500"/>
                <a:satMod val="137000"/>
              </a:schemeClr>
            </a:gs>
            <a:gs pos="55000">
              <a:schemeClr val="accent2">
                <a:hueOff val="4765848"/>
                <a:satOff val="9751"/>
                <a:lumOff val="3725"/>
                <a:alphaOff val="0"/>
                <a:shade val="69000"/>
                <a:satMod val="137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Reputación considerada</a:t>
          </a:r>
          <a:endParaRPr lang="en-US" sz="1200" kern="1200" dirty="0"/>
        </a:p>
      </dsp:txBody>
      <dsp:txXfrm>
        <a:off x="3536171" y="3016849"/>
        <a:ext cx="867155" cy="867155"/>
      </dsp:txXfrm>
    </dsp:sp>
    <dsp:sp modelId="{B88E7FCB-8B0E-439A-B709-C0D8DE1322BF}">
      <dsp:nvSpPr>
        <dsp:cNvPr id="0" name=""/>
        <dsp:cNvSpPr/>
      </dsp:nvSpPr>
      <dsp:spPr>
        <a:xfrm rot="10800000">
          <a:off x="2893711" y="3243481"/>
          <a:ext cx="327092" cy="4138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shade val="47500"/>
                <a:satMod val="137000"/>
              </a:schemeClr>
            </a:gs>
            <a:gs pos="55000">
              <a:schemeClr val="accent2">
                <a:hueOff val="4765848"/>
                <a:satOff val="9751"/>
                <a:lumOff val="3725"/>
                <a:alphaOff val="0"/>
                <a:shade val="69000"/>
                <a:satMod val="137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2991839" y="3326259"/>
        <a:ext cx="228964" cy="248335"/>
      </dsp:txXfrm>
    </dsp:sp>
    <dsp:sp modelId="{B9AFF67B-38FB-4442-A88A-2E525E71BB08}">
      <dsp:nvSpPr>
        <dsp:cNvPr id="0" name=""/>
        <dsp:cNvSpPr/>
      </dsp:nvSpPr>
      <dsp:spPr>
        <a:xfrm>
          <a:off x="1513078" y="2837255"/>
          <a:ext cx="1226343" cy="1226343"/>
        </a:xfrm>
        <a:prstGeom prst="ellipse">
          <a:avLst/>
        </a:prstGeom>
        <a:gradFill rotWithShape="0">
          <a:gsLst>
            <a:gs pos="0">
              <a:schemeClr val="accent2">
                <a:hueOff val="7148772"/>
                <a:satOff val="14626"/>
                <a:lumOff val="5588"/>
                <a:alphaOff val="0"/>
                <a:shade val="47500"/>
                <a:satMod val="137000"/>
              </a:schemeClr>
            </a:gs>
            <a:gs pos="55000">
              <a:schemeClr val="accent2">
                <a:hueOff val="7148772"/>
                <a:satOff val="14626"/>
                <a:lumOff val="5588"/>
                <a:alphaOff val="0"/>
                <a:shade val="69000"/>
                <a:satMod val="137000"/>
              </a:schemeClr>
            </a:gs>
            <a:gs pos="100000">
              <a:schemeClr val="accent2">
                <a:hueOff val="7148772"/>
                <a:satOff val="14626"/>
                <a:lumOff val="5588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Integración con otros empleados</a:t>
          </a:r>
          <a:endParaRPr lang="en-US" sz="1200" kern="1200" dirty="0"/>
        </a:p>
      </dsp:txBody>
      <dsp:txXfrm>
        <a:off x="1692672" y="3016849"/>
        <a:ext cx="867155" cy="867155"/>
      </dsp:txXfrm>
    </dsp:sp>
    <dsp:sp modelId="{6BD20131-FEE2-4DCB-8198-FB8AABDA3D14}">
      <dsp:nvSpPr>
        <dsp:cNvPr id="0" name=""/>
        <dsp:cNvSpPr/>
      </dsp:nvSpPr>
      <dsp:spPr>
        <a:xfrm rot="15120000">
          <a:off x="1680728" y="2375649"/>
          <a:ext cx="327092" cy="4138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7148772"/>
                <a:satOff val="14626"/>
                <a:lumOff val="5588"/>
                <a:alphaOff val="0"/>
                <a:shade val="47500"/>
                <a:satMod val="137000"/>
              </a:schemeClr>
            </a:gs>
            <a:gs pos="55000">
              <a:schemeClr val="accent2">
                <a:hueOff val="7148772"/>
                <a:satOff val="14626"/>
                <a:lumOff val="5588"/>
                <a:alphaOff val="0"/>
                <a:shade val="69000"/>
                <a:satMod val="137000"/>
              </a:schemeClr>
            </a:gs>
            <a:gs pos="100000">
              <a:schemeClr val="accent2">
                <a:hueOff val="7148772"/>
                <a:satOff val="14626"/>
                <a:lumOff val="5588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1744954" y="2505090"/>
        <a:ext cx="228964" cy="248335"/>
      </dsp:txXfrm>
    </dsp:sp>
    <dsp:sp modelId="{EF312ACD-A613-4A08-92E4-F51F6D5EA412}">
      <dsp:nvSpPr>
        <dsp:cNvPr id="0" name=""/>
        <dsp:cNvSpPr/>
      </dsp:nvSpPr>
      <dsp:spPr>
        <a:xfrm>
          <a:off x="943405" y="1083982"/>
          <a:ext cx="1226343" cy="1226343"/>
        </a:xfrm>
        <a:prstGeom prst="ellipse">
          <a:avLst/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5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Participación en eventos</a:t>
          </a:r>
          <a:endParaRPr lang="en-US" sz="1200" kern="1200" dirty="0"/>
        </a:p>
      </dsp:txBody>
      <dsp:txXfrm>
        <a:off x="1122999" y="1263576"/>
        <a:ext cx="867155" cy="867155"/>
      </dsp:txXfrm>
    </dsp:sp>
    <dsp:sp modelId="{7677F2F0-2D18-4902-AFA8-D7F9D35E9C73}">
      <dsp:nvSpPr>
        <dsp:cNvPr id="0" name=""/>
        <dsp:cNvSpPr/>
      </dsp:nvSpPr>
      <dsp:spPr>
        <a:xfrm rot="19440000">
          <a:off x="2131253" y="953859"/>
          <a:ext cx="327092" cy="4138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5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140623" y="1065476"/>
        <a:ext cx="228964" cy="248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E9EE-3E52-4775-B7F5-8CC2926ECF70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2C671-DACA-4640-9960-17D75780B708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805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19</a:t>
            </a:fld>
            <a:endParaRPr 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21</a:t>
            </a:fld>
            <a:endParaRPr lang="es-MX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23</a:t>
            </a:fld>
            <a:endParaRPr 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2C671-DACA-4640-9960-17D75780B708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9503CF3-B599-46B2-A992-CEF03884774A}" type="datetimeFigureOut">
              <a:rPr lang="es-MX" smtClean="0"/>
              <a:pPr/>
              <a:t>16/04/2012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95FECB-0648-4BB9-ADA2-F87BF48F49AB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6064" y="4005064"/>
            <a:ext cx="7772400" cy="720080"/>
          </a:xfrm>
        </p:spPr>
        <p:txBody>
          <a:bodyPr>
            <a:normAutofit fontScale="90000"/>
          </a:bodyPr>
          <a:lstStyle/>
          <a:p>
            <a:pPr algn="r"/>
            <a:r>
              <a:rPr lang="es-MX" sz="4300" dirty="0" smtClean="0"/>
              <a:t>Estrategia de Relaciones Públicas</a:t>
            </a:r>
            <a:endParaRPr lang="es-MX" sz="43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45224"/>
            <a:ext cx="6400800" cy="1412776"/>
          </a:xfrm>
        </p:spPr>
        <p:txBody>
          <a:bodyPr>
            <a:normAutofit/>
          </a:bodyPr>
          <a:lstStyle/>
          <a:p>
            <a:r>
              <a:rPr lang="es-MX" dirty="0" smtClean="0"/>
              <a:t>Susana Alicia Rivero Rodríguez 		965425</a:t>
            </a:r>
          </a:p>
          <a:p>
            <a:r>
              <a:rPr lang="es-MX" dirty="0" smtClean="0"/>
              <a:t>Mario Jonathan Sámano </a:t>
            </a:r>
            <a:r>
              <a:rPr lang="es-MX" dirty="0" err="1" smtClean="0"/>
              <a:t>Valdelamar</a:t>
            </a:r>
            <a:r>
              <a:rPr lang="es-MX" dirty="0" smtClean="0"/>
              <a:t> 	968051</a:t>
            </a:r>
          </a:p>
          <a:p>
            <a:r>
              <a:rPr lang="es-MX" dirty="0" smtClean="0"/>
              <a:t>Fabiola Esquivel Campana 		1163406</a:t>
            </a:r>
          </a:p>
          <a:p>
            <a:r>
              <a:rPr lang="es-MX" dirty="0" smtClean="0"/>
              <a:t>Diana Elizabeth Vargas Pérez		1164367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89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587331"/>
              </p:ext>
            </p:extLst>
          </p:nvPr>
        </p:nvGraphicFramePr>
        <p:xfrm>
          <a:off x="539552" y="2348880"/>
          <a:ext cx="8229600" cy="311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1"/>
                          </a:solidFill>
                        </a:rPr>
                        <a:t>Público interno</a:t>
                      </a:r>
                      <a:endParaRPr lang="es-MX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1"/>
                          </a:solidFill>
                        </a:rPr>
                        <a:t>Objetivos</a:t>
                      </a:r>
                      <a:endParaRPr lang="es-MX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1"/>
                          </a:solidFill>
                        </a:rPr>
                        <a:t>Descripción</a:t>
                      </a:r>
                      <a:endParaRPr lang="es-MX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tx1"/>
                          </a:solidFill>
                        </a:rPr>
                        <a:t>Situación deseable</a:t>
                      </a:r>
                      <a:endParaRPr lang="es-MX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dirty="0" smtClean="0"/>
                        <a:t>2</a:t>
                      </a:r>
                      <a:endParaRPr lang="es-MX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3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4</a:t>
                      </a:r>
                      <a:endParaRPr lang="es-MX" dirty="0"/>
                    </a:p>
                  </a:txBody>
                  <a:tcPr/>
                </a:tc>
              </a:tr>
              <a:tr h="984503"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tx1"/>
                          </a:solidFill>
                        </a:rPr>
                        <a:t>Medios, acciones</a:t>
                      </a:r>
                      <a:r>
                        <a:rPr lang="es-MX" sz="2400" b="1" baseline="0" dirty="0" smtClean="0">
                          <a:solidFill>
                            <a:schemeClr val="tx1"/>
                          </a:solidFill>
                        </a:rPr>
                        <a:t> y presupuesto (antes)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tx1"/>
                          </a:solidFill>
                        </a:rPr>
                        <a:t>Medios, acciones y presupuesto (por emplear)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tx1"/>
                          </a:solidFill>
                        </a:rPr>
                        <a:t>Calendario</a:t>
                      </a:r>
                      <a:r>
                        <a:rPr lang="es-MX" sz="2400" b="1" baseline="0" dirty="0" smtClean="0">
                          <a:solidFill>
                            <a:schemeClr val="tx1"/>
                          </a:solidFill>
                        </a:rPr>
                        <a:t> de acciones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tx1"/>
                          </a:solidFill>
                        </a:rPr>
                        <a:t>Criterios de evaluación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5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7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925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Público interno</a:t>
            </a:r>
          </a:p>
          <a:p>
            <a:endParaRPr lang="es-MX" b="1" dirty="0" smtClean="0"/>
          </a:p>
          <a:p>
            <a:pPr lvl="1"/>
            <a:r>
              <a:rPr lang="es-MX" dirty="0" smtClean="0"/>
              <a:t>Jubilados / pensionados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724" y="2286000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89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5" b="12886"/>
          <a:stretch/>
        </p:blipFill>
        <p:spPr bwMode="auto">
          <a:xfrm>
            <a:off x="7543512" y="4653136"/>
            <a:ext cx="1492984" cy="204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6995120" cy="4625609"/>
          </a:xfrm>
        </p:spPr>
        <p:txBody>
          <a:bodyPr>
            <a:normAutofit fontScale="85000" lnSpcReduction="20000"/>
          </a:bodyPr>
          <a:lstStyle/>
          <a:p>
            <a:r>
              <a:rPr lang="es-MX" b="1" dirty="0" smtClean="0"/>
              <a:t>Objetivos</a:t>
            </a:r>
          </a:p>
          <a:p>
            <a:endParaRPr lang="es-MX" b="1" dirty="0" smtClean="0"/>
          </a:p>
          <a:p>
            <a:pPr lvl="1"/>
            <a:r>
              <a:rPr lang="es-MX" b="1" dirty="0" smtClean="0"/>
              <a:t>General</a:t>
            </a:r>
          </a:p>
          <a:p>
            <a:pPr lvl="2"/>
            <a:r>
              <a:rPr lang="es-MX" dirty="0" smtClean="0"/>
              <a:t>Mantener y reforzar  una </a:t>
            </a:r>
            <a:r>
              <a:rPr lang="es-MX" dirty="0"/>
              <a:t>imagen positiva de la organización en el público </a:t>
            </a:r>
            <a:r>
              <a:rPr lang="es-MX" dirty="0" smtClean="0"/>
              <a:t>pensionado / jubilado</a:t>
            </a:r>
          </a:p>
          <a:p>
            <a:pPr lvl="2"/>
            <a:endParaRPr lang="es-MX" dirty="0"/>
          </a:p>
          <a:p>
            <a:pPr lvl="1"/>
            <a:r>
              <a:rPr lang="es-MX" b="1" dirty="0" smtClean="0"/>
              <a:t>Particulares</a:t>
            </a:r>
          </a:p>
          <a:p>
            <a:pPr lvl="2"/>
            <a:r>
              <a:rPr lang="es-MX" dirty="0"/>
              <a:t>Lograr que los pensionados / jubilados se expresen positivamente de la organización en sus diferentes escenarios de interacción. </a:t>
            </a:r>
            <a:endParaRPr lang="es-MX" dirty="0" smtClean="0"/>
          </a:p>
          <a:p>
            <a:pPr lvl="2"/>
            <a:r>
              <a:rPr lang="es-MX" dirty="0" smtClean="0"/>
              <a:t>Mantener un sentido de pertenencia de los pensionados / jubilados hacia la organización. </a:t>
            </a:r>
          </a:p>
          <a:p>
            <a:pPr lvl="2"/>
            <a:r>
              <a:rPr lang="es-MX" dirty="0" smtClean="0"/>
              <a:t>Reforzar los valores y la cultura corporativa a través de una interacción constante de los pensionados / jubilados con la organización.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260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b="1" dirty="0" smtClean="0"/>
              <a:t>Descripción y situación inicial: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Indiferente-negativo</a:t>
            </a:r>
          </a:p>
          <a:p>
            <a:pPr>
              <a:buNone/>
            </a:pPr>
            <a:endParaRPr lang="es-MX" b="1" dirty="0" smtClean="0"/>
          </a:p>
          <a:p>
            <a:r>
              <a:rPr lang="es-MX" dirty="0" smtClean="0"/>
              <a:t>Este público una vez afuera de la empresa se convierte en proyecto de NO RETORNO DE INVERSIÓN.</a:t>
            </a:r>
          </a:p>
          <a:p>
            <a:r>
              <a:rPr lang="es-MX" dirty="0" smtClean="0"/>
              <a:t>Se le relaciona con edad avanzada, poca fuerza, enfermedad, discapacidad laboral.</a:t>
            </a:r>
          </a:p>
          <a:p>
            <a:r>
              <a:rPr lang="es-MX" dirty="0" smtClean="0"/>
              <a:t>Poca flexibilidad en los tabuladores de pensión y jubilación .</a:t>
            </a:r>
          </a:p>
          <a:p>
            <a:r>
              <a:rPr lang="es-MX" dirty="0" smtClean="0"/>
              <a:t>Poca o nula oportunidad laboral.</a:t>
            </a:r>
          </a:p>
          <a:p>
            <a:r>
              <a:rPr lang="es-MX" dirty="0" smtClean="0"/>
              <a:t>Público olvidado</a:t>
            </a:r>
          </a:p>
          <a:p>
            <a:pPr>
              <a:buNone/>
            </a:pPr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1557674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5698976" cy="4625609"/>
          </a:xfrm>
        </p:spPr>
        <p:txBody>
          <a:bodyPr>
            <a:normAutofit/>
          </a:bodyPr>
          <a:lstStyle/>
          <a:p>
            <a:r>
              <a:rPr lang="es-MX" b="1" dirty="0" smtClean="0"/>
              <a:t>Situación deseable</a:t>
            </a:r>
          </a:p>
          <a:p>
            <a:pPr>
              <a:buFont typeface="Courier New" pitchFamily="49" charset="0"/>
              <a:buChar char="o"/>
            </a:pPr>
            <a:r>
              <a:rPr lang="es-MX" sz="2000" dirty="0" smtClean="0"/>
              <a:t>Ser parte de la empresa</a:t>
            </a:r>
          </a:p>
          <a:p>
            <a:pPr>
              <a:buFont typeface="Courier New" pitchFamily="49" charset="0"/>
              <a:buChar char="o"/>
            </a:pPr>
            <a:r>
              <a:rPr lang="es-MX" sz="2000" dirty="0" smtClean="0"/>
              <a:t>Retroalimentación constante entre jubilado y personal actual.</a:t>
            </a:r>
          </a:p>
          <a:p>
            <a:pPr>
              <a:buFont typeface="Courier New" pitchFamily="49" charset="0"/>
              <a:buChar char="o"/>
            </a:pPr>
            <a:r>
              <a:rPr lang="es-MX" sz="2000" dirty="0" smtClean="0"/>
              <a:t>Aprovechar su experiencia adquirida a lo largo del tiempo invertido a la empresa.</a:t>
            </a:r>
          </a:p>
          <a:p>
            <a:pPr>
              <a:buFont typeface="Courier New" pitchFamily="49" charset="0"/>
              <a:buChar char="o"/>
            </a:pPr>
            <a:r>
              <a:rPr lang="es-MX" sz="2000" dirty="0" smtClean="0"/>
              <a:t>Cambiar la percepción de NO RETORNO DE INVERSIÓN por GOLD KNOWLEDGE</a:t>
            </a:r>
          </a:p>
          <a:p>
            <a:pPr>
              <a:buFont typeface="Courier New" pitchFamily="49" charset="0"/>
              <a:buChar char="o"/>
            </a:pPr>
            <a:r>
              <a:rPr lang="es-MX" sz="2000" dirty="0" smtClean="0"/>
              <a:t>Reconocer la trayectoria de todos y cada uno de los jubilados.</a:t>
            </a:r>
          </a:p>
          <a:p>
            <a:pPr>
              <a:buFont typeface="Courier New" pitchFamily="49" charset="0"/>
              <a:buChar char="o"/>
            </a:pPr>
            <a:r>
              <a:rPr lang="es-MX" sz="2000" dirty="0" smtClean="0"/>
              <a:t>Ser parte de programas de responsabilidad social.</a:t>
            </a:r>
          </a:p>
          <a:p>
            <a:pPr>
              <a:buNone/>
            </a:pPr>
            <a:endParaRPr lang="es-MX" sz="2400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pic>
        <p:nvPicPr>
          <p:cNvPr id="5122" name="Picture 2" descr="http://www.denia.com/wp-content/uploads/2011/09/La-alcaldesa-y-la-concejala-del-mayor-se-re%C3%BAnen-con-la-directiva-del-Hogar-del-Jubila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916832"/>
            <a:ext cx="2861404" cy="1872208"/>
          </a:xfrm>
          <a:prstGeom prst="rect">
            <a:avLst/>
          </a:prstGeom>
          <a:noFill/>
        </p:spPr>
      </p:pic>
      <p:pic>
        <p:nvPicPr>
          <p:cNvPr id="5124" name="Picture 4" descr="http://www.denia.com/wp-content/uploads/2011/09/Conch%C3%ADn-Rueda-es-la-nueva-Reina-del-Hogar-del-Jubilad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378565"/>
            <a:ext cx="2840832" cy="18587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9940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6064" y="4005064"/>
            <a:ext cx="7810778" cy="720080"/>
          </a:xfrm>
        </p:spPr>
        <p:txBody>
          <a:bodyPr>
            <a:normAutofit/>
          </a:bodyPr>
          <a:lstStyle/>
          <a:p>
            <a:pPr algn="r"/>
            <a:r>
              <a:rPr lang="es-MX" sz="4300" dirty="0" smtClean="0"/>
              <a:t>Anteriores</a:t>
            </a:r>
            <a:endParaRPr lang="es-MX" sz="43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800" b="1" dirty="0" smtClean="0"/>
              <a:t>Medios, acciones y presupuesto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3689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b="1" dirty="0" smtClean="0"/>
              <a:t>Medios</a:t>
            </a:r>
          </a:p>
          <a:p>
            <a:endParaRPr lang="es-MX" b="1" dirty="0" smtClean="0"/>
          </a:p>
          <a:p>
            <a:pPr lvl="1"/>
            <a:r>
              <a:rPr lang="es-MX" b="1" dirty="0" smtClean="0"/>
              <a:t>No se emplea ningún medio de comunicación para mantener contacto con los jubilados.</a:t>
            </a:r>
          </a:p>
          <a:p>
            <a:pPr lvl="1"/>
            <a:r>
              <a:rPr lang="es-MX" b="1" dirty="0" smtClean="0"/>
              <a:t>Lo que saben de la situación actual de la organización es lo que conoce de igual forma el público general.</a:t>
            </a:r>
          </a:p>
          <a:p>
            <a:pPr lvl="1"/>
            <a:r>
              <a:rPr lang="es-MX" b="1" dirty="0" smtClean="0"/>
              <a:t>Se sienten ajenos, olvidados e ignorados </a:t>
            </a:r>
            <a:r>
              <a:rPr lang="es-MX" b="1" dirty="0" smtClean="0">
                <a:sym typeface="Wingdings" pitchFamily="2" charset="2"/>
              </a:rPr>
              <a:t> algunos de ellos no tienen una buena opinión respecto a la organización.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548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Acciones</a:t>
            </a:r>
          </a:p>
          <a:p>
            <a:endParaRPr lang="es-MX" b="1" dirty="0" smtClean="0"/>
          </a:p>
          <a:p>
            <a:pPr lvl="1"/>
            <a:r>
              <a:rPr lang="es-MX" b="1" dirty="0" smtClean="0"/>
              <a:t>No se realiza ninguna acción que involucre a los jubilados con la organización.</a:t>
            </a:r>
          </a:p>
          <a:p>
            <a:pPr lvl="1"/>
            <a:r>
              <a:rPr lang="es-MX" b="1" dirty="0" smtClean="0"/>
              <a:t>Poco se valora el conocimiento y experiencia que adquirieron en sus años de servicio.</a:t>
            </a:r>
          </a:p>
          <a:p>
            <a:pPr lvl="1"/>
            <a:r>
              <a:rPr lang="es-MX" b="1" dirty="0" smtClean="0"/>
              <a:t>Lo único que se realiza en torno a los jubilados es el pago de la pensión a través de las instituciones ocupadas para este fin.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548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endParaRPr lang="es-MX" b="1" dirty="0" smtClean="0"/>
          </a:p>
          <a:p>
            <a:pPr lvl="1"/>
            <a:r>
              <a:rPr lang="es-MX" b="1" dirty="0" smtClean="0"/>
              <a:t>No se destina presupuesto para la realización de acciones en torno a los jubilados.</a:t>
            </a:r>
          </a:p>
          <a:p>
            <a:pPr lvl="1"/>
            <a:r>
              <a:rPr lang="es-MX" b="1" dirty="0" smtClean="0"/>
              <a:t>Las pensiones y su manejo están a cargo de instituciones externas y su seguimiento no genera ningún gasto extra o considerable.</a:t>
            </a:r>
          </a:p>
          <a:p>
            <a:pPr lvl="1">
              <a:buNone/>
            </a:pP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548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6064" y="4005064"/>
            <a:ext cx="7810778" cy="720080"/>
          </a:xfrm>
        </p:spPr>
        <p:txBody>
          <a:bodyPr>
            <a:normAutofit/>
          </a:bodyPr>
          <a:lstStyle/>
          <a:p>
            <a:pPr algn="r"/>
            <a:r>
              <a:rPr lang="es-MX" sz="4300" dirty="0" smtClean="0"/>
              <a:t>Por implementar</a:t>
            </a:r>
            <a:endParaRPr lang="es-MX" sz="43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800" b="1" dirty="0" smtClean="0"/>
              <a:t>Medios, acciones y presupuesto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3689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b="1" dirty="0" smtClean="0"/>
              <a:t>Medios</a:t>
            </a:r>
          </a:p>
          <a:p>
            <a:endParaRPr lang="es-MX" b="1" dirty="0" smtClean="0"/>
          </a:p>
          <a:p>
            <a:pPr lvl="1"/>
            <a:r>
              <a:rPr lang="es-MX" b="1" dirty="0" smtClean="0"/>
              <a:t>Target: hombres y mujeres mayores de 60 años que trabajaron en la organización  (en distintas posiciones y puestos) y que gozan de una pensión estándar . Su percepción económica es variante pero su estilo de vida es sedentaria, poco dinámica y no están empleados.</a:t>
            </a:r>
          </a:p>
          <a:p>
            <a:pPr lvl="1"/>
            <a:endParaRPr lang="es-MX" b="1" dirty="0" smtClean="0"/>
          </a:p>
          <a:p>
            <a:pPr lvl="1"/>
            <a:r>
              <a:rPr lang="es-MX" b="1" dirty="0" smtClean="0"/>
              <a:t>Los medios oportunos para ellos son:</a:t>
            </a:r>
          </a:p>
          <a:p>
            <a:pPr lvl="2"/>
            <a:r>
              <a:rPr lang="es-MX" b="1" dirty="0" smtClean="0"/>
              <a:t>Correo tradicional (no son del todo migrantes tecnológicos)</a:t>
            </a:r>
          </a:p>
          <a:p>
            <a:pPr lvl="2"/>
            <a:r>
              <a:rPr lang="es-MX" b="1" dirty="0" smtClean="0"/>
              <a:t>Llamadas telefónicas</a:t>
            </a:r>
          </a:p>
          <a:p>
            <a:pPr lvl="2"/>
            <a:r>
              <a:rPr lang="es-MX" b="1" dirty="0" smtClean="0"/>
              <a:t>Visitas a domicilio en persona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b="1" dirty="0" smtClean="0"/>
              <a:t>Acciones</a:t>
            </a:r>
          </a:p>
          <a:p>
            <a:endParaRPr lang="es-MX" b="1" dirty="0" smtClean="0"/>
          </a:p>
          <a:p>
            <a:pPr lvl="1"/>
            <a:r>
              <a:rPr lang="es-MX" dirty="0" smtClean="0"/>
              <a:t>Realizar un sondeo entre los jubilados para conocer la percepción que tienen referente a la empresa.</a:t>
            </a:r>
            <a:endParaRPr lang="es-ES" sz="3600" dirty="0" smtClean="0"/>
          </a:p>
          <a:p>
            <a:pPr lvl="1"/>
            <a:endParaRPr lang="es-ES" sz="3600" dirty="0" smtClean="0"/>
          </a:p>
          <a:p>
            <a:pPr lvl="1"/>
            <a:r>
              <a:rPr lang="es-MX" dirty="0" smtClean="0"/>
              <a:t>Diseñar un boletín de información mensual enviada a domicilio con información general de la empresa.</a:t>
            </a:r>
            <a:endParaRPr lang="es-ES" sz="4000" dirty="0" smtClean="0"/>
          </a:p>
          <a:p>
            <a:pPr lvl="1"/>
            <a:endParaRPr lang="es-ES" sz="4000" dirty="0" smtClean="0"/>
          </a:p>
          <a:p>
            <a:pPr lvl="1"/>
            <a:r>
              <a:rPr lang="es-MX" dirty="0" smtClean="0"/>
              <a:t>Generar un documento adicional enviado dentro del boletín a domicilio con información relevante en torno a la jubilación (pensiones, afore y estatus de las mismas).</a:t>
            </a:r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Invitar por escrito y de forma expresa a los jubilados a participar directamente en las acciones de Responsabilidad Social como Comité  Organizador.</a:t>
            </a:r>
            <a:endParaRPr lang="es-ES" sz="3600" dirty="0" smtClean="0"/>
          </a:p>
          <a:p>
            <a:pPr lvl="1"/>
            <a:endParaRPr lang="es-MX" dirty="0" smtClean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b="1" dirty="0" smtClean="0"/>
              <a:t>Acciones</a:t>
            </a:r>
          </a:p>
          <a:p>
            <a:endParaRPr lang="es-MX" b="1" dirty="0" smtClean="0"/>
          </a:p>
          <a:p>
            <a:pPr lvl="1"/>
            <a:r>
              <a:rPr lang="es-MX" dirty="0" err="1" smtClean="0"/>
              <a:t>Workshop“Senior</a:t>
            </a:r>
            <a:r>
              <a:rPr lang="es-MX" dirty="0" smtClean="0"/>
              <a:t> </a:t>
            </a:r>
            <a:r>
              <a:rPr lang="es-MX" dirty="0" err="1" smtClean="0"/>
              <a:t>Experience</a:t>
            </a:r>
            <a:r>
              <a:rPr lang="es-MX" dirty="0" smtClean="0"/>
              <a:t>” en donde se invite a capacitar a las nuevas generaciones con sus conocimientos.</a:t>
            </a:r>
            <a:endParaRPr lang="es-ES" dirty="0" smtClean="0"/>
          </a:p>
          <a:p>
            <a:pPr lvl="1"/>
            <a:endParaRPr lang="es-ES" dirty="0" smtClean="0"/>
          </a:p>
          <a:p>
            <a:pPr lvl="1"/>
            <a:r>
              <a:rPr lang="es-MX" dirty="0" smtClean="0"/>
              <a:t>Implementar el “Día del nieto”, una convivencia entre jubilados, nietos y empleados actuales mostrando las actividades de la empresa.</a:t>
            </a:r>
            <a:endParaRPr lang="es-ES" dirty="0" smtClean="0"/>
          </a:p>
          <a:p>
            <a:pPr lvl="1"/>
            <a:endParaRPr lang="es-ES" dirty="0" smtClean="0"/>
          </a:p>
          <a:p>
            <a:pPr lvl="1"/>
            <a:r>
              <a:rPr lang="es-MX" dirty="0" smtClean="0"/>
              <a:t>Establecer el “Día del jubilado”, en dónde se otorguen premios de remembranza y reconocimiento por los servicios prestados a la empresa.</a:t>
            </a:r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Sondeo de percepción</a:t>
            </a:r>
          </a:p>
          <a:p>
            <a:pPr lvl="2"/>
            <a:r>
              <a:rPr lang="es-MX" b="1" dirty="0" smtClean="0"/>
              <a:t>Duración: 1 semana</a:t>
            </a:r>
          </a:p>
          <a:p>
            <a:pPr lvl="2"/>
            <a:r>
              <a:rPr lang="es-MX" b="1" dirty="0" smtClean="0"/>
              <a:t>Frecuencia: semestral </a:t>
            </a:r>
          </a:p>
          <a:p>
            <a:pPr lvl="2"/>
            <a:r>
              <a:rPr lang="es-MX" b="1" dirty="0" smtClean="0"/>
              <a:t>Medio: telefonía convencional</a:t>
            </a:r>
          </a:p>
          <a:p>
            <a:pPr lvl="1"/>
            <a:endParaRPr lang="es-MX" b="1" dirty="0" smtClean="0"/>
          </a:p>
          <a:p>
            <a:pPr lvl="1">
              <a:buNone/>
            </a:pP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643042" y="4500570"/>
          <a:ext cx="6096000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Concepto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Costo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Llamadas</a:t>
                      </a:r>
                      <a:r>
                        <a:rPr lang="es-ES" sz="1400" baseline="0" dirty="0" smtClean="0"/>
                        <a:t> telefónicas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No</a:t>
                      </a:r>
                      <a:r>
                        <a:rPr lang="es-ES" sz="1400" baseline="0" dirty="0" smtClean="0"/>
                        <a:t> aplica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Telefonistas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No aplica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Manejo e</a:t>
                      </a:r>
                      <a:r>
                        <a:rPr lang="es-ES" sz="1400" baseline="0" dirty="0" smtClean="0"/>
                        <a:t> impresión de resultados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No</a:t>
                      </a:r>
                      <a:r>
                        <a:rPr lang="es-ES" sz="1400" baseline="0" dirty="0" smtClean="0"/>
                        <a:t> aplica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Total</a:t>
                      </a: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 smtClean="0"/>
                        <a:t>No aplican al realizarse por parte del Departamento de RP de la organización.</a:t>
                      </a:r>
                      <a:endParaRPr lang="es-E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Boletín informativo</a:t>
            </a:r>
          </a:p>
          <a:p>
            <a:pPr lvl="2"/>
            <a:r>
              <a:rPr lang="es-MX" b="1" dirty="0" smtClean="0"/>
              <a:t>Duración: permanente</a:t>
            </a:r>
          </a:p>
          <a:p>
            <a:pPr lvl="2"/>
            <a:r>
              <a:rPr lang="es-MX" b="1" dirty="0" smtClean="0"/>
              <a:t>Frecuencia: mensual</a:t>
            </a:r>
          </a:p>
          <a:p>
            <a:pPr lvl="2"/>
            <a:r>
              <a:rPr lang="es-MX" b="1" dirty="0" smtClean="0"/>
              <a:t>Medio: correo convencional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00166" y="450057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Concepto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Diseño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</a:t>
                      </a:r>
                      <a:r>
                        <a:rPr lang="es-ES" baseline="0" dirty="0" smtClean="0"/>
                        <a:t>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Impresión de 500 ejemplares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$12,000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Distribución por correo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i="0" dirty="0" smtClean="0"/>
                        <a:t>Totales</a:t>
                      </a:r>
                      <a:endParaRPr lang="es-E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i="0" dirty="0" smtClean="0"/>
                        <a:t>$12,000</a:t>
                      </a:r>
                      <a:endParaRPr lang="es-ES" b="1" i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Documento de pensiones</a:t>
            </a:r>
            <a:endParaRPr lang="es-MX" dirty="0" smtClean="0"/>
          </a:p>
          <a:p>
            <a:pPr lvl="2"/>
            <a:r>
              <a:rPr lang="es-MX" b="1" dirty="0" smtClean="0"/>
              <a:t>Duración: permanente</a:t>
            </a:r>
          </a:p>
          <a:p>
            <a:pPr lvl="2"/>
            <a:r>
              <a:rPr lang="es-MX" b="1" dirty="0" smtClean="0"/>
              <a:t>Frecuencia: mensual</a:t>
            </a:r>
          </a:p>
          <a:p>
            <a:pPr lvl="2"/>
            <a:r>
              <a:rPr lang="es-MX" b="1" dirty="0" smtClean="0"/>
              <a:t>Medio: correo convencional</a:t>
            </a:r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00166" y="4500570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Concepto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Diseño personalizado</a:t>
                      </a:r>
                      <a:r>
                        <a:rPr lang="es-ES" baseline="0" dirty="0" smtClean="0"/>
                        <a:t> con </a:t>
                      </a:r>
                      <a:r>
                        <a:rPr lang="es-ES" baseline="0" dirty="0" err="1" smtClean="0"/>
                        <a:t>info</a:t>
                      </a:r>
                      <a:r>
                        <a:rPr lang="es-ES" baseline="0" dirty="0" smtClean="0"/>
                        <a:t>. especializada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$4,000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Impresión de 500 ejemplares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$3,000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Distribución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Totales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$7,000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Invitaciones a RSE</a:t>
            </a:r>
          </a:p>
          <a:p>
            <a:pPr lvl="2"/>
            <a:r>
              <a:rPr lang="es-MX" b="1" dirty="0" smtClean="0"/>
              <a:t>Frecuencia: trimestral</a:t>
            </a:r>
          </a:p>
          <a:p>
            <a:pPr lvl="2"/>
            <a:r>
              <a:rPr lang="es-MX" b="1" dirty="0" smtClean="0"/>
              <a:t>Medio: correo convencional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00166" y="450057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Concepto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Diseño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Impresión</a:t>
                      </a:r>
                      <a:r>
                        <a:rPr lang="es-ES" baseline="0" dirty="0" smtClean="0"/>
                        <a:t> de 500 invitaciones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$5,000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Distribución por correo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</a:t>
                      </a:r>
                      <a:r>
                        <a:rPr lang="es-ES" baseline="0" dirty="0" smtClean="0"/>
                        <a:t>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Totales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$5,000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err="1" smtClean="0"/>
              <a:t>Workshop</a:t>
            </a:r>
            <a:r>
              <a:rPr lang="es-MX" b="1" dirty="0" smtClean="0"/>
              <a:t> “</a:t>
            </a:r>
            <a:r>
              <a:rPr lang="es-MX" b="1" dirty="0" err="1" smtClean="0"/>
              <a:t>Senior</a:t>
            </a:r>
            <a:r>
              <a:rPr lang="es-MX" b="1" dirty="0" smtClean="0"/>
              <a:t> </a:t>
            </a:r>
            <a:r>
              <a:rPr lang="es-MX" b="1" dirty="0" err="1" smtClean="0"/>
              <a:t>Experience</a:t>
            </a:r>
            <a:r>
              <a:rPr lang="es-MX" b="1" dirty="0" smtClean="0"/>
              <a:t>”</a:t>
            </a:r>
          </a:p>
          <a:p>
            <a:pPr lvl="2"/>
            <a:r>
              <a:rPr lang="es-MX" b="1" dirty="0" smtClean="0"/>
              <a:t>Duración: 3 días</a:t>
            </a:r>
          </a:p>
          <a:p>
            <a:pPr lvl="2"/>
            <a:r>
              <a:rPr lang="es-MX" b="1" dirty="0" smtClean="0"/>
              <a:t>Frecuencia: trimestral</a:t>
            </a:r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28728" y="4286256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Concepto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Instalaciones x 3 días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 de catering x 3 días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$30,000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Herramientas</a:t>
                      </a:r>
                      <a:r>
                        <a:rPr lang="es-ES" baseline="0" dirty="0" smtClean="0"/>
                        <a:t> tecnológicas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</a:t>
                      </a:r>
                      <a:r>
                        <a:rPr lang="es-ES" baseline="0" dirty="0" smtClean="0"/>
                        <a:t>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Material impreso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Totales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$30,000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“Día del Nieto”</a:t>
            </a:r>
          </a:p>
          <a:p>
            <a:pPr lvl="2"/>
            <a:r>
              <a:rPr lang="es-MX" b="1" dirty="0" smtClean="0"/>
              <a:t>Fecha: 28 agosto </a:t>
            </a:r>
            <a:r>
              <a:rPr lang="es-MX" b="1" dirty="0" smtClean="0">
                <a:sym typeface="Wingdings" pitchFamily="2" charset="2"/>
              </a:rPr>
              <a:t> Día de los abuelos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57158" y="3479188"/>
          <a:ext cx="8501122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0561"/>
                <a:gridCol w="4250561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Concepto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Instalaciones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No aplica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Renta de servicio</a:t>
                      </a:r>
                      <a:r>
                        <a:rPr lang="es-ES" baseline="0" dirty="0" smtClean="0"/>
                        <a:t> de banquetes (carpas, sillas, mesas, música grabada)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$30,000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Servicio</a:t>
                      </a:r>
                      <a:r>
                        <a:rPr lang="es-ES" baseline="0" dirty="0" smtClean="0"/>
                        <a:t> de alimentos (150 x persona)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$150,000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Renta</a:t>
                      </a:r>
                      <a:r>
                        <a:rPr lang="es-ES" baseline="0" dirty="0" smtClean="0"/>
                        <a:t> de juegos inflables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$15,000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Materiales</a:t>
                      </a:r>
                      <a:r>
                        <a:rPr lang="es-ES" baseline="0" dirty="0" smtClean="0"/>
                        <a:t> didácticos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$7,000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Obsequios para invitados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$15,000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Totales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$217,000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“Día del Jubilado”</a:t>
            </a:r>
          </a:p>
          <a:p>
            <a:pPr lvl="2"/>
            <a:r>
              <a:rPr lang="es-MX" b="1" dirty="0" smtClean="0"/>
              <a:t>Fecha: 3er domingo de abril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57158" y="3857628"/>
          <a:ext cx="8501122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0561"/>
                <a:gridCol w="4250561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Concepto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Renta de salón de eventos con alimentos</a:t>
                      </a:r>
                      <a:r>
                        <a:rPr lang="es-ES" baseline="0" dirty="0" smtClean="0"/>
                        <a:t> incluidos  y servicios (350 x persona) para 1200 personas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$420,000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Reconocimientos para 30 premiados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Reloj</a:t>
                      </a:r>
                      <a:r>
                        <a:rPr lang="es-ES" baseline="0" dirty="0" smtClean="0"/>
                        <a:t> de obsequio para premiados ($12,000) para 30 premiados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$360,000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Totales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$790,000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Presupuesto</a:t>
            </a:r>
          </a:p>
          <a:p>
            <a:pPr lvl="1"/>
            <a:r>
              <a:rPr lang="es-MX" b="1" dirty="0" smtClean="0"/>
              <a:t>Condiciones</a:t>
            </a:r>
          </a:p>
          <a:p>
            <a:pPr lvl="2"/>
            <a:r>
              <a:rPr lang="es-MX" b="1" dirty="0" smtClean="0"/>
              <a:t>Número promedio de jubilados: 500</a:t>
            </a:r>
          </a:p>
          <a:p>
            <a:pPr lvl="2"/>
            <a:r>
              <a:rPr lang="es-MX" b="1" dirty="0" smtClean="0"/>
              <a:t>Temporalidad: 1 año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14282" y="3786190"/>
          <a:ext cx="87154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718"/>
                <a:gridCol w="435771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Acciones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Costo al año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Boletín</a:t>
                      </a:r>
                      <a:r>
                        <a:rPr lang="es-ES" baseline="0" dirty="0" smtClean="0"/>
                        <a:t> informativo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$144,000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Documento de pensiones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$84,000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Invitaciones a RSE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$20,000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Workshop</a:t>
                      </a:r>
                      <a:r>
                        <a:rPr lang="es-ES" dirty="0" smtClean="0"/>
                        <a:t> “</a:t>
                      </a:r>
                      <a:r>
                        <a:rPr lang="es-ES" dirty="0" err="1" smtClean="0"/>
                        <a:t>Senior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Experience</a:t>
                      </a:r>
                      <a:r>
                        <a:rPr lang="es-ES" dirty="0" smtClean="0"/>
                        <a:t>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$120,000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Día del Nieto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$217,000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Día</a:t>
                      </a:r>
                      <a:r>
                        <a:rPr lang="es-ES" baseline="0" dirty="0" smtClean="0"/>
                        <a:t> del Jubilado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$790,000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Totales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$1,375,000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4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Calendario de implementación de acciones</a:t>
            </a:r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95536" y="2555131"/>
            <a:ext cx="8496944" cy="338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68329157"/>
              </p:ext>
            </p:extLst>
          </p:nvPr>
        </p:nvGraphicFramePr>
        <p:xfrm>
          <a:off x="323528" y="5805264"/>
          <a:ext cx="8496944" cy="922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/>
          <p:cNvSpPr/>
          <p:nvPr/>
        </p:nvSpPr>
        <p:spPr>
          <a:xfrm>
            <a:off x="899592" y="4941168"/>
            <a:ext cx="1584176" cy="288032"/>
          </a:xfrm>
          <a:prstGeom prst="rect">
            <a:avLst/>
          </a:prstGeom>
          <a:solidFill>
            <a:srgbClr val="00B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24128" y="4245187"/>
            <a:ext cx="216024" cy="263933"/>
          </a:xfrm>
          <a:prstGeom prst="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99592" y="5373216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07904" y="5013176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88224" y="4980263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88224" y="3876357"/>
            <a:ext cx="936104" cy="263933"/>
          </a:xfrm>
          <a:prstGeom prst="rect">
            <a:avLst/>
          </a:prstGeom>
          <a:solidFill>
            <a:schemeClr val="accent3">
              <a:lumMod val="60000"/>
              <a:lumOff val="40000"/>
              <a:alpha val="5372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84368" y="3501008"/>
            <a:ext cx="216024" cy="263933"/>
          </a:xfrm>
          <a:prstGeom prst="rect">
            <a:avLst/>
          </a:prstGeom>
          <a:solidFill>
            <a:schemeClr val="accent2">
              <a:lumMod val="20000"/>
              <a:lumOff val="80000"/>
              <a:alpha val="5372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779912" y="4221088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88224" y="4220373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61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51520" y="1988840"/>
            <a:ext cx="864096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5" name="Rectangle 4"/>
          <p:cNvSpPr/>
          <p:nvPr/>
        </p:nvSpPr>
        <p:spPr>
          <a:xfrm>
            <a:off x="5292080" y="4077072"/>
            <a:ext cx="216024" cy="288032"/>
          </a:xfrm>
          <a:prstGeom prst="rect">
            <a:avLst/>
          </a:prstGeom>
          <a:solidFill>
            <a:schemeClr val="accent3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143768399"/>
              </p:ext>
            </p:extLst>
          </p:nvPr>
        </p:nvGraphicFramePr>
        <p:xfrm>
          <a:off x="323528" y="5805264"/>
          <a:ext cx="8496944" cy="922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755576" y="4853687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35896" y="4461211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16216" y="4461210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16216" y="3381091"/>
            <a:ext cx="216024" cy="263933"/>
          </a:xfrm>
          <a:prstGeom prst="rect">
            <a:avLst/>
          </a:prstGeom>
          <a:solidFill>
            <a:schemeClr val="accent2">
              <a:lumMod val="60000"/>
              <a:lumOff val="40000"/>
              <a:alpha val="5372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516216" y="3717032"/>
            <a:ext cx="936104" cy="263933"/>
          </a:xfrm>
          <a:prstGeom prst="rect">
            <a:avLst/>
          </a:prstGeom>
          <a:solidFill>
            <a:schemeClr val="accent3">
              <a:lumMod val="60000"/>
              <a:lumOff val="40000"/>
              <a:alpha val="5372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55576" y="4077072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635896" y="3717032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516216" y="4077072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25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251520" y="1988840"/>
            <a:ext cx="864096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96235255"/>
              </p:ext>
            </p:extLst>
          </p:nvPr>
        </p:nvGraphicFramePr>
        <p:xfrm>
          <a:off x="323528" y="5805264"/>
          <a:ext cx="8496944" cy="922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8" name="Rectangle 7"/>
          <p:cNvSpPr/>
          <p:nvPr/>
        </p:nvSpPr>
        <p:spPr>
          <a:xfrm>
            <a:off x="3635896" y="4461211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5576" y="4481644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16216" y="4149080"/>
            <a:ext cx="216024" cy="263933"/>
          </a:xfrm>
          <a:prstGeom prst="rect">
            <a:avLst/>
          </a:prstGeom>
          <a:solidFill>
            <a:srgbClr val="004F8A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16216" y="3741131"/>
            <a:ext cx="936104" cy="263933"/>
          </a:xfrm>
          <a:prstGeom prst="rect">
            <a:avLst/>
          </a:prstGeom>
          <a:solidFill>
            <a:schemeClr val="accent3">
              <a:lumMod val="60000"/>
              <a:lumOff val="40000"/>
              <a:alpha val="5372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16216" y="3381091"/>
            <a:ext cx="216024" cy="263933"/>
          </a:xfrm>
          <a:prstGeom prst="rect">
            <a:avLst/>
          </a:prstGeom>
          <a:solidFill>
            <a:schemeClr val="accent2">
              <a:lumMod val="60000"/>
              <a:lumOff val="40000"/>
              <a:alpha val="5372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27584" y="3717032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635896" y="3789040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88224" y="3453099"/>
            <a:ext cx="216024" cy="263933"/>
          </a:xfrm>
          <a:prstGeom prst="rect">
            <a:avLst/>
          </a:prstGeom>
          <a:solidFill>
            <a:srgbClr val="E911B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24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Estrategia de Relaciones Públicas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Criterios de evaluación</a:t>
            </a:r>
          </a:p>
          <a:p>
            <a:endParaRPr lang="es-MX" sz="2400" dirty="0" smtClean="0"/>
          </a:p>
          <a:p>
            <a:endParaRPr lang="es-MX" sz="2400" dirty="0" smtClean="0"/>
          </a:p>
          <a:p>
            <a:pPr marL="118872" indent="0">
              <a:buNone/>
            </a:pPr>
            <a:endParaRPr lang="es-MX" sz="2400" dirty="0" smtClean="0"/>
          </a:p>
          <a:p>
            <a:endParaRPr lang="es-MX" b="1" dirty="0" smtClean="0"/>
          </a:p>
          <a:p>
            <a:endParaRPr lang="es-MX" dirty="0"/>
          </a:p>
          <a:p>
            <a:pPr lvl="2"/>
            <a:endParaRPr lang="es-MX" b="1" dirty="0" smtClean="0"/>
          </a:p>
          <a:p>
            <a:pPr lvl="2"/>
            <a:endParaRPr lang="es-MX" dirty="0"/>
          </a:p>
          <a:p>
            <a:pPr lvl="2"/>
            <a:endParaRPr lang="es-MX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99764886"/>
              </p:ext>
            </p:extLst>
          </p:nvPr>
        </p:nvGraphicFramePr>
        <p:xfrm>
          <a:off x="1835696" y="25333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298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558</TotalTime>
  <Words>1176</Words>
  <Application>Microsoft Office PowerPoint</Application>
  <PresentationFormat>On-screen Show (4:3)</PresentationFormat>
  <Paragraphs>313</Paragraphs>
  <Slides>26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Módulo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Anteriores</vt:lpstr>
      <vt:lpstr>Estrategia de Relaciones Públicas</vt:lpstr>
      <vt:lpstr>Estrategia de Relaciones Públicas</vt:lpstr>
      <vt:lpstr>Estrategia de Relaciones Públicas</vt:lpstr>
      <vt:lpstr>Por implementar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  <vt:lpstr>Estrategia de Relaciones Públicas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19: Espectáculos, deporte y turismo</dc:title>
  <dc:creator>Mario Jonathan Sámano Valdelamar</dc:creator>
  <cp:lastModifiedBy>Diana Vargas Perez</cp:lastModifiedBy>
  <cp:revision>81</cp:revision>
  <dcterms:created xsi:type="dcterms:W3CDTF">2012-03-10T17:24:09Z</dcterms:created>
  <dcterms:modified xsi:type="dcterms:W3CDTF">2012-04-17T00:02:53Z</dcterms:modified>
</cp:coreProperties>
</file>