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ctavio Isla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480"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2-02T20:33:31.934" idx="1">
    <p:pos x="10" y="10"/>
    <p:text>No indican si la declaración la proponen, cuándo se daría, en qué medios. Luego consignan tuits de Arreola
¿Y la estrategia?
Les dio flojera explicarla o trabajarla</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7BD0616-158E-49BE-BB1B-0331B19DA293}" type="datetimeFigureOut">
              <a:rPr lang="es-MX" smtClean="0"/>
              <a:t>02/02/12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980820E-DBCB-4E4F-B134-7AFF28833868}" type="slidenum">
              <a:rPr lang="es-MX" smtClean="0"/>
              <a:t>‹Nr.›</a:t>
            </a:fld>
            <a:endParaRPr lang="es-MX"/>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7BD0616-158E-49BE-BB1B-0331B19DA293}" type="datetimeFigureOut">
              <a:rPr lang="es-MX" smtClean="0"/>
              <a:t>02/02/12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7BD0616-158E-49BE-BB1B-0331B19DA293}" type="datetimeFigureOut">
              <a:rPr lang="es-MX" smtClean="0"/>
              <a:t>02/02/12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980820E-DBCB-4E4F-B134-7AFF28833868}" type="slidenum">
              <a:rPr lang="es-MX" smtClean="0"/>
              <a:t>‹Nr.›</a:t>
            </a:fld>
            <a:endParaRPr lang="es-MX"/>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Date Placeholder 4"/>
          <p:cNvSpPr>
            <a:spLocks noGrp="1"/>
          </p:cNvSpPr>
          <p:nvPr>
            <p:ph type="dt" sz="half" idx="10"/>
          </p:nvPr>
        </p:nvSpPr>
        <p:spPr/>
        <p:txBody>
          <a:bodyPr/>
          <a:lstStyle/>
          <a:p>
            <a:fld id="{57BD0616-158E-49BE-BB1B-0331B19DA293}" type="datetimeFigureOut">
              <a:rPr lang="es-MX" smtClean="0"/>
              <a:t>02/02/12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57BD0616-158E-49BE-BB1B-0331B19DA293}" type="datetimeFigureOut">
              <a:rPr lang="es-MX" smtClean="0"/>
              <a:t>02/02/12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980820E-DBCB-4E4F-B134-7AFF28833868}" type="slidenum">
              <a:rPr lang="es-MX" smtClean="0"/>
              <a:t>‹Nr.›</a:t>
            </a:fld>
            <a:endParaRPr lang="es-MX"/>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7BD0616-158E-49BE-BB1B-0331B19DA293}" type="datetimeFigureOut">
              <a:rPr lang="es-MX" smtClean="0"/>
              <a:t>02/02/12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BD0616-158E-49BE-BB1B-0331B19DA293}" type="datetimeFigureOut">
              <a:rPr lang="es-MX" smtClean="0"/>
              <a:t>02/02/12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7BD0616-158E-49BE-BB1B-0331B19DA293}" type="datetimeFigureOut">
              <a:rPr lang="es-MX" smtClean="0"/>
              <a:t>02/02/12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980820E-DBCB-4E4F-B134-7AFF28833868}" type="slidenum">
              <a:rPr lang="es-MX" smtClean="0"/>
              <a:t>‹Nr.›</a:t>
            </a:fld>
            <a:endParaRPr lang="es-MX"/>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7BD0616-158E-49BE-BB1B-0331B19DA293}" type="datetimeFigureOut">
              <a:rPr lang="es-MX" smtClean="0"/>
              <a:t>02/02/12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7BD0616-158E-49BE-BB1B-0331B19DA293}" type="datetimeFigureOut">
              <a:rPr lang="es-MX" smtClean="0"/>
              <a:t>02/02/12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7BD0616-158E-49BE-BB1B-0331B19DA293}" type="datetimeFigureOut">
              <a:rPr lang="es-MX" smtClean="0"/>
              <a:t>02/02/12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980820E-DBCB-4E4F-B134-7AFF28833868}" type="slidenum">
              <a:rPr lang="es-MX" smtClean="0"/>
              <a:t>‹Nr.›</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57BD0616-158E-49BE-BB1B-0331B19DA293}" type="datetimeFigureOut">
              <a:rPr lang="es-MX" smtClean="0"/>
              <a:t>02/02/12</a:t>
            </a:fld>
            <a:endParaRPr lang="es-MX"/>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s-MX"/>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7980820E-DBCB-4E4F-B134-7AFF28833868}" type="slidenum">
              <a:rPr lang="es-MX" smtClean="0"/>
              <a:t>‹Nr.›</a:t>
            </a:fld>
            <a:endParaRPr lang="es-MX"/>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witt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Josefina Vázquez Mota</a:t>
            </a:r>
            <a:endParaRPr lang="es-MX" dirty="0"/>
          </a:p>
        </p:txBody>
      </p:sp>
      <p:sp>
        <p:nvSpPr>
          <p:cNvPr id="3" name="2 Subtítulo"/>
          <p:cNvSpPr>
            <a:spLocks noGrp="1"/>
          </p:cNvSpPr>
          <p:nvPr>
            <p:ph type="subTitle" idx="1"/>
          </p:nvPr>
        </p:nvSpPr>
        <p:spPr/>
        <p:txBody>
          <a:bodyPr>
            <a:normAutofit fontScale="40000" lnSpcReduction="20000"/>
          </a:bodyPr>
          <a:lstStyle/>
          <a:p>
            <a:r>
              <a:rPr lang="es-MX" dirty="0" smtClean="0"/>
              <a:t>PATRICIA PARRA</a:t>
            </a:r>
          </a:p>
          <a:p>
            <a:r>
              <a:rPr lang="es-MX" dirty="0" smtClean="0"/>
              <a:t>GABRIELA BOCANEGRA</a:t>
            </a:r>
          </a:p>
          <a:p>
            <a:r>
              <a:rPr lang="es-MX" dirty="0" smtClean="0"/>
              <a:t>ALICE COLSON</a:t>
            </a:r>
          </a:p>
          <a:p>
            <a:r>
              <a:rPr lang="es-MX" dirty="0" smtClean="0"/>
              <a:t>MONTSERRAT RODRÍGUEZ</a:t>
            </a:r>
          </a:p>
          <a:p>
            <a:r>
              <a:rPr lang="es-MX" dirty="0" smtClean="0"/>
              <a:t>MARIO AGOITIA</a:t>
            </a:r>
          </a:p>
          <a:p>
            <a:endParaRPr lang="es-MX" dirty="0"/>
          </a:p>
        </p:txBody>
      </p:sp>
    </p:spTree>
    <p:extLst>
      <p:ext uri="{BB962C8B-B14F-4D97-AF65-F5344CB8AC3E}">
        <p14:creationId xmlns:p14="http://schemas.microsoft.com/office/powerpoint/2010/main" val="3861419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Conferencia de prensa</a:t>
            </a:r>
            <a:endParaRPr lang="es-MX" dirty="0"/>
          </a:p>
        </p:txBody>
      </p:sp>
      <p:sp>
        <p:nvSpPr>
          <p:cNvPr id="3" name="2 Marcador de contenido"/>
          <p:cNvSpPr>
            <a:spLocks noGrp="1"/>
          </p:cNvSpPr>
          <p:nvPr>
            <p:ph idx="1"/>
          </p:nvPr>
        </p:nvSpPr>
        <p:spPr/>
        <p:txBody>
          <a:bodyPr>
            <a:normAutofit fontScale="92500" lnSpcReduction="10000"/>
          </a:bodyPr>
          <a:lstStyle/>
          <a:p>
            <a:r>
              <a:rPr lang="es-MX" dirty="0"/>
              <a:t>El día de hoy quiero utilizar este medio para ofrecer una disculpa por los acontecimientos del día de ayer que han levantado críticas y rumores hacia mi persona y la falta de compromiso y capacidad para con el país.</a:t>
            </a:r>
          </a:p>
          <a:p>
            <a:r>
              <a:rPr lang="es-MX" dirty="0"/>
              <a:t>Sé que soy una figura pública y que actualmente estoy velando por los intereses de mi carrera política y aunque no suelo hablar sobre mi vida privada, mi hija Montserrat  estaba en el hospital por una enfermedad que aún no había sido diagnosticada. Lo que provocó mi estado de cansancio y de preocupación. </a:t>
            </a:r>
          </a:p>
          <a:p>
            <a:r>
              <a:rPr lang="es-MX" dirty="0"/>
              <a:t> </a:t>
            </a:r>
          </a:p>
          <a:p>
            <a:endParaRPr lang="es-MX" dirty="0"/>
          </a:p>
        </p:txBody>
      </p:sp>
    </p:spTree>
    <p:extLst>
      <p:ext uri="{BB962C8B-B14F-4D97-AF65-F5344CB8AC3E}">
        <p14:creationId xmlns:p14="http://schemas.microsoft.com/office/powerpoint/2010/main" val="194075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Iniciador</a:t>
            </a:r>
            <a:endParaRPr lang="es-MX" dirty="0"/>
          </a:p>
        </p:txBody>
      </p:sp>
      <p:sp>
        <p:nvSpPr>
          <p:cNvPr id="3" name="2 Marcador de contenido"/>
          <p:cNvSpPr>
            <a:spLocks noGrp="1"/>
          </p:cNvSpPr>
          <p:nvPr>
            <p:ph idx="1"/>
          </p:nvPr>
        </p:nvSpPr>
        <p:spPr/>
        <p:txBody>
          <a:bodyPr>
            <a:normAutofit/>
          </a:bodyPr>
          <a:lstStyle/>
          <a:p>
            <a:r>
              <a:rPr lang="es-MX" b="1" dirty="0" err="1">
                <a:hlinkClick r:id="rId2" tooltip="Federico Arreola"/>
              </a:rPr>
              <a:t>FedericoArreola</a:t>
            </a:r>
            <a:r>
              <a:rPr lang="es-MX" dirty="0"/>
              <a:t> </a:t>
            </a:r>
          </a:p>
          <a:p>
            <a:r>
              <a:rPr lang="es-MX" dirty="0"/>
              <a:t>No me</a:t>
            </a:r>
            <a:r>
              <a:rPr lang="es-MX" dirty="0">
                <a:solidFill>
                  <a:srgbClr val="FF0000"/>
                </a:solidFill>
              </a:rPr>
              <a:t> </a:t>
            </a:r>
            <a:r>
              <a:rPr lang="es-MX" dirty="0" err="1">
                <a:solidFill>
                  <a:srgbClr val="FF0000"/>
                </a:solidFill>
              </a:rPr>
              <a:t>iinvitó</a:t>
            </a:r>
            <a:r>
              <a:rPr lang="es-MX" dirty="0">
                <a:solidFill>
                  <a:srgbClr val="FF0000"/>
                </a:solidFill>
              </a:rPr>
              <a:t> </a:t>
            </a:r>
            <a:r>
              <a:rPr lang="es-MX" dirty="0"/>
              <a:t>Josefina a su fiesta ni me invita ya </a:t>
            </a:r>
            <a:r>
              <a:rPr lang="es-MX" dirty="0" err="1">
                <a:solidFill>
                  <a:srgbClr val="FF0000"/>
                </a:solidFill>
              </a:rPr>
              <a:t>ningùn</a:t>
            </a:r>
            <a:r>
              <a:rPr lang="es-MX" dirty="0"/>
              <a:t> precandidato. Caí de la gracia de todos.</a:t>
            </a:r>
          </a:p>
          <a:p>
            <a:r>
              <a:rPr lang="es-MX" dirty="0"/>
              <a:t> </a:t>
            </a:r>
          </a:p>
          <a:p>
            <a:r>
              <a:rPr lang="es-MX" b="1" dirty="0" err="1">
                <a:hlinkClick r:id="rId2" tooltip="Federico Arreola"/>
              </a:rPr>
              <a:t>FedericoArreola</a:t>
            </a:r>
            <a:r>
              <a:rPr lang="es-MX" dirty="0"/>
              <a:t> </a:t>
            </a:r>
          </a:p>
          <a:p>
            <a:r>
              <a:rPr lang="es-MX" dirty="0"/>
              <a:t>Veo a los </a:t>
            </a:r>
            <a:r>
              <a:rPr lang="es-MX" dirty="0" err="1"/>
              <a:t>tuiteros</a:t>
            </a:r>
            <a:r>
              <a:rPr lang="es-MX" dirty="0"/>
              <a:t> de Josefina echando mano a sus rollos como queriendo pelear. Hoy no.</a:t>
            </a:r>
          </a:p>
          <a:p>
            <a:r>
              <a:rPr lang="es-MX" dirty="0"/>
              <a:t> </a:t>
            </a:r>
          </a:p>
          <a:p>
            <a:endParaRPr lang="es-MX" dirty="0"/>
          </a:p>
        </p:txBody>
      </p:sp>
    </p:spTree>
    <p:extLst>
      <p:ext uri="{BB962C8B-B14F-4D97-AF65-F5344CB8AC3E}">
        <p14:creationId xmlns:p14="http://schemas.microsoft.com/office/powerpoint/2010/main" val="37960784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5</TotalTime>
  <Words>114</Words>
  <Application>Microsoft Macintosh PowerPoint</Application>
  <PresentationFormat>Presentación en pantalla (4:3)</PresentationFormat>
  <Paragraphs>17</Paragraphs>
  <Slides>3</Slides>
  <Notes>0</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NewsPrint</vt:lpstr>
      <vt:lpstr>Josefina Vázquez Mota</vt:lpstr>
      <vt:lpstr>Conferencia de prensa</vt:lpstr>
      <vt:lpstr>Iniciador</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Josefina Vázquez Mota</dc:title>
  <dc:creator>Mario</dc:creator>
  <cp:lastModifiedBy>Octavio Islas</cp:lastModifiedBy>
  <cp:revision>3</cp:revision>
  <dcterms:created xsi:type="dcterms:W3CDTF">2012-01-24T02:11:29Z</dcterms:created>
  <dcterms:modified xsi:type="dcterms:W3CDTF">2012-02-03T02:33:34Z</dcterms:modified>
</cp:coreProperties>
</file>