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commentAuthors" Target="commentAuthor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40:46.062" idx="1">
    <p:pos x="10" y="10"/>
    <p:text>Inteligente trabajo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Josefina Vázquez Mota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Precandidata a la presidencia por parte del Partido Acción Nacional 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457199" y="5657671"/>
            <a:ext cx="8408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0090"/>
                </a:solidFill>
              </a:rPr>
              <a:t>Paola Rubio 						1161800</a:t>
            </a:r>
          </a:p>
          <a:p>
            <a:r>
              <a:rPr lang="es-ES" dirty="0" smtClean="0">
                <a:solidFill>
                  <a:srgbClr val="000090"/>
                </a:solidFill>
              </a:rPr>
              <a:t>Amador Guerrero						1162095</a:t>
            </a:r>
          </a:p>
          <a:p>
            <a:r>
              <a:rPr lang="es-ES" dirty="0" err="1" smtClean="0">
                <a:solidFill>
                  <a:srgbClr val="000090"/>
                </a:solidFill>
              </a:rPr>
              <a:t>Nayelli</a:t>
            </a:r>
            <a:r>
              <a:rPr lang="es-ES" dirty="0">
                <a:solidFill>
                  <a:srgbClr val="000090"/>
                </a:solidFill>
              </a:rPr>
              <a:t> </a:t>
            </a:r>
            <a:r>
              <a:rPr lang="es-ES" dirty="0" smtClean="0">
                <a:solidFill>
                  <a:srgbClr val="000090"/>
                </a:solidFill>
              </a:rPr>
              <a:t>Aguilar						1161535</a:t>
            </a:r>
          </a:p>
          <a:p>
            <a:r>
              <a:rPr lang="es-ES" dirty="0" smtClean="0">
                <a:solidFill>
                  <a:srgbClr val="000090"/>
                </a:solidFill>
              </a:rPr>
              <a:t>Valeria Olascoaga						1165707</a:t>
            </a:r>
            <a:endParaRPr lang="es-ES" dirty="0">
              <a:solidFill>
                <a:srgbClr val="00009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424333" y="46778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825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/>
              <a:t>Reforzar la imagen de Josefina como una madre de familia comprometida –que concuerda con los ideales del partido- y a su vez como una profesionista dedicada que acepta sus responsabilidades. </a:t>
            </a:r>
          </a:p>
          <a:p>
            <a:pPr marL="0" indent="0">
              <a:buNone/>
            </a:pPr>
            <a:r>
              <a:rPr lang="es-ES_tradnl" dirty="0"/>
              <a:t>Sin embargo, dentro de esta imagen, ofrecer disculpas por haber tomado la entrevista sabiendo que no se encontraba en las mejores condiciones.</a:t>
            </a:r>
          </a:p>
          <a:p>
            <a:pPr marL="0" indent="0">
              <a:buNone/>
            </a:pPr>
            <a:r>
              <a:rPr lang="es-ES_tradnl" dirty="0"/>
              <a:t>Reforzar el compromiso de ser más consciente de sus propios límites, asegurando que después de la experiencia no incurrirá en una situación similar</a:t>
            </a:r>
            <a:r>
              <a:rPr lang="es-ES_tradnl" dirty="0" smtClean="0"/>
              <a:t>.</a:t>
            </a:r>
            <a:r>
              <a:rPr lang="es-ES_tradnl" dirty="0"/>
              <a:t> 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3696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Acciones concretas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Proveer </a:t>
            </a:r>
            <a:r>
              <a:rPr lang="es-ES_tradnl" dirty="0"/>
              <a:t>respuesta inmediata por medio de redes sociales para desmentir o aclarar puntos.</a:t>
            </a:r>
          </a:p>
          <a:p>
            <a:r>
              <a:rPr lang="es-ES_tradnl" dirty="0" smtClean="0"/>
              <a:t>Unificar </a:t>
            </a:r>
            <a:r>
              <a:rPr lang="es-ES_tradnl" dirty="0"/>
              <a:t>las versiones emitidas por el grupo de imagen de la candidata con lo que ella dice. No dar versiones distintas.</a:t>
            </a:r>
          </a:p>
          <a:p>
            <a:r>
              <a:rPr lang="es-ES_tradnl" dirty="0" smtClean="0"/>
              <a:t>Disculparse </a:t>
            </a:r>
            <a:r>
              <a:rPr lang="es-ES_tradnl" dirty="0"/>
              <a:t>en un comunicado de prensa y continuar con la campaña sin volver a hacer énfasis en el hecho.</a:t>
            </a:r>
          </a:p>
          <a:p>
            <a:r>
              <a:rPr lang="es-ES_tradnl" dirty="0" smtClean="0"/>
              <a:t>Aprovechar </a:t>
            </a:r>
            <a:r>
              <a:rPr lang="es-ES_tradnl" dirty="0"/>
              <a:t>la atención para promocionar su campaña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69773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é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Génesis.thmx</Template>
  <TotalTime>7</TotalTime>
  <Words>166</Words>
  <Application>Microsoft Macintosh PowerPoint</Application>
  <PresentationFormat>Presentación en pantalla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Génesis</vt:lpstr>
      <vt:lpstr>Josefina Vázquez Mota</vt:lpstr>
      <vt:lpstr>Imagen</vt:lpstr>
      <vt:lpstr>Acciones concretas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Josefina Vázquez Mota</dc:title>
  <dc:creator>Amador Guerrero Velázquez</dc:creator>
  <cp:lastModifiedBy>Octavio Islas</cp:lastModifiedBy>
  <cp:revision>2</cp:revision>
  <dcterms:created xsi:type="dcterms:W3CDTF">2012-01-24T02:03:35Z</dcterms:created>
  <dcterms:modified xsi:type="dcterms:W3CDTF">2012-02-03T02:40:49Z</dcterms:modified>
</cp:coreProperties>
</file>