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EBAB589-FDC5-4564-BF51-179C760123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EC85039-8DCB-48E0-92F2-74FAF6593C38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Modelos de comunicación 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59632" y="3429000"/>
            <a:ext cx="6512768" cy="2160240"/>
          </a:xfrm>
        </p:spPr>
        <p:txBody>
          <a:bodyPr>
            <a:normAutofit/>
          </a:bodyPr>
          <a:lstStyle/>
          <a:p>
            <a:r>
              <a:rPr lang="es-MX" dirty="0" smtClean="0"/>
              <a:t>Por: Diego Delgado Gonzales </a:t>
            </a:r>
          </a:p>
          <a:p>
            <a:r>
              <a:rPr lang="es-MX" dirty="0" smtClean="0"/>
              <a:t>María Elena Vera Marquina</a:t>
            </a:r>
          </a:p>
          <a:p>
            <a:r>
              <a:rPr lang="es-MX" dirty="0" smtClean="0"/>
              <a:t>José Carlos Balderas Álvarez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9468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Lineal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unidireccional</a:t>
            </a:r>
          </a:p>
          <a:p>
            <a:r>
              <a:rPr lang="es-MX" dirty="0" smtClean="0"/>
              <a:t>Sistema mecanicista</a:t>
            </a:r>
          </a:p>
          <a:p>
            <a:r>
              <a:rPr lang="es-MX" dirty="0" smtClean="0"/>
              <a:t>Actitudes autoritarias de quien emite</a:t>
            </a:r>
          </a:p>
          <a:p>
            <a:r>
              <a:rPr lang="es-MX" dirty="0" smtClean="0"/>
              <a:t>Busca el beneficio propio 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011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3563888" y="2348880"/>
            <a:ext cx="2016224" cy="136815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8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rgbClr val="0070C0"/>
                </a:solidFill>
              </a:rPr>
              <a:t>Influenciar</a:t>
            </a:r>
            <a:r>
              <a:rPr lang="es-MX" dirty="0" smtClean="0"/>
              <a:t> </a:t>
            </a:r>
            <a:endParaRPr lang="es-MX" dirty="0"/>
          </a:p>
        </p:txBody>
      </p:sp>
      <p:cxnSp>
        <p:nvCxnSpPr>
          <p:cNvPr id="6" name="5 Conector recto de flecha"/>
          <p:cNvCxnSpPr>
            <a:stCxn id="9" idx="3"/>
          </p:cNvCxnSpPr>
          <p:nvPr/>
        </p:nvCxnSpPr>
        <p:spPr>
          <a:xfrm>
            <a:off x="2483768" y="3029388"/>
            <a:ext cx="936104" cy="3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>
            <a:stCxn id="4" idx="6"/>
          </p:cNvCxnSpPr>
          <p:nvPr/>
        </p:nvCxnSpPr>
        <p:spPr>
          <a:xfrm>
            <a:off x="5580112" y="3032956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 redondeado"/>
          <p:cNvSpPr/>
          <p:nvPr/>
        </p:nvSpPr>
        <p:spPr>
          <a:xfrm>
            <a:off x="971600" y="2704162"/>
            <a:ext cx="1512168" cy="6504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Emisor </a:t>
            </a:r>
            <a:endParaRPr lang="es-MX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6804248" y="2706541"/>
            <a:ext cx="136815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Receptor </a:t>
            </a:r>
            <a:endParaRPr lang="es-MX" dirty="0"/>
          </a:p>
        </p:txBody>
      </p:sp>
      <p:pic>
        <p:nvPicPr>
          <p:cNvPr id="18" name="Picture 2" descr="http://t1.gstatic.com/images?q=tbn:ANd9GcS55gMxlys3LTfFDmwqyZptqrIqkGKS9c7nJ55kUEP-QfbgxaNSZ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7" y="3861048"/>
            <a:ext cx="2714625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209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Dinámico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Proceso del egoísmo a la capacidad estratégica.</a:t>
            </a:r>
          </a:p>
          <a:p>
            <a:r>
              <a:rPr lang="es-MX" dirty="0" smtClean="0"/>
              <a:t>Tanto emisor como receptor buscan influenciar mutuamente </a:t>
            </a:r>
          </a:p>
          <a:p>
            <a:r>
              <a:rPr lang="es-MX" dirty="0" smtClean="0"/>
              <a:t>Comprende tres complejidades: retroalimentación, procesamiento humano de información, y conformación social en redes.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3571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1.gstatic.com/images?q=tbn:ANd9GcSjq6sobR1k504banDUIMVajr5bLBMYBgCqgTlV225JtNO_r1PKV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28800"/>
            <a:ext cx="4680520" cy="3364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032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Modelo Productivo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Inicia con la responsabilidad de conocer las necesidades de su contraparte para saber ajustarse a ellos y producir información relevante a su usuario.</a:t>
            </a:r>
          </a:p>
          <a:p>
            <a:r>
              <a:rPr lang="es-MX" dirty="0" smtClean="0"/>
              <a:t>Establece la calidad de la información con base en el resultado esperado.</a:t>
            </a:r>
          </a:p>
          <a:p>
            <a:pPr marL="0" indent="0">
              <a:buNone/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02579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1.gstatic.com/images?q=tbn:ANd9GcRpfHjSBZSAHTHqxsdKBnCMihveoLb0jgolyagkhLEPXUkhn4K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5965885" cy="388426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2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Modelo Inteligencia comunicativa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 el grado que los mensajes generan más satisfacción que insatisfacción en quienes lo producen, los distribuyen, los reciben, y los usan.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6146" name="Picture 2" descr="http://t1.gstatic.com/images?q=tbn:ANd9GcTPQfi1Jr26tC94tPDNRRH60IJe4b6nyztkUs4fY8DSROWQutd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501008"/>
            <a:ext cx="2232248" cy="20565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40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36</TotalTime>
  <Words>136</Words>
  <Application>Microsoft Office PowerPoint</Application>
  <PresentationFormat>Presentación en pantalla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Alta costura</vt:lpstr>
      <vt:lpstr>Modelos de comunicación </vt:lpstr>
      <vt:lpstr>Modelo Lineal</vt:lpstr>
      <vt:lpstr>Presentación de PowerPoint</vt:lpstr>
      <vt:lpstr>Modelo Dinámico </vt:lpstr>
      <vt:lpstr>Presentación de PowerPoint</vt:lpstr>
      <vt:lpstr>Modelo Productivo</vt:lpstr>
      <vt:lpstr>Presentación de PowerPoint</vt:lpstr>
      <vt:lpstr>Modelo Inteligencia comunicativa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Modelos de comunicación</dc:title>
  <dc:creator>Adriana</dc:creator>
  <cp:lastModifiedBy>Adriana</cp:lastModifiedBy>
  <cp:revision>4</cp:revision>
  <dcterms:created xsi:type="dcterms:W3CDTF">2012-01-21T01:02:59Z</dcterms:created>
  <dcterms:modified xsi:type="dcterms:W3CDTF">2012-01-21T01:39:06Z</dcterms:modified>
</cp:coreProperties>
</file>