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ctavio Islas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0" d="100"/>
          <a:sy n="60" d="100"/>
        </p:scale>
        <p:origin x="-148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commentAuthors" Target="commentAuthors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2-02T20:20:57.498" idx="1">
    <p:pos x="893" y="2053"/>
    <p:text>No fue difamada.
Reconoció cansancio extremo por las actividades de campaña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2-02T20:21:55.786" idx="2">
    <p:pos x="10" y="10"/>
    <p:text>¿Para ser señalada como alcohólica por los medios y sus enemigos?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2-02T20:22:21.209" idx="3">
    <p:pos x="3280" y="3053"/>
    <p:text>Eso hace...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7"/>
          <p:cNvGrpSpPr/>
          <p:nvPr/>
        </p:nvGrpSpPr>
        <p:grpSpPr>
          <a:xfrm>
            <a:off x="486873" y="411480"/>
            <a:ext cx="8170255" cy="6035040"/>
            <a:chOff x="486873" y="411480"/>
            <a:chExt cx="8170255" cy="6035040"/>
          </a:xfrm>
        </p:grpSpPr>
        <p:pic>
          <p:nvPicPr>
            <p:cNvPr id="12" name="Picture 11" descr="PaperPanel-Title.jpg"/>
            <p:cNvPicPr>
              <a:picLocks noChangeAspect="1"/>
            </p:cNvPicPr>
            <p:nvPr/>
          </p:nvPicPr>
          <p:blipFill>
            <a:blip r:embed="rId2"/>
            <a:srcRect r="2128"/>
            <a:stretch>
              <a:fillRect/>
            </a:stretch>
          </p:blipFill>
          <p:spPr>
            <a:xfrm>
              <a:off x="486873" y="411480"/>
              <a:ext cx="8170255" cy="6035040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3A6EEBE6-191F-9C48-AA32-F7F2033BAE7A}" type="datetimeFigureOut">
              <a:rPr lang="en-US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7D861C88-9A41-5745-9B76-D68079818D4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17" name="Picture 16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EBE6-191F-9C48-AA32-F7F2033BAE7A}" type="datetimeFigureOut">
              <a:rPr lang="en-US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1C88-9A41-5745-9B76-D68079818D4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perPanel-Title.jpg"/>
          <p:cNvPicPr>
            <a:picLocks noChangeAspect="1"/>
          </p:cNvPicPr>
          <p:nvPr/>
        </p:nvPicPr>
        <p:blipFill>
          <a:blip r:embed="rId2"/>
          <a:srcRect r="2128"/>
          <a:stretch>
            <a:fillRect/>
          </a:stretch>
        </p:blipFill>
        <p:spPr>
          <a:xfrm>
            <a:off x="486873" y="411480"/>
            <a:ext cx="8170255" cy="6035040"/>
          </a:xfrm>
          <a:prstGeom prst="rect">
            <a:avLst/>
          </a:prstGeom>
          <a:noFill/>
          <a:ln w="12700"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  <a:scene3d>
            <a:camera prst="perspectiveFront" fov="4800000"/>
            <a:lightRig rig="threePt" dir="t"/>
          </a:scene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3A6EEBE6-191F-9C48-AA32-F7F2033BAE7A}" type="datetimeFigureOut">
              <a:rPr lang="en-US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s-MX"/>
          </a:p>
        </p:txBody>
      </p:sp>
      <p:grpSp>
        <p:nvGrpSpPr>
          <p:cNvPr id="6" name="Group 11"/>
          <p:cNvGrpSpPr/>
          <p:nvPr/>
        </p:nvGrpSpPr>
        <p:grpSpPr>
          <a:xfrm>
            <a:off x="562842" y="475488"/>
            <a:ext cx="7982713" cy="5888736"/>
            <a:chOff x="562842" y="475488"/>
            <a:chExt cx="7982713" cy="5888736"/>
          </a:xfrm>
        </p:grpSpPr>
        <p:sp>
          <p:nvSpPr>
            <p:cNvPr id="8" name="Rectangle 7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62842" y="3427528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s-ES_tradnl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3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25" name="Picture 24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EBE6-191F-9C48-AA32-F7F2033BAE7A}" type="datetimeFigureOut">
              <a:rPr lang="en-US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1C88-9A41-5745-9B76-D68079818D4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3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15" name="Picture 14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9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7" name="Rectangle 1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9" name="Rectangle 18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EBE6-191F-9C48-AA32-F7F2033BAE7A}" type="datetimeFigureOut">
              <a:rPr lang="en-US" smtClean="0"/>
              <a:t>02/02/12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1C88-9A41-5745-9B76-D68079818D4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6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18" name="Picture 17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11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0" name="Rectangle 19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EBE6-191F-9C48-AA32-F7F2033BAE7A}" type="datetimeFigureOut">
              <a:rPr lang="en-US" smtClean="0"/>
              <a:t>02/02/12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1C88-9A41-5745-9B76-D68079818D45}" type="slidenum">
              <a:rPr lang="es-MX" smtClean="0"/>
              <a:t>‹Nr.›</a:t>
            </a:fld>
            <a:endParaRPr lang="es-MX"/>
          </a:p>
        </p:txBody>
      </p:sp>
      <p:cxnSp>
        <p:nvCxnSpPr>
          <p:cNvPr id="30" name="Straight Connector 29"/>
          <p:cNvCxnSpPr/>
          <p:nvPr/>
        </p:nvCxnSpPr>
        <p:spPr>
          <a:xfrm rot="16200000" flipH="1">
            <a:off x="2217480" y="4026438"/>
            <a:ext cx="4711326" cy="2286"/>
          </a:xfrm>
          <a:prstGeom prst="line">
            <a:avLst/>
          </a:prstGeom>
          <a:noFill/>
          <a:ln w="12700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Connector 22"/>
          <p:cNvCxnSpPr/>
          <p:nvPr/>
        </p:nvCxnSpPr>
        <p:spPr>
          <a:xfrm rot="16200000" flipH="1">
            <a:off x="2217480" y="4026438"/>
            <a:ext cx="4711326" cy="2286"/>
          </a:xfrm>
          <a:prstGeom prst="line">
            <a:avLst/>
          </a:prstGeom>
          <a:noFill/>
          <a:ln w="12700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20" name="Picture 19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7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2" name="Rectangle 21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4" name="Rectangle 23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EBE6-191F-9C48-AA32-F7F2033BAE7A}" type="datetimeFigureOut">
              <a:rPr lang="en-US" smtClean="0"/>
              <a:t>02/02/12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1C88-9A41-5745-9B76-D68079818D4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19" name="Picture 18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6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1" name="Rectangle 20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EBE6-191F-9C48-AA32-F7F2033BAE7A}" type="datetimeFigureOut">
              <a:rPr lang="en-US" smtClean="0"/>
              <a:t>02/02/12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1C88-9A41-5745-9B76-D68079818D4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3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9" name="Group 2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pic>
            <p:nvPicPr>
              <p:cNvPr id="28" name="Picture 27" descr="PaperPanel-Base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2880" y="173699"/>
                <a:ext cx="8778240" cy="6510602"/>
              </a:xfrm>
              <a:prstGeom prst="rect">
                <a:avLst/>
              </a:prstGeom>
              <a:noFill/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</p:pic>
          <p:grpSp>
            <p:nvGrpSpPr>
              <p:cNvPr id="10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30" name="Rectangle 2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EBE6-191F-9C48-AA32-F7F2033BAE7A}" type="datetimeFigureOut">
              <a:rPr lang="en-US" smtClean="0"/>
              <a:t>02/02/12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1C88-9A41-5745-9B76-D68079818D4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3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9" name="Group 2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pic>
            <p:nvPicPr>
              <p:cNvPr id="21" name="Picture 20" descr="PaperPanel-Base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2880" y="173699"/>
                <a:ext cx="8778240" cy="6510602"/>
              </a:xfrm>
              <a:prstGeom prst="rect">
                <a:avLst/>
              </a:prstGeom>
              <a:noFill/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</p:pic>
          <p:grpSp>
            <p:nvGrpSpPr>
              <p:cNvPr id="10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3" name="Rectangle 22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EBE6-191F-9C48-AA32-F7F2033BAE7A}" type="datetimeFigureOut">
              <a:rPr lang="en-US" smtClean="0"/>
              <a:t>02/02/12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1C88-9A41-5745-9B76-D68079818D45}" type="slidenum">
              <a:rPr lang="es-MX" smtClean="0"/>
              <a:t>‹Nr.›</a:t>
            </a:fld>
            <a:endParaRPr lang="es-MX"/>
          </a:p>
        </p:txBody>
      </p:sp>
      <p:sp>
        <p:nvSpPr>
          <p:cNvPr id="15" name="Rectangle 14"/>
          <p:cNvSpPr/>
          <p:nvPr/>
        </p:nvSpPr>
        <p:spPr>
          <a:xfrm rot="10800000">
            <a:off x="258763" y="1594462"/>
            <a:ext cx="3575304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s-ES_tradnl" smtClean="0"/>
              <a:t>Click icon to add picture</a:t>
            </a:r>
            <a:endParaRPr/>
          </a:p>
        </p:txBody>
      </p:sp>
      <p:sp>
        <p:nvSpPr>
          <p:cNvPr id="25" name="Rectangle 24"/>
          <p:cNvSpPr/>
          <p:nvPr/>
        </p:nvSpPr>
        <p:spPr>
          <a:xfrm rot="10800000">
            <a:off x="258763" y="1594462"/>
            <a:ext cx="3575304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9" name="Group 2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pic>
            <p:nvPicPr>
              <p:cNvPr id="36" name="Picture 35" descr="PaperPanel-Base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2880" y="173699"/>
                <a:ext cx="8778240" cy="6510602"/>
              </a:xfrm>
              <a:prstGeom prst="rect">
                <a:avLst/>
              </a:prstGeom>
              <a:noFill/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</p:pic>
          <p:grpSp>
            <p:nvGrpSpPr>
              <p:cNvPr id="10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38" name="Rectangle 37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5" name="Rectangle 34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EBE6-191F-9C48-AA32-F7F2033BAE7A}" type="datetimeFigureOut">
              <a:rPr lang="en-US" smtClean="0"/>
              <a:t>02/02/12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1C88-9A41-5745-9B76-D68079818D4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6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36" name="Picture 35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9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38" name="Rectangle 37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39" name="Straight Connector 38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EBE6-191F-9C48-AA32-F7F2033BAE7A}" type="datetimeFigureOut">
              <a:rPr lang="en-US" smtClean="0"/>
              <a:t>02/02/12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1C88-9A41-5745-9B76-D68079818D45}" type="slidenum">
              <a:rPr lang="es-MX" smtClean="0"/>
              <a:t>‹Nr.›</a:t>
            </a:fld>
            <a:endParaRPr lang="es-MX"/>
          </a:p>
        </p:txBody>
      </p:sp>
      <p:sp>
        <p:nvSpPr>
          <p:cNvPr id="15" name="Rectangle 14"/>
          <p:cNvSpPr/>
          <p:nvPr/>
        </p:nvSpPr>
        <p:spPr>
          <a:xfrm>
            <a:off x="256032" y="4203192"/>
            <a:ext cx="8622792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56032" y="4203192"/>
            <a:ext cx="8622792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21" name="Picture 20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EBE6-191F-9C48-AA32-F7F2033BAE7A}" type="datetimeFigureOut">
              <a:rPr lang="en-US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1C88-9A41-5745-9B76-D68079818D4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21" name="Picture 20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EBE6-191F-9C48-AA32-F7F2033BAE7A}" type="datetimeFigureOut">
              <a:rPr lang="en-US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1C88-9A41-5745-9B76-D68079818D45}" type="slidenum">
              <a:rPr lang="es-MX" smtClean="0"/>
              <a:t>‹Nr.›</a:t>
            </a:fld>
            <a:endParaRPr lang="es-MX"/>
          </a:p>
        </p:txBody>
      </p:sp>
      <p:sp>
        <p:nvSpPr>
          <p:cNvPr id="26" name="Rectangle 25"/>
          <p:cNvSpPr/>
          <p:nvPr/>
        </p:nvSpPr>
        <p:spPr>
          <a:xfrm rot="5400000">
            <a:off x="4242277" y="3274090"/>
            <a:ext cx="6135624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 rot="5400000">
            <a:off x="4242277" y="3274090"/>
            <a:ext cx="6135624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3A6EEBE6-191F-9C48-AA32-F7F2033BAE7A}" type="datetimeFigureOut">
              <a:rPr lang="en-US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D861C88-9A41-5745-9B76-D68079818D45}" type="slidenum">
              <a:rPr lang="es-MX" smtClean="0"/>
              <a:t>‹Nr.›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JOSEFINA VAZQUEZ MOTA</a:t>
            </a:r>
            <a:endParaRPr lang="es-MX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352800"/>
            <a:ext cx="6498159" cy="2492188"/>
          </a:xfrm>
        </p:spPr>
        <p:txBody>
          <a:bodyPr>
            <a:normAutofit/>
          </a:bodyPr>
          <a:lstStyle/>
          <a:p>
            <a:r>
              <a:rPr lang="es-MX" dirty="0" smtClean="0"/>
              <a:t>María Fernanda Bermudez 1164538</a:t>
            </a:r>
          </a:p>
          <a:p>
            <a:r>
              <a:rPr lang="es-MX" dirty="0" smtClean="0"/>
              <a:t>Oliver Colombani  1295192</a:t>
            </a:r>
          </a:p>
          <a:p>
            <a:r>
              <a:rPr lang="es-MX" dirty="0" smtClean="0"/>
              <a:t>Katsuo Gallardo 966594</a:t>
            </a:r>
          </a:p>
          <a:p>
            <a:r>
              <a:rPr lang="es-MX" dirty="0" smtClean="0"/>
              <a:t>Andrea Weber  1016829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Problema: </a:t>
            </a:r>
            <a:br>
              <a:rPr lang="es-ES_tradnl" dirty="0" smtClean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dirty="0" smtClean="0"/>
              <a:t>Josefina </a:t>
            </a:r>
            <a:r>
              <a:rPr lang="es-ES_tradnl" dirty="0"/>
              <a:t>Vázquez Mota es difamada por una entrevista radiofónica la cual supuestamente habla en estado de ebriedad.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Áreas de vulnerabilidad:</a:t>
            </a:r>
            <a:br>
              <a:rPr lang="es-ES_tradnl" dirty="0" smtClean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dirty="0" smtClean="0"/>
              <a:t>Credibilidad </a:t>
            </a:r>
            <a:r>
              <a:rPr lang="es-ES_tradnl" dirty="0"/>
              <a:t>como precandidata a la presidencia.</a:t>
            </a:r>
          </a:p>
          <a:p>
            <a:pPr lvl="0"/>
            <a:r>
              <a:rPr lang="es-ES_tradnl" dirty="0"/>
              <a:t>Imagen</a:t>
            </a:r>
          </a:p>
          <a:p>
            <a:pPr lvl="0"/>
            <a:r>
              <a:rPr lang="es-ES_tradnl" dirty="0"/>
              <a:t>Reputación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Solución:</a:t>
            </a:r>
            <a:br>
              <a:rPr lang="es-ES_tradnl" dirty="0" smtClean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s-ES_tradnl" dirty="0" smtClean="0"/>
              <a:t>Hablar </a:t>
            </a:r>
            <a:r>
              <a:rPr lang="es-ES_tradnl" dirty="0"/>
              <a:t>a la radiodifusora en donde inició el problema y se disculpe con los conductores y la audiencia de ese </a:t>
            </a:r>
            <a:r>
              <a:rPr lang="es-ES_tradnl" dirty="0" smtClean="0"/>
              <a:t>día.</a:t>
            </a:r>
          </a:p>
          <a:p>
            <a:pPr lvl="0" algn="just"/>
            <a:r>
              <a:rPr lang="es-ES_tradnl" dirty="0"/>
              <a:t>Organice un</a:t>
            </a:r>
            <a:r>
              <a:rPr lang="es-ES_tradnl" dirty="0" smtClean="0"/>
              <a:t> rueda </a:t>
            </a:r>
            <a:r>
              <a:rPr lang="es-ES_tradnl" dirty="0"/>
              <a:t>de prensa hacia medios digitales e impresos, en donde explique sus </a:t>
            </a:r>
            <a:r>
              <a:rPr lang="es-ES_tradnl" dirty="0" smtClean="0"/>
              <a:t>razones.</a:t>
            </a:r>
          </a:p>
          <a:p>
            <a:pPr>
              <a:buNone/>
            </a:pPr>
            <a:endParaRPr lang="es-MX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None/>
            </a:pPr>
            <a:r>
              <a:rPr lang="es-ES_tradnl" dirty="0" smtClean="0"/>
              <a:t>Desvelo </a:t>
            </a:r>
            <a:r>
              <a:rPr lang="es-ES_tradnl" dirty="0"/>
              <a:t>y cansancio por la planeación y el largo estudio para sus </a:t>
            </a:r>
            <a:r>
              <a:rPr lang="es-ES_tradnl" dirty="0" smtClean="0"/>
              <a:t>propuestas </a:t>
            </a:r>
            <a:r>
              <a:rPr lang="es-ES_tradnl" dirty="0"/>
              <a:t>para ganar la </a:t>
            </a:r>
            <a:r>
              <a:rPr lang="es-ES_tradnl" dirty="0" err="1"/>
              <a:t>pre</a:t>
            </a:r>
            <a:r>
              <a:rPr lang="es-ES_tradnl" dirty="0"/>
              <a:t>-</a:t>
            </a:r>
            <a:r>
              <a:rPr lang="es-ES_tradnl" dirty="0" smtClean="0"/>
              <a:t>candidatura</a:t>
            </a:r>
            <a:r>
              <a:rPr lang="es-ES_tradnl" dirty="0"/>
              <a:t>.</a:t>
            </a:r>
            <a:r>
              <a:rPr lang="es-ES_tradnl" dirty="0" smtClean="0"/>
              <a:t> </a:t>
            </a:r>
          </a:p>
          <a:p>
            <a:pPr lvl="2">
              <a:buNone/>
            </a:pPr>
            <a:endParaRPr lang="es-ES_tradnl" dirty="0" smtClean="0"/>
          </a:p>
          <a:p>
            <a:pPr lvl="2">
              <a:buNone/>
            </a:pPr>
            <a:r>
              <a:rPr lang="es-ES_tradnl" dirty="0" smtClean="0"/>
              <a:t>Dejar foro abierto a preguntas, donde de manera clara, sencilla y concreta responda a cada una de ellas, dejando claro que no hay culpables y que no se debe ver como una víctima. </a:t>
            </a:r>
          </a:p>
          <a:p>
            <a:pPr lvl="2">
              <a:buNone/>
            </a:pPr>
            <a:endParaRPr lang="es-ES_tradnl" dirty="0" smtClean="0"/>
          </a:p>
          <a:p>
            <a:pPr lvl="2">
              <a:buNone/>
            </a:pPr>
            <a:r>
              <a:rPr lang="es-ES_tradnl" dirty="0" smtClean="0"/>
              <a:t>Promoción de su </a:t>
            </a:r>
            <a:r>
              <a:rPr lang="es-ES_tradnl" dirty="0" err="1" smtClean="0"/>
              <a:t>pre</a:t>
            </a:r>
            <a:r>
              <a:rPr lang="es-ES_tradnl" dirty="0" smtClean="0"/>
              <a:t>-candidatura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49275" y="0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Puntos claves del comunicado:</a:t>
            </a:r>
            <a:endParaRPr kumimoji="0" lang="es-MX" sz="46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FFFFFF"/>
      </a:dk1>
      <a:lt1>
        <a:srgbClr val="000000"/>
      </a:lt1>
      <a:dk2>
        <a:srgbClr val="7C8F97"/>
      </a:dk2>
      <a:lt2>
        <a:srgbClr val="D1D0C8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14</TotalTime>
  <Words>108</Words>
  <Application>Microsoft Macintosh PowerPoint</Application>
  <PresentationFormat>Presentación en pantalla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Capital</vt:lpstr>
      <vt:lpstr>JOSEFINA VAZQUEZ MOTA</vt:lpstr>
      <vt:lpstr>Problema:  </vt:lpstr>
      <vt:lpstr>Áreas de vulnerabilidad: </vt:lpstr>
      <vt:lpstr>Solución: 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JOSEFINA VAZQUEZ MOTA</dc:title>
  <dc:creator>Andrea Weber</dc:creator>
  <cp:lastModifiedBy>Octavio Islas</cp:lastModifiedBy>
  <cp:revision>3</cp:revision>
  <dcterms:created xsi:type="dcterms:W3CDTF">2012-01-24T01:59:26Z</dcterms:created>
  <dcterms:modified xsi:type="dcterms:W3CDTF">2012-02-03T02:22:53Z</dcterms:modified>
</cp:coreProperties>
</file>