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09:40.914" idx="1">
    <p:pos x="480" y="1987"/>
    <p:text>¿Y ustedes creen que los universitarios son el público que preocupa a JVM?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2T20:10:30.218" idx="2">
    <p:pos x="5320" y="3093"/>
    <p:text>¿Cómo cuáles?. Indicar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CDCFD7-7F2F-4C21-B714-50655F4DCFC1}" type="datetimeFigureOut">
              <a:rPr lang="es-MX" smtClean="0"/>
              <a:t>02/02/12</a:t>
            </a:fld>
            <a:endParaRPr lang="es-MX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EC4C182-00E6-4032-9635-429DD3552485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1052736"/>
          </a:xfrm>
        </p:spPr>
        <p:txBody>
          <a:bodyPr/>
          <a:lstStyle/>
          <a:p>
            <a:r>
              <a:rPr lang="es-MX" dirty="0" smtClean="0"/>
              <a:t>Josefina Vázquez Mota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 descr="C:\Users\arenas.j.3\Desktop\josefina-vazquez-mota-P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052736"/>
            <a:ext cx="5328592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Entrevista en redes sociales en la que se especula que Josefina Vázquez Mota se encuentra en estado alcohólico. </a:t>
            </a:r>
            <a:endParaRPr lang="es-MX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Problema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En la política siempre habrá campañas de desprestigio y no hay que combatirlas atacando o dándoles una importancia que no se merecen.</a:t>
            </a:r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Con una campaña en las universidades, pretendemos exaltar las cualidades de Josefina y proyectar una imagen segura y confiable ante los jóvenes y la sociedad. 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Respuesta Inmediata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sz="2400" dirty="0" smtClean="0"/>
              <a:t>Realizar una campaña en las universidades de México para identificarse con los jóvenes, impulsando sus propuestas, apoyando la educación, promoviendo la cultura emprendedora e invitando a los jóvenes a ser críticos, a estar bien informados y combatir la ignorancia.</a:t>
            </a:r>
          </a:p>
          <a:p>
            <a:pPr>
              <a:buNone/>
            </a:pPr>
            <a:endParaRPr lang="es-MX" sz="2400" dirty="0" smtClean="0"/>
          </a:p>
          <a:p>
            <a:r>
              <a:rPr lang="es-MX" sz="2400" dirty="0" smtClean="0"/>
              <a:t>Buscamos que al proyectar una imagen positiva de </a:t>
            </a:r>
            <a:r>
              <a:rPr lang="es-MX" sz="2400" dirty="0" smtClean="0">
                <a:solidFill>
                  <a:srgbClr val="FF0000"/>
                </a:solidFill>
              </a:rPr>
              <a:t>si </a:t>
            </a:r>
            <a:r>
              <a:rPr lang="es-MX" sz="2400" dirty="0" smtClean="0"/>
              <a:t>misma, siendo asertiva y demostrando sus conocimientos, su educación y valores, se acerque al público joven y ponga sobre la </a:t>
            </a:r>
            <a:r>
              <a:rPr lang="es-MX" sz="2400" dirty="0" smtClean="0">
                <a:solidFill>
                  <a:srgbClr val="FF0000"/>
                </a:solidFill>
              </a:rPr>
              <a:t>mesa cualidades que no tienen los demás candidatos.</a:t>
            </a:r>
          </a:p>
          <a:p>
            <a:endParaRPr lang="es-MX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Campaña</a:t>
            </a: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MX" dirty="0" smtClean="0"/>
              <a:t>Póster campaña</a:t>
            </a:r>
            <a:endParaRPr lang="es-MX" dirty="0"/>
          </a:p>
        </p:txBody>
      </p:sp>
      <p:pic>
        <p:nvPicPr>
          <p:cNvPr id="2050" name="Picture 2" descr="C:\Users\arenas.j.3\Desktop\Capt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340768"/>
            <a:ext cx="3341265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</TotalTime>
  <Words>163</Words>
  <Application>Microsoft Macintosh PowerPoint</Application>
  <PresentationFormat>Presentación en pantalla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Concourse</vt:lpstr>
      <vt:lpstr>Josefina Vázquez Mota</vt:lpstr>
      <vt:lpstr>Problema</vt:lpstr>
      <vt:lpstr>Respuesta Inmediata</vt:lpstr>
      <vt:lpstr>Campaña</vt:lpstr>
      <vt:lpstr>Póster campaña</vt:lpstr>
    </vt:vector>
  </TitlesOfParts>
  <Company>Procter &amp; Gamble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Josefina Vázquez Mota</dc:title>
  <dc:creator>arenas.j.3</dc:creator>
  <cp:lastModifiedBy>Octavio Islas</cp:lastModifiedBy>
  <cp:revision>3</cp:revision>
  <dcterms:created xsi:type="dcterms:W3CDTF">2012-01-24T02:14:52Z</dcterms:created>
  <dcterms:modified xsi:type="dcterms:W3CDTF">2012-02-03T02:18:25Z</dcterms:modified>
</cp:coreProperties>
</file>