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ctavio Islas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-148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commentAuthors" Target="commentAuthors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2-02T20:37:03.438" idx="1">
    <p:pos x="10" y="10"/>
    <p:text>Muy generales.
Recomendaciones vagas que no atienden el problema.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7C8B-2128-824F-82BD-29E5B86CF826}" type="datetimeFigureOut">
              <a:rPr lang="es-ES" smtClean="0"/>
              <a:t>02/02/12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4066D-BD1E-A449-8500-7B2423A5D8D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7C8B-2128-824F-82BD-29E5B86CF826}" type="datetimeFigureOut">
              <a:rPr lang="es-ES" smtClean="0"/>
              <a:t>02/02/12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4066D-BD1E-A449-8500-7B2423A5D8D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7C8B-2128-824F-82BD-29E5B86CF826}" type="datetimeFigureOut">
              <a:rPr lang="es-ES" smtClean="0"/>
              <a:t>02/02/12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4066D-BD1E-A449-8500-7B2423A5D8D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7C8B-2128-824F-82BD-29E5B86CF826}" type="datetimeFigureOut">
              <a:rPr lang="es-ES" smtClean="0"/>
              <a:t>02/02/12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4066D-BD1E-A449-8500-7B2423A5D8D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7C8B-2128-824F-82BD-29E5B86CF826}" type="datetimeFigureOut">
              <a:rPr lang="es-ES" smtClean="0"/>
              <a:t>02/02/12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4066D-BD1E-A449-8500-7B2423A5D8D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7C8B-2128-824F-82BD-29E5B86CF826}" type="datetimeFigureOut">
              <a:rPr lang="es-ES" smtClean="0"/>
              <a:t>02/02/12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4066D-BD1E-A449-8500-7B2423A5D8D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7C8B-2128-824F-82BD-29E5B86CF826}" type="datetimeFigureOut">
              <a:rPr lang="es-ES" smtClean="0"/>
              <a:t>02/02/12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4066D-BD1E-A449-8500-7B2423A5D8D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7C8B-2128-824F-82BD-29E5B86CF826}" type="datetimeFigureOut">
              <a:rPr lang="es-ES" smtClean="0"/>
              <a:t>02/02/12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4066D-BD1E-A449-8500-7B2423A5D8D1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7C8B-2128-824F-82BD-29E5B86CF826}" type="datetimeFigureOut">
              <a:rPr lang="es-ES" smtClean="0"/>
              <a:t>02/02/12</a:t>
            </a:fld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64066D-BD1E-A449-8500-7B2423A5D8D1}" type="slidenum">
              <a:rPr lang="es-ES" smtClean="0"/>
              <a:t>‹Nr.›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7C8B-2128-824F-82BD-29E5B86CF826}" type="datetimeFigureOut">
              <a:rPr lang="es-ES" smtClean="0"/>
              <a:t>02/02/12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4066D-BD1E-A449-8500-7B2423A5D8D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7C8B-2128-824F-82BD-29E5B86CF826}" type="datetimeFigureOut">
              <a:rPr lang="es-ES" smtClean="0"/>
              <a:t>02/02/12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4066D-BD1E-A449-8500-7B2423A5D8D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564066D-BD1E-A449-8500-7B2423A5D8D1}" type="slidenum">
              <a:rPr lang="es-ES" smtClean="0"/>
              <a:t>‹Nr.›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6C07C8B-2128-824F-82BD-29E5B86CF826}" type="datetimeFigureOut">
              <a:rPr lang="es-ES" smtClean="0"/>
              <a:t>02/02/12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85274" y="327527"/>
            <a:ext cx="7543800" cy="1651000"/>
          </a:xfrm>
        </p:spPr>
        <p:txBody>
          <a:bodyPr/>
          <a:lstStyle/>
          <a:p>
            <a:pPr algn="ctr"/>
            <a:r>
              <a:rPr lang="es-ES" sz="5400" dirty="0" smtClean="0"/>
              <a:t>Campaña RRPP</a:t>
            </a:r>
            <a:br>
              <a:rPr lang="es-ES" sz="5400" dirty="0" smtClean="0"/>
            </a:br>
            <a:r>
              <a:rPr lang="es-ES" sz="5400" dirty="0" smtClean="0"/>
              <a:t> </a:t>
            </a:r>
            <a:r>
              <a:rPr lang="es-ES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Josefina Vázquez Mota</a:t>
            </a:r>
            <a:endParaRPr lang="es-ES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Ingrid Rodríguez</a:t>
            </a:r>
          </a:p>
          <a:p>
            <a:r>
              <a:rPr lang="es-ES" dirty="0" smtClean="0"/>
              <a:t>Isaac Moyo</a:t>
            </a:r>
          </a:p>
          <a:p>
            <a:r>
              <a:rPr lang="es-ES" dirty="0" smtClean="0"/>
              <a:t>Mariana Torres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3763" y="2117725"/>
            <a:ext cx="3175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252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Planteamiento del Problema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Campaña de difamación contra la precandidata. </a:t>
            </a:r>
          </a:p>
          <a:p>
            <a:r>
              <a:rPr lang="es-ES" dirty="0" smtClean="0"/>
              <a:t>Mezcla de vida privada con vida pública.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009" y="3408948"/>
            <a:ext cx="3477794" cy="172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97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Propuestas de Solución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Tomar responsabilidad de los hechos.</a:t>
            </a:r>
          </a:p>
          <a:p>
            <a:r>
              <a:rPr lang="es-ES" dirty="0" smtClean="0"/>
              <a:t>Acercamiento al medio.</a:t>
            </a:r>
          </a:p>
          <a:p>
            <a:r>
              <a:rPr lang="es-ES" dirty="0" smtClean="0"/>
              <a:t>Aclaración de respuestas.</a:t>
            </a:r>
          </a:p>
          <a:p>
            <a:r>
              <a:rPr lang="es-ES" dirty="0" smtClean="0"/>
              <a:t>Comunicado de prensa y difusión a los principales medios impresos, digitales y audiovisuales.</a:t>
            </a:r>
          </a:p>
          <a:p>
            <a:r>
              <a:rPr lang="es-ES" dirty="0" smtClean="0"/>
              <a:t>Preparación y control de entrevistas futuras.</a:t>
            </a:r>
          </a:p>
          <a:p>
            <a:r>
              <a:rPr lang="es-ES" dirty="0" smtClean="0"/>
              <a:t>Transformar el error en oportunidad.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0084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dyace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yacencia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Adyacencia.thmx</Template>
  <TotalTime>31</TotalTime>
  <Words>71</Words>
  <Application>Microsoft Macintosh PowerPoint</Application>
  <PresentationFormat>Presentación en pantalla 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Adyacencia</vt:lpstr>
      <vt:lpstr>Campaña RRPP  Josefina Vázquez Mota</vt:lpstr>
      <vt:lpstr>Planteamiento del Problema</vt:lpstr>
      <vt:lpstr>Propuestas de Solución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Mariana Torres</dc:creator>
  <cp:lastModifiedBy>Octavio Islas</cp:lastModifiedBy>
  <cp:revision>5</cp:revision>
  <dcterms:created xsi:type="dcterms:W3CDTF">2012-01-24T01:45:05Z</dcterms:created>
  <dcterms:modified xsi:type="dcterms:W3CDTF">2012-02-03T02:37:20Z</dcterms:modified>
</cp:coreProperties>
</file>