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2" r:id="rId1"/>
  </p:sldMasterIdLst>
  <p:sldIdLst>
    <p:sldId id="256" r:id="rId2"/>
    <p:sldId id="272" r:id="rId3"/>
    <p:sldId id="275" r:id="rId4"/>
    <p:sldId id="276" r:id="rId5"/>
    <p:sldId id="257" r:id="rId6"/>
    <p:sldId id="271" r:id="rId7"/>
    <p:sldId id="286" r:id="rId8"/>
    <p:sldId id="279" r:id="rId9"/>
    <p:sldId id="280" r:id="rId10"/>
    <p:sldId id="282" r:id="rId11"/>
    <p:sldId id="281" r:id="rId12"/>
    <p:sldId id="287" r:id="rId13"/>
    <p:sldId id="285" r:id="rId14"/>
    <p:sldId id="288" r:id="rId15"/>
    <p:sldId id="289" r:id="rId16"/>
    <p:sldId id="262" r:id="rId17"/>
    <p:sldId id="278" r:id="rId18"/>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ctavio Isla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82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3-13T19:59:33.061" idx="1">
    <p:pos x="10" y="10"/>
    <p:text>Muy buena investigación
La propuesta de que abandere antiplagio no es apropiada</p:tex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6C34C4-00FF-461D-8683-36C98BA1E85D}" type="doc">
      <dgm:prSet loTypeId="urn:microsoft.com/office/officeart/2005/8/layout/lProcess1" loCatId="process" qsTypeId="urn:microsoft.com/office/officeart/2005/8/quickstyle/simple1" qsCatId="simple" csTypeId="urn:microsoft.com/office/officeart/2005/8/colors/colorful2" csCatId="colorful" phldr="1"/>
      <dgm:spPr/>
      <dgm:t>
        <a:bodyPr/>
        <a:lstStyle/>
        <a:p>
          <a:endParaRPr lang="es-MX"/>
        </a:p>
      </dgm:t>
    </dgm:pt>
    <dgm:pt modelId="{D68634FA-BB71-4C0E-9AE4-D567704CCABB}">
      <dgm:prSet phldrT="[Texto]"/>
      <dgm:spPr/>
      <dgm:t>
        <a:bodyPr/>
        <a:lstStyle/>
        <a:p>
          <a:r>
            <a:rPr lang="es-MX" dirty="0" smtClean="0"/>
            <a:t>Textos de Alatriste</a:t>
          </a:r>
          <a:endParaRPr lang="es-MX" dirty="0"/>
        </a:p>
      </dgm:t>
    </dgm:pt>
    <dgm:pt modelId="{21167A61-2C28-447B-98B9-FFD3101B5CCD}" type="parTrans" cxnId="{EB169B5B-0B17-421D-BCA4-A6A297402F34}">
      <dgm:prSet/>
      <dgm:spPr/>
      <dgm:t>
        <a:bodyPr/>
        <a:lstStyle/>
        <a:p>
          <a:endParaRPr lang="es-MX"/>
        </a:p>
      </dgm:t>
    </dgm:pt>
    <dgm:pt modelId="{F9DFAB47-3CB1-46AB-8679-D96D1784B966}" type="sibTrans" cxnId="{EB169B5B-0B17-421D-BCA4-A6A297402F34}">
      <dgm:prSet/>
      <dgm:spPr/>
      <dgm:t>
        <a:bodyPr/>
        <a:lstStyle/>
        <a:p>
          <a:endParaRPr lang="es-MX"/>
        </a:p>
      </dgm:t>
    </dgm:pt>
    <dgm:pt modelId="{82984A73-367D-4833-B17A-5E7A5DD0213A}">
      <dgm:prSet phldrT="[Texto]"/>
      <dgm:spPr/>
      <dgm:t>
        <a:bodyPr/>
        <a:lstStyle/>
        <a:p>
          <a:r>
            <a:rPr lang="es-MX" dirty="0" smtClean="0"/>
            <a:t>Un beso en una Alcarria soñada, revista de la UNAM</a:t>
          </a:r>
          <a:endParaRPr lang="es-MX" dirty="0"/>
        </a:p>
      </dgm:t>
    </dgm:pt>
    <dgm:pt modelId="{C996132F-243C-4612-AFD7-8F010D0416C3}" type="parTrans" cxnId="{4F9538AD-473F-4428-83FB-68D0743205E3}">
      <dgm:prSet/>
      <dgm:spPr/>
      <dgm:t>
        <a:bodyPr/>
        <a:lstStyle/>
        <a:p>
          <a:endParaRPr lang="es-MX"/>
        </a:p>
      </dgm:t>
    </dgm:pt>
    <dgm:pt modelId="{1455C686-4E1D-49FF-821F-93C60BFB7010}" type="sibTrans" cxnId="{4F9538AD-473F-4428-83FB-68D0743205E3}">
      <dgm:prSet/>
      <dgm:spPr/>
      <dgm:t>
        <a:bodyPr/>
        <a:lstStyle/>
        <a:p>
          <a:endParaRPr lang="es-MX"/>
        </a:p>
      </dgm:t>
    </dgm:pt>
    <dgm:pt modelId="{C2443978-E33A-440D-B797-BCCBCABC3BC6}">
      <dgm:prSet phldrT="[Texto]"/>
      <dgm:spPr/>
      <dgm:t>
        <a:bodyPr/>
        <a:lstStyle/>
        <a:p>
          <a:r>
            <a:rPr lang="es-MX" dirty="0" smtClean="0"/>
            <a:t>Su propia destrucción, revista de la UNAM </a:t>
          </a:r>
          <a:endParaRPr lang="es-MX" dirty="0"/>
        </a:p>
      </dgm:t>
    </dgm:pt>
    <dgm:pt modelId="{4A52C814-227F-4485-B070-0195813CB0E9}" type="parTrans" cxnId="{1CA238F8-FD16-41DA-8432-AF55C6E90F36}">
      <dgm:prSet/>
      <dgm:spPr/>
      <dgm:t>
        <a:bodyPr/>
        <a:lstStyle/>
        <a:p>
          <a:endParaRPr lang="es-MX"/>
        </a:p>
      </dgm:t>
    </dgm:pt>
    <dgm:pt modelId="{B157DF3A-3633-461F-B7A3-FAE27C1438B6}" type="sibTrans" cxnId="{1CA238F8-FD16-41DA-8432-AF55C6E90F36}">
      <dgm:prSet/>
      <dgm:spPr/>
      <dgm:t>
        <a:bodyPr/>
        <a:lstStyle/>
        <a:p>
          <a:endParaRPr lang="es-MX"/>
        </a:p>
      </dgm:t>
    </dgm:pt>
    <dgm:pt modelId="{C21EDE61-426F-45A2-B3CA-9F75FEF606DB}">
      <dgm:prSet phldrT="[Texto]"/>
      <dgm:spPr/>
      <dgm:t>
        <a:bodyPr/>
        <a:lstStyle/>
        <a:p>
          <a:r>
            <a:rPr lang="es-MX" dirty="0" smtClean="0"/>
            <a:t>Textos de otros Autores</a:t>
          </a:r>
          <a:endParaRPr lang="es-MX" dirty="0"/>
        </a:p>
      </dgm:t>
    </dgm:pt>
    <dgm:pt modelId="{44BFF07F-1F17-4A9F-86C2-D63770DA0385}" type="parTrans" cxnId="{9396D9B5-596B-4EAD-AC5D-0DB2C14C070C}">
      <dgm:prSet/>
      <dgm:spPr/>
      <dgm:t>
        <a:bodyPr/>
        <a:lstStyle/>
        <a:p>
          <a:endParaRPr lang="es-MX"/>
        </a:p>
      </dgm:t>
    </dgm:pt>
    <dgm:pt modelId="{D1FF050D-270A-4FB5-A0B0-C667A3075038}" type="sibTrans" cxnId="{9396D9B5-596B-4EAD-AC5D-0DB2C14C070C}">
      <dgm:prSet/>
      <dgm:spPr/>
      <dgm:t>
        <a:bodyPr/>
        <a:lstStyle/>
        <a:p>
          <a:endParaRPr lang="es-MX"/>
        </a:p>
      </dgm:t>
    </dgm:pt>
    <dgm:pt modelId="{D361D2F9-6F32-46A4-8C89-25F403A275FC}">
      <dgm:prSet phldrT="[Texto]"/>
      <dgm:spPr/>
      <dgm:t>
        <a:bodyPr/>
        <a:lstStyle/>
        <a:p>
          <a:r>
            <a:rPr lang="es-MX" dirty="0" smtClean="0"/>
            <a:t>Palabra de Nobel: Camilo José Cela del escritor Javier Villán</a:t>
          </a:r>
          <a:endParaRPr lang="es-MX" dirty="0"/>
        </a:p>
      </dgm:t>
    </dgm:pt>
    <dgm:pt modelId="{7CA31092-63F4-490C-8094-090A619B24B4}" type="parTrans" cxnId="{15B1637B-4DF0-48A7-82F1-655B196BD7F9}">
      <dgm:prSet/>
      <dgm:spPr/>
      <dgm:t>
        <a:bodyPr/>
        <a:lstStyle/>
        <a:p>
          <a:endParaRPr lang="es-MX"/>
        </a:p>
      </dgm:t>
    </dgm:pt>
    <dgm:pt modelId="{9A2B98DE-6EFD-4845-BC39-575768F230DE}" type="sibTrans" cxnId="{15B1637B-4DF0-48A7-82F1-655B196BD7F9}">
      <dgm:prSet/>
      <dgm:spPr/>
      <dgm:t>
        <a:bodyPr/>
        <a:lstStyle/>
        <a:p>
          <a:endParaRPr lang="es-MX"/>
        </a:p>
      </dgm:t>
    </dgm:pt>
    <dgm:pt modelId="{1214229B-8809-4CE7-89DA-7EB703F8F5DD}">
      <dgm:prSet phldrT="[Texto]"/>
      <dgm:spPr/>
      <dgm:t>
        <a:bodyPr/>
        <a:lstStyle/>
        <a:p>
          <a:r>
            <a:rPr lang="es-MX" dirty="0" smtClean="0"/>
            <a:t>Oscar Wilde sin firma en la Red Escolar ILCE</a:t>
          </a:r>
          <a:endParaRPr lang="es-MX" dirty="0"/>
        </a:p>
      </dgm:t>
    </dgm:pt>
    <dgm:pt modelId="{165506ED-A0F8-4913-8F13-4702508D7709}" type="parTrans" cxnId="{9F0B0791-852B-48FA-BEB5-2939ACD2CB11}">
      <dgm:prSet/>
      <dgm:spPr/>
      <dgm:t>
        <a:bodyPr/>
        <a:lstStyle/>
        <a:p>
          <a:endParaRPr lang="es-MX"/>
        </a:p>
      </dgm:t>
    </dgm:pt>
    <dgm:pt modelId="{E39368B4-26E7-48DF-96F3-6E6AF30EAB5B}" type="sibTrans" cxnId="{9F0B0791-852B-48FA-BEB5-2939ACD2CB11}">
      <dgm:prSet/>
      <dgm:spPr/>
      <dgm:t>
        <a:bodyPr/>
        <a:lstStyle/>
        <a:p>
          <a:endParaRPr lang="es-MX"/>
        </a:p>
      </dgm:t>
    </dgm:pt>
    <dgm:pt modelId="{D04C6D4A-59A1-4989-AF27-0260C18B123A}">
      <dgm:prSet phldrT="[Texto]"/>
      <dgm:spPr/>
      <dgm:t>
        <a:bodyPr/>
        <a:lstStyle/>
        <a:p>
          <a:r>
            <a:rPr lang="es-MX" dirty="0" smtClean="0"/>
            <a:t>Morir mil veces </a:t>
          </a:r>
          <a:endParaRPr lang="es-MX" dirty="0"/>
        </a:p>
      </dgm:t>
    </dgm:pt>
    <dgm:pt modelId="{44B6031D-475A-416B-B281-7C8A95DC4616}" type="parTrans" cxnId="{5FCCA4C3-9CCD-4619-8658-85175A8AF8F1}">
      <dgm:prSet/>
      <dgm:spPr/>
      <dgm:t>
        <a:bodyPr/>
        <a:lstStyle/>
        <a:p>
          <a:endParaRPr lang="es-MX"/>
        </a:p>
      </dgm:t>
    </dgm:pt>
    <dgm:pt modelId="{BB8769EA-1501-46DE-8B57-ADAAAB13F277}" type="sibTrans" cxnId="{5FCCA4C3-9CCD-4619-8658-85175A8AF8F1}">
      <dgm:prSet/>
      <dgm:spPr/>
      <dgm:t>
        <a:bodyPr/>
        <a:lstStyle/>
        <a:p>
          <a:endParaRPr lang="es-MX"/>
        </a:p>
      </dgm:t>
    </dgm:pt>
    <dgm:pt modelId="{8658C116-0EFB-4660-A10C-4B840C60B9CD}">
      <dgm:prSet phldrT="[Texto]"/>
      <dgm:spPr/>
      <dgm:t>
        <a:bodyPr/>
        <a:lstStyle/>
        <a:p>
          <a:r>
            <a:rPr lang="es-MX" dirty="0" smtClean="0"/>
            <a:t>Entrada </a:t>
          </a:r>
          <a:r>
            <a:rPr lang="es-MX" dirty="0" err="1" smtClean="0"/>
            <a:t>Fiódor</a:t>
          </a:r>
          <a:r>
            <a:rPr lang="es-MX" dirty="0" smtClean="0"/>
            <a:t> Dostoievski en Wikipedia</a:t>
          </a:r>
          <a:endParaRPr lang="es-MX" dirty="0"/>
        </a:p>
      </dgm:t>
    </dgm:pt>
    <dgm:pt modelId="{3EA26654-3E40-4645-BD05-16B11E9291CE}" type="parTrans" cxnId="{F7C796D3-3C42-43EC-A6F4-C8E4C72DF027}">
      <dgm:prSet/>
      <dgm:spPr/>
      <dgm:t>
        <a:bodyPr/>
        <a:lstStyle/>
        <a:p>
          <a:endParaRPr lang="es-MX"/>
        </a:p>
      </dgm:t>
    </dgm:pt>
    <dgm:pt modelId="{9DD5062A-A560-4621-BAF4-B74A11F76189}" type="sibTrans" cxnId="{F7C796D3-3C42-43EC-A6F4-C8E4C72DF027}">
      <dgm:prSet/>
      <dgm:spPr/>
      <dgm:t>
        <a:bodyPr/>
        <a:lstStyle/>
        <a:p>
          <a:endParaRPr lang="es-MX"/>
        </a:p>
      </dgm:t>
    </dgm:pt>
    <dgm:pt modelId="{44E107E9-0CFB-4D83-A632-C4646E93C821}">
      <dgm:prSet phldrT="[Texto]"/>
      <dgm:spPr/>
      <dgm:t>
        <a:bodyPr/>
        <a:lstStyle/>
        <a:p>
          <a:r>
            <a:rPr lang="es-MX" dirty="0" smtClean="0"/>
            <a:t>Breve crónica alrededor de la ginebra</a:t>
          </a:r>
          <a:endParaRPr lang="es-MX" dirty="0"/>
        </a:p>
      </dgm:t>
    </dgm:pt>
    <dgm:pt modelId="{9B3A47EB-EDD6-4A1F-AA0A-C94577D48C8E}" type="parTrans" cxnId="{80FCE519-F456-4E04-9809-FF37DC2F7556}">
      <dgm:prSet/>
      <dgm:spPr/>
      <dgm:t>
        <a:bodyPr/>
        <a:lstStyle/>
        <a:p>
          <a:endParaRPr lang="es-MX"/>
        </a:p>
      </dgm:t>
    </dgm:pt>
    <dgm:pt modelId="{2EF683EE-3FAC-4054-BF8D-C6D9983A7DEE}" type="sibTrans" cxnId="{80FCE519-F456-4E04-9809-FF37DC2F7556}">
      <dgm:prSet/>
      <dgm:spPr/>
      <dgm:t>
        <a:bodyPr/>
        <a:lstStyle/>
        <a:p>
          <a:endParaRPr lang="es-MX"/>
        </a:p>
      </dgm:t>
    </dgm:pt>
    <dgm:pt modelId="{CD133BF5-0649-447C-B770-3BDE21F8B479}">
      <dgm:prSet phldrT="[Texto]"/>
      <dgm:spPr/>
      <dgm:t>
        <a:bodyPr/>
        <a:lstStyle/>
        <a:p>
          <a:r>
            <a:rPr lang="es-MX" dirty="0" smtClean="0"/>
            <a:t>Bebida clásica si la hay Taringa.net</a:t>
          </a:r>
          <a:endParaRPr lang="es-MX" dirty="0"/>
        </a:p>
      </dgm:t>
    </dgm:pt>
    <dgm:pt modelId="{5CE7ECBE-4D91-4E29-8C2A-37EF6D48459C}" type="parTrans" cxnId="{97BFCB27-01F4-4B95-9558-AC9034CB7E4A}">
      <dgm:prSet/>
      <dgm:spPr/>
      <dgm:t>
        <a:bodyPr/>
        <a:lstStyle/>
        <a:p>
          <a:endParaRPr lang="es-MX"/>
        </a:p>
      </dgm:t>
    </dgm:pt>
    <dgm:pt modelId="{2D7C8D56-7CE4-40F6-B5DA-FF2EDF826CA0}" type="sibTrans" cxnId="{97BFCB27-01F4-4B95-9558-AC9034CB7E4A}">
      <dgm:prSet/>
      <dgm:spPr/>
      <dgm:t>
        <a:bodyPr/>
        <a:lstStyle/>
        <a:p>
          <a:endParaRPr lang="es-MX"/>
        </a:p>
      </dgm:t>
    </dgm:pt>
    <dgm:pt modelId="{35E1B1E5-1138-4E22-928A-7D52040B7751}">
      <dgm:prSet phldrT="[Texto]"/>
      <dgm:spPr/>
      <dgm:t>
        <a:bodyPr/>
        <a:lstStyle/>
        <a:p>
          <a:r>
            <a:rPr lang="es-MX" dirty="0" smtClean="0"/>
            <a:t>Melancolía a cuestas</a:t>
          </a:r>
          <a:endParaRPr lang="es-MX" dirty="0"/>
        </a:p>
      </dgm:t>
    </dgm:pt>
    <dgm:pt modelId="{53347BCC-1F9B-48AC-AA4E-BCFF1B4E8D3C}" type="parTrans" cxnId="{E89DDF7A-ED0C-4380-AFC9-15F3D75F9D91}">
      <dgm:prSet/>
      <dgm:spPr/>
      <dgm:t>
        <a:bodyPr/>
        <a:lstStyle/>
        <a:p>
          <a:endParaRPr lang="es-MX"/>
        </a:p>
      </dgm:t>
    </dgm:pt>
    <dgm:pt modelId="{D9A07AA7-E070-4669-9C19-30E604EE7532}" type="sibTrans" cxnId="{E89DDF7A-ED0C-4380-AFC9-15F3D75F9D91}">
      <dgm:prSet/>
      <dgm:spPr/>
      <dgm:t>
        <a:bodyPr/>
        <a:lstStyle/>
        <a:p>
          <a:endParaRPr lang="es-MX"/>
        </a:p>
      </dgm:t>
    </dgm:pt>
    <dgm:pt modelId="{CFEABD34-EABF-43A5-9C2C-2DEEDF18B2A0}">
      <dgm:prSet phldrT="[Texto]"/>
      <dgm:spPr/>
      <dgm:t>
        <a:bodyPr/>
        <a:lstStyle/>
        <a:p>
          <a:r>
            <a:rPr lang="es-MX" dirty="0" smtClean="0"/>
            <a:t>Entrada de John </a:t>
          </a:r>
          <a:r>
            <a:rPr lang="es-MX" dirty="0" err="1" smtClean="0"/>
            <a:t>Lennon</a:t>
          </a:r>
          <a:r>
            <a:rPr lang="es-MX" dirty="0" smtClean="0"/>
            <a:t> de Buenastareas.com</a:t>
          </a:r>
          <a:endParaRPr lang="es-MX" dirty="0"/>
        </a:p>
      </dgm:t>
    </dgm:pt>
    <dgm:pt modelId="{3851F1DB-E972-4953-A4F6-C64217455A3D}" type="parTrans" cxnId="{CC144F8B-8BED-44AF-B9ED-2EDBB5EDD94A}">
      <dgm:prSet/>
      <dgm:spPr/>
      <dgm:t>
        <a:bodyPr/>
        <a:lstStyle/>
        <a:p>
          <a:endParaRPr lang="es-MX"/>
        </a:p>
      </dgm:t>
    </dgm:pt>
    <dgm:pt modelId="{AF1D1360-DD97-4AB6-8A85-1C359D42C1E1}" type="sibTrans" cxnId="{CC144F8B-8BED-44AF-B9ED-2EDBB5EDD94A}">
      <dgm:prSet/>
      <dgm:spPr/>
      <dgm:t>
        <a:bodyPr/>
        <a:lstStyle/>
        <a:p>
          <a:endParaRPr lang="es-MX"/>
        </a:p>
      </dgm:t>
    </dgm:pt>
    <dgm:pt modelId="{209A0358-F439-48C5-B0E1-30C9B731133F}">
      <dgm:prSet phldrT="[Texto]"/>
      <dgm:spPr/>
      <dgm:t>
        <a:bodyPr/>
        <a:lstStyle/>
        <a:p>
          <a:r>
            <a:rPr lang="es-MX" dirty="0" smtClean="0"/>
            <a:t>Días de menos, Reforma</a:t>
          </a:r>
          <a:endParaRPr lang="es-MX" dirty="0"/>
        </a:p>
      </dgm:t>
    </dgm:pt>
    <dgm:pt modelId="{476598F2-E84B-41F1-800A-D68C5BFE6B36}" type="parTrans" cxnId="{98BDD4F2-A297-4EC1-B6AA-AD73BCF62EEB}">
      <dgm:prSet/>
      <dgm:spPr/>
      <dgm:t>
        <a:bodyPr/>
        <a:lstStyle/>
        <a:p>
          <a:endParaRPr lang="es-MX"/>
        </a:p>
      </dgm:t>
    </dgm:pt>
    <dgm:pt modelId="{2F2C77E9-8A53-4BD1-B273-62845156E0CE}" type="sibTrans" cxnId="{98BDD4F2-A297-4EC1-B6AA-AD73BCF62EEB}">
      <dgm:prSet/>
      <dgm:spPr/>
      <dgm:t>
        <a:bodyPr/>
        <a:lstStyle/>
        <a:p>
          <a:endParaRPr lang="es-MX"/>
        </a:p>
      </dgm:t>
    </dgm:pt>
    <dgm:pt modelId="{A6043004-4DEC-4E07-8AF2-7173E9CA2386}">
      <dgm:prSet phldrT="[Texto]"/>
      <dgm:spPr/>
      <dgm:t>
        <a:bodyPr/>
        <a:lstStyle/>
        <a:p>
          <a:r>
            <a:rPr lang="es-MX" dirty="0" smtClean="0"/>
            <a:t>2006 años bajo el sol de Jesús Sánchez Adalid</a:t>
          </a:r>
          <a:endParaRPr lang="es-MX" dirty="0"/>
        </a:p>
      </dgm:t>
    </dgm:pt>
    <dgm:pt modelId="{27690DC9-C42C-4214-ACDC-48E6EAF33DED}" type="parTrans" cxnId="{35DC9FF6-992B-469A-B40F-E48AF0FC4B57}">
      <dgm:prSet/>
      <dgm:spPr/>
      <dgm:t>
        <a:bodyPr/>
        <a:lstStyle/>
        <a:p>
          <a:endParaRPr lang="es-MX"/>
        </a:p>
      </dgm:t>
    </dgm:pt>
    <dgm:pt modelId="{E77D1D67-4A82-4142-AEDF-591F06B69575}" type="sibTrans" cxnId="{35DC9FF6-992B-469A-B40F-E48AF0FC4B57}">
      <dgm:prSet/>
      <dgm:spPr/>
      <dgm:t>
        <a:bodyPr/>
        <a:lstStyle/>
        <a:p>
          <a:endParaRPr lang="es-MX"/>
        </a:p>
      </dgm:t>
    </dgm:pt>
    <dgm:pt modelId="{D5D4EDA8-DD8E-4C29-A4DE-7D5D049784DF}">
      <dgm:prSet phldrT="[Texto]"/>
      <dgm:spPr/>
      <dgm:t>
        <a:bodyPr/>
        <a:lstStyle/>
        <a:p>
          <a:r>
            <a:rPr lang="es-MX" dirty="0" err="1" smtClean="0"/>
            <a:t>Mahasamahdim</a:t>
          </a:r>
          <a:r>
            <a:rPr lang="es-MX" dirty="0" smtClean="0"/>
            <a:t>, Reforma</a:t>
          </a:r>
          <a:endParaRPr lang="es-MX" dirty="0"/>
        </a:p>
      </dgm:t>
    </dgm:pt>
    <dgm:pt modelId="{32DB120D-F328-4F3F-8107-EF898F8DF5D3}" type="parTrans" cxnId="{0EAF58FA-F700-4034-8780-105F9B13A104}">
      <dgm:prSet/>
      <dgm:spPr/>
      <dgm:t>
        <a:bodyPr/>
        <a:lstStyle/>
        <a:p>
          <a:endParaRPr lang="es-MX"/>
        </a:p>
      </dgm:t>
    </dgm:pt>
    <dgm:pt modelId="{206FAE9E-C461-46C1-9C3F-8C40C8F4EBDE}" type="sibTrans" cxnId="{0EAF58FA-F700-4034-8780-105F9B13A104}">
      <dgm:prSet/>
      <dgm:spPr/>
      <dgm:t>
        <a:bodyPr/>
        <a:lstStyle/>
        <a:p>
          <a:endParaRPr lang="es-MX"/>
        </a:p>
      </dgm:t>
    </dgm:pt>
    <dgm:pt modelId="{EE03F9E9-489D-4096-A6C4-F9F49471269F}">
      <dgm:prSet phldrT="[Texto]"/>
      <dgm:spPr/>
      <dgm:t>
        <a:bodyPr/>
        <a:lstStyle/>
        <a:p>
          <a:r>
            <a:rPr lang="es-MX" dirty="0" smtClean="0"/>
            <a:t>El gurú del cuerpo </a:t>
          </a:r>
          <a:r>
            <a:rPr lang="es-MX" dirty="0" err="1" smtClean="0"/>
            <a:t>incorrupo</a:t>
          </a:r>
          <a:r>
            <a:rPr lang="es-MX" dirty="0" smtClean="0"/>
            <a:t> de </a:t>
          </a:r>
          <a:r>
            <a:rPr lang="es-MX" dirty="0" err="1" smtClean="0"/>
            <a:t>Swami</a:t>
          </a:r>
          <a:r>
            <a:rPr lang="es-MX" dirty="0" smtClean="0"/>
            <a:t> </a:t>
          </a:r>
          <a:r>
            <a:rPr lang="es-MX" dirty="0" err="1" smtClean="0"/>
            <a:t>Paramabansa</a:t>
          </a:r>
          <a:r>
            <a:rPr lang="es-MX" dirty="0" smtClean="0"/>
            <a:t> </a:t>
          </a:r>
          <a:r>
            <a:rPr lang="es-MX" dirty="0" err="1" smtClean="0"/>
            <a:t>Yogananda</a:t>
          </a:r>
          <a:endParaRPr lang="es-MX" dirty="0"/>
        </a:p>
      </dgm:t>
    </dgm:pt>
    <dgm:pt modelId="{90334ED8-DE8B-4C6C-9A12-C6428055E198}" type="parTrans" cxnId="{FE10E4BC-AFF2-483F-BD29-41BD0568FCC9}">
      <dgm:prSet/>
      <dgm:spPr/>
      <dgm:t>
        <a:bodyPr/>
        <a:lstStyle/>
        <a:p>
          <a:endParaRPr lang="es-MX"/>
        </a:p>
      </dgm:t>
    </dgm:pt>
    <dgm:pt modelId="{3EC93857-E897-449A-BF49-8D111FA20940}" type="sibTrans" cxnId="{FE10E4BC-AFF2-483F-BD29-41BD0568FCC9}">
      <dgm:prSet/>
      <dgm:spPr/>
      <dgm:t>
        <a:bodyPr/>
        <a:lstStyle/>
        <a:p>
          <a:endParaRPr lang="es-MX"/>
        </a:p>
      </dgm:t>
    </dgm:pt>
    <dgm:pt modelId="{9FA180EB-654C-453F-9A94-5A7721504F46}">
      <dgm:prSet phldrT="[Texto]"/>
      <dgm:spPr/>
      <dgm:t>
        <a:bodyPr/>
        <a:lstStyle/>
        <a:p>
          <a:r>
            <a:rPr lang="es-MX" dirty="0" smtClean="0"/>
            <a:t>El verdadero </a:t>
          </a:r>
          <a:r>
            <a:rPr lang="es-MX" dirty="0" err="1" smtClean="0"/>
            <a:t>Sherlock</a:t>
          </a:r>
          <a:r>
            <a:rPr lang="es-MX" dirty="0" smtClean="0"/>
            <a:t>, Reforma</a:t>
          </a:r>
          <a:endParaRPr lang="es-MX" dirty="0"/>
        </a:p>
      </dgm:t>
    </dgm:pt>
    <dgm:pt modelId="{BEEA486A-27C0-4C43-9B5F-5997DD043BB4}" type="parTrans" cxnId="{522F6C1C-BD6B-408A-B7A8-ADB0160EC8CB}">
      <dgm:prSet/>
      <dgm:spPr/>
      <dgm:t>
        <a:bodyPr/>
        <a:lstStyle/>
        <a:p>
          <a:endParaRPr lang="es-MX"/>
        </a:p>
      </dgm:t>
    </dgm:pt>
    <dgm:pt modelId="{592A9305-78B0-46E5-9797-578784797B11}" type="sibTrans" cxnId="{522F6C1C-BD6B-408A-B7A8-ADB0160EC8CB}">
      <dgm:prSet/>
      <dgm:spPr/>
      <dgm:t>
        <a:bodyPr/>
        <a:lstStyle/>
        <a:p>
          <a:endParaRPr lang="es-MX"/>
        </a:p>
      </dgm:t>
    </dgm:pt>
    <dgm:pt modelId="{97CA590F-74A2-407D-81C2-5AC3AB796E3A}">
      <dgm:prSet phldrT="[Texto]"/>
      <dgm:spPr/>
      <dgm:t>
        <a:bodyPr/>
        <a:lstStyle/>
        <a:p>
          <a:r>
            <a:rPr lang="es-MX" dirty="0" err="1" smtClean="0"/>
            <a:t>Sherlock</a:t>
          </a:r>
          <a:r>
            <a:rPr lang="es-MX" dirty="0" smtClean="0"/>
            <a:t> Holmes en Wikipedia.</a:t>
          </a:r>
          <a:endParaRPr lang="es-MX" dirty="0"/>
        </a:p>
      </dgm:t>
    </dgm:pt>
    <dgm:pt modelId="{EAE166BF-546A-4556-AA18-598BD8E7B4DB}" type="parTrans" cxnId="{F8606125-3761-446D-9719-650AF51EF58B}">
      <dgm:prSet/>
      <dgm:spPr/>
      <dgm:t>
        <a:bodyPr/>
        <a:lstStyle/>
        <a:p>
          <a:endParaRPr lang="es-MX"/>
        </a:p>
      </dgm:t>
    </dgm:pt>
    <dgm:pt modelId="{5F916859-C76F-42F7-BDF4-9C08A2BE5372}" type="sibTrans" cxnId="{F8606125-3761-446D-9719-650AF51EF58B}">
      <dgm:prSet/>
      <dgm:spPr/>
      <dgm:t>
        <a:bodyPr/>
        <a:lstStyle/>
        <a:p>
          <a:endParaRPr lang="es-MX"/>
        </a:p>
      </dgm:t>
    </dgm:pt>
    <dgm:pt modelId="{DFAD3711-5F17-43B0-8989-C78DEE57E2A1}" type="pres">
      <dgm:prSet presAssocID="{7D6C34C4-00FF-461D-8683-36C98BA1E85D}" presName="Name0" presStyleCnt="0">
        <dgm:presLayoutVars>
          <dgm:dir/>
          <dgm:animLvl val="lvl"/>
          <dgm:resizeHandles val="exact"/>
        </dgm:presLayoutVars>
      </dgm:prSet>
      <dgm:spPr/>
      <dgm:t>
        <a:bodyPr/>
        <a:lstStyle/>
        <a:p>
          <a:endParaRPr lang="es-MX"/>
        </a:p>
      </dgm:t>
    </dgm:pt>
    <dgm:pt modelId="{A90A63F8-2FFA-4804-8293-21863F7F30BF}" type="pres">
      <dgm:prSet presAssocID="{D68634FA-BB71-4C0E-9AE4-D567704CCABB}" presName="vertFlow" presStyleCnt="0"/>
      <dgm:spPr/>
      <dgm:t>
        <a:bodyPr/>
        <a:lstStyle/>
        <a:p>
          <a:endParaRPr lang="es-MX"/>
        </a:p>
      </dgm:t>
    </dgm:pt>
    <dgm:pt modelId="{545EC148-D863-4029-B1B5-FA1296F6BBD3}" type="pres">
      <dgm:prSet presAssocID="{D68634FA-BB71-4C0E-9AE4-D567704CCABB}" presName="header" presStyleLbl="node1" presStyleIdx="0" presStyleCnt="2"/>
      <dgm:spPr/>
      <dgm:t>
        <a:bodyPr/>
        <a:lstStyle/>
        <a:p>
          <a:endParaRPr lang="es-MX"/>
        </a:p>
      </dgm:t>
    </dgm:pt>
    <dgm:pt modelId="{4BA92268-BB14-44D4-9377-1885A9F522EA}" type="pres">
      <dgm:prSet presAssocID="{C996132F-243C-4612-AFD7-8F010D0416C3}" presName="parTrans" presStyleLbl="sibTrans2D1" presStyleIdx="0" presStyleCnt="16"/>
      <dgm:spPr/>
      <dgm:t>
        <a:bodyPr/>
        <a:lstStyle/>
        <a:p>
          <a:endParaRPr lang="es-MX"/>
        </a:p>
      </dgm:t>
    </dgm:pt>
    <dgm:pt modelId="{06337528-77D1-4301-BA30-5C31A371C633}" type="pres">
      <dgm:prSet presAssocID="{82984A73-367D-4833-B17A-5E7A5DD0213A}" presName="child" presStyleLbl="alignAccFollowNode1" presStyleIdx="0" presStyleCnt="16">
        <dgm:presLayoutVars>
          <dgm:chMax val="0"/>
          <dgm:bulletEnabled val="1"/>
        </dgm:presLayoutVars>
      </dgm:prSet>
      <dgm:spPr/>
      <dgm:t>
        <a:bodyPr/>
        <a:lstStyle/>
        <a:p>
          <a:endParaRPr lang="es-MX"/>
        </a:p>
      </dgm:t>
    </dgm:pt>
    <dgm:pt modelId="{98B94E69-14A3-4567-95FA-29A0933A80A3}" type="pres">
      <dgm:prSet presAssocID="{1455C686-4E1D-49FF-821F-93C60BFB7010}" presName="sibTrans" presStyleLbl="sibTrans2D1" presStyleIdx="1" presStyleCnt="16"/>
      <dgm:spPr/>
      <dgm:t>
        <a:bodyPr/>
        <a:lstStyle/>
        <a:p>
          <a:endParaRPr lang="es-MX"/>
        </a:p>
      </dgm:t>
    </dgm:pt>
    <dgm:pt modelId="{9DF7198B-E5E9-4FBF-8E75-55CAE2645CC5}" type="pres">
      <dgm:prSet presAssocID="{C2443978-E33A-440D-B797-BCCBCABC3BC6}" presName="child" presStyleLbl="alignAccFollowNode1" presStyleIdx="1" presStyleCnt="16">
        <dgm:presLayoutVars>
          <dgm:chMax val="0"/>
          <dgm:bulletEnabled val="1"/>
        </dgm:presLayoutVars>
      </dgm:prSet>
      <dgm:spPr/>
      <dgm:t>
        <a:bodyPr/>
        <a:lstStyle/>
        <a:p>
          <a:endParaRPr lang="es-MX"/>
        </a:p>
      </dgm:t>
    </dgm:pt>
    <dgm:pt modelId="{4A845A1A-7A26-48C1-891C-8AB063E47B80}" type="pres">
      <dgm:prSet presAssocID="{B157DF3A-3633-461F-B7A3-FAE27C1438B6}" presName="sibTrans" presStyleLbl="sibTrans2D1" presStyleIdx="2" presStyleCnt="16"/>
      <dgm:spPr/>
      <dgm:t>
        <a:bodyPr/>
        <a:lstStyle/>
        <a:p>
          <a:endParaRPr lang="es-MX"/>
        </a:p>
      </dgm:t>
    </dgm:pt>
    <dgm:pt modelId="{A98CC966-5D99-47AF-9193-C76BBD3E067B}" type="pres">
      <dgm:prSet presAssocID="{D04C6D4A-59A1-4989-AF27-0260C18B123A}" presName="child" presStyleLbl="alignAccFollowNode1" presStyleIdx="2" presStyleCnt="16">
        <dgm:presLayoutVars>
          <dgm:chMax val="0"/>
          <dgm:bulletEnabled val="1"/>
        </dgm:presLayoutVars>
      </dgm:prSet>
      <dgm:spPr/>
      <dgm:t>
        <a:bodyPr/>
        <a:lstStyle/>
        <a:p>
          <a:endParaRPr lang="es-MX"/>
        </a:p>
      </dgm:t>
    </dgm:pt>
    <dgm:pt modelId="{CDD44688-746F-4CEA-93C7-F291D89D00E2}" type="pres">
      <dgm:prSet presAssocID="{BB8769EA-1501-46DE-8B57-ADAAAB13F277}" presName="sibTrans" presStyleLbl="sibTrans2D1" presStyleIdx="3" presStyleCnt="16"/>
      <dgm:spPr/>
      <dgm:t>
        <a:bodyPr/>
        <a:lstStyle/>
        <a:p>
          <a:endParaRPr lang="es-MX"/>
        </a:p>
      </dgm:t>
    </dgm:pt>
    <dgm:pt modelId="{6DBD13C7-9832-4E84-93F8-13A73E2E3846}" type="pres">
      <dgm:prSet presAssocID="{44E107E9-0CFB-4D83-A632-C4646E93C821}" presName="child" presStyleLbl="alignAccFollowNode1" presStyleIdx="3" presStyleCnt="16">
        <dgm:presLayoutVars>
          <dgm:chMax val="0"/>
          <dgm:bulletEnabled val="1"/>
        </dgm:presLayoutVars>
      </dgm:prSet>
      <dgm:spPr/>
      <dgm:t>
        <a:bodyPr/>
        <a:lstStyle/>
        <a:p>
          <a:endParaRPr lang="es-MX"/>
        </a:p>
      </dgm:t>
    </dgm:pt>
    <dgm:pt modelId="{F74BCCAD-C425-4B99-A678-EF2A40285745}" type="pres">
      <dgm:prSet presAssocID="{2EF683EE-3FAC-4054-BF8D-C6D9983A7DEE}" presName="sibTrans" presStyleLbl="sibTrans2D1" presStyleIdx="4" presStyleCnt="16"/>
      <dgm:spPr/>
      <dgm:t>
        <a:bodyPr/>
        <a:lstStyle/>
        <a:p>
          <a:endParaRPr lang="es-MX"/>
        </a:p>
      </dgm:t>
    </dgm:pt>
    <dgm:pt modelId="{3D1FDD54-7EC2-4477-A35C-26D2AD394E72}" type="pres">
      <dgm:prSet presAssocID="{35E1B1E5-1138-4E22-928A-7D52040B7751}" presName="child" presStyleLbl="alignAccFollowNode1" presStyleIdx="4" presStyleCnt="16">
        <dgm:presLayoutVars>
          <dgm:chMax val="0"/>
          <dgm:bulletEnabled val="1"/>
        </dgm:presLayoutVars>
      </dgm:prSet>
      <dgm:spPr/>
      <dgm:t>
        <a:bodyPr/>
        <a:lstStyle/>
        <a:p>
          <a:endParaRPr lang="es-MX"/>
        </a:p>
      </dgm:t>
    </dgm:pt>
    <dgm:pt modelId="{5EB9522D-6972-49E7-B624-EA250A9F2374}" type="pres">
      <dgm:prSet presAssocID="{D9A07AA7-E070-4669-9C19-30E604EE7532}" presName="sibTrans" presStyleLbl="sibTrans2D1" presStyleIdx="5" presStyleCnt="16"/>
      <dgm:spPr/>
      <dgm:t>
        <a:bodyPr/>
        <a:lstStyle/>
        <a:p>
          <a:endParaRPr lang="es-MX"/>
        </a:p>
      </dgm:t>
    </dgm:pt>
    <dgm:pt modelId="{51CA1AE5-F999-4B7B-AA6A-03C0DF1B3198}" type="pres">
      <dgm:prSet presAssocID="{209A0358-F439-48C5-B0E1-30C9B731133F}" presName="child" presStyleLbl="alignAccFollowNode1" presStyleIdx="5" presStyleCnt="16">
        <dgm:presLayoutVars>
          <dgm:chMax val="0"/>
          <dgm:bulletEnabled val="1"/>
        </dgm:presLayoutVars>
      </dgm:prSet>
      <dgm:spPr/>
      <dgm:t>
        <a:bodyPr/>
        <a:lstStyle/>
        <a:p>
          <a:endParaRPr lang="es-MX"/>
        </a:p>
      </dgm:t>
    </dgm:pt>
    <dgm:pt modelId="{9CD95850-6205-41F8-8E1E-0315305F7133}" type="pres">
      <dgm:prSet presAssocID="{2F2C77E9-8A53-4BD1-B273-62845156E0CE}" presName="sibTrans" presStyleLbl="sibTrans2D1" presStyleIdx="6" presStyleCnt="16"/>
      <dgm:spPr/>
      <dgm:t>
        <a:bodyPr/>
        <a:lstStyle/>
        <a:p>
          <a:endParaRPr lang="es-MX"/>
        </a:p>
      </dgm:t>
    </dgm:pt>
    <dgm:pt modelId="{1DA552A6-B260-402C-A5BA-89C363FBDCC2}" type="pres">
      <dgm:prSet presAssocID="{D5D4EDA8-DD8E-4C29-A4DE-7D5D049784DF}" presName="child" presStyleLbl="alignAccFollowNode1" presStyleIdx="6" presStyleCnt="16">
        <dgm:presLayoutVars>
          <dgm:chMax val="0"/>
          <dgm:bulletEnabled val="1"/>
        </dgm:presLayoutVars>
      </dgm:prSet>
      <dgm:spPr/>
      <dgm:t>
        <a:bodyPr/>
        <a:lstStyle/>
        <a:p>
          <a:endParaRPr lang="es-MX"/>
        </a:p>
      </dgm:t>
    </dgm:pt>
    <dgm:pt modelId="{68140B32-C9A4-43A8-8F63-9453A160BDBE}" type="pres">
      <dgm:prSet presAssocID="{206FAE9E-C461-46C1-9C3F-8C40C8F4EBDE}" presName="sibTrans" presStyleLbl="sibTrans2D1" presStyleIdx="7" presStyleCnt="16"/>
      <dgm:spPr/>
      <dgm:t>
        <a:bodyPr/>
        <a:lstStyle/>
        <a:p>
          <a:endParaRPr lang="es-MX"/>
        </a:p>
      </dgm:t>
    </dgm:pt>
    <dgm:pt modelId="{EA51042E-ABFB-433E-A2B4-3C902840D087}" type="pres">
      <dgm:prSet presAssocID="{9FA180EB-654C-453F-9A94-5A7721504F46}" presName="child" presStyleLbl="alignAccFollowNode1" presStyleIdx="7" presStyleCnt="16">
        <dgm:presLayoutVars>
          <dgm:chMax val="0"/>
          <dgm:bulletEnabled val="1"/>
        </dgm:presLayoutVars>
      </dgm:prSet>
      <dgm:spPr/>
      <dgm:t>
        <a:bodyPr/>
        <a:lstStyle/>
        <a:p>
          <a:endParaRPr lang="es-MX"/>
        </a:p>
      </dgm:t>
    </dgm:pt>
    <dgm:pt modelId="{2D9A072F-D126-4183-8E57-C4AA7BD75B6A}" type="pres">
      <dgm:prSet presAssocID="{D68634FA-BB71-4C0E-9AE4-D567704CCABB}" presName="hSp" presStyleCnt="0"/>
      <dgm:spPr/>
      <dgm:t>
        <a:bodyPr/>
        <a:lstStyle/>
        <a:p>
          <a:endParaRPr lang="es-MX"/>
        </a:p>
      </dgm:t>
    </dgm:pt>
    <dgm:pt modelId="{93264C3E-E3C6-4DE4-8D57-40F052C1AD50}" type="pres">
      <dgm:prSet presAssocID="{C21EDE61-426F-45A2-B3CA-9F75FEF606DB}" presName="vertFlow" presStyleCnt="0"/>
      <dgm:spPr/>
      <dgm:t>
        <a:bodyPr/>
        <a:lstStyle/>
        <a:p>
          <a:endParaRPr lang="es-MX"/>
        </a:p>
      </dgm:t>
    </dgm:pt>
    <dgm:pt modelId="{BDFAC78F-160D-4ADC-814A-AD21B9C9BF4D}" type="pres">
      <dgm:prSet presAssocID="{C21EDE61-426F-45A2-B3CA-9F75FEF606DB}" presName="header" presStyleLbl="node1" presStyleIdx="1" presStyleCnt="2"/>
      <dgm:spPr/>
      <dgm:t>
        <a:bodyPr/>
        <a:lstStyle/>
        <a:p>
          <a:endParaRPr lang="es-MX"/>
        </a:p>
      </dgm:t>
    </dgm:pt>
    <dgm:pt modelId="{38E56EE4-52A5-46F1-BE08-AE3FFFD7CA02}" type="pres">
      <dgm:prSet presAssocID="{7CA31092-63F4-490C-8094-090A619B24B4}" presName="parTrans" presStyleLbl="sibTrans2D1" presStyleIdx="8" presStyleCnt="16"/>
      <dgm:spPr/>
      <dgm:t>
        <a:bodyPr/>
        <a:lstStyle/>
        <a:p>
          <a:endParaRPr lang="es-MX"/>
        </a:p>
      </dgm:t>
    </dgm:pt>
    <dgm:pt modelId="{6221E9D6-BDCC-4DAF-9D77-6918FE96A59F}" type="pres">
      <dgm:prSet presAssocID="{D361D2F9-6F32-46A4-8C89-25F403A275FC}" presName="child" presStyleLbl="alignAccFollowNode1" presStyleIdx="8" presStyleCnt="16">
        <dgm:presLayoutVars>
          <dgm:chMax val="0"/>
          <dgm:bulletEnabled val="1"/>
        </dgm:presLayoutVars>
      </dgm:prSet>
      <dgm:spPr/>
      <dgm:t>
        <a:bodyPr/>
        <a:lstStyle/>
        <a:p>
          <a:endParaRPr lang="es-MX"/>
        </a:p>
      </dgm:t>
    </dgm:pt>
    <dgm:pt modelId="{3814432E-6B4D-4682-BBAA-27855712F510}" type="pres">
      <dgm:prSet presAssocID="{9A2B98DE-6EFD-4845-BC39-575768F230DE}" presName="sibTrans" presStyleLbl="sibTrans2D1" presStyleIdx="9" presStyleCnt="16"/>
      <dgm:spPr/>
      <dgm:t>
        <a:bodyPr/>
        <a:lstStyle/>
        <a:p>
          <a:endParaRPr lang="es-MX"/>
        </a:p>
      </dgm:t>
    </dgm:pt>
    <dgm:pt modelId="{C9EAE0E8-79CE-4536-BF40-0CCA086E0926}" type="pres">
      <dgm:prSet presAssocID="{1214229B-8809-4CE7-89DA-7EB703F8F5DD}" presName="child" presStyleLbl="alignAccFollowNode1" presStyleIdx="9" presStyleCnt="16">
        <dgm:presLayoutVars>
          <dgm:chMax val="0"/>
          <dgm:bulletEnabled val="1"/>
        </dgm:presLayoutVars>
      </dgm:prSet>
      <dgm:spPr/>
      <dgm:t>
        <a:bodyPr/>
        <a:lstStyle/>
        <a:p>
          <a:endParaRPr lang="es-MX"/>
        </a:p>
      </dgm:t>
    </dgm:pt>
    <dgm:pt modelId="{B5E27BA0-6AB6-4E55-A843-ABE131AB8B1A}" type="pres">
      <dgm:prSet presAssocID="{E39368B4-26E7-48DF-96F3-6E6AF30EAB5B}" presName="sibTrans" presStyleLbl="sibTrans2D1" presStyleIdx="10" presStyleCnt="16"/>
      <dgm:spPr/>
      <dgm:t>
        <a:bodyPr/>
        <a:lstStyle/>
        <a:p>
          <a:endParaRPr lang="es-MX"/>
        </a:p>
      </dgm:t>
    </dgm:pt>
    <dgm:pt modelId="{F528F49A-891F-4441-A329-817714E1FD95}" type="pres">
      <dgm:prSet presAssocID="{8658C116-0EFB-4660-A10C-4B840C60B9CD}" presName="child" presStyleLbl="alignAccFollowNode1" presStyleIdx="10" presStyleCnt="16">
        <dgm:presLayoutVars>
          <dgm:chMax val="0"/>
          <dgm:bulletEnabled val="1"/>
        </dgm:presLayoutVars>
      </dgm:prSet>
      <dgm:spPr/>
      <dgm:t>
        <a:bodyPr/>
        <a:lstStyle/>
        <a:p>
          <a:endParaRPr lang="es-MX"/>
        </a:p>
      </dgm:t>
    </dgm:pt>
    <dgm:pt modelId="{CDC26610-7639-46FB-A811-618DE661D647}" type="pres">
      <dgm:prSet presAssocID="{9DD5062A-A560-4621-BAF4-B74A11F76189}" presName="sibTrans" presStyleLbl="sibTrans2D1" presStyleIdx="11" presStyleCnt="16"/>
      <dgm:spPr/>
      <dgm:t>
        <a:bodyPr/>
        <a:lstStyle/>
        <a:p>
          <a:endParaRPr lang="es-MX"/>
        </a:p>
      </dgm:t>
    </dgm:pt>
    <dgm:pt modelId="{505384BC-C1C2-4A2D-83D5-1356DB485803}" type="pres">
      <dgm:prSet presAssocID="{CD133BF5-0649-447C-B770-3BDE21F8B479}" presName="child" presStyleLbl="alignAccFollowNode1" presStyleIdx="11" presStyleCnt="16">
        <dgm:presLayoutVars>
          <dgm:chMax val="0"/>
          <dgm:bulletEnabled val="1"/>
        </dgm:presLayoutVars>
      </dgm:prSet>
      <dgm:spPr/>
      <dgm:t>
        <a:bodyPr/>
        <a:lstStyle/>
        <a:p>
          <a:endParaRPr lang="es-MX"/>
        </a:p>
      </dgm:t>
    </dgm:pt>
    <dgm:pt modelId="{7031BDE5-6090-4F96-A131-256B6C296FD6}" type="pres">
      <dgm:prSet presAssocID="{2D7C8D56-7CE4-40F6-B5DA-FF2EDF826CA0}" presName="sibTrans" presStyleLbl="sibTrans2D1" presStyleIdx="12" presStyleCnt="16"/>
      <dgm:spPr/>
      <dgm:t>
        <a:bodyPr/>
        <a:lstStyle/>
        <a:p>
          <a:endParaRPr lang="es-MX"/>
        </a:p>
      </dgm:t>
    </dgm:pt>
    <dgm:pt modelId="{3237535D-E98D-44C3-9765-49288B74D976}" type="pres">
      <dgm:prSet presAssocID="{CFEABD34-EABF-43A5-9C2C-2DEEDF18B2A0}" presName="child" presStyleLbl="alignAccFollowNode1" presStyleIdx="12" presStyleCnt="16">
        <dgm:presLayoutVars>
          <dgm:chMax val="0"/>
          <dgm:bulletEnabled val="1"/>
        </dgm:presLayoutVars>
      </dgm:prSet>
      <dgm:spPr/>
      <dgm:t>
        <a:bodyPr/>
        <a:lstStyle/>
        <a:p>
          <a:endParaRPr lang="es-MX"/>
        </a:p>
      </dgm:t>
    </dgm:pt>
    <dgm:pt modelId="{ABE27511-279E-4A3B-8C93-EC38A4D9B444}" type="pres">
      <dgm:prSet presAssocID="{AF1D1360-DD97-4AB6-8A85-1C359D42C1E1}" presName="sibTrans" presStyleLbl="sibTrans2D1" presStyleIdx="13" presStyleCnt="16"/>
      <dgm:spPr/>
      <dgm:t>
        <a:bodyPr/>
        <a:lstStyle/>
        <a:p>
          <a:endParaRPr lang="es-MX"/>
        </a:p>
      </dgm:t>
    </dgm:pt>
    <dgm:pt modelId="{37B3D68C-1726-4F49-A249-F34581203E47}" type="pres">
      <dgm:prSet presAssocID="{A6043004-4DEC-4E07-8AF2-7173E9CA2386}" presName="child" presStyleLbl="alignAccFollowNode1" presStyleIdx="13" presStyleCnt="16">
        <dgm:presLayoutVars>
          <dgm:chMax val="0"/>
          <dgm:bulletEnabled val="1"/>
        </dgm:presLayoutVars>
      </dgm:prSet>
      <dgm:spPr/>
      <dgm:t>
        <a:bodyPr/>
        <a:lstStyle/>
        <a:p>
          <a:endParaRPr lang="es-MX"/>
        </a:p>
      </dgm:t>
    </dgm:pt>
    <dgm:pt modelId="{FF7D9356-2BE0-4598-A746-3A75FF5A6C7C}" type="pres">
      <dgm:prSet presAssocID="{E77D1D67-4A82-4142-AEDF-591F06B69575}" presName="sibTrans" presStyleLbl="sibTrans2D1" presStyleIdx="14" presStyleCnt="16"/>
      <dgm:spPr/>
      <dgm:t>
        <a:bodyPr/>
        <a:lstStyle/>
        <a:p>
          <a:endParaRPr lang="es-MX"/>
        </a:p>
      </dgm:t>
    </dgm:pt>
    <dgm:pt modelId="{3329C7A3-EAE2-444C-B491-DF3F3DEE8C73}" type="pres">
      <dgm:prSet presAssocID="{EE03F9E9-489D-4096-A6C4-F9F49471269F}" presName="child" presStyleLbl="alignAccFollowNode1" presStyleIdx="14" presStyleCnt="16">
        <dgm:presLayoutVars>
          <dgm:chMax val="0"/>
          <dgm:bulletEnabled val="1"/>
        </dgm:presLayoutVars>
      </dgm:prSet>
      <dgm:spPr/>
      <dgm:t>
        <a:bodyPr/>
        <a:lstStyle/>
        <a:p>
          <a:endParaRPr lang="es-MX"/>
        </a:p>
      </dgm:t>
    </dgm:pt>
    <dgm:pt modelId="{DCAE365A-58B6-4D6E-9134-F8B710F4EE3E}" type="pres">
      <dgm:prSet presAssocID="{3EC93857-E897-449A-BF49-8D111FA20940}" presName="sibTrans" presStyleLbl="sibTrans2D1" presStyleIdx="15" presStyleCnt="16"/>
      <dgm:spPr/>
      <dgm:t>
        <a:bodyPr/>
        <a:lstStyle/>
        <a:p>
          <a:endParaRPr lang="es-MX"/>
        </a:p>
      </dgm:t>
    </dgm:pt>
    <dgm:pt modelId="{E7F9A210-D5E2-45AF-AF5A-0145DB38B437}" type="pres">
      <dgm:prSet presAssocID="{97CA590F-74A2-407D-81C2-5AC3AB796E3A}" presName="child" presStyleLbl="alignAccFollowNode1" presStyleIdx="15" presStyleCnt="16">
        <dgm:presLayoutVars>
          <dgm:chMax val="0"/>
          <dgm:bulletEnabled val="1"/>
        </dgm:presLayoutVars>
      </dgm:prSet>
      <dgm:spPr/>
      <dgm:t>
        <a:bodyPr/>
        <a:lstStyle/>
        <a:p>
          <a:endParaRPr lang="es-MX"/>
        </a:p>
      </dgm:t>
    </dgm:pt>
  </dgm:ptLst>
  <dgm:cxnLst>
    <dgm:cxn modelId="{EB169B5B-0B17-421D-BCA4-A6A297402F34}" srcId="{7D6C34C4-00FF-461D-8683-36C98BA1E85D}" destId="{D68634FA-BB71-4C0E-9AE4-D567704CCABB}" srcOrd="0" destOrd="0" parTransId="{21167A61-2C28-447B-98B9-FFD3101B5CCD}" sibTransId="{F9DFAB47-3CB1-46AB-8679-D96D1784B966}"/>
    <dgm:cxn modelId="{93B44215-6B32-4691-AF76-96B83316CE3D}" type="presOf" srcId="{9A2B98DE-6EFD-4845-BC39-575768F230DE}" destId="{3814432E-6B4D-4682-BBAA-27855712F510}" srcOrd="0" destOrd="0" presId="urn:microsoft.com/office/officeart/2005/8/layout/lProcess1"/>
    <dgm:cxn modelId="{F8606125-3761-446D-9719-650AF51EF58B}" srcId="{C21EDE61-426F-45A2-B3CA-9F75FEF606DB}" destId="{97CA590F-74A2-407D-81C2-5AC3AB796E3A}" srcOrd="7" destOrd="0" parTransId="{EAE166BF-546A-4556-AA18-598BD8E7B4DB}" sibTransId="{5F916859-C76F-42F7-BDF4-9C08A2BE5372}"/>
    <dgm:cxn modelId="{66D2869C-778E-4918-93FF-054E2A0F455B}" type="presOf" srcId="{2F2C77E9-8A53-4BD1-B273-62845156E0CE}" destId="{9CD95850-6205-41F8-8E1E-0315305F7133}" srcOrd="0" destOrd="0" presId="urn:microsoft.com/office/officeart/2005/8/layout/lProcess1"/>
    <dgm:cxn modelId="{1A13B00A-7441-4E15-9BF8-AB06D4083EC0}" type="presOf" srcId="{D04C6D4A-59A1-4989-AF27-0260C18B123A}" destId="{A98CC966-5D99-47AF-9193-C76BBD3E067B}" srcOrd="0" destOrd="0" presId="urn:microsoft.com/office/officeart/2005/8/layout/lProcess1"/>
    <dgm:cxn modelId="{971B7BAD-7C14-45FD-995F-258F2A38F5FF}" type="presOf" srcId="{D68634FA-BB71-4C0E-9AE4-D567704CCABB}" destId="{545EC148-D863-4029-B1B5-FA1296F6BBD3}" srcOrd="0" destOrd="0" presId="urn:microsoft.com/office/officeart/2005/8/layout/lProcess1"/>
    <dgm:cxn modelId="{F7C796D3-3C42-43EC-A6F4-C8E4C72DF027}" srcId="{C21EDE61-426F-45A2-B3CA-9F75FEF606DB}" destId="{8658C116-0EFB-4660-A10C-4B840C60B9CD}" srcOrd="2" destOrd="0" parTransId="{3EA26654-3E40-4645-BD05-16B11E9291CE}" sibTransId="{9DD5062A-A560-4621-BAF4-B74A11F76189}"/>
    <dgm:cxn modelId="{87A59FDB-9C09-43CE-85F7-A91639221711}" type="presOf" srcId="{C996132F-243C-4612-AFD7-8F010D0416C3}" destId="{4BA92268-BB14-44D4-9377-1885A9F522EA}" srcOrd="0" destOrd="0" presId="urn:microsoft.com/office/officeart/2005/8/layout/lProcess1"/>
    <dgm:cxn modelId="{3DC83146-5AB7-4EF5-92B8-9E2325A65FB1}" type="presOf" srcId="{C21EDE61-426F-45A2-B3CA-9F75FEF606DB}" destId="{BDFAC78F-160D-4ADC-814A-AD21B9C9BF4D}" srcOrd="0" destOrd="0" presId="urn:microsoft.com/office/officeart/2005/8/layout/lProcess1"/>
    <dgm:cxn modelId="{E4F783D1-C559-4845-81E1-A783A6CA1C2E}" type="presOf" srcId="{82984A73-367D-4833-B17A-5E7A5DD0213A}" destId="{06337528-77D1-4301-BA30-5C31A371C633}" srcOrd="0" destOrd="0" presId="urn:microsoft.com/office/officeart/2005/8/layout/lProcess1"/>
    <dgm:cxn modelId="{80C7D3D7-78B1-4520-A37F-739E001FD409}" type="presOf" srcId="{CD133BF5-0649-447C-B770-3BDE21F8B479}" destId="{505384BC-C1C2-4A2D-83D5-1356DB485803}" srcOrd="0" destOrd="0" presId="urn:microsoft.com/office/officeart/2005/8/layout/lProcess1"/>
    <dgm:cxn modelId="{D67D248B-E3BA-4F92-A468-92E567DF4328}" type="presOf" srcId="{8658C116-0EFB-4660-A10C-4B840C60B9CD}" destId="{F528F49A-891F-4441-A329-817714E1FD95}" srcOrd="0" destOrd="0" presId="urn:microsoft.com/office/officeart/2005/8/layout/lProcess1"/>
    <dgm:cxn modelId="{9396D9B5-596B-4EAD-AC5D-0DB2C14C070C}" srcId="{7D6C34C4-00FF-461D-8683-36C98BA1E85D}" destId="{C21EDE61-426F-45A2-B3CA-9F75FEF606DB}" srcOrd="1" destOrd="0" parTransId="{44BFF07F-1F17-4A9F-86C2-D63770DA0385}" sibTransId="{D1FF050D-270A-4FB5-A0B0-C667A3075038}"/>
    <dgm:cxn modelId="{522F6C1C-BD6B-408A-B7A8-ADB0160EC8CB}" srcId="{D68634FA-BB71-4C0E-9AE4-D567704CCABB}" destId="{9FA180EB-654C-453F-9A94-5A7721504F46}" srcOrd="7" destOrd="0" parTransId="{BEEA486A-27C0-4C43-9B5F-5997DD043BB4}" sibTransId="{592A9305-78B0-46E5-9797-578784797B11}"/>
    <dgm:cxn modelId="{80FCE519-F456-4E04-9809-FF37DC2F7556}" srcId="{D68634FA-BB71-4C0E-9AE4-D567704CCABB}" destId="{44E107E9-0CFB-4D83-A632-C4646E93C821}" srcOrd="3" destOrd="0" parTransId="{9B3A47EB-EDD6-4A1F-AA0A-C94577D48C8E}" sibTransId="{2EF683EE-3FAC-4054-BF8D-C6D9983A7DEE}"/>
    <dgm:cxn modelId="{45B50E95-E87D-4FF9-A9B2-5F7E81183F75}" type="presOf" srcId="{97CA590F-74A2-407D-81C2-5AC3AB796E3A}" destId="{E7F9A210-D5E2-45AF-AF5A-0145DB38B437}" srcOrd="0" destOrd="0" presId="urn:microsoft.com/office/officeart/2005/8/layout/lProcess1"/>
    <dgm:cxn modelId="{22D700BF-17A7-44D6-B59E-7175F942929F}" type="presOf" srcId="{C2443978-E33A-440D-B797-BCCBCABC3BC6}" destId="{9DF7198B-E5E9-4FBF-8E75-55CAE2645CC5}" srcOrd="0" destOrd="0" presId="urn:microsoft.com/office/officeart/2005/8/layout/lProcess1"/>
    <dgm:cxn modelId="{20FEE7D5-7183-4774-81FE-6CE87F1D7697}" type="presOf" srcId="{7D6C34C4-00FF-461D-8683-36C98BA1E85D}" destId="{DFAD3711-5F17-43B0-8989-C78DEE57E2A1}" srcOrd="0" destOrd="0" presId="urn:microsoft.com/office/officeart/2005/8/layout/lProcess1"/>
    <dgm:cxn modelId="{A10FDC2D-E0B9-475F-8B61-7500D2FEBB72}" type="presOf" srcId="{BB8769EA-1501-46DE-8B57-ADAAAB13F277}" destId="{CDD44688-746F-4CEA-93C7-F291D89D00E2}" srcOrd="0" destOrd="0" presId="urn:microsoft.com/office/officeart/2005/8/layout/lProcess1"/>
    <dgm:cxn modelId="{2A3583C8-D695-48BA-9462-07BC44CA673E}" type="presOf" srcId="{D361D2F9-6F32-46A4-8C89-25F403A275FC}" destId="{6221E9D6-BDCC-4DAF-9D77-6918FE96A59F}" srcOrd="0" destOrd="0" presId="urn:microsoft.com/office/officeart/2005/8/layout/lProcess1"/>
    <dgm:cxn modelId="{C9EC38D8-021D-49DA-B99F-B6C2E893E4BC}" type="presOf" srcId="{7CA31092-63F4-490C-8094-090A619B24B4}" destId="{38E56EE4-52A5-46F1-BE08-AE3FFFD7CA02}" srcOrd="0" destOrd="0" presId="urn:microsoft.com/office/officeart/2005/8/layout/lProcess1"/>
    <dgm:cxn modelId="{9E1E0A5D-9EC2-4C85-BC05-14068A78A401}" type="presOf" srcId="{CFEABD34-EABF-43A5-9C2C-2DEEDF18B2A0}" destId="{3237535D-E98D-44C3-9765-49288B74D976}" srcOrd="0" destOrd="0" presId="urn:microsoft.com/office/officeart/2005/8/layout/lProcess1"/>
    <dgm:cxn modelId="{E89DDF7A-ED0C-4380-AFC9-15F3D75F9D91}" srcId="{D68634FA-BB71-4C0E-9AE4-D567704CCABB}" destId="{35E1B1E5-1138-4E22-928A-7D52040B7751}" srcOrd="4" destOrd="0" parTransId="{53347BCC-1F9B-48AC-AA4E-BCFF1B4E8D3C}" sibTransId="{D9A07AA7-E070-4669-9C19-30E604EE7532}"/>
    <dgm:cxn modelId="{C34D6363-6533-490F-BC7C-48F53DBB5F75}" type="presOf" srcId="{2D7C8D56-7CE4-40F6-B5DA-FF2EDF826CA0}" destId="{7031BDE5-6090-4F96-A131-256B6C296FD6}" srcOrd="0" destOrd="0" presId="urn:microsoft.com/office/officeart/2005/8/layout/lProcess1"/>
    <dgm:cxn modelId="{5FCCA4C3-9CCD-4619-8658-85175A8AF8F1}" srcId="{D68634FA-BB71-4C0E-9AE4-D567704CCABB}" destId="{D04C6D4A-59A1-4989-AF27-0260C18B123A}" srcOrd="2" destOrd="0" parTransId="{44B6031D-475A-416B-B281-7C8A95DC4616}" sibTransId="{BB8769EA-1501-46DE-8B57-ADAAAB13F277}"/>
    <dgm:cxn modelId="{35DC9FF6-992B-469A-B40F-E48AF0FC4B57}" srcId="{C21EDE61-426F-45A2-B3CA-9F75FEF606DB}" destId="{A6043004-4DEC-4E07-8AF2-7173E9CA2386}" srcOrd="5" destOrd="0" parTransId="{27690DC9-C42C-4214-ACDC-48E6EAF33DED}" sibTransId="{E77D1D67-4A82-4142-AEDF-591F06B69575}"/>
    <dgm:cxn modelId="{B994D12B-19B3-4A76-92DF-1921D3D6FD30}" type="presOf" srcId="{9FA180EB-654C-453F-9A94-5A7721504F46}" destId="{EA51042E-ABFB-433E-A2B4-3C902840D087}" srcOrd="0" destOrd="0" presId="urn:microsoft.com/office/officeart/2005/8/layout/lProcess1"/>
    <dgm:cxn modelId="{214896D6-C88C-46CD-AC1B-8DFFCD898B08}" type="presOf" srcId="{EE03F9E9-489D-4096-A6C4-F9F49471269F}" destId="{3329C7A3-EAE2-444C-B491-DF3F3DEE8C73}" srcOrd="0" destOrd="0" presId="urn:microsoft.com/office/officeart/2005/8/layout/lProcess1"/>
    <dgm:cxn modelId="{C1CAAE42-1698-4CB2-B417-7855ED8070A2}" type="presOf" srcId="{2EF683EE-3FAC-4054-BF8D-C6D9983A7DEE}" destId="{F74BCCAD-C425-4B99-A678-EF2A40285745}" srcOrd="0" destOrd="0" presId="urn:microsoft.com/office/officeart/2005/8/layout/lProcess1"/>
    <dgm:cxn modelId="{27E4C6CC-3EFB-40E5-9BC3-D670CF9E58D4}" type="presOf" srcId="{9DD5062A-A560-4621-BAF4-B74A11F76189}" destId="{CDC26610-7639-46FB-A811-618DE661D647}" srcOrd="0" destOrd="0" presId="urn:microsoft.com/office/officeart/2005/8/layout/lProcess1"/>
    <dgm:cxn modelId="{FE10E4BC-AFF2-483F-BD29-41BD0568FCC9}" srcId="{C21EDE61-426F-45A2-B3CA-9F75FEF606DB}" destId="{EE03F9E9-489D-4096-A6C4-F9F49471269F}" srcOrd="6" destOrd="0" parTransId="{90334ED8-DE8B-4C6C-9A12-C6428055E198}" sibTransId="{3EC93857-E897-449A-BF49-8D111FA20940}"/>
    <dgm:cxn modelId="{4F9538AD-473F-4428-83FB-68D0743205E3}" srcId="{D68634FA-BB71-4C0E-9AE4-D567704CCABB}" destId="{82984A73-367D-4833-B17A-5E7A5DD0213A}" srcOrd="0" destOrd="0" parTransId="{C996132F-243C-4612-AFD7-8F010D0416C3}" sibTransId="{1455C686-4E1D-49FF-821F-93C60BFB7010}"/>
    <dgm:cxn modelId="{58838A35-429F-4721-8FD8-44247C5C5B53}" type="presOf" srcId="{206FAE9E-C461-46C1-9C3F-8C40C8F4EBDE}" destId="{68140B32-C9A4-43A8-8F63-9453A160BDBE}" srcOrd="0" destOrd="0" presId="urn:microsoft.com/office/officeart/2005/8/layout/lProcess1"/>
    <dgm:cxn modelId="{1CA238F8-FD16-41DA-8432-AF55C6E90F36}" srcId="{D68634FA-BB71-4C0E-9AE4-D567704CCABB}" destId="{C2443978-E33A-440D-B797-BCCBCABC3BC6}" srcOrd="1" destOrd="0" parTransId="{4A52C814-227F-4485-B070-0195813CB0E9}" sibTransId="{B157DF3A-3633-461F-B7A3-FAE27C1438B6}"/>
    <dgm:cxn modelId="{364ED7E0-D08E-4175-BBF3-696E9B51BBA1}" type="presOf" srcId="{35E1B1E5-1138-4E22-928A-7D52040B7751}" destId="{3D1FDD54-7EC2-4477-A35C-26D2AD394E72}" srcOrd="0" destOrd="0" presId="urn:microsoft.com/office/officeart/2005/8/layout/lProcess1"/>
    <dgm:cxn modelId="{05141113-364F-4EDE-86CB-A7E46C32B586}" type="presOf" srcId="{1214229B-8809-4CE7-89DA-7EB703F8F5DD}" destId="{C9EAE0E8-79CE-4536-BF40-0CCA086E0926}" srcOrd="0" destOrd="0" presId="urn:microsoft.com/office/officeart/2005/8/layout/lProcess1"/>
    <dgm:cxn modelId="{383039CE-61AD-4860-988D-F434FD539656}" type="presOf" srcId="{D5D4EDA8-DD8E-4C29-A4DE-7D5D049784DF}" destId="{1DA552A6-B260-402C-A5BA-89C363FBDCC2}" srcOrd="0" destOrd="0" presId="urn:microsoft.com/office/officeart/2005/8/layout/lProcess1"/>
    <dgm:cxn modelId="{15B1637B-4DF0-48A7-82F1-655B196BD7F9}" srcId="{C21EDE61-426F-45A2-B3CA-9F75FEF606DB}" destId="{D361D2F9-6F32-46A4-8C89-25F403A275FC}" srcOrd="0" destOrd="0" parTransId="{7CA31092-63F4-490C-8094-090A619B24B4}" sibTransId="{9A2B98DE-6EFD-4845-BC39-575768F230DE}"/>
    <dgm:cxn modelId="{5E18A82C-2786-487C-AD76-ABABDB6B2B12}" type="presOf" srcId="{44E107E9-0CFB-4D83-A632-C4646E93C821}" destId="{6DBD13C7-9832-4E84-93F8-13A73E2E3846}" srcOrd="0" destOrd="0" presId="urn:microsoft.com/office/officeart/2005/8/layout/lProcess1"/>
    <dgm:cxn modelId="{0EAF58FA-F700-4034-8780-105F9B13A104}" srcId="{D68634FA-BB71-4C0E-9AE4-D567704CCABB}" destId="{D5D4EDA8-DD8E-4C29-A4DE-7D5D049784DF}" srcOrd="6" destOrd="0" parTransId="{32DB120D-F328-4F3F-8107-EF898F8DF5D3}" sibTransId="{206FAE9E-C461-46C1-9C3F-8C40C8F4EBDE}"/>
    <dgm:cxn modelId="{C3738028-7C79-4BF9-936C-F5AE7AE9D301}" type="presOf" srcId="{A6043004-4DEC-4E07-8AF2-7173E9CA2386}" destId="{37B3D68C-1726-4F49-A249-F34581203E47}" srcOrd="0" destOrd="0" presId="urn:microsoft.com/office/officeart/2005/8/layout/lProcess1"/>
    <dgm:cxn modelId="{1C6BB365-C099-4019-BC10-BB4DF025C325}" type="presOf" srcId="{AF1D1360-DD97-4AB6-8A85-1C359D42C1E1}" destId="{ABE27511-279E-4A3B-8C93-EC38A4D9B444}" srcOrd="0" destOrd="0" presId="urn:microsoft.com/office/officeart/2005/8/layout/lProcess1"/>
    <dgm:cxn modelId="{ECD52338-F096-4C3B-86BE-8B7CF49E36B7}" type="presOf" srcId="{E77D1D67-4A82-4142-AEDF-591F06B69575}" destId="{FF7D9356-2BE0-4598-A746-3A75FF5A6C7C}" srcOrd="0" destOrd="0" presId="urn:microsoft.com/office/officeart/2005/8/layout/lProcess1"/>
    <dgm:cxn modelId="{09786869-D422-4F31-854C-FDD33982EC05}" type="presOf" srcId="{B157DF3A-3633-461F-B7A3-FAE27C1438B6}" destId="{4A845A1A-7A26-48C1-891C-8AB063E47B80}" srcOrd="0" destOrd="0" presId="urn:microsoft.com/office/officeart/2005/8/layout/lProcess1"/>
    <dgm:cxn modelId="{98BDD4F2-A297-4EC1-B6AA-AD73BCF62EEB}" srcId="{D68634FA-BB71-4C0E-9AE4-D567704CCABB}" destId="{209A0358-F439-48C5-B0E1-30C9B731133F}" srcOrd="5" destOrd="0" parTransId="{476598F2-E84B-41F1-800A-D68C5BFE6B36}" sibTransId="{2F2C77E9-8A53-4BD1-B273-62845156E0CE}"/>
    <dgm:cxn modelId="{9F0B0791-852B-48FA-BEB5-2939ACD2CB11}" srcId="{C21EDE61-426F-45A2-B3CA-9F75FEF606DB}" destId="{1214229B-8809-4CE7-89DA-7EB703F8F5DD}" srcOrd="1" destOrd="0" parTransId="{165506ED-A0F8-4913-8F13-4702508D7709}" sibTransId="{E39368B4-26E7-48DF-96F3-6E6AF30EAB5B}"/>
    <dgm:cxn modelId="{CC144F8B-8BED-44AF-B9ED-2EDBB5EDD94A}" srcId="{C21EDE61-426F-45A2-B3CA-9F75FEF606DB}" destId="{CFEABD34-EABF-43A5-9C2C-2DEEDF18B2A0}" srcOrd="4" destOrd="0" parTransId="{3851F1DB-E972-4953-A4F6-C64217455A3D}" sibTransId="{AF1D1360-DD97-4AB6-8A85-1C359D42C1E1}"/>
    <dgm:cxn modelId="{313E6641-A100-4226-92A1-8BE3A926B7E3}" type="presOf" srcId="{E39368B4-26E7-48DF-96F3-6E6AF30EAB5B}" destId="{B5E27BA0-6AB6-4E55-A843-ABE131AB8B1A}" srcOrd="0" destOrd="0" presId="urn:microsoft.com/office/officeart/2005/8/layout/lProcess1"/>
    <dgm:cxn modelId="{9161BAE6-15DA-4D6E-80EF-C335DF0A587E}" type="presOf" srcId="{3EC93857-E897-449A-BF49-8D111FA20940}" destId="{DCAE365A-58B6-4D6E-9134-F8B710F4EE3E}" srcOrd="0" destOrd="0" presId="urn:microsoft.com/office/officeart/2005/8/layout/lProcess1"/>
    <dgm:cxn modelId="{C1BE0F92-1327-45F9-8F24-6210090C45E0}" type="presOf" srcId="{D9A07AA7-E070-4669-9C19-30E604EE7532}" destId="{5EB9522D-6972-49E7-B624-EA250A9F2374}" srcOrd="0" destOrd="0" presId="urn:microsoft.com/office/officeart/2005/8/layout/lProcess1"/>
    <dgm:cxn modelId="{62EA0BAE-3B07-4194-B18D-33377F17FA04}" type="presOf" srcId="{209A0358-F439-48C5-B0E1-30C9B731133F}" destId="{51CA1AE5-F999-4B7B-AA6A-03C0DF1B3198}" srcOrd="0" destOrd="0" presId="urn:microsoft.com/office/officeart/2005/8/layout/lProcess1"/>
    <dgm:cxn modelId="{97BFCB27-01F4-4B95-9558-AC9034CB7E4A}" srcId="{C21EDE61-426F-45A2-B3CA-9F75FEF606DB}" destId="{CD133BF5-0649-447C-B770-3BDE21F8B479}" srcOrd="3" destOrd="0" parTransId="{5CE7ECBE-4D91-4E29-8C2A-37EF6D48459C}" sibTransId="{2D7C8D56-7CE4-40F6-B5DA-FF2EDF826CA0}"/>
    <dgm:cxn modelId="{C9C62C57-83A5-4704-BCB3-44C249BE9016}" type="presOf" srcId="{1455C686-4E1D-49FF-821F-93C60BFB7010}" destId="{98B94E69-14A3-4567-95FA-29A0933A80A3}" srcOrd="0" destOrd="0" presId="urn:microsoft.com/office/officeart/2005/8/layout/lProcess1"/>
    <dgm:cxn modelId="{5A8C7E5D-D4D3-46F1-80EB-2F226EECC89A}" type="presParOf" srcId="{DFAD3711-5F17-43B0-8989-C78DEE57E2A1}" destId="{A90A63F8-2FFA-4804-8293-21863F7F30BF}" srcOrd="0" destOrd="0" presId="urn:microsoft.com/office/officeart/2005/8/layout/lProcess1"/>
    <dgm:cxn modelId="{FD689A6B-0283-43A9-AA54-7A1800E10AD4}" type="presParOf" srcId="{A90A63F8-2FFA-4804-8293-21863F7F30BF}" destId="{545EC148-D863-4029-B1B5-FA1296F6BBD3}" srcOrd="0" destOrd="0" presId="urn:microsoft.com/office/officeart/2005/8/layout/lProcess1"/>
    <dgm:cxn modelId="{788476D8-197A-4FB7-94ED-CDA379BE7913}" type="presParOf" srcId="{A90A63F8-2FFA-4804-8293-21863F7F30BF}" destId="{4BA92268-BB14-44D4-9377-1885A9F522EA}" srcOrd="1" destOrd="0" presId="urn:microsoft.com/office/officeart/2005/8/layout/lProcess1"/>
    <dgm:cxn modelId="{C1BE9007-1B88-4965-838C-72726FAFA97B}" type="presParOf" srcId="{A90A63F8-2FFA-4804-8293-21863F7F30BF}" destId="{06337528-77D1-4301-BA30-5C31A371C633}" srcOrd="2" destOrd="0" presId="urn:microsoft.com/office/officeart/2005/8/layout/lProcess1"/>
    <dgm:cxn modelId="{116CBF78-93EA-4B05-9292-432DBFA30EA5}" type="presParOf" srcId="{A90A63F8-2FFA-4804-8293-21863F7F30BF}" destId="{98B94E69-14A3-4567-95FA-29A0933A80A3}" srcOrd="3" destOrd="0" presId="urn:microsoft.com/office/officeart/2005/8/layout/lProcess1"/>
    <dgm:cxn modelId="{701481DE-51DF-4207-B027-BFA762C387F4}" type="presParOf" srcId="{A90A63F8-2FFA-4804-8293-21863F7F30BF}" destId="{9DF7198B-E5E9-4FBF-8E75-55CAE2645CC5}" srcOrd="4" destOrd="0" presId="urn:microsoft.com/office/officeart/2005/8/layout/lProcess1"/>
    <dgm:cxn modelId="{29A17785-7637-4892-938F-53A165E14E32}" type="presParOf" srcId="{A90A63F8-2FFA-4804-8293-21863F7F30BF}" destId="{4A845A1A-7A26-48C1-891C-8AB063E47B80}" srcOrd="5" destOrd="0" presId="urn:microsoft.com/office/officeart/2005/8/layout/lProcess1"/>
    <dgm:cxn modelId="{0889FF4D-39A2-4E86-9EC4-5FEA497994A4}" type="presParOf" srcId="{A90A63F8-2FFA-4804-8293-21863F7F30BF}" destId="{A98CC966-5D99-47AF-9193-C76BBD3E067B}" srcOrd="6" destOrd="0" presId="urn:microsoft.com/office/officeart/2005/8/layout/lProcess1"/>
    <dgm:cxn modelId="{FEA53B7F-4D7B-486F-B1AC-C4DB189E93C2}" type="presParOf" srcId="{A90A63F8-2FFA-4804-8293-21863F7F30BF}" destId="{CDD44688-746F-4CEA-93C7-F291D89D00E2}" srcOrd="7" destOrd="0" presId="urn:microsoft.com/office/officeart/2005/8/layout/lProcess1"/>
    <dgm:cxn modelId="{45518330-C2D0-4A51-A79B-D8B1889EE2AE}" type="presParOf" srcId="{A90A63F8-2FFA-4804-8293-21863F7F30BF}" destId="{6DBD13C7-9832-4E84-93F8-13A73E2E3846}" srcOrd="8" destOrd="0" presId="urn:microsoft.com/office/officeart/2005/8/layout/lProcess1"/>
    <dgm:cxn modelId="{23A8F4CF-B795-4C2D-A00D-7D0C62A33FE6}" type="presParOf" srcId="{A90A63F8-2FFA-4804-8293-21863F7F30BF}" destId="{F74BCCAD-C425-4B99-A678-EF2A40285745}" srcOrd="9" destOrd="0" presId="urn:microsoft.com/office/officeart/2005/8/layout/lProcess1"/>
    <dgm:cxn modelId="{0C25895F-5328-44F7-8D2C-8CB5833D395F}" type="presParOf" srcId="{A90A63F8-2FFA-4804-8293-21863F7F30BF}" destId="{3D1FDD54-7EC2-4477-A35C-26D2AD394E72}" srcOrd="10" destOrd="0" presId="urn:microsoft.com/office/officeart/2005/8/layout/lProcess1"/>
    <dgm:cxn modelId="{089F0F25-ED6E-4A66-BC97-1771D190B517}" type="presParOf" srcId="{A90A63F8-2FFA-4804-8293-21863F7F30BF}" destId="{5EB9522D-6972-49E7-B624-EA250A9F2374}" srcOrd="11" destOrd="0" presId="urn:microsoft.com/office/officeart/2005/8/layout/lProcess1"/>
    <dgm:cxn modelId="{B6A7351D-C95F-4F29-8024-2B46D3862762}" type="presParOf" srcId="{A90A63F8-2FFA-4804-8293-21863F7F30BF}" destId="{51CA1AE5-F999-4B7B-AA6A-03C0DF1B3198}" srcOrd="12" destOrd="0" presId="urn:microsoft.com/office/officeart/2005/8/layout/lProcess1"/>
    <dgm:cxn modelId="{767B1261-1891-46A7-930D-A8DE4A4FB741}" type="presParOf" srcId="{A90A63F8-2FFA-4804-8293-21863F7F30BF}" destId="{9CD95850-6205-41F8-8E1E-0315305F7133}" srcOrd="13" destOrd="0" presId="urn:microsoft.com/office/officeart/2005/8/layout/lProcess1"/>
    <dgm:cxn modelId="{3532B791-38D1-4AC3-9948-F0BDB5ECDA70}" type="presParOf" srcId="{A90A63F8-2FFA-4804-8293-21863F7F30BF}" destId="{1DA552A6-B260-402C-A5BA-89C363FBDCC2}" srcOrd="14" destOrd="0" presId="urn:microsoft.com/office/officeart/2005/8/layout/lProcess1"/>
    <dgm:cxn modelId="{D42F7409-C9A9-4010-A3F7-91B5E9F036C8}" type="presParOf" srcId="{A90A63F8-2FFA-4804-8293-21863F7F30BF}" destId="{68140B32-C9A4-43A8-8F63-9453A160BDBE}" srcOrd="15" destOrd="0" presId="urn:microsoft.com/office/officeart/2005/8/layout/lProcess1"/>
    <dgm:cxn modelId="{7E3E56DA-C0E3-4B02-821B-D46C63B9E9F2}" type="presParOf" srcId="{A90A63F8-2FFA-4804-8293-21863F7F30BF}" destId="{EA51042E-ABFB-433E-A2B4-3C902840D087}" srcOrd="16" destOrd="0" presId="urn:microsoft.com/office/officeart/2005/8/layout/lProcess1"/>
    <dgm:cxn modelId="{1DBF4B16-667D-4FF9-A540-0F723FD7F012}" type="presParOf" srcId="{DFAD3711-5F17-43B0-8989-C78DEE57E2A1}" destId="{2D9A072F-D126-4183-8E57-C4AA7BD75B6A}" srcOrd="1" destOrd="0" presId="urn:microsoft.com/office/officeart/2005/8/layout/lProcess1"/>
    <dgm:cxn modelId="{97B6EC8C-62FF-4559-A452-E3EBF5C2B3C1}" type="presParOf" srcId="{DFAD3711-5F17-43B0-8989-C78DEE57E2A1}" destId="{93264C3E-E3C6-4DE4-8D57-40F052C1AD50}" srcOrd="2" destOrd="0" presId="urn:microsoft.com/office/officeart/2005/8/layout/lProcess1"/>
    <dgm:cxn modelId="{9D674379-CDEA-4F95-92C4-8EE990560137}" type="presParOf" srcId="{93264C3E-E3C6-4DE4-8D57-40F052C1AD50}" destId="{BDFAC78F-160D-4ADC-814A-AD21B9C9BF4D}" srcOrd="0" destOrd="0" presId="urn:microsoft.com/office/officeart/2005/8/layout/lProcess1"/>
    <dgm:cxn modelId="{7839FF3A-C5D3-40DC-A162-75DFD8480751}" type="presParOf" srcId="{93264C3E-E3C6-4DE4-8D57-40F052C1AD50}" destId="{38E56EE4-52A5-46F1-BE08-AE3FFFD7CA02}" srcOrd="1" destOrd="0" presId="urn:microsoft.com/office/officeart/2005/8/layout/lProcess1"/>
    <dgm:cxn modelId="{29EF413F-784D-48B9-8064-A8B1295EB9BA}" type="presParOf" srcId="{93264C3E-E3C6-4DE4-8D57-40F052C1AD50}" destId="{6221E9D6-BDCC-4DAF-9D77-6918FE96A59F}" srcOrd="2" destOrd="0" presId="urn:microsoft.com/office/officeart/2005/8/layout/lProcess1"/>
    <dgm:cxn modelId="{7B6C6A89-7144-4742-A8F8-049A4266331A}" type="presParOf" srcId="{93264C3E-E3C6-4DE4-8D57-40F052C1AD50}" destId="{3814432E-6B4D-4682-BBAA-27855712F510}" srcOrd="3" destOrd="0" presId="urn:microsoft.com/office/officeart/2005/8/layout/lProcess1"/>
    <dgm:cxn modelId="{FD36C8C6-2AE4-43C7-BBD6-D40D15A1FE6C}" type="presParOf" srcId="{93264C3E-E3C6-4DE4-8D57-40F052C1AD50}" destId="{C9EAE0E8-79CE-4536-BF40-0CCA086E0926}" srcOrd="4" destOrd="0" presId="urn:microsoft.com/office/officeart/2005/8/layout/lProcess1"/>
    <dgm:cxn modelId="{A98543FD-50BA-438C-9A2A-A6020B6358F9}" type="presParOf" srcId="{93264C3E-E3C6-4DE4-8D57-40F052C1AD50}" destId="{B5E27BA0-6AB6-4E55-A843-ABE131AB8B1A}" srcOrd="5" destOrd="0" presId="urn:microsoft.com/office/officeart/2005/8/layout/lProcess1"/>
    <dgm:cxn modelId="{E9071316-272A-4DF2-ACFA-579283D1128B}" type="presParOf" srcId="{93264C3E-E3C6-4DE4-8D57-40F052C1AD50}" destId="{F528F49A-891F-4441-A329-817714E1FD95}" srcOrd="6" destOrd="0" presId="urn:microsoft.com/office/officeart/2005/8/layout/lProcess1"/>
    <dgm:cxn modelId="{51F96AB8-7990-42F7-BA98-C39FA340A680}" type="presParOf" srcId="{93264C3E-E3C6-4DE4-8D57-40F052C1AD50}" destId="{CDC26610-7639-46FB-A811-618DE661D647}" srcOrd="7" destOrd="0" presId="urn:microsoft.com/office/officeart/2005/8/layout/lProcess1"/>
    <dgm:cxn modelId="{12D2E241-CA21-4155-B957-F71A14593555}" type="presParOf" srcId="{93264C3E-E3C6-4DE4-8D57-40F052C1AD50}" destId="{505384BC-C1C2-4A2D-83D5-1356DB485803}" srcOrd="8" destOrd="0" presId="urn:microsoft.com/office/officeart/2005/8/layout/lProcess1"/>
    <dgm:cxn modelId="{AABE09CF-3368-4A30-B20A-36084D4D3863}" type="presParOf" srcId="{93264C3E-E3C6-4DE4-8D57-40F052C1AD50}" destId="{7031BDE5-6090-4F96-A131-256B6C296FD6}" srcOrd="9" destOrd="0" presId="urn:microsoft.com/office/officeart/2005/8/layout/lProcess1"/>
    <dgm:cxn modelId="{17782473-BB4F-483C-AD45-BD5E8079482F}" type="presParOf" srcId="{93264C3E-E3C6-4DE4-8D57-40F052C1AD50}" destId="{3237535D-E98D-44C3-9765-49288B74D976}" srcOrd="10" destOrd="0" presId="urn:microsoft.com/office/officeart/2005/8/layout/lProcess1"/>
    <dgm:cxn modelId="{3FB5ADC2-84A6-4424-8956-A7A6F5F4E828}" type="presParOf" srcId="{93264C3E-E3C6-4DE4-8D57-40F052C1AD50}" destId="{ABE27511-279E-4A3B-8C93-EC38A4D9B444}" srcOrd="11" destOrd="0" presId="urn:microsoft.com/office/officeart/2005/8/layout/lProcess1"/>
    <dgm:cxn modelId="{D62FC6A8-29CF-4656-AC33-613E80BA341A}" type="presParOf" srcId="{93264C3E-E3C6-4DE4-8D57-40F052C1AD50}" destId="{37B3D68C-1726-4F49-A249-F34581203E47}" srcOrd="12" destOrd="0" presId="urn:microsoft.com/office/officeart/2005/8/layout/lProcess1"/>
    <dgm:cxn modelId="{B368980C-114F-4281-9630-B401B4B7A777}" type="presParOf" srcId="{93264C3E-E3C6-4DE4-8D57-40F052C1AD50}" destId="{FF7D9356-2BE0-4598-A746-3A75FF5A6C7C}" srcOrd="13" destOrd="0" presId="urn:microsoft.com/office/officeart/2005/8/layout/lProcess1"/>
    <dgm:cxn modelId="{7D206CDA-745B-434A-9309-DD90236F884C}" type="presParOf" srcId="{93264C3E-E3C6-4DE4-8D57-40F052C1AD50}" destId="{3329C7A3-EAE2-444C-B491-DF3F3DEE8C73}" srcOrd="14" destOrd="0" presId="urn:microsoft.com/office/officeart/2005/8/layout/lProcess1"/>
    <dgm:cxn modelId="{E04B4B1E-607D-420F-B9C9-661217BACA32}" type="presParOf" srcId="{93264C3E-E3C6-4DE4-8D57-40F052C1AD50}" destId="{DCAE365A-58B6-4D6E-9134-F8B710F4EE3E}" srcOrd="15" destOrd="0" presId="urn:microsoft.com/office/officeart/2005/8/layout/lProcess1"/>
    <dgm:cxn modelId="{6C56C7A8-F104-4892-A03F-687913679C05}" type="presParOf" srcId="{93264C3E-E3C6-4DE4-8D57-40F052C1AD50}" destId="{E7F9A210-D5E2-45AF-AF5A-0145DB38B437}" srcOrd="16"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EC148-D863-4029-B1B5-FA1296F6BBD3}">
      <dsp:nvSpPr>
        <dsp:cNvPr id="0" name=""/>
        <dsp:cNvSpPr/>
      </dsp:nvSpPr>
      <dsp:spPr>
        <a:xfrm>
          <a:off x="1969853" y="955"/>
          <a:ext cx="1894010" cy="47350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t>Textos de Alatriste</a:t>
          </a:r>
          <a:endParaRPr lang="es-MX" sz="1400" kern="1200" dirty="0"/>
        </a:p>
      </dsp:txBody>
      <dsp:txXfrm>
        <a:off x="1983721" y="14823"/>
        <a:ext cx="1866274" cy="445766"/>
      </dsp:txXfrm>
    </dsp:sp>
    <dsp:sp modelId="{4BA92268-BB14-44D4-9377-1885A9F522EA}">
      <dsp:nvSpPr>
        <dsp:cNvPr id="0" name=""/>
        <dsp:cNvSpPr/>
      </dsp:nvSpPr>
      <dsp:spPr>
        <a:xfrm rot="5400000">
          <a:off x="2875426" y="515889"/>
          <a:ext cx="82862" cy="82862"/>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337528-77D1-4301-BA30-5C31A371C633}">
      <dsp:nvSpPr>
        <dsp:cNvPr id="0" name=""/>
        <dsp:cNvSpPr/>
      </dsp:nvSpPr>
      <dsp:spPr>
        <a:xfrm>
          <a:off x="1969853" y="640183"/>
          <a:ext cx="1894010" cy="473502"/>
        </a:xfrm>
        <a:prstGeom prst="roundRect">
          <a:avLst>
            <a:gd name="adj" fmla="val 1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Un beso en una Alcarria soñada, revista de la UNAM</a:t>
          </a:r>
          <a:endParaRPr lang="es-MX" sz="1000" kern="1200" dirty="0"/>
        </a:p>
      </dsp:txBody>
      <dsp:txXfrm>
        <a:off x="1983721" y="654051"/>
        <a:ext cx="1866274" cy="445766"/>
      </dsp:txXfrm>
    </dsp:sp>
    <dsp:sp modelId="{98B94E69-14A3-4567-95FA-29A0933A80A3}">
      <dsp:nvSpPr>
        <dsp:cNvPr id="0" name=""/>
        <dsp:cNvSpPr/>
      </dsp:nvSpPr>
      <dsp:spPr>
        <a:xfrm rot="5400000">
          <a:off x="2875426" y="1155117"/>
          <a:ext cx="82862" cy="82862"/>
        </a:xfrm>
        <a:prstGeom prst="rightArrow">
          <a:avLst>
            <a:gd name="adj1" fmla="val 66700"/>
            <a:gd name="adj2" fmla="val 50000"/>
          </a:avLst>
        </a:prstGeom>
        <a:solidFill>
          <a:schemeClr val="accent2">
            <a:hueOff val="791441"/>
            <a:satOff val="-5181"/>
            <a:lumOff val="11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F7198B-E5E9-4FBF-8E75-55CAE2645CC5}">
      <dsp:nvSpPr>
        <dsp:cNvPr id="0" name=""/>
        <dsp:cNvSpPr/>
      </dsp:nvSpPr>
      <dsp:spPr>
        <a:xfrm>
          <a:off x="1969853" y="1279411"/>
          <a:ext cx="1894010" cy="473502"/>
        </a:xfrm>
        <a:prstGeom prst="roundRect">
          <a:avLst>
            <a:gd name="adj" fmla="val 10000"/>
          </a:avLst>
        </a:prstGeom>
        <a:solidFill>
          <a:schemeClr val="accent2">
            <a:tint val="40000"/>
            <a:alpha val="90000"/>
            <a:hueOff val="817944"/>
            <a:satOff val="-2470"/>
            <a:lumOff val="30"/>
            <a:alphaOff val="0"/>
          </a:schemeClr>
        </a:solidFill>
        <a:ln w="19050" cap="flat" cmpd="sng" algn="ctr">
          <a:solidFill>
            <a:schemeClr val="accent2">
              <a:tint val="40000"/>
              <a:alpha val="90000"/>
              <a:hueOff val="817944"/>
              <a:satOff val="-2470"/>
              <a:lumOff val="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Su propia destrucción, revista de la UNAM </a:t>
          </a:r>
          <a:endParaRPr lang="es-MX" sz="1000" kern="1200" dirty="0"/>
        </a:p>
      </dsp:txBody>
      <dsp:txXfrm>
        <a:off x="1983721" y="1293279"/>
        <a:ext cx="1866274" cy="445766"/>
      </dsp:txXfrm>
    </dsp:sp>
    <dsp:sp modelId="{4A845A1A-7A26-48C1-891C-8AB063E47B80}">
      <dsp:nvSpPr>
        <dsp:cNvPr id="0" name=""/>
        <dsp:cNvSpPr/>
      </dsp:nvSpPr>
      <dsp:spPr>
        <a:xfrm rot="5400000">
          <a:off x="2875426" y="1794345"/>
          <a:ext cx="82862" cy="82862"/>
        </a:xfrm>
        <a:prstGeom prst="rightArrow">
          <a:avLst>
            <a:gd name="adj1" fmla="val 66700"/>
            <a:gd name="adj2" fmla="val 50000"/>
          </a:avLst>
        </a:prstGeom>
        <a:solidFill>
          <a:schemeClr val="accent2">
            <a:hueOff val="1582882"/>
            <a:satOff val="-10363"/>
            <a:lumOff val="227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CC966-5D99-47AF-9193-C76BBD3E067B}">
      <dsp:nvSpPr>
        <dsp:cNvPr id="0" name=""/>
        <dsp:cNvSpPr/>
      </dsp:nvSpPr>
      <dsp:spPr>
        <a:xfrm>
          <a:off x="1969853" y="1918640"/>
          <a:ext cx="1894010" cy="473502"/>
        </a:xfrm>
        <a:prstGeom prst="roundRect">
          <a:avLst>
            <a:gd name="adj" fmla="val 10000"/>
          </a:avLst>
        </a:prstGeom>
        <a:solidFill>
          <a:schemeClr val="accent2">
            <a:tint val="40000"/>
            <a:alpha val="90000"/>
            <a:hueOff val="1635889"/>
            <a:satOff val="-4939"/>
            <a:lumOff val="61"/>
            <a:alphaOff val="0"/>
          </a:schemeClr>
        </a:solidFill>
        <a:ln w="19050" cap="flat" cmpd="sng" algn="ctr">
          <a:solidFill>
            <a:schemeClr val="accent2">
              <a:tint val="40000"/>
              <a:alpha val="90000"/>
              <a:hueOff val="1635889"/>
              <a:satOff val="-4939"/>
              <a:lumOff val="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Morir mil veces </a:t>
          </a:r>
          <a:endParaRPr lang="es-MX" sz="1000" kern="1200" dirty="0"/>
        </a:p>
      </dsp:txBody>
      <dsp:txXfrm>
        <a:off x="1983721" y="1932508"/>
        <a:ext cx="1866274" cy="445766"/>
      </dsp:txXfrm>
    </dsp:sp>
    <dsp:sp modelId="{CDD44688-746F-4CEA-93C7-F291D89D00E2}">
      <dsp:nvSpPr>
        <dsp:cNvPr id="0" name=""/>
        <dsp:cNvSpPr/>
      </dsp:nvSpPr>
      <dsp:spPr>
        <a:xfrm rot="5400000">
          <a:off x="2875426" y="2433574"/>
          <a:ext cx="82862" cy="82862"/>
        </a:xfrm>
        <a:prstGeom prst="rightArrow">
          <a:avLst>
            <a:gd name="adj1" fmla="val 66700"/>
            <a:gd name="adj2" fmla="val 50000"/>
          </a:avLst>
        </a:prstGeom>
        <a:solidFill>
          <a:schemeClr val="accent2">
            <a:hueOff val="2374323"/>
            <a:satOff val="-15544"/>
            <a:lumOff val="34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D13C7-9832-4E84-93F8-13A73E2E3846}">
      <dsp:nvSpPr>
        <dsp:cNvPr id="0" name=""/>
        <dsp:cNvSpPr/>
      </dsp:nvSpPr>
      <dsp:spPr>
        <a:xfrm>
          <a:off x="1969853" y="2557868"/>
          <a:ext cx="1894010" cy="473502"/>
        </a:xfrm>
        <a:prstGeom prst="roundRect">
          <a:avLst>
            <a:gd name="adj" fmla="val 10000"/>
          </a:avLst>
        </a:prstGeom>
        <a:solidFill>
          <a:schemeClr val="accent2">
            <a:tint val="40000"/>
            <a:alpha val="90000"/>
            <a:hueOff val="2453833"/>
            <a:satOff val="-7409"/>
            <a:lumOff val="91"/>
            <a:alphaOff val="0"/>
          </a:schemeClr>
        </a:solidFill>
        <a:ln w="19050" cap="flat" cmpd="sng" algn="ctr">
          <a:solidFill>
            <a:schemeClr val="accent2">
              <a:tint val="40000"/>
              <a:alpha val="90000"/>
              <a:hueOff val="2453833"/>
              <a:satOff val="-7409"/>
              <a:lumOff val="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Breve crónica alrededor de la ginebra</a:t>
          </a:r>
          <a:endParaRPr lang="es-MX" sz="1000" kern="1200" dirty="0"/>
        </a:p>
      </dsp:txBody>
      <dsp:txXfrm>
        <a:off x="1983721" y="2571736"/>
        <a:ext cx="1866274" cy="445766"/>
      </dsp:txXfrm>
    </dsp:sp>
    <dsp:sp modelId="{F74BCCAD-C425-4B99-A678-EF2A40285745}">
      <dsp:nvSpPr>
        <dsp:cNvPr id="0" name=""/>
        <dsp:cNvSpPr/>
      </dsp:nvSpPr>
      <dsp:spPr>
        <a:xfrm rot="5400000">
          <a:off x="2875426" y="3072802"/>
          <a:ext cx="82862" cy="82862"/>
        </a:xfrm>
        <a:prstGeom prst="rightArrow">
          <a:avLst>
            <a:gd name="adj1" fmla="val 66700"/>
            <a:gd name="adj2" fmla="val 50000"/>
          </a:avLst>
        </a:prstGeom>
        <a:solidFill>
          <a:schemeClr val="accent2">
            <a:hueOff val="3165764"/>
            <a:satOff val="-20726"/>
            <a:lumOff val="454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1FDD54-7EC2-4477-A35C-26D2AD394E72}">
      <dsp:nvSpPr>
        <dsp:cNvPr id="0" name=""/>
        <dsp:cNvSpPr/>
      </dsp:nvSpPr>
      <dsp:spPr>
        <a:xfrm>
          <a:off x="1969853" y="3197097"/>
          <a:ext cx="1894010" cy="473502"/>
        </a:xfrm>
        <a:prstGeom prst="roundRect">
          <a:avLst>
            <a:gd name="adj" fmla="val 10000"/>
          </a:avLst>
        </a:prstGeom>
        <a:solidFill>
          <a:schemeClr val="accent2">
            <a:tint val="40000"/>
            <a:alpha val="90000"/>
            <a:hueOff val="3271777"/>
            <a:satOff val="-9879"/>
            <a:lumOff val="121"/>
            <a:alphaOff val="0"/>
          </a:schemeClr>
        </a:solidFill>
        <a:ln w="19050" cap="flat" cmpd="sng" algn="ctr">
          <a:solidFill>
            <a:schemeClr val="accent2">
              <a:tint val="40000"/>
              <a:alpha val="90000"/>
              <a:hueOff val="3271777"/>
              <a:satOff val="-9879"/>
              <a:lumOff val="1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Melancolía a cuestas</a:t>
          </a:r>
          <a:endParaRPr lang="es-MX" sz="1000" kern="1200" dirty="0"/>
        </a:p>
      </dsp:txBody>
      <dsp:txXfrm>
        <a:off x="1983721" y="3210965"/>
        <a:ext cx="1866274" cy="445766"/>
      </dsp:txXfrm>
    </dsp:sp>
    <dsp:sp modelId="{5EB9522D-6972-49E7-B624-EA250A9F2374}">
      <dsp:nvSpPr>
        <dsp:cNvPr id="0" name=""/>
        <dsp:cNvSpPr/>
      </dsp:nvSpPr>
      <dsp:spPr>
        <a:xfrm rot="5400000">
          <a:off x="2875426" y="3712031"/>
          <a:ext cx="82862" cy="82862"/>
        </a:xfrm>
        <a:prstGeom prst="rightArrow">
          <a:avLst>
            <a:gd name="adj1" fmla="val 66700"/>
            <a:gd name="adj2" fmla="val 50000"/>
          </a:avLst>
        </a:prstGeom>
        <a:solidFill>
          <a:schemeClr val="accent2">
            <a:hueOff val="3957205"/>
            <a:satOff val="-25907"/>
            <a:lumOff val="56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CA1AE5-F999-4B7B-AA6A-03C0DF1B3198}">
      <dsp:nvSpPr>
        <dsp:cNvPr id="0" name=""/>
        <dsp:cNvSpPr/>
      </dsp:nvSpPr>
      <dsp:spPr>
        <a:xfrm>
          <a:off x="1969853" y="3836325"/>
          <a:ext cx="1894010" cy="473502"/>
        </a:xfrm>
        <a:prstGeom prst="roundRect">
          <a:avLst>
            <a:gd name="adj" fmla="val 10000"/>
          </a:avLst>
        </a:prstGeom>
        <a:solidFill>
          <a:schemeClr val="accent2">
            <a:tint val="40000"/>
            <a:alpha val="90000"/>
            <a:hueOff val="4089722"/>
            <a:satOff val="-12348"/>
            <a:lumOff val="152"/>
            <a:alphaOff val="0"/>
          </a:schemeClr>
        </a:solidFill>
        <a:ln w="19050" cap="flat" cmpd="sng" algn="ctr">
          <a:solidFill>
            <a:schemeClr val="accent2">
              <a:tint val="40000"/>
              <a:alpha val="90000"/>
              <a:hueOff val="4089722"/>
              <a:satOff val="-12348"/>
              <a:lumOff val="1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Días de menos, Reforma</a:t>
          </a:r>
          <a:endParaRPr lang="es-MX" sz="1000" kern="1200" dirty="0"/>
        </a:p>
      </dsp:txBody>
      <dsp:txXfrm>
        <a:off x="1983721" y="3850193"/>
        <a:ext cx="1866274" cy="445766"/>
      </dsp:txXfrm>
    </dsp:sp>
    <dsp:sp modelId="{9CD95850-6205-41F8-8E1E-0315305F7133}">
      <dsp:nvSpPr>
        <dsp:cNvPr id="0" name=""/>
        <dsp:cNvSpPr/>
      </dsp:nvSpPr>
      <dsp:spPr>
        <a:xfrm rot="5400000">
          <a:off x="2875426" y="4351259"/>
          <a:ext cx="82862" cy="82862"/>
        </a:xfrm>
        <a:prstGeom prst="rightArrow">
          <a:avLst>
            <a:gd name="adj1" fmla="val 66700"/>
            <a:gd name="adj2" fmla="val 50000"/>
          </a:avLst>
        </a:prstGeom>
        <a:solidFill>
          <a:schemeClr val="accent2">
            <a:hueOff val="4748646"/>
            <a:satOff val="-31088"/>
            <a:lumOff val="68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A552A6-B260-402C-A5BA-89C363FBDCC2}">
      <dsp:nvSpPr>
        <dsp:cNvPr id="0" name=""/>
        <dsp:cNvSpPr/>
      </dsp:nvSpPr>
      <dsp:spPr>
        <a:xfrm>
          <a:off x="1969853" y="4475553"/>
          <a:ext cx="1894010" cy="473502"/>
        </a:xfrm>
        <a:prstGeom prst="roundRect">
          <a:avLst>
            <a:gd name="adj" fmla="val 10000"/>
          </a:avLst>
        </a:prstGeom>
        <a:solidFill>
          <a:schemeClr val="accent2">
            <a:tint val="40000"/>
            <a:alpha val="90000"/>
            <a:hueOff val="4907666"/>
            <a:satOff val="-14818"/>
            <a:lumOff val="182"/>
            <a:alphaOff val="0"/>
          </a:schemeClr>
        </a:solidFill>
        <a:ln w="19050" cap="flat" cmpd="sng" algn="ctr">
          <a:solidFill>
            <a:schemeClr val="accent2">
              <a:tint val="40000"/>
              <a:alpha val="90000"/>
              <a:hueOff val="4907666"/>
              <a:satOff val="-14818"/>
              <a:lumOff val="1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err="1" smtClean="0"/>
            <a:t>Mahasamahdim</a:t>
          </a:r>
          <a:r>
            <a:rPr lang="es-MX" sz="1000" kern="1200" dirty="0" smtClean="0"/>
            <a:t>, Reforma</a:t>
          </a:r>
          <a:endParaRPr lang="es-MX" sz="1000" kern="1200" dirty="0"/>
        </a:p>
      </dsp:txBody>
      <dsp:txXfrm>
        <a:off x="1983721" y="4489421"/>
        <a:ext cx="1866274" cy="445766"/>
      </dsp:txXfrm>
    </dsp:sp>
    <dsp:sp modelId="{68140B32-C9A4-43A8-8F63-9453A160BDBE}">
      <dsp:nvSpPr>
        <dsp:cNvPr id="0" name=""/>
        <dsp:cNvSpPr/>
      </dsp:nvSpPr>
      <dsp:spPr>
        <a:xfrm rot="5400000">
          <a:off x="2875426" y="4990487"/>
          <a:ext cx="82862" cy="82862"/>
        </a:xfrm>
        <a:prstGeom prst="rightArrow">
          <a:avLst>
            <a:gd name="adj1" fmla="val 66700"/>
            <a:gd name="adj2" fmla="val 50000"/>
          </a:avLst>
        </a:prstGeom>
        <a:solidFill>
          <a:schemeClr val="accent2">
            <a:hueOff val="5540087"/>
            <a:satOff val="-36270"/>
            <a:lumOff val="79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51042E-ABFB-433E-A2B4-3C902840D087}">
      <dsp:nvSpPr>
        <dsp:cNvPr id="0" name=""/>
        <dsp:cNvSpPr/>
      </dsp:nvSpPr>
      <dsp:spPr>
        <a:xfrm>
          <a:off x="1969853" y="5114782"/>
          <a:ext cx="1894010" cy="473502"/>
        </a:xfrm>
        <a:prstGeom prst="roundRect">
          <a:avLst>
            <a:gd name="adj" fmla="val 10000"/>
          </a:avLst>
        </a:prstGeom>
        <a:solidFill>
          <a:schemeClr val="accent2">
            <a:tint val="40000"/>
            <a:alpha val="90000"/>
            <a:hueOff val="5725611"/>
            <a:satOff val="-17288"/>
            <a:lumOff val="212"/>
            <a:alphaOff val="0"/>
          </a:schemeClr>
        </a:solidFill>
        <a:ln w="19050" cap="flat" cmpd="sng" algn="ctr">
          <a:solidFill>
            <a:schemeClr val="accent2">
              <a:tint val="40000"/>
              <a:alpha val="90000"/>
              <a:hueOff val="5725611"/>
              <a:satOff val="-17288"/>
              <a:lumOff val="2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El verdadero </a:t>
          </a:r>
          <a:r>
            <a:rPr lang="es-MX" sz="1000" kern="1200" dirty="0" err="1" smtClean="0"/>
            <a:t>Sherlock</a:t>
          </a:r>
          <a:r>
            <a:rPr lang="es-MX" sz="1000" kern="1200" dirty="0" smtClean="0"/>
            <a:t>, Reforma</a:t>
          </a:r>
          <a:endParaRPr lang="es-MX" sz="1000" kern="1200" dirty="0"/>
        </a:p>
      </dsp:txBody>
      <dsp:txXfrm>
        <a:off x="1983721" y="5128650"/>
        <a:ext cx="1866274" cy="445766"/>
      </dsp:txXfrm>
    </dsp:sp>
    <dsp:sp modelId="{BDFAC78F-160D-4ADC-814A-AD21B9C9BF4D}">
      <dsp:nvSpPr>
        <dsp:cNvPr id="0" name=""/>
        <dsp:cNvSpPr/>
      </dsp:nvSpPr>
      <dsp:spPr>
        <a:xfrm>
          <a:off x="4129024" y="955"/>
          <a:ext cx="1894010" cy="473502"/>
        </a:xfrm>
        <a:prstGeom prst="roundRect">
          <a:avLst>
            <a:gd name="adj" fmla="val 10000"/>
          </a:avLst>
        </a:prstGeom>
        <a:solidFill>
          <a:schemeClr val="accent2">
            <a:hueOff val="11871614"/>
            <a:satOff val="-77721"/>
            <a:lumOff val="1705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MX" sz="1400" kern="1200" dirty="0" smtClean="0"/>
            <a:t>Textos de otros Autores</a:t>
          </a:r>
          <a:endParaRPr lang="es-MX" sz="1400" kern="1200" dirty="0"/>
        </a:p>
      </dsp:txBody>
      <dsp:txXfrm>
        <a:off x="4142892" y="14823"/>
        <a:ext cx="1866274" cy="445766"/>
      </dsp:txXfrm>
    </dsp:sp>
    <dsp:sp modelId="{38E56EE4-52A5-46F1-BE08-AE3FFFD7CA02}">
      <dsp:nvSpPr>
        <dsp:cNvPr id="0" name=""/>
        <dsp:cNvSpPr/>
      </dsp:nvSpPr>
      <dsp:spPr>
        <a:xfrm rot="5400000">
          <a:off x="5034598" y="515889"/>
          <a:ext cx="82862" cy="82862"/>
        </a:xfrm>
        <a:prstGeom prst="rightArrow">
          <a:avLst>
            <a:gd name="adj1" fmla="val 66700"/>
            <a:gd name="adj2" fmla="val 50000"/>
          </a:avLst>
        </a:prstGeom>
        <a:solidFill>
          <a:schemeClr val="accent2">
            <a:hueOff val="6331528"/>
            <a:satOff val="-41451"/>
            <a:lumOff val="909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21E9D6-BDCC-4DAF-9D77-6918FE96A59F}">
      <dsp:nvSpPr>
        <dsp:cNvPr id="0" name=""/>
        <dsp:cNvSpPr/>
      </dsp:nvSpPr>
      <dsp:spPr>
        <a:xfrm>
          <a:off x="4129024" y="640183"/>
          <a:ext cx="1894010" cy="473502"/>
        </a:xfrm>
        <a:prstGeom prst="roundRect">
          <a:avLst>
            <a:gd name="adj" fmla="val 10000"/>
          </a:avLst>
        </a:prstGeom>
        <a:solidFill>
          <a:schemeClr val="accent2">
            <a:tint val="40000"/>
            <a:alpha val="90000"/>
            <a:hueOff val="6543555"/>
            <a:satOff val="-19757"/>
            <a:lumOff val="243"/>
            <a:alphaOff val="0"/>
          </a:schemeClr>
        </a:solidFill>
        <a:ln w="19050" cap="flat" cmpd="sng" algn="ctr">
          <a:solidFill>
            <a:schemeClr val="accent2">
              <a:tint val="40000"/>
              <a:alpha val="90000"/>
              <a:hueOff val="6543555"/>
              <a:satOff val="-19757"/>
              <a:lumOff val="2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Palabra de Nobel: Camilo José Cela del escritor Javier Villán</a:t>
          </a:r>
          <a:endParaRPr lang="es-MX" sz="1000" kern="1200" dirty="0"/>
        </a:p>
      </dsp:txBody>
      <dsp:txXfrm>
        <a:off x="4142892" y="654051"/>
        <a:ext cx="1866274" cy="445766"/>
      </dsp:txXfrm>
    </dsp:sp>
    <dsp:sp modelId="{3814432E-6B4D-4682-BBAA-27855712F510}">
      <dsp:nvSpPr>
        <dsp:cNvPr id="0" name=""/>
        <dsp:cNvSpPr/>
      </dsp:nvSpPr>
      <dsp:spPr>
        <a:xfrm rot="5400000">
          <a:off x="5034598" y="1155117"/>
          <a:ext cx="82862" cy="82862"/>
        </a:xfrm>
        <a:prstGeom prst="rightArrow">
          <a:avLst>
            <a:gd name="adj1" fmla="val 66700"/>
            <a:gd name="adj2" fmla="val 50000"/>
          </a:avLst>
        </a:prstGeom>
        <a:solidFill>
          <a:schemeClr val="accent2">
            <a:hueOff val="7122968"/>
            <a:satOff val="-46633"/>
            <a:lumOff val="1023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EAE0E8-79CE-4536-BF40-0CCA086E0926}">
      <dsp:nvSpPr>
        <dsp:cNvPr id="0" name=""/>
        <dsp:cNvSpPr/>
      </dsp:nvSpPr>
      <dsp:spPr>
        <a:xfrm>
          <a:off x="4129024" y="1279411"/>
          <a:ext cx="1894010" cy="473502"/>
        </a:xfrm>
        <a:prstGeom prst="roundRect">
          <a:avLst>
            <a:gd name="adj" fmla="val 10000"/>
          </a:avLst>
        </a:prstGeom>
        <a:solidFill>
          <a:schemeClr val="accent2">
            <a:tint val="40000"/>
            <a:alpha val="90000"/>
            <a:hueOff val="7361499"/>
            <a:satOff val="-22227"/>
            <a:lumOff val="273"/>
            <a:alphaOff val="0"/>
          </a:schemeClr>
        </a:solidFill>
        <a:ln w="19050" cap="flat" cmpd="sng" algn="ctr">
          <a:solidFill>
            <a:schemeClr val="accent2">
              <a:tint val="40000"/>
              <a:alpha val="90000"/>
              <a:hueOff val="7361499"/>
              <a:satOff val="-22227"/>
              <a:lumOff val="2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Oscar Wilde sin firma en la Red Escolar ILCE</a:t>
          </a:r>
          <a:endParaRPr lang="es-MX" sz="1000" kern="1200" dirty="0"/>
        </a:p>
      </dsp:txBody>
      <dsp:txXfrm>
        <a:off x="4142892" y="1293279"/>
        <a:ext cx="1866274" cy="445766"/>
      </dsp:txXfrm>
    </dsp:sp>
    <dsp:sp modelId="{B5E27BA0-6AB6-4E55-A843-ABE131AB8B1A}">
      <dsp:nvSpPr>
        <dsp:cNvPr id="0" name=""/>
        <dsp:cNvSpPr/>
      </dsp:nvSpPr>
      <dsp:spPr>
        <a:xfrm rot="5400000">
          <a:off x="5034598" y="1794345"/>
          <a:ext cx="82862" cy="82862"/>
        </a:xfrm>
        <a:prstGeom prst="rightArrow">
          <a:avLst>
            <a:gd name="adj1" fmla="val 66700"/>
            <a:gd name="adj2" fmla="val 50000"/>
          </a:avLst>
        </a:prstGeom>
        <a:solidFill>
          <a:schemeClr val="accent2">
            <a:hueOff val="7914410"/>
            <a:satOff val="-51814"/>
            <a:lumOff val="1137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28F49A-891F-4441-A329-817714E1FD95}">
      <dsp:nvSpPr>
        <dsp:cNvPr id="0" name=""/>
        <dsp:cNvSpPr/>
      </dsp:nvSpPr>
      <dsp:spPr>
        <a:xfrm>
          <a:off x="4129024" y="1918640"/>
          <a:ext cx="1894010" cy="473502"/>
        </a:xfrm>
        <a:prstGeom prst="roundRect">
          <a:avLst>
            <a:gd name="adj" fmla="val 10000"/>
          </a:avLst>
        </a:prstGeom>
        <a:solidFill>
          <a:schemeClr val="accent2">
            <a:tint val="40000"/>
            <a:alpha val="90000"/>
            <a:hueOff val="8179444"/>
            <a:satOff val="-24697"/>
            <a:lumOff val="303"/>
            <a:alphaOff val="0"/>
          </a:schemeClr>
        </a:solidFill>
        <a:ln w="19050" cap="flat" cmpd="sng" algn="ctr">
          <a:solidFill>
            <a:schemeClr val="accent2">
              <a:tint val="40000"/>
              <a:alpha val="90000"/>
              <a:hueOff val="8179444"/>
              <a:satOff val="-24697"/>
              <a:lumOff val="30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Entrada </a:t>
          </a:r>
          <a:r>
            <a:rPr lang="es-MX" sz="1000" kern="1200" dirty="0" err="1" smtClean="0"/>
            <a:t>Fiódor</a:t>
          </a:r>
          <a:r>
            <a:rPr lang="es-MX" sz="1000" kern="1200" dirty="0" smtClean="0"/>
            <a:t> Dostoievski en Wikipedia</a:t>
          </a:r>
          <a:endParaRPr lang="es-MX" sz="1000" kern="1200" dirty="0"/>
        </a:p>
      </dsp:txBody>
      <dsp:txXfrm>
        <a:off x="4142892" y="1932508"/>
        <a:ext cx="1866274" cy="445766"/>
      </dsp:txXfrm>
    </dsp:sp>
    <dsp:sp modelId="{CDC26610-7639-46FB-A811-618DE661D647}">
      <dsp:nvSpPr>
        <dsp:cNvPr id="0" name=""/>
        <dsp:cNvSpPr/>
      </dsp:nvSpPr>
      <dsp:spPr>
        <a:xfrm rot="5400000">
          <a:off x="5034598" y="2433574"/>
          <a:ext cx="82862" cy="82862"/>
        </a:xfrm>
        <a:prstGeom prst="rightArrow">
          <a:avLst>
            <a:gd name="adj1" fmla="val 66700"/>
            <a:gd name="adj2" fmla="val 50000"/>
          </a:avLst>
        </a:prstGeom>
        <a:solidFill>
          <a:schemeClr val="accent2">
            <a:hueOff val="8705850"/>
            <a:satOff val="-56995"/>
            <a:lumOff val="125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5384BC-C1C2-4A2D-83D5-1356DB485803}">
      <dsp:nvSpPr>
        <dsp:cNvPr id="0" name=""/>
        <dsp:cNvSpPr/>
      </dsp:nvSpPr>
      <dsp:spPr>
        <a:xfrm>
          <a:off x="4129024" y="2557868"/>
          <a:ext cx="1894010" cy="473502"/>
        </a:xfrm>
        <a:prstGeom prst="roundRect">
          <a:avLst>
            <a:gd name="adj" fmla="val 10000"/>
          </a:avLst>
        </a:prstGeom>
        <a:solidFill>
          <a:schemeClr val="accent2">
            <a:tint val="40000"/>
            <a:alpha val="90000"/>
            <a:hueOff val="8997388"/>
            <a:satOff val="-27166"/>
            <a:lumOff val="334"/>
            <a:alphaOff val="0"/>
          </a:schemeClr>
        </a:solidFill>
        <a:ln w="19050" cap="flat" cmpd="sng" algn="ctr">
          <a:solidFill>
            <a:schemeClr val="accent2">
              <a:tint val="40000"/>
              <a:alpha val="90000"/>
              <a:hueOff val="8997388"/>
              <a:satOff val="-27166"/>
              <a:lumOff val="33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Bebida clásica si la hay Taringa.net</a:t>
          </a:r>
          <a:endParaRPr lang="es-MX" sz="1000" kern="1200" dirty="0"/>
        </a:p>
      </dsp:txBody>
      <dsp:txXfrm>
        <a:off x="4142892" y="2571736"/>
        <a:ext cx="1866274" cy="445766"/>
      </dsp:txXfrm>
    </dsp:sp>
    <dsp:sp modelId="{7031BDE5-6090-4F96-A131-256B6C296FD6}">
      <dsp:nvSpPr>
        <dsp:cNvPr id="0" name=""/>
        <dsp:cNvSpPr/>
      </dsp:nvSpPr>
      <dsp:spPr>
        <a:xfrm rot="5400000">
          <a:off x="5034598" y="3072802"/>
          <a:ext cx="82862" cy="82862"/>
        </a:xfrm>
        <a:prstGeom prst="rightArrow">
          <a:avLst>
            <a:gd name="adj1" fmla="val 66700"/>
            <a:gd name="adj2" fmla="val 50000"/>
          </a:avLst>
        </a:prstGeom>
        <a:solidFill>
          <a:schemeClr val="accent2">
            <a:hueOff val="9497292"/>
            <a:satOff val="-62177"/>
            <a:lumOff val="136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37535D-E98D-44C3-9765-49288B74D976}">
      <dsp:nvSpPr>
        <dsp:cNvPr id="0" name=""/>
        <dsp:cNvSpPr/>
      </dsp:nvSpPr>
      <dsp:spPr>
        <a:xfrm>
          <a:off x="4129024" y="3197097"/>
          <a:ext cx="1894010" cy="473502"/>
        </a:xfrm>
        <a:prstGeom prst="roundRect">
          <a:avLst>
            <a:gd name="adj" fmla="val 10000"/>
          </a:avLst>
        </a:prstGeom>
        <a:solidFill>
          <a:schemeClr val="accent2">
            <a:tint val="40000"/>
            <a:alpha val="90000"/>
            <a:hueOff val="9815332"/>
            <a:satOff val="-29636"/>
            <a:lumOff val="364"/>
            <a:alphaOff val="0"/>
          </a:schemeClr>
        </a:solidFill>
        <a:ln w="19050" cap="flat" cmpd="sng" algn="ctr">
          <a:solidFill>
            <a:schemeClr val="accent2">
              <a:tint val="40000"/>
              <a:alpha val="90000"/>
              <a:hueOff val="9815332"/>
              <a:satOff val="-29636"/>
              <a:lumOff val="3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Entrada de John </a:t>
          </a:r>
          <a:r>
            <a:rPr lang="es-MX" sz="1000" kern="1200" dirty="0" err="1" smtClean="0"/>
            <a:t>Lennon</a:t>
          </a:r>
          <a:r>
            <a:rPr lang="es-MX" sz="1000" kern="1200" dirty="0" smtClean="0"/>
            <a:t> de Buenastareas.com</a:t>
          </a:r>
          <a:endParaRPr lang="es-MX" sz="1000" kern="1200" dirty="0"/>
        </a:p>
      </dsp:txBody>
      <dsp:txXfrm>
        <a:off x="4142892" y="3210965"/>
        <a:ext cx="1866274" cy="445766"/>
      </dsp:txXfrm>
    </dsp:sp>
    <dsp:sp modelId="{ABE27511-279E-4A3B-8C93-EC38A4D9B444}">
      <dsp:nvSpPr>
        <dsp:cNvPr id="0" name=""/>
        <dsp:cNvSpPr/>
      </dsp:nvSpPr>
      <dsp:spPr>
        <a:xfrm rot="5400000">
          <a:off x="5034598" y="3712031"/>
          <a:ext cx="82862" cy="82862"/>
        </a:xfrm>
        <a:prstGeom prst="rightArrow">
          <a:avLst>
            <a:gd name="adj1" fmla="val 66700"/>
            <a:gd name="adj2" fmla="val 50000"/>
          </a:avLst>
        </a:prstGeom>
        <a:solidFill>
          <a:schemeClr val="accent2">
            <a:hueOff val="10288732"/>
            <a:satOff val="-67358"/>
            <a:lumOff val="147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B3D68C-1726-4F49-A249-F34581203E47}">
      <dsp:nvSpPr>
        <dsp:cNvPr id="0" name=""/>
        <dsp:cNvSpPr/>
      </dsp:nvSpPr>
      <dsp:spPr>
        <a:xfrm>
          <a:off x="4129024" y="3836325"/>
          <a:ext cx="1894010" cy="473502"/>
        </a:xfrm>
        <a:prstGeom prst="roundRect">
          <a:avLst>
            <a:gd name="adj" fmla="val 10000"/>
          </a:avLst>
        </a:prstGeom>
        <a:solidFill>
          <a:schemeClr val="accent2">
            <a:tint val="40000"/>
            <a:alpha val="90000"/>
            <a:hueOff val="10633276"/>
            <a:satOff val="-32106"/>
            <a:lumOff val="394"/>
            <a:alphaOff val="0"/>
          </a:schemeClr>
        </a:solidFill>
        <a:ln w="19050" cap="flat" cmpd="sng" algn="ctr">
          <a:solidFill>
            <a:schemeClr val="accent2">
              <a:tint val="40000"/>
              <a:alpha val="90000"/>
              <a:hueOff val="10633276"/>
              <a:satOff val="-32106"/>
              <a:lumOff val="3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2006 años bajo el sol de Jesús Sánchez Adalid</a:t>
          </a:r>
          <a:endParaRPr lang="es-MX" sz="1000" kern="1200" dirty="0"/>
        </a:p>
      </dsp:txBody>
      <dsp:txXfrm>
        <a:off x="4142892" y="3850193"/>
        <a:ext cx="1866274" cy="445766"/>
      </dsp:txXfrm>
    </dsp:sp>
    <dsp:sp modelId="{FF7D9356-2BE0-4598-A746-3A75FF5A6C7C}">
      <dsp:nvSpPr>
        <dsp:cNvPr id="0" name=""/>
        <dsp:cNvSpPr/>
      </dsp:nvSpPr>
      <dsp:spPr>
        <a:xfrm rot="5400000">
          <a:off x="5034598" y="4351259"/>
          <a:ext cx="82862" cy="82862"/>
        </a:xfrm>
        <a:prstGeom prst="rightArrow">
          <a:avLst>
            <a:gd name="adj1" fmla="val 66700"/>
            <a:gd name="adj2" fmla="val 50000"/>
          </a:avLst>
        </a:prstGeom>
        <a:solidFill>
          <a:schemeClr val="accent2">
            <a:hueOff val="11080173"/>
            <a:satOff val="-72540"/>
            <a:lumOff val="159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9C7A3-EAE2-444C-B491-DF3F3DEE8C73}">
      <dsp:nvSpPr>
        <dsp:cNvPr id="0" name=""/>
        <dsp:cNvSpPr/>
      </dsp:nvSpPr>
      <dsp:spPr>
        <a:xfrm>
          <a:off x="4129024" y="4475553"/>
          <a:ext cx="1894010" cy="473502"/>
        </a:xfrm>
        <a:prstGeom prst="roundRect">
          <a:avLst>
            <a:gd name="adj" fmla="val 10000"/>
          </a:avLst>
        </a:prstGeom>
        <a:solidFill>
          <a:schemeClr val="accent2">
            <a:tint val="40000"/>
            <a:alpha val="90000"/>
            <a:hueOff val="11451221"/>
            <a:satOff val="-34575"/>
            <a:lumOff val="425"/>
            <a:alphaOff val="0"/>
          </a:schemeClr>
        </a:solidFill>
        <a:ln w="19050" cap="flat" cmpd="sng" algn="ctr">
          <a:solidFill>
            <a:schemeClr val="accent2">
              <a:tint val="40000"/>
              <a:alpha val="90000"/>
              <a:hueOff val="11451221"/>
              <a:satOff val="-34575"/>
              <a:lumOff val="4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smtClean="0"/>
            <a:t>El gurú del cuerpo </a:t>
          </a:r>
          <a:r>
            <a:rPr lang="es-MX" sz="1000" kern="1200" dirty="0" err="1" smtClean="0"/>
            <a:t>incorrupo</a:t>
          </a:r>
          <a:r>
            <a:rPr lang="es-MX" sz="1000" kern="1200" dirty="0" smtClean="0"/>
            <a:t> de </a:t>
          </a:r>
          <a:r>
            <a:rPr lang="es-MX" sz="1000" kern="1200" dirty="0" err="1" smtClean="0"/>
            <a:t>Swami</a:t>
          </a:r>
          <a:r>
            <a:rPr lang="es-MX" sz="1000" kern="1200" dirty="0" smtClean="0"/>
            <a:t> </a:t>
          </a:r>
          <a:r>
            <a:rPr lang="es-MX" sz="1000" kern="1200" dirty="0" err="1" smtClean="0"/>
            <a:t>Paramabansa</a:t>
          </a:r>
          <a:r>
            <a:rPr lang="es-MX" sz="1000" kern="1200" dirty="0" smtClean="0"/>
            <a:t> </a:t>
          </a:r>
          <a:r>
            <a:rPr lang="es-MX" sz="1000" kern="1200" dirty="0" err="1" smtClean="0"/>
            <a:t>Yogananda</a:t>
          </a:r>
          <a:endParaRPr lang="es-MX" sz="1000" kern="1200" dirty="0"/>
        </a:p>
      </dsp:txBody>
      <dsp:txXfrm>
        <a:off x="4142892" y="4489421"/>
        <a:ext cx="1866274" cy="445766"/>
      </dsp:txXfrm>
    </dsp:sp>
    <dsp:sp modelId="{DCAE365A-58B6-4D6E-9134-F8B710F4EE3E}">
      <dsp:nvSpPr>
        <dsp:cNvPr id="0" name=""/>
        <dsp:cNvSpPr/>
      </dsp:nvSpPr>
      <dsp:spPr>
        <a:xfrm rot="5400000">
          <a:off x="5034598" y="4990487"/>
          <a:ext cx="82862" cy="82862"/>
        </a:xfrm>
        <a:prstGeom prst="rightArrow">
          <a:avLst>
            <a:gd name="adj1" fmla="val 66700"/>
            <a:gd name="adj2" fmla="val 50000"/>
          </a:avLst>
        </a:prstGeom>
        <a:solidFill>
          <a:schemeClr val="accent2">
            <a:hueOff val="11871614"/>
            <a:satOff val="-77721"/>
            <a:lumOff val="170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F9A210-D5E2-45AF-AF5A-0145DB38B437}">
      <dsp:nvSpPr>
        <dsp:cNvPr id="0" name=""/>
        <dsp:cNvSpPr/>
      </dsp:nvSpPr>
      <dsp:spPr>
        <a:xfrm>
          <a:off x="4129024" y="5114782"/>
          <a:ext cx="1894010" cy="473502"/>
        </a:xfrm>
        <a:prstGeom prst="roundRect">
          <a:avLst>
            <a:gd name="adj" fmla="val 10000"/>
          </a:avLst>
        </a:prstGeom>
        <a:solidFill>
          <a:schemeClr val="accent2">
            <a:tint val="40000"/>
            <a:alpha val="90000"/>
            <a:hueOff val="12269165"/>
            <a:satOff val="-37045"/>
            <a:lumOff val="455"/>
            <a:alphaOff val="0"/>
          </a:schemeClr>
        </a:solidFill>
        <a:ln w="19050" cap="flat" cmpd="sng" algn="ctr">
          <a:solidFill>
            <a:schemeClr val="accent2">
              <a:tint val="40000"/>
              <a:alpha val="90000"/>
              <a:hueOff val="12269165"/>
              <a:satOff val="-37045"/>
              <a:lumOff val="4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kern="1200" dirty="0" err="1" smtClean="0"/>
            <a:t>Sherlock</a:t>
          </a:r>
          <a:r>
            <a:rPr lang="es-MX" sz="1000" kern="1200" dirty="0" smtClean="0"/>
            <a:t> Holmes en Wikipedia.</a:t>
          </a:r>
          <a:endParaRPr lang="es-MX" sz="1000" kern="1200" dirty="0"/>
        </a:p>
      </dsp:txBody>
      <dsp:txXfrm>
        <a:off x="4142892" y="5128650"/>
        <a:ext cx="1866274" cy="44576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8" name="7 Marcador de número de diapositiva"/>
          <p:cNvSpPr>
            <a:spLocks noGrp="1"/>
          </p:cNvSpPr>
          <p:nvPr>
            <p:ph type="sldNum" sz="quarter" idx="11"/>
          </p:nvPr>
        </p:nvSpPr>
        <p:spPr/>
        <p:txBody>
          <a:bodyPr/>
          <a:lstStyle/>
          <a:p>
            <a:fld id="{C3B84026-4249-0541-AA91-F792CF47CFA0}" type="slidenum">
              <a:rPr lang="es-ES" smtClean="0"/>
              <a:t>‹Nr.›</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C3B84026-4249-0541-AA91-F792CF47CFA0}" type="slidenum">
              <a:rPr lang="es-ES" smtClean="0"/>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AF76924B-C0C5-874B-94C6-E9102DD4173E}" type="datetimeFigureOut">
              <a:rPr lang="es-ES" smtClean="0"/>
              <a:t>13/03/12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F76924B-C0C5-874B-94C6-E9102DD4173E}" type="datetimeFigureOut">
              <a:rPr lang="es-ES" smtClean="0"/>
              <a:t>13/03/12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3B84026-4249-0541-AA91-F792CF47CFA0}"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F76924B-C0C5-874B-94C6-E9102DD4173E}" type="datetimeFigureOut">
              <a:rPr lang="es-ES" smtClean="0"/>
              <a:t>13/03/12</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3B84026-4249-0541-AA91-F792CF47CFA0}" type="slidenum">
              <a:rPr lang="es-ES" smtClean="0"/>
              <a:t>‹Nr.›</a:t>
            </a:fld>
            <a:endParaRPr lang="es-ES"/>
          </a:p>
        </p:txBody>
      </p:sp>
    </p:spTree>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http://www.razon.com.mx/spip.php?article110438" TargetMode="External"/><Relationship Id="rId4" Type="http://schemas.openxmlformats.org/officeDocument/2006/relationships/hyperlink" Target="http://www.eluniversal.com.mx/notas/827409.html" TargetMode="External"/><Relationship Id="rId5" Type="http://schemas.openxmlformats.org/officeDocument/2006/relationships/hyperlink" Target="http://www.proceso.com.mx/?p=298287" TargetMode="External"/><Relationship Id="rId1" Type="http://schemas.openxmlformats.org/officeDocument/2006/relationships/slideLayout" Target="../slideLayouts/slideLayout2.xml"/><Relationship Id="rId2" Type="http://schemas.openxmlformats.org/officeDocument/2006/relationships/hyperlink" Target="http://impreso.milenio.com/node/9114929"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letraslibres.com/blogs/el-minutario/el-plagiario-el-mezquino-la-leche" TargetMode="External"/><Relationship Id="rId4" Type="http://schemas.openxmlformats.org/officeDocument/2006/relationships/hyperlink" Target="http://www.noticias-de-literatura.paginadigital.com.ar/Literatura/1301/Guillermo_Sheridan_vs_Sealtiel_Alatriste.htm" TargetMode="External"/><Relationship Id="rId5" Type="http://schemas.openxmlformats.org/officeDocument/2006/relationships/hyperlink" Target="http://www.letraslibres.com/blogs/el-minutario/un-premio-mal-habido" TargetMode="External"/><Relationship Id="rId1" Type="http://schemas.openxmlformats.org/officeDocument/2006/relationships/slideLayout" Target="../slideLayouts/slideLayout2.xml"/><Relationship Id="rId2" Type="http://schemas.openxmlformats.org/officeDocument/2006/relationships/hyperlink" Target="http://www.razon.com.mx/spip.php?article108316&amp;tipo=especi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3145302" y="5001506"/>
            <a:ext cx="5461670" cy="1584726"/>
          </a:xfrm>
        </p:spPr>
        <p:txBody>
          <a:bodyPr>
            <a:normAutofit fontScale="92500" lnSpcReduction="10000"/>
          </a:bodyPr>
          <a:lstStyle/>
          <a:p>
            <a:r>
              <a:rPr lang="es-ES" dirty="0" smtClean="0"/>
              <a:t>DIOELA PAULINA CORTÉS SALINAS</a:t>
            </a:r>
          </a:p>
          <a:p>
            <a:r>
              <a:rPr lang="es-ES" dirty="0" smtClean="0"/>
              <a:t>ERICKA PEÑA SEGURA</a:t>
            </a:r>
          </a:p>
          <a:p>
            <a:r>
              <a:rPr lang="es-ES" dirty="0" smtClean="0"/>
              <a:t>JULIETA FIGUEROA MORONES</a:t>
            </a:r>
          </a:p>
          <a:p>
            <a:r>
              <a:rPr lang="es-ES" dirty="0" smtClean="0"/>
              <a:t>ESTELLE CHEVAL</a:t>
            </a:r>
          </a:p>
          <a:p>
            <a:r>
              <a:rPr lang="es-ES" dirty="0" smtClean="0"/>
              <a:t>MARINA ESQUIVIAS</a:t>
            </a:r>
            <a:endParaRPr lang="es-ES" dirty="0"/>
          </a:p>
        </p:txBody>
      </p:sp>
      <p:sp>
        <p:nvSpPr>
          <p:cNvPr id="5" name="4 Rectángulo"/>
          <p:cNvSpPr/>
          <p:nvPr/>
        </p:nvSpPr>
        <p:spPr>
          <a:xfrm>
            <a:off x="0" y="2364033"/>
            <a:ext cx="7863946" cy="923330"/>
          </a:xfrm>
          <a:prstGeom prst="rect">
            <a:avLst/>
          </a:prstGeom>
          <a:noFill/>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Enrique </a:t>
            </a:r>
            <a:r>
              <a:rPr lang="es-ES" sz="54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Sealtiel</a:t>
            </a: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Alatriste</a:t>
            </a:r>
            <a:endParaRPr lang="es-MX"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104508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686800" cy="886505"/>
          </a:xfrm>
        </p:spPr>
        <p:txBody>
          <a:bodyPr>
            <a:normAutofit fontScale="90000"/>
          </a:bodyPr>
          <a:lstStyle/>
          <a:p>
            <a:r>
              <a:rPr lang="es-MX" b="1" dirty="0" smtClean="0"/>
              <a:t>Enrique </a:t>
            </a:r>
            <a:r>
              <a:rPr lang="es-MX" b="1" dirty="0" err="1" smtClean="0"/>
              <a:t>Sealtiel</a:t>
            </a:r>
            <a:r>
              <a:rPr lang="es-MX" b="1" dirty="0" smtClean="0"/>
              <a:t> Alatriste y Lozano</a:t>
            </a:r>
            <a:br>
              <a:rPr lang="es-MX" b="1" dirty="0" smtClean="0"/>
            </a:br>
            <a:endParaRPr lang="es-MX" dirty="0"/>
          </a:p>
        </p:txBody>
      </p:sp>
      <p:sp>
        <p:nvSpPr>
          <p:cNvPr id="4" name="3 Marcador de contenido"/>
          <p:cNvSpPr>
            <a:spLocks noGrp="1"/>
          </p:cNvSpPr>
          <p:nvPr>
            <p:ph sz="half" idx="1"/>
          </p:nvPr>
        </p:nvSpPr>
        <p:spPr>
          <a:xfrm>
            <a:off x="457200" y="1005114"/>
            <a:ext cx="4038600" cy="4997152"/>
          </a:xfrm>
        </p:spPr>
        <p:txBody>
          <a:bodyPr>
            <a:noAutofit/>
          </a:bodyPr>
          <a:lstStyle/>
          <a:p>
            <a:r>
              <a:rPr lang="es-MX" sz="1600" dirty="0" smtClean="0"/>
              <a:t>Mexicano</a:t>
            </a:r>
          </a:p>
          <a:p>
            <a:endParaRPr lang="es-MX" sz="1600" dirty="0" smtClean="0"/>
          </a:p>
          <a:p>
            <a:r>
              <a:rPr lang="es-MX" sz="1600" dirty="0" smtClean="0"/>
              <a:t>Escritor, editor, promotor cultural y diplomático</a:t>
            </a:r>
          </a:p>
          <a:p>
            <a:endParaRPr lang="es-MX" sz="1600" dirty="0"/>
          </a:p>
          <a:p>
            <a:r>
              <a:rPr lang="es-MX" sz="1600" dirty="0" smtClean="0"/>
              <a:t>Ha sido Director Comercial y miembro del Consejo de Administración de la editorial Nueva Imagen. </a:t>
            </a:r>
          </a:p>
          <a:p>
            <a:endParaRPr lang="es-MX" sz="1600" dirty="0"/>
          </a:p>
          <a:p>
            <a:r>
              <a:rPr lang="es-MX" sz="1600" dirty="0"/>
              <a:t>C</a:t>
            </a:r>
            <a:r>
              <a:rPr lang="es-MX" sz="1600" dirty="0" smtClean="0"/>
              <a:t>oordinador de Difusión Cultural del Instituto Cultural Helénico; </a:t>
            </a:r>
          </a:p>
          <a:p>
            <a:endParaRPr lang="es-MX" sz="1600" dirty="0" smtClean="0"/>
          </a:p>
          <a:p>
            <a:r>
              <a:rPr lang="es-MX" sz="1600" dirty="0"/>
              <a:t>E</a:t>
            </a:r>
            <a:r>
              <a:rPr lang="es-MX" sz="1600" dirty="0" smtClean="0"/>
              <a:t>ditor y director Alfaguara, México; </a:t>
            </a:r>
          </a:p>
          <a:p>
            <a:endParaRPr lang="es-MX" sz="1600" dirty="0"/>
          </a:p>
          <a:p>
            <a:r>
              <a:rPr lang="es-MX" sz="1600" dirty="0" smtClean="0"/>
              <a:t>Cónsul general de México en Barcelona. </a:t>
            </a:r>
          </a:p>
          <a:p>
            <a:endParaRPr lang="es-MX" sz="1600" dirty="0"/>
          </a:p>
          <a:p>
            <a:r>
              <a:rPr lang="es-MX" sz="1600" dirty="0" smtClean="0"/>
              <a:t>Coordinador de Difusión Cultural en la UNAM</a:t>
            </a:r>
            <a:endParaRPr lang="es-MX" sz="16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622" b="24055"/>
          <a:stretch/>
        </p:blipFill>
        <p:spPr bwMode="auto">
          <a:xfrm>
            <a:off x="4754353" y="1376986"/>
            <a:ext cx="4168954" cy="32075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16653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1086" y="162036"/>
            <a:ext cx="7467600" cy="837067"/>
          </a:xfrm>
        </p:spPr>
        <p:txBody>
          <a:bodyPr>
            <a:normAutofit/>
          </a:bodyPr>
          <a:lstStyle/>
          <a:p>
            <a:r>
              <a:rPr lang="es-MX" sz="3200" dirty="0" smtClean="0"/>
              <a:t>SEGUIMIENTO DE NOTICIAS: El Universal</a:t>
            </a:r>
            <a:endParaRPr lang="es-MX" sz="3200" dirty="0"/>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3568431387"/>
              </p:ext>
            </p:extLst>
          </p:nvPr>
        </p:nvGraphicFramePr>
        <p:xfrm>
          <a:off x="341086" y="1106714"/>
          <a:ext cx="8291265" cy="5471316"/>
        </p:xfrm>
        <a:graphic>
          <a:graphicData uri="http://schemas.openxmlformats.org/drawingml/2006/table">
            <a:tbl>
              <a:tblPr firstRow="1" bandRow="1">
                <a:tableStyleId>{5C22544A-7EE6-4342-B048-85BDC9FD1C3A}</a:tableStyleId>
              </a:tblPr>
              <a:tblGrid>
                <a:gridCol w="1658253"/>
                <a:gridCol w="1658253"/>
                <a:gridCol w="1658253"/>
                <a:gridCol w="1658253"/>
                <a:gridCol w="1658253"/>
              </a:tblGrid>
              <a:tr h="746916">
                <a:tc>
                  <a:txBody>
                    <a:bodyPr/>
                    <a:lstStyle/>
                    <a:p>
                      <a:r>
                        <a:rPr lang="es-MX" dirty="0" smtClean="0"/>
                        <a:t>23 de enero</a:t>
                      </a:r>
                      <a:endParaRPr lang="es-MX" dirty="0"/>
                    </a:p>
                  </a:txBody>
                  <a:tcPr/>
                </a:tc>
                <a:tc>
                  <a:txBody>
                    <a:bodyPr/>
                    <a:lstStyle/>
                    <a:p>
                      <a:r>
                        <a:rPr lang="es-MX" dirty="0" smtClean="0"/>
                        <a:t>02 de febrero</a:t>
                      </a:r>
                      <a:endParaRPr lang="es-MX" dirty="0"/>
                    </a:p>
                  </a:txBody>
                  <a:tcPr/>
                </a:tc>
                <a:tc>
                  <a:txBody>
                    <a:bodyPr/>
                    <a:lstStyle/>
                    <a:p>
                      <a:r>
                        <a:rPr lang="es-MX" dirty="0" smtClean="0"/>
                        <a:t>14 de febrero</a:t>
                      </a:r>
                      <a:endParaRPr lang="es-MX" dirty="0"/>
                    </a:p>
                  </a:txBody>
                  <a:tcPr/>
                </a:tc>
                <a:tc>
                  <a:txBody>
                    <a:bodyPr/>
                    <a:lstStyle/>
                    <a:p>
                      <a:r>
                        <a:rPr lang="es-MX" dirty="0" smtClean="0"/>
                        <a:t>15 de febrero</a:t>
                      </a:r>
                      <a:endParaRPr lang="es-MX" dirty="0"/>
                    </a:p>
                  </a:txBody>
                  <a:tcPr/>
                </a:tc>
                <a:tc>
                  <a:txBody>
                    <a:bodyPr/>
                    <a:lstStyle/>
                    <a:p>
                      <a:r>
                        <a:rPr lang="es-MX" dirty="0" smtClean="0"/>
                        <a:t>16 de</a:t>
                      </a:r>
                      <a:r>
                        <a:rPr lang="es-MX" baseline="0" dirty="0" smtClean="0"/>
                        <a:t> febrero</a:t>
                      </a:r>
                      <a:endParaRPr lang="es-MX" dirty="0"/>
                    </a:p>
                  </a:txBody>
                  <a:tcPr/>
                </a:tc>
              </a:tr>
              <a:tr h="4106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smtClean="0"/>
                        <a:t>Alatriste y Felipe Garrido ganan el premio Xavier Villaurrutia </a:t>
                      </a:r>
                      <a:br>
                        <a:rPr lang="es-MX" sz="1400" dirty="0" smtClean="0"/>
                      </a:br>
                      <a:r>
                        <a:rPr lang="es-MX" sz="1400" dirty="0" smtClean="0"/>
                        <a:t>“El premio se otorga por fallo unánime de manera compartida a </a:t>
                      </a:r>
                      <a:r>
                        <a:rPr lang="es-MX" sz="1400" dirty="0" err="1" smtClean="0"/>
                        <a:t>Sealtiel</a:t>
                      </a:r>
                      <a:r>
                        <a:rPr lang="es-MX" sz="1400" dirty="0" smtClean="0"/>
                        <a:t> Alatriste, por el ensayo </a:t>
                      </a:r>
                      <a:r>
                        <a:rPr lang="es-MX" sz="1400" i="1" dirty="0" smtClean="0"/>
                        <a:t>Geografía de la ilusión y la novela Ensayo sobre la ilusión” </a:t>
                      </a:r>
                      <a:endParaRPr lang="es-MX" sz="1400" dirty="0" smtClean="0"/>
                    </a:p>
                    <a:p>
                      <a:endParaRPr lang="es-MX" sz="1400" dirty="0"/>
                    </a:p>
                  </a:txBody>
                  <a:tcPr/>
                </a:tc>
                <a:tc>
                  <a:txBody>
                    <a:bodyPr/>
                    <a:lstStyle/>
                    <a:p>
                      <a:r>
                        <a:rPr lang="es-MX" sz="1400" dirty="0" smtClean="0"/>
                        <a:t>La novela "Verdad de amor" toma elementos de la obra del escritor y crítico literario estadounidense </a:t>
                      </a:r>
                      <a:r>
                        <a:rPr lang="es-MX" sz="1400" b="1" dirty="0" smtClean="0"/>
                        <a:t>Henry James</a:t>
                      </a:r>
                      <a:r>
                        <a:rPr lang="es-MX" sz="1400" dirty="0" smtClean="0"/>
                        <a:t>, sin que eso signifique un plagio, afirmó la víspera su autor, </a:t>
                      </a:r>
                      <a:r>
                        <a:rPr lang="es-MX" sz="1400" b="1" dirty="0" err="1" smtClean="0"/>
                        <a:t>Sealtiel</a:t>
                      </a:r>
                      <a:r>
                        <a:rPr lang="es-MX" sz="1400" b="1" dirty="0" smtClean="0"/>
                        <a:t> Alatriste</a:t>
                      </a:r>
                      <a:r>
                        <a:rPr lang="es-MX" sz="1400" dirty="0" smtClean="0"/>
                        <a:t>.</a:t>
                      </a:r>
                      <a:endParaRPr lang="es-MX" sz="1400" dirty="0"/>
                    </a:p>
                  </a:txBody>
                  <a:tcPr/>
                </a:tc>
                <a:tc>
                  <a:txBody>
                    <a:bodyPr/>
                    <a:lstStyle/>
                    <a:p>
                      <a:r>
                        <a:rPr lang="es-MX" sz="1400" dirty="0" smtClean="0"/>
                        <a:t>Según Sheridan, en "Un beso en una Alcarria soñada", de la </a:t>
                      </a:r>
                      <a:r>
                        <a:rPr lang="es-MX" sz="1400" i="1" dirty="0" smtClean="0"/>
                        <a:t>Revista de la UNAM</a:t>
                      </a:r>
                      <a:r>
                        <a:rPr lang="es-MX" sz="1400" dirty="0" smtClean="0"/>
                        <a:t>, Alatriste usa textos de </a:t>
                      </a:r>
                      <a:r>
                        <a:rPr lang="es-MX" sz="1400" i="1" dirty="0" smtClean="0"/>
                        <a:t>Palabra de Nobel: Camilo José Cela</a:t>
                      </a:r>
                      <a:r>
                        <a:rPr lang="es-MX" sz="1400" dirty="0" smtClean="0"/>
                        <a:t> del escritor español Javier Villán; y en "Morir mil veces", también de la </a:t>
                      </a:r>
                      <a:r>
                        <a:rPr lang="es-MX" sz="1400" i="1" dirty="0" smtClean="0"/>
                        <a:t>Revista de la UNAM,</a:t>
                      </a:r>
                      <a:r>
                        <a:rPr lang="es-MX" sz="1400" dirty="0" smtClean="0"/>
                        <a:t> usa la entrada "</a:t>
                      </a:r>
                      <a:r>
                        <a:rPr lang="es-MX" sz="1400" dirty="0" err="1" smtClean="0"/>
                        <a:t>Fiódor</a:t>
                      </a:r>
                      <a:r>
                        <a:rPr lang="es-MX" sz="1400" dirty="0" smtClean="0"/>
                        <a:t> Dostoievski" en </a:t>
                      </a:r>
                      <a:r>
                        <a:rPr lang="es-MX" sz="1400" dirty="0" err="1" smtClean="0"/>
                        <a:t>wikipedia</a:t>
                      </a:r>
                      <a:r>
                        <a:rPr lang="es-MX" sz="1400" dirty="0" smtClean="0"/>
                        <a:t>(…)</a:t>
                      </a:r>
                      <a:endParaRPr lang="es-MX" sz="1400" dirty="0"/>
                    </a:p>
                  </a:txBody>
                  <a:tcPr/>
                </a:tc>
                <a:tc>
                  <a:txBody>
                    <a:bodyPr/>
                    <a:lstStyle/>
                    <a:p>
                      <a:r>
                        <a:rPr lang="es-MX" sz="1400" dirty="0" smtClean="0"/>
                        <a:t>“Para que se mesuren en su exacta dimensión las faltas que pude cometer en el pasado, y reivindicar mi obra literaria y mi trabajo como editor y funcionario de la cultura”. </a:t>
                      </a:r>
                      <a:endParaRPr lang="es-MX" sz="1400" dirty="0"/>
                    </a:p>
                  </a:txBody>
                  <a:tcPr/>
                </a:tc>
                <a:tc>
                  <a:txBody>
                    <a:bodyPr/>
                    <a:lstStyle/>
                    <a:p>
                      <a:r>
                        <a:rPr lang="es-MX" sz="1600" dirty="0" smtClean="0"/>
                        <a:t>Horas después de que </a:t>
                      </a:r>
                      <a:r>
                        <a:rPr lang="es-MX" sz="1600" dirty="0" err="1" smtClean="0"/>
                        <a:t>Sealtiel</a:t>
                      </a:r>
                      <a:r>
                        <a:rPr lang="es-MX" sz="1600" dirty="0" smtClean="0"/>
                        <a:t> Alatriste anunciara su renuncia al Premio Xavier Villaurrutia de Escritores para Escritores, el rector de la UNAM, José Narro Robles, le aceptaba su dimisión como coordinador de Difusión Cultural en la Máxima Casa de Estudios. </a:t>
                      </a:r>
                      <a:endParaRPr lang="es-MX" sz="1600" dirty="0"/>
                    </a:p>
                  </a:txBody>
                  <a:tcPr/>
                </a:tc>
              </a:tr>
            </a:tbl>
          </a:graphicData>
        </a:graphic>
      </p:graphicFrame>
    </p:spTree>
    <p:extLst>
      <p:ext uri="{BB962C8B-B14F-4D97-AF65-F5344CB8AC3E}">
        <p14:creationId xmlns:p14="http://schemas.microsoft.com/office/powerpoint/2010/main" val="16716555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97819"/>
          </a:xfrm>
        </p:spPr>
        <p:txBody>
          <a:bodyPr>
            <a:normAutofit fontScale="90000"/>
          </a:bodyPr>
          <a:lstStyle/>
          <a:p>
            <a:r>
              <a:rPr lang="es-MX" dirty="0" smtClean="0"/>
              <a:t>Periódico La Razón</a:t>
            </a:r>
            <a:endParaRPr lang="es-MX"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824288913"/>
              </p:ext>
            </p:extLst>
          </p:nvPr>
        </p:nvGraphicFramePr>
        <p:xfrm>
          <a:off x="457200" y="1193800"/>
          <a:ext cx="8291264" cy="4926874"/>
        </p:xfrm>
        <a:graphic>
          <a:graphicData uri="http://schemas.openxmlformats.org/drawingml/2006/table">
            <a:tbl>
              <a:tblPr firstRow="1" bandRow="1">
                <a:tableStyleId>{5C22544A-7EE6-4342-B048-85BDC9FD1C3A}</a:tableStyleId>
              </a:tblPr>
              <a:tblGrid>
                <a:gridCol w="2072816"/>
                <a:gridCol w="2072816"/>
                <a:gridCol w="2072816"/>
                <a:gridCol w="2072816"/>
              </a:tblGrid>
              <a:tr h="446314">
                <a:tc>
                  <a:txBody>
                    <a:bodyPr/>
                    <a:lstStyle/>
                    <a:p>
                      <a:r>
                        <a:rPr lang="es-MX" dirty="0" smtClean="0"/>
                        <a:t>27 de enero</a:t>
                      </a:r>
                      <a:endParaRPr lang="es-MX" dirty="0"/>
                    </a:p>
                  </a:txBody>
                  <a:tcPr/>
                </a:tc>
                <a:tc>
                  <a:txBody>
                    <a:bodyPr/>
                    <a:lstStyle/>
                    <a:p>
                      <a:r>
                        <a:rPr lang="es-MX" dirty="0" smtClean="0"/>
                        <a:t>13</a:t>
                      </a:r>
                      <a:r>
                        <a:rPr lang="es-MX" baseline="0" dirty="0" smtClean="0"/>
                        <a:t> de febrero</a:t>
                      </a:r>
                      <a:endParaRPr lang="es-MX" dirty="0"/>
                    </a:p>
                  </a:txBody>
                  <a:tcPr/>
                </a:tc>
                <a:tc>
                  <a:txBody>
                    <a:bodyPr/>
                    <a:lstStyle/>
                    <a:p>
                      <a:r>
                        <a:rPr lang="es-MX" dirty="0" smtClean="0"/>
                        <a:t>14</a:t>
                      </a:r>
                      <a:r>
                        <a:rPr lang="es-MX" baseline="0" dirty="0" smtClean="0"/>
                        <a:t> de febrero</a:t>
                      </a:r>
                      <a:endParaRPr lang="es-MX" dirty="0"/>
                    </a:p>
                  </a:txBody>
                  <a:tcPr/>
                </a:tc>
                <a:tc>
                  <a:txBody>
                    <a:bodyPr/>
                    <a:lstStyle/>
                    <a:p>
                      <a:r>
                        <a:rPr lang="es-MX" dirty="0" smtClean="0"/>
                        <a:t>15 febrero</a:t>
                      </a:r>
                      <a:endParaRPr lang="es-MX" dirty="0"/>
                    </a:p>
                  </a:txBody>
                  <a:tcPr/>
                </a:tc>
              </a:tr>
              <a:tr h="1814500">
                <a:tc>
                  <a:txBody>
                    <a:bodyPr/>
                    <a:lstStyle/>
                    <a:p>
                      <a:r>
                        <a:rPr lang="es-MX" sz="1600" dirty="0" smtClean="0"/>
                        <a:t>Tras reconocer que un premio siempre compromete a algo, dijo emocionado, advirtió que es dar algo más de sí mismo, aunque, reconoció, “lo que tenía yo qué dar, ya lo di en ‘Ensayo sobre la ilusión’ y ‘Geografía de la ilusión’; no sé si yo tenga más qué dar con otros libros”, pero aclaró que escribirá siempre.</a:t>
                      </a:r>
                    </a:p>
                    <a:p>
                      <a:endParaRPr lang="es-MX" sz="1600" dirty="0"/>
                    </a:p>
                  </a:txBody>
                  <a:tcPr/>
                </a:tc>
                <a:tc>
                  <a:txBody>
                    <a:bodyPr/>
                    <a:lstStyle/>
                    <a:p>
                      <a:r>
                        <a:rPr lang="es-MX" sz="1600" dirty="0" smtClean="0"/>
                        <a:t>Descubren que el director cultural de la UNAM fusila textos.</a:t>
                      </a:r>
                    </a:p>
                    <a:p>
                      <a:endParaRPr lang="es-MX" sz="1600" dirty="0" smtClean="0"/>
                    </a:p>
                    <a:p>
                      <a:r>
                        <a:rPr lang="es-MX" sz="1600" dirty="0" smtClean="0"/>
                        <a:t>"intelectuales y escritores cuestionaron la validez del galardón y su puesto en la máxima casa de estudios por las acusaciones de plagio que desde hace años lo han rodeado. "</a:t>
                      </a:r>
                      <a:endParaRPr lang="es-MX" sz="1600" dirty="0"/>
                    </a:p>
                  </a:txBody>
                  <a:tcPr/>
                </a:tc>
                <a:tc>
                  <a:txBody>
                    <a:bodyPr/>
                    <a:lstStyle/>
                    <a:p>
                      <a:r>
                        <a:rPr lang="es-MX" sz="1600" dirty="0" smtClean="0"/>
                        <a:t>En días recientes se me ha atacado en diferentes medios impresos y electrónicos porque utilicé párrafos de diversas fuentes en unos artículos que escribí hace años, y que representan una parte ínfima de los que he escrito(…)Niego sin embargo que éstos, mis artículos, sean producto de un plagio</a:t>
                      </a:r>
                      <a:endParaRPr lang="es-MX"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smtClean="0"/>
                        <a:t>"Mis </a:t>
                      </a:r>
                      <a:r>
                        <a:rPr lang="es-MX" sz="1600" dirty="0" smtClean="0"/>
                        <a:t>artículos no son plagiados, son mis artículos, corresponden a mis ideas, están hechos con mi estilo, con un estilo en el que están escritos más de 500 artículos, pero sí, tienen el error de haber citado en unos párrafos sin comillas y sin referir la fuente, en donde se da una información que no es sustancial"</a:t>
                      </a:r>
                      <a:endParaRPr lang="es-MX" sz="1600" dirty="0"/>
                    </a:p>
                  </a:txBody>
                  <a:tcPr/>
                </a:tc>
              </a:tr>
            </a:tbl>
          </a:graphicData>
        </a:graphic>
      </p:graphicFrame>
    </p:spTree>
    <p:extLst>
      <p:ext uri="{BB962C8B-B14F-4D97-AF65-F5344CB8AC3E}">
        <p14:creationId xmlns:p14="http://schemas.microsoft.com/office/powerpoint/2010/main" val="27671311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Ley Federal del Derecho de Autor</a:t>
            </a:r>
            <a:endParaRPr lang="es-ES" dirty="0"/>
          </a:p>
        </p:txBody>
      </p:sp>
      <p:sp>
        <p:nvSpPr>
          <p:cNvPr id="3" name="Marcador de contenido 2"/>
          <p:cNvSpPr>
            <a:spLocks noGrp="1"/>
          </p:cNvSpPr>
          <p:nvPr>
            <p:ph idx="1"/>
          </p:nvPr>
        </p:nvSpPr>
        <p:spPr/>
        <p:txBody>
          <a:bodyPr>
            <a:normAutofit fontScale="85000" lnSpcReduction="10000"/>
          </a:bodyPr>
          <a:lstStyle/>
          <a:p>
            <a:r>
              <a:rPr lang="es-ES" dirty="0" smtClean="0"/>
              <a:t>Art. 148.</a:t>
            </a:r>
          </a:p>
          <a:p>
            <a:pPr marL="0" indent="0">
              <a:buNone/>
            </a:pPr>
            <a:r>
              <a:rPr lang="es-ES" dirty="0" smtClean="0"/>
              <a:t>“Las obras literarias y artísticas ya divulgadas podrán utilizarse, siempre</a:t>
            </a:r>
            <a:r>
              <a:rPr lang="es-ES" dirty="0"/>
              <a:t> </a:t>
            </a:r>
            <a:r>
              <a:rPr lang="es-ES" dirty="0" smtClean="0"/>
              <a:t>que no se afecte la explotación normal de la obra, sin autorización del titular del derecho patrimonial y sin remuneración, citando invariablemente la fuente y sin alterar la obra, sólo en los siguientes casos:</a:t>
            </a:r>
          </a:p>
          <a:p>
            <a:pPr marL="0" indent="0">
              <a:buNone/>
            </a:pPr>
            <a:endParaRPr lang="es-ES" dirty="0" smtClean="0"/>
          </a:p>
          <a:p>
            <a:pPr marL="0" indent="0">
              <a:buNone/>
            </a:pPr>
            <a:r>
              <a:rPr lang="es-ES" dirty="0" smtClean="0"/>
              <a:t>1. Cita de textos, siempre que la cantidad tomada no pueda considerarse como una reproducción simulada y sustancial del contenido de la obra”.</a:t>
            </a:r>
            <a:endParaRPr lang="es-ES" dirty="0"/>
          </a:p>
        </p:txBody>
      </p:sp>
    </p:spTree>
    <p:extLst>
      <p:ext uri="{BB962C8B-B14F-4D97-AF65-F5344CB8AC3E}">
        <p14:creationId xmlns:p14="http://schemas.microsoft.com/office/powerpoint/2010/main" val="35122647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4186808" cy="634082"/>
          </a:xfrm>
        </p:spPr>
        <p:txBody>
          <a:bodyPr>
            <a:normAutofit fontScale="90000"/>
          </a:bodyPr>
          <a:lstStyle/>
          <a:p>
            <a:r>
              <a:rPr lang="es-MX" dirty="0" smtClean="0"/>
              <a:t>Textos</a:t>
            </a:r>
            <a:endParaRPr lang="es-MX" dirty="0"/>
          </a:p>
        </p:txBody>
      </p:sp>
      <p:graphicFrame>
        <p:nvGraphicFramePr>
          <p:cNvPr id="4" name="3 Diagrama"/>
          <p:cNvGraphicFramePr/>
          <p:nvPr>
            <p:extLst>
              <p:ext uri="{D42A27DB-BD31-4B8C-83A1-F6EECF244321}">
                <p14:modId xmlns:p14="http://schemas.microsoft.com/office/powerpoint/2010/main" val="3531867949"/>
              </p:ext>
            </p:extLst>
          </p:nvPr>
        </p:nvGraphicFramePr>
        <p:xfrm>
          <a:off x="827584" y="1052736"/>
          <a:ext cx="7992888"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01003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Plan de RR.PP</a:t>
            </a:r>
            <a:endParaRPr lang="es-ES" dirty="0"/>
          </a:p>
        </p:txBody>
      </p:sp>
      <p:sp>
        <p:nvSpPr>
          <p:cNvPr id="3" name="Marcador de contenido 2"/>
          <p:cNvSpPr>
            <a:spLocks noGrp="1"/>
          </p:cNvSpPr>
          <p:nvPr>
            <p:ph idx="1"/>
          </p:nvPr>
        </p:nvSpPr>
        <p:spPr/>
        <p:txBody>
          <a:bodyPr/>
          <a:lstStyle/>
          <a:p>
            <a:endParaRPr lang="es-ES"/>
          </a:p>
        </p:txBody>
      </p:sp>
    </p:spTree>
    <p:extLst>
      <p:ext uri="{BB962C8B-B14F-4D97-AF65-F5344CB8AC3E}">
        <p14:creationId xmlns:p14="http://schemas.microsoft.com/office/powerpoint/2010/main" val="39556609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Objetivos</a:t>
            </a:r>
            <a:endParaRPr lang="es-MX" dirty="0"/>
          </a:p>
        </p:txBody>
      </p:sp>
      <p:sp>
        <p:nvSpPr>
          <p:cNvPr id="3" name="2 Marcador de contenido"/>
          <p:cNvSpPr>
            <a:spLocks noGrp="1"/>
          </p:cNvSpPr>
          <p:nvPr>
            <p:ph idx="1"/>
          </p:nvPr>
        </p:nvSpPr>
        <p:spPr>
          <a:xfrm>
            <a:off x="457199" y="1600200"/>
            <a:ext cx="8123407" cy="4525963"/>
          </a:xfrm>
        </p:spPr>
        <p:txBody>
          <a:bodyPr/>
          <a:lstStyle/>
          <a:p>
            <a:r>
              <a:rPr lang="es-MX" dirty="0" smtClean="0"/>
              <a:t>Reconstruir la imagen del escritor Alatriste. </a:t>
            </a:r>
          </a:p>
          <a:p>
            <a:r>
              <a:rPr lang="es-MX" dirty="0" smtClean="0"/>
              <a:t>Disminuir la desacreditación por parte del círculo cultural.</a:t>
            </a:r>
          </a:p>
          <a:p>
            <a:r>
              <a:rPr lang="es-MX" dirty="0" smtClean="0"/>
              <a:t>Sensibilizar a la sociedad universitaria  sobre el “anti-plagio”.</a:t>
            </a:r>
          </a:p>
          <a:p>
            <a:r>
              <a:rPr lang="es-ES" dirty="0" smtClean="0"/>
              <a:t>F</a:t>
            </a:r>
            <a:r>
              <a:rPr lang="es-MX" dirty="0" smtClean="0"/>
              <a:t>omentar la cultura de “acreditación” a los textos de otros escritores.</a:t>
            </a:r>
            <a:endParaRPr lang="es-MX" dirty="0"/>
          </a:p>
        </p:txBody>
      </p:sp>
    </p:spTree>
    <p:extLst>
      <p:ext uri="{BB962C8B-B14F-4D97-AF65-F5344CB8AC3E}">
        <p14:creationId xmlns:p14="http://schemas.microsoft.com/office/powerpoint/2010/main" val="751910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Públicos Objetivo</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Comunidad intelectual mexicana:</a:t>
            </a:r>
          </a:p>
          <a:p>
            <a:pPr lvl="1"/>
            <a:r>
              <a:rPr lang="es-MX" dirty="0"/>
              <a:t>Periodistas.</a:t>
            </a:r>
          </a:p>
          <a:p>
            <a:pPr lvl="1"/>
            <a:r>
              <a:rPr lang="es-MX" dirty="0" smtClean="0"/>
              <a:t>Escritores.</a:t>
            </a:r>
            <a:endParaRPr lang="es-MX" dirty="0"/>
          </a:p>
          <a:p>
            <a:pPr lvl="1"/>
            <a:r>
              <a:rPr lang="es-MX" dirty="0"/>
              <a:t>Críticos </a:t>
            </a:r>
            <a:r>
              <a:rPr lang="es-MX" dirty="0" smtClean="0"/>
              <a:t>literarios.</a:t>
            </a:r>
            <a:endParaRPr lang="es-MX" dirty="0"/>
          </a:p>
          <a:p>
            <a:pPr lvl="1"/>
            <a:r>
              <a:rPr lang="es-MX" dirty="0" smtClean="0"/>
              <a:t>Integrantes </a:t>
            </a:r>
            <a:r>
              <a:rPr lang="es-MX" dirty="0"/>
              <a:t>de las distintas dependencias culturales (CONACULTA, INBA, UNAM</a:t>
            </a:r>
            <a:r>
              <a:rPr lang="es-MX" dirty="0" smtClean="0"/>
              <a:t>).</a:t>
            </a:r>
            <a:endParaRPr lang="es-MX" dirty="0"/>
          </a:p>
          <a:p>
            <a:pPr marL="36576" indent="0">
              <a:buNone/>
            </a:pPr>
            <a:endParaRPr lang="es-MX" dirty="0" smtClean="0"/>
          </a:p>
          <a:p>
            <a:r>
              <a:rPr lang="es-MX" dirty="0" smtClean="0"/>
              <a:t>Sociedad universitaria:</a:t>
            </a:r>
          </a:p>
          <a:p>
            <a:pPr lvl="1"/>
            <a:r>
              <a:rPr lang="es-MX" dirty="0" smtClean="0"/>
              <a:t>Jóvenes de 18-24 años.</a:t>
            </a:r>
          </a:p>
          <a:p>
            <a:pPr lvl="1"/>
            <a:r>
              <a:rPr lang="es-MX" dirty="0" smtClean="0"/>
              <a:t>Inscritos en carreras de arte, cultura, historia, lenguas y demás ciencias sociales.</a:t>
            </a:r>
          </a:p>
        </p:txBody>
      </p:sp>
    </p:spTree>
    <p:extLst>
      <p:ext uri="{BB962C8B-B14F-4D97-AF65-F5344CB8AC3E}">
        <p14:creationId xmlns:p14="http://schemas.microsoft.com/office/powerpoint/2010/main" val="24549277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Estrategias </a:t>
            </a:r>
            <a:r>
              <a:rPr lang="es-ES" dirty="0" smtClean="0"/>
              <a:t>–</a:t>
            </a:r>
            <a:r>
              <a:rPr lang="es-MX" dirty="0" smtClean="0"/>
              <a:t> Mensaje clave</a:t>
            </a:r>
            <a:endParaRPr lang="es-MX" dirty="0"/>
          </a:p>
        </p:txBody>
      </p:sp>
      <p:sp>
        <p:nvSpPr>
          <p:cNvPr id="3" name="2 Marcador de contenido"/>
          <p:cNvSpPr>
            <a:spLocks noGrp="1"/>
          </p:cNvSpPr>
          <p:nvPr>
            <p:ph idx="1"/>
          </p:nvPr>
        </p:nvSpPr>
        <p:spPr>
          <a:xfrm>
            <a:off x="457200" y="2542674"/>
            <a:ext cx="8340246" cy="2659427"/>
          </a:xfrm>
        </p:spPr>
        <p:txBody>
          <a:bodyPr/>
          <a:lstStyle/>
          <a:p>
            <a:pPr marL="36576" indent="0" algn="ctr">
              <a:buNone/>
            </a:pPr>
            <a:r>
              <a:rPr lang="es-MX" sz="4000" dirty="0" smtClean="0"/>
              <a:t>«Aprendamos de los errores para fortalecer la cultura.»</a:t>
            </a:r>
          </a:p>
        </p:txBody>
      </p:sp>
    </p:spTree>
    <p:extLst>
      <p:ext uri="{BB962C8B-B14F-4D97-AF65-F5344CB8AC3E}">
        <p14:creationId xmlns:p14="http://schemas.microsoft.com/office/powerpoint/2010/main" val="35331021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Tácticas</a:t>
            </a:r>
            <a:endParaRPr lang="es-MX" dirty="0"/>
          </a:p>
        </p:txBody>
      </p:sp>
      <p:sp>
        <p:nvSpPr>
          <p:cNvPr id="3" name="2 Marcador de contenido"/>
          <p:cNvSpPr>
            <a:spLocks noGrp="1"/>
          </p:cNvSpPr>
          <p:nvPr>
            <p:ph idx="1"/>
          </p:nvPr>
        </p:nvSpPr>
        <p:spPr>
          <a:xfrm>
            <a:off x="457199" y="1600200"/>
            <a:ext cx="8169873" cy="4525963"/>
          </a:xfrm>
        </p:spPr>
        <p:txBody>
          <a:bodyPr/>
          <a:lstStyle/>
          <a:p>
            <a:r>
              <a:rPr lang="es-ES" dirty="0" err="1" smtClean="0"/>
              <a:t>Hiatus</a:t>
            </a:r>
            <a:r>
              <a:rPr lang="es-ES" dirty="0" smtClean="0"/>
              <a:t> de declaraciones por parte de </a:t>
            </a:r>
            <a:r>
              <a:rPr lang="es-ES" dirty="0" err="1" smtClean="0"/>
              <a:t>Sealtiel</a:t>
            </a:r>
            <a:r>
              <a:rPr lang="es-ES" dirty="0" smtClean="0"/>
              <a:t> Alatriste.</a:t>
            </a:r>
          </a:p>
          <a:p>
            <a:r>
              <a:rPr lang="es-ES" dirty="0" smtClean="0"/>
              <a:t>Re-edición de los textos en donde citará debidamente los fragmentos de otros autores.</a:t>
            </a:r>
          </a:p>
          <a:p>
            <a:r>
              <a:rPr lang="es-ES" dirty="0" smtClean="0"/>
              <a:t>Producción y desarrollo de la campaña “anti-plagio” dirigida al público objetivo.</a:t>
            </a:r>
          </a:p>
          <a:p>
            <a:r>
              <a:rPr lang="es-ES" dirty="0" smtClean="0"/>
              <a:t>Transmisión y reforzamiento del mensaje clave, con Alatriste como figura principal.</a:t>
            </a:r>
          </a:p>
          <a:p>
            <a:pPr marL="448056" lvl="1" indent="0">
              <a:buNone/>
            </a:pPr>
            <a:endParaRPr lang="es-ES" dirty="0"/>
          </a:p>
          <a:p>
            <a:endParaRPr lang="es-MX" dirty="0"/>
          </a:p>
        </p:txBody>
      </p:sp>
    </p:spTree>
    <p:extLst>
      <p:ext uri="{BB962C8B-B14F-4D97-AF65-F5344CB8AC3E}">
        <p14:creationId xmlns:p14="http://schemas.microsoft.com/office/powerpoint/2010/main" val="11175191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Tácticas</a:t>
            </a:r>
            <a:endParaRPr lang="es-ES" dirty="0"/>
          </a:p>
        </p:txBody>
      </p:sp>
      <p:sp>
        <p:nvSpPr>
          <p:cNvPr id="3" name="Marcador de contenido 2"/>
          <p:cNvSpPr>
            <a:spLocks noGrp="1"/>
          </p:cNvSpPr>
          <p:nvPr>
            <p:ph idx="1"/>
          </p:nvPr>
        </p:nvSpPr>
        <p:spPr/>
        <p:txBody>
          <a:bodyPr/>
          <a:lstStyle/>
          <a:p>
            <a:r>
              <a:rPr lang="es-ES" dirty="0" smtClean="0"/>
              <a:t>Colocación de los textos re-editados en la página web principal del escritor.</a:t>
            </a:r>
          </a:p>
          <a:p>
            <a:r>
              <a:rPr lang="es-ES" dirty="0" smtClean="0"/>
              <a:t>Presentación de los textos re-editados en Ferias del Libro.</a:t>
            </a:r>
          </a:p>
          <a:p>
            <a:r>
              <a:rPr lang="es-ES" dirty="0" smtClean="0"/>
              <a:t>Reforzamiento de la nueva imagen de </a:t>
            </a:r>
            <a:r>
              <a:rPr lang="es-ES" dirty="0" err="1" smtClean="0"/>
              <a:t>Sealtiel</a:t>
            </a:r>
            <a:r>
              <a:rPr lang="es-ES" dirty="0" smtClean="0"/>
              <a:t> Alatriste, como escritor renovado y frente a la campaña “anti-plagio”.</a:t>
            </a:r>
          </a:p>
          <a:p>
            <a:endParaRPr lang="es-ES" dirty="0"/>
          </a:p>
        </p:txBody>
      </p:sp>
    </p:spTree>
    <p:extLst>
      <p:ext uri="{BB962C8B-B14F-4D97-AF65-F5344CB8AC3E}">
        <p14:creationId xmlns:p14="http://schemas.microsoft.com/office/powerpoint/2010/main" val="196746113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8177" y="26805"/>
            <a:ext cx="7467600" cy="1143000"/>
          </a:xfrm>
        </p:spPr>
        <p:txBody>
          <a:bodyPr/>
          <a:lstStyle/>
          <a:p>
            <a:pPr algn="ctr"/>
            <a:r>
              <a:rPr lang="es-MX" dirty="0" smtClean="0"/>
              <a:t>Calendario</a:t>
            </a:r>
            <a:endParaRPr lang="es-MX" dirty="0"/>
          </a:p>
        </p:txBody>
      </p:sp>
      <p:pic>
        <p:nvPicPr>
          <p:cNvPr id="4" name="Imagen 3" descr="Imagen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3166"/>
            <a:ext cx="8936842" cy="5874834"/>
          </a:xfrm>
          <a:prstGeom prst="rect">
            <a:avLst/>
          </a:prstGeom>
        </p:spPr>
      </p:pic>
    </p:spTree>
    <p:extLst>
      <p:ext uri="{BB962C8B-B14F-4D97-AF65-F5344CB8AC3E}">
        <p14:creationId xmlns:p14="http://schemas.microsoft.com/office/powerpoint/2010/main" val="107258813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 de Resultados</a:t>
            </a:r>
            <a:endParaRPr lang="es-ES" dirty="0"/>
          </a:p>
        </p:txBody>
      </p:sp>
      <p:sp>
        <p:nvSpPr>
          <p:cNvPr id="3" name="Marcador de contenido 2"/>
          <p:cNvSpPr>
            <a:spLocks noGrp="1"/>
          </p:cNvSpPr>
          <p:nvPr>
            <p:ph idx="1"/>
          </p:nvPr>
        </p:nvSpPr>
        <p:spPr/>
        <p:txBody>
          <a:bodyPr>
            <a:normAutofit fontScale="92500" lnSpcReduction="10000"/>
          </a:bodyPr>
          <a:lstStyle/>
          <a:p>
            <a:r>
              <a:rPr lang="es-ES" dirty="0" smtClean="0"/>
              <a:t>Monitorear redes sociales y medios convencionales que mencionen a </a:t>
            </a:r>
            <a:r>
              <a:rPr lang="es-ES" dirty="0" err="1" smtClean="0"/>
              <a:t>Sealtiel</a:t>
            </a:r>
            <a:r>
              <a:rPr lang="es-ES" dirty="0" smtClean="0"/>
              <a:t> Alatriste durante el </a:t>
            </a:r>
            <a:r>
              <a:rPr lang="es-ES" dirty="0" err="1" smtClean="0"/>
              <a:t>hiatus</a:t>
            </a:r>
            <a:r>
              <a:rPr lang="es-ES" dirty="0" smtClean="0"/>
              <a:t>.</a:t>
            </a:r>
          </a:p>
          <a:p>
            <a:r>
              <a:rPr lang="es-ES" dirty="0" smtClean="0"/>
              <a:t>Iniciada la campaña, evaluar la aceptación del “anti-plagio” y el correcto uso de las citas textuales dentro del público objetivo a través de encuestas on-line.</a:t>
            </a:r>
          </a:p>
          <a:p>
            <a:r>
              <a:rPr lang="es-ES" dirty="0" smtClean="0"/>
              <a:t>Monitoreo del seguimiento de la campaña en medios digitales y convencionales.</a:t>
            </a:r>
          </a:p>
          <a:p>
            <a:pPr lvl="1"/>
            <a:r>
              <a:rPr lang="es-ES" dirty="0" smtClean="0"/>
              <a:t>Menciones en revistas especializadas, periódicos –sección cultural-, medios digitales.</a:t>
            </a:r>
            <a:endParaRPr lang="es-ES" dirty="0"/>
          </a:p>
        </p:txBody>
      </p:sp>
    </p:spTree>
    <p:extLst>
      <p:ext uri="{BB962C8B-B14F-4D97-AF65-F5344CB8AC3E}">
        <p14:creationId xmlns:p14="http://schemas.microsoft.com/office/powerpoint/2010/main" val="5348693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Presupuesto</a:t>
            </a:r>
            <a:endParaRPr lang="es-ES" dirty="0"/>
          </a:p>
        </p:txBody>
      </p:sp>
      <p:pic>
        <p:nvPicPr>
          <p:cNvPr id="5" name="Imagen 4" descr="Imagen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50590"/>
            <a:ext cx="9178103" cy="3619534"/>
          </a:xfrm>
          <a:prstGeom prst="rect">
            <a:avLst/>
          </a:prstGeom>
        </p:spPr>
      </p:pic>
    </p:spTree>
    <p:extLst>
      <p:ext uri="{BB962C8B-B14F-4D97-AF65-F5344CB8AC3E}">
        <p14:creationId xmlns:p14="http://schemas.microsoft.com/office/powerpoint/2010/main" val="21255308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Fuentes de información</a:t>
            </a:r>
            <a:endParaRPr lang="es-ES" dirty="0"/>
          </a:p>
        </p:txBody>
      </p:sp>
      <p:sp>
        <p:nvSpPr>
          <p:cNvPr id="3" name="Marcador de contenido 2"/>
          <p:cNvSpPr>
            <a:spLocks noGrp="1"/>
          </p:cNvSpPr>
          <p:nvPr>
            <p:ph idx="1"/>
          </p:nvPr>
        </p:nvSpPr>
        <p:spPr/>
        <p:txBody>
          <a:bodyPr>
            <a:normAutofit fontScale="70000" lnSpcReduction="20000"/>
          </a:bodyPr>
          <a:lstStyle/>
          <a:p>
            <a:r>
              <a:rPr lang="es-ES_tradnl" dirty="0">
                <a:hlinkClick r:id="rId2"/>
              </a:rPr>
              <a:t>ALEJO. J. </a:t>
            </a:r>
            <a:r>
              <a:rPr lang="es-MX" b="1" dirty="0"/>
              <a:t>Mis artículos no son plagios: </a:t>
            </a:r>
            <a:r>
              <a:rPr lang="es-MX" b="1" dirty="0" err="1"/>
              <a:t>Sealtiel</a:t>
            </a:r>
            <a:r>
              <a:rPr lang="es-MX" b="1" dirty="0"/>
              <a:t> Alatriste. Obtenido el 17 de febrero de 2012 de: </a:t>
            </a:r>
            <a:r>
              <a:rPr lang="es-ES_tradnl" dirty="0">
                <a:hlinkClick r:id="rId2"/>
              </a:rPr>
              <a:t>http://impreso.milenio.com/node/9114929</a:t>
            </a:r>
            <a:endParaRPr lang="es-ES_tradnl" dirty="0"/>
          </a:p>
          <a:p>
            <a:endParaRPr lang="es-ES_tradnl" dirty="0" smtClean="0"/>
          </a:p>
          <a:p>
            <a:r>
              <a:rPr lang="es-MX" dirty="0">
                <a:solidFill>
                  <a:schemeClr val="tx1">
                    <a:lumMod val="95000"/>
                  </a:schemeClr>
                </a:solidFill>
              </a:rPr>
              <a:t>CLEMENTE, A. Descubren que el director cultural de la UNAM fusila textos. Obtenido el 18 de febrero de 2012 de: </a:t>
            </a:r>
            <a:r>
              <a:rPr lang="es-MX" dirty="0">
                <a:solidFill>
                  <a:schemeClr val="tx1">
                    <a:lumMod val="95000"/>
                  </a:schemeClr>
                </a:solidFill>
                <a:hlinkClick r:id="rId3"/>
              </a:rPr>
              <a:t>http://www.razon.com.mx/spip.php?article110438</a:t>
            </a:r>
            <a:endParaRPr lang="es-MX" dirty="0">
              <a:solidFill>
                <a:schemeClr val="tx1">
                  <a:lumMod val="95000"/>
                </a:schemeClr>
              </a:solidFill>
            </a:endParaRPr>
          </a:p>
          <a:p>
            <a:endParaRPr lang="es-MX" dirty="0">
              <a:solidFill>
                <a:schemeClr val="tx1">
                  <a:lumMod val="95000"/>
                </a:schemeClr>
              </a:solidFill>
            </a:endParaRPr>
          </a:p>
          <a:p>
            <a:r>
              <a:rPr lang="es-MX" dirty="0">
                <a:solidFill>
                  <a:schemeClr val="tx1">
                    <a:lumMod val="95000"/>
                  </a:schemeClr>
                </a:solidFill>
              </a:rPr>
              <a:t>El UNIVERSAL. Alatriste habla sobre su producción literaria. Obtenido el 18 de febrero de 2012 de: </a:t>
            </a:r>
            <a:r>
              <a:rPr lang="es-MX" dirty="0">
                <a:solidFill>
                  <a:schemeClr val="tx1">
                    <a:lumMod val="95000"/>
                  </a:schemeClr>
                </a:solidFill>
                <a:hlinkClick r:id="rId4"/>
              </a:rPr>
              <a:t>http://www.eluniversal.com.mx/notas/827409.html</a:t>
            </a:r>
            <a:endParaRPr lang="es-MX" dirty="0">
              <a:solidFill>
                <a:schemeClr val="tx1">
                  <a:lumMod val="95000"/>
                </a:schemeClr>
              </a:solidFill>
            </a:endParaRPr>
          </a:p>
          <a:p>
            <a:endParaRPr lang="es-MX" dirty="0">
              <a:solidFill>
                <a:schemeClr val="tx1">
                  <a:lumMod val="95000"/>
                </a:schemeClr>
              </a:solidFill>
            </a:endParaRPr>
          </a:p>
          <a:p>
            <a:r>
              <a:rPr lang="es-ES_tradnl" dirty="0">
                <a:solidFill>
                  <a:schemeClr val="tx1">
                    <a:lumMod val="95000"/>
                  </a:schemeClr>
                </a:solidFill>
              </a:rPr>
              <a:t>IGARTÚA, S. Obtenido el 18 de febrero de 2012 de: </a:t>
            </a:r>
            <a:r>
              <a:rPr lang="es-ES_tradnl" u="sng" dirty="0">
                <a:solidFill>
                  <a:schemeClr val="tx1">
                    <a:lumMod val="95000"/>
                  </a:schemeClr>
                </a:solidFill>
                <a:hlinkClick r:id="rId5"/>
              </a:rPr>
              <a:t>http://www.proceso.com.mx/?p=298287</a:t>
            </a:r>
            <a:endParaRPr lang="es-MX" dirty="0">
              <a:solidFill>
                <a:schemeClr val="tx1">
                  <a:lumMod val="95000"/>
                </a:schemeClr>
              </a:solidFill>
            </a:endParaRPr>
          </a:p>
          <a:p>
            <a:endParaRPr lang="es-ES_tradnl" dirty="0"/>
          </a:p>
          <a:p>
            <a:endParaRPr lang="pl-PL" dirty="0" smtClean="0"/>
          </a:p>
        </p:txBody>
      </p:sp>
    </p:spTree>
    <p:extLst>
      <p:ext uri="{BB962C8B-B14F-4D97-AF65-F5344CB8AC3E}">
        <p14:creationId xmlns:p14="http://schemas.microsoft.com/office/powerpoint/2010/main" val="31645608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p:txBody>
          <a:bodyPr>
            <a:normAutofit fontScale="47500" lnSpcReduction="20000"/>
          </a:bodyPr>
          <a:lstStyle/>
          <a:p>
            <a:endParaRPr lang="es-MX" dirty="0">
              <a:solidFill>
                <a:schemeClr val="tx1">
                  <a:lumMod val="95000"/>
                </a:schemeClr>
              </a:solidFill>
            </a:endParaRPr>
          </a:p>
          <a:p>
            <a:r>
              <a:rPr lang="es-MX" dirty="0" smtClean="0">
                <a:solidFill>
                  <a:schemeClr val="tx1">
                    <a:lumMod val="95000"/>
                  </a:schemeClr>
                </a:solidFill>
              </a:rPr>
              <a:t>LA RAZÓN. Emociona a Alatriste recibir premio Xavier Villaurrutia. Obtenido el 19 de febrero de 2012 de</a:t>
            </a:r>
            <a:r>
              <a:rPr lang="es-MX" dirty="0">
                <a:solidFill>
                  <a:schemeClr val="tx1">
                    <a:lumMod val="95000"/>
                  </a:schemeClr>
                </a:solidFill>
              </a:rPr>
              <a:t>: </a:t>
            </a:r>
            <a:r>
              <a:rPr lang="es-MX" dirty="0">
                <a:solidFill>
                  <a:schemeClr val="tx1">
                    <a:lumMod val="95000"/>
                  </a:schemeClr>
                </a:solidFill>
                <a:hlinkClick r:id="rId2"/>
              </a:rPr>
              <a:t>http://</a:t>
            </a:r>
            <a:r>
              <a:rPr lang="es-MX" dirty="0" smtClean="0">
                <a:solidFill>
                  <a:schemeClr val="tx1">
                    <a:lumMod val="95000"/>
                  </a:schemeClr>
                </a:solidFill>
                <a:hlinkClick r:id="rId2"/>
              </a:rPr>
              <a:t>www.razon.com.mx/spip.php?article108316&amp;tipo=especial</a:t>
            </a:r>
            <a:endParaRPr lang="es-MX" dirty="0" smtClean="0">
              <a:solidFill>
                <a:schemeClr val="tx1">
                  <a:lumMod val="95000"/>
                </a:schemeClr>
              </a:solidFill>
            </a:endParaRPr>
          </a:p>
          <a:p>
            <a:endParaRPr lang="es-MX" dirty="0" smtClean="0">
              <a:solidFill>
                <a:schemeClr val="tx1">
                  <a:lumMod val="95000"/>
                </a:schemeClr>
              </a:solidFill>
            </a:endParaRPr>
          </a:p>
          <a:p>
            <a:r>
              <a:rPr lang="es-MX" dirty="0">
                <a:solidFill>
                  <a:schemeClr val="tx1">
                    <a:lumMod val="95000"/>
                  </a:schemeClr>
                </a:solidFill>
              </a:rPr>
              <a:t>SHERIDAN, G. El plagiario, el mezquino, la leche. Obtenido el 16 de febrero de 2012 de: </a:t>
            </a:r>
            <a:r>
              <a:rPr lang="pl-PL" dirty="0">
                <a:solidFill>
                  <a:schemeClr val="tx1">
                    <a:lumMod val="95000"/>
                  </a:schemeClr>
                </a:solidFill>
                <a:hlinkClick r:id="rId3"/>
              </a:rPr>
              <a:t>http://</a:t>
            </a:r>
            <a:r>
              <a:rPr lang="pl-PL" dirty="0" smtClean="0">
                <a:solidFill>
                  <a:schemeClr val="tx1">
                    <a:lumMod val="95000"/>
                  </a:schemeClr>
                </a:solidFill>
                <a:hlinkClick r:id="rId3"/>
              </a:rPr>
              <a:t>www.letraslibres.com/blogs/el-minutario/el-plagiario-el-mezquino-la-leche</a:t>
            </a:r>
            <a:endParaRPr lang="es-MX" dirty="0" smtClean="0">
              <a:solidFill>
                <a:schemeClr val="tx1">
                  <a:lumMod val="95000"/>
                </a:schemeClr>
              </a:solidFill>
            </a:endParaRPr>
          </a:p>
          <a:p>
            <a:endParaRPr lang="es-MX" dirty="0">
              <a:solidFill>
                <a:schemeClr val="tx1">
                  <a:lumMod val="95000"/>
                </a:schemeClr>
              </a:solidFill>
            </a:endParaRPr>
          </a:p>
          <a:p>
            <a:r>
              <a:rPr lang="es-MX" dirty="0">
                <a:solidFill>
                  <a:schemeClr val="tx1">
                    <a:lumMod val="95000"/>
                  </a:schemeClr>
                </a:solidFill>
                <a:hlinkClick r:id="rId4"/>
              </a:rPr>
              <a:t>SHERIDAN, G. </a:t>
            </a:r>
            <a:r>
              <a:rPr lang="es-MX" dirty="0">
                <a:solidFill>
                  <a:schemeClr val="tx1">
                    <a:lumMod val="95000"/>
                  </a:schemeClr>
                </a:solidFill>
              </a:rPr>
              <a:t>Guillermo Sheridan vs </a:t>
            </a:r>
            <a:r>
              <a:rPr lang="es-MX" dirty="0" err="1">
                <a:solidFill>
                  <a:schemeClr val="tx1">
                    <a:lumMod val="95000"/>
                  </a:schemeClr>
                </a:solidFill>
              </a:rPr>
              <a:t>Sealtiel</a:t>
            </a:r>
            <a:r>
              <a:rPr lang="es-MX" dirty="0">
                <a:solidFill>
                  <a:schemeClr val="tx1">
                    <a:lumMod val="95000"/>
                  </a:schemeClr>
                </a:solidFill>
              </a:rPr>
              <a:t> Alatriste. Obtenido el 18 de febrero de 2012 de: </a:t>
            </a:r>
            <a:r>
              <a:rPr lang="pl-PL" dirty="0">
                <a:solidFill>
                  <a:schemeClr val="tx1">
                    <a:lumMod val="95000"/>
                  </a:schemeClr>
                </a:solidFill>
                <a:hlinkClick r:id="rId4"/>
              </a:rPr>
              <a:t>http://www.noticias-de-literatura.paginadigital.com.ar/Literatura/1301/Guillermo_Sheridan_vs_Sealtiel_Alatriste.htm</a:t>
            </a:r>
            <a:endParaRPr lang="pl-PL" dirty="0">
              <a:solidFill>
                <a:schemeClr val="tx1">
                  <a:lumMod val="95000"/>
                </a:schemeClr>
              </a:solidFill>
            </a:endParaRPr>
          </a:p>
          <a:p>
            <a:endParaRPr lang="pl-PL" dirty="0">
              <a:solidFill>
                <a:schemeClr val="tx1">
                  <a:lumMod val="95000"/>
                </a:schemeClr>
              </a:solidFill>
            </a:endParaRPr>
          </a:p>
          <a:p>
            <a:endParaRPr lang="es-MX" dirty="0">
              <a:solidFill>
                <a:schemeClr val="tx1">
                  <a:lumMod val="95000"/>
                </a:schemeClr>
              </a:solidFill>
            </a:endParaRPr>
          </a:p>
          <a:p>
            <a:r>
              <a:rPr lang="es-ES_tradnl" dirty="0">
                <a:solidFill>
                  <a:schemeClr val="tx1">
                    <a:lumMod val="95000"/>
                  </a:schemeClr>
                </a:solidFill>
                <a:hlinkClick r:id="rId5"/>
              </a:rPr>
              <a:t>SHERIDAN, G. Un premio mal habido. Obtenido el 17 de febrero de 2012 de: http://</a:t>
            </a:r>
            <a:r>
              <a:rPr lang="es-ES_tradnl" dirty="0" smtClean="0">
                <a:solidFill>
                  <a:schemeClr val="tx1">
                    <a:lumMod val="95000"/>
                  </a:schemeClr>
                </a:solidFill>
                <a:hlinkClick r:id="rId5"/>
              </a:rPr>
              <a:t>www.letraslibres.com/blogs/el-minutario/un-premio-mal-habido</a:t>
            </a:r>
            <a:endParaRPr lang="es-ES_tradnl" dirty="0" smtClean="0">
              <a:solidFill>
                <a:schemeClr val="tx1">
                  <a:lumMod val="95000"/>
                </a:schemeClr>
              </a:solidFill>
            </a:endParaRPr>
          </a:p>
          <a:p>
            <a:pPr marL="36576" indent="0">
              <a:buNone/>
            </a:pPr>
            <a:endParaRPr lang="es-MX" dirty="0" smtClean="0">
              <a:solidFill>
                <a:schemeClr val="tx1">
                  <a:lumMod val="95000"/>
                </a:schemeClr>
              </a:solidFill>
            </a:endParaRPr>
          </a:p>
          <a:p>
            <a:endParaRPr lang="es-MX" dirty="0">
              <a:solidFill>
                <a:schemeClr val="tx1">
                  <a:lumMod val="95000"/>
                </a:schemeClr>
              </a:solidFill>
            </a:endParaRPr>
          </a:p>
          <a:p>
            <a:r>
              <a:rPr lang="es-MX" dirty="0" smtClean="0">
                <a:solidFill>
                  <a:schemeClr val="tx1">
                    <a:lumMod val="95000"/>
                  </a:schemeClr>
                </a:solidFill>
              </a:rPr>
              <a:t>VENTURA, A. Faltas del pasado orillan a Alatriste a renunciar. Obtenido el 19 de febrero de 2012 de: http://www.eluniversal.com.mx/cultura/67840.html</a:t>
            </a:r>
          </a:p>
          <a:p>
            <a:endParaRPr lang="es-MX" dirty="0"/>
          </a:p>
        </p:txBody>
      </p:sp>
    </p:spTree>
    <p:extLst>
      <p:ext uri="{BB962C8B-B14F-4D97-AF65-F5344CB8AC3E}">
        <p14:creationId xmlns:p14="http://schemas.microsoft.com/office/powerpoint/2010/main" val="371727952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248</TotalTime>
  <Words>1339</Words>
  <Application>Microsoft Macintosh PowerPoint</Application>
  <PresentationFormat>Presentación en pantalla (4:3)</PresentationFormat>
  <Paragraphs>120</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Técnico</vt:lpstr>
      <vt:lpstr>Presentación de PowerPoint</vt:lpstr>
      <vt:lpstr>Enrique Sealtiel Alatriste y Lozano </vt:lpstr>
      <vt:lpstr>SEGUIMIENTO DE NOTICIAS: El Universal</vt:lpstr>
      <vt:lpstr>Periódico La Razón</vt:lpstr>
      <vt:lpstr>Ley Federal del Derecho de Autor</vt:lpstr>
      <vt:lpstr>Textos</vt:lpstr>
      <vt:lpstr>Plan de RR.PP</vt:lpstr>
      <vt:lpstr>Objetivos</vt:lpstr>
      <vt:lpstr>Públicos Objetivo</vt:lpstr>
      <vt:lpstr>Estrategias – Mensaje clave</vt:lpstr>
      <vt:lpstr>Tácticas</vt:lpstr>
      <vt:lpstr>Tácticas</vt:lpstr>
      <vt:lpstr>Calendario</vt:lpstr>
      <vt:lpstr>Análisis de Resultados</vt:lpstr>
      <vt:lpstr>Presupuesto</vt:lpstr>
      <vt:lpstr>Fuentes de información</vt:lpstr>
      <vt:lpstr>Presentación de PowerPoint</vt:lpstr>
    </vt:vector>
  </TitlesOfParts>
  <Company>Instituto Tecnologico y de Estudios Superiores Monterrey Campus Estado de México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Alatriste</dc:title>
  <dc:creator>Ericka Peña Segura</dc:creator>
  <cp:lastModifiedBy>Octavio Islas</cp:lastModifiedBy>
  <cp:revision>66</cp:revision>
  <dcterms:created xsi:type="dcterms:W3CDTF">2012-02-20T20:22:26Z</dcterms:created>
  <dcterms:modified xsi:type="dcterms:W3CDTF">2012-03-14T01:59:35Z</dcterms:modified>
</cp:coreProperties>
</file>